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76" r:id="rId4"/>
    <p:sldId id="283" r:id="rId5"/>
    <p:sldId id="265" r:id="rId6"/>
    <p:sldId id="284" r:id="rId7"/>
    <p:sldId id="262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48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37CC0A-D70C-4125-B6E8-BA7006E1D7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1207084-588F-4D9D-BA85-667F0C3F7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13FB5D-BD08-4D68-A691-1D724C420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BF1F55-2311-48C2-8D42-B83365F4C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6B6BF7-105C-4AF7-83A1-13AC8122D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7712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A4F7FC-4981-4430-8B5B-A681E233C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04FE57B-AD96-4A87-9875-F63973E0F2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3821B7D-3101-4197-A811-966925E81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F1BE68-AE5D-45D1-8E90-8B92E24D7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F3CFD4-A748-40BA-AAE8-D56AF50B2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6745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8634ED6-9F3F-490A-86FB-D94C5B231E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B0DAE1E-C398-4ED7-932E-86586D2B9A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1E90FD-D996-4F19-B3F1-B511A8BBD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F150C3-133F-4D03-A1A1-3A04D97A8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CB664B-617D-4688-9DAA-D3CC39078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616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77B5A3-C8EA-406B-9C98-8D5524991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D0A0609-7FF0-4964-AEB7-0C4741719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0735F3-139C-4A96-846A-26E1BE747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E9B3A0-CBD0-4E91-806E-61013915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B6F6A22-B38F-4DFD-BB85-8E9F89323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031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B71C16-91F1-49B3-8129-D85C9578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1D079E1-DE34-4A8F-B11F-F276634F2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F83D87-9CAD-460A-AE12-BAAEB3B7A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F586AFF-132D-423B-A7BC-54C3E724E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3DFE59-A22C-40C7-BA83-84D5B68FA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802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2C133C-4A28-4A61-9E0A-BEA34437A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714630-830A-481C-9BB7-1E863BA0EF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EFC4F6-35DE-41B2-8898-B69742F23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EB1823D-783F-4BBE-ABC6-723095ECC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F706DCB-949B-4DB5-B8FF-572252D98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1FCE1F7-C7A6-4851-84C0-2D45F786D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9089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5BD832-5DE5-469D-BA89-B6DC1F047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9EC80F7-F8AB-4D05-A6E5-8DB7F3150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54D15E3-3631-416A-8ECD-74BF9E46C2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E69F46A-7438-4B19-AEA7-F687E10503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92355F0-3ACA-4465-808A-3C3B85F5E0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6BA8AF-E0CD-4CDF-9285-4224B73DD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A37F717-5A99-4BCA-95B0-DC8529A91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111F11B-1127-48E9-92C3-8DD8823BC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615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7B5F1E-80EF-4947-ACA6-28E6213B6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72707AF-227B-4CC7-9921-20CF9736D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C1C3E69-C842-4582-AF31-64521E34F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2D9F63C-FE57-45A3-9F25-A24D01337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23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37F5530-9E71-4118-B4CF-F803BA964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CB01630-92E2-48C0-81BC-A30266FC0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5A8F68-C5FF-4BE4-A330-CD76BA8BC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3906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18B45B-F9E9-40DD-9DEE-9B2A5B7AD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C6C1EF6-CC85-4CCC-8A77-2F02A180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F99F668-E461-4C55-9D80-2170C4F8D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E0C7F6A-2D47-4C10-B6DD-85106454B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0591159-2E85-4685-9ADB-772702FC2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BC94E0F-DE88-4FD8-AD02-F39501473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3447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11FD7C-BBD9-4ED7-9CD2-69C1F3A29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13BC06A-34C9-4618-BFC4-9977D898D4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67C1F70-A876-4128-8B80-C024D7C3F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518B1D1-11DE-4B67-988A-381D194CD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3FF536-EB8D-47C7-9ADD-E445D426A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72A6F9F-2609-4D4B-933C-F66426B1B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9352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FC78576-FAC4-409E-AABF-C64483F00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E3B28AE-AC42-458F-9D5E-BF7B1C0BC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66400F1-2D18-48F9-BB10-D0003E54CC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DB600-9FD8-4A2B-B33A-58531211B11E}" type="datetimeFigureOut">
              <a:rPr lang="it-IT" smtClean="0"/>
              <a:t>10/09/2021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B0BC882-06A8-4559-8748-DA67B68B14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73BBE95-DE21-46CC-BDFB-FB1263C8E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A49A2-DFCB-41B8-A187-51B53456AE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611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CasellaDiTesto 267">
            <a:extLst>
              <a:ext uri="{FF2B5EF4-FFF2-40B4-BE49-F238E27FC236}">
                <a16:creationId xmlns:a16="http://schemas.microsoft.com/office/drawing/2014/main" id="{8810BC69-AAB0-43F5-87FE-6E41D8933414}"/>
              </a:ext>
            </a:extLst>
          </p:cNvPr>
          <p:cNvSpPr txBox="1"/>
          <p:nvPr/>
        </p:nvSpPr>
        <p:spPr>
          <a:xfrm>
            <a:off x="129379" y="6449193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 06/09/2021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71A182E6-A5BF-4AB6-BA36-9D621903ACE6}"/>
              </a:ext>
            </a:extLst>
          </p:cNvPr>
          <p:cNvSpPr txBox="1"/>
          <p:nvPr/>
        </p:nvSpPr>
        <p:spPr>
          <a:xfrm>
            <a:off x="8668981" y="1940259"/>
            <a:ext cx="1323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LAr</a:t>
            </a:r>
            <a:r>
              <a:rPr lang="it-IT" dirty="0"/>
              <a:t> </a:t>
            </a:r>
            <a:r>
              <a:rPr lang="it-IT" dirty="0" err="1"/>
              <a:t>Cryostat</a:t>
            </a:r>
            <a:endParaRPr lang="it-IT" dirty="0"/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5C8F80EB-44D3-4C9F-B329-D6A923C521D3}"/>
              </a:ext>
            </a:extLst>
          </p:cNvPr>
          <p:cNvSpPr txBox="1"/>
          <p:nvPr/>
        </p:nvSpPr>
        <p:spPr>
          <a:xfrm>
            <a:off x="8668982" y="2080231"/>
            <a:ext cx="27996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r>
              <a:rPr lang="it-IT" dirty="0" err="1"/>
              <a:t>Sup</a:t>
            </a:r>
            <a:r>
              <a:rPr lang="it-IT" dirty="0"/>
              <a:t> </a:t>
            </a:r>
            <a:r>
              <a:rPr lang="it-IT" dirty="0" err="1"/>
              <a:t>insulated</a:t>
            </a:r>
            <a:r>
              <a:rPr lang="it-IT" dirty="0"/>
              <a:t> and vacuum</a:t>
            </a:r>
          </a:p>
          <a:p>
            <a:endParaRPr lang="it-IT" dirty="0"/>
          </a:p>
          <a:p>
            <a:r>
              <a:rPr lang="it-IT" dirty="0" err="1"/>
              <a:t>Openable</a:t>
            </a:r>
            <a:r>
              <a:rPr lang="it-IT" dirty="0"/>
              <a:t> ( detectors inside)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A9E677E8-FBB6-4051-BB0E-79960FD63FC6}"/>
              </a:ext>
            </a:extLst>
          </p:cNvPr>
          <p:cNvSpPr txBox="1"/>
          <p:nvPr/>
        </p:nvSpPr>
        <p:spPr>
          <a:xfrm>
            <a:off x="4209903" y="327130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Z</a:t>
            </a:r>
          </a:p>
        </p:txBody>
      </p:sp>
      <p:cxnSp>
        <p:nvCxnSpPr>
          <p:cNvPr id="129" name="Connettore diritto 128">
            <a:extLst>
              <a:ext uri="{FF2B5EF4-FFF2-40B4-BE49-F238E27FC236}">
                <a16:creationId xmlns:a16="http://schemas.microsoft.com/office/drawing/2014/main" id="{43C25284-5B5F-401F-A780-73A268039BBC}"/>
              </a:ext>
            </a:extLst>
          </p:cNvPr>
          <p:cNvCxnSpPr>
            <a:cxnSpLocks/>
          </p:cNvCxnSpPr>
          <p:nvPr/>
        </p:nvCxnSpPr>
        <p:spPr>
          <a:xfrm>
            <a:off x="1771638" y="2446319"/>
            <a:ext cx="84492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Connettore diritto 132">
            <a:extLst>
              <a:ext uri="{FF2B5EF4-FFF2-40B4-BE49-F238E27FC236}">
                <a16:creationId xmlns:a16="http://schemas.microsoft.com/office/drawing/2014/main" id="{C5BCE609-B6DD-49A6-9547-F5AA4237160A}"/>
              </a:ext>
            </a:extLst>
          </p:cNvPr>
          <p:cNvCxnSpPr>
            <a:cxnSpLocks/>
          </p:cNvCxnSpPr>
          <p:nvPr/>
        </p:nvCxnSpPr>
        <p:spPr>
          <a:xfrm>
            <a:off x="1702850" y="3091529"/>
            <a:ext cx="80729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Connettore diritto 142">
            <a:extLst>
              <a:ext uri="{FF2B5EF4-FFF2-40B4-BE49-F238E27FC236}">
                <a16:creationId xmlns:a16="http://schemas.microsoft.com/office/drawing/2014/main" id="{0F0363FF-A214-4050-8152-A49C672CFE1E}"/>
              </a:ext>
            </a:extLst>
          </p:cNvPr>
          <p:cNvCxnSpPr>
            <a:cxnSpLocks/>
          </p:cNvCxnSpPr>
          <p:nvPr/>
        </p:nvCxnSpPr>
        <p:spPr>
          <a:xfrm>
            <a:off x="1771638" y="1715937"/>
            <a:ext cx="126008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Connettore diritto 157">
            <a:extLst>
              <a:ext uri="{FF2B5EF4-FFF2-40B4-BE49-F238E27FC236}">
                <a16:creationId xmlns:a16="http://schemas.microsoft.com/office/drawing/2014/main" id="{0B0DB959-9ADF-4D03-9848-D24834C965FE}"/>
              </a:ext>
            </a:extLst>
          </p:cNvPr>
          <p:cNvCxnSpPr>
            <a:cxnSpLocks/>
          </p:cNvCxnSpPr>
          <p:nvPr/>
        </p:nvCxnSpPr>
        <p:spPr>
          <a:xfrm>
            <a:off x="1768930" y="5925548"/>
            <a:ext cx="1482435" cy="168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" name="CasellaDiTesto 162">
            <a:extLst>
              <a:ext uri="{FF2B5EF4-FFF2-40B4-BE49-F238E27FC236}">
                <a16:creationId xmlns:a16="http://schemas.microsoft.com/office/drawing/2014/main" id="{B1823B46-F30D-4F5B-8966-156EDF75C154}"/>
              </a:ext>
            </a:extLst>
          </p:cNvPr>
          <p:cNvSpPr txBox="1"/>
          <p:nvPr/>
        </p:nvSpPr>
        <p:spPr>
          <a:xfrm>
            <a:off x="1702850" y="1100134"/>
            <a:ext cx="1148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Supporting</a:t>
            </a:r>
            <a:r>
              <a:rPr lang="it-IT" sz="1600" dirty="0"/>
              <a:t> </a:t>
            </a:r>
          </a:p>
          <a:p>
            <a:r>
              <a:rPr lang="it-IT" sz="1600" dirty="0" err="1"/>
              <a:t>Structure</a:t>
            </a:r>
            <a:endParaRPr lang="it-IT" sz="1600" dirty="0"/>
          </a:p>
        </p:txBody>
      </p:sp>
      <p:sp>
        <p:nvSpPr>
          <p:cNvPr id="164" name="CasellaDiTesto 163">
            <a:extLst>
              <a:ext uri="{FF2B5EF4-FFF2-40B4-BE49-F238E27FC236}">
                <a16:creationId xmlns:a16="http://schemas.microsoft.com/office/drawing/2014/main" id="{FF72A9B8-BAEF-4B72-B6CE-DB04996183A8}"/>
              </a:ext>
            </a:extLst>
          </p:cNvPr>
          <p:cNvSpPr txBox="1"/>
          <p:nvPr/>
        </p:nvSpPr>
        <p:spPr>
          <a:xfrm>
            <a:off x="1738506" y="2021755"/>
            <a:ext cx="103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Cryostat</a:t>
            </a:r>
            <a:endParaRPr lang="it-IT" sz="1600" dirty="0"/>
          </a:p>
        </p:txBody>
      </p:sp>
      <p:sp>
        <p:nvSpPr>
          <p:cNvPr id="166" name="CasellaDiTesto 165">
            <a:extLst>
              <a:ext uri="{FF2B5EF4-FFF2-40B4-BE49-F238E27FC236}">
                <a16:creationId xmlns:a16="http://schemas.microsoft.com/office/drawing/2014/main" id="{CF190EB7-ED1F-493D-8337-C3738AA5B9D8}"/>
              </a:ext>
            </a:extLst>
          </p:cNvPr>
          <p:cNvSpPr txBox="1"/>
          <p:nvPr/>
        </p:nvSpPr>
        <p:spPr>
          <a:xfrm>
            <a:off x="1862548" y="2744766"/>
            <a:ext cx="461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LAr</a:t>
            </a:r>
            <a:endParaRPr lang="it-IT" sz="1600" dirty="0"/>
          </a:p>
        </p:txBody>
      </p:sp>
      <p:sp>
        <p:nvSpPr>
          <p:cNvPr id="167" name="CasellaDiTesto 166">
            <a:extLst>
              <a:ext uri="{FF2B5EF4-FFF2-40B4-BE49-F238E27FC236}">
                <a16:creationId xmlns:a16="http://schemas.microsoft.com/office/drawing/2014/main" id="{76DCAC11-E084-470B-9616-24E7BAF01A92}"/>
              </a:ext>
            </a:extLst>
          </p:cNvPr>
          <p:cNvSpPr txBox="1"/>
          <p:nvPr/>
        </p:nvSpPr>
        <p:spPr>
          <a:xfrm>
            <a:off x="1566606" y="4504997"/>
            <a:ext cx="1166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Kloe</a:t>
            </a:r>
            <a:r>
              <a:rPr lang="it-IT" sz="1600" dirty="0"/>
              <a:t> </a:t>
            </a:r>
          </a:p>
          <a:p>
            <a:r>
              <a:rPr lang="it-IT" sz="1600" dirty="0" err="1"/>
              <a:t>calorimeter</a:t>
            </a:r>
            <a:endParaRPr lang="it-IT" sz="1600" dirty="0"/>
          </a:p>
        </p:txBody>
      </p:sp>
      <p:grpSp>
        <p:nvGrpSpPr>
          <p:cNvPr id="239" name="Gruppo 238">
            <a:extLst>
              <a:ext uri="{FF2B5EF4-FFF2-40B4-BE49-F238E27FC236}">
                <a16:creationId xmlns:a16="http://schemas.microsoft.com/office/drawing/2014/main" id="{4863C580-9E99-48B9-B4E6-C58CAB3F48A0}"/>
              </a:ext>
            </a:extLst>
          </p:cNvPr>
          <p:cNvGrpSpPr/>
          <p:nvPr/>
        </p:nvGrpSpPr>
        <p:grpSpPr>
          <a:xfrm rot="839391">
            <a:off x="2769065" y="4767476"/>
            <a:ext cx="709537" cy="697236"/>
            <a:chOff x="3393451" y="5227343"/>
            <a:chExt cx="709537" cy="697236"/>
          </a:xfrm>
        </p:grpSpPr>
        <p:cxnSp>
          <p:nvCxnSpPr>
            <p:cNvPr id="240" name="Connettore diritto 239">
              <a:extLst>
                <a:ext uri="{FF2B5EF4-FFF2-40B4-BE49-F238E27FC236}">
                  <a16:creationId xmlns:a16="http://schemas.microsoft.com/office/drawing/2014/main" id="{EB4EEA14-8501-427C-90B1-8B479A00146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48378" y="5234003"/>
              <a:ext cx="454610" cy="43151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diritto 240">
              <a:extLst>
                <a:ext uri="{FF2B5EF4-FFF2-40B4-BE49-F238E27FC236}">
                  <a16:creationId xmlns:a16="http://schemas.microsoft.com/office/drawing/2014/main" id="{C2FD405D-051E-4FC7-A2F5-EBE5190BA5D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19630" y="5293072"/>
              <a:ext cx="463606" cy="418426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diritto 241">
              <a:extLst>
                <a:ext uri="{FF2B5EF4-FFF2-40B4-BE49-F238E27FC236}">
                  <a16:creationId xmlns:a16="http://schemas.microsoft.com/office/drawing/2014/main" id="{5D78FCCE-EB2B-47A8-A983-4DAEE5A900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60895" y="5326004"/>
              <a:ext cx="470534" cy="44498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diritto 242">
              <a:extLst>
                <a:ext uri="{FF2B5EF4-FFF2-40B4-BE49-F238E27FC236}">
                  <a16:creationId xmlns:a16="http://schemas.microsoft.com/office/drawing/2014/main" id="{82AE86B5-F811-4C39-80A8-E400F7823F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18687" y="5347596"/>
              <a:ext cx="480083" cy="468104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diritto 243">
              <a:extLst>
                <a:ext uri="{FF2B5EF4-FFF2-40B4-BE49-F238E27FC236}">
                  <a16:creationId xmlns:a16="http://schemas.microsoft.com/office/drawing/2014/main" id="{9D9177C7-5A73-432C-8D69-41F9415E966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6559" y="5391900"/>
              <a:ext cx="496682" cy="48247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diritto 244">
              <a:extLst>
                <a:ext uri="{FF2B5EF4-FFF2-40B4-BE49-F238E27FC236}">
                  <a16:creationId xmlns:a16="http://schemas.microsoft.com/office/drawing/2014/main" id="{AE19FC49-7250-448C-8961-025CB132B8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8907" y="5227343"/>
              <a:ext cx="242582" cy="194932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diritto 245">
              <a:extLst>
                <a:ext uri="{FF2B5EF4-FFF2-40B4-BE49-F238E27FC236}">
                  <a16:creationId xmlns:a16="http://schemas.microsoft.com/office/drawing/2014/main" id="{5DC53BAF-65D3-49CD-8824-8779C325C6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5305" y="5627527"/>
              <a:ext cx="190122" cy="25278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diritto 246">
              <a:extLst>
                <a:ext uri="{FF2B5EF4-FFF2-40B4-BE49-F238E27FC236}">
                  <a16:creationId xmlns:a16="http://schemas.microsoft.com/office/drawing/2014/main" id="{E355E45E-EC3C-4ABD-9C9B-7F28CF8D9F4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3451" y="5417090"/>
              <a:ext cx="524350" cy="507489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4" name="Connettore diritto 253">
            <a:extLst>
              <a:ext uri="{FF2B5EF4-FFF2-40B4-BE49-F238E27FC236}">
                <a16:creationId xmlns:a16="http://schemas.microsoft.com/office/drawing/2014/main" id="{F9B3927B-4CD6-499B-90A7-D36C5B9C636F}"/>
              </a:ext>
            </a:extLst>
          </p:cNvPr>
          <p:cNvCxnSpPr>
            <a:cxnSpLocks/>
          </p:cNvCxnSpPr>
          <p:nvPr/>
        </p:nvCxnSpPr>
        <p:spPr>
          <a:xfrm>
            <a:off x="1702850" y="5136410"/>
            <a:ext cx="93508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9" name="CasellaDiTesto 258">
            <a:extLst>
              <a:ext uri="{FF2B5EF4-FFF2-40B4-BE49-F238E27FC236}">
                <a16:creationId xmlns:a16="http://schemas.microsoft.com/office/drawing/2014/main" id="{0ACD9F39-783F-40AA-830A-12B3CCBC8D98}"/>
              </a:ext>
            </a:extLst>
          </p:cNvPr>
          <p:cNvSpPr txBox="1"/>
          <p:nvPr/>
        </p:nvSpPr>
        <p:spPr>
          <a:xfrm>
            <a:off x="1613290" y="5334649"/>
            <a:ext cx="12720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Inner Tracker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0A7C44F4-CF18-4473-BF51-11CCBCA156B0}"/>
              </a:ext>
            </a:extLst>
          </p:cNvPr>
          <p:cNvSpPr txBox="1"/>
          <p:nvPr/>
        </p:nvSpPr>
        <p:spPr>
          <a:xfrm>
            <a:off x="4254990" y="199841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Grain inside SAND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1AF82E9-D345-41FC-8D87-C629E6BEFC2F}"/>
              </a:ext>
            </a:extLst>
          </p:cNvPr>
          <p:cNvSpPr/>
          <p:nvPr/>
        </p:nvSpPr>
        <p:spPr>
          <a:xfrm>
            <a:off x="3359096" y="2342093"/>
            <a:ext cx="276919" cy="457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Arco 6">
            <a:extLst>
              <a:ext uri="{FF2B5EF4-FFF2-40B4-BE49-F238E27FC236}">
                <a16:creationId xmlns:a16="http://schemas.microsoft.com/office/drawing/2014/main" id="{2F68E969-E077-4BA6-8828-83CD3B2BD81C}"/>
              </a:ext>
            </a:extLst>
          </p:cNvPr>
          <p:cNvSpPr/>
          <p:nvPr/>
        </p:nvSpPr>
        <p:spPr>
          <a:xfrm rot="10800000">
            <a:off x="3033402" y="2448191"/>
            <a:ext cx="892997" cy="2522494"/>
          </a:xfrm>
          <a:prstGeom prst="arc">
            <a:avLst>
              <a:gd name="adj1" fmla="val 17091486"/>
              <a:gd name="adj2" fmla="val 4514294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Arco 7">
            <a:extLst>
              <a:ext uri="{FF2B5EF4-FFF2-40B4-BE49-F238E27FC236}">
                <a16:creationId xmlns:a16="http://schemas.microsoft.com/office/drawing/2014/main" id="{BB2E4E06-C1D4-4862-BB37-0AB4AB8914B5}"/>
              </a:ext>
            </a:extLst>
          </p:cNvPr>
          <p:cNvSpPr/>
          <p:nvPr/>
        </p:nvSpPr>
        <p:spPr>
          <a:xfrm>
            <a:off x="3151515" y="2592597"/>
            <a:ext cx="630423" cy="2204872"/>
          </a:xfrm>
          <a:prstGeom prst="arc">
            <a:avLst>
              <a:gd name="adj1" fmla="val 16194041"/>
              <a:gd name="adj2" fmla="val 540400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Arco 9">
            <a:extLst>
              <a:ext uri="{FF2B5EF4-FFF2-40B4-BE49-F238E27FC236}">
                <a16:creationId xmlns:a16="http://schemas.microsoft.com/office/drawing/2014/main" id="{06A4711B-CF23-43BB-AE25-F19D33183FD5}"/>
              </a:ext>
            </a:extLst>
          </p:cNvPr>
          <p:cNvSpPr/>
          <p:nvPr/>
        </p:nvSpPr>
        <p:spPr>
          <a:xfrm rot="10800000">
            <a:off x="3083815" y="2517955"/>
            <a:ext cx="758961" cy="2380551"/>
          </a:xfrm>
          <a:prstGeom prst="arc">
            <a:avLst>
              <a:gd name="adj1" fmla="val 16184175"/>
              <a:gd name="adj2" fmla="val 541675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Arco 10">
            <a:extLst>
              <a:ext uri="{FF2B5EF4-FFF2-40B4-BE49-F238E27FC236}">
                <a16:creationId xmlns:a16="http://schemas.microsoft.com/office/drawing/2014/main" id="{14A0028E-41C6-486F-A9C7-F25B3EF4C524}"/>
              </a:ext>
            </a:extLst>
          </p:cNvPr>
          <p:cNvSpPr/>
          <p:nvPr/>
        </p:nvSpPr>
        <p:spPr>
          <a:xfrm>
            <a:off x="3111589" y="2516106"/>
            <a:ext cx="750286" cy="2380551"/>
          </a:xfrm>
          <a:prstGeom prst="arc">
            <a:avLst>
              <a:gd name="adj1" fmla="val 16162640"/>
              <a:gd name="adj2" fmla="val 544260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5C673818-53CE-4330-A3FF-9945CC45DCD3}"/>
              </a:ext>
            </a:extLst>
          </p:cNvPr>
          <p:cNvGrpSpPr/>
          <p:nvPr/>
        </p:nvGrpSpPr>
        <p:grpSpPr>
          <a:xfrm>
            <a:off x="3222832" y="2564529"/>
            <a:ext cx="494945" cy="1105869"/>
            <a:chOff x="2750337" y="725825"/>
            <a:chExt cx="1148110" cy="2763902"/>
          </a:xfrm>
        </p:grpSpPr>
        <p:sp>
          <p:nvSpPr>
            <p:cNvPr id="49" name="Arco 48">
              <a:extLst>
                <a:ext uri="{FF2B5EF4-FFF2-40B4-BE49-F238E27FC236}">
                  <a16:creationId xmlns:a16="http://schemas.microsoft.com/office/drawing/2014/main" id="{17AC7FB9-86BF-4AF8-96DC-AF1DD1722550}"/>
                </a:ext>
              </a:extLst>
            </p:cNvPr>
            <p:cNvSpPr/>
            <p:nvPr/>
          </p:nvSpPr>
          <p:spPr>
            <a:xfrm flipH="1">
              <a:off x="2750337" y="725825"/>
              <a:ext cx="1148110" cy="2762550"/>
            </a:xfrm>
            <a:prstGeom prst="arc">
              <a:avLst>
                <a:gd name="adj1" fmla="val 16221920"/>
                <a:gd name="adj2" fmla="val 17530301"/>
              </a:avLst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0" name="Arco 49">
              <a:extLst>
                <a:ext uri="{FF2B5EF4-FFF2-40B4-BE49-F238E27FC236}">
                  <a16:creationId xmlns:a16="http://schemas.microsoft.com/office/drawing/2014/main" id="{49DD42E0-968B-4497-8499-687F125A06D4}"/>
                </a:ext>
              </a:extLst>
            </p:cNvPr>
            <p:cNvSpPr/>
            <p:nvPr/>
          </p:nvSpPr>
          <p:spPr>
            <a:xfrm>
              <a:off x="2765569" y="727177"/>
              <a:ext cx="1093776" cy="2762550"/>
            </a:xfrm>
            <a:prstGeom prst="arc">
              <a:avLst>
                <a:gd name="adj1" fmla="val 16192977"/>
                <a:gd name="adj2" fmla="val 17473083"/>
              </a:avLst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5D6825A2-1AFB-4592-8C8A-AB3EDF73761D}"/>
              </a:ext>
            </a:extLst>
          </p:cNvPr>
          <p:cNvGrpSpPr/>
          <p:nvPr/>
        </p:nvGrpSpPr>
        <p:grpSpPr>
          <a:xfrm>
            <a:off x="3180571" y="2500655"/>
            <a:ext cx="586064" cy="1092436"/>
            <a:chOff x="2671238" y="523255"/>
            <a:chExt cx="1345683" cy="2730330"/>
          </a:xfrm>
        </p:grpSpPr>
        <p:sp>
          <p:nvSpPr>
            <p:cNvPr id="47" name="Arco 46">
              <a:extLst>
                <a:ext uri="{FF2B5EF4-FFF2-40B4-BE49-F238E27FC236}">
                  <a16:creationId xmlns:a16="http://schemas.microsoft.com/office/drawing/2014/main" id="{9ACEE653-4333-4588-8573-1306F0040E24}"/>
                </a:ext>
              </a:extLst>
            </p:cNvPr>
            <p:cNvSpPr/>
            <p:nvPr/>
          </p:nvSpPr>
          <p:spPr>
            <a:xfrm>
              <a:off x="2679376" y="523255"/>
              <a:ext cx="1337545" cy="2727523"/>
            </a:xfrm>
            <a:prstGeom prst="arc">
              <a:avLst>
                <a:gd name="adj1" fmla="val 16172236"/>
                <a:gd name="adj2" fmla="val 18314079"/>
              </a:avLst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8" name="Arco 47">
              <a:extLst>
                <a:ext uri="{FF2B5EF4-FFF2-40B4-BE49-F238E27FC236}">
                  <a16:creationId xmlns:a16="http://schemas.microsoft.com/office/drawing/2014/main" id="{C2A9C5AB-BCE3-4734-86C9-49E2B8AB7CD2}"/>
                </a:ext>
              </a:extLst>
            </p:cNvPr>
            <p:cNvSpPr/>
            <p:nvPr/>
          </p:nvSpPr>
          <p:spPr>
            <a:xfrm flipH="1">
              <a:off x="2671238" y="526062"/>
              <a:ext cx="1337545" cy="2727523"/>
            </a:xfrm>
            <a:prstGeom prst="arc">
              <a:avLst>
                <a:gd name="adj1" fmla="val 16172236"/>
                <a:gd name="adj2" fmla="val 18314079"/>
              </a:avLst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865C73A3-C312-40BD-924D-2561ED2B799E}"/>
              </a:ext>
            </a:extLst>
          </p:cNvPr>
          <p:cNvGrpSpPr/>
          <p:nvPr/>
        </p:nvGrpSpPr>
        <p:grpSpPr>
          <a:xfrm flipV="1">
            <a:off x="3177631" y="3818776"/>
            <a:ext cx="594605" cy="1091863"/>
            <a:chOff x="2671238" y="524689"/>
            <a:chExt cx="1344316" cy="2728896"/>
          </a:xfrm>
        </p:grpSpPr>
        <p:sp>
          <p:nvSpPr>
            <p:cNvPr id="45" name="Arco 44">
              <a:extLst>
                <a:ext uri="{FF2B5EF4-FFF2-40B4-BE49-F238E27FC236}">
                  <a16:creationId xmlns:a16="http://schemas.microsoft.com/office/drawing/2014/main" id="{0B46D38B-0903-4DED-A600-55EB4E8F941C}"/>
                </a:ext>
              </a:extLst>
            </p:cNvPr>
            <p:cNvSpPr/>
            <p:nvPr/>
          </p:nvSpPr>
          <p:spPr>
            <a:xfrm>
              <a:off x="2678009" y="524689"/>
              <a:ext cx="1337545" cy="2727523"/>
            </a:xfrm>
            <a:prstGeom prst="arc">
              <a:avLst>
                <a:gd name="adj1" fmla="val 16158286"/>
                <a:gd name="adj2" fmla="val 18249224"/>
              </a:avLst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6" name="Arco 45">
              <a:extLst>
                <a:ext uri="{FF2B5EF4-FFF2-40B4-BE49-F238E27FC236}">
                  <a16:creationId xmlns:a16="http://schemas.microsoft.com/office/drawing/2014/main" id="{8B21EC74-36CC-4752-A9B8-A6F1116E90FF}"/>
                </a:ext>
              </a:extLst>
            </p:cNvPr>
            <p:cNvSpPr/>
            <p:nvPr/>
          </p:nvSpPr>
          <p:spPr>
            <a:xfrm flipH="1">
              <a:off x="2671238" y="526062"/>
              <a:ext cx="1337545" cy="2727523"/>
            </a:xfrm>
            <a:prstGeom prst="arc">
              <a:avLst>
                <a:gd name="adj1" fmla="val 16172236"/>
                <a:gd name="adj2" fmla="val 18314079"/>
              </a:avLst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5" name="Arco 14">
            <a:extLst>
              <a:ext uri="{FF2B5EF4-FFF2-40B4-BE49-F238E27FC236}">
                <a16:creationId xmlns:a16="http://schemas.microsoft.com/office/drawing/2014/main" id="{673067DD-688B-42BC-9BDB-EB8907C2B69C}"/>
              </a:ext>
            </a:extLst>
          </p:cNvPr>
          <p:cNvSpPr/>
          <p:nvPr/>
        </p:nvSpPr>
        <p:spPr>
          <a:xfrm flipH="1" flipV="1">
            <a:off x="3225148" y="3716287"/>
            <a:ext cx="480269" cy="1112475"/>
          </a:xfrm>
          <a:prstGeom prst="arc">
            <a:avLst>
              <a:gd name="adj1" fmla="val 16182205"/>
              <a:gd name="adj2" fmla="val 17239587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Arco 15">
            <a:extLst>
              <a:ext uri="{FF2B5EF4-FFF2-40B4-BE49-F238E27FC236}">
                <a16:creationId xmlns:a16="http://schemas.microsoft.com/office/drawing/2014/main" id="{B864665D-4B23-4986-BF0A-4EDE4722B991}"/>
              </a:ext>
            </a:extLst>
          </p:cNvPr>
          <p:cNvSpPr/>
          <p:nvPr/>
        </p:nvSpPr>
        <p:spPr>
          <a:xfrm flipV="1">
            <a:off x="3231044" y="3703039"/>
            <a:ext cx="477605" cy="1119738"/>
          </a:xfrm>
          <a:prstGeom prst="arc">
            <a:avLst>
              <a:gd name="adj1" fmla="val 16192977"/>
              <a:gd name="adj2" fmla="val 17271341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Arco 16">
            <a:extLst>
              <a:ext uri="{FF2B5EF4-FFF2-40B4-BE49-F238E27FC236}">
                <a16:creationId xmlns:a16="http://schemas.microsoft.com/office/drawing/2014/main" id="{E8913FA6-4E0A-4FFB-91EC-A65F37FAAA94}"/>
              </a:ext>
            </a:extLst>
          </p:cNvPr>
          <p:cNvSpPr/>
          <p:nvPr/>
        </p:nvSpPr>
        <p:spPr>
          <a:xfrm>
            <a:off x="3031726" y="2477665"/>
            <a:ext cx="880548" cy="2477701"/>
          </a:xfrm>
          <a:prstGeom prst="arc">
            <a:avLst>
              <a:gd name="adj1" fmla="val 17021696"/>
              <a:gd name="adj2" fmla="val 4537789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Arco 18">
            <a:extLst>
              <a:ext uri="{FF2B5EF4-FFF2-40B4-BE49-F238E27FC236}">
                <a16:creationId xmlns:a16="http://schemas.microsoft.com/office/drawing/2014/main" id="{BBDFEE8D-2710-4F36-8617-18F51059B636}"/>
              </a:ext>
            </a:extLst>
          </p:cNvPr>
          <p:cNvSpPr/>
          <p:nvPr/>
        </p:nvSpPr>
        <p:spPr>
          <a:xfrm rot="10800000" flipH="1">
            <a:off x="3218186" y="2628409"/>
            <a:ext cx="517581" cy="2133248"/>
          </a:xfrm>
          <a:prstGeom prst="arc">
            <a:avLst>
              <a:gd name="adj1" fmla="val 16142059"/>
              <a:gd name="adj2" fmla="val 5428613"/>
            </a:avLst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Terminatore 19">
            <a:extLst>
              <a:ext uri="{FF2B5EF4-FFF2-40B4-BE49-F238E27FC236}">
                <a16:creationId xmlns:a16="http://schemas.microsoft.com/office/drawing/2014/main" id="{02210E44-E4E7-4437-B6C3-717B7AAEFE0A}"/>
              </a:ext>
            </a:extLst>
          </p:cNvPr>
          <p:cNvSpPr/>
          <p:nvPr/>
        </p:nvSpPr>
        <p:spPr>
          <a:xfrm>
            <a:off x="3401476" y="2522227"/>
            <a:ext cx="151243" cy="31381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4F76D8BF-F796-4EEE-A7EF-294044DF7EEF}"/>
              </a:ext>
            </a:extLst>
          </p:cNvPr>
          <p:cNvCxnSpPr>
            <a:stCxn id="7" idx="2"/>
            <a:endCxn id="48" idx="2"/>
          </p:cNvCxnSpPr>
          <p:nvPr/>
        </p:nvCxnSpPr>
        <p:spPr>
          <a:xfrm>
            <a:off x="3198829" y="2729452"/>
            <a:ext cx="33751" cy="679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643566D0-C4D8-41EE-98C7-C4E1A291CD2D}"/>
              </a:ext>
            </a:extLst>
          </p:cNvPr>
          <p:cNvCxnSpPr>
            <a:cxnSpLocks/>
            <a:stCxn id="17" idx="0"/>
          </p:cNvCxnSpPr>
          <p:nvPr/>
        </p:nvCxnSpPr>
        <p:spPr>
          <a:xfrm flipH="1">
            <a:off x="3704011" y="2723694"/>
            <a:ext cx="31325" cy="1413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0FDBFCE1-3BB2-47EF-B5DB-FB8BCE9474AD}"/>
              </a:ext>
            </a:extLst>
          </p:cNvPr>
          <p:cNvCxnSpPr>
            <a:cxnSpLocks/>
            <a:stCxn id="45" idx="2"/>
          </p:cNvCxnSpPr>
          <p:nvPr/>
        </p:nvCxnSpPr>
        <p:spPr>
          <a:xfrm>
            <a:off x="3714879" y="4687889"/>
            <a:ext cx="24830" cy="44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4DAE7B3F-C75E-41ED-809C-9E3F681D0E6C}"/>
              </a:ext>
            </a:extLst>
          </p:cNvPr>
          <p:cNvCxnSpPr>
            <a:cxnSpLocks/>
          </p:cNvCxnSpPr>
          <p:nvPr/>
        </p:nvCxnSpPr>
        <p:spPr>
          <a:xfrm flipV="1">
            <a:off x="3197553" y="4674459"/>
            <a:ext cx="41267" cy="1237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D2DB0A2-A12F-422E-B6F8-7BE02E26ABAD}"/>
              </a:ext>
            </a:extLst>
          </p:cNvPr>
          <p:cNvSpPr txBox="1"/>
          <p:nvPr/>
        </p:nvSpPr>
        <p:spPr>
          <a:xfrm>
            <a:off x="3475461" y="3070969"/>
            <a:ext cx="129294" cy="147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Y</a:t>
            </a: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49CEED96-D7B5-43A7-8729-4EC4F3410418}"/>
              </a:ext>
            </a:extLst>
          </p:cNvPr>
          <p:cNvSpPr/>
          <p:nvPr/>
        </p:nvSpPr>
        <p:spPr>
          <a:xfrm rot="3632935">
            <a:off x="4217908" y="1151200"/>
            <a:ext cx="74164" cy="65148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193DCA9E-7F66-416A-A8A9-BF5BBF0AB24A}"/>
              </a:ext>
            </a:extLst>
          </p:cNvPr>
          <p:cNvSpPr/>
          <p:nvPr/>
        </p:nvSpPr>
        <p:spPr>
          <a:xfrm rot="4542695">
            <a:off x="4813313" y="899236"/>
            <a:ext cx="71247" cy="6536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3C60C83A-619B-4CAC-82B4-DDE2427E7D85}"/>
              </a:ext>
            </a:extLst>
          </p:cNvPr>
          <p:cNvSpPr/>
          <p:nvPr/>
        </p:nvSpPr>
        <p:spPr>
          <a:xfrm rot="5400000">
            <a:off x="5508564" y="773849"/>
            <a:ext cx="63427" cy="73171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CFD1518F-5FFE-4982-A51B-B4BEBCED0A60}"/>
              </a:ext>
            </a:extLst>
          </p:cNvPr>
          <p:cNvSpPr/>
          <p:nvPr/>
        </p:nvSpPr>
        <p:spPr>
          <a:xfrm rot="18139248" flipH="1">
            <a:off x="6720848" y="1189709"/>
            <a:ext cx="57308" cy="59567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1AE71C1B-CB65-47A2-A76D-04EA77079DFC}"/>
              </a:ext>
            </a:extLst>
          </p:cNvPr>
          <p:cNvSpPr/>
          <p:nvPr/>
        </p:nvSpPr>
        <p:spPr>
          <a:xfrm rot="17222077" flipH="1">
            <a:off x="6187717" y="937778"/>
            <a:ext cx="63053" cy="6121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EF0B65E4-7A4E-4A80-B6FE-E3298DD2830E}"/>
              </a:ext>
            </a:extLst>
          </p:cNvPr>
          <p:cNvSpPr/>
          <p:nvPr/>
        </p:nvSpPr>
        <p:spPr>
          <a:xfrm rot="17967065" flipV="1">
            <a:off x="4239527" y="5456621"/>
            <a:ext cx="75134" cy="68277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03AFEB12-6611-4A4C-84F7-1A62CC94E1E7}"/>
              </a:ext>
            </a:extLst>
          </p:cNvPr>
          <p:cNvSpPr/>
          <p:nvPr/>
        </p:nvSpPr>
        <p:spPr>
          <a:xfrm rot="17257451" flipV="1">
            <a:off x="4819736" y="5737971"/>
            <a:ext cx="71247" cy="6536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BE0B187D-D023-4F1A-B087-17CC8A329D19}"/>
              </a:ext>
            </a:extLst>
          </p:cNvPr>
          <p:cNvSpPr/>
          <p:nvPr/>
        </p:nvSpPr>
        <p:spPr>
          <a:xfrm rot="16200000" flipV="1">
            <a:off x="5490022" y="5792890"/>
            <a:ext cx="63427" cy="73171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463C6037-FBBC-4294-9229-53E03C542E80}"/>
              </a:ext>
            </a:extLst>
          </p:cNvPr>
          <p:cNvSpPr/>
          <p:nvPr/>
        </p:nvSpPr>
        <p:spPr>
          <a:xfrm rot="3460752" flipH="1" flipV="1">
            <a:off x="6749789" y="5494628"/>
            <a:ext cx="73699" cy="60742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E1F39853-8558-4AC3-A904-EC0DC23F76E3}"/>
              </a:ext>
            </a:extLst>
          </p:cNvPr>
          <p:cNvSpPr/>
          <p:nvPr/>
        </p:nvSpPr>
        <p:spPr>
          <a:xfrm rot="4377923" flipH="1" flipV="1">
            <a:off x="6150642" y="5719460"/>
            <a:ext cx="69233" cy="68134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8CF7CF10-464E-4A13-A53C-98858279B0A0}"/>
              </a:ext>
            </a:extLst>
          </p:cNvPr>
          <p:cNvGrpSpPr/>
          <p:nvPr/>
        </p:nvGrpSpPr>
        <p:grpSpPr>
          <a:xfrm>
            <a:off x="3396434" y="2102436"/>
            <a:ext cx="659902" cy="231411"/>
            <a:chOff x="3942450" y="2120083"/>
            <a:chExt cx="659902" cy="231411"/>
          </a:xfrm>
          <a:solidFill>
            <a:schemeClr val="bg2">
              <a:lumMod val="50000"/>
            </a:schemeClr>
          </a:solidFill>
        </p:grpSpPr>
        <p:sp>
          <p:nvSpPr>
            <p:cNvPr id="43" name="Rettangolo 42">
              <a:extLst>
                <a:ext uri="{FF2B5EF4-FFF2-40B4-BE49-F238E27FC236}">
                  <a16:creationId xmlns:a16="http://schemas.microsoft.com/office/drawing/2014/main" id="{EB04F86E-6CFB-4720-A1CD-F3C9A7078819}"/>
                </a:ext>
              </a:extLst>
            </p:cNvPr>
            <p:cNvSpPr/>
            <p:nvPr/>
          </p:nvSpPr>
          <p:spPr>
            <a:xfrm rot="19343267">
              <a:off x="4108173" y="2120083"/>
              <a:ext cx="494179" cy="7253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4" name="Rettangolo 43">
              <a:extLst>
                <a:ext uri="{FF2B5EF4-FFF2-40B4-BE49-F238E27FC236}">
                  <a16:creationId xmlns:a16="http://schemas.microsoft.com/office/drawing/2014/main" id="{97EF1F62-77F9-4B8B-ACAF-DDB11CE92CFC}"/>
                </a:ext>
              </a:extLst>
            </p:cNvPr>
            <p:cNvSpPr/>
            <p:nvPr/>
          </p:nvSpPr>
          <p:spPr>
            <a:xfrm>
              <a:off x="3942450" y="2290954"/>
              <a:ext cx="631485" cy="6054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8" name="Rettangolo 37">
            <a:extLst>
              <a:ext uri="{FF2B5EF4-FFF2-40B4-BE49-F238E27FC236}">
                <a16:creationId xmlns:a16="http://schemas.microsoft.com/office/drawing/2014/main" id="{947F6E82-DC38-4C1B-95CD-35131548B3E6}"/>
              </a:ext>
            </a:extLst>
          </p:cNvPr>
          <p:cNvSpPr/>
          <p:nvPr/>
        </p:nvSpPr>
        <p:spPr>
          <a:xfrm>
            <a:off x="3962317" y="1605635"/>
            <a:ext cx="70846" cy="399652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5D4E3A3C-89DF-4018-89F2-7E4E623D48E8}"/>
              </a:ext>
            </a:extLst>
          </p:cNvPr>
          <p:cNvSpPr/>
          <p:nvPr/>
        </p:nvSpPr>
        <p:spPr>
          <a:xfrm rot="5400000">
            <a:off x="3346919" y="2405490"/>
            <a:ext cx="140910" cy="457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8BCB636E-3716-41E2-9A0A-B27B63764125}"/>
              </a:ext>
            </a:extLst>
          </p:cNvPr>
          <p:cNvSpPr/>
          <p:nvPr/>
        </p:nvSpPr>
        <p:spPr>
          <a:xfrm rot="5400000">
            <a:off x="3485241" y="2404541"/>
            <a:ext cx="134954" cy="457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8" name="Connettore diritto 57">
            <a:extLst>
              <a:ext uri="{FF2B5EF4-FFF2-40B4-BE49-F238E27FC236}">
                <a16:creationId xmlns:a16="http://schemas.microsoft.com/office/drawing/2014/main" id="{76CA7E07-C90C-4BC5-AC85-BA0AA454ADBA}"/>
              </a:ext>
            </a:extLst>
          </p:cNvPr>
          <p:cNvCxnSpPr>
            <a:cxnSpLocks/>
          </p:cNvCxnSpPr>
          <p:nvPr/>
        </p:nvCxnSpPr>
        <p:spPr>
          <a:xfrm>
            <a:off x="2936543" y="3299045"/>
            <a:ext cx="0" cy="748215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diritto 55">
            <a:extLst>
              <a:ext uri="{FF2B5EF4-FFF2-40B4-BE49-F238E27FC236}">
                <a16:creationId xmlns:a16="http://schemas.microsoft.com/office/drawing/2014/main" id="{DA822FC3-B67B-4A5F-BFE6-7E89A1DDC7E2}"/>
              </a:ext>
            </a:extLst>
          </p:cNvPr>
          <p:cNvCxnSpPr>
            <a:cxnSpLocks/>
          </p:cNvCxnSpPr>
          <p:nvPr/>
        </p:nvCxnSpPr>
        <p:spPr>
          <a:xfrm flipH="1">
            <a:off x="3440225" y="1573912"/>
            <a:ext cx="481188" cy="432594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diritto 59">
            <a:extLst>
              <a:ext uri="{FF2B5EF4-FFF2-40B4-BE49-F238E27FC236}">
                <a16:creationId xmlns:a16="http://schemas.microsoft.com/office/drawing/2014/main" id="{2100702D-7250-4CFB-8581-0E5AC77059EF}"/>
              </a:ext>
            </a:extLst>
          </p:cNvPr>
          <p:cNvCxnSpPr>
            <a:cxnSpLocks/>
          </p:cNvCxnSpPr>
          <p:nvPr/>
        </p:nvCxnSpPr>
        <p:spPr>
          <a:xfrm flipH="1">
            <a:off x="3110722" y="1986410"/>
            <a:ext cx="347507" cy="602548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diritto 62">
            <a:extLst>
              <a:ext uri="{FF2B5EF4-FFF2-40B4-BE49-F238E27FC236}">
                <a16:creationId xmlns:a16="http://schemas.microsoft.com/office/drawing/2014/main" id="{E02B1F2D-BE96-4214-85B0-6276CB71A72F}"/>
              </a:ext>
            </a:extLst>
          </p:cNvPr>
          <p:cNvCxnSpPr>
            <a:cxnSpLocks/>
          </p:cNvCxnSpPr>
          <p:nvPr/>
        </p:nvCxnSpPr>
        <p:spPr>
          <a:xfrm flipH="1">
            <a:off x="2935020" y="2553608"/>
            <a:ext cx="182168" cy="757437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diritto 71">
            <a:extLst>
              <a:ext uri="{FF2B5EF4-FFF2-40B4-BE49-F238E27FC236}">
                <a16:creationId xmlns:a16="http://schemas.microsoft.com/office/drawing/2014/main" id="{1E2FB198-4B70-4EC4-8717-B65D69C57DD3}"/>
              </a:ext>
            </a:extLst>
          </p:cNvPr>
          <p:cNvCxnSpPr>
            <a:cxnSpLocks/>
          </p:cNvCxnSpPr>
          <p:nvPr/>
        </p:nvCxnSpPr>
        <p:spPr>
          <a:xfrm flipH="1">
            <a:off x="3901966" y="1274874"/>
            <a:ext cx="520484" cy="304099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diritto 76">
            <a:extLst>
              <a:ext uri="{FF2B5EF4-FFF2-40B4-BE49-F238E27FC236}">
                <a16:creationId xmlns:a16="http://schemas.microsoft.com/office/drawing/2014/main" id="{C809BC5C-6AE7-449F-8BC8-D8FF93DD2727}"/>
              </a:ext>
            </a:extLst>
          </p:cNvPr>
          <p:cNvCxnSpPr>
            <a:cxnSpLocks/>
          </p:cNvCxnSpPr>
          <p:nvPr/>
        </p:nvCxnSpPr>
        <p:spPr>
          <a:xfrm flipH="1" flipV="1">
            <a:off x="3071886" y="4718180"/>
            <a:ext cx="383911" cy="567683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diritto 77">
            <a:extLst>
              <a:ext uri="{FF2B5EF4-FFF2-40B4-BE49-F238E27FC236}">
                <a16:creationId xmlns:a16="http://schemas.microsoft.com/office/drawing/2014/main" id="{F64ED596-E9CF-45D8-BA8E-58A43BC30E17}"/>
              </a:ext>
            </a:extLst>
          </p:cNvPr>
          <p:cNvCxnSpPr>
            <a:cxnSpLocks/>
          </p:cNvCxnSpPr>
          <p:nvPr/>
        </p:nvCxnSpPr>
        <p:spPr>
          <a:xfrm flipH="1" flipV="1">
            <a:off x="2945145" y="4029145"/>
            <a:ext cx="157756" cy="777724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diritto 82">
            <a:extLst>
              <a:ext uri="{FF2B5EF4-FFF2-40B4-BE49-F238E27FC236}">
                <a16:creationId xmlns:a16="http://schemas.microsoft.com/office/drawing/2014/main" id="{009851DD-120F-4562-8128-DA26439CC0F7}"/>
              </a:ext>
            </a:extLst>
          </p:cNvPr>
          <p:cNvCxnSpPr>
            <a:cxnSpLocks/>
          </p:cNvCxnSpPr>
          <p:nvPr/>
        </p:nvCxnSpPr>
        <p:spPr>
          <a:xfrm flipH="1" flipV="1">
            <a:off x="3921297" y="5737755"/>
            <a:ext cx="605197" cy="340436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o 8">
            <a:extLst>
              <a:ext uri="{FF2B5EF4-FFF2-40B4-BE49-F238E27FC236}">
                <a16:creationId xmlns:a16="http://schemas.microsoft.com/office/drawing/2014/main" id="{3B646D40-71A6-465F-9E8E-1B35414B93C8}"/>
              </a:ext>
            </a:extLst>
          </p:cNvPr>
          <p:cNvSpPr/>
          <p:nvPr/>
        </p:nvSpPr>
        <p:spPr>
          <a:xfrm rot="10800000">
            <a:off x="3158010" y="2593489"/>
            <a:ext cx="614226" cy="2207197"/>
          </a:xfrm>
          <a:prstGeom prst="arc">
            <a:avLst>
              <a:gd name="adj1" fmla="val 16200600"/>
              <a:gd name="adj2" fmla="val 5438417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Arco 91">
            <a:extLst>
              <a:ext uri="{FF2B5EF4-FFF2-40B4-BE49-F238E27FC236}">
                <a16:creationId xmlns:a16="http://schemas.microsoft.com/office/drawing/2014/main" id="{98E55466-0247-4522-B54A-FADA4F33681D}"/>
              </a:ext>
            </a:extLst>
          </p:cNvPr>
          <p:cNvSpPr/>
          <p:nvPr/>
        </p:nvSpPr>
        <p:spPr>
          <a:xfrm rot="10800000">
            <a:off x="3205793" y="2629635"/>
            <a:ext cx="517581" cy="2133248"/>
          </a:xfrm>
          <a:prstGeom prst="arc">
            <a:avLst>
              <a:gd name="adj1" fmla="val 16142059"/>
              <a:gd name="adj2" fmla="val 5428613"/>
            </a:avLst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6" name="Connettore 2 95">
            <a:extLst>
              <a:ext uri="{FF2B5EF4-FFF2-40B4-BE49-F238E27FC236}">
                <a16:creationId xmlns:a16="http://schemas.microsoft.com/office/drawing/2014/main" id="{315E193D-F2BC-466A-AB8D-A688B50F96F3}"/>
              </a:ext>
            </a:extLst>
          </p:cNvPr>
          <p:cNvCxnSpPr>
            <a:cxnSpLocks/>
          </p:cNvCxnSpPr>
          <p:nvPr/>
        </p:nvCxnSpPr>
        <p:spPr>
          <a:xfrm flipV="1">
            <a:off x="3006550" y="1248539"/>
            <a:ext cx="1793250" cy="46739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Connettore 2 99">
            <a:extLst>
              <a:ext uri="{FF2B5EF4-FFF2-40B4-BE49-F238E27FC236}">
                <a16:creationId xmlns:a16="http://schemas.microsoft.com/office/drawing/2014/main" id="{29A02E2C-18B9-439B-9DD2-35A5D6714BEE}"/>
              </a:ext>
            </a:extLst>
          </p:cNvPr>
          <p:cNvCxnSpPr>
            <a:cxnSpLocks/>
          </p:cNvCxnSpPr>
          <p:nvPr/>
        </p:nvCxnSpPr>
        <p:spPr>
          <a:xfrm>
            <a:off x="3031726" y="1720643"/>
            <a:ext cx="912382" cy="3388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9" name="Gruppo 228">
            <a:extLst>
              <a:ext uri="{FF2B5EF4-FFF2-40B4-BE49-F238E27FC236}">
                <a16:creationId xmlns:a16="http://schemas.microsoft.com/office/drawing/2014/main" id="{368B368A-29D9-4C7C-8B73-C7121D094777}"/>
              </a:ext>
            </a:extLst>
          </p:cNvPr>
          <p:cNvGrpSpPr/>
          <p:nvPr/>
        </p:nvGrpSpPr>
        <p:grpSpPr>
          <a:xfrm>
            <a:off x="3220591" y="5309074"/>
            <a:ext cx="709537" cy="697236"/>
            <a:chOff x="3393451" y="5227343"/>
            <a:chExt cx="709537" cy="697236"/>
          </a:xfrm>
        </p:grpSpPr>
        <p:cxnSp>
          <p:nvCxnSpPr>
            <p:cNvPr id="76" name="Connettore diritto 75">
              <a:extLst>
                <a:ext uri="{FF2B5EF4-FFF2-40B4-BE49-F238E27FC236}">
                  <a16:creationId xmlns:a16="http://schemas.microsoft.com/office/drawing/2014/main" id="{A45E01C6-A564-43FC-A45F-BA660D94C5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48378" y="5234003"/>
              <a:ext cx="454610" cy="43151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diritto 177">
              <a:extLst>
                <a:ext uri="{FF2B5EF4-FFF2-40B4-BE49-F238E27FC236}">
                  <a16:creationId xmlns:a16="http://schemas.microsoft.com/office/drawing/2014/main" id="{FB499CB2-3F67-4529-897A-93DB8C4F0F7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19630" y="5293072"/>
              <a:ext cx="463606" cy="418426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diritto 178">
              <a:extLst>
                <a:ext uri="{FF2B5EF4-FFF2-40B4-BE49-F238E27FC236}">
                  <a16:creationId xmlns:a16="http://schemas.microsoft.com/office/drawing/2014/main" id="{05169113-9E53-4C40-BD94-0461D40D704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60895" y="5326004"/>
              <a:ext cx="470534" cy="44498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diritto 179">
              <a:extLst>
                <a:ext uri="{FF2B5EF4-FFF2-40B4-BE49-F238E27FC236}">
                  <a16:creationId xmlns:a16="http://schemas.microsoft.com/office/drawing/2014/main" id="{3AA1E55A-71B2-406E-9C80-8BF3CB43178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18687" y="5347596"/>
              <a:ext cx="480083" cy="468104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diritto 180">
              <a:extLst>
                <a:ext uri="{FF2B5EF4-FFF2-40B4-BE49-F238E27FC236}">
                  <a16:creationId xmlns:a16="http://schemas.microsoft.com/office/drawing/2014/main" id="{B3FE5A8F-7228-405B-8159-D2BA7FB86AE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6559" y="5391900"/>
              <a:ext cx="496682" cy="48247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diritto 211">
              <a:extLst>
                <a:ext uri="{FF2B5EF4-FFF2-40B4-BE49-F238E27FC236}">
                  <a16:creationId xmlns:a16="http://schemas.microsoft.com/office/drawing/2014/main" id="{75C4A27F-409A-409F-8D00-FA1EE965E6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8907" y="5227343"/>
              <a:ext cx="242582" cy="194932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diritto 214">
              <a:extLst>
                <a:ext uri="{FF2B5EF4-FFF2-40B4-BE49-F238E27FC236}">
                  <a16:creationId xmlns:a16="http://schemas.microsoft.com/office/drawing/2014/main" id="{F5D191D3-9360-4500-B85C-DECA97B2EB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5305" y="5627527"/>
              <a:ext cx="190122" cy="25278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diritto 226">
              <a:extLst>
                <a:ext uri="{FF2B5EF4-FFF2-40B4-BE49-F238E27FC236}">
                  <a16:creationId xmlns:a16="http://schemas.microsoft.com/office/drawing/2014/main" id="{F275F78E-BC12-44EE-8980-AAFB292DB95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3451" y="5417090"/>
              <a:ext cx="524350" cy="507489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Connettore 2 88">
            <a:extLst>
              <a:ext uri="{FF2B5EF4-FFF2-40B4-BE49-F238E27FC236}">
                <a16:creationId xmlns:a16="http://schemas.microsoft.com/office/drawing/2014/main" id="{2B07B66F-2B22-4EF9-B0D0-2D9160CEF544}"/>
              </a:ext>
            </a:extLst>
          </p:cNvPr>
          <p:cNvCxnSpPr>
            <a:cxnSpLocks/>
          </p:cNvCxnSpPr>
          <p:nvPr/>
        </p:nvCxnSpPr>
        <p:spPr>
          <a:xfrm flipV="1">
            <a:off x="3463420" y="1360117"/>
            <a:ext cx="23425" cy="4623830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30" name="Gruppo 229">
            <a:extLst>
              <a:ext uri="{FF2B5EF4-FFF2-40B4-BE49-F238E27FC236}">
                <a16:creationId xmlns:a16="http://schemas.microsoft.com/office/drawing/2014/main" id="{7AB47133-F743-420B-AF71-DEFEC26AA8A2}"/>
              </a:ext>
            </a:extLst>
          </p:cNvPr>
          <p:cNvGrpSpPr/>
          <p:nvPr/>
        </p:nvGrpSpPr>
        <p:grpSpPr>
          <a:xfrm rot="20828668">
            <a:off x="3786176" y="5744750"/>
            <a:ext cx="709537" cy="697236"/>
            <a:chOff x="3393451" y="5227343"/>
            <a:chExt cx="709537" cy="697236"/>
          </a:xfrm>
        </p:grpSpPr>
        <p:cxnSp>
          <p:nvCxnSpPr>
            <p:cNvPr id="231" name="Connettore diritto 230">
              <a:extLst>
                <a:ext uri="{FF2B5EF4-FFF2-40B4-BE49-F238E27FC236}">
                  <a16:creationId xmlns:a16="http://schemas.microsoft.com/office/drawing/2014/main" id="{A6C3DBCC-92DD-446C-8658-D14EF18459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48378" y="5234003"/>
              <a:ext cx="454610" cy="43151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ttore diritto 231">
              <a:extLst>
                <a:ext uri="{FF2B5EF4-FFF2-40B4-BE49-F238E27FC236}">
                  <a16:creationId xmlns:a16="http://schemas.microsoft.com/office/drawing/2014/main" id="{F96866C2-2271-4198-80C9-6AF0C77C808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19630" y="5293072"/>
              <a:ext cx="463606" cy="418426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diritto 232">
              <a:extLst>
                <a:ext uri="{FF2B5EF4-FFF2-40B4-BE49-F238E27FC236}">
                  <a16:creationId xmlns:a16="http://schemas.microsoft.com/office/drawing/2014/main" id="{1759C871-67AD-411C-8F5E-21DCE8ABAFE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60895" y="5326004"/>
              <a:ext cx="470534" cy="44498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diritto 233">
              <a:extLst>
                <a:ext uri="{FF2B5EF4-FFF2-40B4-BE49-F238E27FC236}">
                  <a16:creationId xmlns:a16="http://schemas.microsoft.com/office/drawing/2014/main" id="{ADADCE9D-5006-45CE-8434-502C3D380D1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18687" y="5347596"/>
              <a:ext cx="480083" cy="468104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diritto 234">
              <a:extLst>
                <a:ext uri="{FF2B5EF4-FFF2-40B4-BE49-F238E27FC236}">
                  <a16:creationId xmlns:a16="http://schemas.microsoft.com/office/drawing/2014/main" id="{67BC3268-7CAF-4576-ADD6-5BA484DC94A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6559" y="5391900"/>
              <a:ext cx="496682" cy="48247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diritto 235">
              <a:extLst>
                <a:ext uri="{FF2B5EF4-FFF2-40B4-BE49-F238E27FC236}">
                  <a16:creationId xmlns:a16="http://schemas.microsoft.com/office/drawing/2014/main" id="{FD5DAEB3-C755-4E2C-BDDD-7CD5DD837D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8907" y="5227343"/>
              <a:ext cx="242582" cy="194932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ttore diritto 236">
              <a:extLst>
                <a:ext uri="{FF2B5EF4-FFF2-40B4-BE49-F238E27FC236}">
                  <a16:creationId xmlns:a16="http://schemas.microsoft.com/office/drawing/2014/main" id="{90C21FA7-5B7B-4B46-9EA3-00B47BDA3C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5305" y="5627527"/>
              <a:ext cx="190122" cy="25278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diritto 237">
              <a:extLst>
                <a:ext uri="{FF2B5EF4-FFF2-40B4-BE49-F238E27FC236}">
                  <a16:creationId xmlns:a16="http://schemas.microsoft.com/office/drawing/2014/main" id="{2859C7AC-FB27-4552-9C74-E51962A9682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3451" y="5417090"/>
              <a:ext cx="524350" cy="507489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Rettangolo 113">
            <a:extLst>
              <a:ext uri="{FF2B5EF4-FFF2-40B4-BE49-F238E27FC236}">
                <a16:creationId xmlns:a16="http://schemas.microsoft.com/office/drawing/2014/main" id="{8A64226D-3BA0-46E4-8BE4-C4104A1033D3}"/>
              </a:ext>
            </a:extLst>
          </p:cNvPr>
          <p:cNvSpPr/>
          <p:nvPr/>
        </p:nvSpPr>
        <p:spPr>
          <a:xfrm rot="18891150" flipH="1">
            <a:off x="7196103" y="1554718"/>
            <a:ext cx="62698" cy="60202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5" name="Rettangolo 114">
            <a:extLst>
              <a:ext uri="{FF2B5EF4-FFF2-40B4-BE49-F238E27FC236}">
                <a16:creationId xmlns:a16="http://schemas.microsoft.com/office/drawing/2014/main" id="{87835579-2C1F-433C-8A25-95D5B9CF0D39}"/>
              </a:ext>
            </a:extLst>
          </p:cNvPr>
          <p:cNvSpPr/>
          <p:nvPr/>
        </p:nvSpPr>
        <p:spPr>
          <a:xfrm rot="19753001" flipH="1">
            <a:off x="7573550" y="2023207"/>
            <a:ext cx="50428" cy="63777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6" name="Rettangolo 115">
            <a:extLst>
              <a:ext uri="{FF2B5EF4-FFF2-40B4-BE49-F238E27FC236}">
                <a16:creationId xmlns:a16="http://schemas.microsoft.com/office/drawing/2014/main" id="{D21793AD-7CBF-4DC2-81A0-6E46E1136D48}"/>
              </a:ext>
            </a:extLst>
          </p:cNvPr>
          <p:cNvSpPr/>
          <p:nvPr/>
        </p:nvSpPr>
        <p:spPr>
          <a:xfrm flipH="1" flipV="1">
            <a:off x="7890102" y="3218743"/>
            <a:ext cx="70846" cy="73283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7" name="Rettangolo 116">
            <a:extLst>
              <a:ext uri="{FF2B5EF4-FFF2-40B4-BE49-F238E27FC236}">
                <a16:creationId xmlns:a16="http://schemas.microsoft.com/office/drawing/2014/main" id="{59342E44-A3E8-487D-8CDD-DDEA2E12F891}"/>
              </a:ext>
            </a:extLst>
          </p:cNvPr>
          <p:cNvSpPr/>
          <p:nvPr/>
        </p:nvSpPr>
        <p:spPr>
          <a:xfrm rot="2502526" flipH="1" flipV="1">
            <a:off x="7208846" y="5115128"/>
            <a:ext cx="62698" cy="60202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8" name="Rettangolo 117">
            <a:extLst>
              <a:ext uri="{FF2B5EF4-FFF2-40B4-BE49-F238E27FC236}">
                <a16:creationId xmlns:a16="http://schemas.microsoft.com/office/drawing/2014/main" id="{8FCC1D55-AAAB-42CD-8FA0-960C14337C94}"/>
              </a:ext>
            </a:extLst>
          </p:cNvPr>
          <p:cNvSpPr/>
          <p:nvPr/>
        </p:nvSpPr>
        <p:spPr>
          <a:xfrm rot="1720722" flipH="1" flipV="1">
            <a:off x="7573322" y="4625265"/>
            <a:ext cx="63302" cy="62883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9" name="Rettangolo 118">
            <a:extLst>
              <a:ext uri="{FF2B5EF4-FFF2-40B4-BE49-F238E27FC236}">
                <a16:creationId xmlns:a16="http://schemas.microsoft.com/office/drawing/2014/main" id="{D945BC96-4FA0-444E-9E4A-2929BA7D3158}"/>
              </a:ext>
            </a:extLst>
          </p:cNvPr>
          <p:cNvSpPr/>
          <p:nvPr/>
        </p:nvSpPr>
        <p:spPr>
          <a:xfrm rot="861600" flipH="1" flipV="1">
            <a:off x="7795240" y="3956092"/>
            <a:ext cx="77234" cy="72318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0" name="Rettangolo 119">
            <a:extLst>
              <a:ext uri="{FF2B5EF4-FFF2-40B4-BE49-F238E27FC236}">
                <a16:creationId xmlns:a16="http://schemas.microsoft.com/office/drawing/2014/main" id="{3230DB67-FA72-4F2B-B2B0-669A2D88EF34}"/>
              </a:ext>
            </a:extLst>
          </p:cNvPr>
          <p:cNvSpPr/>
          <p:nvPr/>
        </p:nvSpPr>
        <p:spPr>
          <a:xfrm rot="20650564" flipH="1" flipV="1">
            <a:off x="7812769" y="2554477"/>
            <a:ext cx="57004" cy="70211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1" name="Segnaposto piè di pagina 6">
            <a:extLst>
              <a:ext uri="{FF2B5EF4-FFF2-40B4-BE49-F238E27FC236}">
                <a16:creationId xmlns:a16="http://schemas.microsoft.com/office/drawing/2014/main" id="{54418B52-3A3F-4D07-A406-758B8132E697}"/>
              </a:ext>
            </a:extLst>
          </p:cNvPr>
          <p:cNvSpPr txBox="1">
            <a:spLocks/>
          </p:cNvSpPr>
          <p:nvPr/>
        </p:nvSpPr>
        <p:spPr>
          <a:xfrm>
            <a:off x="10853108" y="6327515"/>
            <a:ext cx="1474766" cy="369332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err="1"/>
              <a:t>G.Laurenti</a:t>
            </a:r>
            <a:endParaRPr lang="en-US" dirty="0"/>
          </a:p>
        </p:txBody>
      </p:sp>
      <p:grpSp>
        <p:nvGrpSpPr>
          <p:cNvPr id="122" name="Gruppo 121">
            <a:extLst>
              <a:ext uri="{FF2B5EF4-FFF2-40B4-BE49-F238E27FC236}">
                <a16:creationId xmlns:a16="http://schemas.microsoft.com/office/drawing/2014/main" id="{EBF43FEF-F199-42C2-942B-B04225EE0E91}"/>
              </a:ext>
            </a:extLst>
          </p:cNvPr>
          <p:cNvGrpSpPr/>
          <p:nvPr/>
        </p:nvGrpSpPr>
        <p:grpSpPr>
          <a:xfrm rot="6454482">
            <a:off x="3751844" y="880245"/>
            <a:ext cx="709537" cy="697236"/>
            <a:chOff x="3393451" y="5227343"/>
            <a:chExt cx="709537" cy="697236"/>
          </a:xfrm>
        </p:grpSpPr>
        <p:cxnSp>
          <p:nvCxnSpPr>
            <p:cNvPr id="123" name="Connettore diritto 122">
              <a:extLst>
                <a:ext uri="{FF2B5EF4-FFF2-40B4-BE49-F238E27FC236}">
                  <a16:creationId xmlns:a16="http://schemas.microsoft.com/office/drawing/2014/main" id="{9940F562-02A9-49A3-A469-2F023316486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48378" y="5234003"/>
              <a:ext cx="454610" cy="43151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diritto 123">
              <a:extLst>
                <a:ext uri="{FF2B5EF4-FFF2-40B4-BE49-F238E27FC236}">
                  <a16:creationId xmlns:a16="http://schemas.microsoft.com/office/drawing/2014/main" id="{9A49B9EB-D1AA-4DE6-9EAC-94AB76902CF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19630" y="5293072"/>
              <a:ext cx="463606" cy="418426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diritto 125">
              <a:extLst>
                <a:ext uri="{FF2B5EF4-FFF2-40B4-BE49-F238E27FC236}">
                  <a16:creationId xmlns:a16="http://schemas.microsoft.com/office/drawing/2014/main" id="{8FFD52BF-7D67-45A4-918F-5956314D490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60895" y="5326004"/>
              <a:ext cx="470534" cy="44498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diritto 126">
              <a:extLst>
                <a:ext uri="{FF2B5EF4-FFF2-40B4-BE49-F238E27FC236}">
                  <a16:creationId xmlns:a16="http://schemas.microsoft.com/office/drawing/2014/main" id="{7DD4086C-5B17-423E-867A-FDBCD3B4AB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18687" y="5347596"/>
              <a:ext cx="480083" cy="468104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diritto 127">
              <a:extLst>
                <a:ext uri="{FF2B5EF4-FFF2-40B4-BE49-F238E27FC236}">
                  <a16:creationId xmlns:a16="http://schemas.microsoft.com/office/drawing/2014/main" id="{7A843E50-979E-4A1A-8600-4752C97C4D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6559" y="5391900"/>
              <a:ext cx="496682" cy="48247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ttore diritto 129">
              <a:extLst>
                <a:ext uri="{FF2B5EF4-FFF2-40B4-BE49-F238E27FC236}">
                  <a16:creationId xmlns:a16="http://schemas.microsoft.com/office/drawing/2014/main" id="{EC87340A-70EB-4D76-ABB3-2FB7B0E2A2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8907" y="5227343"/>
              <a:ext cx="242582" cy="194932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ttore diritto 130">
              <a:extLst>
                <a:ext uri="{FF2B5EF4-FFF2-40B4-BE49-F238E27FC236}">
                  <a16:creationId xmlns:a16="http://schemas.microsoft.com/office/drawing/2014/main" id="{F88AEC0E-BAFD-4D6A-9129-237362D1E1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5305" y="5627527"/>
              <a:ext cx="190122" cy="25278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ttore diritto 131">
              <a:extLst>
                <a:ext uri="{FF2B5EF4-FFF2-40B4-BE49-F238E27FC236}">
                  <a16:creationId xmlns:a16="http://schemas.microsoft.com/office/drawing/2014/main" id="{04EEE505-3B65-434C-B320-1A343ADBB07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3451" y="5417090"/>
              <a:ext cx="524350" cy="507489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uppo 133">
            <a:extLst>
              <a:ext uri="{FF2B5EF4-FFF2-40B4-BE49-F238E27FC236}">
                <a16:creationId xmlns:a16="http://schemas.microsoft.com/office/drawing/2014/main" id="{6D369A05-A347-4A50-BFB9-4A8E480B5552}"/>
              </a:ext>
            </a:extLst>
          </p:cNvPr>
          <p:cNvGrpSpPr/>
          <p:nvPr/>
        </p:nvGrpSpPr>
        <p:grpSpPr>
          <a:xfrm rot="7362766">
            <a:off x="4414402" y="626592"/>
            <a:ext cx="709537" cy="697236"/>
            <a:chOff x="3393451" y="5227343"/>
            <a:chExt cx="709537" cy="697236"/>
          </a:xfrm>
          <a:solidFill>
            <a:schemeClr val="bg2">
              <a:lumMod val="50000"/>
            </a:schemeClr>
          </a:solidFill>
        </p:grpSpPr>
        <p:cxnSp>
          <p:nvCxnSpPr>
            <p:cNvPr id="135" name="Connettore diritto 134">
              <a:extLst>
                <a:ext uri="{FF2B5EF4-FFF2-40B4-BE49-F238E27FC236}">
                  <a16:creationId xmlns:a16="http://schemas.microsoft.com/office/drawing/2014/main" id="{B38F146E-3788-4EB5-B21F-A602DD8FE5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48378" y="5234003"/>
              <a:ext cx="454610" cy="431515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ttore diritto 135">
              <a:extLst>
                <a:ext uri="{FF2B5EF4-FFF2-40B4-BE49-F238E27FC236}">
                  <a16:creationId xmlns:a16="http://schemas.microsoft.com/office/drawing/2014/main" id="{C6C7B11E-7EE6-4557-A854-490AFB472A4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19630" y="5293072"/>
              <a:ext cx="463606" cy="418426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diritto 136">
              <a:extLst>
                <a:ext uri="{FF2B5EF4-FFF2-40B4-BE49-F238E27FC236}">
                  <a16:creationId xmlns:a16="http://schemas.microsoft.com/office/drawing/2014/main" id="{62E11B78-7B48-4196-AAC7-715C2CBBCE3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60895" y="5326004"/>
              <a:ext cx="470534" cy="444983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ttore diritto 137">
              <a:extLst>
                <a:ext uri="{FF2B5EF4-FFF2-40B4-BE49-F238E27FC236}">
                  <a16:creationId xmlns:a16="http://schemas.microsoft.com/office/drawing/2014/main" id="{36BF5293-3ABA-430A-A94D-83D9EA6ADB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18687" y="5347596"/>
              <a:ext cx="480083" cy="468104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ttore diritto 139">
              <a:extLst>
                <a:ext uri="{FF2B5EF4-FFF2-40B4-BE49-F238E27FC236}">
                  <a16:creationId xmlns:a16="http://schemas.microsoft.com/office/drawing/2014/main" id="{F065E850-9F69-4408-825F-5DA7177E813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6559" y="5391900"/>
              <a:ext cx="496682" cy="482473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diritto 140">
              <a:extLst>
                <a:ext uri="{FF2B5EF4-FFF2-40B4-BE49-F238E27FC236}">
                  <a16:creationId xmlns:a16="http://schemas.microsoft.com/office/drawing/2014/main" id="{DF19C990-6D2A-4D7D-B09D-2BACBF31A8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8907" y="5227343"/>
              <a:ext cx="242582" cy="194932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ttore diritto 141">
              <a:extLst>
                <a:ext uri="{FF2B5EF4-FFF2-40B4-BE49-F238E27FC236}">
                  <a16:creationId xmlns:a16="http://schemas.microsoft.com/office/drawing/2014/main" id="{881B6D99-832F-413F-9673-4C5541A7E1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5305" y="5627527"/>
              <a:ext cx="190122" cy="252785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diritto 143">
              <a:extLst>
                <a:ext uri="{FF2B5EF4-FFF2-40B4-BE49-F238E27FC236}">
                  <a16:creationId xmlns:a16="http://schemas.microsoft.com/office/drawing/2014/main" id="{5CFA1CC6-7F92-40CB-8002-6FD3DB3BC8A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3451" y="5417090"/>
              <a:ext cx="524350" cy="507489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Gruppo 144">
            <a:extLst>
              <a:ext uri="{FF2B5EF4-FFF2-40B4-BE49-F238E27FC236}">
                <a16:creationId xmlns:a16="http://schemas.microsoft.com/office/drawing/2014/main" id="{6B7CBEF4-0B15-4608-94B0-35198C9105F8}"/>
              </a:ext>
            </a:extLst>
          </p:cNvPr>
          <p:cNvGrpSpPr/>
          <p:nvPr/>
        </p:nvGrpSpPr>
        <p:grpSpPr>
          <a:xfrm rot="8135088">
            <a:off x="5114733" y="515561"/>
            <a:ext cx="757272" cy="768582"/>
            <a:chOff x="3393451" y="5227343"/>
            <a:chExt cx="709537" cy="697236"/>
          </a:xfrm>
          <a:solidFill>
            <a:schemeClr val="bg2">
              <a:lumMod val="50000"/>
            </a:schemeClr>
          </a:solidFill>
        </p:grpSpPr>
        <p:cxnSp>
          <p:nvCxnSpPr>
            <p:cNvPr id="146" name="Connettore diritto 145">
              <a:extLst>
                <a:ext uri="{FF2B5EF4-FFF2-40B4-BE49-F238E27FC236}">
                  <a16:creationId xmlns:a16="http://schemas.microsoft.com/office/drawing/2014/main" id="{C346121C-B093-4531-9CC5-7F1BA6A54DE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48378" y="5234003"/>
              <a:ext cx="454610" cy="431515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diritto 146">
              <a:extLst>
                <a:ext uri="{FF2B5EF4-FFF2-40B4-BE49-F238E27FC236}">
                  <a16:creationId xmlns:a16="http://schemas.microsoft.com/office/drawing/2014/main" id="{4049D668-86BB-401C-9BB1-4A56EAD5BF6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19630" y="5293072"/>
              <a:ext cx="463606" cy="418426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ttore diritto 147">
              <a:extLst>
                <a:ext uri="{FF2B5EF4-FFF2-40B4-BE49-F238E27FC236}">
                  <a16:creationId xmlns:a16="http://schemas.microsoft.com/office/drawing/2014/main" id="{4AF0B0C3-CC82-43CF-BDDB-F5F73783EA0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60895" y="5326004"/>
              <a:ext cx="470534" cy="444983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ttore diritto 148">
              <a:extLst>
                <a:ext uri="{FF2B5EF4-FFF2-40B4-BE49-F238E27FC236}">
                  <a16:creationId xmlns:a16="http://schemas.microsoft.com/office/drawing/2014/main" id="{862202E1-4065-4CF1-95F7-9597D758A3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18687" y="5347596"/>
              <a:ext cx="480083" cy="468104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diritto 149">
              <a:extLst>
                <a:ext uri="{FF2B5EF4-FFF2-40B4-BE49-F238E27FC236}">
                  <a16:creationId xmlns:a16="http://schemas.microsoft.com/office/drawing/2014/main" id="{66D826A7-BF3D-4506-AEEB-A65135D6E0D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6559" y="5391900"/>
              <a:ext cx="496682" cy="482473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ttore diritto 150">
              <a:extLst>
                <a:ext uri="{FF2B5EF4-FFF2-40B4-BE49-F238E27FC236}">
                  <a16:creationId xmlns:a16="http://schemas.microsoft.com/office/drawing/2014/main" id="{F3424A04-7321-4407-A5E6-3C62555C46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8907" y="5227343"/>
              <a:ext cx="242582" cy="194932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ttore diritto 151">
              <a:extLst>
                <a:ext uri="{FF2B5EF4-FFF2-40B4-BE49-F238E27FC236}">
                  <a16:creationId xmlns:a16="http://schemas.microsoft.com/office/drawing/2014/main" id="{20C4CC0B-8E8D-495E-AF05-9835A515E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5305" y="5627527"/>
              <a:ext cx="190122" cy="252785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ttore diritto 152">
              <a:extLst>
                <a:ext uri="{FF2B5EF4-FFF2-40B4-BE49-F238E27FC236}">
                  <a16:creationId xmlns:a16="http://schemas.microsoft.com/office/drawing/2014/main" id="{4C526F9A-E8DD-4817-823E-35F6560CED8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3451" y="5417090"/>
              <a:ext cx="524350" cy="507489"/>
            </a:xfrm>
            <a:prstGeom prst="line">
              <a:avLst/>
            </a:prstGeom>
            <a:grpFill/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uppo 1">
            <a:extLst>
              <a:ext uri="{FF2B5EF4-FFF2-40B4-BE49-F238E27FC236}">
                <a16:creationId xmlns:a16="http://schemas.microsoft.com/office/drawing/2014/main" id="{D597F27C-F9FE-4B38-9D2B-6DCDB411F69C}"/>
              </a:ext>
            </a:extLst>
          </p:cNvPr>
          <p:cNvGrpSpPr/>
          <p:nvPr/>
        </p:nvGrpSpPr>
        <p:grpSpPr>
          <a:xfrm rot="12495612">
            <a:off x="7323387" y="1976666"/>
            <a:ext cx="1275122" cy="1132912"/>
            <a:chOff x="7294492" y="1086803"/>
            <a:chExt cx="1275122" cy="1132912"/>
          </a:xfrm>
          <a:solidFill>
            <a:schemeClr val="bg2">
              <a:lumMod val="50000"/>
            </a:schemeClr>
          </a:solidFill>
        </p:grpSpPr>
        <p:grpSp>
          <p:nvGrpSpPr>
            <p:cNvPr id="154" name="Gruppo 153">
              <a:extLst>
                <a:ext uri="{FF2B5EF4-FFF2-40B4-BE49-F238E27FC236}">
                  <a16:creationId xmlns:a16="http://schemas.microsoft.com/office/drawing/2014/main" id="{5C8F9864-9A0D-4F4D-8513-8FE5257675C1}"/>
                </a:ext>
              </a:extLst>
            </p:cNvPr>
            <p:cNvGrpSpPr/>
            <p:nvPr/>
          </p:nvGrpSpPr>
          <p:grpSpPr>
            <a:xfrm>
              <a:off x="7294492" y="1086803"/>
              <a:ext cx="709537" cy="697236"/>
              <a:chOff x="3393451" y="5227343"/>
              <a:chExt cx="709537" cy="697236"/>
            </a:xfrm>
            <a:grpFill/>
          </p:grpSpPr>
          <p:cxnSp>
            <p:nvCxnSpPr>
              <p:cNvPr id="155" name="Connettore diritto 154">
                <a:extLst>
                  <a:ext uri="{FF2B5EF4-FFF2-40B4-BE49-F238E27FC236}">
                    <a16:creationId xmlns:a16="http://schemas.microsoft.com/office/drawing/2014/main" id="{597E5F45-E928-419C-9B11-9B23B11606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48378" y="5234003"/>
                <a:ext cx="454610" cy="431515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ttore diritto 155">
                <a:extLst>
                  <a:ext uri="{FF2B5EF4-FFF2-40B4-BE49-F238E27FC236}">
                    <a16:creationId xmlns:a16="http://schemas.microsoft.com/office/drawing/2014/main" id="{06260175-E772-4AB9-A7D6-C72D781DA1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19630" y="5293072"/>
                <a:ext cx="463606" cy="418426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ttore diritto 156">
                <a:extLst>
                  <a:ext uri="{FF2B5EF4-FFF2-40B4-BE49-F238E27FC236}">
                    <a16:creationId xmlns:a16="http://schemas.microsoft.com/office/drawing/2014/main" id="{B6B2343E-DE31-4963-BD1B-E0E89A1B05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60895" y="5326004"/>
                <a:ext cx="470534" cy="444983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ttore diritto 158">
                <a:extLst>
                  <a:ext uri="{FF2B5EF4-FFF2-40B4-BE49-F238E27FC236}">
                    <a16:creationId xmlns:a16="http://schemas.microsoft.com/office/drawing/2014/main" id="{C1854094-8FDA-4D21-B1A9-0E2EA8313D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18687" y="5347596"/>
                <a:ext cx="480083" cy="468104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ttore diritto 159">
                <a:extLst>
                  <a:ext uri="{FF2B5EF4-FFF2-40B4-BE49-F238E27FC236}">
                    <a16:creationId xmlns:a16="http://schemas.microsoft.com/office/drawing/2014/main" id="{0B6A1C55-A338-4B72-AF87-F229C36702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456559" y="5391900"/>
                <a:ext cx="496682" cy="482473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ttore diritto 160">
                <a:extLst>
                  <a:ext uri="{FF2B5EF4-FFF2-40B4-BE49-F238E27FC236}">
                    <a16:creationId xmlns:a16="http://schemas.microsoft.com/office/drawing/2014/main" id="{A58A5B98-9094-4E65-84D4-EEA17115A5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38907" y="5227343"/>
                <a:ext cx="242582" cy="194932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ttore diritto 161">
                <a:extLst>
                  <a:ext uri="{FF2B5EF4-FFF2-40B4-BE49-F238E27FC236}">
                    <a16:creationId xmlns:a16="http://schemas.microsoft.com/office/drawing/2014/main" id="{D03A150F-78B4-40C2-BF2E-D520F2C38D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05305" y="5627527"/>
                <a:ext cx="190122" cy="252785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ttore diritto 164">
                <a:extLst>
                  <a:ext uri="{FF2B5EF4-FFF2-40B4-BE49-F238E27FC236}">
                    <a16:creationId xmlns:a16="http://schemas.microsoft.com/office/drawing/2014/main" id="{FE040FB1-7186-40B7-A898-8228EC0C0C1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393451" y="5417090"/>
                <a:ext cx="524350" cy="507489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Gruppo 167">
              <a:extLst>
                <a:ext uri="{FF2B5EF4-FFF2-40B4-BE49-F238E27FC236}">
                  <a16:creationId xmlns:a16="http://schemas.microsoft.com/office/drawing/2014/main" id="{8BAA03F9-EC65-4B97-BDA7-730CF3897779}"/>
                </a:ext>
              </a:extLst>
            </p:cNvPr>
            <p:cNvGrpSpPr/>
            <p:nvPr/>
          </p:nvGrpSpPr>
          <p:grpSpPr>
            <a:xfrm rot="20828668">
              <a:off x="7860077" y="1522479"/>
              <a:ext cx="709537" cy="697236"/>
              <a:chOff x="3393451" y="5227343"/>
              <a:chExt cx="709537" cy="697236"/>
            </a:xfrm>
            <a:grpFill/>
          </p:grpSpPr>
          <p:cxnSp>
            <p:nvCxnSpPr>
              <p:cNvPr id="169" name="Connettore diritto 168">
                <a:extLst>
                  <a:ext uri="{FF2B5EF4-FFF2-40B4-BE49-F238E27FC236}">
                    <a16:creationId xmlns:a16="http://schemas.microsoft.com/office/drawing/2014/main" id="{EB3CAAA6-61A2-41FB-8D2C-9B9FE7130D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48378" y="5234003"/>
                <a:ext cx="454610" cy="431515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nettore diritto 169">
                <a:extLst>
                  <a:ext uri="{FF2B5EF4-FFF2-40B4-BE49-F238E27FC236}">
                    <a16:creationId xmlns:a16="http://schemas.microsoft.com/office/drawing/2014/main" id="{619D9D00-7351-4B82-9C57-BE1138139D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19630" y="5293072"/>
                <a:ext cx="463606" cy="418426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ttore diritto 170">
                <a:extLst>
                  <a:ext uri="{FF2B5EF4-FFF2-40B4-BE49-F238E27FC236}">
                    <a16:creationId xmlns:a16="http://schemas.microsoft.com/office/drawing/2014/main" id="{A09E3288-FEBD-4D34-BB5B-43D18B4032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60895" y="5326004"/>
                <a:ext cx="470534" cy="444983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ttore diritto 171">
                <a:extLst>
                  <a:ext uri="{FF2B5EF4-FFF2-40B4-BE49-F238E27FC236}">
                    <a16:creationId xmlns:a16="http://schemas.microsoft.com/office/drawing/2014/main" id="{8DEC2AA9-08B7-4439-8C08-6CCECC2D62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18687" y="5347596"/>
                <a:ext cx="480083" cy="468104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ttore diritto 172">
                <a:extLst>
                  <a:ext uri="{FF2B5EF4-FFF2-40B4-BE49-F238E27FC236}">
                    <a16:creationId xmlns:a16="http://schemas.microsoft.com/office/drawing/2014/main" id="{40CA87F3-BC09-4B91-9AB5-89285F0295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456559" y="5391900"/>
                <a:ext cx="496682" cy="482473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ttore diritto 173">
                <a:extLst>
                  <a:ext uri="{FF2B5EF4-FFF2-40B4-BE49-F238E27FC236}">
                    <a16:creationId xmlns:a16="http://schemas.microsoft.com/office/drawing/2014/main" id="{4160640D-E84F-47F5-8B18-5019BF87D8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38907" y="5227343"/>
                <a:ext cx="242582" cy="194932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Connettore diritto 174">
                <a:extLst>
                  <a:ext uri="{FF2B5EF4-FFF2-40B4-BE49-F238E27FC236}">
                    <a16:creationId xmlns:a16="http://schemas.microsoft.com/office/drawing/2014/main" id="{6B09E008-42A9-4046-875D-DF986021E2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05305" y="5627527"/>
                <a:ext cx="190122" cy="252785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ttore diritto 175">
                <a:extLst>
                  <a:ext uri="{FF2B5EF4-FFF2-40B4-BE49-F238E27FC236}">
                    <a16:creationId xmlns:a16="http://schemas.microsoft.com/office/drawing/2014/main" id="{C5CF790C-A7B3-41FB-918B-DF7543EA11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393451" y="5417090"/>
                <a:ext cx="524350" cy="507489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0" name="Gruppo 199">
            <a:extLst>
              <a:ext uri="{FF2B5EF4-FFF2-40B4-BE49-F238E27FC236}">
                <a16:creationId xmlns:a16="http://schemas.microsoft.com/office/drawing/2014/main" id="{BD2215C3-952D-4F0F-8247-97C0B7279A6C}"/>
              </a:ext>
            </a:extLst>
          </p:cNvPr>
          <p:cNvGrpSpPr/>
          <p:nvPr/>
        </p:nvGrpSpPr>
        <p:grpSpPr>
          <a:xfrm rot="13450943">
            <a:off x="7860735" y="3219608"/>
            <a:ext cx="709537" cy="697236"/>
            <a:chOff x="3393451" y="5227343"/>
            <a:chExt cx="709537" cy="697236"/>
          </a:xfrm>
        </p:grpSpPr>
        <p:cxnSp>
          <p:nvCxnSpPr>
            <p:cNvPr id="201" name="Connettore diritto 200">
              <a:extLst>
                <a:ext uri="{FF2B5EF4-FFF2-40B4-BE49-F238E27FC236}">
                  <a16:creationId xmlns:a16="http://schemas.microsoft.com/office/drawing/2014/main" id="{971B4D34-3DD3-4E44-A356-81739C5D74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48378" y="5234003"/>
              <a:ext cx="454610" cy="43151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diritto 201">
              <a:extLst>
                <a:ext uri="{FF2B5EF4-FFF2-40B4-BE49-F238E27FC236}">
                  <a16:creationId xmlns:a16="http://schemas.microsoft.com/office/drawing/2014/main" id="{9D47D640-15FE-4A3A-B2AD-C8F651FCB9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19630" y="5293072"/>
              <a:ext cx="463606" cy="418426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diritto 202">
              <a:extLst>
                <a:ext uri="{FF2B5EF4-FFF2-40B4-BE49-F238E27FC236}">
                  <a16:creationId xmlns:a16="http://schemas.microsoft.com/office/drawing/2014/main" id="{24E1B55F-5439-4C9F-A606-BC9D86205E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60895" y="5326004"/>
              <a:ext cx="470534" cy="44498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diritto 203">
              <a:extLst>
                <a:ext uri="{FF2B5EF4-FFF2-40B4-BE49-F238E27FC236}">
                  <a16:creationId xmlns:a16="http://schemas.microsoft.com/office/drawing/2014/main" id="{F18E8151-2EE3-4153-A5F5-BFFD9FFF2D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18687" y="5347596"/>
              <a:ext cx="480083" cy="468104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diritto 204">
              <a:extLst>
                <a:ext uri="{FF2B5EF4-FFF2-40B4-BE49-F238E27FC236}">
                  <a16:creationId xmlns:a16="http://schemas.microsoft.com/office/drawing/2014/main" id="{DFB8A0B6-6B0A-484A-8EBE-E3D698C710C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6559" y="5391900"/>
              <a:ext cx="496682" cy="48247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ttore diritto 205">
              <a:extLst>
                <a:ext uri="{FF2B5EF4-FFF2-40B4-BE49-F238E27FC236}">
                  <a16:creationId xmlns:a16="http://schemas.microsoft.com/office/drawing/2014/main" id="{A7EF4662-B841-4C33-BF4E-FE60706316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8907" y="5227343"/>
              <a:ext cx="242582" cy="194932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diritto 206">
              <a:extLst>
                <a:ext uri="{FF2B5EF4-FFF2-40B4-BE49-F238E27FC236}">
                  <a16:creationId xmlns:a16="http://schemas.microsoft.com/office/drawing/2014/main" id="{07039AD8-46FD-4289-8EDD-04C6EF1EDD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5305" y="5627527"/>
              <a:ext cx="190122" cy="25278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diritto 207">
              <a:extLst>
                <a:ext uri="{FF2B5EF4-FFF2-40B4-BE49-F238E27FC236}">
                  <a16:creationId xmlns:a16="http://schemas.microsoft.com/office/drawing/2014/main" id="{7FCC9F6B-D741-49EE-BAD0-36AAFFE24C9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3451" y="5417090"/>
              <a:ext cx="524350" cy="507489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9" name="Gruppo 208">
            <a:extLst>
              <a:ext uri="{FF2B5EF4-FFF2-40B4-BE49-F238E27FC236}">
                <a16:creationId xmlns:a16="http://schemas.microsoft.com/office/drawing/2014/main" id="{2A5ED163-A80B-4710-8611-4D81658CE779}"/>
              </a:ext>
            </a:extLst>
          </p:cNvPr>
          <p:cNvGrpSpPr/>
          <p:nvPr/>
        </p:nvGrpSpPr>
        <p:grpSpPr>
          <a:xfrm rot="8815029" flipV="1">
            <a:off x="7382659" y="4056310"/>
            <a:ext cx="1275122" cy="1132912"/>
            <a:chOff x="7294492" y="1086803"/>
            <a:chExt cx="1275122" cy="1132912"/>
          </a:xfrm>
        </p:grpSpPr>
        <p:grpSp>
          <p:nvGrpSpPr>
            <p:cNvPr id="210" name="Gruppo 209">
              <a:extLst>
                <a:ext uri="{FF2B5EF4-FFF2-40B4-BE49-F238E27FC236}">
                  <a16:creationId xmlns:a16="http://schemas.microsoft.com/office/drawing/2014/main" id="{B5A09203-F321-4523-B210-087EA3F6E51B}"/>
                </a:ext>
              </a:extLst>
            </p:cNvPr>
            <p:cNvGrpSpPr/>
            <p:nvPr/>
          </p:nvGrpSpPr>
          <p:grpSpPr>
            <a:xfrm>
              <a:off x="7294492" y="1086803"/>
              <a:ext cx="709537" cy="697236"/>
              <a:chOff x="3393451" y="5227343"/>
              <a:chExt cx="709537" cy="697236"/>
            </a:xfrm>
          </p:grpSpPr>
          <p:cxnSp>
            <p:nvCxnSpPr>
              <p:cNvPr id="222" name="Connettore diritto 221">
                <a:extLst>
                  <a:ext uri="{FF2B5EF4-FFF2-40B4-BE49-F238E27FC236}">
                    <a16:creationId xmlns:a16="http://schemas.microsoft.com/office/drawing/2014/main" id="{4018928A-03EC-4D0D-9ED0-4BDF3ECB420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48378" y="5234003"/>
                <a:ext cx="454610" cy="431515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Connettore diritto 222">
                <a:extLst>
                  <a:ext uri="{FF2B5EF4-FFF2-40B4-BE49-F238E27FC236}">
                    <a16:creationId xmlns:a16="http://schemas.microsoft.com/office/drawing/2014/main" id="{4AD0FAD2-5F85-44E0-A313-25E71F0C21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19630" y="5293072"/>
                <a:ext cx="463606" cy="418426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nettore diritto 223">
                <a:extLst>
                  <a:ext uri="{FF2B5EF4-FFF2-40B4-BE49-F238E27FC236}">
                    <a16:creationId xmlns:a16="http://schemas.microsoft.com/office/drawing/2014/main" id="{B3B39B31-F7F3-4546-8D99-371FE4AF09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60895" y="5326004"/>
                <a:ext cx="470534" cy="444983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Connettore diritto 224">
                <a:extLst>
                  <a:ext uri="{FF2B5EF4-FFF2-40B4-BE49-F238E27FC236}">
                    <a16:creationId xmlns:a16="http://schemas.microsoft.com/office/drawing/2014/main" id="{174625F8-DD44-4664-BABD-0A5C2DAB1D7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18687" y="5347596"/>
                <a:ext cx="480083" cy="468104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ttore diritto 225">
                <a:extLst>
                  <a:ext uri="{FF2B5EF4-FFF2-40B4-BE49-F238E27FC236}">
                    <a16:creationId xmlns:a16="http://schemas.microsoft.com/office/drawing/2014/main" id="{B73778FC-8476-4C56-BD8F-EFCA8B2077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456559" y="5391900"/>
                <a:ext cx="496682" cy="482473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Connettore diritto 227">
                <a:extLst>
                  <a:ext uri="{FF2B5EF4-FFF2-40B4-BE49-F238E27FC236}">
                    <a16:creationId xmlns:a16="http://schemas.microsoft.com/office/drawing/2014/main" id="{95F82A9C-638D-4950-ABFC-CFCB9DF3B5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38907" y="5227343"/>
                <a:ext cx="242582" cy="194932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Connettore diritto 247">
                <a:extLst>
                  <a:ext uri="{FF2B5EF4-FFF2-40B4-BE49-F238E27FC236}">
                    <a16:creationId xmlns:a16="http://schemas.microsoft.com/office/drawing/2014/main" id="{AC5D543B-F961-46F0-AC2D-A93503D850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05305" y="5627527"/>
                <a:ext cx="190122" cy="252785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Connettore diritto 249">
                <a:extLst>
                  <a:ext uri="{FF2B5EF4-FFF2-40B4-BE49-F238E27FC236}">
                    <a16:creationId xmlns:a16="http://schemas.microsoft.com/office/drawing/2014/main" id="{A9484ABB-D62A-45DA-988C-A72245938D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393451" y="5417090"/>
                <a:ext cx="524350" cy="507489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1" name="Gruppo 210">
              <a:extLst>
                <a:ext uri="{FF2B5EF4-FFF2-40B4-BE49-F238E27FC236}">
                  <a16:creationId xmlns:a16="http://schemas.microsoft.com/office/drawing/2014/main" id="{46B71E82-E2B9-4740-8B80-2D968937EFA3}"/>
                </a:ext>
              </a:extLst>
            </p:cNvPr>
            <p:cNvGrpSpPr/>
            <p:nvPr/>
          </p:nvGrpSpPr>
          <p:grpSpPr>
            <a:xfrm rot="20828668">
              <a:off x="7860077" y="1522479"/>
              <a:ext cx="709537" cy="697236"/>
              <a:chOff x="3393451" y="5227343"/>
              <a:chExt cx="709537" cy="697236"/>
            </a:xfrm>
          </p:grpSpPr>
          <p:cxnSp>
            <p:nvCxnSpPr>
              <p:cNvPr id="213" name="Connettore diritto 212">
                <a:extLst>
                  <a:ext uri="{FF2B5EF4-FFF2-40B4-BE49-F238E27FC236}">
                    <a16:creationId xmlns:a16="http://schemas.microsoft.com/office/drawing/2014/main" id="{3ED369A7-E43F-441A-B388-A3D163585F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48378" y="5234003"/>
                <a:ext cx="454610" cy="431515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ttore diritto 213">
                <a:extLst>
                  <a:ext uri="{FF2B5EF4-FFF2-40B4-BE49-F238E27FC236}">
                    <a16:creationId xmlns:a16="http://schemas.microsoft.com/office/drawing/2014/main" id="{1B48D6E9-204C-454F-8E17-E81FD7E99F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19630" y="5293072"/>
                <a:ext cx="463606" cy="418426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Connettore diritto 215">
                <a:extLst>
                  <a:ext uri="{FF2B5EF4-FFF2-40B4-BE49-F238E27FC236}">
                    <a16:creationId xmlns:a16="http://schemas.microsoft.com/office/drawing/2014/main" id="{D84A3F93-F029-4576-9F75-966EF88665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60895" y="5326004"/>
                <a:ext cx="470534" cy="444983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Connettore diritto 216">
                <a:extLst>
                  <a:ext uri="{FF2B5EF4-FFF2-40B4-BE49-F238E27FC236}">
                    <a16:creationId xmlns:a16="http://schemas.microsoft.com/office/drawing/2014/main" id="{4168731F-F8A1-4ED1-98A7-F53BEC3396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18687" y="5347596"/>
                <a:ext cx="480083" cy="468104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Connettore diritto 217">
                <a:extLst>
                  <a:ext uri="{FF2B5EF4-FFF2-40B4-BE49-F238E27FC236}">
                    <a16:creationId xmlns:a16="http://schemas.microsoft.com/office/drawing/2014/main" id="{F4CC87CE-94F3-473C-80B1-13C98F1511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456559" y="5391900"/>
                <a:ext cx="496682" cy="482473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Connettore diritto 218">
                <a:extLst>
                  <a:ext uri="{FF2B5EF4-FFF2-40B4-BE49-F238E27FC236}">
                    <a16:creationId xmlns:a16="http://schemas.microsoft.com/office/drawing/2014/main" id="{6085D2BB-7911-41E3-8D15-D3508868CC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38907" y="5227343"/>
                <a:ext cx="242582" cy="194932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nettore diritto 219">
                <a:extLst>
                  <a:ext uri="{FF2B5EF4-FFF2-40B4-BE49-F238E27FC236}">
                    <a16:creationId xmlns:a16="http://schemas.microsoft.com/office/drawing/2014/main" id="{B7D483EE-2EAC-4655-AAD1-D51EECA7F8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05305" y="5627527"/>
                <a:ext cx="190122" cy="252785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Connettore diritto 220">
                <a:extLst>
                  <a:ext uri="{FF2B5EF4-FFF2-40B4-BE49-F238E27FC236}">
                    <a16:creationId xmlns:a16="http://schemas.microsoft.com/office/drawing/2014/main" id="{C7A4CB64-C747-4809-B5D7-7D2737B959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393451" y="5417090"/>
                <a:ext cx="524350" cy="507489"/>
              </a:xfrm>
              <a:prstGeom prst="line">
                <a:avLst/>
              </a:prstGeom>
              <a:ln w="762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849FF2E1-2F71-480E-93FE-87779114A681}"/>
              </a:ext>
            </a:extLst>
          </p:cNvPr>
          <p:cNvCxnSpPr>
            <a:cxnSpLocks/>
          </p:cNvCxnSpPr>
          <p:nvPr/>
        </p:nvCxnSpPr>
        <p:spPr>
          <a:xfrm flipV="1">
            <a:off x="1771638" y="3640638"/>
            <a:ext cx="6897343" cy="78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nettore 2 93">
            <a:extLst>
              <a:ext uri="{FF2B5EF4-FFF2-40B4-BE49-F238E27FC236}">
                <a16:creationId xmlns:a16="http://schemas.microsoft.com/office/drawing/2014/main" id="{85241D3F-1399-4811-927F-12C2A7B233A7}"/>
              </a:ext>
            </a:extLst>
          </p:cNvPr>
          <p:cNvCxnSpPr>
            <a:cxnSpLocks/>
          </p:cNvCxnSpPr>
          <p:nvPr/>
        </p:nvCxnSpPr>
        <p:spPr>
          <a:xfrm flipV="1">
            <a:off x="2622212" y="4000651"/>
            <a:ext cx="223826" cy="113088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9" name="Connettore 2 248">
            <a:extLst>
              <a:ext uri="{FF2B5EF4-FFF2-40B4-BE49-F238E27FC236}">
                <a16:creationId xmlns:a16="http://schemas.microsoft.com/office/drawing/2014/main" id="{960B7EE2-569F-42C1-ACE1-9D81CF30D230}"/>
              </a:ext>
            </a:extLst>
          </p:cNvPr>
          <p:cNvCxnSpPr>
            <a:cxnSpLocks/>
          </p:cNvCxnSpPr>
          <p:nvPr/>
        </p:nvCxnSpPr>
        <p:spPr>
          <a:xfrm>
            <a:off x="2638903" y="5128016"/>
            <a:ext cx="563764" cy="21691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3" name="Gruppo 192">
            <a:extLst>
              <a:ext uri="{FF2B5EF4-FFF2-40B4-BE49-F238E27FC236}">
                <a16:creationId xmlns:a16="http://schemas.microsoft.com/office/drawing/2014/main" id="{68489B7D-8CFE-4C60-B494-DCA83C5EF40D}"/>
              </a:ext>
            </a:extLst>
          </p:cNvPr>
          <p:cNvGrpSpPr/>
          <p:nvPr/>
        </p:nvGrpSpPr>
        <p:grpSpPr>
          <a:xfrm rot="2800221">
            <a:off x="2321863" y="3321792"/>
            <a:ext cx="793490" cy="769506"/>
            <a:chOff x="3393451" y="5227343"/>
            <a:chExt cx="709537" cy="697236"/>
          </a:xfrm>
        </p:grpSpPr>
        <p:cxnSp>
          <p:nvCxnSpPr>
            <p:cNvPr id="194" name="Connettore diritto 193">
              <a:extLst>
                <a:ext uri="{FF2B5EF4-FFF2-40B4-BE49-F238E27FC236}">
                  <a16:creationId xmlns:a16="http://schemas.microsoft.com/office/drawing/2014/main" id="{F2C852EF-6475-439C-B2D4-D6056082C30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48378" y="5234003"/>
              <a:ext cx="454610" cy="43151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diritto 194">
              <a:extLst>
                <a:ext uri="{FF2B5EF4-FFF2-40B4-BE49-F238E27FC236}">
                  <a16:creationId xmlns:a16="http://schemas.microsoft.com/office/drawing/2014/main" id="{29147B3B-EB4E-4FD3-98E0-4BB114CE498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19630" y="5293072"/>
              <a:ext cx="463606" cy="418426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diritto 195">
              <a:extLst>
                <a:ext uri="{FF2B5EF4-FFF2-40B4-BE49-F238E27FC236}">
                  <a16:creationId xmlns:a16="http://schemas.microsoft.com/office/drawing/2014/main" id="{E2F2BF53-93EA-4E7E-B6AD-913403EDAE0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60895" y="5326004"/>
              <a:ext cx="470534" cy="44498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diritto 196">
              <a:extLst>
                <a:ext uri="{FF2B5EF4-FFF2-40B4-BE49-F238E27FC236}">
                  <a16:creationId xmlns:a16="http://schemas.microsoft.com/office/drawing/2014/main" id="{F876083A-6614-4C02-9FBF-6AEB2A60E6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18687" y="5347596"/>
              <a:ext cx="480083" cy="468104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diritto 197">
              <a:extLst>
                <a:ext uri="{FF2B5EF4-FFF2-40B4-BE49-F238E27FC236}">
                  <a16:creationId xmlns:a16="http://schemas.microsoft.com/office/drawing/2014/main" id="{7828BA2C-90C3-4ADD-BF29-13200EE4C2C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6559" y="5391900"/>
              <a:ext cx="496682" cy="482473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diritto 198">
              <a:extLst>
                <a:ext uri="{FF2B5EF4-FFF2-40B4-BE49-F238E27FC236}">
                  <a16:creationId xmlns:a16="http://schemas.microsoft.com/office/drawing/2014/main" id="{66344FCC-3302-434B-9929-7747D42139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8907" y="5227343"/>
              <a:ext cx="242582" cy="194932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ttore diritto 252">
              <a:extLst>
                <a:ext uri="{FF2B5EF4-FFF2-40B4-BE49-F238E27FC236}">
                  <a16:creationId xmlns:a16="http://schemas.microsoft.com/office/drawing/2014/main" id="{9594E005-BC7D-4CB8-A41E-910820A3B0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5305" y="5627527"/>
              <a:ext cx="190122" cy="252785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ttore diritto 254">
              <a:extLst>
                <a:ext uri="{FF2B5EF4-FFF2-40B4-BE49-F238E27FC236}">
                  <a16:creationId xmlns:a16="http://schemas.microsoft.com/office/drawing/2014/main" id="{00098982-B1E3-4D42-8F6D-05C4B1AF34B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3451" y="5417090"/>
              <a:ext cx="524350" cy="507489"/>
            </a:xfrm>
            <a:prstGeom prst="line">
              <a:avLst/>
            </a:prstGeom>
            <a:ln w="762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1" name="Connettore 2 110">
            <a:extLst>
              <a:ext uri="{FF2B5EF4-FFF2-40B4-BE49-F238E27FC236}">
                <a16:creationId xmlns:a16="http://schemas.microsoft.com/office/drawing/2014/main" id="{6FAF314D-8DD8-4732-BCB3-2011DD25BC03}"/>
              </a:ext>
            </a:extLst>
          </p:cNvPr>
          <p:cNvCxnSpPr>
            <a:cxnSpLocks/>
          </p:cNvCxnSpPr>
          <p:nvPr/>
        </p:nvCxnSpPr>
        <p:spPr>
          <a:xfrm>
            <a:off x="2614884" y="2436082"/>
            <a:ext cx="585307" cy="41169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Connettore 2 112">
            <a:extLst>
              <a:ext uri="{FF2B5EF4-FFF2-40B4-BE49-F238E27FC236}">
                <a16:creationId xmlns:a16="http://schemas.microsoft.com/office/drawing/2014/main" id="{AC9BBE92-4B80-41A2-8434-19CAE78D3D4A}"/>
              </a:ext>
            </a:extLst>
          </p:cNvPr>
          <p:cNvCxnSpPr>
            <a:cxnSpLocks/>
          </p:cNvCxnSpPr>
          <p:nvPr/>
        </p:nvCxnSpPr>
        <p:spPr>
          <a:xfrm>
            <a:off x="2616559" y="2446319"/>
            <a:ext cx="564277" cy="91206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Connettore 2 124">
            <a:extLst>
              <a:ext uri="{FF2B5EF4-FFF2-40B4-BE49-F238E27FC236}">
                <a16:creationId xmlns:a16="http://schemas.microsoft.com/office/drawing/2014/main" id="{261909F5-F04E-497B-91BF-116DD65F8251}"/>
              </a:ext>
            </a:extLst>
          </p:cNvPr>
          <p:cNvCxnSpPr>
            <a:cxnSpLocks/>
          </p:cNvCxnSpPr>
          <p:nvPr/>
        </p:nvCxnSpPr>
        <p:spPr>
          <a:xfrm flipV="1">
            <a:off x="3222084" y="4438914"/>
            <a:ext cx="1321820" cy="14974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Connettore 2 138">
            <a:extLst>
              <a:ext uri="{FF2B5EF4-FFF2-40B4-BE49-F238E27FC236}">
                <a16:creationId xmlns:a16="http://schemas.microsoft.com/office/drawing/2014/main" id="{810D1BAD-2D83-4FB1-8365-6BF2AC3618D0}"/>
              </a:ext>
            </a:extLst>
          </p:cNvPr>
          <p:cNvCxnSpPr>
            <a:cxnSpLocks/>
          </p:cNvCxnSpPr>
          <p:nvPr/>
        </p:nvCxnSpPr>
        <p:spPr>
          <a:xfrm>
            <a:off x="2513705" y="3083065"/>
            <a:ext cx="850780" cy="4684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826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8C6D1DA0-AB0C-4DB9-9D21-91900DB6BBCB}"/>
              </a:ext>
            </a:extLst>
          </p:cNvPr>
          <p:cNvSpPr txBox="1"/>
          <p:nvPr/>
        </p:nvSpPr>
        <p:spPr>
          <a:xfrm>
            <a:off x="8067886" y="3405728"/>
            <a:ext cx="366253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600" dirty="0"/>
          </a:p>
          <a:p>
            <a:r>
              <a:rPr lang="it-IT" sz="1600" dirty="0">
                <a:solidFill>
                  <a:srgbClr val="C00000"/>
                </a:solidFill>
              </a:rPr>
              <a:t>Outer Vessel    </a:t>
            </a:r>
          </a:p>
          <a:p>
            <a:r>
              <a:rPr lang="it-IT" sz="1600" dirty="0" err="1">
                <a:solidFill>
                  <a:srgbClr val="C00000"/>
                </a:solidFill>
              </a:rPr>
              <a:t>Thickness</a:t>
            </a:r>
            <a:r>
              <a:rPr lang="it-IT" sz="1600" dirty="0">
                <a:solidFill>
                  <a:srgbClr val="C00000"/>
                </a:solidFill>
              </a:rPr>
              <a:t> 12 mm </a:t>
            </a:r>
            <a:r>
              <a:rPr lang="it-IT" sz="1600" dirty="0" err="1">
                <a:solidFill>
                  <a:srgbClr val="C00000"/>
                </a:solidFill>
              </a:rPr>
              <a:t>Material</a:t>
            </a:r>
            <a:r>
              <a:rPr lang="it-IT" sz="1600" dirty="0">
                <a:solidFill>
                  <a:srgbClr val="C00000"/>
                </a:solidFill>
              </a:rPr>
              <a:t> CFR</a:t>
            </a:r>
          </a:p>
          <a:p>
            <a:r>
              <a:rPr lang="it-IT" sz="1600" dirty="0" err="1">
                <a:solidFill>
                  <a:srgbClr val="C00000"/>
                </a:solidFill>
              </a:rPr>
              <a:t>Average</a:t>
            </a:r>
            <a:r>
              <a:rPr lang="it-IT" sz="1600" dirty="0">
                <a:solidFill>
                  <a:srgbClr val="C00000"/>
                </a:solidFill>
              </a:rPr>
              <a:t> </a:t>
            </a:r>
            <a:r>
              <a:rPr lang="it-IT" sz="1600" dirty="0" err="1">
                <a:solidFill>
                  <a:srgbClr val="C00000"/>
                </a:solidFill>
              </a:rPr>
              <a:t>density</a:t>
            </a:r>
            <a:r>
              <a:rPr lang="it-IT" sz="1600" dirty="0">
                <a:solidFill>
                  <a:srgbClr val="C00000"/>
                </a:solidFill>
              </a:rPr>
              <a:t> 1,6</a:t>
            </a:r>
          </a:p>
          <a:p>
            <a:endParaRPr lang="it-IT" sz="1600" dirty="0">
              <a:solidFill>
                <a:srgbClr val="C00000"/>
              </a:solidFill>
            </a:endParaRPr>
          </a:p>
          <a:p>
            <a:r>
              <a:rPr lang="it-IT" sz="1600" dirty="0" err="1">
                <a:solidFill>
                  <a:srgbClr val="C00000"/>
                </a:solidFill>
              </a:rPr>
              <a:t>Ay</a:t>
            </a:r>
            <a:r>
              <a:rPr lang="it-IT" sz="1600" dirty="0">
                <a:solidFill>
                  <a:srgbClr val="C00000"/>
                </a:solidFill>
              </a:rPr>
              <a:t> = 1576  </a:t>
            </a:r>
            <a:r>
              <a:rPr lang="it-IT" sz="1600" dirty="0" err="1">
                <a:solidFill>
                  <a:srgbClr val="C00000"/>
                </a:solidFill>
              </a:rPr>
              <a:t>Ax</a:t>
            </a:r>
            <a:r>
              <a:rPr lang="it-IT" sz="1600" dirty="0">
                <a:solidFill>
                  <a:srgbClr val="C00000"/>
                </a:solidFill>
              </a:rPr>
              <a:t> = 595 L=1632</a:t>
            </a:r>
          </a:p>
          <a:p>
            <a:endParaRPr lang="it-IT" sz="1600" dirty="0">
              <a:solidFill>
                <a:srgbClr val="C00000"/>
              </a:solidFill>
            </a:endParaRPr>
          </a:p>
          <a:p>
            <a:r>
              <a:rPr lang="it-IT" sz="1600" dirty="0" err="1">
                <a:solidFill>
                  <a:srgbClr val="C00000"/>
                </a:solidFill>
              </a:rPr>
              <a:t>Vol</a:t>
            </a:r>
            <a:r>
              <a:rPr lang="it-IT" sz="1600" dirty="0">
                <a:solidFill>
                  <a:srgbClr val="C00000"/>
                </a:solidFill>
              </a:rPr>
              <a:t> =  1,2 m^3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F66EF59-485D-4C26-AC2A-8ADC17052793}"/>
              </a:ext>
            </a:extLst>
          </p:cNvPr>
          <p:cNvSpPr/>
          <p:nvPr/>
        </p:nvSpPr>
        <p:spPr>
          <a:xfrm>
            <a:off x="4833020" y="1028515"/>
            <a:ext cx="36625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    Outer  vessel support  </a:t>
            </a:r>
            <a:r>
              <a:rPr lang="it-IT" sz="1600" dirty="0" err="1"/>
              <a:t>rods</a:t>
            </a:r>
            <a:r>
              <a:rPr lang="it-IT" sz="1600" dirty="0"/>
              <a:t> 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5E0E4959-6542-4D80-87F6-7E79472E5A00}"/>
              </a:ext>
            </a:extLst>
          </p:cNvPr>
          <p:cNvSpPr txBox="1"/>
          <p:nvPr/>
        </p:nvSpPr>
        <p:spPr>
          <a:xfrm>
            <a:off x="8091889" y="1232353"/>
            <a:ext cx="34061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solidFill>
                  <a:schemeClr val="accent5">
                    <a:lumMod val="50000"/>
                  </a:schemeClr>
                </a:solidFill>
              </a:rPr>
              <a:t>Inner Vessel</a:t>
            </a:r>
          </a:p>
          <a:p>
            <a:pPr algn="just"/>
            <a:r>
              <a:rPr lang="it-IT" sz="1600" dirty="0" err="1">
                <a:solidFill>
                  <a:schemeClr val="accent5">
                    <a:lumMod val="50000"/>
                  </a:schemeClr>
                </a:solidFill>
              </a:rPr>
              <a:t>Thickeness</a:t>
            </a:r>
            <a:r>
              <a:rPr lang="it-IT" sz="1600" dirty="0">
                <a:solidFill>
                  <a:schemeClr val="accent5">
                    <a:lumMod val="50000"/>
                  </a:schemeClr>
                </a:solidFill>
              </a:rPr>
              <a:t> 12 mm Aluminium</a:t>
            </a:r>
          </a:p>
          <a:p>
            <a:pPr algn="just"/>
            <a:r>
              <a:rPr lang="it-IT" sz="1600" dirty="0" err="1">
                <a:solidFill>
                  <a:schemeClr val="accent5">
                    <a:lumMod val="50000"/>
                  </a:schemeClr>
                </a:solidFill>
              </a:rPr>
              <a:t>Density</a:t>
            </a:r>
            <a:r>
              <a:rPr lang="it-IT" sz="1600" dirty="0">
                <a:solidFill>
                  <a:schemeClr val="accent5">
                    <a:lumMod val="50000"/>
                  </a:schemeClr>
                </a:solidFill>
              </a:rPr>
              <a:t> 2,7</a:t>
            </a:r>
          </a:p>
          <a:p>
            <a:pPr algn="just"/>
            <a:endParaRPr lang="it-IT" sz="16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it-IT" sz="1600" dirty="0" err="1">
                <a:solidFill>
                  <a:schemeClr val="accent5">
                    <a:lumMod val="50000"/>
                  </a:schemeClr>
                </a:solidFill>
              </a:rPr>
              <a:t>Ay</a:t>
            </a:r>
            <a:r>
              <a:rPr lang="it-IT" sz="1600" dirty="0">
                <a:solidFill>
                  <a:schemeClr val="accent5">
                    <a:lumMod val="50000"/>
                  </a:schemeClr>
                </a:solidFill>
              </a:rPr>
              <a:t>=1456  </a:t>
            </a:r>
            <a:r>
              <a:rPr lang="it-IT" sz="1600" dirty="0" err="1">
                <a:solidFill>
                  <a:schemeClr val="accent5">
                    <a:lumMod val="50000"/>
                  </a:schemeClr>
                </a:solidFill>
              </a:rPr>
              <a:t>Ax</a:t>
            </a:r>
            <a:r>
              <a:rPr lang="it-IT" sz="1600" dirty="0">
                <a:solidFill>
                  <a:schemeClr val="accent5">
                    <a:lumMod val="50000"/>
                  </a:schemeClr>
                </a:solidFill>
              </a:rPr>
              <a:t> = 475  L = 1200</a:t>
            </a:r>
          </a:p>
          <a:p>
            <a:pPr algn="just"/>
            <a:endParaRPr lang="it-IT" sz="16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it-IT" sz="1600" dirty="0" err="1">
                <a:solidFill>
                  <a:schemeClr val="accent5">
                    <a:lumMod val="50000"/>
                  </a:schemeClr>
                </a:solidFill>
              </a:rPr>
              <a:t>Vol</a:t>
            </a:r>
            <a:r>
              <a:rPr lang="it-IT" sz="1600" dirty="0">
                <a:solidFill>
                  <a:schemeClr val="accent5">
                    <a:lumMod val="50000"/>
                  </a:schemeClr>
                </a:solidFill>
              </a:rPr>
              <a:t> = 0,652 m^3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29B8511-53D8-40EF-A176-731497D1B3EB}"/>
              </a:ext>
            </a:extLst>
          </p:cNvPr>
          <p:cNvSpPr txBox="1"/>
          <p:nvPr/>
        </p:nvSpPr>
        <p:spPr>
          <a:xfrm>
            <a:off x="4704414" y="6240192"/>
            <a:ext cx="2715808" cy="362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Schematic</a:t>
            </a:r>
            <a:r>
              <a:rPr lang="it-IT" b="1" dirty="0"/>
              <a:t> ZY cross </a:t>
            </a:r>
            <a:r>
              <a:rPr lang="it-IT" b="1" dirty="0" err="1"/>
              <a:t>section</a:t>
            </a:r>
            <a:endParaRPr lang="it-IT" b="1" dirty="0"/>
          </a:p>
        </p:txBody>
      </p:sp>
      <p:cxnSp>
        <p:nvCxnSpPr>
          <p:cNvPr id="100" name="Connettore diritto 99">
            <a:extLst>
              <a:ext uri="{FF2B5EF4-FFF2-40B4-BE49-F238E27FC236}">
                <a16:creationId xmlns:a16="http://schemas.microsoft.com/office/drawing/2014/main" id="{74AAD45A-C1DB-44D4-964D-505A3D444F83}"/>
              </a:ext>
            </a:extLst>
          </p:cNvPr>
          <p:cNvCxnSpPr>
            <a:cxnSpLocks/>
          </p:cNvCxnSpPr>
          <p:nvPr/>
        </p:nvCxnSpPr>
        <p:spPr>
          <a:xfrm flipH="1">
            <a:off x="7010400" y="1523555"/>
            <a:ext cx="1132540" cy="14665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CasellaDiTesto 124">
            <a:extLst>
              <a:ext uri="{FF2B5EF4-FFF2-40B4-BE49-F238E27FC236}">
                <a16:creationId xmlns:a16="http://schemas.microsoft.com/office/drawing/2014/main" id="{6A4C4F54-4F9D-495C-9591-567FF7963784}"/>
              </a:ext>
            </a:extLst>
          </p:cNvPr>
          <p:cNvSpPr txBox="1"/>
          <p:nvPr/>
        </p:nvSpPr>
        <p:spPr>
          <a:xfrm>
            <a:off x="8091889" y="745718"/>
            <a:ext cx="23398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 err="1"/>
              <a:t>Dimensions</a:t>
            </a:r>
            <a:r>
              <a:rPr lang="it-IT" sz="1800" dirty="0"/>
              <a:t>: mm </a:t>
            </a: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2FE835AC-5C7E-4590-8917-2CEFEB0C6C0C}"/>
              </a:ext>
            </a:extLst>
          </p:cNvPr>
          <p:cNvSpPr txBox="1"/>
          <p:nvPr/>
        </p:nvSpPr>
        <p:spPr>
          <a:xfrm>
            <a:off x="5182071" y="126209"/>
            <a:ext cx="2073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Grain </a:t>
            </a:r>
            <a:r>
              <a:rPr lang="it-IT" sz="2000" dirty="0" err="1"/>
              <a:t>LAr</a:t>
            </a:r>
            <a:r>
              <a:rPr lang="it-IT" sz="2000" dirty="0"/>
              <a:t> </a:t>
            </a:r>
            <a:r>
              <a:rPr lang="it-IT" sz="2000" dirty="0" err="1"/>
              <a:t>Cryostat</a:t>
            </a:r>
            <a:endParaRPr lang="it-IT" sz="2000" dirty="0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21E3CDAA-9C20-4919-AB6A-17B050FA9031}"/>
              </a:ext>
            </a:extLst>
          </p:cNvPr>
          <p:cNvCxnSpPr>
            <a:cxnSpLocks/>
          </p:cNvCxnSpPr>
          <p:nvPr/>
        </p:nvCxnSpPr>
        <p:spPr>
          <a:xfrm>
            <a:off x="1873872" y="2663192"/>
            <a:ext cx="2647008" cy="3585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9FEF771D-59A7-466B-AC42-282EFE4C243A}"/>
              </a:ext>
            </a:extLst>
          </p:cNvPr>
          <p:cNvGrpSpPr/>
          <p:nvPr/>
        </p:nvGrpSpPr>
        <p:grpSpPr>
          <a:xfrm>
            <a:off x="2044696" y="897736"/>
            <a:ext cx="1379062" cy="3283457"/>
            <a:chOff x="2044696" y="897736"/>
            <a:chExt cx="1379062" cy="3283457"/>
          </a:xfrm>
        </p:grpSpPr>
        <p:cxnSp>
          <p:nvCxnSpPr>
            <p:cNvPr id="87" name="Connettore 2 86">
              <a:extLst>
                <a:ext uri="{FF2B5EF4-FFF2-40B4-BE49-F238E27FC236}">
                  <a16:creationId xmlns:a16="http://schemas.microsoft.com/office/drawing/2014/main" id="{F37A06A8-DA81-4A36-A0B9-FF771CF8CA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5616" y="2040931"/>
              <a:ext cx="423683" cy="1155197"/>
            </a:xfrm>
            <a:prstGeom prst="straightConnector1">
              <a:avLst/>
            </a:prstGeom>
            <a:ln w="9525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2 87">
              <a:extLst>
                <a:ext uri="{FF2B5EF4-FFF2-40B4-BE49-F238E27FC236}">
                  <a16:creationId xmlns:a16="http://schemas.microsoft.com/office/drawing/2014/main" id="{96188C51-63D7-41D5-958D-0EF7B384AEB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12" y="3181037"/>
              <a:ext cx="230252" cy="1000156"/>
            </a:xfrm>
            <a:prstGeom prst="straightConnector1">
              <a:avLst/>
            </a:prstGeom>
            <a:ln w="9525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diritto 127">
              <a:extLst>
                <a:ext uri="{FF2B5EF4-FFF2-40B4-BE49-F238E27FC236}">
                  <a16:creationId xmlns:a16="http://schemas.microsoft.com/office/drawing/2014/main" id="{9EB2C010-3CC0-453F-AAFB-5D51BBAAC60B}"/>
                </a:ext>
              </a:extLst>
            </p:cNvPr>
            <p:cNvCxnSpPr>
              <a:cxnSpLocks/>
              <a:stCxn id="79" idx="2"/>
            </p:cNvCxnSpPr>
            <p:nvPr/>
          </p:nvCxnSpPr>
          <p:spPr>
            <a:xfrm flipH="1">
              <a:off x="2060954" y="1246296"/>
              <a:ext cx="994605" cy="95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Connettore diritto 129">
              <a:extLst>
                <a:ext uri="{FF2B5EF4-FFF2-40B4-BE49-F238E27FC236}">
                  <a16:creationId xmlns:a16="http://schemas.microsoft.com/office/drawing/2014/main" id="{29726902-C091-454C-9CE6-CC68BFA7C8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44696" y="897736"/>
              <a:ext cx="1379062" cy="273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8" name="Arco 47">
            <a:extLst>
              <a:ext uri="{FF2B5EF4-FFF2-40B4-BE49-F238E27FC236}">
                <a16:creationId xmlns:a16="http://schemas.microsoft.com/office/drawing/2014/main" id="{1804B9AB-8E7A-481E-A2A4-966B155A8995}"/>
              </a:ext>
            </a:extLst>
          </p:cNvPr>
          <p:cNvSpPr/>
          <p:nvPr/>
        </p:nvSpPr>
        <p:spPr>
          <a:xfrm rot="10800000">
            <a:off x="2446973" y="444624"/>
            <a:ext cx="2350986" cy="6417272"/>
          </a:xfrm>
          <a:prstGeom prst="arc">
            <a:avLst>
              <a:gd name="adj1" fmla="val 16925713"/>
              <a:gd name="adj2" fmla="val 4870124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Arco 61">
            <a:extLst>
              <a:ext uri="{FF2B5EF4-FFF2-40B4-BE49-F238E27FC236}">
                <a16:creationId xmlns:a16="http://schemas.microsoft.com/office/drawing/2014/main" id="{C5C4432A-496F-4E00-9F9F-61B44F2530D5}"/>
              </a:ext>
            </a:extLst>
          </p:cNvPr>
          <p:cNvSpPr/>
          <p:nvPr/>
        </p:nvSpPr>
        <p:spPr>
          <a:xfrm>
            <a:off x="2397374" y="548170"/>
            <a:ext cx="2057307" cy="6192448"/>
          </a:xfrm>
          <a:prstGeom prst="arc">
            <a:avLst>
              <a:gd name="adj1" fmla="val 16599899"/>
              <a:gd name="adj2" fmla="val 4967804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1" name="Connettore diritto 80">
            <a:extLst>
              <a:ext uri="{FF2B5EF4-FFF2-40B4-BE49-F238E27FC236}">
                <a16:creationId xmlns:a16="http://schemas.microsoft.com/office/drawing/2014/main" id="{4B03BB74-6FC8-4486-ADE6-76CD74A6AE5D}"/>
              </a:ext>
            </a:extLst>
          </p:cNvPr>
          <p:cNvCxnSpPr>
            <a:cxnSpLocks/>
          </p:cNvCxnSpPr>
          <p:nvPr/>
        </p:nvCxnSpPr>
        <p:spPr>
          <a:xfrm flipH="1">
            <a:off x="2314476" y="2750014"/>
            <a:ext cx="10123" cy="1844993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diritto 81">
            <a:extLst>
              <a:ext uri="{FF2B5EF4-FFF2-40B4-BE49-F238E27FC236}">
                <a16:creationId xmlns:a16="http://schemas.microsoft.com/office/drawing/2014/main" id="{A5A39058-4EBC-4037-892E-A27E5EF217B2}"/>
              </a:ext>
            </a:extLst>
          </p:cNvPr>
          <p:cNvCxnSpPr/>
          <p:nvPr/>
        </p:nvCxnSpPr>
        <p:spPr>
          <a:xfrm flipH="1">
            <a:off x="2320749" y="981776"/>
            <a:ext cx="399619" cy="178563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diritto 82">
            <a:extLst>
              <a:ext uri="{FF2B5EF4-FFF2-40B4-BE49-F238E27FC236}">
                <a16:creationId xmlns:a16="http://schemas.microsoft.com/office/drawing/2014/main" id="{5BEB9C77-8F64-42DA-B202-38061DA2B49B}"/>
              </a:ext>
            </a:extLst>
          </p:cNvPr>
          <p:cNvCxnSpPr>
            <a:cxnSpLocks/>
          </p:cNvCxnSpPr>
          <p:nvPr/>
        </p:nvCxnSpPr>
        <p:spPr>
          <a:xfrm>
            <a:off x="2309544" y="4595007"/>
            <a:ext cx="399128" cy="173980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diritto 83">
            <a:extLst>
              <a:ext uri="{FF2B5EF4-FFF2-40B4-BE49-F238E27FC236}">
                <a16:creationId xmlns:a16="http://schemas.microsoft.com/office/drawing/2014/main" id="{33A5BDC9-0A77-4138-9E00-8832506E3F4F}"/>
              </a:ext>
            </a:extLst>
          </p:cNvPr>
          <p:cNvCxnSpPr>
            <a:cxnSpLocks/>
          </p:cNvCxnSpPr>
          <p:nvPr/>
        </p:nvCxnSpPr>
        <p:spPr>
          <a:xfrm>
            <a:off x="2702132" y="6322193"/>
            <a:ext cx="151426" cy="23686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diritto 84">
            <a:extLst>
              <a:ext uri="{FF2B5EF4-FFF2-40B4-BE49-F238E27FC236}">
                <a16:creationId xmlns:a16="http://schemas.microsoft.com/office/drawing/2014/main" id="{8DEEDEAB-6542-4B31-AD8F-5405C75C8780}"/>
              </a:ext>
            </a:extLst>
          </p:cNvPr>
          <p:cNvCxnSpPr>
            <a:cxnSpLocks/>
          </p:cNvCxnSpPr>
          <p:nvPr/>
        </p:nvCxnSpPr>
        <p:spPr>
          <a:xfrm flipH="1">
            <a:off x="2715189" y="362259"/>
            <a:ext cx="303369" cy="635192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D7A62889-E18E-4A30-BD1D-2E020AE9DB2C}"/>
              </a:ext>
            </a:extLst>
          </p:cNvPr>
          <p:cNvSpPr txBox="1"/>
          <p:nvPr/>
        </p:nvSpPr>
        <p:spPr>
          <a:xfrm flipH="1">
            <a:off x="3145741" y="114561"/>
            <a:ext cx="475083" cy="36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Y</a:t>
            </a: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94707D36-026C-481F-BDC2-68FBCAC6B663}"/>
              </a:ext>
            </a:extLst>
          </p:cNvPr>
          <p:cNvCxnSpPr>
            <a:cxnSpLocks/>
          </p:cNvCxnSpPr>
          <p:nvPr/>
        </p:nvCxnSpPr>
        <p:spPr>
          <a:xfrm flipH="1" flipV="1">
            <a:off x="4172827" y="5237972"/>
            <a:ext cx="485679" cy="34370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1BC4A85E-E90A-4C26-95B7-3A77E4FA03E3}"/>
              </a:ext>
            </a:extLst>
          </p:cNvPr>
          <p:cNvCxnSpPr>
            <a:cxnSpLocks/>
          </p:cNvCxnSpPr>
          <p:nvPr/>
        </p:nvCxnSpPr>
        <p:spPr>
          <a:xfrm flipV="1">
            <a:off x="2194435" y="1162915"/>
            <a:ext cx="934908" cy="864177"/>
          </a:xfrm>
          <a:prstGeom prst="straightConnector1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E772E8CF-37C4-4C9B-8245-ED97A2C1DDFC}"/>
              </a:ext>
            </a:extLst>
          </p:cNvPr>
          <p:cNvSpPr txBox="1"/>
          <p:nvPr/>
        </p:nvSpPr>
        <p:spPr>
          <a:xfrm>
            <a:off x="4595411" y="3090810"/>
            <a:ext cx="292068" cy="362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Z</a:t>
            </a:r>
          </a:p>
        </p:txBody>
      </p:sp>
      <p:sp>
        <p:nvSpPr>
          <p:cNvPr id="52" name="Arco 51">
            <a:extLst>
              <a:ext uri="{FF2B5EF4-FFF2-40B4-BE49-F238E27FC236}">
                <a16:creationId xmlns:a16="http://schemas.microsoft.com/office/drawing/2014/main" id="{057A1CE4-9A92-4853-98F9-405ECA0D8E4C}"/>
              </a:ext>
            </a:extLst>
          </p:cNvPr>
          <p:cNvSpPr/>
          <p:nvPr/>
        </p:nvSpPr>
        <p:spPr>
          <a:xfrm>
            <a:off x="2710162" y="894673"/>
            <a:ext cx="1447535" cy="5404797"/>
          </a:xfrm>
          <a:prstGeom prst="arc">
            <a:avLst>
              <a:gd name="adj1" fmla="val 16194041"/>
              <a:gd name="adj2" fmla="val 5404002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Arco 52">
            <a:extLst>
              <a:ext uri="{FF2B5EF4-FFF2-40B4-BE49-F238E27FC236}">
                <a16:creationId xmlns:a16="http://schemas.microsoft.com/office/drawing/2014/main" id="{4E3DC4DD-6AFB-4DB7-86F6-27D792B6C3E1}"/>
              </a:ext>
            </a:extLst>
          </p:cNvPr>
          <p:cNvSpPr/>
          <p:nvPr/>
        </p:nvSpPr>
        <p:spPr>
          <a:xfrm rot="10800000">
            <a:off x="2736659" y="889270"/>
            <a:ext cx="1412307" cy="5411754"/>
          </a:xfrm>
          <a:prstGeom prst="arc">
            <a:avLst>
              <a:gd name="adj1" fmla="val 16190692"/>
              <a:gd name="adj2" fmla="val 5407527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C42B73CA-A24C-42E8-B41B-5F92487CFD83}"/>
              </a:ext>
            </a:extLst>
          </p:cNvPr>
          <p:cNvSpPr/>
          <p:nvPr/>
        </p:nvSpPr>
        <p:spPr>
          <a:xfrm>
            <a:off x="3106994" y="404278"/>
            <a:ext cx="685553" cy="106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Arco 78">
            <a:extLst>
              <a:ext uri="{FF2B5EF4-FFF2-40B4-BE49-F238E27FC236}">
                <a16:creationId xmlns:a16="http://schemas.microsoft.com/office/drawing/2014/main" id="{0D821C02-6E68-4EE3-A1BA-FBADEDFF9EA2}"/>
              </a:ext>
            </a:extLst>
          </p:cNvPr>
          <p:cNvSpPr/>
          <p:nvPr/>
        </p:nvSpPr>
        <p:spPr>
          <a:xfrm flipH="1">
            <a:off x="2883295" y="863209"/>
            <a:ext cx="1136460" cy="2709489"/>
          </a:xfrm>
          <a:prstGeom prst="arc">
            <a:avLst>
              <a:gd name="adj1" fmla="val 16221920"/>
              <a:gd name="adj2" fmla="val 17530301"/>
            </a:avLst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Arco 79">
            <a:extLst>
              <a:ext uri="{FF2B5EF4-FFF2-40B4-BE49-F238E27FC236}">
                <a16:creationId xmlns:a16="http://schemas.microsoft.com/office/drawing/2014/main" id="{3E927C7E-A012-4AC8-B19F-DE078444EF2C}"/>
              </a:ext>
            </a:extLst>
          </p:cNvPr>
          <p:cNvSpPr/>
          <p:nvPr/>
        </p:nvSpPr>
        <p:spPr>
          <a:xfrm>
            <a:off x="2898372" y="864535"/>
            <a:ext cx="1082677" cy="2709489"/>
          </a:xfrm>
          <a:prstGeom prst="arc">
            <a:avLst>
              <a:gd name="adj1" fmla="val 16192977"/>
              <a:gd name="adj2" fmla="val 17473083"/>
            </a:avLst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Arco 59">
            <a:extLst>
              <a:ext uri="{FF2B5EF4-FFF2-40B4-BE49-F238E27FC236}">
                <a16:creationId xmlns:a16="http://schemas.microsoft.com/office/drawing/2014/main" id="{CBE70368-BFD6-495F-9438-CB1EF661E235}"/>
              </a:ext>
            </a:extLst>
          </p:cNvPr>
          <p:cNvSpPr/>
          <p:nvPr/>
        </p:nvSpPr>
        <p:spPr>
          <a:xfrm flipH="1" flipV="1">
            <a:off x="2884929" y="3591603"/>
            <a:ext cx="1116653" cy="2733662"/>
          </a:xfrm>
          <a:prstGeom prst="arc">
            <a:avLst>
              <a:gd name="adj1" fmla="val 16182205"/>
              <a:gd name="adj2" fmla="val 17308485"/>
            </a:avLst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Arco 60">
            <a:extLst>
              <a:ext uri="{FF2B5EF4-FFF2-40B4-BE49-F238E27FC236}">
                <a16:creationId xmlns:a16="http://schemas.microsoft.com/office/drawing/2014/main" id="{3EB2387E-97A2-44F9-8BB9-F94802FF7054}"/>
              </a:ext>
            </a:extLst>
          </p:cNvPr>
          <p:cNvSpPr/>
          <p:nvPr/>
        </p:nvSpPr>
        <p:spPr>
          <a:xfrm flipV="1">
            <a:off x="2882791" y="3587070"/>
            <a:ext cx="1096645" cy="2744811"/>
          </a:xfrm>
          <a:prstGeom prst="arc">
            <a:avLst>
              <a:gd name="adj1" fmla="val 16192977"/>
              <a:gd name="adj2" fmla="val 17271341"/>
            </a:avLst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Arco 62">
            <a:extLst>
              <a:ext uri="{FF2B5EF4-FFF2-40B4-BE49-F238E27FC236}">
                <a16:creationId xmlns:a16="http://schemas.microsoft.com/office/drawing/2014/main" id="{4B998B99-CA91-4A34-969E-86A753C7205C}"/>
              </a:ext>
            </a:extLst>
          </p:cNvPr>
          <p:cNvSpPr/>
          <p:nvPr/>
        </p:nvSpPr>
        <p:spPr>
          <a:xfrm rot="10800000">
            <a:off x="2842038" y="971410"/>
            <a:ext cx="1133381" cy="5229228"/>
          </a:xfrm>
          <a:prstGeom prst="arc">
            <a:avLst>
              <a:gd name="adj1" fmla="val 16142059"/>
              <a:gd name="adj2" fmla="val 5423178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Arco 63">
            <a:extLst>
              <a:ext uri="{FF2B5EF4-FFF2-40B4-BE49-F238E27FC236}">
                <a16:creationId xmlns:a16="http://schemas.microsoft.com/office/drawing/2014/main" id="{CEDADBD9-25DF-4634-B70F-1DC1C034E2E6}"/>
              </a:ext>
            </a:extLst>
          </p:cNvPr>
          <p:cNvSpPr/>
          <p:nvPr/>
        </p:nvSpPr>
        <p:spPr>
          <a:xfrm rot="10800000" flipH="1">
            <a:off x="2864698" y="971410"/>
            <a:ext cx="1188435" cy="5229228"/>
          </a:xfrm>
          <a:prstGeom prst="arc">
            <a:avLst>
              <a:gd name="adj1" fmla="val 16142059"/>
              <a:gd name="adj2" fmla="val 5428613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5" name="Connettore diritto 64">
            <a:extLst>
              <a:ext uri="{FF2B5EF4-FFF2-40B4-BE49-F238E27FC236}">
                <a16:creationId xmlns:a16="http://schemas.microsoft.com/office/drawing/2014/main" id="{33FD8062-7AD0-453B-9342-6F58C4C19024}"/>
              </a:ext>
            </a:extLst>
          </p:cNvPr>
          <p:cNvCxnSpPr>
            <a:cxnSpLocks/>
          </p:cNvCxnSpPr>
          <p:nvPr/>
        </p:nvCxnSpPr>
        <p:spPr>
          <a:xfrm flipV="1">
            <a:off x="3241547" y="644915"/>
            <a:ext cx="29278" cy="2027942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5817BF3C-7CB2-4E0E-9BE0-B896E1202FC4}"/>
              </a:ext>
            </a:extLst>
          </p:cNvPr>
          <p:cNvCxnSpPr>
            <a:cxnSpLocks/>
          </p:cNvCxnSpPr>
          <p:nvPr/>
        </p:nvCxnSpPr>
        <p:spPr>
          <a:xfrm flipH="1" flipV="1">
            <a:off x="3648330" y="747669"/>
            <a:ext cx="18462" cy="1955169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diritto 67">
            <a:extLst>
              <a:ext uri="{FF2B5EF4-FFF2-40B4-BE49-F238E27FC236}">
                <a16:creationId xmlns:a16="http://schemas.microsoft.com/office/drawing/2014/main" id="{F5AA9345-8DC3-48E4-B07B-65AEBA2F3CF1}"/>
              </a:ext>
            </a:extLst>
          </p:cNvPr>
          <p:cNvCxnSpPr>
            <a:cxnSpLocks/>
          </p:cNvCxnSpPr>
          <p:nvPr/>
        </p:nvCxnSpPr>
        <p:spPr>
          <a:xfrm flipV="1">
            <a:off x="3642058" y="506295"/>
            <a:ext cx="0" cy="20087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ACE3CC70-F590-4FF4-8EFF-F117B48E9D53}"/>
              </a:ext>
            </a:extLst>
          </p:cNvPr>
          <p:cNvCxnSpPr>
            <a:cxnSpLocks/>
          </p:cNvCxnSpPr>
          <p:nvPr/>
        </p:nvCxnSpPr>
        <p:spPr>
          <a:xfrm flipV="1">
            <a:off x="3261796" y="515456"/>
            <a:ext cx="0" cy="191715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rminatore 69">
            <a:extLst>
              <a:ext uri="{FF2B5EF4-FFF2-40B4-BE49-F238E27FC236}">
                <a16:creationId xmlns:a16="http://schemas.microsoft.com/office/drawing/2014/main" id="{DFC95862-D96E-447A-A93D-8F2CBFEE3561}"/>
              </a:ext>
            </a:extLst>
          </p:cNvPr>
          <p:cNvSpPr/>
          <p:nvPr/>
        </p:nvSpPr>
        <p:spPr>
          <a:xfrm>
            <a:off x="3284107" y="722175"/>
            <a:ext cx="347273" cy="76923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1" name="Connettore diritto 110">
            <a:extLst>
              <a:ext uri="{FF2B5EF4-FFF2-40B4-BE49-F238E27FC236}">
                <a16:creationId xmlns:a16="http://schemas.microsoft.com/office/drawing/2014/main" id="{9FCD9DEF-AFCF-4459-92F8-0FEC7A136C8D}"/>
              </a:ext>
            </a:extLst>
          </p:cNvPr>
          <p:cNvCxnSpPr/>
          <p:nvPr/>
        </p:nvCxnSpPr>
        <p:spPr>
          <a:xfrm>
            <a:off x="3054971" y="2681288"/>
            <a:ext cx="773723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ttore diritto 111">
            <a:extLst>
              <a:ext uri="{FF2B5EF4-FFF2-40B4-BE49-F238E27FC236}">
                <a16:creationId xmlns:a16="http://schemas.microsoft.com/office/drawing/2014/main" id="{13F37D42-C718-44C2-98AB-C3517DC536A8}"/>
              </a:ext>
            </a:extLst>
          </p:cNvPr>
          <p:cNvCxnSpPr/>
          <p:nvPr/>
        </p:nvCxnSpPr>
        <p:spPr>
          <a:xfrm>
            <a:off x="3054971" y="2688953"/>
            <a:ext cx="773723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ttore diritto 112">
            <a:extLst>
              <a:ext uri="{FF2B5EF4-FFF2-40B4-BE49-F238E27FC236}">
                <a16:creationId xmlns:a16="http://schemas.microsoft.com/office/drawing/2014/main" id="{E31D6A4C-24EE-4AB0-AA41-65F549B28502}"/>
              </a:ext>
            </a:extLst>
          </p:cNvPr>
          <p:cNvCxnSpPr/>
          <p:nvPr/>
        </p:nvCxnSpPr>
        <p:spPr>
          <a:xfrm>
            <a:off x="3054971" y="2688953"/>
            <a:ext cx="773723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ttore diritto 113">
            <a:extLst>
              <a:ext uri="{FF2B5EF4-FFF2-40B4-BE49-F238E27FC236}">
                <a16:creationId xmlns:a16="http://schemas.microsoft.com/office/drawing/2014/main" id="{AEE61AE4-C3DB-4466-978B-DA4503846662}"/>
              </a:ext>
            </a:extLst>
          </p:cNvPr>
          <p:cNvCxnSpPr/>
          <p:nvPr/>
        </p:nvCxnSpPr>
        <p:spPr>
          <a:xfrm>
            <a:off x="3054971" y="2763023"/>
            <a:ext cx="773723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ttore diritto 114">
            <a:extLst>
              <a:ext uri="{FF2B5EF4-FFF2-40B4-BE49-F238E27FC236}">
                <a16:creationId xmlns:a16="http://schemas.microsoft.com/office/drawing/2014/main" id="{E7FB15DB-575E-4C02-A69F-69811DD3D764}"/>
              </a:ext>
            </a:extLst>
          </p:cNvPr>
          <p:cNvCxnSpPr/>
          <p:nvPr/>
        </p:nvCxnSpPr>
        <p:spPr>
          <a:xfrm>
            <a:off x="3054970" y="2770930"/>
            <a:ext cx="773723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ttore diritto 116">
            <a:extLst>
              <a:ext uri="{FF2B5EF4-FFF2-40B4-BE49-F238E27FC236}">
                <a16:creationId xmlns:a16="http://schemas.microsoft.com/office/drawing/2014/main" id="{392E9EA8-2443-4C1F-BBB6-CD1C5FEF0150}"/>
              </a:ext>
            </a:extLst>
          </p:cNvPr>
          <p:cNvCxnSpPr/>
          <p:nvPr/>
        </p:nvCxnSpPr>
        <p:spPr>
          <a:xfrm flipV="1">
            <a:off x="3828694" y="2688953"/>
            <a:ext cx="0" cy="7790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diritto 117">
            <a:extLst>
              <a:ext uri="{FF2B5EF4-FFF2-40B4-BE49-F238E27FC236}">
                <a16:creationId xmlns:a16="http://schemas.microsoft.com/office/drawing/2014/main" id="{DBB4061A-4DF7-4FEE-80AF-5FD84BB025E3}"/>
              </a:ext>
            </a:extLst>
          </p:cNvPr>
          <p:cNvCxnSpPr/>
          <p:nvPr/>
        </p:nvCxnSpPr>
        <p:spPr>
          <a:xfrm flipV="1">
            <a:off x="3054971" y="2688953"/>
            <a:ext cx="0" cy="7790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ttore diritto 120">
            <a:extLst>
              <a:ext uri="{FF2B5EF4-FFF2-40B4-BE49-F238E27FC236}">
                <a16:creationId xmlns:a16="http://schemas.microsoft.com/office/drawing/2014/main" id="{ABBDB7F9-2F99-441C-B9CF-B9DB915C6F5B}"/>
              </a:ext>
            </a:extLst>
          </p:cNvPr>
          <p:cNvCxnSpPr/>
          <p:nvPr/>
        </p:nvCxnSpPr>
        <p:spPr>
          <a:xfrm>
            <a:off x="3054970" y="2746926"/>
            <a:ext cx="773723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ttore diritto 121">
            <a:extLst>
              <a:ext uri="{FF2B5EF4-FFF2-40B4-BE49-F238E27FC236}">
                <a16:creationId xmlns:a16="http://schemas.microsoft.com/office/drawing/2014/main" id="{B0E4CC2A-9412-494E-9050-672E15C4E310}"/>
              </a:ext>
            </a:extLst>
          </p:cNvPr>
          <p:cNvCxnSpPr/>
          <p:nvPr/>
        </p:nvCxnSpPr>
        <p:spPr>
          <a:xfrm>
            <a:off x="3054970" y="2727904"/>
            <a:ext cx="773723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ttore diritto 122">
            <a:extLst>
              <a:ext uri="{FF2B5EF4-FFF2-40B4-BE49-F238E27FC236}">
                <a16:creationId xmlns:a16="http://schemas.microsoft.com/office/drawing/2014/main" id="{D8D976CB-2479-4128-8930-891CB15EC15D}"/>
              </a:ext>
            </a:extLst>
          </p:cNvPr>
          <p:cNvCxnSpPr/>
          <p:nvPr/>
        </p:nvCxnSpPr>
        <p:spPr>
          <a:xfrm>
            <a:off x="3054970" y="2710744"/>
            <a:ext cx="773723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7D14C8D4-1166-407C-BDBE-7E9BD0481940}"/>
              </a:ext>
            </a:extLst>
          </p:cNvPr>
          <p:cNvSpPr txBox="1"/>
          <p:nvPr/>
        </p:nvSpPr>
        <p:spPr>
          <a:xfrm>
            <a:off x="2970525" y="4251007"/>
            <a:ext cx="508473" cy="3320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600" dirty="0" err="1"/>
              <a:t>LAr</a:t>
            </a:r>
            <a:r>
              <a:rPr lang="it-IT" sz="1600" dirty="0"/>
              <a:t> </a:t>
            </a:r>
          </a:p>
        </p:txBody>
      </p:sp>
      <p:cxnSp>
        <p:nvCxnSpPr>
          <p:cNvPr id="92" name="Connettore 2 91">
            <a:extLst>
              <a:ext uri="{FF2B5EF4-FFF2-40B4-BE49-F238E27FC236}">
                <a16:creationId xmlns:a16="http://schemas.microsoft.com/office/drawing/2014/main" id="{BFAD672A-6385-4A87-9030-9A1537EE9827}"/>
              </a:ext>
            </a:extLst>
          </p:cNvPr>
          <p:cNvCxnSpPr>
            <a:cxnSpLocks/>
          </p:cNvCxnSpPr>
          <p:nvPr/>
        </p:nvCxnSpPr>
        <p:spPr>
          <a:xfrm flipV="1">
            <a:off x="3439084" y="177346"/>
            <a:ext cx="27652" cy="640063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Arco 108">
            <a:extLst>
              <a:ext uri="{FF2B5EF4-FFF2-40B4-BE49-F238E27FC236}">
                <a16:creationId xmlns:a16="http://schemas.microsoft.com/office/drawing/2014/main" id="{BC08C546-12C4-4949-A625-0F1A4BDBD823}"/>
              </a:ext>
            </a:extLst>
          </p:cNvPr>
          <p:cNvSpPr/>
          <p:nvPr/>
        </p:nvSpPr>
        <p:spPr>
          <a:xfrm flipH="1" flipV="1">
            <a:off x="2961570" y="5752780"/>
            <a:ext cx="954213" cy="912137"/>
          </a:xfrm>
          <a:prstGeom prst="arc">
            <a:avLst>
              <a:gd name="adj1" fmla="val 16288199"/>
              <a:gd name="adj2" fmla="val 19988305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Arco 53">
            <a:extLst>
              <a:ext uri="{FF2B5EF4-FFF2-40B4-BE49-F238E27FC236}">
                <a16:creationId xmlns:a16="http://schemas.microsoft.com/office/drawing/2014/main" id="{F84D60CD-9C30-45B8-AF15-56317380F559}"/>
              </a:ext>
            </a:extLst>
          </p:cNvPr>
          <p:cNvSpPr/>
          <p:nvPr/>
        </p:nvSpPr>
        <p:spPr>
          <a:xfrm rot="10800000">
            <a:off x="2554715" y="711703"/>
            <a:ext cx="1742676" cy="5835441"/>
          </a:xfrm>
          <a:prstGeom prst="arc">
            <a:avLst>
              <a:gd name="adj1" fmla="val 16184175"/>
              <a:gd name="adj2" fmla="val 541675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Arco 54">
            <a:extLst>
              <a:ext uri="{FF2B5EF4-FFF2-40B4-BE49-F238E27FC236}">
                <a16:creationId xmlns:a16="http://schemas.microsoft.com/office/drawing/2014/main" id="{7978744B-B83A-4833-AB20-D2826E8AA1A0}"/>
              </a:ext>
            </a:extLst>
          </p:cNvPr>
          <p:cNvSpPr/>
          <p:nvPr/>
        </p:nvSpPr>
        <p:spPr>
          <a:xfrm>
            <a:off x="2618489" y="707171"/>
            <a:ext cx="1722759" cy="5835441"/>
          </a:xfrm>
          <a:prstGeom prst="arc">
            <a:avLst>
              <a:gd name="adj1" fmla="val 16162640"/>
              <a:gd name="adj2" fmla="val 544260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67" name="Gruppo 66">
            <a:extLst>
              <a:ext uri="{FF2B5EF4-FFF2-40B4-BE49-F238E27FC236}">
                <a16:creationId xmlns:a16="http://schemas.microsoft.com/office/drawing/2014/main" id="{C27391C9-70B8-4304-ACBF-D3ABF4FF6263}"/>
              </a:ext>
            </a:extLst>
          </p:cNvPr>
          <p:cNvGrpSpPr/>
          <p:nvPr/>
        </p:nvGrpSpPr>
        <p:grpSpPr>
          <a:xfrm>
            <a:off x="3038795" y="570036"/>
            <a:ext cx="837816" cy="658050"/>
            <a:chOff x="3037267" y="619729"/>
            <a:chExt cx="837816" cy="658050"/>
          </a:xfrm>
        </p:grpSpPr>
        <p:sp>
          <p:nvSpPr>
            <p:cNvPr id="51" name="Arco 50">
              <a:extLst>
                <a:ext uri="{FF2B5EF4-FFF2-40B4-BE49-F238E27FC236}">
                  <a16:creationId xmlns:a16="http://schemas.microsoft.com/office/drawing/2014/main" id="{C9208E01-5901-4165-98D8-47A54A06010F}"/>
                </a:ext>
              </a:extLst>
            </p:cNvPr>
            <p:cNvSpPr/>
            <p:nvPr/>
          </p:nvSpPr>
          <p:spPr>
            <a:xfrm>
              <a:off x="3037267" y="626530"/>
              <a:ext cx="784638" cy="651249"/>
            </a:xfrm>
            <a:prstGeom prst="arc">
              <a:avLst>
                <a:gd name="adj1" fmla="val 16558840"/>
                <a:gd name="adj2" fmla="val 19795576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5" name="Arco 104">
              <a:extLst>
                <a:ext uri="{FF2B5EF4-FFF2-40B4-BE49-F238E27FC236}">
                  <a16:creationId xmlns:a16="http://schemas.microsoft.com/office/drawing/2014/main" id="{DF708060-AC01-43A5-8E40-7BF853EC04AD}"/>
                </a:ext>
              </a:extLst>
            </p:cNvPr>
            <p:cNvSpPr/>
            <p:nvPr/>
          </p:nvSpPr>
          <p:spPr>
            <a:xfrm flipH="1">
              <a:off x="3090445" y="619729"/>
              <a:ext cx="784638" cy="651249"/>
            </a:xfrm>
            <a:prstGeom prst="arc">
              <a:avLst>
                <a:gd name="adj1" fmla="val 16558840"/>
                <a:gd name="adj2" fmla="val 19795576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8" name="Arco 107">
            <a:extLst>
              <a:ext uri="{FF2B5EF4-FFF2-40B4-BE49-F238E27FC236}">
                <a16:creationId xmlns:a16="http://schemas.microsoft.com/office/drawing/2014/main" id="{2E88394E-E298-49E5-B62D-398EBD5A1216}"/>
              </a:ext>
            </a:extLst>
          </p:cNvPr>
          <p:cNvSpPr/>
          <p:nvPr/>
        </p:nvSpPr>
        <p:spPr>
          <a:xfrm flipV="1">
            <a:off x="3028888" y="6015745"/>
            <a:ext cx="852856" cy="651249"/>
          </a:xfrm>
          <a:prstGeom prst="arc">
            <a:avLst>
              <a:gd name="adj1" fmla="val 15877786"/>
              <a:gd name="adj2" fmla="val 19795576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4" name="Connettore 2 133">
            <a:extLst>
              <a:ext uri="{FF2B5EF4-FFF2-40B4-BE49-F238E27FC236}">
                <a16:creationId xmlns:a16="http://schemas.microsoft.com/office/drawing/2014/main" id="{CE81DD92-3157-4992-9103-81039E059C1C}"/>
              </a:ext>
            </a:extLst>
          </p:cNvPr>
          <p:cNvCxnSpPr/>
          <p:nvPr/>
        </p:nvCxnSpPr>
        <p:spPr>
          <a:xfrm>
            <a:off x="2332314" y="868715"/>
            <a:ext cx="0" cy="386635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7AA1BA57-B921-4C94-A9C7-A3393CEA20C8}"/>
              </a:ext>
            </a:extLst>
          </p:cNvPr>
          <p:cNvSpPr txBox="1"/>
          <p:nvPr/>
        </p:nvSpPr>
        <p:spPr>
          <a:xfrm>
            <a:off x="4984613" y="1576293"/>
            <a:ext cx="2883253" cy="332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 Inner vessel support </a:t>
            </a:r>
            <a:r>
              <a:rPr lang="it-IT" sz="1600" dirty="0" err="1"/>
              <a:t>rods</a:t>
            </a:r>
            <a:endParaRPr lang="it-IT" sz="1600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D1904193-89D7-4AD1-9AAE-E3AA32A5B7F6}"/>
              </a:ext>
            </a:extLst>
          </p:cNvPr>
          <p:cNvSpPr/>
          <p:nvPr/>
        </p:nvSpPr>
        <p:spPr>
          <a:xfrm>
            <a:off x="5137123" y="3208380"/>
            <a:ext cx="21116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Vacuum and super </a:t>
            </a:r>
            <a:r>
              <a:rPr lang="it-IT" sz="1600" dirty="0" err="1"/>
              <a:t>insulation</a:t>
            </a:r>
            <a:r>
              <a:rPr lang="it-IT" sz="1600" dirty="0"/>
              <a:t> 48 mm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994419E5-C4CC-4DCF-8E7A-31D1FB99FF9E}"/>
              </a:ext>
            </a:extLst>
          </p:cNvPr>
          <p:cNvCxnSpPr>
            <a:cxnSpLocks/>
          </p:cNvCxnSpPr>
          <p:nvPr/>
        </p:nvCxnSpPr>
        <p:spPr>
          <a:xfrm flipH="1">
            <a:off x="4220656" y="3975938"/>
            <a:ext cx="2636992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776A4F24-4682-427C-8EB1-F8C879184AE4}"/>
              </a:ext>
            </a:extLst>
          </p:cNvPr>
          <p:cNvCxnSpPr>
            <a:cxnSpLocks/>
          </p:cNvCxnSpPr>
          <p:nvPr/>
        </p:nvCxnSpPr>
        <p:spPr>
          <a:xfrm flipH="1" flipV="1">
            <a:off x="4073552" y="2432852"/>
            <a:ext cx="1053495" cy="50738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78D91ACA-A3D5-4D59-ABA3-94D3C7448595}"/>
              </a:ext>
            </a:extLst>
          </p:cNvPr>
          <p:cNvCxnSpPr>
            <a:cxnSpLocks/>
          </p:cNvCxnSpPr>
          <p:nvPr/>
        </p:nvCxnSpPr>
        <p:spPr>
          <a:xfrm flipH="1" flipV="1">
            <a:off x="3631522" y="628074"/>
            <a:ext cx="1382625" cy="82225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E00D2796-D0D0-4875-8178-F6BA2319DA1B}"/>
              </a:ext>
            </a:extLst>
          </p:cNvPr>
          <p:cNvCxnSpPr>
            <a:cxnSpLocks/>
          </p:cNvCxnSpPr>
          <p:nvPr/>
        </p:nvCxnSpPr>
        <p:spPr>
          <a:xfrm flipH="1" flipV="1">
            <a:off x="3246616" y="613930"/>
            <a:ext cx="1767531" cy="834465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FA497343-3010-45B0-9A31-2093A25B34EE}"/>
              </a:ext>
            </a:extLst>
          </p:cNvPr>
          <p:cNvCxnSpPr>
            <a:cxnSpLocks/>
          </p:cNvCxnSpPr>
          <p:nvPr/>
        </p:nvCxnSpPr>
        <p:spPr>
          <a:xfrm>
            <a:off x="5104748" y="2934796"/>
            <a:ext cx="1940183" cy="29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2D231E24-E63C-4501-B0C7-8982D280F271}"/>
              </a:ext>
            </a:extLst>
          </p:cNvPr>
          <p:cNvSpPr txBox="1"/>
          <p:nvPr/>
        </p:nvSpPr>
        <p:spPr>
          <a:xfrm>
            <a:off x="5026529" y="2528096"/>
            <a:ext cx="1237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accent5">
                    <a:lumMod val="75000"/>
                  </a:schemeClr>
                </a:solidFill>
              </a:rPr>
              <a:t>Inner  Vessel</a:t>
            </a:r>
          </a:p>
        </p:txBody>
      </p: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2629CFB8-AF20-460C-8B79-2A7E5A0B5F00}"/>
              </a:ext>
            </a:extLst>
          </p:cNvPr>
          <p:cNvCxnSpPr>
            <a:cxnSpLocks/>
          </p:cNvCxnSpPr>
          <p:nvPr/>
        </p:nvCxnSpPr>
        <p:spPr>
          <a:xfrm>
            <a:off x="4660061" y="5608181"/>
            <a:ext cx="1641552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D0D5AF1B-6F17-44A9-86A8-3B080989F110}"/>
              </a:ext>
            </a:extLst>
          </p:cNvPr>
          <p:cNvCxnSpPr>
            <a:cxnSpLocks/>
          </p:cNvCxnSpPr>
          <p:nvPr/>
        </p:nvCxnSpPr>
        <p:spPr>
          <a:xfrm>
            <a:off x="5003713" y="1443057"/>
            <a:ext cx="2337891" cy="629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15D73713-503F-4E68-B90A-0F87153AD630}"/>
              </a:ext>
            </a:extLst>
          </p:cNvPr>
          <p:cNvCxnSpPr>
            <a:cxnSpLocks/>
          </p:cNvCxnSpPr>
          <p:nvPr/>
        </p:nvCxnSpPr>
        <p:spPr>
          <a:xfrm flipV="1">
            <a:off x="5025439" y="1977897"/>
            <a:ext cx="2298999" cy="78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13CFB89E-8D32-4CD9-8525-1DCD5EEC12CF}"/>
              </a:ext>
            </a:extLst>
          </p:cNvPr>
          <p:cNvSpPr txBox="1"/>
          <p:nvPr/>
        </p:nvSpPr>
        <p:spPr>
          <a:xfrm>
            <a:off x="361211" y="1427889"/>
            <a:ext cx="2107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End </a:t>
            </a:r>
            <a:r>
              <a:rPr lang="it-IT" sz="1600" dirty="0" err="1"/>
              <a:t>cap</a:t>
            </a:r>
            <a:r>
              <a:rPr lang="it-IT" sz="1600" dirty="0"/>
              <a:t>  </a:t>
            </a:r>
            <a:r>
              <a:rPr lang="it-IT" sz="1600" dirty="0" err="1"/>
              <a:t>reinforcement</a:t>
            </a:r>
            <a:endParaRPr lang="it-IT" sz="1600" dirty="0"/>
          </a:p>
          <a:p>
            <a:r>
              <a:rPr lang="it-IT" sz="1600" dirty="0" err="1"/>
              <a:t>Thickness</a:t>
            </a:r>
            <a:r>
              <a:rPr lang="it-IT" sz="1600" dirty="0"/>
              <a:t> 10 mm</a:t>
            </a:r>
          </a:p>
        </p:txBody>
      </p: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53A7DBE5-C1D2-46C1-AFE7-A96B82F8C125}"/>
              </a:ext>
            </a:extLst>
          </p:cNvPr>
          <p:cNvCxnSpPr>
            <a:cxnSpLocks/>
          </p:cNvCxnSpPr>
          <p:nvPr/>
        </p:nvCxnSpPr>
        <p:spPr>
          <a:xfrm>
            <a:off x="452612" y="2024877"/>
            <a:ext cx="1769610" cy="1277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4ACBACA7-4A24-42D3-B03F-1690E7886469}"/>
              </a:ext>
            </a:extLst>
          </p:cNvPr>
          <p:cNvSpPr txBox="1"/>
          <p:nvPr/>
        </p:nvSpPr>
        <p:spPr>
          <a:xfrm>
            <a:off x="475160" y="2528096"/>
            <a:ext cx="1644364" cy="573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Calorimeter</a:t>
            </a:r>
            <a:r>
              <a:rPr lang="it-IT" sz="1600" dirty="0"/>
              <a:t> </a:t>
            </a:r>
            <a:r>
              <a:rPr lang="it-IT" sz="1600" dirty="0" err="1"/>
              <a:t>inner</a:t>
            </a:r>
            <a:endParaRPr lang="it-IT" sz="1600" dirty="0"/>
          </a:p>
          <a:p>
            <a:r>
              <a:rPr lang="it-IT" sz="1600" dirty="0" err="1"/>
              <a:t>envelope</a:t>
            </a:r>
            <a:endParaRPr lang="it-IT" sz="1600" dirty="0"/>
          </a:p>
        </p:txBody>
      </p:sp>
      <p:cxnSp>
        <p:nvCxnSpPr>
          <p:cNvPr id="91" name="Connettore diritto 90">
            <a:extLst>
              <a:ext uri="{FF2B5EF4-FFF2-40B4-BE49-F238E27FC236}">
                <a16:creationId xmlns:a16="http://schemas.microsoft.com/office/drawing/2014/main" id="{748D144B-938B-4A94-BAFF-FD7D92E15437}"/>
              </a:ext>
            </a:extLst>
          </p:cNvPr>
          <p:cNvCxnSpPr>
            <a:cxnSpLocks/>
          </p:cNvCxnSpPr>
          <p:nvPr/>
        </p:nvCxnSpPr>
        <p:spPr>
          <a:xfrm>
            <a:off x="475160" y="3196128"/>
            <a:ext cx="1649208" cy="44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761D9720-7BED-4F61-8E38-FDBF0D98B46B}"/>
              </a:ext>
            </a:extLst>
          </p:cNvPr>
          <p:cNvCxnSpPr>
            <a:cxnSpLocks/>
          </p:cNvCxnSpPr>
          <p:nvPr/>
        </p:nvCxnSpPr>
        <p:spPr>
          <a:xfrm>
            <a:off x="798357" y="3486007"/>
            <a:ext cx="4203139" cy="128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319D8E6B-C5CD-4556-8C56-EECBAB6D982F}"/>
              </a:ext>
            </a:extLst>
          </p:cNvPr>
          <p:cNvCxnSpPr>
            <a:cxnSpLocks/>
          </p:cNvCxnSpPr>
          <p:nvPr/>
        </p:nvCxnSpPr>
        <p:spPr>
          <a:xfrm flipH="1">
            <a:off x="2726554" y="2941195"/>
            <a:ext cx="2388003" cy="48633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C7D8F497-384F-4BC3-953A-08BF90D21CBC}"/>
              </a:ext>
            </a:extLst>
          </p:cNvPr>
          <p:cNvCxnSpPr>
            <a:cxnSpLocks/>
          </p:cNvCxnSpPr>
          <p:nvPr/>
        </p:nvCxnSpPr>
        <p:spPr>
          <a:xfrm flipH="1" flipV="1">
            <a:off x="3285663" y="1031968"/>
            <a:ext cx="1758384" cy="95602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D67838A6-E15A-4A53-B27C-E7608E659FE3}"/>
              </a:ext>
            </a:extLst>
          </p:cNvPr>
          <p:cNvCxnSpPr>
            <a:cxnSpLocks/>
          </p:cNvCxnSpPr>
          <p:nvPr/>
        </p:nvCxnSpPr>
        <p:spPr>
          <a:xfrm flipH="1" flipV="1">
            <a:off x="3631523" y="1425319"/>
            <a:ext cx="1412524" cy="55233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8BC59FE-C7B6-4802-8132-679E075FE237}"/>
              </a:ext>
            </a:extLst>
          </p:cNvPr>
          <p:cNvSpPr txBox="1"/>
          <p:nvPr/>
        </p:nvSpPr>
        <p:spPr>
          <a:xfrm>
            <a:off x="4662511" y="5165808"/>
            <a:ext cx="1399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rgbClr val="C00000"/>
                </a:solidFill>
              </a:rPr>
              <a:t>Outer  vessel</a:t>
            </a:r>
            <a:endParaRPr lang="it-IT" dirty="0">
              <a:solidFill>
                <a:srgbClr val="C00000"/>
              </a:solidFill>
            </a:endParaRPr>
          </a:p>
        </p:txBody>
      </p:sp>
      <p:cxnSp>
        <p:nvCxnSpPr>
          <p:cNvPr id="119" name="Connettore diritto 118">
            <a:extLst>
              <a:ext uri="{FF2B5EF4-FFF2-40B4-BE49-F238E27FC236}">
                <a16:creationId xmlns:a16="http://schemas.microsoft.com/office/drawing/2014/main" id="{4D9181F0-3A74-4483-84B0-D3258A01C2CB}"/>
              </a:ext>
            </a:extLst>
          </p:cNvPr>
          <p:cNvCxnSpPr>
            <a:cxnSpLocks/>
          </p:cNvCxnSpPr>
          <p:nvPr/>
        </p:nvCxnSpPr>
        <p:spPr>
          <a:xfrm flipH="1">
            <a:off x="6321717" y="3980016"/>
            <a:ext cx="1729148" cy="16325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CasellaDiTesto 137">
            <a:extLst>
              <a:ext uri="{FF2B5EF4-FFF2-40B4-BE49-F238E27FC236}">
                <a16:creationId xmlns:a16="http://schemas.microsoft.com/office/drawing/2014/main" id="{2D908DFE-03B7-4EA1-8A60-9E25AFBC250F}"/>
              </a:ext>
            </a:extLst>
          </p:cNvPr>
          <p:cNvSpPr txBox="1"/>
          <p:nvPr/>
        </p:nvSpPr>
        <p:spPr>
          <a:xfrm>
            <a:off x="1280298" y="898122"/>
            <a:ext cx="1328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200 mm</a:t>
            </a:r>
          </a:p>
        </p:txBody>
      </p:sp>
    </p:spTree>
    <p:extLst>
      <p:ext uri="{BB962C8B-B14F-4D97-AF65-F5344CB8AC3E}">
        <p14:creationId xmlns:p14="http://schemas.microsoft.com/office/powerpoint/2010/main" val="116240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CasellaDiTesto 370">
            <a:extLst>
              <a:ext uri="{FF2B5EF4-FFF2-40B4-BE49-F238E27FC236}">
                <a16:creationId xmlns:a16="http://schemas.microsoft.com/office/drawing/2014/main" id="{F852A3AF-1E1D-43FE-BD08-EFE1BFFFAC63}"/>
              </a:ext>
            </a:extLst>
          </p:cNvPr>
          <p:cNvSpPr txBox="1"/>
          <p:nvPr/>
        </p:nvSpPr>
        <p:spPr>
          <a:xfrm>
            <a:off x="3737699" y="16758"/>
            <a:ext cx="2994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 err="1"/>
              <a:t>Schematic</a:t>
            </a:r>
            <a:r>
              <a:rPr lang="it-IT" b="1" dirty="0"/>
              <a:t> XY cross </a:t>
            </a:r>
            <a:r>
              <a:rPr lang="it-IT" b="1" dirty="0" err="1"/>
              <a:t>section</a:t>
            </a:r>
            <a:endParaRPr lang="it-IT" b="1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0DD64CD-A553-486B-A3A9-41A26C407249}"/>
              </a:ext>
            </a:extLst>
          </p:cNvPr>
          <p:cNvSpPr/>
          <p:nvPr/>
        </p:nvSpPr>
        <p:spPr>
          <a:xfrm>
            <a:off x="8722158" y="1177434"/>
            <a:ext cx="1731667" cy="536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Outer vessel </a:t>
            </a:r>
          </a:p>
          <a:p>
            <a:r>
              <a:rPr lang="it-IT" sz="1600" dirty="0" err="1"/>
              <a:t>supporting</a:t>
            </a:r>
            <a:r>
              <a:rPr lang="it-IT" sz="1600" dirty="0"/>
              <a:t> </a:t>
            </a:r>
            <a:r>
              <a:rPr lang="it-IT" sz="1600" dirty="0" err="1"/>
              <a:t>rods</a:t>
            </a:r>
            <a:r>
              <a:rPr lang="it-IT" sz="1600" dirty="0"/>
              <a:t>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772DBE2-7188-4B74-9E11-895F36DD7294}"/>
              </a:ext>
            </a:extLst>
          </p:cNvPr>
          <p:cNvSpPr/>
          <p:nvPr/>
        </p:nvSpPr>
        <p:spPr>
          <a:xfrm>
            <a:off x="1002009" y="1715068"/>
            <a:ext cx="1731667" cy="310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Outer vessel 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D185605-8514-447F-806F-65D3F3ABD516}"/>
              </a:ext>
            </a:extLst>
          </p:cNvPr>
          <p:cNvSpPr txBox="1"/>
          <p:nvPr/>
        </p:nvSpPr>
        <p:spPr>
          <a:xfrm>
            <a:off x="8744114" y="662012"/>
            <a:ext cx="1513115" cy="310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Supporting</a:t>
            </a:r>
            <a:r>
              <a:rPr lang="it-IT" sz="1600" dirty="0"/>
              <a:t> </a:t>
            </a:r>
            <a:r>
              <a:rPr lang="it-IT" sz="1600" dirty="0" err="1"/>
              <a:t>beam</a:t>
            </a:r>
            <a:endParaRPr lang="it-IT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16E8D54E-97A6-41A0-8CB3-22A1ADB8682C}"/>
              </a:ext>
            </a:extLst>
          </p:cNvPr>
          <p:cNvSpPr txBox="1"/>
          <p:nvPr/>
        </p:nvSpPr>
        <p:spPr>
          <a:xfrm>
            <a:off x="8839623" y="4170173"/>
            <a:ext cx="1780855" cy="597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Inner </a:t>
            </a:r>
            <a:r>
              <a:rPr lang="it-IT" sz="1600" dirty="0"/>
              <a:t>Vessel </a:t>
            </a:r>
          </a:p>
          <a:p>
            <a:r>
              <a:rPr lang="it-IT" sz="1600" dirty="0" err="1"/>
              <a:t>Alum</a:t>
            </a:r>
            <a:r>
              <a:rPr lang="it-IT" sz="1600" dirty="0"/>
              <a:t> 12 mm</a:t>
            </a:r>
          </a:p>
        </p:txBody>
      </p: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E90A7A73-CAE0-41F2-A192-5C1CD97859DF}"/>
              </a:ext>
            </a:extLst>
          </p:cNvPr>
          <p:cNvGrpSpPr/>
          <p:nvPr/>
        </p:nvGrpSpPr>
        <p:grpSpPr>
          <a:xfrm>
            <a:off x="813806" y="4515563"/>
            <a:ext cx="851846" cy="968087"/>
            <a:chOff x="889223" y="5101817"/>
            <a:chExt cx="911655" cy="1054984"/>
          </a:xfrm>
        </p:grpSpPr>
        <p:cxnSp>
          <p:nvCxnSpPr>
            <p:cNvPr id="172" name="Connettore 2 171">
              <a:extLst>
                <a:ext uri="{FF2B5EF4-FFF2-40B4-BE49-F238E27FC236}">
                  <a16:creationId xmlns:a16="http://schemas.microsoft.com/office/drawing/2014/main" id="{F07E6866-64EB-4328-8282-DB19173C47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8909" y="5515265"/>
              <a:ext cx="0" cy="64153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" name="Connettore 2 172">
              <a:extLst>
                <a:ext uri="{FF2B5EF4-FFF2-40B4-BE49-F238E27FC236}">
                  <a16:creationId xmlns:a16="http://schemas.microsoft.com/office/drawing/2014/main" id="{009550C2-A61F-4896-8069-D85F9ABACE74}"/>
                </a:ext>
              </a:extLst>
            </p:cNvPr>
            <p:cNvCxnSpPr>
              <a:cxnSpLocks/>
            </p:cNvCxnSpPr>
            <p:nvPr/>
          </p:nvCxnSpPr>
          <p:spPr>
            <a:xfrm>
              <a:off x="1005150" y="6156801"/>
              <a:ext cx="644905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4" name="CasellaDiTesto 173">
              <a:extLst>
                <a:ext uri="{FF2B5EF4-FFF2-40B4-BE49-F238E27FC236}">
                  <a16:creationId xmlns:a16="http://schemas.microsoft.com/office/drawing/2014/main" id="{20BCA469-1628-4AB8-8035-65966CE01F86}"/>
                </a:ext>
              </a:extLst>
            </p:cNvPr>
            <p:cNvSpPr txBox="1"/>
            <p:nvPr/>
          </p:nvSpPr>
          <p:spPr>
            <a:xfrm>
              <a:off x="889223" y="5101817"/>
              <a:ext cx="455796" cy="369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Y</a:t>
              </a:r>
            </a:p>
          </p:txBody>
        </p:sp>
        <p:sp>
          <p:nvSpPr>
            <p:cNvPr id="175" name="CasellaDiTesto 174">
              <a:extLst>
                <a:ext uri="{FF2B5EF4-FFF2-40B4-BE49-F238E27FC236}">
                  <a16:creationId xmlns:a16="http://schemas.microsoft.com/office/drawing/2014/main" id="{9A0F4353-9724-4F5E-95A6-AFA143D04DA1}"/>
                </a:ext>
              </a:extLst>
            </p:cNvPr>
            <p:cNvSpPr txBox="1"/>
            <p:nvPr/>
          </p:nvSpPr>
          <p:spPr>
            <a:xfrm>
              <a:off x="1308748" y="5737425"/>
              <a:ext cx="4921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X</a:t>
              </a:r>
            </a:p>
          </p:txBody>
        </p:sp>
      </p:grp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890549EB-C272-4992-8F2E-B02724D0730F}"/>
              </a:ext>
            </a:extLst>
          </p:cNvPr>
          <p:cNvCxnSpPr>
            <a:cxnSpLocks/>
          </p:cNvCxnSpPr>
          <p:nvPr/>
        </p:nvCxnSpPr>
        <p:spPr>
          <a:xfrm flipV="1">
            <a:off x="8868825" y="4799084"/>
            <a:ext cx="812350" cy="897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4E669281-FD1D-45C7-A945-E1B39D975D1E}"/>
              </a:ext>
            </a:extLst>
          </p:cNvPr>
          <p:cNvCxnSpPr>
            <a:cxnSpLocks/>
          </p:cNvCxnSpPr>
          <p:nvPr/>
        </p:nvCxnSpPr>
        <p:spPr>
          <a:xfrm flipV="1">
            <a:off x="8770072" y="984663"/>
            <a:ext cx="1410883" cy="272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73221488-A9F1-4911-B6D1-E41477952DC9}"/>
              </a:ext>
            </a:extLst>
          </p:cNvPr>
          <p:cNvCxnSpPr>
            <a:cxnSpLocks/>
          </p:cNvCxnSpPr>
          <p:nvPr/>
        </p:nvCxnSpPr>
        <p:spPr>
          <a:xfrm>
            <a:off x="8805353" y="3110577"/>
            <a:ext cx="122553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CD22CBF8-F4BE-4F64-8D2A-2BBE85D026F6}"/>
              </a:ext>
            </a:extLst>
          </p:cNvPr>
          <p:cNvCxnSpPr>
            <a:cxnSpLocks/>
          </p:cNvCxnSpPr>
          <p:nvPr/>
        </p:nvCxnSpPr>
        <p:spPr>
          <a:xfrm>
            <a:off x="8775322" y="1727930"/>
            <a:ext cx="1365695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21302DC8-FCE6-4AF0-AC6E-72E71F17DB37}"/>
              </a:ext>
            </a:extLst>
          </p:cNvPr>
          <p:cNvCxnSpPr>
            <a:cxnSpLocks/>
          </p:cNvCxnSpPr>
          <p:nvPr/>
        </p:nvCxnSpPr>
        <p:spPr>
          <a:xfrm>
            <a:off x="1647148" y="6106975"/>
            <a:ext cx="748124" cy="474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ttore diritto 66">
            <a:extLst>
              <a:ext uri="{FF2B5EF4-FFF2-40B4-BE49-F238E27FC236}">
                <a16:creationId xmlns:a16="http://schemas.microsoft.com/office/drawing/2014/main" id="{8E6FD903-EA0C-427A-BD18-4471C6C4B2AD}"/>
              </a:ext>
            </a:extLst>
          </p:cNvPr>
          <p:cNvCxnSpPr>
            <a:cxnSpLocks/>
          </p:cNvCxnSpPr>
          <p:nvPr/>
        </p:nvCxnSpPr>
        <p:spPr>
          <a:xfrm>
            <a:off x="1140070" y="2286067"/>
            <a:ext cx="122553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5210A2B9-79AB-49E0-B3C9-D59EA0D9C225}"/>
              </a:ext>
            </a:extLst>
          </p:cNvPr>
          <p:cNvCxnSpPr>
            <a:cxnSpLocks/>
          </p:cNvCxnSpPr>
          <p:nvPr/>
        </p:nvCxnSpPr>
        <p:spPr>
          <a:xfrm>
            <a:off x="1026752" y="3026562"/>
            <a:ext cx="160918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A5AB4405-A8C0-460E-A1F8-888D32F41C74}"/>
              </a:ext>
            </a:extLst>
          </p:cNvPr>
          <p:cNvSpPr txBox="1"/>
          <p:nvPr/>
        </p:nvSpPr>
        <p:spPr>
          <a:xfrm>
            <a:off x="993380" y="2428387"/>
            <a:ext cx="1266466" cy="627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Covers INOX</a:t>
            </a:r>
          </a:p>
          <a:p>
            <a:r>
              <a:rPr lang="it-IT" dirty="0"/>
              <a:t>16 mm</a:t>
            </a:r>
          </a:p>
        </p:txBody>
      </p:sp>
      <p:cxnSp>
        <p:nvCxnSpPr>
          <p:cNvPr id="72" name="Connettore diritto 71">
            <a:extLst>
              <a:ext uri="{FF2B5EF4-FFF2-40B4-BE49-F238E27FC236}">
                <a16:creationId xmlns:a16="http://schemas.microsoft.com/office/drawing/2014/main" id="{BF2994FC-091B-49B5-AF96-5749B042C1F7}"/>
              </a:ext>
            </a:extLst>
          </p:cNvPr>
          <p:cNvCxnSpPr>
            <a:cxnSpLocks/>
          </p:cNvCxnSpPr>
          <p:nvPr/>
        </p:nvCxnSpPr>
        <p:spPr>
          <a:xfrm flipV="1">
            <a:off x="1892218" y="5268910"/>
            <a:ext cx="788236" cy="496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A3DEF653-7898-4BC0-88AD-7E8840DA0757}"/>
              </a:ext>
            </a:extLst>
          </p:cNvPr>
          <p:cNvSpPr txBox="1"/>
          <p:nvPr/>
        </p:nvSpPr>
        <p:spPr>
          <a:xfrm>
            <a:off x="1820847" y="5701675"/>
            <a:ext cx="535447" cy="338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Ribs</a:t>
            </a:r>
            <a:endParaRPr lang="it-IT" dirty="0"/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7C616350-6938-4670-B485-1C1EBDF8641D}"/>
              </a:ext>
            </a:extLst>
          </p:cNvPr>
          <p:cNvSpPr txBox="1"/>
          <p:nvPr/>
        </p:nvSpPr>
        <p:spPr>
          <a:xfrm>
            <a:off x="8868825" y="3347435"/>
            <a:ext cx="2182034" cy="328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Covers </a:t>
            </a:r>
            <a:r>
              <a:rPr lang="it-IT" sz="1600" dirty="0" err="1"/>
              <a:t>Alum</a:t>
            </a:r>
            <a:r>
              <a:rPr lang="it-IT" sz="1600" dirty="0"/>
              <a:t> 16 mm </a:t>
            </a:r>
            <a:r>
              <a:rPr lang="it-IT" sz="1600" dirty="0" err="1"/>
              <a:t>thick</a:t>
            </a:r>
            <a:endParaRPr lang="it-IT" sz="1600" dirty="0"/>
          </a:p>
        </p:txBody>
      </p:sp>
      <p:cxnSp>
        <p:nvCxnSpPr>
          <p:cNvPr id="75" name="Connettore diritto 74">
            <a:extLst>
              <a:ext uri="{FF2B5EF4-FFF2-40B4-BE49-F238E27FC236}">
                <a16:creationId xmlns:a16="http://schemas.microsoft.com/office/drawing/2014/main" id="{A38C19C2-4BF6-418D-A399-2A8B911F715F}"/>
              </a:ext>
            </a:extLst>
          </p:cNvPr>
          <p:cNvCxnSpPr>
            <a:cxnSpLocks/>
          </p:cNvCxnSpPr>
          <p:nvPr/>
        </p:nvCxnSpPr>
        <p:spPr>
          <a:xfrm>
            <a:off x="8819705" y="3714623"/>
            <a:ext cx="2166083" cy="3271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nettore diritto 87">
            <a:extLst>
              <a:ext uri="{FF2B5EF4-FFF2-40B4-BE49-F238E27FC236}">
                <a16:creationId xmlns:a16="http://schemas.microsoft.com/office/drawing/2014/main" id="{4A0A400A-D168-48E2-8559-72271697F61D}"/>
              </a:ext>
            </a:extLst>
          </p:cNvPr>
          <p:cNvCxnSpPr>
            <a:cxnSpLocks/>
          </p:cNvCxnSpPr>
          <p:nvPr/>
        </p:nvCxnSpPr>
        <p:spPr>
          <a:xfrm flipV="1">
            <a:off x="1827527" y="4318749"/>
            <a:ext cx="813205" cy="947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30F58911-DC05-4FB9-B2DF-5B534816DCBD}"/>
              </a:ext>
            </a:extLst>
          </p:cNvPr>
          <p:cNvSpPr txBox="1"/>
          <p:nvPr/>
        </p:nvSpPr>
        <p:spPr>
          <a:xfrm>
            <a:off x="1752305" y="3694829"/>
            <a:ext cx="934650" cy="5648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Super</a:t>
            </a:r>
            <a:r>
              <a:rPr lang="it-IT" dirty="0"/>
              <a:t> </a:t>
            </a:r>
          </a:p>
          <a:p>
            <a:r>
              <a:rPr lang="it-IT" sz="1600" dirty="0" err="1"/>
              <a:t>insulation</a:t>
            </a:r>
            <a:endParaRPr lang="it-IT" sz="1600" dirty="0"/>
          </a:p>
        </p:txBody>
      </p:sp>
      <p:sp>
        <p:nvSpPr>
          <p:cNvPr id="119" name="CasellaDiTesto 118">
            <a:extLst>
              <a:ext uri="{FF2B5EF4-FFF2-40B4-BE49-F238E27FC236}">
                <a16:creationId xmlns:a16="http://schemas.microsoft.com/office/drawing/2014/main" id="{F8015040-4A89-4E13-B911-1F9A5C97E148}"/>
              </a:ext>
            </a:extLst>
          </p:cNvPr>
          <p:cNvSpPr txBox="1"/>
          <p:nvPr/>
        </p:nvSpPr>
        <p:spPr>
          <a:xfrm>
            <a:off x="1746467" y="4514495"/>
            <a:ext cx="741728" cy="310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LAr</a:t>
            </a:r>
            <a:r>
              <a:rPr lang="it-IT" sz="1600" dirty="0"/>
              <a:t> out</a:t>
            </a:r>
          </a:p>
        </p:txBody>
      </p:sp>
      <p:cxnSp>
        <p:nvCxnSpPr>
          <p:cNvPr id="141" name="Connettore diritto 140">
            <a:extLst>
              <a:ext uri="{FF2B5EF4-FFF2-40B4-BE49-F238E27FC236}">
                <a16:creationId xmlns:a16="http://schemas.microsoft.com/office/drawing/2014/main" id="{C458AF03-7025-4DEA-A913-418999699BFD}"/>
              </a:ext>
            </a:extLst>
          </p:cNvPr>
          <p:cNvCxnSpPr>
            <a:cxnSpLocks/>
          </p:cNvCxnSpPr>
          <p:nvPr/>
        </p:nvCxnSpPr>
        <p:spPr>
          <a:xfrm>
            <a:off x="8842377" y="5759346"/>
            <a:ext cx="47185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Rettangolo 98">
            <a:extLst>
              <a:ext uri="{FF2B5EF4-FFF2-40B4-BE49-F238E27FC236}">
                <a16:creationId xmlns:a16="http://schemas.microsoft.com/office/drawing/2014/main" id="{9555EA0B-7E08-4C60-9605-8D6AED02A65F}"/>
              </a:ext>
            </a:extLst>
          </p:cNvPr>
          <p:cNvSpPr/>
          <p:nvPr/>
        </p:nvSpPr>
        <p:spPr>
          <a:xfrm>
            <a:off x="2925077" y="1450568"/>
            <a:ext cx="733416" cy="7191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00" name="Connettore diritto 99">
            <a:extLst>
              <a:ext uri="{FF2B5EF4-FFF2-40B4-BE49-F238E27FC236}">
                <a16:creationId xmlns:a16="http://schemas.microsoft.com/office/drawing/2014/main" id="{F5FBD376-133B-4C73-A117-77E160C067B8}"/>
              </a:ext>
            </a:extLst>
          </p:cNvPr>
          <p:cNvCxnSpPr>
            <a:cxnSpLocks/>
            <a:stCxn id="109" idx="0"/>
          </p:cNvCxnSpPr>
          <p:nvPr/>
        </p:nvCxnSpPr>
        <p:spPr>
          <a:xfrm flipV="1">
            <a:off x="2989117" y="1343006"/>
            <a:ext cx="653591" cy="23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Connettore diritto 102">
            <a:extLst>
              <a:ext uri="{FF2B5EF4-FFF2-40B4-BE49-F238E27FC236}">
                <a16:creationId xmlns:a16="http://schemas.microsoft.com/office/drawing/2014/main" id="{3A87CAD9-7B9B-458B-9DF0-0F2A5FDBFF5A}"/>
              </a:ext>
            </a:extLst>
          </p:cNvPr>
          <p:cNvCxnSpPr>
            <a:cxnSpLocks/>
          </p:cNvCxnSpPr>
          <p:nvPr/>
        </p:nvCxnSpPr>
        <p:spPr>
          <a:xfrm flipV="1">
            <a:off x="2919025" y="1526269"/>
            <a:ext cx="755678" cy="667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Rettangolo 80">
            <a:extLst>
              <a:ext uri="{FF2B5EF4-FFF2-40B4-BE49-F238E27FC236}">
                <a16:creationId xmlns:a16="http://schemas.microsoft.com/office/drawing/2014/main" id="{586E819D-12D4-4A92-AC7A-4C9AF4623E46}"/>
              </a:ext>
            </a:extLst>
          </p:cNvPr>
          <p:cNvSpPr/>
          <p:nvPr/>
        </p:nvSpPr>
        <p:spPr>
          <a:xfrm flipH="1">
            <a:off x="7428260" y="998125"/>
            <a:ext cx="106342" cy="1718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9FCFED8D-C2A0-4098-8970-CA946A1642F6}"/>
              </a:ext>
            </a:extLst>
          </p:cNvPr>
          <p:cNvSpPr/>
          <p:nvPr/>
        </p:nvSpPr>
        <p:spPr>
          <a:xfrm>
            <a:off x="3617055" y="1120431"/>
            <a:ext cx="3743833" cy="49545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15256C55-A4FE-4460-84FF-5F0115737D9D}"/>
              </a:ext>
            </a:extLst>
          </p:cNvPr>
          <p:cNvCxnSpPr>
            <a:cxnSpLocks/>
          </p:cNvCxnSpPr>
          <p:nvPr/>
        </p:nvCxnSpPr>
        <p:spPr>
          <a:xfrm flipV="1">
            <a:off x="7566692" y="871922"/>
            <a:ext cx="0" cy="1874980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>
            <a:extLst>
              <a:ext uri="{FF2B5EF4-FFF2-40B4-BE49-F238E27FC236}">
                <a16:creationId xmlns:a16="http://schemas.microsoft.com/office/drawing/2014/main" id="{B8948F78-D82A-4100-B91F-E024F83FBAB6}"/>
              </a:ext>
            </a:extLst>
          </p:cNvPr>
          <p:cNvSpPr/>
          <p:nvPr/>
        </p:nvSpPr>
        <p:spPr>
          <a:xfrm>
            <a:off x="3340423" y="2725116"/>
            <a:ext cx="243376" cy="15629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F07468F-A19A-487A-8503-0175066A0A3E}"/>
              </a:ext>
            </a:extLst>
          </p:cNvPr>
          <p:cNvSpPr txBox="1"/>
          <p:nvPr/>
        </p:nvSpPr>
        <p:spPr>
          <a:xfrm>
            <a:off x="5059564" y="4123450"/>
            <a:ext cx="1017534" cy="358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1200 mm</a:t>
            </a:r>
          </a:p>
        </p:txBody>
      </p: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41A933C1-411A-4757-80AC-37D13BC90CB5}"/>
              </a:ext>
            </a:extLst>
          </p:cNvPr>
          <p:cNvCxnSpPr>
            <a:cxnSpLocks/>
          </p:cNvCxnSpPr>
          <p:nvPr/>
        </p:nvCxnSpPr>
        <p:spPr>
          <a:xfrm>
            <a:off x="3587044" y="1092829"/>
            <a:ext cx="3808937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98008763-3A1B-4F23-A6C7-A2BA55BAEC09}"/>
              </a:ext>
            </a:extLst>
          </p:cNvPr>
          <p:cNvCxnSpPr>
            <a:cxnSpLocks/>
          </p:cNvCxnSpPr>
          <p:nvPr/>
        </p:nvCxnSpPr>
        <p:spPr>
          <a:xfrm>
            <a:off x="3604289" y="6111478"/>
            <a:ext cx="3822738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317329AC-3CF8-4840-BA78-D5F2E38280AE}"/>
              </a:ext>
            </a:extLst>
          </p:cNvPr>
          <p:cNvCxnSpPr>
            <a:cxnSpLocks/>
          </p:cNvCxnSpPr>
          <p:nvPr/>
        </p:nvCxnSpPr>
        <p:spPr>
          <a:xfrm>
            <a:off x="7395981" y="1081009"/>
            <a:ext cx="11665" cy="506343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AFB56521-8C57-463F-8B17-8DF81923C4D4}"/>
              </a:ext>
            </a:extLst>
          </p:cNvPr>
          <p:cNvCxnSpPr>
            <a:cxnSpLocks/>
          </p:cNvCxnSpPr>
          <p:nvPr/>
        </p:nvCxnSpPr>
        <p:spPr>
          <a:xfrm>
            <a:off x="3602158" y="1157204"/>
            <a:ext cx="185055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706A8A48-625E-41F8-A91D-948C98348B3C}"/>
              </a:ext>
            </a:extLst>
          </p:cNvPr>
          <p:cNvCxnSpPr>
            <a:cxnSpLocks/>
          </p:cNvCxnSpPr>
          <p:nvPr/>
        </p:nvCxnSpPr>
        <p:spPr>
          <a:xfrm>
            <a:off x="7210927" y="1145524"/>
            <a:ext cx="185055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EED7D976-D484-4956-80CE-3F864B881A81}"/>
              </a:ext>
            </a:extLst>
          </p:cNvPr>
          <p:cNvCxnSpPr>
            <a:cxnSpLocks/>
          </p:cNvCxnSpPr>
          <p:nvPr/>
        </p:nvCxnSpPr>
        <p:spPr>
          <a:xfrm>
            <a:off x="7210927" y="1209134"/>
            <a:ext cx="185055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A89751DC-3A2B-4D5E-8B5B-55737A17A946}"/>
              </a:ext>
            </a:extLst>
          </p:cNvPr>
          <p:cNvCxnSpPr>
            <a:cxnSpLocks/>
          </p:cNvCxnSpPr>
          <p:nvPr/>
        </p:nvCxnSpPr>
        <p:spPr>
          <a:xfrm>
            <a:off x="7210927" y="6105220"/>
            <a:ext cx="185055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117C4E1A-B31B-4E6E-80BF-A6BC3846FABC}"/>
              </a:ext>
            </a:extLst>
          </p:cNvPr>
          <p:cNvCxnSpPr>
            <a:cxnSpLocks/>
          </p:cNvCxnSpPr>
          <p:nvPr/>
        </p:nvCxnSpPr>
        <p:spPr>
          <a:xfrm>
            <a:off x="7210927" y="6040586"/>
            <a:ext cx="185055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A9F48DA1-34B2-4924-9696-50BADD27A5D7}"/>
              </a:ext>
            </a:extLst>
          </p:cNvPr>
          <p:cNvGrpSpPr/>
          <p:nvPr/>
        </p:nvGrpSpPr>
        <p:grpSpPr>
          <a:xfrm flipV="1">
            <a:off x="5381666" y="5972967"/>
            <a:ext cx="185055" cy="125329"/>
            <a:chOff x="11133331" y="2531223"/>
            <a:chExt cx="293764" cy="167372"/>
          </a:xfrm>
        </p:grpSpPr>
        <p:cxnSp>
          <p:nvCxnSpPr>
            <p:cNvPr id="166" name="Connettore diritto 165">
              <a:extLst>
                <a:ext uri="{FF2B5EF4-FFF2-40B4-BE49-F238E27FC236}">
                  <a16:creationId xmlns:a16="http://schemas.microsoft.com/office/drawing/2014/main" id="{75860DB2-0E07-487C-A732-7BE59DB98A47}"/>
                </a:ext>
              </a:extLst>
            </p:cNvPr>
            <p:cNvCxnSpPr>
              <a:cxnSpLocks/>
            </p:cNvCxnSpPr>
            <p:nvPr/>
          </p:nvCxnSpPr>
          <p:spPr>
            <a:xfrm>
              <a:off x="11133331" y="2531223"/>
              <a:ext cx="293764" cy="0"/>
            </a:xfrm>
            <a:prstGeom prst="line">
              <a:avLst/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ttore diritto 166">
              <a:extLst>
                <a:ext uri="{FF2B5EF4-FFF2-40B4-BE49-F238E27FC236}">
                  <a16:creationId xmlns:a16="http://schemas.microsoft.com/office/drawing/2014/main" id="{5055FAA3-0CCF-4CAA-91A0-D06DB9FA8210}"/>
                </a:ext>
              </a:extLst>
            </p:cNvPr>
            <p:cNvCxnSpPr>
              <a:cxnSpLocks/>
            </p:cNvCxnSpPr>
            <p:nvPr/>
          </p:nvCxnSpPr>
          <p:spPr>
            <a:xfrm>
              <a:off x="11280213" y="2531223"/>
              <a:ext cx="0" cy="167372"/>
            </a:xfrm>
            <a:prstGeom prst="line">
              <a:avLst/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Rettangolo 50">
            <a:extLst>
              <a:ext uri="{FF2B5EF4-FFF2-40B4-BE49-F238E27FC236}">
                <a16:creationId xmlns:a16="http://schemas.microsoft.com/office/drawing/2014/main" id="{44744829-A804-482D-839A-02AFA33B0B1D}"/>
              </a:ext>
            </a:extLst>
          </p:cNvPr>
          <p:cNvSpPr/>
          <p:nvPr/>
        </p:nvSpPr>
        <p:spPr>
          <a:xfrm>
            <a:off x="7420376" y="2754527"/>
            <a:ext cx="211545" cy="16234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Rettangolo 76">
            <a:extLst>
              <a:ext uri="{FF2B5EF4-FFF2-40B4-BE49-F238E27FC236}">
                <a16:creationId xmlns:a16="http://schemas.microsoft.com/office/drawing/2014/main" id="{485A0F75-0621-425C-8680-9E7C0163469F}"/>
              </a:ext>
            </a:extLst>
          </p:cNvPr>
          <p:cNvSpPr/>
          <p:nvPr/>
        </p:nvSpPr>
        <p:spPr>
          <a:xfrm>
            <a:off x="3534219" y="935590"/>
            <a:ext cx="3936798" cy="13014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8" name="Rettangolo 77">
            <a:extLst>
              <a:ext uri="{FF2B5EF4-FFF2-40B4-BE49-F238E27FC236}">
                <a16:creationId xmlns:a16="http://schemas.microsoft.com/office/drawing/2014/main" id="{D8B03284-A0EE-499C-B2F8-2BB8A0B91F29}"/>
              </a:ext>
            </a:extLst>
          </p:cNvPr>
          <p:cNvSpPr/>
          <p:nvPr/>
        </p:nvSpPr>
        <p:spPr>
          <a:xfrm>
            <a:off x="3561211" y="6144447"/>
            <a:ext cx="3970417" cy="9927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Rettangolo 78">
            <a:extLst>
              <a:ext uri="{FF2B5EF4-FFF2-40B4-BE49-F238E27FC236}">
                <a16:creationId xmlns:a16="http://schemas.microsoft.com/office/drawing/2014/main" id="{10F458E7-5C1C-4E57-9B41-106FAA8B13D5}"/>
              </a:ext>
            </a:extLst>
          </p:cNvPr>
          <p:cNvSpPr/>
          <p:nvPr/>
        </p:nvSpPr>
        <p:spPr>
          <a:xfrm flipH="1">
            <a:off x="3457813" y="2881184"/>
            <a:ext cx="100260" cy="32832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Rettangolo 79">
            <a:extLst>
              <a:ext uri="{FF2B5EF4-FFF2-40B4-BE49-F238E27FC236}">
                <a16:creationId xmlns:a16="http://schemas.microsoft.com/office/drawing/2014/main" id="{B07E6BB7-4BEC-4D8B-B777-B464F95D8965}"/>
              </a:ext>
            </a:extLst>
          </p:cNvPr>
          <p:cNvSpPr/>
          <p:nvPr/>
        </p:nvSpPr>
        <p:spPr>
          <a:xfrm flipH="1">
            <a:off x="7464101" y="2943232"/>
            <a:ext cx="102591" cy="328162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7" name="Connettore 2 86">
            <a:extLst>
              <a:ext uri="{FF2B5EF4-FFF2-40B4-BE49-F238E27FC236}">
                <a16:creationId xmlns:a16="http://schemas.microsoft.com/office/drawing/2014/main" id="{8650A994-3305-476C-8B7B-80F473769B57}"/>
              </a:ext>
            </a:extLst>
          </p:cNvPr>
          <p:cNvCxnSpPr>
            <a:cxnSpLocks/>
          </p:cNvCxnSpPr>
          <p:nvPr/>
        </p:nvCxnSpPr>
        <p:spPr>
          <a:xfrm flipV="1">
            <a:off x="2640487" y="3696274"/>
            <a:ext cx="901368" cy="610549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ttore diritto 92">
            <a:extLst>
              <a:ext uri="{FF2B5EF4-FFF2-40B4-BE49-F238E27FC236}">
                <a16:creationId xmlns:a16="http://schemas.microsoft.com/office/drawing/2014/main" id="{A37D10AD-A776-4793-8492-9343AF8D06EE}"/>
              </a:ext>
            </a:extLst>
          </p:cNvPr>
          <p:cNvCxnSpPr>
            <a:cxnSpLocks/>
          </p:cNvCxnSpPr>
          <p:nvPr/>
        </p:nvCxnSpPr>
        <p:spPr>
          <a:xfrm>
            <a:off x="3582345" y="1075755"/>
            <a:ext cx="1454" cy="369983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ttangolo 93">
            <a:extLst>
              <a:ext uri="{FF2B5EF4-FFF2-40B4-BE49-F238E27FC236}">
                <a16:creationId xmlns:a16="http://schemas.microsoft.com/office/drawing/2014/main" id="{209C637B-8DA9-4897-8545-AE904F3CF350}"/>
              </a:ext>
            </a:extLst>
          </p:cNvPr>
          <p:cNvSpPr/>
          <p:nvPr/>
        </p:nvSpPr>
        <p:spPr>
          <a:xfrm flipH="1">
            <a:off x="3452628" y="1662315"/>
            <a:ext cx="91447" cy="104830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6" name="Connettore diritto 95">
            <a:extLst>
              <a:ext uri="{FF2B5EF4-FFF2-40B4-BE49-F238E27FC236}">
                <a16:creationId xmlns:a16="http://schemas.microsoft.com/office/drawing/2014/main" id="{04DFBE9D-005D-40EA-AD77-CE555F7BDD14}"/>
              </a:ext>
            </a:extLst>
          </p:cNvPr>
          <p:cNvCxnSpPr>
            <a:cxnSpLocks/>
          </p:cNvCxnSpPr>
          <p:nvPr/>
        </p:nvCxnSpPr>
        <p:spPr>
          <a:xfrm flipV="1">
            <a:off x="3419619" y="849596"/>
            <a:ext cx="3271" cy="1879942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6" name="Gruppo 205">
            <a:extLst>
              <a:ext uri="{FF2B5EF4-FFF2-40B4-BE49-F238E27FC236}">
                <a16:creationId xmlns:a16="http://schemas.microsoft.com/office/drawing/2014/main" id="{7E5724A0-DF84-4B17-BAAF-3120488EF48E}"/>
              </a:ext>
            </a:extLst>
          </p:cNvPr>
          <p:cNvGrpSpPr/>
          <p:nvPr/>
        </p:nvGrpSpPr>
        <p:grpSpPr>
          <a:xfrm>
            <a:off x="7764557" y="766612"/>
            <a:ext cx="239191" cy="50620"/>
            <a:chOff x="1408371" y="309156"/>
            <a:chExt cx="320068" cy="55052"/>
          </a:xfrm>
        </p:grpSpPr>
        <p:cxnSp>
          <p:nvCxnSpPr>
            <p:cNvPr id="207" name="Connettore diritto 206">
              <a:extLst>
                <a:ext uri="{FF2B5EF4-FFF2-40B4-BE49-F238E27FC236}">
                  <a16:creationId xmlns:a16="http://schemas.microsoft.com/office/drawing/2014/main" id="{6D30AB64-4118-4373-990A-9880F353982D}"/>
                </a:ext>
              </a:extLst>
            </p:cNvPr>
            <p:cNvCxnSpPr/>
            <p:nvPr/>
          </p:nvCxnSpPr>
          <p:spPr>
            <a:xfrm>
              <a:off x="1408371" y="364208"/>
              <a:ext cx="32006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diritto 207">
              <a:extLst>
                <a:ext uri="{FF2B5EF4-FFF2-40B4-BE49-F238E27FC236}">
                  <a16:creationId xmlns:a16="http://schemas.microsoft.com/office/drawing/2014/main" id="{50C987D0-A27A-4F92-BB6A-A36694DBFCDD}"/>
                </a:ext>
              </a:extLst>
            </p:cNvPr>
            <p:cNvCxnSpPr/>
            <p:nvPr/>
          </p:nvCxnSpPr>
          <p:spPr>
            <a:xfrm>
              <a:off x="1408371" y="309156"/>
              <a:ext cx="32006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0" name="Connettore 2 209">
            <a:extLst>
              <a:ext uri="{FF2B5EF4-FFF2-40B4-BE49-F238E27FC236}">
                <a16:creationId xmlns:a16="http://schemas.microsoft.com/office/drawing/2014/main" id="{9F76057B-CA1C-4B95-BD14-87CAFAAA96F0}"/>
              </a:ext>
            </a:extLst>
          </p:cNvPr>
          <p:cNvCxnSpPr>
            <a:cxnSpLocks/>
          </p:cNvCxnSpPr>
          <p:nvPr/>
        </p:nvCxnSpPr>
        <p:spPr>
          <a:xfrm flipV="1">
            <a:off x="2349027" y="861954"/>
            <a:ext cx="1399920" cy="1445135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nettore diritto 213">
            <a:extLst>
              <a:ext uri="{FF2B5EF4-FFF2-40B4-BE49-F238E27FC236}">
                <a16:creationId xmlns:a16="http://schemas.microsoft.com/office/drawing/2014/main" id="{93077AAE-B3BA-4444-8DCF-797C516CE90B}"/>
              </a:ext>
            </a:extLst>
          </p:cNvPr>
          <p:cNvCxnSpPr>
            <a:cxnSpLocks/>
          </p:cNvCxnSpPr>
          <p:nvPr/>
        </p:nvCxnSpPr>
        <p:spPr>
          <a:xfrm flipV="1">
            <a:off x="2972013" y="861954"/>
            <a:ext cx="5031735" cy="199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8" name="Gruppo 227">
            <a:extLst>
              <a:ext uri="{FF2B5EF4-FFF2-40B4-BE49-F238E27FC236}">
                <a16:creationId xmlns:a16="http://schemas.microsoft.com/office/drawing/2014/main" id="{6417F688-4F27-448D-9D77-67E5C85510C7}"/>
              </a:ext>
            </a:extLst>
          </p:cNvPr>
          <p:cNvGrpSpPr/>
          <p:nvPr/>
        </p:nvGrpSpPr>
        <p:grpSpPr>
          <a:xfrm flipV="1">
            <a:off x="7777914" y="6291181"/>
            <a:ext cx="239191" cy="50620"/>
            <a:chOff x="1408371" y="309156"/>
            <a:chExt cx="320068" cy="55052"/>
          </a:xfrm>
        </p:grpSpPr>
        <p:cxnSp>
          <p:nvCxnSpPr>
            <p:cNvPr id="231" name="Connettore diritto 230">
              <a:extLst>
                <a:ext uri="{FF2B5EF4-FFF2-40B4-BE49-F238E27FC236}">
                  <a16:creationId xmlns:a16="http://schemas.microsoft.com/office/drawing/2014/main" id="{3764127C-BF00-49B1-96FE-A5861FAD4CC7}"/>
                </a:ext>
              </a:extLst>
            </p:cNvPr>
            <p:cNvCxnSpPr/>
            <p:nvPr/>
          </p:nvCxnSpPr>
          <p:spPr>
            <a:xfrm>
              <a:off x="1408371" y="364208"/>
              <a:ext cx="32006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ttore diritto 231">
              <a:extLst>
                <a:ext uri="{FF2B5EF4-FFF2-40B4-BE49-F238E27FC236}">
                  <a16:creationId xmlns:a16="http://schemas.microsoft.com/office/drawing/2014/main" id="{13014F44-ED2D-45A8-8CF7-FC2282230218}"/>
                </a:ext>
              </a:extLst>
            </p:cNvPr>
            <p:cNvCxnSpPr/>
            <p:nvPr/>
          </p:nvCxnSpPr>
          <p:spPr>
            <a:xfrm>
              <a:off x="1408371" y="309156"/>
              <a:ext cx="32006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9" name="Connettore 2 228">
            <a:extLst>
              <a:ext uri="{FF2B5EF4-FFF2-40B4-BE49-F238E27FC236}">
                <a16:creationId xmlns:a16="http://schemas.microsoft.com/office/drawing/2014/main" id="{D630ECC3-8549-4124-8D90-E4EC3AEB63F5}"/>
              </a:ext>
            </a:extLst>
          </p:cNvPr>
          <p:cNvCxnSpPr>
            <a:cxnSpLocks/>
          </p:cNvCxnSpPr>
          <p:nvPr/>
        </p:nvCxnSpPr>
        <p:spPr>
          <a:xfrm flipH="1" flipV="1">
            <a:off x="3419014" y="1756017"/>
            <a:ext cx="5392967" cy="1360784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Connettore diritto 222">
            <a:extLst>
              <a:ext uri="{FF2B5EF4-FFF2-40B4-BE49-F238E27FC236}">
                <a16:creationId xmlns:a16="http://schemas.microsoft.com/office/drawing/2014/main" id="{DE63CD9E-A7E0-4700-A8E0-59CF22C6509C}"/>
              </a:ext>
            </a:extLst>
          </p:cNvPr>
          <p:cNvCxnSpPr>
            <a:cxnSpLocks/>
          </p:cNvCxnSpPr>
          <p:nvPr/>
        </p:nvCxnSpPr>
        <p:spPr>
          <a:xfrm flipV="1">
            <a:off x="2921411" y="6264621"/>
            <a:ext cx="5067237" cy="2971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ttore diritto 243">
            <a:extLst>
              <a:ext uri="{FF2B5EF4-FFF2-40B4-BE49-F238E27FC236}">
                <a16:creationId xmlns:a16="http://schemas.microsoft.com/office/drawing/2014/main" id="{AC0512EF-5ABF-4B73-8C06-87552999DC7A}"/>
              </a:ext>
            </a:extLst>
          </p:cNvPr>
          <p:cNvCxnSpPr>
            <a:cxnSpLocks/>
          </p:cNvCxnSpPr>
          <p:nvPr/>
        </p:nvCxnSpPr>
        <p:spPr>
          <a:xfrm flipV="1">
            <a:off x="7988649" y="709147"/>
            <a:ext cx="0" cy="5667601"/>
          </a:xfrm>
          <a:prstGeom prst="line">
            <a:avLst/>
          </a:prstGeom>
          <a:ln w="762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Arco 105">
            <a:extLst>
              <a:ext uri="{FF2B5EF4-FFF2-40B4-BE49-F238E27FC236}">
                <a16:creationId xmlns:a16="http://schemas.microsoft.com/office/drawing/2014/main" id="{3E76AF7F-C3ED-4C24-86E6-1BD82F1CD165}"/>
              </a:ext>
            </a:extLst>
          </p:cNvPr>
          <p:cNvSpPr/>
          <p:nvPr/>
        </p:nvSpPr>
        <p:spPr>
          <a:xfrm rot="10800000">
            <a:off x="2598242" y="891048"/>
            <a:ext cx="650259" cy="635707"/>
          </a:xfrm>
          <a:prstGeom prst="arc">
            <a:avLst>
              <a:gd name="adj1" fmla="val 16176855"/>
              <a:gd name="adj2" fmla="val 182822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7" name="Arco 106">
            <a:extLst>
              <a:ext uri="{FF2B5EF4-FFF2-40B4-BE49-F238E27FC236}">
                <a16:creationId xmlns:a16="http://schemas.microsoft.com/office/drawing/2014/main" id="{CC1D6E39-711C-4B11-9580-5A1D3E889A8C}"/>
              </a:ext>
            </a:extLst>
          </p:cNvPr>
          <p:cNvSpPr/>
          <p:nvPr/>
        </p:nvSpPr>
        <p:spPr>
          <a:xfrm rot="10800000">
            <a:off x="2694679" y="924774"/>
            <a:ext cx="608609" cy="528819"/>
          </a:xfrm>
          <a:prstGeom prst="arc">
            <a:avLst>
              <a:gd name="adj1" fmla="val 16717112"/>
              <a:gd name="adj2" fmla="val 21537610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8" name="Arco 107">
            <a:extLst>
              <a:ext uri="{FF2B5EF4-FFF2-40B4-BE49-F238E27FC236}">
                <a16:creationId xmlns:a16="http://schemas.microsoft.com/office/drawing/2014/main" id="{EA6ED7CF-AC70-4155-922C-2D37C2AC69E5}"/>
              </a:ext>
            </a:extLst>
          </p:cNvPr>
          <p:cNvSpPr/>
          <p:nvPr/>
        </p:nvSpPr>
        <p:spPr>
          <a:xfrm rot="10800000">
            <a:off x="2452533" y="765519"/>
            <a:ext cx="818857" cy="900483"/>
          </a:xfrm>
          <a:prstGeom prst="arc">
            <a:avLst>
              <a:gd name="adj1" fmla="val 16176855"/>
              <a:gd name="adj2" fmla="val 21546379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9" name="Arco 108">
            <a:extLst>
              <a:ext uri="{FF2B5EF4-FFF2-40B4-BE49-F238E27FC236}">
                <a16:creationId xmlns:a16="http://schemas.microsoft.com/office/drawing/2014/main" id="{31350054-ED9C-4C26-95F0-C6EEF1B3E78F}"/>
              </a:ext>
            </a:extLst>
          </p:cNvPr>
          <p:cNvSpPr/>
          <p:nvPr/>
        </p:nvSpPr>
        <p:spPr>
          <a:xfrm rot="10800000">
            <a:off x="2799021" y="938896"/>
            <a:ext cx="439998" cy="408344"/>
          </a:xfrm>
          <a:prstGeom prst="arc">
            <a:avLst>
              <a:gd name="adj1" fmla="val 16717112"/>
              <a:gd name="adj2" fmla="val 76205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0" name="Arco a tutto sesto 109">
            <a:extLst>
              <a:ext uri="{FF2B5EF4-FFF2-40B4-BE49-F238E27FC236}">
                <a16:creationId xmlns:a16="http://schemas.microsoft.com/office/drawing/2014/main" id="{48B995D5-3DB1-4AA9-93C7-5EA844E7DAB8}"/>
              </a:ext>
            </a:extLst>
          </p:cNvPr>
          <p:cNvSpPr/>
          <p:nvPr/>
        </p:nvSpPr>
        <p:spPr>
          <a:xfrm rot="16200000">
            <a:off x="2580069" y="838134"/>
            <a:ext cx="713898" cy="670780"/>
          </a:xfrm>
          <a:prstGeom prst="blockArc">
            <a:avLst>
              <a:gd name="adj1" fmla="val 10800000"/>
              <a:gd name="adj2" fmla="val 15970664"/>
              <a:gd name="adj3" fmla="val 1110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1" name="Rettangolo 110">
            <a:extLst>
              <a:ext uri="{FF2B5EF4-FFF2-40B4-BE49-F238E27FC236}">
                <a16:creationId xmlns:a16="http://schemas.microsoft.com/office/drawing/2014/main" id="{99A474B0-2A79-4D81-8D9C-47249BC92C16}"/>
              </a:ext>
            </a:extLst>
          </p:cNvPr>
          <p:cNvSpPr/>
          <p:nvPr/>
        </p:nvSpPr>
        <p:spPr>
          <a:xfrm>
            <a:off x="2606448" y="841479"/>
            <a:ext cx="71369" cy="356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2" name="Connettore diritto 111">
            <a:extLst>
              <a:ext uri="{FF2B5EF4-FFF2-40B4-BE49-F238E27FC236}">
                <a16:creationId xmlns:a16="http://schemas.microsoft.com/office/drawing/2014/main" id="{B57C7A61-7880-45D2-8841-13399B3AFADD}"/>
              </a:ext>
            </a:extLst>
          </p:cNvPr>
          <p:cNvCxnSpPr>
            <a:cxnSpLocks/>
          </p:cNvCxnSpPr>
          <p:nvPr/>
        </p:nvCxnSpPr>
        <p:spPr>
          <a:xfrm>
            <a:off x="2452533" y="795615"/>
            <a:ext cx="0" cy="43392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Connettore diritto 112">
            <a:extLst>
              <a:ext uri="{FF2B5EF4-FFF2-40B4-BE49-F238E27FC236}">
                <a16:creationId xmlns:a16="http://schemas.microsoft.com/office/drawing/2014/main" id="{BCFD8699-17AD-49CF-A9C5-ACD7F61ADC11}"/>
              </a:ext>
            </a:extLst>
          </p:cNvPr>
          <p:cNvCxnSpPr>
            <a:cxnSpLocks/>
          </p:cNvCxnSpPr>
          <p:nvPr/>
        </p:nvCxnSpPr>
        <p:spPr>
          <a:xfrm>
            <a:off x="2799020" y="709147"/>
            <a:ext cx="0" cy="43392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Connettore diritto 113">
            <a:extLst>
              <a:ext uri="{FF2B5EF4-FFF2-40B4-BE49-F238E27FC236}">
                <a16:creationId xmlns:a16="http://schemas.microsoft.com/office/drawing/2014/main" id="{ED7FDBC6-EE22-430B-A99A-5119D1F35969}"/>
              </a:ext>
            </a:extLst>
          </p:cNvPr>
          <p:cNvCxnSpPr>
            <a:cxnSpLocks/>
          </p:cNvCxnSpPr>
          <p:nvPr/>
        </p:nvCxnSpPr>
        <p:spPr>
          <a:xfrm>
            <a:off x="2694678" y="765519"/>
            <a:ext cx="0" cy="43392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Connettore diritto 114">
            <a:extLst>
              <a:ext uri="{FF2B5EF4-FFF2-40B4-BE49-F238E27FC236}">
                <a16:creationId xmlns:a16="http://schemas.microsoft.com/office/drawing/2014/main" id="{DD121F24-D35B-42A5-83AE-166900C620E2}"/>
              </a:ext>
            </a:extLst>
          </p:cNvPr>
          <p:cNvCxnSpPr>
            <a:cxnSpLocks/>
          </p:cNvCxnSpPr>
          <p:nvPr/>
        </p:nvCxnSpPr>
        <p:spPr>
          <a:xfrm>
            <a:off x="2598241" y="766945"/>
            <a:ext cx="0" cy="43392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03" name="Gruppo 202">
            <a:extLst>
              <a:ext uri="{FF2B5EF4-FFF2-40B4-BE49-F238E27FC236}">
                <a16:creationId xmlns:a16="http://schemas.microsoft.com/office/drawing/2014/main" id="{4427888C-E10A-491C-82F0-9FF9239397C8}"/>
              </a:ext>
            </a:extLst>
          </p:cNvPr>
          <p:cNvGrpSpPr/>
          <p:nvPr/>
        </p:nvGrpSpPr>
        <p:grpSpPr>
          <a:xfrm>
            <a:off x="2936823" y="790333"/>
            <a:ext cx="239191" cy="50620"/>
            <a:chOff x="1408371" y="309156"/>
            <a:chExt cx="320068" cy="55052"/>
          </a:xfrm>
        </p:grpSpPr>
        <p:cxnSp>
          <p:nvCxnSpPr>
            <p:cNvPr id="204" name="Connettore diritto 203">
              <a:extLst>
                <a:ext uri="{FF2B5EF4-FFF2-40B4-BE49-F238E27FC236}">
                  <a16:creationId xmlns:a16="http://schemas.microsoft.com/office/drawing/2014/main" id="{32994B60-C2F1-46AC-BD88-A01663BB9114}"/>
                </a:ext>
              </a:extLst>
            </p:cNvPr>
            <p:cNvCxnSpPr/>
            <p:nvPr/>
          </p:nvCxnSpPr>
          <p:spPr>
            <a:xfrm>
              <a:off x="1408371" y="364208"/>
              <a:ext cx="32006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diritto 204">
              <a:extLst>
                <a:ext uri="{FF2B5EF4-FFF2-40B4-BE49-F238E27FC236}">
                  <a16:creationId xmlns:a16="http://schemas.microsoft.com/office/drawing/2014/main" id="{BF018633-34D9-4E17-B368-9E2A241FFE14}"/>
                </a:ext>
              </a:extLst>
            </p:cNvPr>
            <p:cNvCxnSpPr/>
            <p:nvPr/>
          </p:nvCxnSpPr>
          <p:spPr>
            <a:xfrm>
              <a:off x="1408371" y="309156"/>
              <a:ext cx="32006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2" name="Connettore diritto 311">
            <a:extLst>
              <a:ext uri="{FF2B5EF4-FFF2-40B4-BE49-F238E27FC236}">
                <a16:creationId xmlns:a16="http://schemas.microsoft.com/office/drawing/2014/main" id="{8CE6F414-34D9-4E3B-8D01-A92993AC8745}"/>
              </a:ext>
            </a:extLst>
          </p:cNvPr>
          <p:cNvCxnSpPr>
            <a:cxnSpLocks/>
          </p:cNvCxnSpPr>
          <p:nvPr/>
        </p:nvCxnSpPr>
        <p:spPr>
          <a:xfrm flipV="1">
            <a:off x="2965856" y="765519"/>
            <a:ext cx="6157" cy="577487"/>
          </a:xfrm>
          <a:prstGeom prst="line">
            <a:avLst/>
          </a:prstGeom>
          <a:ln w="762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Rettangolo 330">
            <a:extLst>
              <a:ext uri="{FF2B5EF4-FFF2-40B4-BE49-F238E27FC236}">
                <a16:creationId xmlns:a16="http://schemas.microsoft.com/office/drawing/2014/main" id="{E464AD8D-94D9-489D-ABD3-68C2A2B818FE}"/>
              </a:ext>
            </a:extLst>
          </p:cNvPr>
          <p:cNvSpPr/>
          <p:nvPr/>
        </p:nvSpPr>
        <p:spPr>
          <a:xfrm>
            <a:off x="2543059" y="386090"/>
            <a:ext cx="5862269" cy="1758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32" name="Connettore diritto 331">
            <a:extLst>
              <a:ext uri="{FF2B5EF4-FFF2-40B4-BE49-F238E27FC236}">
                <a16:creationId xmlns:a16="http://schemas.microsoft.com/office/drawing/2014/main" id="{1C5DA6D5-2B77-4FE2-9733-9EABEE240A1C}"/>
              </a:ext>
            </a:extLst>
          </p:cNvPr>
          <p:cNvCxnSpPr>
            <a:cxnSpLocks/>
          </p:cNvCxnSpPr>
          <p:nvPr/>
        </p:nvCxnSpPr>
        <p:spPr>
          <a:xfrm flipV="1">
            <a:off x="3337788" y="552943"/>
            <a:ext cx="0" cy="251725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3" name="Connettore diritto 332">
            <a:extLst>
              <a:ext uri="{FF2B5EF4-FFF2-40B4-BE49-F238E27FC236}">
                <a16:creationId xmlns:a16="http://schemas.microsoft.com/office/drawing/2014/main" id="{8C986767-0127-4C80-8939-7CB7CFE7CCAE}"/>
              </a:ext>
            </a:extLst>
          </p:cNvPr>
          <p:cNvCxnSpPr>
            <a:cxnSpLocks/>
          </p:cNvCxnSpPr>
          <p:nvPr/>
        </p:nvCxnSpPr>
        <p:spPr>
          <a:xfrm flipV="1">
            <a:off x="4233851" y="548675"/>
            <a:ext cx="0" cy="238117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4" name="Connettore diritto 333">
            <a:extLst>
              <a:ext uri="{FF2B5EF4-FFF2-40B4-BE49-F238E27FC236}">
                <a16:creationId xmlns:a16="http://schemas.microsoft.com/office/drawing/2014/main" id="{0FA16712-7BBA-4F37-8C8D-28F3E39C5D28}"/>
              </a:ext>
            </a:extLst>
          </p:cNvPr>
          <p:cNvCxnSpPr>
            <a:cxnSpLocks/>
          </p:cNvCxnSpPr>
          <p:nvPr/>
        </p:nvCxnSpPr>
        <p:spPr>
          <a:xfrm flipV="1">
            <a:off x="5395568" y="533628"/>
            <a:ext cx="0" cy="253163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5" name="Connettore diritto 334">
            <a:extLst>
              <a:ext uri="{FF2B5EF4-FFF2-40B4-BE49-F238E27FC236}">
                <a16:creationId xmlns:a16="http://schemas.microsoft.com/office/drawing/2014/main" id="{2B5A61A3-D760-4865-90FC-6FD3D3E0299A}"/>
              </a:ext>
            </a:extLst>
          </p:cNvPr>
          <p:cNvCxnSpPr>
            <a:cxnSpLocks/>
          </p:cNvCxnSpPr>
          <p:nvPr/>
        </p:nvCxnSpPr>
        <p:spPr>
          <a:xfrm flipV="1">
            <a:off x="6611510" y="569410"/>
            <a:ext cx="0" cy="251725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Connettore 2 69">
            <a:extLst>
              <a:ext uri="{FF2B5EF4-FFF2-40B4-BE49-F238E27FC236}">
                <a16:creationId xmlns:a16="http://schemas.microsoft.com/office/drawing/2014/main" id="{6EA9B2A0-EB28-445A-885E-D4DD23A92B74}"/>
              </a:ext>
            </a:extLst>
          </p:cNvPr>
          <p:cNvCxnSpPr>
            <a:cxnSpLocks/>
          </p:cNvCxnSpPr>
          <p:nvPr/>
        </p:nvCxnSpPr>
        <p:spPr>
          <a:xfrm>
            <a:off x="2649913" y="4321322"/>
            <a:ext cx="1583937" cy="1875383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ttore 2 142">
            <a:extLst>
              <a:ext uri="{FF2B5EF4-FFF2-40B4-BE49-F238E27FC236}">
                <a16:creationId xmlns:a16="http://schemas.microsoft.com/office/drawing/2014/main" id="{39F57275-EB47-418E-BAD8-B7B54D40E757}"/>
              </a:ext>
            </a:extLst>
          </p:cNvPr>
          <p:cNvCxnSpPr>
            <a:cxnSpLocks/>
          </p:cNvCxnSpPr>
          <p:nvPr/>
        </p:nvCxnSpPr>
        <p:spPr>
          <a:xfrm flipH="1" flipV="1">
            <a:off x="7543044" y="2026900"/>
            <a:ext cx="1268937" cy="108692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Connettore 2 208">
            <a:extLst>
              <a:ext uri="{FF2B5EF4-FFF2-40B4-BE49-F238E27FC236}">
                <a16:creationId xmlns:a16="http://schemas.microsoft.com/office/drawing/2014/main" id="{5F351A04-87FB-4FD5-9AD6-909EE2FC53D8}"/>
              </a:ext>
            </a:extLst>
          </p:cNvPr>
          <p:cNvCxnSpPr>
            <a:cxnSpLocks/>
          </p:cNvCxnSpPr>
          <p:nvPr/>
        </p:nvCxnSpPr>
        <p:spPr>
          <a:xfrm flipH="1">
            <a:off x="6345496" y="4799085"/>
            <a:ext cx="2523329" cy="1312394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2 75">
            <a:extLst>
              <a:ext uri="{FF2B5EF4-FFF2-40B4-BE49-F238E27FC236}">
                <a16:creationId xmlns:a16="http://schemas.microsoft.com/office/drawing/2014/main" id="{DEBEFE86-E799-4520-AA98-29E9A623EB11}"/>
              </a:ext>
            </a:extLst>
          </p:cNvPr>
          <p:cNvCxnSpPr>
            <a:cxnSpLocks/>
          </p:cNvCxnSpPr>
          <p:nvPr/>
        </p:nvCxnSpPr>
        <p:spPr>
          <a:xfrm flipH="1" flipV="1">
            <a:off x="7670018" y="469190"/>
            <a:ext cx="1141963" cy="1270802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2 83">
            <a:extLst>
              <a:ext uri="{FF2B5EF4-FFF2-40B4-BE49-F238E27FC236}">
                <a16:creationId xmlns:a16="http://schemas.microsoft.com/office/drawing/2014/main" id="{4B5061A5-5653-4E31-825C-D7976E842328}"/>
              </a:ext>
            </a:extLst>
          </p:cNvPr>
          <p:cNvCxnSpPr>
            <a:cxnSpLocks/>
          </p:cNvCxnSpPr>
          <p:nvPr/>
        </p:nvCxnSpPr>
        <p:spPr>
          <a:xfrm flipV="1">
            <a:off x="2379883" y="5758892"/>
            <a:ext cx="2393051" cy="36087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ttore 2 141">
            <a:extLst>
              <a:ext uri="{FF2B5EF4-FFF2-40B4-BE49-F238E27FC236}">
                <a16:creationId xmlns:a16="http://schemas.microsoft.com/office/drawing/2014/main" id="{4C22B04E-F17F-48C6-B881-A9E77BED6D17}"/>
              </a:ext>
            </a:extLst>
          </p:cNvPr>
          <p:cNvCxnSpPr>
            <a:cxnSpLocks/>
          </p:cNvCxnSpPr>
          <p:nvPr/>
        </p:nvCxnSpPr>
        <p:spPr>
          <a:xfrm flipH="1" flipV="1">
            <a:off x="7373097" y="3236975"/>
            <a:ext cx="1445085" cy="479416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Rettangolo 351">
            <a:extLst>
              <a:ext uri="{FF2B5EF4-FFF2-40B4-BE49-F238E27FC236}">
                <a16:creationId xmlns:a16="http://schemas.microsoft.com/office/drawing/2014/main" id="{13D438DE-DBF0-4896-A173-35A1A141C107}"/>
              </a:ext>
            </a:extLst>
          </p:cNvPr>
          <p:cNvSpPr/>
          <p:nvPr/>
        </p:nvSpPr>
        <p:spPr>
          <a:xfrm>
            <a:off x="8760066" y="2496986"/>
            <a:ext cx="1681613" cy="536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Inner vessel </a:t>
            </a:r>
          </a:p>
          <a:p>
            <a:r>
              <a:rPr lang="it-IT" sz="1600" dirty="0" err="1"/>
              <a:t>supporting</a:t>
            </a:r>
            <a:r>
              <a:rPr lang="it-IT" sz="1600" dirty="0"/>
              <a:t> </a:t>
            </a:r>
            <a:r>
              <a:rPr lang="it-IT" sz="1600" dirty="0" err="1"/>
              <a:t>rods</a:t>
            </a:r>
            <a:r>
              <a:rPr lang="it-IT" sz="1600" dirty="0"/>
              <a:t> </a:t>
            </a:r>
          </a:p>
        </p:txBody>
      </p:sp>
      <p:sp>
        <p:nvSpPr>
          <p:cNvPr id="353" name="CasellaDiTesto 352">
            <a:extLst>
              <a:ext uri="{FF2B5EF4-FFF2-40B4-BE49-F238E27FC236}">
                <a16:creationId xmlns:a16="http://schemas.microsoft.com/office/drawing/2014/main" id="{7BFC66B2-CABC-47D3-9AF1-09DBE2A9E1F3}"/>
              </a:ext>
            </a:extLst>
          </p:cNvPr>
          <p:cNvSpPr txBox="1"/>
          <p:nvPr/>
        </p:nvSpPr>
        <p:spPr>
          <a:xfrm>
            <a:off x="8825107" y="5302042"/>
            <a:ext cx="535447" cy="338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Ribs</a:t>
            </a:r>
            <a:endParaRPr lang="it-IT" dirty="0"/>
          </a:p>
        </p:txBody>
      </p:sp>
      <p:cxnSp>
        <p:nvCxnSpPr>
          <p:cNvPr id="354" name="Connettore 2 353">
            <a:extLst>
              <a:ext uri="{FF2B5EF4-FFF2-40B4-BE49-F238E27FC236}">
                <a16:creationId xmlns:a16="http://schemas.microsoft.com/office/drawing/2014/main" id="{2DA673E7-6B9E-49F8-89D5-221F8B5FA69C}"/>
              </a:ext>
            </a:extLst>
          </p:cNvPr>
          <p:cNvCxnSpPr>
            <a:cxnSpLocks/>
          </p:cNvCxnSpPr>
          <p:nvPr/>
        </p:nvCxnSpPr>
        <p:spPr>
          <a:xfrm flipH="1">
            <a:off x="6846700" y="5772326"/>
            <a:ext cx="1995678" cy="516264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Connettore diritto 357">
            <a:extLst>
              <a:ext uri="{FF2B5EF4-FFF2-40B4-BE49-F238E27FC236}">
                <a16:creationId xmlns:a16="http://schemas.microsoft.com/office/drawing/2014/main" id="{249E234F-50EC-4F25-A77D-D5C6EC9F5082}"/>
              </a:ext>
            </a:extLst>
          </p:cNvPr>
          <p:cNvCxnSpPr>
            <a:cxnSpLocks/>
          </p:cNvCxnSpPr>
          <p:nvPr/>
        </p:nvCxnSpPr>
        <p:spPr>
          <a:xfrm>
            <a:off x="4106960" y="822393"/>
            <a:ext cx="239222" cy="18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Connettore diritto 360">
            <a:extLst>
              <a:ext uri="{FF2B5EF4-FFF2-40B4-BE49-F238E27FC236}">
                <a16:creationId xmlns:a16="http://schemas.microsoft.com/office/drawing/2014/main" id="{9DE7B243-C7DA-44A6-9836-86716EECD80A}"/>
              </a:ext>
            </a:extLst>
          </p:cNvPr>
          <p:cNvCxnSpPr>
            <a:cxnSpLocks/>
          </p:cNvCxnSpPr>
          <p:nvPr/>
        </p:nvCxnSpPr>
        <p:spPr>
          <a:xfrm flipV="1">
            <a:off x="7471017" y="556228"/>
            <a:ext cx="0" cy="251725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Connettore 2 139">
            <a:extLst>
              <a:ext uri="{FF2B5EF4-FFF2-40B4-BE49-F238E27FC236}">
                <a16:creationId xmlns:a16="http://schemas.microsoft.com/office/drawing/2014/main" id="{5E5D2D00-63D6-4E16-94F9-F6A2AEAE2388}"/>
              </a:ext>
            </a:extLst>
          </p:cNvPr>
          <p:cNvCxnSpPr>
            <a:cxnSpLocks/>
          </p:cNvCxnSpPr>
          <p:nvPr/>
        </p:nvCxnSpPr>
        <p:spPr>
          <a:xfrm flipV="1">
            <a:off x="2634546" y="2805706"/>
            <a:ext cx="331309" cy="227889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nettore 2 161">
            <a:extLst>
              <a:ext uri="{FF2B5EF4-FFF2-40B4-BE49-F238E27FC236}">
                <a16:creationId xmlns:a16="http://schemas.microsoft.com/office/drawing/2014/main" id="{004BFEA0-1B30-4FE5-83BA-E29A72A67286}"/>
              </a:ext>
            </a:extLst>
          </p:cNvPr>
          <p:cNvCxnSpPr>
            <a:cxnSpLocks/>
          </p:cNvCxnSpPr>
          <p:nvPr/>
        </p:nvCxnSpPr>
        <p:spPr>
          <a:xfrm flipH="1" flipV="1">
            <a:off x="2679402" y="4181602"/>
            <a:ext cx="0" cy="386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ttore diritto 104">
            <a:extLst>
              <a:ext uri="{FF2B5EF4-FFF2-40B4-BE49-F238E27FC236}">
                <a16:creationId xmlns:a16="http://schemas.microsoft.com/office/drawing/2014/main" id="{9B79D46A-2946-40C9-A914-493B69822F26}"/>
              </a:ext>
            </a:extLst>
          </p:cNvPr>
          <p:cNvCxnSpPr>
            <a:cxnSpLocks/>
            <a:endCxn id="94" idx="0"/>
          </p:cNvCxnSpPr>
          <p:nvPr/>
        </p:nvCxnSpPr>
        <p:spPr>
          <a:xfrm flipV="1">
            <a:off x="2827225" y="1662315"/>
            <a:ext cx="671126" cy="477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Connettore diritto 150">
            <a:extLst>
              <a:ext uri="{FF2B5EF4-FFF2-40B4-BE49-F238E27FC236}">
                <a16:creationId xmlns:a16="http://schemas.microsoft.com/office/drawing/2014/main" id="{2AD4A7DA-9A43-463A-B664-F5826EF4D3C4}"/>
              </a:ext>
            </a:extLst>
          </p:cNvPr>
          <p:cNvCxnSpPr>
            <a:cxnSpLocks/>
          </p:cNvCxnSpPr>
          <p:nvPr/>
        </p:nvCxnSpPr>
        <p:spPr>
          <a:xfrm flipV="1">
            <a:off x="5399624" y="1075755"/>
            <a:ext cx="0" cy="184991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C870A65-6A0F-4C7C-B318-0FE1F336955E}"/>
              </a:ext>
            </a:extLst>
          </p:cNvPr>
          <p:cNvSpPr txBox="1"/>
          <p:nvPr/>
        </p:nvSpPr>
        <p:spPr>
          <a:xfrm>
            <a:off x="2949433" y="4138156"/>
            <a:ext cx="732742" cy="282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200 mm</a:t>
            </a:r>
          </a:p>
        </p:txBody>
      </p:sp>
      <p:cxnSp>
        <p:nvCxnSpPr>
          <p:cNvPr id="157" name="Connettore 2 156">
            <a:extLst>
              <a:ext uri="{FF2B5EF4-FFF2-40B4-BE49-F238E27FC236}">
                <a16:creationId xmlns:a16="http://schemas.microsoft.com/office/drawing/2014/main" id="{485B202E-1EFD-474B-99E2-AEADF499F3FC}"/>
              </a:ext>
            </a:extLst>
          </p:cNvPr>
          <p:cNvCxnSpPr>
            <a:cxnSpLocks/>
          </p:cNvCxnSpPr>
          <p:nvPr/>
        </p:nvCxnSpPr>
        <p:spPr>
          <a:xfrm flipH="1">
            <a:off x="7420377" y="4528735"/>
            <a:ext cx="568271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CasellaDiTesto 189">
            <a:extLst>
              <a:ext uri="{FF2B5EF4-FFF2-40B4-BE49-F238E27FC236}">
                <a16:creationId xmlns:a16="http://schemas.microsoft.com/office/drawing/2014/main" id="{FAFA459E-E106-4F14-B234-E4887D38438D}"/>
              </a:ext>
            </a:extLst>
          </p:cNvPr>
          <p:cNvSpPr txBox="1"/>
          <p:nvPr/>
        </p:nvSpPr>
        <p:spPr>
          <a:xfrm>
            <a:off x="7403995" y="4147238"/>
            <a:ext cx="732742" cy="282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200 mm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BE066876-45F5-4BB0-AC4E-E779E4DC0881}"/>
              </a:ext>
            </a:extLst>
          </p:cNvPr>
          <p:cNvCxnSpPr>
            <a:cxnSpLocks/>
          </p:cNvCxnSpPr>
          <p:nvPr/>
        </p:nvCxnSpPr>
        <p:spPr>
          <a:xfrm flipH="1" flipV="1">
            <a:off x="8174105" y="441308"/>
            <a:ext cx="609204" cy="543042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Connettore diritto 191">
            <a:extLst>
              <a:ext uri="{FF2B5EF4-FFF2-40B4-BE49-F238E27FC236}">
                <a16:creationId xmlns:a16="http://schemas.microsoft.com/office/drawing/2014/main" id="{1F63DDFA-E2CE-49CB-83C4-C262A25A054A}"/>
              </a:ext>
            </a:extLst>
          </p:cNvPr>
          <p:cNvCxnSpPr>
            <a:cxnSpLocks/>
          </p:cNvCxnSpPr>
          <p:nvPr/>
        </p:nvCxnSpPr>
        <p:spPr>
          <a:xfrm>
            <a:off x="5262055" y="822108"/>
            <a:ext cx="239222" cy="18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Connettore diritto 195">
            <a:extLst>
              <a:ext uri="{FF2B5EF4-FFF2-40B4-BE49-F238E27FC236}">
                <a16:creationId xmlns:a16="http://schemas.microsoft.com/office/drawing/2014/main" id="{89F0E652-9FC8-4C1D-9D1E-0F3181BC7260}"/>
              </a:ext>
            </a:extLst>
          </p:cNvPr>
          <p:cNvCxnSpPr>
            <a:cxnSpLocks/>
          </p:cNvCxnSpPr>
          <p:nvPr/>
        </p:nvCxnSpPr>
        <p:spPr>
          <a:xfrm>
            <a:off x="6514950" y="822108"/>
            <a:ext cx="239222" cy="18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ttore diritto 196">
            <a:extLst>
              <a:ext uri="{FF2B5EF4-FFF2-40B4-BE49-F238E27FC236}">
                <a16:creationId xmlns:a16="http://schemas.microsoft.com/office/drawing/2014/main" id="{4D762BCF-9ADF-4A15-B5FA-3B2F767C574F}"/>
              </a:ext>
            </a:extLst>
          </p:cNvPr>
          <p:cNvCxnSpPr>
            <a:cxnSpLocks/>
          </p:cNvCxnSpPr>
          <p:nvPr/>
        </p:nvCxnSpPr>
        <p:spPr>
          <a:xfrm>
            <a:off x="4199488" y="6294770"/>
            <a:ext cx="239222" cy="18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Connettore diritto 197">
            <a:extLst>
              <a:ext uri="{FF2B5EF4-FFF2-40B4-BE49-F238E27FC236}">
                <a16:creationId xmlns:a16="http://schemas.microsoft.com/office/drawing/2014/main" id="{01CA81B0-25DF-4D90-8DF9-D842F7E6D421}"/>
              </a:ext>
            </a:extLst>
          </p:cNvPr>
          <p:cNvCxnSpPr>
            <a:cxnSpLocks/>
          </p:cNvCxnSpPr>
          <p:nvPr/>
        </p:nvCxnSpPr>
        <p:spPr>
          <a:xfrm>
            <a:off x="5354583" y="6294485"/>
            <a:ext cx="239222" cy="18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Connettore diritto 198">
            <a:extLst>
              <a:ext uri="{FF2B5EF4-FFF2-40B4-BE49-F238E27FC236}">
                <a16:creationId xmlns:a16="http://schemas.microsoft.com/office/drawing/2014/main" id="{87DE9C94-00C9-4B78-921A-FE1D2748B936}"/>
              </a:ext>
            </a:extLst>
          </p:cNvPr>
          <p:cNvCxnSpPr>
            <a:cxnSpLocks/>
          </p:cNvCxnSpPr>
          <p:nvPr/>
        </p:nvCxnSpPr>
        <p:spPr>
          <a:xfrm>
            <a:off x="6607478" y="6294485"/>
            <a:ext cx="239222" cy="18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AC619A5D-251F-441E-8742-5D3CD7859D2F}"/>
              </a:ext>
            </a:extLst>
          </p:cNvPr>
          <p:cNvCxnSpPr>
            <a:cxnSpLocks/>
          </p:cNvCxnSpPr>
          <p:nvPr/>
        </p:nvCxnSpPr>
        <p:spPr>
          <a:xfrm>
            <a:off x="3590042" y="1445738"/>
            <a:ext cx="15020" cy="4651247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ttore 2 136">
            <a:extLst>
              <a:ext uri="{FF2B5EF4-FFF2-40B4-BE49-F238E27FC236}">
                <a16:creationId xmlns:a16="http://schemas.microsoft.com/office/drawing/2014/main" id="{5B453F91-6B85-44BE-9800-2C564C977566}"/>
              </a:ext>
            </a:extLst>
          </p:cNvPr>
          <p:cNvCxnSpPr>
            <a:cxnSpLocks/>
          </p:cNvCxnSpPr>
          <p:nvPr/>
        </p:nvCxnSpPr>
        <p:spPr>
          <a:xfrm flipH="1">
            <a:off x="2945354" y="6643471"/>
            <a:ext cx="5111846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F923CD14-D493-4085-ACF6-486B86CFA50B}"/>
              </a:ext>
            </a:extLst>
          </p:cNvPr>
          <p:cNvCxnSpPr/>
          <p:nvPr/>
        </p:nvCxnSpPr>
        <p:spPr>
          <a:xfrm>
            <a:off x="3666191" y="4528735"/>
            <a:ext cx="369469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Connettore diritto 138">
            <a:extLst>
              <a:ext uri="{FF2B5EF4-FFF2-40B4-BE49-F238E27FC236}">
                <a16:creationId xmlns:a16="http://schemas.microsoft.com/office/drawing/2014/main" id="{BFDE0CE7-8111-417C-87B8-E06354FE8EA7}"/>
              </a:ext>
            </a:extLst>
          </p:cNvPr>
          <p:cNvCxnSpPr>
            <a:cxnSpLocks/>
          </p:cNvCxnSpPr>
          <p:nvPr/>
        </p:nvCxnSpPr>
        <p:spPr>
          <a:xfrm>
            <a:off x="2933308" y="6217243"/>
            <a:ext cx="8857" cy="42622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Connettore diritto 143">
            <a:extLst>
              <a:ext uri="{FF2B5EF4-FFF2-40B4-BE49-F238E27FC236}">
                <a16:creationId xmlns:a16="http://schemas.microsoft.com/office/drawing/2014/main" id="{6EAD2180-1B84-4A1F-A7D8-28E1507B1096}"/>
              </a:ext>
            </a:extLst>
          </p:cNvPr>
          <p:cNvCxnSpPr>
            <a:cxnSpLocks/>
          </p:cNvCxnSpPr>
          <p:nvPr/>
        </p:nvCxnSpPr>
        <p:spPr>
          <a:xfrm flipH="1">
            <a:off x="8020225" y="6128687"/>
            <a:ext cx="4954" cy="51478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C0BE5D1-E297-45B3-A632-135138CBD39F}"/>
              </a:ext>
            </a:extLst>
          </p:cNvPr>
          <p:cNvSpPr txBox="1"/>
          <p:nvPr/>
        </p:nvSpPr>
        <p:spPr>
          <a:xfrm>
            <a:off x="5135945" y="629805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1664</a:t>
            </a:r>
          </a:p>
        </p:txBody>
      </p:sp>
      <p:cxnSp>
        <p:nvCxnSpPr>
          <p:cNvPr id="145" name="Connettore 2 144">
            <a:extLst>
              <a:ext uri="{FF2B5EF4-FFF2-40B4-BE49-F238E27FC236}">
                <a16:creationId xmlns:a16="http://schemas.microsoft.com/office/drawing/2014/main" id="{B9780136-C4B2-4BC7-A57C-00A763B5180F}"/>
              </a:ext>
            </a:extLst>
          </p:cNvPr>
          <p:cNvCxnSpPr>
            <a:cxnSpLocks/>
          </p:cNvCxnSpPr>
          <p:nvPr/>
        </p:nvCxnSpPr>
        <p:spPr>
          <a:xfrm flipH="1" flipV="1">
            <a:off x="3564317" y="3134723"/>
            <a:ext cx="5255388" cy="581668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F6B9E669-7574-4D54-B9BF-90B454D9EB24}"/>
              </a:ext>
            </a:extLst>
          </p:cNvPr>
          <p:cNvCxnSpPr>
            <a:cxnSpLocks/>
          </p:cNvCxnSpPr>
          <p:nvPr/>
        </p:nvCxnSpPr>
        <p:spPr>
          <a:xfrm flipH="1">
            <a:off x="7714611" y="5097108"/>
            <a:ext cx="660190" cy="352186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67B0CFFA-0ED3-4CE8-B17F-51664DE6E88B}"/>
              </a:ext>
            </a:extLst>
          </p:cNvPr>
          <p:cNvCxnSpPr>
            <a:cxnSpLocks/>
          </p:cNvCxnSpPr>
          <p:nvPr/>
        </p:nvCxnSpPr>
        <p:spPr>
          <a:xfrm flipH="1">
            <a:off x="7227391" y="5922574"/>
            <a:ext cx="185055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diritto 91">
            <a:extLst>
              <a:ext uri="{FF2B5EF4-FFF2-40B4-BE49-F238E27FC236}">
                <a16:creationId xmlns:a16="http://schemas.microsoft.com/office/drawing/2014/main" id="{88655D4C-9A7D-4435-B464-84F2E3ACD0A4}"/>
              </a:ext>
            </a:extLst>
          </p:cNvPr>
          <p:cNvCxnSpPr>
            <a:cxnSpLocks/>
          </p:cNvCxnSpPr>
          <p:nvPr/>
        </p:nvCxnSpPr>
        <p:spPr>
          <a:xfrm flipH="1">
            <a:off x="7235757" y="5870642"/>
            <a:ext cx="185055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7" name="Gruppo 226">
            <a:extLst>
              <a:ext uri="{FF2B5EF4-FFF2-40B4-BE49-F238E27FC236}">
                <a16:creationId xmlns:a16="http://schemas.microsoft.com/office/drawing/2014/main" id="{704470FE-F2D6-4B7E-82EA-51D352D45C06}"/>
              </a:ext>
            </a:extLst>
          </p:cNvPr>
          <p:cNvGrpSpPr/>
          <p:nvPr/>
        </p:nvGrpSpPr>
        <p:grpSpPr>
          <a:xfrm flipH="1" flipV="1">
            <a:off x="2923371" y="6349847"/>
            <a:ext cx="239191" cy="41954"/>
            <a:chOff x="1408371" y="309156"/>
            <a:chExt cx="320068" cy="55052"/>
          </a:xfrm>
        </p:grpSpPr>
        <p:cxnSp>
          <p:nvCxnSpPr>
            <p:cNvPr id="233" name="Connettore diritto 232">
              <a:extLst>
                <a:ext uri="{FF2B5EF4-FFF2-40B4-BE49-F238E27FC236}">
                  <a16:creationId xmlns:a16="http://schemas.microsoft.com/office/drawing/2014/main" id="{1E309429-E6BB-4BDD-A542-C790C816A43E}"/>
                </a:ext>
              </a:extLst>
            </p:cNvPr>
            <p:cNvCxnSpPr/>
            <p:nvPr/>
          </p:nvCxnSpPr>
          <p:spPr>
            <a:xfrm>
              <a:off x="1408371" y="364208"/>
              <a:ext cx="32006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diritto 233">
              <a:extLst>
                <a:ext uri="{FF2B5EF4-FFF2-40B4-BE49-F238E27FC236}">
                  <a16:creationId xmlns:a16="http://schemas.microsoft.com/office/drawing/2014/main" id="{02B875A2-9100-471F-9F75-6D1DEDE6F2A2}"/>
                </a:ext>
              </a:extLst>
            </p:cNvPr>
            <p:cNvCxnSpPr/>
            <p:nvPr/>
          </p:nvCxnSpPr>
          <p:spPr>
            <a:xfrm>
              <a:off x="1408371" y="309156"/>
              <a:ext cx="32006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162">
            <a:extLst>
              <a:ext uri="{FF2B5EF4-FFF2-40B4-BE49-F238E27FC236}">
                <a16:creationId xmlns:a16="http://schemas.microsoft.com/office/drawing/2014/main" id="{90490F68-5989-426C-AFD0-BDC919CBE45C}"/>
              </a:ext>
            </a:extLst>
          </p:cNvPr>
          <p:cNvSpPr/>
          <p:nvPr/>
        </p:nvSpPr>
        <p:spPr>
          <a:xfrm rot="16200000">
            <a:off x="7799254" y="4829288"/>
            <a:ext cx="1105897" cy="7644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77" name="Connettore diritto 176">
            <a:extLst>
              <a:ext uri="{FF2B5EF4-FFF2-40B4-BE49-F238E27FC236}">
                <a16:creationId xmlns:a16="http://schemas.microsoft.com/office/drawing/2014/main" id="{54586B08-6492-4548-9534-833A65900E58}"/>
              </a:ext>
            </a:extLst>
          </p:cNvPr>
          <p:cNvCxnSpPr>
            <a:cxnSpLocks/>
          </p:cNvCxnSpPr>
          <p:nvPr/>
        </p:nvCxnSpPr>
        <p:spPr>
          <a:xfrm flipV="1">
            <a:off x="8410405" y="4336376"/>
            <a:ext cx="1366" cy="111104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Connettore diritto 177">
            <a:extLst>
              <a:ext uri="{FF2B5EF4-FFF2-40B4-BE49-F238E27FC236}">
                <a16:creationId xmlns:a16="http://schemas.microsoft.com/office/drawing/2014/main" id="{8AD07CC9-75B5-421D-AC2C-8220F639FF35}"/>
              </a:ext>
            </a:extLst>
          </p:cNvPr>
          <p:cNvCxnSpPr>
            <a:cxnSpLocks/>
          </p:cNvCxnSpPr>
          <p:nvPr/>
        </p:nvCxnSpPr>
        <p:spPr>
          <a:xfrm rot="16200000" flipV="1">
            <a:off x="7764415" y="4881986"/>
            <a:ext cx="1069450" cy="384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Connettore diritto 178">
            <a:extLst>
              <a:ext uri="{FF2B5EF4-FFF2-40B4-BE49-F238E27FC236}">
                <a16:creationId xmlns:a16="http://schemas.microsoft.com/office/drawing/2014/main" id="{027FB10E-A1B6-4990-BE42-5621DF89F1E2}"/>
              </a:ext>
            </a:extLst>
          </p:cNvPr>
          <p:cNvCxnSpPr>
            <a:cxnSpLocks/>
          </p:cNvCxnSpPr>
          <p:nvPr/>
        </p:nvCxnSpPr>
        <p:spPr>
          <a:xfrm flipV="1">
            <a:off x="8502125" y="4240227"/>
            <a:ext cx="0" cy="121563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0" name="Arco 179">
            <a:extLst>
              <a:ext uri="{FF2B5EF4-FFF2-40B4-BE49-F238E27FC236}">
                <a16:creationId xmlns:a16="http://schemas.microsoft.com/office/drawing/2014/main" id="{C8F0C25B-BFF9-49BC-AF63-70FFBFC489FE}"/>
              </a:ext>
            </a:extLst>
          </p:cNvPr>
          <p:cNvSpPr/>
          <p:nvPr/>
        </p:nvSpPr>
        <p:spPr>
          <a:xfrm rot="5400000">
            <a:off x="7735115" y="5117831"/>
            <a:ext cx="652495" cy="701199"/>
          </a:xfrm>
          <a:prstGeom prst="arc">
            <a:avLst>
              <a:gd name="adj1" fmla="val 16176855"/>
              <a:gd name="adj2" fmla="val 194933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1" name="Arco 180">
            <a:extLst>
              <a:ext uri="{FF2B5EF4-FFF2-40B4-BE49-F238E27FC236}">
                <a16:creationId xmlns:a16="http://schemas.microsoft.com/office/drawing/2014/main" id="{6643E6F5-AB20-45BA-A824-E199E4E95779}"/>
              </a:ext>
            </a:extLst>
          </p:cNvPr>
          <p:cNvSpPr/>
          <p:nvPr/>
        </p:nvSpPr>
        <p:spPr>
          <a:xfrm rot="5400000">
            <a:off x="7736809" y="5089882"/>
            <a:ext cx="584999" cy="550162"/>
          </a:xfrm>
          <a:prstGeom prst="arc">
            <a:avLst>
              <a:gd name="adj1" fmla="val 16717112"/>
              <a:gd name="adj2" fmla="val 20970026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2" name="Arco 181">
            <a:extLst>
              <a:ext uri="{FF2B5EF4-FFF2-40B4-BE49-F238E27FC236}">
                <a16:creationId xmlns:a16="http://schemas.microsoft.com/office/drawing/2014/main" id="{C3439CA7-6B90-4D0F-B44E-6427175DA4C5}"/>
              </a:ext>
            </a:extLst>
          </p:cNvPr>
          <p:cNvSpPr/>
          <p:nvPr/>
        </p:nvSpPr>
        <p:spPr>
          <a:xfrm rot="5400000">
            <a:off x="7711240" y="5067032"/>
            <a:ext cx="780257" cy="791120"/>
          </a:xfrm>
          <a:prstGeom prst="arc">
            <a:avLst>
              <a:gd name="adj1" fmla="val 16062481"/>
              <a:gd name="adj2" fmla="val 18286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3" name="Arco a tutto sesto 182">
            <a:extLst>
              <a:ext uri="{FF2B5EF4-FFF2-40B4-BE49-F238E27FC236}">
                <a16:creationId xmlns:a16="http://schemas.microsoft.com/office/drawing/2014/main" id="{126080FD-A7D1-40E1-8ADE-3FBD85281C27}"/>
              </a:ext>
            </a:extLst>
          </p:cNvPr>
          <p:cNvSpPr/>
          <p:nvPr/>
        </p:nvSpPr>
        <p:spPr>
          <a:xfrm rot="10800000">
            <a:off x="7629015" y="5110856"/>
            <a:ext cx="760350" cy="649771"/>
          </a:xfrm>
          <a:prstGeom prst="blockArc">
            <a:avLst>
              <a:gd name="adj1" fmla="val 10800000"/>
              <a:gd name="adj2" fmla="val 15395378"/>
              <a:gd name="adj3" fmla="val 1140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84" name="Connettore diritto 183">
            <a:extLst>
              <a:ext uri="{FF2B5EF4-FFF2-40B4-BE49-F238E27FC236}">
                <a16:creationId xmlns:a16="http://schemas.microsoft.com/office/drawing/2014/main" id="{E25A7164-4483-40EA-B06C-A3854551C105}"/>
              </a:ext>
            </a:extLst>
          </p:cNvPr>
          <p:cNvCxnSpPr>
            <a:cxnSpLocks/>
          </p:cNvCxnSpPr>
          <p:nvPr/>
        </p:nvCxnSpPr>
        <p:spPr>
          <a:xfrm flipH="1" flipV="1">
            <a:off x="8203412" y="4298120"/>
            <a:ext cx="1245" cy="120086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5" name="Arco 184">
            <a:extLst>
              <a:ext uri="{FF2B5EF4-FFF2-40B4-BE49-F238E27FC236}">
                <a16:creationId xmlns:a16="http://schemas.microsoft.com/office/drawing/2014/main" id="{3EA0231D-2B5C-4A7E-B050-E4DB1720BEBC}"/>
              </a:ext>
            </a:extLst>
          </p:cNvPr>
          <p:cNvSpPr/>
          <p:nvPr/>
        </p:nvSpPr>
        <p:spPr>
          <a:xfrm rot="5400000">
            <a:off x="7905146" y="5273906"/>
            <a:ext cx="409117" cy="227975"/>
          </a:xfrm>
          <a:prstGeom prst="arc">
            <a:avLst>
              <a:gd name="adj1" fmla="val 18950916"/>
              <a:gd name="adj2" fmla="val 159136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6" name="Rettangolo 185">
            <a:extLst>
              <a:ext uri="{FF2B5EF4-FFF2-40B4-BE49-F238E27FC236}">
                <a16:creationId xmlns:a16="http://schemas.microsoft.com/office/drawing/2014/main" id="{6B8E3518-0F3F-4BD8-9CB9-AA93A11924A6}"/>
              </a:ext>
            </a:extLst>
          </p:cNvPr>
          <p:cNvSpPr/>
          <p:nvPr/>
        </p:nvSpPr>
        <p:spPr>
          <a:xfrm rot="16200000">
            <a:off x="7696283" y="5357837"/>
            <a:ext cx="75355" cy="71454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7" name="Connettore diritto 186">
            <a:extLst>
              <a:ext uri="{FF2B5EF4-FFF2-40B4-BE49-F238E27FC236}">
                <a16:creationId xmlns:a16="http://schemas.microsoft.com/office/drawing/2014/main" id="{12CB37DA-A52A-47D7-8218-DD1D05E0EE49}"/>
              </a:ext>
            </a:extLst>
          </p:cNvPr>
          <p:cNvCxnSpPr>
            <a:cxnSpLocks/>
          </p:cNvCxnSpPr>
          <p:nvPr/>
        </p:nvCxnSpPr>
        <p:spPr>
          <a:xfrm>
            <a:off x="7404280" y="5841690"/>
            <a:ext cx="697087" cy="1103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Connettore diritto 187">
            <a:extLst>
              <a:ext uri="{FF2B5EF4-FFF2-40B4-BE49-F238E27FC236}">
                <a16:creationId xmlns:a16="http://schemas.microsoft.com/office/drawing/2014/main" id="{E2259787-C801-43C1-AE50-1A979D97CB8B}"/>
              </a:ext>
            </a:extLst>
          </p:cNvPr>
          <p:cNvCxnSpPr>
            <a:cxnSpLocks/>
            <a:endCxn id="181" idx="2"/>
          </p:cNvCxnSpPr>
          <p:nvPr/>
        </p:nvCxnSpPr>
        <p:spPr>
          <a:xfrm>
            <a:off x="7384769" y="5649271"/>
            <a:ext cx="696461" cy="293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9" name="Connettore diritto 188">
            <a:extLst>
              <a:ext uri="{FF2B5EF4-FFF2-40B4-BE49-F238E27FC236}">
                <a16:creationId xmlns:a16="http://schemas.microsoft.com/office/drawing/2014/main" id="{6159F7C9-E8AF-4CE8-A402-489473D02FF6}"/>
              </a:ext>
            </a:extLst>
          </p:cNvPr>
          <p:cNvCxnSpPr>
            <a:cxnSpLocks/>
          </p:cNvCxnSpPr>
          <p:nvPr/>
        </p:nvCxnSpPr>
        <p:spPr>
          <a:xfrm>
            <a:off x="7365412" y="5778970"/>
            <a:ext cx="683862" cy="926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Connettore diritto 190">
            <a:extLst>
              <a:ext uri="{FF2B5EF4-FFF2-40B4-BE49-F238E27FC236}">
                <a16:creationId xmlns:a16="http://schemas.microsoft.com/office/drawing/2014/main" id="{F04FCDC1-5D3A-40B6-BFC0-3B15A297A224}"/>
              </a:ext>
            </a:extLst>
          </p:cNvPr>
          <p:cNvCxnSpPr>
            <a:cxnSpLocks/>
          </p:cNvCxnSpPr>
          <p:nvPr/>
        </p:nvCxnSpPr>
        <p:spPr>
          <a:xfrm flipV="1">
            <a:off x="7404810" y="5603748"/>
            <a:ext cx="691313" cy="659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Connettore 2 192">
            <a:extLst>
              <a:ext uri="{FF2B5EF4-FFF2-40B4-BE49-F238E27FC236}">
                <a16:creationId xmlns:a16="http://schemas.microsoft.com/office/drawing/2014/main" id="{FAB7FEB7-C91D-415B-A5F4-B4280F316D18}"/>
              </a:ext>
            </a:extLst>
          </p:cNvPr>
          <p:cNvCxnSpPr>
            <a:cxnSpLocks/>
          </p:cNvCxnSpPr>
          <p:nvPr/>
        </p:nvCxnSpPr>
        <p:spPr>
          <a:xfrm>
            <a:off x="2998983" y="4511123"/>
            <a:ext cx="581003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2" name="Connettore diritto 241">
            <a:extLst>
              <a:ext uri="{FF2B5EF4-FFF2-40B4-BE49-F238E27FC236}">
                <a16:creationId xmlns:a16="http://schemas.microsoft.com/office/drawing/2014/main" id="{4D18741D-818F-4BA9-88A5-AA982E8B75C4}"/>
              </a:ext>
            </a:extLst>
          </p:cNvPr>
          <p:cNvCxnSpPr>
            <a:cxnSpLocks/>
          </p:cNvCxnSpPr>
          <p:nvPr/>
        </p:nvCxnSpPr>
        <p:spPr>
          <a:xfrm flipV="1">
            <a:off x="2949433" y="1661228"/>
            <a:ext cx="12842" cy="4821495"/>
          </a:xfrm>
          <a:prstGeom prst="line">
            <a:avLst/>
          </a:prstGeom>
          <a:ln w="762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CasellaDiTesto 145">
            <a:extLst>
              <a:ext uri="{FF2B5EF4-FFF2-40B4-BE49-F238E27FC236}">
                <a16:creationId xmlns:a16="http://schemas.microsoft.com/office/drawing/2014/main" id="{5D6BE8F6-9766-43F8-9857-DE69CC47014E}"/>
              </a:ext>
            </a:extLst>
          </p:cNvPr>
          <p:cNvSpPr txBox="1"/>
          <p:nvPr/>
        </p:nvSpPr>
        <p:spPr>
          <a:xfrm>
            <a:off x="5224961" y="481571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1632</a:t>
            </a:r>
          </a:p>
        </p:txBody>
      </p:sp>
      <p:cxnSp>
        <p:nvCxnSpPr>
          <p:cNvPr id="147" name="Connettore 2 146">
            <a:extLst>
              <a:ext uri="{FF2B5EF4-FFF2-40B4-BE49-F238E27FC236}">
                <a16:creationId xmlns:a16="http://schemas.microsoft.com/office/drawing/2014/main" id="{6A3C0DE0-D7DF-4B92-BD93-1FC2B188B7EE}"/>
              </a:ext>
            </a:extLst>
          </p:cNvPr>
          <p:cNvCxnSpPr>
            <a:cxnSpLocks/>
          </p:cNvCxnSpPr>
          <p:nvPr/>
        </p:nvCxnSpPr>
        <p:spPr>
          <a:xfrm flipH="1" flipV="1">
            <a:off x="2979457" y="5151822"/>
            <a:ext cx="5019714" cy="31099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1054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Immagine 139">
            <a:extLst>
              <a:ext uri="{FF2B5EF4-FFF2-40B4-BE49-F238E27FC236}">
                <a16:creationId xmlns:a16="http://schemas.microsoft.com/office/drawing/2014/main" id="{385A17CF-FB40-4FAB-AB22-7470F93F0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536" y="331942"/>
            <a:ext cx="3643663" cy="6051921"/>
          </a:xfrm>
          <a:prstGeom prst="rect">
            <a:avLst/>
          </a:prstGeom>
        </p:spPr>
      </p:pic>
      <p:cxnSp>
        <p:nvCxnSpPr>
          <p:cNvPr id="154" name="Connettore 2 153">
            <a:extLst>
              <a:ext uri="{FF2B5EF4-FFF2-40B4-BE49-F238E27FC236}">
                <a16:creationId xmlns:a16="http://schemas.microsoft.com/office/drawing/2014/main" id="{75BF1B96-6F39-4131-97DE-211E86B50029}"/>
              </a:ext>
            </a:extLst>
          </p:cNvPr>
          <p:cNvCxnSpPr>
            <a:cxnSpLocks/>
          </p:cNvCxnSpPr>
          <p:nvPr/>
        </p:nvCxnSpPr>
        <p:spPr>
          <a:xfrm>
            <a:off x="7316626" y="1974150"/>
            <a:ext cx="2157081" cy="1518156"/>
          </a:xfrm>
          <a:prstGeom prst="straightConnector1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Connettore 2 154">
            <a:extLst>
              <a:ext uri="{FF2B5EF4-FFF2-40B4-BE49-F238E27FC236}">
                <a16:creationId xmlns:a16="http://schemas.microsoft.com/office/drawing/2014/main" id="{8D49215D-0415-48DD-AEAD-5FF6D1A88B41}"/>
              </a:ext>
            </a:extLst>
          </p:cNvPr>
          <p:cNvCxnSpPr>
            <a:cxnSpLocks/>
          </p:cNvCxnSpPr>
          <p:nvPr/>
        </p:nvCxnSpPr>
        <p:spPr>
          <a:xfrm>
            <a:off x="7316626" y="1957542"/>
            <a:ext cx="2920906" cy="831393"/>
          </a:xfrm>
          <a:prstGeom prst="straightConnector1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Connettore 2 161">
            <a:extLst>
              <a:ext uri="{FF2B5EF4-FFF2-40B4-BE49-F238E27FC236}">
                <a16:creationId xmlns:a16="http://schemas.microsoft.com/office/drawing/2014/main" id="{6DAC6AB6-5FD6-45DC-B186-335AB1B63F59}"/>
              </a:ext>
            </a:extLst>
          </p:cNvPr>
          <p:cNvCxnSpPr>
            <a:cxnSpLocks/>
          </p:cNvCxnSpPr>
          <p:nvPr/>
        </p:nvCxnSpPr>
        <p:spPr>
          <a:xfrm flipV="1">
            <a:off x="8085572" y="3444344"/>
            <a:ext cx="1784196" cy="2687980"/>
          </a:xfrm>
          <a:prstGeom prst="straightConnector1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382B9383-054B-4BBB-9B33-EBE9843E7EA9}"/>
              </a:ext>
            </a:extLst>
          </p:cNvPr>
          <p:cNvCxnSpPr/>
          <p:nvPr/>
        </p:nvCxnSpPr>
        <p:spPr>
          <a:xfrm flipV="1">
            <a:off x="9578164" y="4257637"/>
            <a:ext cx="636332" cy="121998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Connettore 2 99">
            <a:extLst>
              <a:ext uri="{FF2B5EF4-FFF2-40B4-BE49-F238E27FC236}">
                <a16:creationId xmlns:a16="http://schemas.microsoft.com/office/drawing/2014/main" id="{BF1140B4-C4A5-4779-878A-DCC87C0239C5}"/>
              </a:ext>
            </a:extLst>
          </p:cNvPr>
          <p:cNvCxnSpPr>
            <a:cxnSpLocks/>
          </p:cNvCxnSpPr>
          <p:nvPr/>
        </p:nvCxnSpPr>
        <p:spPr>
          <a:xfrm>
            <a:off x="10478408" y="1880567"/>
            <a:ext cx="0" cy="3127553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DABCADF-35FC-4554-AAB1-5A5D3F11FEA3}"/>
              </a:ext>
            </a:extLst>
          </p:cNvPr>
          <p:cNvSpPr txBox="1"/>
          <p:nvPr/>
        </p:nvSpPr>
        <p:spPr>
          <a:xfrm>
            <a:off x="10438126" y="305966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</a:rPr>
              <a:t>2.6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CBA12DF-4668-4109-9F8D-F0DBCEEDAD58}"/>
              </a:ext>
            </a:extLst>
          </p:cNvPr>
          <p:cNvSpPr txBox="1"/>
          <p:nvPr/>
        </p:nvSpPr>
        <p:spPr>
          <a:xfrm>
            <a:off x="9631979" y="394492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</a:rPr>
              <a:t>3.0</a:t>
            </a:r>
            <a:endParaRPr lang="it-IT" dirty="0"/>
          </a:p>
        </p:txBody>
      </p:sp>
      <p:cxnSp>
        <p:nvCxnSpPr>
          <p:cNvPr id="159" name="Connettore diritto 158">
            <a:extLst>
              <a:ext uri="{FF2B5EF4-FFF2-40B4-BE49-F238E27FC236}">
                <a16:creationId xmlns:a16="http://schemas.microsoft.com/office/drawing/2014/main" id="{4336FE0E-C425-4FAF-A57B-A5E2CBBA2C45}"/>
              </a:ext>
            </a:extLst>
          </p:cNvPr>
          <p:cNvCxnSpPr>
            <a:cxnSpLocks/>
          </p:cNvCxnSpPr>
          <p:nvPr/>
        </p:nvCxnSpPr>
        <p:spPr>
          <a:xfrm>
            <a:off x="5261156" y="5961465"/>
            <a:ext cx="2824416" cy="3102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CasellaDiTesto 166">
            <a:extLst>
              <a:ext uri="{FF2B5EF4-FFF2-40B4-BE49-F238E27FC236}">
                <a16:creationId xmlns:a16="http://schemas.microsoft.com/office/drawing/2014/main" id="{F904CFB1-AE08-4DA1-BBEC-814394F7AF43}"/>
              </a:ext>
            </a:extLst>
          </p:cNvPr>
          <p:cNvSpPr txBox="1"/>
          <p:nvPr/>
        </p:nvSpPr>
        <p:spPr>
          <a:xfrm>
            <a:off x="5169492" y="4745854"/>
            <a:ext cx="2916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</a:rPr>
              <a:t>Detectors (Tracking </a:t>
            </a:r>
            <a:r>
              <a:rPr lang="it-IT" dirty="0" err="1">
                <a:solidFill>
                  <a:srgbClr val="C00000"/>
                </a:solidFill>
              </a:rPr>
              <a:t>modules</a:t>
            </a:r>
            <a:r>
              <a:rPr lang="it-IT" dirty="0">
                <a:solidFill>
                  <a:srgbClr val="C00000"/>
                </a:solidFill>
              </a:rPr>
              <a:t>)</a:t>
            </a:r>
          </a:p>
          <a:p>
            <a:r>
              <a:rPr lang="it-IT" dirty="0">
                <a:solidFill>
                  <a:srgbClr val="C00000"/>
                </a:solidFill>
              </a:rPr>
              <a:t>can be </a:t>
            </a:r>
            <a:r>
              <a:rPr lang="it-IT" dirty="0" err="1">
                <a:solidFill>
                  <a:srgbClr val="C00000"/>
                </a:solidFill>
              </a:rPr>
              <a:t>accomodated</a:t>
            </a:r>
            <a:endParaRPr lang="it-IT" dirty="0">
              <a:solidFill>
                <a:srgbClr val="C00000"/>
              </a:solidFill>
            </a:endParaRPr>
          </a:p>
          <a:p>
            <a:r>
              <a:rPr lang="it-IT" dirty="0" err="1">
                <a:solidFill>
                  <a:srgbClr val="C00000"/>
                </a:solidFill>
              </a:rPr>
              <a:t>between</a:t>
            </a:r>
            <a:r>
              <a:rPr lang="it-IT" dirty="0">
                <a:solidFill>
                  <a:srgbClr val="C00000"/>
                </a:solidFill>
              </a:rPr>
              <a:t> the </a:t>
            </a:r>
            <a:r>
              <a:rPr lang="it-IT" dirty="0" err="1">
                <a:solidFill>
                  <a:srgbClr val="C00000"/>
                </a:solidFill>
              </a:rPr>
              <a:t>beams</a:t>
            </a:r>
            <a:endParaRPr lang="it-IT" dirty="0">
              <a:solidFill>
                <a:srgbClr val="C00000"/>
              </a:solidFill>
            </a:endParaRPr>
          </a:p>
          <a:p>
            <a:r>
              <a:rPr lang="it-IT" dirty="0">
                <a:solidFill>
                  <a:srgbClr val="C00000"/>
                </a:solidFill>
              </a:rPr>
              <a:t>Area 2.6x3.0 mt^2 </a:t>
            </a:r>
            <a:r>
              <a:rPr lang="it-IT" dirty="0" err="1">
                <a:solidFill>
                  <a:srgbClr val="C00000"/>
                </a:solidFill>
              </a:rPr>
              <a:t>about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2FE835AC-5C7E-4590-8917-2CEFEB0C6C0C}"/>
              </a:ext>
            </a:extLst>
          </p:cNvPr>
          <p:cNvSpPr txBox="1"/>
          <p:nvPr/>
        </p:nvSpPr>
        <p:spPr>
          <a:xfrm>
            <a:off x="5456855" y="190387"/>
            <a:ext cx="1669688" cy="381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Grain </a:t>
            </a:r>
            <a:r>
              <a:rPr lang="it-IT" sz="2000" dirty="0" err="1"/>
              <a:t>Cryostat</a:t>
            </a:r>
            <a:endParaRPr lang="it-IT" sz="2000" dirty="0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596C299F-E2CC-40D7-839A-909114E23C7D}"/>
              </a:ext>
            </a:extLst>
          </p:cNvPr>
          <p:cNvCxnSpPr>
            <a:cxnSpLocks/>
          </p:cNvCxnSpPr>
          <p:nvPr/>
        </p:nvCxnSpPr>
        <p:spPr>
          <a:xfrm flipV="1">
            <a:off x="1855896" y="3365534"/>
            <a:ext cx="749097" cy="89361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ttore 2 86">
            <a:extLst>
              <a:ext uri="{FF2B5EF4-FFF2-40B4-BE49-F238E27FC236}">
                <a16:creationId xmlns:a16="http://schemas.microsoft.com/office/drawing/2014/main" id="{F37A06A8-DA81-4A36-A0B9-FF771CF8CA29}"/>
              </a:ext>
            </a:extLst>
          </p:cNvPr>
          <p:cNvCxnSpPr>
            <a:cxnSpLocks/>
          </p:cNvCxnSpPr>
          <p:nvPr/>
        </p:nvCxnSpPr>
        <p:spPr>
          <a:xfrm flipV="1">
            <a:off x="1915716" y="901140"/>
            <a:ext cx="1236389" cy="218627"/>
          </a:xfrm>
          <a:prstGeom prst="straightConnector1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ttore diritto 127">
            <a:extLst>
              <a:ext uri="{FF2B5EF4-FFF2-40B4-BE49-F238E27FC236}">
                <a16:creationId xmlns:a16="http://schemas.microsoft.com/office/drawing/2014/main" id="{9EB2C010-3CC0-453F-AAFB-5D51BBAAC60B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2602877" y="1363517"/>
            <a:ext cx="722495" cy="73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Connettore diritto 129">
            <a:extLst>
              <a:ext uri="{FF2B5EF4-FFF2-40B4-BE49-F238E27FC236}">
                <a16:creationId xmlns:a16="http://schemas.microsoft.com/office/drawing/2014/main" id="{29726902-C091-454C-9CE6-CC68BFA7C890}"/>
              </a:ext>
            </a:extLst>
          </p:cNvPr>
          <p:cNvCxnSpPr>
            <a:cxnSpLocks/>
          </p:cNvCxnSpPr>
          <p:nvPr/>
        </p:nvCxnSpPr>
        <p:spPr>
          <a:xfrm flipH="1">
            <a:off x="2615665" y="1057117"/>
            <a:ext cx="1127872" cy="73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Connettore 2 143">
            <a:extLst>
              <a:ext uri="{FF2B5EF4-FFF2-40B4-BE49-F238E27FC236}">
                <a16:creationId xmlns:a16="http://schemas.microsoft.com/office/drawing/2014/main" id="{9B0572B7-EE75-416E-BB3B-5440AD04C6A1}"/>
              </a:ext>
            </a:extLst>
          </p:cNvPr>
          <p:cNvCxnSpPr>
            <a:cxnSpLocks/>
          </p:cNvCxnSpPr>
          <p:nvPr/>
        </p:nvCxnSpPr>
        <p:spPr>
          <a:xfrm flipV="1">
            <a:off x="2075089" y="3374587"/>
            <a:ext cx="749097" cy="89361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ttore 2 149">
            <a:extLst>
              <a:ext uri="{FF2B5EF4-FFF2-40B4-BE49-F238E27FC236}">
                <a16:creationId xmlns:a16="http://schemas.microsoft.com/office/drawing/2014/main" id="{31D902AA-FED9-426B-B57F-35D38A04DBA2}"/>
              </a:ext>
            </a:extLst>
          </p:cNvPr>
          <p:cNvCxnSpPr>
            <a:cxnSpLocks/>
          </p:cNvCxnSpPr>
          <p:nvPr/>
        </p:nvCxnSpPr>
        <p:spPr>
          <a:xfrm>
            <a:off x="1840611" y="4259145"/>
            <a:ext cx="293738" cy="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E772E8CF-37C4-4C9B-8245-ED97A2C1DDFC}"/>
              </a:ext>
            </a:extLst>
          </p:cNvPr>
          <p:cNvSpPr txBox="1"/>
          <p:nvPr/>
        </p:nvSpPr>
        <p:spPr>
          <a:xfrm>
            <a:off x="4796135" y="3031164"/>
            <a:ext cx="281775" cy="3130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Z</a:t>
            </a:r>
          </a:p>
        </p:txBody>
      </p:sp>
      <p:sp>
        <p:nvSpPr>
          <p:cNvPr id="48" name="Arco 47">
            <a:extLst>
              <a:ext uri="{FF2B5EF4-FFF2-40B4-BE49-F238E27FC236}">
                <a16:creationId xmlns:a16="http://schemas.microsoft.com/office/drawing/2014/main" id="{1804B9AB-8E7A-481E-A2A4-966B155A8995}"/>
              </a:ext>
            </a:extLst>
          </p:cNvPr>
          <p:cNvSpPr/>
          <p:nvPr/>
        </p:nvSpPr>
        <p:spPr>
          <a:xfrm rot="10800000">
            <a:off x="2720312" y="705767"/>
            <a:ext cx="2268133" cy="5545400"/>
          </a:xfrm>
          <a:prstGeom prst="arc">
            <a:avLst>
              <a:gd name="adj1" fmla="val 16925713"/>
              <a:gd name="adj2" fmla="val 4870124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Arco 61">
            <a:extLst>
              <a:ext uri="{FF2B5EF4-FFF2-40B4-BE49-F238E27FC236}">
                <a16:creationId xmlns:a16="http://schemas.microsoft.com/office/drawing/2014/main" id="{C5C4432A-496F-4E00-9F9F-61B44F2530D5}"/>
              </a:ext>
            </a:extLst>
          </p:cNvPr>
          <p:cNvSpPr/>
          <p:nvPr/>
        </p:nvSpPr>
        <p:spPr>
          <a:xfrm>
            <a:off x="2677970" y="785205"/>
            <a:ext cx="1984804" cy="5351121"/>
          </a:xfrm>
          <a:prstGeom prst="arc">
            <a:avLst>
              <a:gd name="adj1" fmla="val 16599899"/>
              <a:gd name="adj2" fmla="val 4967804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1" name="Connettore diritto 80">
            <a:extLst>
              <a:ext uri="{FF2B5EF4-FFF2-40B4-BE49-F238E27FC236}">
                <a16:creationId xmlns:a16="http://schemas.microsoft.com/office/drawing/2014/main" id="{4B03BB74-6FC8-4486-ADE6-76CD74A6AE5D}"/>
              </a:ext>
            </a:extLst>
          </p:cNvPr>
          <p:cNvCxnSpPr>
            <a:cxnSpLocks/>
          </p:cNvCxnSpPr>
          <p:nvPr/>
        </p:nvCxnSpPr>
        <p:spPr>
          <a:xfrm flipH="1">
            <a:off x="2597994" y="2687899"/>
            <a:ext cx="9766" cy="1594326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diritto 81">
            <a:extLst>
              <a:ext uri="{FF2B5EF4-FFF2-40B4-BE49-F238E27FC236}">
                <a16:creationId xmlns:a16="http://schemas.microsoft.com/office/drawing/2014/main" id="{A5A39058-4EBC-4037-892E-A27E5EF217B2}"/>
              </a:ext>
            </a:extLst>
          </p:cNvPr>
          <p:cNvCxnSpPr/>
          <p:nvPr/>
        </p:nvCxnSpPr>
        <p:spPr>
          <a:xfrm flipH="1">
            <a:off x="2604045" y="1159900"/>
            <a:ext cx="385536" cy="154303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diritto 82">
            <a:extLst>
              <a:ext uri="{FF2B5EF4-FFF2-40B4-BE49-F238E27FC236}">
                <a16:creationId xmlns:a16="http://schemas.microsoft.com/office/drawing/2014/main" id="{5BEB9C77-8F64-42DA-B202-38061DA2B49B}"/>
              </a:ext>
            </a:extLst>
          </p:cNvPr>
          <p:cNvCxnSpPr>
            <a:cxnSpLocks/>
          </p:cNvCxnSpPr>
          <p:nvPr/>
        </p:nvCxnSpPr>
        <p:spPr>
          <a:xfrm>
            <a:off x="2593235" y="4282226"/>
            <a:ext cx="385062" cy="150342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diritto 83">
            <a:extLst>
              <a:ext uri="{FF2B5EF4-FFF2-40B4-BE49-F238E27FC236}">
                <a16:creationId xmlns:a16="http://schemas.microsoft.com/office/drawing/2014/main" id="{33A5BDC9-0A77-4138-9E00-8832506E3F4F}"/>
              </a:ext>
            </a:extLst>
          </p:cNvPr>
          <p:cNvCxnSpPr>
            <a:cxnSpLocks/>
          </p:cNvCxnSpPr>
          <p:nvPr/>
        </p:nvCxnSpPr>
        <p:spPr>
          <a:xfrm>
            <a:off x="2971988" y="5774750"/>
            <a:ext cx="146089" cy="204686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diritto 84">
            <a:extLst>
              <a:ext uri="{FF2B5EF4-FFF2-40B4-BE49-F238E27FC236}">
                <a16:creationId xmlns:a16="http://schemas.microsoft.com/office/drawing/2014/main" id="{8DEEDEAB-6542-4B31-AD8F-5405C75C8780}"/>
              </a:ext>
            </a:extLst>
          </p:cNvPr>
          <p:cNvCxnSpPr>
            <a:cxnSpLocks/>
          </p:cNvCxnSpPr>
          <p:nvPr/>
        </p:nvCxnSpPr>
        <p:spPr>
          <a:xfrm flipH="1">
            <a:off x="2984585" y="624553"/>
            <a:ext cx="292678" cy="548893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D7A62889-E18E-4A30-BD1D-2E020AE9DB2C}"/>
              </a:ext>
            </a:extLst>
          </p:cNvPr>
          <p:cNvSpPr txBox="1"/>
          <p:nvPr/>
        </p:nvSpPr>
        <p:spPr>
          <a:xfrm flipH="1">
            <a:off x="3399963" y="410508"/>
            <a:ext cx="458340" cy="3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Y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1BC4A85E-E90A-4C26-95B7-3A77E4FA03E3}"/>
              </a:ext>
            </a:extLst>
          </p:cNvPr>
          <p:cNvCxnSpPr>
            <a:cxnSpLocks/>
          </p:cNvCxnSpPr>
          <p:nvPr/>
        </p:nvCxnSpPr>
        <p:spPr>
          <a:xfrm flipV="1">
            <a:off x="2418818" y="1222128"/>
            <a:ext cx="981146" cy="708477"/>
          </a:xfrm>
          <a:prstGeom prst="straightConnector1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rco 51">
            <a:extLst>
              <a:ext uri="{FF2B5EF4-FFF2-40B4-BE49-F238E27FC236}">
                <a16:creationId xmlns:a16="http://schemas.microsoft.com/office/drawing/2014/main" id="{057A1CE4-9A92-4853-98F9-405ECA0D8E4C}"/>
              </a:ext>
            </a:extLst>
          </p:cNvPr>
          <p:cNvSpPr/>
          <p:nvPr/>
        </p:nvSpPr>
        <p:spPr>
          <a:xfrm>
            <a:off x="2979735" y="1084632"/>
            <a:ext cx="1396521" cy="4670482"/>
          </a:xfrm>
          <a:prstGeom prst="arc">
            <a:avLst>
              <a:gd name="adj1" fmla="val 16194041"/>
              <a:gd name="adj2" fmla="val 5404002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Arco 52">
            <a:extLst>
              <a:ext uri="{FF2B5EF4-FFF2-40B4-BE49-F238E27FC236}">
                <a16:creationId xmlns:a16="http://schemas.microsoft.com/office/drawing/2014/main" id="{4E3DC4DD-6AFB-4DB7-86F6-27D792B6C3E1}"/>
              </a:ext>
            </a:extLst>
          </p:cNvPr>
          <p:cNvSpPr/>
          <p:nvPr/>
        </p:nvSpPr>
        <p:spPr>
          <a:xfrm rot="10800000">
            <a:off x="3005298" y="1079962"/>
            <a:ext cx="1362535" cy="4676494"/>
          </a:xfrm>
          <a:prstGeom prst="arc">
            <a:avLst>
              <a:gd name="adj1" fmla="val 16190692"/>
              <a:gd name="adj2" fmla="val 5407527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C42B73CA-A24C-42E8-B41B-5F92487CFD83}"/>
              </a:ext>
            </a:extLst>
          </p:cNvPr>
          <p:cNvSpPr/>
          <p:nvPr/>
        </p:nvSpPr>
        <p:spPr>
          <a:xfrm>
            <a:off x="3362582" y="660863"/>
            <a:ext cx="661393" cy="921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Arco 78">
            <a:extLst>
              <a:ext uri="{FF2B5EF4-FFF2-40B4-BE49-F238E27FC236}">
                <a16:creationId xmlns:a16="http://schemas.microsoft.com/office/drawing/2014/main" id="{0D821C02-6E68-4EE3-A1BA-FBADEDFF9EA2}"/>
              </a:ext>
            </a:extLst>
          </p:cNvPr>
          <p:cNvSpPr/>
          <p:nvPr/>
        </p:nvSpPr>
        <p:spPr>
          <a:xfrm flipH="1">
            <a:off x="3146766" y="1057442"/>
            <a:ext cx="1096409" cy="2341369"/>
          </a:xfrm>
          <a:prstGeom prst="arc">
            <a:avLst>
              <a:gd name="adj1" fmla="val 16221920"/>
              <a:gd name="adj2" fmla="val 17530301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Arco 79">
            <a:extLst>
              <a:ext uri="{FF2B5EF4-FFF2-40B4-BE49-F238E27FC236}">
                <a16:creationId xmlns:a16="http://schemas.microsoft.com/office/drawing/2014/main" id="{3E927C7E-A012-4AC8-B19F-DE078444EF2C}"/>
              </a:ext>
            </a:extLst>
          </p:cNvPr>
          <p:cNvSpPr/>
          <p:nvPr/>
        </p:nvSpPr>
        <p:spPr>
          <a:xfrm>
            <a:off x="3171081" y="1063090"/>
            <a:ext cx="1044521" cy="2341369"/>
          </a:xfrm>
          <a:prstGeom prst="arc">
            <a:avLst>
              <a:gd name="adj1" fmla="val 16192977"/>
              <a:gd name="adj2" fmla="val 17473083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Arco 59">
            <a:extLst>
              <a:ext uri="{FF2B5EF4-FFF2-40B4-BE49-F238E27FC236}">
                <a16:creationId xmlns:a16="http://schemas.microsoft.com/office/drawing/2014/main" id="{CBE70368-BFD6-495F-9438-CB1EF661E235}"/>
              </a:ext>
            </a:extLst>
          </p:cNvPr>
          <p:cNvSpPr/>
          <p:nvPr/>
        </p:nvSpPr>
        <p:spPr>
          <a:xfrm flipH="1" flipV="1">
            <a:off x="3151318" y="3425955"/>
            <a:ext cx="1077300" cy="2362258"/>
          </a:xfrm>
          <a:prstGeom prst="arc">
            <a:avLst>
              <a:gd name="adj1" fmla="val 16182205"/>
              <a:gd name="adj2" fmla="val 17308485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Arco 60">
            <a:extLst>
              <a:ext uri="{FF2B5EF4-FFF2-40B4-BE49-F238E27FC236}">
                <a16:creationId xmlns:a16="http://schemas.microsoft.com/office/drawing/2014/main" id="{3EB2387E-97A2-44F9-8BB9-F94802FF7054}"/>
              </a:ext>
            </a:extLst>
          </p:cNvPr>
          <p:cNvSpPr/>
          <p:nvPr/>
        </p:nvSpPr>
        <p:spPr>
          <a:xfrm flipV="1">
            <a:off x="3151093" y="3416321"/>
            <a:ext cx="1057997" cy="2371892"/>
          </a:xfrm>
          <a:prstGeom prst="arc">
            <a:avLst>
              <a:gd name="adj1" fmla="val 16192977"/>
              <a:gd name="adj2" fmla="val 17271341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Arco 62">
            <a:extLst>
              <a:ext uri="{FF2B5EF4-FFF2-40B4-BE49-F238E27FC236}">
                <a16:creationId xmlns:a16="http://schemas.microsoft.com/office/drawing/2014/main" id="{4B998B99-CA91-4A34-969E-86A753C7205C}"/>
              </a:ext>
            </a:extLst>
          </p:cNvPr>
          <p:cNvSpPr/>
          <p:nvPr/>
        </p:nvSpPr>
        <p:spPr>
          <a:xfrm rot="10800000">
            <a:off x="3106963" y="1150943"/>
            <a:ext cx="1093438" cy="4518767"/>
          </a:xfrm>
          <a:prstGeom prst="arc">
            <a:avLst>
              <a:gd name="adj1" fmla="val 16142059"/>
              <a:gd name="adj2" fmla="val 5423178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Arco 63">
            <a:extLst>
              <a:ext uri="{FF2B5EF4-FFF2-40B4-BE49-F238E27FC236}">
                <a16:creationId xmlns:a16="http://schemas.microsoft.com/office/drawing/2014/main" id="{CEDADBD9-25DF-4634-B70F-1DC1C034E2E6}"/>
              </a:ext>
            </a:extLst>
          </p:cNvPr>
          <p:cNvSpPr/>
          <p:nvPr/>
        </p:nvSpPr>
        <p:spPr>
          <a:xfrm rot="10800000" flipH="1">
            <a:off x="3128825" y="1150943"/>
            <a:ext cx="1146552" cy="4518767"/>
          </a:xfrm>
          <a:prstGeom prst="arc">
            <a:avLst>
              <a:gd name="adj1" fmla="val 16142059"/>
              <a:gd name="adj2" fmla="val 5428613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5" name="Connettore diritto 64">
            <a:extLst>
              <a:ext uri="{FF2B5EF4-FFF2-40B4-BE49-F238E27FC236}">
                <a16:creationId xmlns:a16="http://schemas.microsoft.com/office/drawing/2014/main" id="{33FD8062-7AD0-453B-9342-6F58C4C19024}"/>
              </a:ext>
            </a:extLst>
          </p:cNvPr>
          <p:cNvCxnSpPr>
            <a:cxnSpLocks/>
          </p:cNvCxnSpPr>
          <p:nvPr/>
        </p:nvCxnSpPr>
        <p:spPr>
          <a:xfrm flipV="1">
            <a:off x="3492393" y="868807"/>
            <a:ext cx="28246" cy="1752419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5817BF3C-7CB2-4E0E-9BE0-B896E1202FC4}"/>
              </a:ext>
            </a:extLst>
          </p:cNvPr>
          <p:cNvCxnSpPr>
            <a:cxnSpLocks/>
          </p:cNvCxnSpPr>
          <p:nvPr/>
        </p:nvCxnSpPr>
        <p:spPr>
          <a:xfrm flipH="1" flipV="1">
            <a:off x="3884840" y="957600"/>
            <a:ext cx="17811" cy="1689533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diritto 67">
            <a:extLst>
              <a:ext uri="{FF2B5EF4-FFF2-40B4-BE49-F238E27FC236}">
                <a16:creationId xmlns:a16="http://schemas.microsoft.com/office/drawing/2014/main" id="{F5AA9345-8DC3-48E4-B07B-65AEBA2F3CF1}"/>
              </a:ext>
            </a:extLst>
          </p:cNvPr>
          <p:cNvCxnSpPr>
            <a:cxnSpLocks/>
          </p:cNvCxnSpPr>
          <p:nvPr/>
        </p:nvCxnSpPr>
        <p:spPr>
          <a:xfrm flipV="1">
            <a:off x="3878789" y="749020"/>
            <a:ext cx="0" cy="173585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ACE3CC70-F590-4FF4-8EFF-F117B48E9D53}"/>
              </a:ext>
            </a:extLst>
          </p:cNvPr>
          <p:cNvCxnSpPr>
            <a:cxnSpLocks/>
          </p:cNvCxnSpPr>
          <p:nvPr/>
        </p:nvCxnSpPr>
        <p:spPr>
          <a:xfrm flipV="1">
            <a:off x="3511928" y="756937"/>
            <a:ext cx="0" cy="16566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rminatore 69">
            <a:extLst>
              <a:ext uri="{FF2B5EF4-FFF2-40B4-BE49-F238E27FC236}">
                <a16:creationId xmlns:a16="http://schemas.microsoft.com/office/drawing/2014/main" id="{DFC95862-D96E-447A-A93D-8F2CBFEE3561}"/>
              </a:ext>
            </a:extLst>
          </p:cNvPr>
          <p:cNvSpPr/>
          <p:nvPr/>
        </p:nvSpPr>
        <p:spPr>
          <a:xfrm>
            <a:off x="3533453" y="935570"/>
            <a:ext cx="335034" cy="66472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1" name="Connettore diritto 110">
            <a:extLst>
              <a:ext uri="{FF2B5EF4-FFF2-40B4-BE49-F238E27FC236}">
                <a16:creationId xmlns:a16="http://schemas.microsoft.com/office/drawing/2014/main" id="{9FCD9DEF-AFCF-4459-92F8-0FEC7A136C8D}"/>
              </a:ext>
            </a:extLst>
          </p:cNvPr>
          <p:cNvCxnSpPr/>
          <p:nvPr/>
        </p:nvCxnSpPr>
        <p:spPr>
          <a:xfrm>
            <a:off x="3312392" y="2628511"/>
            <a:ext cx="746456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ttore diritto 111">
            <a:extLst>
              <a:ext uri="{FF2B5EF4-FFF2-40B4-BE49-F238E27FC236}">
                <a16:creationId xmlns:a16="http://schemas.microsoft.com/office/drawing/2014/main" id="{13F37D42-C718-44C2-98AB-C3517DC536A8}"/>
              </a:ext>
            </a:extLst>
          </p:cNvPr>
          <p:cNvCxnSpPr/>
          <p:nvPr/>
        </p:nvCxnSpPr>
        <p:spPr>
          <a:xfrm>
            <a:off x="3312392" y="2635134"/>
            <a:ext cx="746456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ttore diritto 112">
            <a:extLst>
              <a:ext uri="{FF2B5EF4-FFF2-40B4-BE49-F238E27FC236}">
                <a16:creationId xmlns:a16="http://schemas.microsoft.com/office/drawing/2014/main" id="{E31D6A4C-24EE-4AB0-AA41-65F549B28502}"/>
              </a:ext>
            </a:extLst>
          </p:cNvPr>
          <p:cNvCxnSpPr/>
          <p:nvPr/>
        </p:nvCxnSpPr>
        <p:spPr>
          <a:xfrm>
            <a:off x="3312392" y="2635134"/>
            <a:ext cx="746456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ttore diritto 113">
            <a:extLst>
              <a:ext uri="{FF2B5EF4-FFF2-40B4-BE49-F238E27FC236}">
                <a16:creationId xmlns:a16="http://schemas.microsoft.com/office/drawing/2014/main" id="{AEE61AE4-C3DB-4466-978B-DA4503846662}"/>
              </a:ext>
            </a:extLst>
          </p:cNvPr>
          <p:cNvCxnSpPr/>
          <p:nvPr/>
        </p:nvCxnSpPr>
        <p:spPr>
          <a:xfrm>
            <a:off x="3312392" y="2699141"/>
            <a:ext cx="746456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ttore diritto 114">
            <a:extLst>
              <a:ext uri="{FF2B5EF4-FFF2-40B4-BE49-F238E27FC236}">
                <a16:creationId xmlns:a16="http://schemas.microsoft.com/office/drawing/2014/main" id="{E7FB15DB-575E-4C02-A69F-69811DD3D764}"/>
              </a:ext>
            </a:extLst>
          </p:cNvPr>
          <p:cNvCxnSpPr/>
          <p:nvPr/>
        </p:nvCxnSpPr>
        <p:spPr>
          <a:xfrm>
            <a:off x="3312391" y="2705974"/>
            <a:ext cx="746456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ttore diritto 116">
            <a:extLst>
              <a:ext uri="{FF2B5EF4-FFF2-40B4-BE49-F238E27FC236}">
                <a16:creationId xmlns:a16="http://schemas.microsoft.com/office/drawing/2014/main" id="{392E9EA8-2443-4C1F-BBB6-CD1C5FEF0150}"/>
              </a:ext>
            </a:extLst>
          </p:cNvPr>
          <p:cNvCxnSpPr/>
          <p:nvPr/>
        </p:nvCxnSpPr>
        <p:spPr>
          <a:xfrm flipV="1">
            <a:off x="4058848" y="2635134"/>
            <a:ext cx="0" cy="6731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diritto 117">
            <a:extLst>
              <a:ext uri="{FF2B5EF4-FFF2-40B4-BE49-F238E27FC236}">
                <a16:creationId xmlns:a16="http://schemas.microsoft.com/office/drawing/2014/main" id="{DBB4061A-4DF7-4FEE-80AF-5FD84BB025E3}"/>
              </a:ext>
            </a:extLst>
          </p:cNvPr>
          <p:cNvCxnSpPr/>
          <p:nvPr/>
        </p:nvCxnSpPr>
        <p:spPr>
          <a:xfrm flipV="1">
            <a:off x="3312392" y="2635134"/>
            <a:ext cx="0" cy="6731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ttore diritto 120">
            <a:extLst>
              <a:ext uri="{FF2B5EF4-FFF2-40B4-BE49-F238E27FC236}">
                <a16:creationId xmlns:a16="http://schemas.microsoft.com/office/drawing/2014/main" id="{ABBDB7F9-2F99-441C-B9CF-B9DB915C6F5B}"/>
              </a:ext>
            </a:extLst>
          </p:cNvPr>
          <p:cNvCxnSpPr/>
          <p:nvPr/>
        </p:nvCxnSpPr>
        <p:spPr>
          <a:xfrm>
            <a:off x="3312391" y="2685231"/>
            <a:ext cx="746456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ttore diritto 121">
            <a:extLst>
              <a:ext uri="{FF2B5EF4-FFF2-40B4-BE49-F238E27FC236}">
                <a16:creationId xmlns:a16="http://schemas.microsoft.com/office/drawing/2014/main" id="{B0E4CC2A-9412-494E-9050-672E15C4E310}"/>
              </a:ext>
            </a:extLst>
          </p:cNvPr>
          <p:cNvCxnSpPr/>
          <p:nvPr/>
        </p:nvCxnSpPr>
        <p:spPr>
          <a:xfrm>
            <a:off x="3312391" y="2668794"/>
            <a:ext cx="746456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ttore diritto 122">
            <a:extLst>
              <a:ext uri="{FF2B5EF4-FFF2-40B4-BE49-F238E27FC236}">
                <a16:creationId xmlns:a16="http://schemas.microsoft.com/office/drawing/2014/main" id="{D8D976CB-2479-4128-8930-891CB15EC15D}"/>
              </a:ext>
            </a:extLst>
          </p:cNvPr>
          <p:cNvCxnSpPr/>
          <p:nvPr/>
        </p:nvCxnSpPr>
        <p:spPr>
          <a:xfrm>
            <a:off x="3312391" y="2653965"/>
            <a:ext cx="746456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7D14C8D4-1166-407C-BDBE-7E9BD0481940}"/>
              </a:ext>
            </a:extLst>
          </p:cNvPr>
          <p:cNvSpPr txBox="1"/>
          <p:nvPr/>
        </p:nvSpPr>
        <p:spPr>
          <a:xfrm>
            <a:off x="3230922" y="3984963"/>
            <a:ext cx="490553" cy="286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LAr</a:t>
            </a:r>
            <a:r>
              <a:rPr lang="it-IT" sz="1600" dirty="0"/>
              <a:t> </a:t>
            </a:r>
          </a:p>
        </p:txBody>
      </p:sp>
      <p:cxnSp>
        <p:nvCxnSpPr>
          <p:cNvPr id="92" name="Connettore 2 91">
            <a:extLst>
              <a:ext uri="{FF2B5EF4-FFF2-40B4-BE49-F238E27FC236}">
                <a16:creationId xmlns:a16="http://schemas.microsoft.com/office/drawing/2014/main" id="{BFAD672A-6385-4A87-9030-9A1537EE9827}"/>
              </a:ext>
            </a:extLst>
          </p:cNvPr>
          <p:cNvCxnSpPr>
            <a:cxnSpLocks/>
          </p:cNvCxnSpPr>
          <p:nvPr/>
        </p:nvCxnSpPr>
        <p:spPr>
          <a:xfrm flipV="1">
            <a:off x="3682968" y="464763"/>
            <a:ext cx="26677" cy="5531018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Arco 108">
            <a:extLst>
              <a:ext uri="{FF2B5EF4-FFF2-40B4-BE49-F238E27FC236}">
                <a16:creationId xmlns:a16="http://schemas.microsoft.com/office/drawing/2014/main" id="{BC08C546-12C4-4949-A625-0F1A4BDBD823}"/>
              </a:ext>
            </a:extLst>
          </p:cNvPr>
          <p:cNvSpPr/>
          <p:nvPr/>
        </p:nvSpPr>
        <p:spPr>
          <a:xfrm flipH="1" flipV="1">
            <a:off x="3241177" y="5313078"/>
            <a:ext cx="896771" cy="771773"/>
          </a:xfrm>
          <a:prstGeom prst="arc">
            <a:avLst>
              <a:gd name="adj1" fmla="val 16254274"/>
              <a:gd name="adj2" fmla="val 19795576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Arco 53">
            <a:extLst>
              <a:ext uri="{FF2B5EF4-FFF2-40B4-BE49-F238E27FC236}">
                <a16:creationId xmlns:a16="http://schemas.microsoft.com/office/drawing/2014/main" id="{F84D60CD-9C30-45B8-AF15-56317380F559}"/>
              </a:ext>
            </a:extLst>
          </p:cNvPr>
          <p:cNvSpPr/>
          <p:nvPr/>
        </p:nvSpPr>
        <p:spPr>
          <a:xfrm rot="10800000">
            <a:off x="2829766" y="926520"/>
            <a:ext cx="1681261" cy="5042618"/>
          </a:xfrm>
          <a:prstGeom prst="arc">
            <a:avLst>
              <a:gd name="adj1" fmla="val 16184175"/>
              <a:gd name="adj2" fmla="val 541675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Arco 54">
            <a:extLst>
              <a:ext uri="{FF2B5EF4-FFF2-40B4-BE49-F238E27FC236}">
                <a16:creationId xmlns:a16="http://schemas.microsoft.com/office/drawing/2014/main" id="{7978744B-B83A-4833-AB20-D2826E8AA1A0}"/>
              </a:ext>
            </a:extLst>
          </p:cNvPr>
          <p:cNvSpPr/>
          <p:nvPr/>
        </p:nvSpPr>
        <p:spPr>
          <a:xfrm>
            <a:off x="2891293" y="922604"/>
            <a:ext cx="1662046" cy="5042618"/>
          </a:xfrm>
          <a:prstGeom prst="arc">
            <a:avLst>
              <a:gd name="adj1" fmla="val 16162640"/>
              <a:gd name="adj2" fmla="val 544260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67" name="Gruppo 66">
            <a:extLst>
              <a:ext uri="{FF2B5EF4-FFF2-40B4-BE49-F238E27FC236}">
                <a16:creationId xmlns:a16="http://schemas.microsoft.com/office/drawing/2014/main" id="{C27391C9-70B8-4304-ACBF-D3ABF4FF6263}"/>
              </a:ext>
            </a:extLst>
          </p:cNvPr>
          <p:cNvGrpSpPr/>
          <p:nvPr/>
        </p:nvGrpSpPr>
        <p:grpSpPr>
          <a:xfrm>
            <a:off x="3296786" y="804101"/>
            <a:ext cx="808290" cy="568645"/>
            <a:chOff x="3037267" y="619729"/>
            <a:chExt cx="837816" cy="658050"/>
          </a:xfrm>
        </p:grpSpPr>
        <p:sp>
          <p:nvSpPr>
            <p:cNvPr id="51" name="Arco 50">
              <a:extLst>
                <a:ext uri="{FF2B5EF4-FFF2-40B4-BE49-F238E27FC236}">
                  <a16:creationId xmlns:a16="http://schemas.microsoft.com/office/drawing/2014/main" id="{C9208E01-5901-4165-98D8-47A54A06010F}"/>
                </a:ext>
              </a:extLst>
            </p:cNvPr>
            <p:cNvSpPr/>
            <p:nvPr/>
          </p:nvSpPr>
          <p:spPr>
            <a:xfrm>
              <a:off x="3037267" y="626530"/>
              <a:ext cx="784638" cy="651249"/>
            </a:xfrm>
            <a:prstGeom prst="arc">
              <a:avLst>
                <a:gd name="adj1" fmla="val 16558840"/>
                <a:gd name="adj2" fmla="val 19795576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5" name="Arco 104">
              <a:extLst>
                <a:ext uri="{FF2B5EF4-FFF2-40B4-BE49-F238E27FC236}">
                  <a16:creationId xmlns:a16="http://schemas.microsoft.com/office/drawing/2014/main" id="{DF708060-AC01-43A5-8E40-7BF853EC04AD}"/>
                </a:ext>
              </a:extLst>
            </p:cNvPr>
            <p:cNvSpPr/>
            <p:nvPr/>
          </p:nvSpPr>
          <p:spPr>
            <a:xfrm flipH="1">
              <a:off x="3090445" y="619729"/>
              <a:ext cx="784638" cy="651249"/>
            </a:xfrm>
            <a:prstGeom prst="arc">
              <a:avLst>
                <a:gd name="adj1" fmla="val 16558840"/>
                <a:gd name="adj2" fmla="val 19795576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8" name="Arco 107">
            <a:extLst>
              <a:ext uri="{FF2B5EF4-FFF2-40B4-BE49-F238E27FC236}">
                <a16:creationId xmlns:a16="http://schemas.microsoft.com/office/drawing/2014/main" id="{2E88394E-E298-49E5-B62D-398EBD5A1216}"/>
              </a:ext>
            </a:extLst>
          </p:cNvPr>
          <p:cNvSpPr/>
          <p:nvPr/>
        </p:nvSpPr>
        <p:spPr>
          <a:xfrm flipV="1">
            <a:off x="3277263" y="5517690"/>
            <a:ext cx="822800" cy="562768"/>
          </a:xfrm>
          <a:prstGeom prst="arc">
            <a:avLst>
              <a:gd name="adj1" fmla="val 16059416"/>
              <a:gd name="adj2" fmla="val 19795576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4" name="Connettore 2 133">
            <a:extLst>
              <a:ext uri="{FF2B5EF4-FFF2-40B4-BE49-F238E27FC236}">
                <a16:creationId xmlns:a16="http://schemas.microsoft.com/office/drawing/2014/main" id="{CE81DD92-3157-4992-9103-81039E059C1C}"/>
              </a:ext>
            </a:extLst>
          </p:cNvPr>
          <p:cNvCxnSpPr>
            <a:cxnSpLocks/>
          </p:cNvCxnSpPr>
          <p:nvPr/>
        </p:nvCxnSpPr>
        <p:spPr>
          <a:xfrm>
            <a:off x="2615203" y="1062200"/>
            <a:ext cx="0" cy="30868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ttangolo 9">
            <a:extLst>
              <a:ext uri="{FF2B5EF4-FFF2-40B4-BE49-F238E27FC236}">
                <a16:creationId xmlns:a16="http://schemas.microsoft.com/office/drawing/2014/main" id="{D1904193-89D7-4AD1-9AAE-E3AA32A5B7F6}"/>
              </a:ext>
            </a:extLst>
          </p:cNvPr>
          <p:cNvSpPr/>
          <p:nvPr/>
        </p:nvSpPr>
        <p:spPr>
          <a:xfrm>
            <a:off x="609815" y="4843990"/>
            <a:ext cx="2037262" cy="557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Vacuum and super </a:t>
            </a:r>
            <a:r>
              <a:rPr lang="it-IT" sz="1600" dirty="0" err="1"/>
              <a:t>insulation</a:t>
            </a:r>
            <a:r>
              <a:rPr lang="it-IT" sz="1600" dirty="0"/>
              <a:t> 48 mm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994419E5-C4CC-4DCF-8E7A-31D1FB99FF9E}"/>
              </a:ext>
            </a:extLst>
          </p:cNvPr>
          <p:cNvCxnSpPr>
            <a:cxnSpLocks/>
          </p:cNvCxnSpPr>
          <p:nvPr/>
        </p:nvCxnSpPr>
        <p:spPr>
          <a:xfrm>
            <a:off x="647473" y="5446032"/>
            <a:ext cx="2640894" cy="1591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776A4F24-4682-427C-8EB1-F8C879184AE4}"/>
              </a:ext>
            </a:extLst>
          </p:cNvPr>
          <p:cNvCxnSpPr>
            <a:cxnSpLocks/>
          </p:cNvCxnSpPr>
          <p:nvPr/>
        </p:nvCxnSpPr>
        <p:spPr>
          <a:xfrm>
            <a:off x="2248967" y="2430034"/>
            <a:ext cx="2087938" cy="4775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2D231E24-E63C-4501-B0C7-8982D280F271}"/>
              </a:ext>
            </a:extLst>
          </p:cNvPr>
          <p:cNvSpPr txBox="1"/>
          <p:nvPr/>
        </p:nvSpPr>
        <p:spPr>
          <a:xfrm>
            <a:off x="672850" y="2075305"/>
            <a:ext cx="970960" cy="286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Lar</a:t>
            </a:r>
            <a:r>
              <a:rPr lang="it-IT" sz="1600" dirty="0"/>
              <a:t> Vessel</a:t>
            </a:r>
          </a:p>
        </p:txBody>
      </p: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2629CFB8-AF20-460C-8B79-2A7E5A0B5F00}"/>
              </a:ext>
            </a:extLst>
          </p:cNvPr>
          <p:cNvCxnSpPr>
            <a:cxnSpLocks/>
          </p:cNvCxnSpPr>
          <p:nvPr/>
        </p:nvCxnSpPr>
        <p:spPr>
          <a:xfrm>
            <a:off x="614220" y="4718238"/>
            <a:ext cx="175829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13CFB89E-8D32-4CD9-8525-1DCD5EEC12CF}"/>
              </a:ext>
            </a:extLst>
          </p:cNvPr>
          <p:cNvSpPr txBox="1"/>
          <p:nvPr/>
        </p:nvSpPr>
        <p:spPr>
          <a:xfrm>
            <a:off x="531166" y="1398724"/>
            <a:ext cx="2509255" cy="498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End </a:t>
            </a:r>
            <a:r>
              <a:rPr lang="it-IT" sz="1400" dirty="0" err="1"/>
              <a:t>cap</a:t>
            </a:r>
            <a:r>
              <a:rPr lang="it-IT" sz="1400" dirty="0"/>
              <a:t> </a:t>
            </a:r>
            <a:r>
              <a:rPr lang="it-IT" sz="1400" dirty="0" err="1"/>
              <a:t>reinforcement</a:t>
            </a:r>
            <a:endParaRPr lang="it-IT" sz="1400" dirty="0"/>
          </a:p>
          <a:p>
            <a:r>
              <a:rPr lang="it-IT" sz="1400" dirty="0" err="1"/>
              <a:t>Thickness</a:t>
            </a:r>
            <a:r>
              <a:rPr lang="it-IT" sz="1400"/>
              <a:t> 10 mm</a:t>
            </a:r>
            <a:endParaRPr lang="it-IT" sz="1400" dirty="0"/>
          </a:p>
        </p:txBody>
      </p: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53A7DBE5-C1D2-46C1-AFE7-A96B82F8C125}"/>
              </a:ext>
            </a:extLst>
          </p:cNvPr>
          <p:cNvCxnSpPr>
            <a:cxnSpLocks/>
          </p:cNvCxnSpPr>
          <p:nvPr/>
        </p:nvCxnSpPr>
        <p:spPr>
          <a:xfrm>
            <a:off x="614220" y="1931418"/>
            <a:ext cx="1834483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4ACBACA7-4A24-42D3-B03F-1690E7886469}"/>
              </a:ext>
            </a:extLst>
          </p:cNvPr>
          <p:cNvSpPr txBox="1"/>
          <p:nvPr/>
        </p:nvSpPr>
        <p:spPr>
          <a:xfrm>
            <a:off x="602831" y="658709"/>
            <a:ext cx="1789907" cy="498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Calorimeter</a:t>
            </a:r>
            <a:r>
              <a:rPr lang="it-IT" sz="1400" dirty="0"/>
              <a:t> </a:t>
            </a:r>
            <a:r>
              <a:rPr lang="it-IT" sz="1400" dirty="0" err="1"/>
              <a:t>inner</a:t>
            </a:r>
            <a:endParaRPr lang="it-IT" sz="1400" dirty="0"/>
          </a:p>
          <a:p>
            <a:r>
              <a:rPr lang="it-IT" sz="1400" dirty="0" err="1"/>
              <a:t>envelope</a:t>
            </a:r>
            <a:endParaRPr lang="it-IT" sz="1400" dirty="0"/>
          </a:p>
        </p:txBody>
      </p:sp>
      <p:cxnSp>
        <p:nvCxnSpPr>
          <p:cNvPr id="91" name="Connettore diritto 90">
            <a:extLst>
              <a:ext uri="{FF2B5EF4-FFF2-40B4-BE49-F238E27FC236}">
                <a16:creationId xmlns:a16="http://schemas.microsoft.com/office/drawing/2014/main" id="{748D144B-938B-4A94-BAFF-FD7D92E15437}"/>
              </a:ext>
            </a:extLst>
          </p:cNvPr>
          <p:cNvCxnSpPr>
            <a:cxnSpLocks/>
          </p:cNvCxnSpPr>
          <p:nvPr/>
        </p:nvCxnSpPr>
        <p:spPr>
          <a:xfrm>
            <a:off x="693328" y="1135228"/>
            <a:ext cx="1274592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761D9720-7BED-4F61-8E38-FDBF0D98B46B}"/>
              </a:ext>
            </a:extLst>
          </p:cNvPr>
          <p:cNvCxnSpPr>
            <a:cxnSpLocks/>
          </p:cNvCxnSpPr>
          <p:nvPr/>
        </p:nvCxnSpPr>
        <p:spPr>
          <a:xfrm>
            <a:off x="1132897" y="3372667"/>
            <a:ext cx="4055012" cy="1107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319D8E6B-C5CD-4556-8C56-EECBAB6D982F}"/>
              </a:ext>
            </a:extLst>
          </p:cNvPr>
          <p:cNvCxnSpPr>
            <a:cxnSpLocks/>
          </p:cNvCxnSpPr>
          <p:nvPr/>
        </p:nvCxnSpPr>
        <p:spPr>
          <a:xfrm>
            <a:off x="2242087" y="2441169"/>
            <a:ext cx="794972" cy="46157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8BC59FE-C7B6-4802-8132-679E075FE237}"/>
              </a:ext>
            </a:extLst>
          </p:cNvPr>
          <p:cNvSpPr txBox="1"/>
          <p:nvPr/>
        </p:nvSpPr>
        <p:spPr>
          <a:xfrm>
            <a:off x="548076" y="4396181"/>
            <a:ext cx="1131592" cy="293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Outer  vessel</a:t>
            </a:r>
          </a:p>
        </p:txBody>
      </p:sp>
      <p:sp>
        <p:nvSpPr>
          <p:cNvPr id="138" name="CasellaDiTesto 137">
            <a:extLst>
              <a:ext uri="{FF2B5EF4-FFF2-40B4-BE49-F238E27FC236}">
                <a16:creationId xmlns:a16="http://schemas.microsoft.com/office/drawing/2014/main" id="{2D908DFE-03B7-4EA1-8A60-9E25AFBC250F}"/>
              </a:ext>
            </a:extLst>
          </p:cNvPr>
          <p:cNvSpPr txBox="1"/>
          <p:nvPr/>
        </p:nvSpPr>
        <p:spPr>
          <a:xfrm>
            <a:off x="2274548" y="1096211"/>
            <a:ext cx="1281779" cy="264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200 mm</a:t>
            </a:r>
          </a:p>
        </p:txBody>
      </p:sp>
      <p:cxnSp>
        <p:nvCxnSpPr>
          <p:cNvPr id="146" name="Connettore diritto 145">
            <a:extLst>
              <a:ext uri="{FF2B5EF4-FFF2-40B4-BE49-F238E27FC236}">
                <a16:creationId xmlns:a16="http://schemas.microsoft.com/office/drawing/2014/main" id="{9DA91CCE-3ED0-40E6-8892-36EE130B37AC}"/>
              </a:ext>
            </a:extLst>
          </p:cNvPr>
          <p:cNvCxnSpPr>
            <a:cxnSpLocks/>
          </p:cNvCxnSpPr>
          <p:nvPr/>
        </p:nvCxnSpPr>
        <p:spPr>
          <a:xfrm>
            <a:off x="672850" y="4253856"/>
            <a:ext cx="1174090" cy="59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2" name="CasellaDiTesto 151">
            <a:extLst>
              <a:ext uri="{FF2B5EF4-FFF2-40B4-BE49-F238E27FC236}">
                <a16:creationId xmlns:a16="http://schemas.microsoft.com/office/drawing/2014/main" id="{CE56BD34-84CB-4F41-8690-3967CF4417B5}"/>
              </a:ext>
            </a:extLst>
          </p:cNvPr>
          <p:cNvSpPr txBox="1"/>
          <p:nvPr/>
        </p:nvSpPr>
        <p:spPr>
          <a:xfrm>
            <a:off x="580736" y="3650949"/>
            <a:ext cx="1852764" cy="498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Cal /out </a:t>
            </a:r>
            <a:r>
              <a:rPr lang="it-IT" sz="1400" dirty="0" err="1"/>
              <a:t>ves</a:t>
            </a:r>
            <a:r>
              <a:rPr lang="it-IT" sz="1400" dirty="0"/>
              <a:t> </a:t>
            </a:r>
            <a:r>
              <a:rPr lang="it-IT" sz="1400" dirty="0" err="1"/>
              <a:t>wall</a:t>
            </a:r>
            <a:r>
              <a:rPr lang="it-IT" sz="1400" dirty="0"/>
              <a:t> </a:t>
            </a:r>
          </a:p>
          <a:p>
            <a:r>
              <a:rPr lang="it-IT" sz="1400" dirty="0"/>
              <a:t>Gap = 80 mm</a:t>
            </a:r>
          </a:p>
        </p:txBody>
      </p:sp>
      <p:cxnSp>
        <p:nvCxnSpPr>
          <p:cNvPr id="126" name="Connettore diritto 125">
            <a:extLst>
              <a:ext uri="{FF2B5EF4-FFF2-40B4-BE49-F238E27FC236}">
                <a16:creationId xmlns:a16="http://schemas.microsoft.com/office/drawing/2014/main" id="{952634E3-BC4D-4094-9F05-01714096B886}"/>
              </a:ext>
            </a:extLst>
          </p:cNvPr>
          <p:cNvCxnSpPr>
            <a:cxnSpLocks/>
          </p:cNvCxnSpPr>
          <p:nvPr/>
        </p:nvCxnSpPr>
        <p:spPr>
          <a:xfrm>
            <a:off x="646739" y="2442509"/>
            <a:ext cx="1586512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ttangolo 109">
            <a:extLst>
              <a:ext uri="{FF2B5EF4-FFF2-40B4-BE49-F238E27FC236}">
                <a16:creationId xmlns:a16="http://schemas.microsoft.com/office/drawing/2014/main" id="{467A91EA-2943-4923-85D9-7BEDD94C188A}"/>
              </a:ext>
            </a:extLst>
          </p:cNvPr>
          <p:cNvSpPr/>
          <p:nvPr/>
        </p:nvSpPr>
        <p:spPr>
          <a:xfrm>
            <a:off x="4773480" y="723531"/>
            <a:ext cx="442645" cy="585685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2" name="Connettore 2 131">
            <a:extLst>
              <a:ext uri="{FF2B5EF4-FFF2-40B4-BE49-F238E27FC236}">
                <a16:creationId xmlns:a16="http://schemas.microsoft.com/office/drawing/2014/main" id="{43F897DD-EAA5-442B-9676-F7393169782A}"/>
              </a:ext>
            </a:extLst>
          </p:cNvPr>
          <p:cNvCxnSpPr>
            <a:cxnSpLocks/>
          </p:cNvCxnSpPr>
          <p:nvPr/>
        </p:nvCxnSpPr>
        <p:spPr>
          <a:xfrm>
            <a:off x="5230572" y="4207655"/>
            <a:ext cx="251671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Connettore 2 123">
            <a:extLst>
              <a:ext uri="{FF2B5EF4-FFF2-40B4-BE49-F238E27FC236}">
                <a16:creationId xmlns:a16="http://schemas.microsoft.com/office/drawing/2014/main" id="{7F479ABA-E5DD-4E12-B5E6-8F39569A87A7}"/>
              </a:ext>
            </a:extLst>
          </p:cNvPr>
          <p:cNvCxnSpPr/>
          <p:nvPr/>
        </p:nvCxnSpPr>
        <p:spPr>
          <a:xfrm flipH="1" flipV="1">
            <a:off x="4545319" y="3358234"/>
            <a:ext cx="714085" cy="858004"/>
          </a:xfrm>
          <a:prstGeom prst="straightConnector1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Connettore 2 135">
            <a:extLst>
              <a:ext uri="{FF2B5EF4-FFF2-40B4-BE49-F238E27FC236}">
                <a16:creationId xmlns:a16="http://schemas.microsoft.com/office/drawing/2014/main" id="{8236B31D-1891-497A-865D-2491BBC5F488}"/>
              </a:ext>
            </a:extLst>
          </p:cNvPr>
          <p:cNvCxnSpPr/>
          <p:nvPr/>
        </p:nvCxnSpPr>
        <p:spPr>
          <a:xfrm flipH="1" flipV="1">
            <a:off x="4768158" y="3358233"/>
            <a:ext cx="714085" cy="858004"/>
          </a:xfrm>
          <a:prstGeom prst="straightConnector1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Connettore diritto 130">
            <a:extLst>
              <a:ext uri="{FF2B5EF4-FFF2-40B4-BE49-F238E27FC236}">
                <a16:creationId xmlns:a16="http://schemas.microsoft.com/office/drawing/2014/main" id="{5886B3D0-C9BC-4D51-A81C-2DE643A42F4C}"/>
              </a:ext>
            </a:extLst>
          </p:cNvPr>
          <p:cNvCxnSpPr>
            <a:cxnSpLocks/>
          </p:cNvCxnSpPr>
          <p:nvPr/>
        </p:nvCxnSpPr>
        <p:spPr>
          <a:xfrm flipH="1" flipV="1">
            <a:off x="5482243" y="4207655"/>
            <a:ext cx="1384810" cy="85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5" name="CasellaDiTesto 134">
            <a:extLst>
              <a:ext uri="{FF2B5EF4-FFF2-40B4-BE49-F238E27FC236}">
                <a16:creationId xmlns:a16="http://schemas.microsoft.com/office/drawing/2014/main" id="{B7A85732-5305-4649-B594-27BB14583738}"/>
              </a:ext>
            </a:extLst>
          </p:cNvPr>
          <p:cNvSpPr txBox="1"/>
          <p:nvPr/>
        </p:nvSpPr>
        <p:spPr>
          <a:xfrm>
            <a:off x="5377920" y="3230272"/>
            <a:ext cx="1988878" cy="1144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err="1"/>
              <a:t>Sup</a:t>
            </a:r>
            <a:r>
              <a:rPr lang="it-IT" sz="1800" dirty="0"/>
              <a:t> </a:t>
            </a:r>
            <a:r>
              <a:rPr lang="it-IT" sz="1800" dirty="0" err="1"/>
              <a:t>structure</a:t>
            </a:r>
            <a:r>
              <a:rPr lang="it-IT" sz="1800" dirty="0"/>
              <a:t> /Out </a:t>
            </a:r>
          </a:p>
          <a:p>
            <a:r>
              <a:rPr lang="it-IT" sz="1800" dirty="0" err="1"/>
              <a:t>ves</a:t>
            </a:r>
            <a:r>
              <a:rPr lang="it-IT" sz="1800" dirty="0"/>
              <a:t> </a:t>
            </a:r>
            <a:r>
              <a:rPr lang="it-IT" sz="1800" dirty="0" err="1"/>
              <a:t>wall</a:t>
            </a:r>
            <a:r>
              <a:rPr lang="it-IT" sz="1800" dirty="0"/>
              <a:t> </a:t>
            </a:r>
          </a:p>
          <a:p>
            <a:r>
              <a:rPr lang="it-IT" sz="1800" dirty="0"/>
              <a:t>Gap = 80 mm</a:t>
            </a:r>
          </a:p>
          <a:p>
            <a:endParaRPr lang="it-IT" dirty="0"/>
          </a:p>
        </p:txBody>
      </p:sp>
      <p:cxnSp>
        <p:nvCxnSpPr>
          <p:cNvPr id="145" name="Connettore 2 144">
            <a:extLst>
              <a:ext uri="{FF2B5EF4-FFF2-40B4-BE49-F238E27FC236}">
                <a16:creationId xmlns:a16="http://schemas.microsoft.com/office/drawing/2014/main" id="{5B733292-1F5D-4C85-B2E1-738C1F73C4C8}"/>
              </a:ext>
            </a:extLst>
          </p:cNvPr>
          <p:cNvCxnSpPr/>
          <p:nvPr/>
        </p:nvCxnSpPr>
        <p:spPr>
          <a:xfrm flipH="1" flipV="1">
            <a:off x="4759033" y="1785214"/>
            <a:ext cx="714085" cy="858004"/>
          </a:xfrm>
          <a:prstGeom prst="straightConnector1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Connettore 2 146">
            <a:extLst>
              <a:ext uri="{FF2B5EF4-FFF2-40B4-BE49-F238E27FC236}">
                <a16:creationId xmlns:a16="http://schemas.microsoft.com/office/drawing/2014/main" id="{9C80F034-23F4-47ED-8FE7-A7452046A79E}"/>
              </a:ext>
            </a:extLst>
          </p:cNvPr>
          <p:cNvCxnSpPr/>
          <p:nvPr/>
        </p:nvCxnSpPr>
        <p:spPr>
          <a:xfrm flipH="1" flipV="1">
            <a:off x="5184430" y="1762555"/>
            <a:ext cx="714085" cy="858004"/>
          </a:xfrm>
          <a:prstGeom prst="straightConnector1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Connettore 2 147">
            <a:extLst>
              <a:ext uri="{FF2B5EF4-FFF2-40B4-BE49-F238E27FC236}">
                <a16:creationId xmlns:a16="http://schemas.microsoft.com/office/drawing/2014/main" id="{61393092-1662-4A31-904F-28340A9B7C87}"/>
              </a:ext>
            </a:extLst>
          </p:cNvPr>
          <p:cNvCxnSpPr>
            <a:cxnSpLocks/>
          </p:cNvCxnSpPr>
          <p:nvPr/>
        </p:nvCxnSpPr>
        <p:spPr>
          <a:xfrm>
            <a:off x="5437128" y="2614839"/>
            <a:ext cx="46138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Connettore diritto 148">
            <a:extLst>
              <a:ext uri="{FF2B5EF4-FFF2-40B4-BE49-F238E27FC236}">
                <a16:creationId xmlns:a16="http://schemas.microsoft.com/office/drawing/2014/main" id="{25771E4D-3089-4F04-8FF1-741E6A06878F}"/>
              </a:ext>
            </a:extLst>
          </p:cNvPr>
          <p:cNvCxnSpPr>
            <a:cxnSpLocks/>
          </p:cNvCxnSpPr>
          <p:nvPr/>
        </p:nvCxnSpPr>
        <p:spPr>
          <a:xfrm>
            <a:off x="5898515" y="2614534"/>
            <a:ext cx="1095547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CasellaDiTesto 142">
            <a:extLst>
              <a:ext uri="{FF2B5EF4-FFF2-40B4-BE49-F238E27FC236}">
                <a16:creationId xmlns:a16="http://schemas.microsoft.com/office/drawing/2014/main" id="{FA654886-3B2D-46EF-9E5A-0D02E3EBF0FB}"/>
              </a:ext>
            </a:extLst>
          </p:cNvPr>
          <p:cNvSpPr txBox="1"/>
          <p:nvPr/>
        </p:nvSpPr>
        <p:spPr>
          <a:xfrm>
            <a:off x="5839492" y="2239787"/>
            <a:ext cx="904415" cy="352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150mm</a:t>
            </a:r>
          </a:p>
        </p:txBody>
      </p:sp>
      <p:cxnSp>
        <p:nvCxnSpPr>
          <p:cNvPr id="153" name="Connettore 2 152">
            <a:extLst>
              <a:ext uri="{FF2B5EF4-FFF2-40B4-BE49-F238E27FC236}">
                <a16:creationId xmlns:a16="http://schemas.microsoft.com/office/drawing/2014/main" id="{7006A715-F99E-4463-B3CF-81B1E1CC49FF}"/>
              </a:ext>
            </a:extLst>
          </p:cNvPr>
          <p:cNvCxnSpPr>
            <a:cxnSpLocks/>
          </p:cNvCxnSpPr>
          <p:nvPr/>
        </p:nvCxnSpPr>
        <p:spPr>
          <a:xfrm flipH="1" flipV="1">
            <a:off x="5108757" y="1084633"/>
            <a:ext cx="698253" cy="845972"/>
          </a:xfrm>
          <a:prstGeom prst="straightConnector1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1" name="CasellaDiTesto 160">
            <a:extLst>
              <a:ext uri="{FF2B5EF4-FFF2-40B4-BE49-F238E27FC236}">
                <a16:creationId xmlns:a16="http://schemas.microsoft.com/office/drawing/2014/main" id="{7B01A8B5-57BE-4D5B-8F72-DCCEF257285D}"/>
              </a:ext>
            </a:extLst>
          </p:cNvPr>
          <p:cNvSpPr txBox="1"/>
          <p:nvPr/>
        </p:nvSpPr>
        <p:spPr>
          <a:xfrm>
            <a:off x="5807010" y="1264161"/>
            <a:ext cx="1564274" cy="6161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err="1"/>
              <a:t>Sup</a:t>
            </a:r>
            <a:r>
              <a:rPr lang="it-IT" sz="1800" dirty="0"/>
              <a:t> </a:t>
            </a:r>
            <a:r>
              <a:rPr lang="it-IT" dirty="0" err="1"/>
              <a:t>S</a:t>
            </a:r>
            <a:r>
              <a:rPr lang="it-IT" sz="1800" dirty="0" err="1"/>
              <a:t>truc</a:t>
            </a:r>
            <a:endParaRPr lang="it-IT" sz="1800" dirty="0"/>
          </a:p>
          <a:p>
            <a:r>
              <a:rPr lang="it-IT" dirty="0"/>
              <a:t>Vertical </a:t>
            </a:r>
            <a:r>
              <a:rPr lang="it-IT" dirty="0" err="1"/>
              <a:t>beams</a:t>
            </a:r>
            <a:endParaRPr lang="it-IT" dirty="0"/>
          </a:p>
        </p:txBody>
      </p:sp>
      <p:cxnSp>
        <p:nvCxnSpPr>
          <p:cNvPr id="168" name="Connettore diritto 167">
            <a:extLst>
              <a:ext uri="{FF2B5EF4-FFF2-40B4-BE49-F238E27FC236}">
                <a16:creationId xmlns:a16="http://schemas.microsoft.com/office/drawing/2014/main" id="{3E24A4C7-9C4E-4B4E-B509-D890ABE2AD76}"/>
              </a:ext>
            </a:extLst>
          </p:cNvPr>
          <p:cNvCxnSpPr>
            <a:cxnSpLocks/>
          </p:cNvCxnSpPr>
          <p:nvPr/>
        </p:nvCxnSpPr>
        <p:spPr>
          <a:xfrm>
            <a:off x="5835481" y="1926803"/>
            <a:ext cx="1756907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94707D36-026C-481F-BDC2-68FBCAC6B663}"/>
              </a:ext>
            </a:extLst>
          </p:cNvPr>
          <p:cNvCxnSpPr>
            <a:cxnSpLocks/>
          </p:cNvCxnSpPr>
          <p:nvPr/>
        </p:nvCxnSpPr>
        <p:spPr>
          <a:xfrm flipV="1">
            <a:off x="2372511" y="4091353"/>
            <a:ext cx="523351" cy="626886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ttore diritto 181">
            <a:extLst>
              <a:ext uri="{FF2B5EF4-FFF2-40B4-BE49-F238E27FC236}">
                <a16:creationId xmlns:a16="http://schemas.microsoft.com/office/drawing/2014/main" id="{C4FEC2B4-A05C-4447-9F29-8D4860D359DC}"/>
              </a:ext>
            </a:extLst>
          </p:cNvPr>
          <p:cNvCxnSpPr>
            <a:cxnSpLocks/>
          </p:cNvCxnSpPr>
          <p:nvPr/>
        </p:nvCxnSpPr>
        <p:spPr>
          <a:xfrm>
            <a:off x="829329" y="3131431"/>
            <a:ext cx="158948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CasellaDiTesto 186">
            <a:extLst>
              <a:ext uri="{FF2B5EF4-FFF2-40B4-BE49-F238E27FC236}">
                <a16:creationId xmlns:a16="http://schemas.microsoft.com/office/drawing/2014/main" id="{625848D9-B4E1-42F5-9375-C0BC0FBF8BE0}"/>
              </a:ext>
            </a:extLst>
          </p:cNvPr>
          <p:cNvSpPr txBox="1"/>
          <p:nvPr/>
        </p:nvSpPr>
        <p:spPr>
          <a:xfrm>
            <a:off x="617049" y="2603477"/>
            <a:ext cx="1546940" cy="498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Mounting</a:t>
            </a:r>
            <a:r>
              <a:rPr lang="it-IT" sz="1400" dirty="0"/>
              <a:t> </a:t>
            </a:r>
          </a:p>
          <a:p>
            <a:r>
              <a:rPr lang="it-IT" sz="1400" dirty="0"/>
              <a:t>Clearance  3 mm</a:t>
            </a:r>
          </a:p>
        </p:txBody>
      </p:sp>
      <p:cxnSp>
        <p:nvCxnSpPr>
          <p:cNvPr id="190" name="Connettore 2 189">
            <a:extLst>
              <a:ext uri="{FF2B5EF4-FFF2-40B4-BE49-F238E27FC236}">
                <a16:creationId xmlns:a16="http://schemas.microsoft.com/office/drawing/2014/main" id="{1E5A5062-7E95-413B-83DC-0636E00A1E77}"/>
              </a:ext>
            </a:extLst>
          </p:cNvPr>
          <p:cNvCxnSpPr>
            <a:cxnSpLocks/>
          </p:cNvCxnSpPr>
          <p:nvPr/>
        </p:nvCxnSpPr>
        <p:spPr>
          <a:xfrm>
            <a:off x="2399518" y="3129726"/>
            <a:ext cx="275685" cy="154805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ttore 2 193">
            <a:extLst>
              <a:ext uri="{FF2B5EF4-FFF2-40B4-BE49-F238E27FC236}">
                <a16:creationId xmlns:a16="http://schemas.microsoft.com/office/drawing/2014/main" id="{CEE4357F-EE4C-40DA-B8C4-B8FA53B59AF6}"/>
              </a:ext>
            </a:extLst>
          </p:cNvPr>
          <p:cNvCxnSpPr>
            <a:cxnSpLocks/>
          </p:cNvCxnSpPr>
          <p:nvPr/>
        </p:nvCxnSpPr>
        <p:spPr>
          <a:xfrm>
            <a:off x="2392738" y="3129726"/>
            <a:ext cx="2353726" cy="15872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diritto 98">
            <a:extLst>
              <a:ext uri="{FF2B5EF4-FFF2-40B4-BE49-F238E27FC236}">
                <a16:creationId xmlns:a16="http://schemas.microsoft.com/office/drawing/2014/main" id="{3E5BECB3-86D3-4B9C-B3AF-6E1DD39FCCE2}"/>
              </a:ext>
            </a:extLst>
          </p:cNvPr>
          <p:cNvCxnSpPr>
            <a:cxnSpLocks/>
          </p:cNvCxnSpPr>
          <p:nvPr/>
        </p:nvCxnSpPr>
        <p:spPr>
          <a:xfrm flipH="1">
            <a:off x="2593235" y="3446409"/>
            <a:ext cx="16164" cy="30191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ttore 2 101">
            <a:extLst>
              <a:ext uri="{FF2B5EF4-FFF2-40B4-BE49-F238E27FC236}">
                <a16:creationId xmlns:a16="http://schemas.microsoft.com/office/drawing/2014/main" id="{9966B494-0C43-43C6-B217-C3EEFACAEEDA}"/>
              </a:ext>
            </a:extLst>
          </p:cNvPr>
          <p:cNvCxnSpPr>
            <a:cxnSpLocks/>
          </p:cNvCxnSpPr>
          <p:nvPr/>
        </p:nvCxnSpPr>
        <p:spPr>
          <a:xfrm>
            <a:off x="2609399" y="6465549"/>
            <a:ext cx="2158759" cy="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E8A2010-769A-4EE0-A0F3-EAA8265BA12A}"/>
              </a:ext>
            </a:extLst>
          </p:cNvPr>
          <p:cNvSpPr txBox="1"/>
          <p:nvPr/>
        </p:nvSpPr>
        <p:spPr>
          <a:xfrm>
            <a:off x="3428444" y="613984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779</a:t>
            </a:r>
          </a:p>
        </p:txBody>
      </p:sp>
    </p:spTree>
    <p:extLst>
      <p:ext uri="{BB962C8B-B14F-4D97-AF65-F5344CB8AC3E}">
        <p14:creationId xmlns:p14="http://schemas.microsoft.com/office/powerpoint/2010/main" val="598728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magine 34">
            <a:extLst>
              <a:ext uri="{FF2B5EF4-FFF2-40B4-BE49-F238E27FC236}">
                <a16:creationId xmlns:a16="http://schemas.microsoft.com/office/drawing/2014/main" id="{A8A08DB9-0C91-4A06-A45A-D981F5129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912" y="3410783"/>
            <a:ext cx="1609914" cy="1389161"/>
          </a:xfrm>
          <a:prstGeom prst="rect">
            <a:avLst/>
          </a:prstGeom>
        </p:spPr>
      </p:pic>
      <p:sp>
        <p:nvSpPr>
          <p:cNvPr id="58" name="Rettangolo 57">
            <a:extLst>
              <a:ext uri="{FF2B5EF4-FFF2-40B4-BE49-F238E27FC236}">
                <a16:creationId xmlns:a16="http://schemas.microsoft.com/office/drawing/2014/main" id="{BC03E47D-1726-4DBA-99FB-3D1FC4A765DE}"/>
              </a:ext>
            </a:extLst>
          </p:cNvPr>
          <p:cNvSpPr/>
          <p:nvPr/>
        </p:nvSpPr>
        <p:spPr>
          <a:xfrm>
            <a:off x="5613287" y="2885205"/>
            <a:ext cx="2557205" cy="57175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99D9218-47C8-4A81-831B-555DAD72143F}"/>
              </a:ext>
            </a:extLst>
          </p:cNvPr>
          <p:cNvSpPr/>
          <p:nvPr/>
        </p:nvSpPr>
        <p:spPr>
          <a:xfrm>
            <a:off x="4861314" y="2898794"/>
            <a:ext cx="779880" cy="281928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B0EC65F7-0F09-4885-B4FD-AEF066E65AC3}"/>
              </a:ext>
            </a:extLst>
          </p:cNvPr>
          <p:cNvSpPr/>
          <p:nvPr/>
        </p:nvSpPr>
        <p:spPr>
          <a:xfrm>
            <a:off x="3292477" y="2165383"/>
            <a:ext cx="234130" cy="35314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00036FB4-2C1D-479D-91D1-808B18FE15B9}"/>
              </a:ext>
            </a:extLst>
          </p:cNvPr>
          <p:cNvSpPr/>
          <p:nvPr/>
        </p:nvSpPr>
        <p:spPr>
          <a:xfrm>
            <a:off x="3648261" y="2667403"/>
            <a:ext cx="3257375" cy="14177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CD6E3012-F207-4A47-AE55-758A6E16A7C0}"/>
              </a:ext>
            </a:extLst>
          </p:cNvPr>
          <p:cNvSpPr/>
          <p:nvPr/>
        </p:nvSpPr>
        <p:spPr>
          <a:xfrm flipV="1">
            <a:off x="3524968" y="2463914"/>
            <a:ext cx="100808" cy="1227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2FCFCFD9-71C4-4DD1-ADEE-61F41E21B890}"/>
              </a:ext>
            </a:extLst>
          </p:cNvPr>
          <p:cNvSpPr/>
          <p:nvPr/>
        </p:nvSpPr>
        <p:spPr>
          <a:xfrm flipV="1">
            <a:off x="3524539" y="2141319"/>
            <a:ext cx="1022522" cy="5285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riangolo rettangolo 20">
            <a:extLst>
              <a:ext uri="{FF2B5EF4-FFF2-40B4-BE49-F238E27FC236}">
                <a16:creationId xmlns:a16="http://schemas.microsoft.com/office/drawing/2014/main" id="{843DEC91-40D5-424F-8066-DFC8FBEA96A4}"/>
              </a:ext>
            </a:extLst>
          </p:cNvPr>
          <p:cNvSpPr/>
          <p:nvPr/>
        </p:nvSpPr>
        <p:spPr>
          <a:xfrm>
            <a:off x="4538728" y="2133108"/>
            <a:ext cx="1495606" cy="540952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riangolo rettangolo 22">
            <a:extLst>
              <a:ext uri="{FF2B5EF4-FFF2-40B4-BE49-F238E27FC236}">
                <a16:creationId xmlns:a16="http://schemas.microsoft.com/office/drawing/2014/main" id="{3AB60D23-96C4-4658-8C78-7F6A7BD2B9E6}"/>
              </a:ext>
            </a:extLst>
          </p:cNvPr>
          <p:cNvSpPr/>
          <p:nvPr/>
        </p:nvSpPr>
        <p:spPr>
          <a:xfrm rot="5400000" flipV="1">
            <a:off x="3530329" y="2673236"/>
            <a:ext cx="122430" cy="115765"/>
          </a:xfrm>
          <a:prstGeom prst="rt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Terminatore 24">
            <a:extLst>
              <a:ext uri="{FF2B5EF4-FFF2-40B4-BE49-F238E27FC236}">
                <a16:creationId xmlns:a16="http://schemas.microsoft.com/office/drawing/2014/main" id="{0BA9FCB5-265F-43A4-9631-1A20DFE27221}"/>
              </a:ext>
            </a:extLst>
          </p:cNvPr>
          <p:cNvSpPr/>
          <p:nvPr/>
        </p:nvSpPr>
        <p:spPr>
          <a:xfrm rot="16200000" flipV="1">
            <a:off x="3517374" y="2484461"/>
            <a:ext cx="115994" cy="100808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BF61965-D337-4002-B243-DB13BAB37D43}"/>
              </a:ext>
            </a:extLst>
          </p:cNvPr>
          <p:cNvSpPr txBox="1"/>
          <p:nvPr/>
        </p:nvSpPr>
        <p:spPr>
          <a:xfrm>
            <a:off x="6237959" y="2108888"/>
            <a:ext cx="1722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Outer Vessel 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1C19C368-9B52-48F4-84CA-3B8B53388426}"/>
              </a:ext>
            </a:extLst>
          </p:cNvPr>
          <p:cNvSpPr txBox="1"/>
          <p:nvPr/>
        </p:nvSpPr>
        <p:spPr>
          <a:xfrm>
            <a:off x="7809916" y="2106332"/>
            <a:ext cx="1629059" cy="315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Inner Vessel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65C1323B-E2D9-417A-8D1F-953E6F4AF5A5}"/>
              </a:ext>
            </a:extLst>
          </p:cNvPr>
          <p:cNvSpPr/>
          <p:nvPr/>
        </p:nvSpPr>
        <p:spPr>
          <a:xfrm>
            <a:off x="3521041" y="2224943"/>
            <a:ext cx="331209" cy="1777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694194F7-13A7-4053-8532-23B1C0EB88EE}"/>
              </a:ext>
            </a:extLst>
          </p:cNvPr>
          <p:cNvGrpSpPr/>
          <p:nvPr/>
        </p:nvGrpSpPr>
        <p:grpSpPr>
          <a:xfrm>
            <a:off x="3133628" y="2177658"/>
            <a:ext cx="575134" cy="307325"/>
            <a:chOff x="1762530" y="1726942"/>
            <a:chExt cx="1082280" cy="477392"/>
          </a:xfrm>
          <a:solidFill>
            <a:schemeClr val="accent1">
              <a:lumMod val="75000"/>
            </a:schemeClr>
          </a:solidFill>
        </p:grpSpPr>
        <p:sp>
          <p:nvSpPr>
            <p:cNvPr id="33" name="Rettangolo con angoli arrotondati 32">
              <a:extLst>
                <a:ext uri="{FF2B5EF4-FFF2-40B4-BE49-F238E27FC236}">
                  <a16:creationId xmlns:a16="http://schemas.microsoft.com/office/drawing/2014/main" id="{E2A4EAAC-D9C2-4A8A-AC2F-F97DBB36E573}"/>
                </a:ext>
              </a:extLst>
            </p:cNvPr>
            <p:cNvSpPr/>
            <p:nvPr/>
          </p:nvSpPr>
          <p:spPr>
            <a:xfrm>
              <a:off x="1762530" y="1726942"/>
              <a:ext cx="284833" cy="47739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Rettangolo con angoli arrotondati 33">
              <a:extLst>
                <a:ext uri="{FF2B5EF4-FFF2-40B4-BE49-F238E27FC236}">
                  <a16:creationId xmlns:a16="http://schemas.microsoft.com/office/drawing/2014/main" id="{C91AF7EA-F988-498F-92E0-D69AEE52CF38}"/>
                </a:ext>
              </a:extLst>
            </p:cNvPr>
            <p:cNvSpPr/>
            <p:nvPr/>
          </p:nvSpPr>
          <p:spPr>
            <a:xfrm>
              <a:off x="2042098" y="1808776"/>
              <a:ext cx="802712" cy="26352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155A32DE-0E8B-403A-904A-97470AB77C15}"/>
              </a:ext>
            </a:extLst>
          </p:cNvPr>
          <p:cNvCxnSpPr>
            <a:cxnSpLocks/>
          </p:cNvCxnSpPr>
          <p:nvPr/>
        </p:nvCxnSpPr>
        <p:spPr>
          <a:xfrm flipV="1">
            <a:off x="2913425" y="3375106"/>
            <a:ext cx="419167" cy="3655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11AEB7A7-3A88-4F9A-9928-2C7AAEA5A794}"/>
              </a:ext>
            </a:extLst>
          </p:cNvPr>
          <p:cNvCxnSpPr>
            <a:cxnSpLocks/>
          </p:cNvCxnSpPr>
          <p:nvPr/>
        </p:nvCxnSpPr>
        <p:spPr>
          <a:xfrm flipH="1">
            <a:off x="3512581" y="3373828"/>
            <a:ext cx="239112" cy="23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2478713A-0600-4959-BF66-F2838A39F4A0}"/>
              </a:ext>
            </a:extLst>
          </p:cNvPr>
          <p:cNvSpPr txBox="1"/>
          <p:nvPr/>
        </p:nvSpPr>
        <p:spPr>
          <a:xfrm>
            <a:off x="2884707" y="2989649"/>
            <a:ext cx="295146" cy="253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16</a:t>
            </a:r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BBDFE60B-FA4F-445D-948E-604E348630C4}"/>
              </a:ext>
            </a:extLst>
          </p:cNvPr>
          <p:cNvSpPr txBox="1"/>
          <p:nvPr/>
        </p:nvSpPr>
        <p:spPr>
          <a:xfrm>
            <a:off x="7484076" y="4555058"/>
            <a:ext cx="777233" cy="253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Helicoflex</a:t>
            </a:r>
            <a:endParaRPr lang="it-IT" dirty="0"/>
          </a:p>
        </p:txBody>
      </p:sp>
      <p:cxnSp>
        <p:nvCxnSpPr>
          <p:cNvPr id="64" name="Connettore 2 63">
            <a:extLst>
              <a:ext uri="{FF2B5EF4-FFF2-40B4-BE49-F238E27FC236}">
                <a16:creationId xmlns:a16="http://schemas.microsoft.com/office/drawing/2014/main" id="{A6B0487C-40A4-4579-B1DD-F07000683262}"/>
              </a:ext>
            </a:extLst>
          </p:cNvPr>
          <p:cNvCxnSpPr>
            <a:cxnSpLocks/>
          </p:cNvCxnSpPr>
          <p:nvPr/>
        </p:nvCxnSpPr>
        <p:spPr>
          <a:xfrm flipH="1">
            <a:off x="6167738" y="2456258"/>
            <a:ext cx="196398" cy="276283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172E125E-EF10-441D-9410-554189376D24}"/>
              </a:ext>
            </a:extLst>
          </p:cNvPr>
          <p:cNvSpPr txBox="1"/>
          <p:nvPr/>
        </p:nvSpPr>
        <p:spPr>
          <a:xfrm>
            <a:off x="3733296" y="4748477"/>
            <a:ext cx="1614500" cy="552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Inner Vessel side Cover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5ED8ABD6-9E37-41E6-A400-72CDA5DFAE7C}"/>
              </a:ext>
            </a:extLst>
          </p:cNvPr>
          <p:cNvSpPr txBox="1"/>
          <p:nvPr/>
        </p:nvSpPr>
        <p:spPr>
          <a:xfrm>
            <a:off x="1500399" y="3029435"/>
            <a:ext cx="1192922" cy="520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Outer  Vessel </a:t>
            </a:r>
          </a:p>
          <a:p>
            <a:r>
              <a:rPr lang="it-IT" dirty="0"/>
              <a:t>side Cover</a:t>
            </a:r>
          </a:p>
        </p:txBody>
      </p:sp>
      <p:cxnSp>
        <p:nvCxnSpPr>
          <p:cNvPr id="76" name="Connettore 2 75">
            <a:extLst>
              <a:ext uri="{FF2B5EF4-FFF2-40B4-BE49-F238E27FC236}">
                <a16:creationId xmlns:a16="http://schemas.microsoft.com/office/drawing/2014/main" id="{B115E168-A4F3-43E3-B491-ADBF5911240B}"/>
              </a:ext>
            </a:extLst>
          </p:cNvPr>
          <p:cNvCxnSpPr>
            <a:cxnSpLocks/>
          </p:cNvCxnSpPr>
          <p:nvPr/>
        </p:nvCxnSpPr>
        <p:spPr>
          <a:xfrm flipV="1">
            <a:off x="3766352" y="5398016"/>
            <a:ext cx="1846935" cy="10746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ttore diritto 93">
            <a:extLst>
              <a:ext uri="{FF2B5EF4-FFF2-40B4-BE49-F238E27FC236}">
                <a16:creationId xmlns:a16="http://schemas.microsoft.com/office/drawing/2014/main" id="{D7A5215D-38D2-4929-BE19-F9B9BB476E36}"/>
              </a:ext>
            </a:extLst>
          </p:cNvPr>
          <p:cNvCxnSpPr>
            <a:cxnSpLocks/>
          </p:cNvCxnSpPr>
          <p:nvPr/>
        </p:nvCxnSpPr>
        <p:spPr>
          <a:xfrm>
            <a:off x="1539490" y="3724579"/>
            <a:ext cx="1801169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ttore 2 114">
            <a:extLst>
              <a:ext uri="{FF2B5EF4-FFF2-40B4-BE49-F238E27FC236}">
                <a16:creationId xmlns:a16="http://schemas.microsoft.com/office/drawing/2014/main" id="{31BBAA06-956C-440D-BDB0-639A86E877BC}"/>
              </a:ext>
            </a:extLst>
          </p:cNvPr>
          <p:cNvCxnSpPr>
            <a:cxnSpLocks/>
          </p:cNvCxnSpPr>
          <p:nvPr/>
        </p:nvCxnSpPr>
        <p:spPr>
          <a:xfrm flipV="1">
            <a:off x="8633000" y="4123650"/>
            <a:ext cx="213771" cy="864562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E8B86093-28AD-468C-9CB3-1FAB3CE4F4DF}"/>
              </a:ext>
            </a:extLst>
          </p:cNvPr>
          <p:cNvSpPr txBox="1"/>
          <p:nvPr/>
        </p:nvSpPr>
        <p:spPr>
          <a:xfrm>
            <a:off x="1839287" y="3910507"/>
            <a:ext cx="832019" cy="315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Vacuum</a:t>
            </a:r>
          </a:p>
        </p:txBody>
      </p:sp>
      <p:cxnSp>
        <p:nvCxnSpPr>
          <p:cNvPr id="124" name="Connettore 2 123">
            <a:extLst>
              <a:ext uri="{FF2B5EF4-FFF2-40B4-BE49-F238E27FC236}">
                <a16:creationId xmlns:a16="http://schemas.microsoft.com/office/drawing/2014/main" id="{EA2F33EB-7900-4AC6-B087-80B8915C8BD4}"/>
              </a:ext>
            </a:extLst>
          </p:cNvPr>
          <p:cNvCxnSpPr>
            <a:cxnSpLocks/>
          </p:cNvCxnSpPr>
          <p:nvPr/>
        </p:nvCxnSpPr>
        <p:spPr>
          <a:xfrm>
            <a:off x="1598733" y="4371654"/>
            <a:ext cx="2434419" cy="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1E96831E-3401-439A-9251-9DEA6CC8F8A0}"/>
              </a:ext>
            </a:extLst>
          </p:cNvPr>
          <p:cNvCxnSpPr>
            <a:cxnSpLocks/>
          </p:cNvCxnSpPr>
          <p:nvPr/>
        </p:nvCxnSpPr>
        <p:spPr>
          <a:xfrm flipV="1">
            <a:off x="2695635" y="2815450"/>
            <a:ext cx="1408534" cy="1535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Connettore diritto 126">
            <a:extLst>
              <a:ext uri="{FF2B5EF4-FFF2-40B4-BE49-F238E27FC236}">
                <a16:creationId xmlns:a16="http://schemas.microsoft.com/office/drawing/2014/main" id="{6A4ECB20-39C3-4EDF-9CDA-08D82B76B971}"/>
              </a:ext>
            </a:extLst>
          </p:cNvPr>
          <p:cNvCxnSpPr/>
          <p:nvPr/>
        </p:nvCxnSpPr>
        <p:spPr>
          <a:xfrm flipV="1">
            <a:off x="2695635" y="2139889"/>
            <a:ext cx="1376676" cy="2081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02861EAC-7622-45D7-8466-3B270F3C9A23}"/>
              </a:ext>
            </a:extLst>
          </p:cNvPr>
          <p:cNvCxnSpPr/>
          <p:nvPr/>
        </p:nvCxnSpPr>
        <p:spPr>
          <a:xfrm>
            <a:off x="2820544" y="2178417"/>
            <a:ext cx="0" cy="661552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9BCE869F-1910-47D7-A096-A241FD188BE3}"/>
              </a:ext>
            </a:extLst>
          </p:cNvPr>
          <p:cNvSpPr txBox="1"/>
          <p:nvPr/>
        </p:nvSpPr>
        <p:spPr>
          <a:xfrm>
            <a:off x="1952220" y="2405865"/>
            <a:ext cx="744020" cy="315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50 mm</a:t>
            </a:r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C8305ED6-FF6D-426F-955B-C517FEFADE42}"/>
              </a:ext>
            </a:extLst>
          </p:cNvPr>
          <p:cNvSpPr/>
          <p:nvPr/>
        </p:nvSpPr>
        <p:spPr>
          <a:xfrm>
            <a:off x="2440075" y="1651843"/>
            <a:ext cx="5076734" cy="16457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E68B93B0-2BAC-49B7-A2BD-0CC5BC4906A4}"/>
              </a:ext>
            </a:extLst>
          </p:cNvPr>
          <p:cNvSpPr/>
          <p:nvPr/>
        </p:nvSpPr>
        <p:spPr>
          <a:xfrm>
            <a:off x="5825397" y="3588834"/>
            <a:ext cx="1718283" cy="20959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423DD35D-933D-4449-A70F-D3BB19D3C7F7}"/>
              </a:ext>
            </a:extLst>
          </p:cNvPr>
          <p:cNvSpPr/>
          <p:nvPr/>
        </p:nvSpPr>
        <p:spPr>
          <a:xfrm>
            <a:off x="5587541" y="3598648"/>
            <a:ext cx="243049" cy="209819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C5935A50-ED9D-434C-AEE7-A7B351E61086}"/>
              </a:ext>
            </a:extLst>
          </p:cNvPr>
          <p:cNvSpPr/>
          <p:nvPr/>
        </p:nvSpPr>
        <p:spPr>
          <a:xfrm>
            <a:off x="5954892" y="3410784"/>
            <a:ext cx="1631399" cy="18248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A4F4A259-3ABF-4ED5-8B90-EF9701A4423F}"/>
              </a:ext>
            </a:extLst>
          </p:cNvPr>
          <p:cNvSpPr/>
          <p:nvPr/>
        </p:nvSpPr>
        <p:spPr>
          <a:xfrm>
            <a:off x="5832338" y="3917200"/>
            <a:ext cx="100808" cy="11481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1" name="Gruppo 40">
            <a:extLst>
              <a:ext uri="{FF2B5EF4-FFF2-40B4-BE49-F238E27FC236}">
                <a16:creationId xmlns:a16="http://schemas.microsoft.com/office/drawing/2014/main" id="{4E038470-1E78-475B-BA4C-9B75071D66CC}"/>
              </a:ext>
            </a:extLst>
          </p:cNvPr>
          <p:cNvGrpSpPr/>
          <p:nvPr/>
        </p:nvGrpSpPr>
        <p:grpSpPr>
          <a:xfrm>
            <a:off x="5829895" y="3593268"/>
            <a:ext cx="1013603" cy="526167"/>
            <a:chOff x="3720144" y="2797604"/>
            <a:chExt cx="1144761" cy="615154"/>
          </a:xfrm>
          <a:solidFill>
            <a:schemeClr val="accent5">
              <a:lumMod val="75000"/>
            </a:schemeClr>
          </a:solidFill>
        </p:grpSpPr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447F5D35-F92A-418B-8A25-7E128BEC9695}"/>
                </a:ext>
              </a:extLst>
            </p:cNvPr>
            <p:cNvSpPr/>
            <p:nvPr/>
          </p:nvSpPr>
          <p:spPr>
            <a:xfrm>
              <a:off x="3720144" y="2797604"/>
              <a:ext cx="451866" cy="615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Triangolo rettangolo 8">
              <a:extLst>
                <a:ext uri="{FF2B5EF4-FFF2-40B4-BE49-F238E27FC236}">
                  <a16:creationId xmlns:a16="http://schemas.microsoft.com/office/drawing/2014/main" id="{06BFA6B0-3905-4BBF-994C-523E891F6F91}"/>
                </a:ext>
              </a:extLst>
            </p:cNvPr>
            <p:cNvSpPr/>
            <p:nvPr/>
          </p:nvSpPr>
          <p:spPr>
            <a:xfrm flipV="1">
              <a:off x="4171196" y="2970451"/>
              <a:ext cx="678971" cy="4258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95133B1C-E7B0-4367-92A0-83CABB5AFB96}"/>
                </a:ext>
              </a:extLst>
            </p:cNvPr>
            <p:cNvSpPr/>
            <p:nvPr/>
          </p:nvSpPr>
          <p:spPr>
            <a:xfrm>
              <a:off x="4172007" y="2797604"/>
              <a:ext cx="692898" cy="176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1" name="Triangolo rettangolo 10">
            <a:extLst>
              <a:ext uri="{FF2B5EF4-FFF2-40B4-BE49-F238E27FC236}">
                <a16:creationId xmlns:a16="http://schemas.microsoft.com/office/drawing/2014/main" id="{56D1CE3A-8ECD-443C-A182-FAA48710F656}"/>
              </a:ext>
            </a:extLst>
          </p:cNvPr>
          <p:cNvSpPr/>
          <p:nvPr/>
        </p:nvSpPr>
        <p:spPr>
          <a:xfrm rot="16200000">
            <a:off x="5839625" y="3478109"/>
            <a:ext cx="114551" cy="115765"/>
          </a:xfrm>
          <a:prstGeom prst="rtTriangle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riangolo rettangolo 11">
            <a:extLst>
              <a:ext uri="{FF2B5EF4-FFF2-40B4-BE49-F238E27FC236}">
                <a16:creationId xmlns:a16="http://schemas.microsoft.com/office/drawing/2014/main" id="{62F25E9A-AE03-42BC-801E-21E717E79DFD}"/>
              </a:ext>
            </a:extLst>
          </p:cNvPr>
          <p:cNvSpPr/>
          <p:nvPr/>
        </p:nvSpPr>
        <p:spPr>
          <a:xfrm rot="5400000">
            <a:off x="6853785" y="3573738"/>
            <a:ext cx="122651" cy="152841"/>
          </a:xfrm>
          <a:prstGeom prst="rtTriangle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0800AF-2DB8-4D15-8033-017884CF591A}"/>
              </a:ext>
            </a:extLst>
          </p:cNvPr>
          <p:cNvSpPr/>
          <p:nvPr/>
        </p:nvSpPr>
        <p:spPr>
          <a:xfrm>
            <a:off x="5633165" y="3688622"/>
            <a:ext cx="538342" cy="1587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0FF989F1-F1E0-4284-AD1A-8BEC1AA43D3B}"/>
              </a:ext>
            </a:extLst>
          </p:cNvPr>
          <p:cNvGrpSpPr/>
          <p:nvPr/>
        </p:nvGrpSpPr>
        <p:grpSpPr>
          <a:xfrm>
            <a:off x="5452026" y="3638850"/>
            <a:ext cx="575132" cy="287547"/>
            <a:chOff x="5482852" y="3638937"/>
            <a:chExt cx="575132" cy="287547"/>
          </a:xfrm>
        </p:grpSpPr>
        <p:sp>
          <p:nvSpPr>
            <p:cNvPr id="14" name="Rettangolo con angoli arrotondati 13">
              <a:extLst>
                <a:ext uri="{FF2B5EF4-FFF2-40B4-BE49-F238E27FC236}">
                  <a16:creationId xmlns:a16="http://schemas.microsoft.com/office/drawing/2014/main" id="{874C01A7-A910-4CFC-832B-D4C28C79D281}"/>
                </a:ext>
              </a:extLst>
            </p:cNvPr>
            <p:cNvSpPr/>
            <p:nvPr/>
          </p:nvSpPr>
          <p:spPr>
            <a:xfrm>
              <a:off x="5482852" y="3638937"/>
              <a:ext cx="151363" cy="28754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Rettangolo con angoli arrotondati 14">
              <a:extLst>
                <a:ext uri="{FF2B5EF4-FFF2-40B4-BE49-F238E27FC236}">
                  <a16:creationId xmlns:a16="http://schemas.microsoft.com/office/drawing/2014/main" id="{445726A1-B794-476F-B417-D435B0BCC431}"/>
                </a:ext>
              </a:extLst>
            </p:cNvPr>
            <p:cNvSpPr/>
            <p:nvPr/>
          </p:nvSpPr>
          <p:spPr>
            <a:xfrm>
              <a:off x="5631416" y="3688229"/>
              <a:ext cx="426568" cy="158731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Terminatore 15">
            <a:extLst>
              <a:ext uri="{FF2B5EF4-FFF2-40B4-BE49-F238E27FC236}">
                <a16:creationId xmlns:a16="http://schemas.microsoft.com/office/drawing/2014/main" id="{79BCADE6-28E1-4426-9917-22385FE2DD21}"/>
              </a:ext>
            </a:extLst>
          </p:cNvPr>
          <p:cNvSpPr/>
          <p:nvPr/>
        </p:nvSpPr>
        <p:spPr>
          <a:xfrm rot="5400000">
            <a:off x="5827083" y="3923211"/>
            <a:ext cx="108529" cy="100808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3291253D-D879-4F3B-8FCE-6645C0234384}"/>
              </a:ext>
            </a:extLst>
          </p:cNvPr>
          <p:cNvCxnSpPr>
            <a:cxnSpLocks/>
          </p:cNvCxnSpPr>
          <p:nvPr/>
        </p:nvCxnSpPr>
        <p:spPr>
          <a:xfrm>
            <a:off x="5132659" y="4660969"/>
            <a:ext cx="482928" cy="1277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9499F7D1-5974-40A0-ABD3-E338995D6BBF}"/>
              </a:ext>
            </a:extLst>
          </p:cNvPr>
          <p:cNvCxnSpPr>
            <a:cxnSpLocks/>
          </p:cNvCxnSpPr>
          <p:nvPr/>
        </p:nvCxnSpPr>
        <p:spPr>
          <a:xfrm flipH="1">
            <a:off x="5829895" y="4661248"/>
            <a:ext cx="239112" cy="23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BE43DAA4-3123-4B1D-9266-88327E684CA3}"/>
              </a:ext>
            </a:extLst>
          </p:cNvPr>
          <p:cNvSpPr txBox="1"/>
          <p:nvPr/>
        </p:nvSpPr>
        <p:spPr>
          <a:xfrm>
            <a:off x="5166977" y="4269702"/>
            <a:ext cx="295146" cy="253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16</a:t>
            </a:r>
          </a:p>
        </p:txBody>
      </p:sp>
      <p:cxnSp>
        <p:nvCxnSpPr>
          <p:cNvPr id="73" name="Connettore 2 72">
            <a:extLst>
              <a:ext uri="{FF2B5EF4-FFF2-40B4-BE49-F238E27FC236}">
                <a16:creationId xmlns:a16="http://schemas.microsoft.com/office/drawing/2014/main" id="{41BA71E0-76FF-44DE-A466-C22209F305BF}"/>
              </a:ext>
            </a:extLst>
          </p:cNvPr>
          <p:cNvCxnSpPr>
            <a:cxnSpLocks/>
          </p:cNvCxnSpPr>
          <p:nvPr/>
        </p:nvCxnSpPr>
        <p:spPr>
          <a:xfrm flipH="1" flipV="1">
            <a:off x="5876971" y="3972510"/>
            <a:ext cx="1313152" cy="1028929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79A5F294-C46E-49A6-892D-377FC1579F2C}"/>
              </a:ext>
            </a:extLst>
          </p:cNvPr>
          <p:cNvCxnSpPr>
            <a:cxnSpLocks/>
          </p:cNvCxnSpPr>
          <p:nvPr/>
        </p:nvCxnSpPr>
        <p:spPr>
          <a:xfrm flipH="1">
            <a:off x="7302279" y="2484983"/>
            <a:ext cx="595197" cy="1052042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EC4F882E-1D55-48AD-B455-C53F43BFAEF5}"/>
              </a:ext>
            </a:extLst>
          </p:cNvPr>
          <p:cNvSpPr txBox="1"/>
          <p:nvPr/>
        </p:nvSpPr>
        <p:spPr>
          <a:xfrm>
            <a:off x="6061787" y="4948270"/>
            <a:ext cx="438861" cy="315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LAr</a:t>
            </a:r>
            <a:endParaRPr lang="it-IT" dirty="0"/>
          </a:p>
        </p:txBody>
      </p:sp>
      <p:sp>
        <p:nvSpPr>
          <p:cNvPr id="79" name="CasellaDiTesto 78">
            <a:extLst>
              <a:ext uri="{FF2B5EF4-FFF2-40B4-BE49-F238E27FC236}">
                <a16:creationId xmlns:a16="http://schemas.microsoft.com/office/drawing/2014/main" id="{1AAFBEEA-DEDA-4726-883C-F45255A18085}"/>
              </a:ext>
            </a:extLst>
          </p:cNvPr>
          <p:cNvSpPr txBox="1"/>
          <p:nvPr/>
        </p:nvSpPr>
        <p:spPr>
          <a:xfrm>
            <a:off x="4788425" y="2973029"/>
            <a:ext cx="192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Superinsulation</a:t>
            </a:r>
            <a:endParaRPr lang="it-IT" dirty="0"/>
          </a:p>
        </p:txBody>
      </p:sp>
      <p:cxnSp>
        <p:nvCxnSpPr>
          <p:cNvPr id="128" name="Connettore diritto 127">
            <a:extLst>
              <a:ext uri="{FF2B5EF4-FFF2-40B4-BE49-F238E27FC236}">
                <a16:creationId xmlns:a16="http://schemas.microsoft.com/office/drawing/2014/main" id="{7296C79E-DB0D-44E5-8EE2-B23FB2A713BD}"/>
              </a:ext>
            </a:extLst>
          </p:cNvPr>
          <p:cNvCxnSpPr>
            <a:cxnSpLocks/>
          </p:cNvCxnSpPr>
          <p:nvPr/>
        </p:nvCxnSpPr>
        <p:spPr>
          <a:xfrm>
            <a:off x="7897475" y="2475404"/>
            <a:ext cx="1166514" cy="9508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ttore diritto 129">
            <a:extLst>
              <a:ext uri="{FF2B5EF4-FFF2-40B4-BE49-F238E27FC236}">
                <a16:creationId xmlns:a16="http://schemas.microsoft.com/office/drawing/2014/main" id="{B43D39A4-3BF3-4639-B7A9-2663ED88B7ED}"/>
              </a:ext>
            </a:extLst>
          </p:cNvPr>
          <p:cNvCxnSpPr>
            <a:cxnSpLocks/>
          </p:cNvCxnSpPr>
          <p:nvPr/>
        </p:nvCxnSpPr>
        <p:spPr>
          <a:xfrm>
            <a:off x="6372377" y="2469953"/>
            <a:ext cx="978942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ttangolo 130">
            <a:extLst>
              <a:ext uri="{FF2B5EF4-FFF2-40B4-BE49-F238E27FC236}">
                <a16:creationId xmlns:a16="http://schemas.microsoft.com/office/drawing/2014/main" id="{99A3BB1E-A88D-44BB-9424-63A4139E4086}"/>
              </a:ext>
            </a:extLst>
          </p:cNvPr>
          <p:cNvSpPr/>
          <p:nvPr/>
        </p:nvSpPr>
        <p:spPr>
          <a:xfrm>
            <a:off x="2430197" y="1449238"/>
            <a:ext cx="5076734" cy="16457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3" name="Rettangolo 132">
            <a:extLst>
              <a:ext uri="{FF2B5EF4-FFF2-40B4-BE49-F238E27FC236}">
                <a16:creationId xmlns:a16="http://schemas.microsoft.com/office/drawing/2014/main" id="{4F839564-DE4A-4F17-ACA7-6D361AA701F7}"/>
              </a:ext>
            </a:extLst>
          </p:cNvPr>
          <p:cNvSpPr/>
          <p:nvPr/>
        </p:nvSpPr>
        <p:spPr>
          <a:xfrm>
            <a:off x="2440075" y="1255793"/>
            <a:ext cx="5076734" cy="16457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34" name="Connettore 2 133">
            <a:extLst>
              <a:ext uri="{FF2B5EF4-FFF2-40B4-BE49-F238E27FC236}">
                <a16:creationId xmlns:a16="http://schemas.microsoft.com/office/drawing/2014/main" id="{EA78B819-6162-4E78-A67F-A19857A9F9B8}"/>
              </a:ext>
            </a:extLst>
          </p:cNvPr>
          <p:cNvCxnSpPr>
            <a:cxnSpLocks/>
          </p:cNvCxnSpPr>
          <p:nvPr/>
        </p:nvCxnSpPr>
        <p:spPr>
          <a:xfrm>
            <a:off x="6034334" y="1816415"/>
            <a:ext cx="0" cy="975919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CasellaDiTesto 135">
            <a:extLst>
              <a:ext uri="{FF2B5EF4-FFF2-40B4-BE49-F238E27FC236}">
                <a16:creationId xmlns:a16="http://schemas.microsoft.com/office/drawing/2014/main" id="{AF25A879-22A7-4610-B9DA-DAC151A2D11E}"/>
              </a:ext>
            </a:extLst>
          </p:cNvPr>
          <p:cNvSpPr txBox="1"/>
          <p:nvPr/>
        </p:nvSpPr>
        <p:spPr>
          <a:xfrm>
            <a:off x="5410657" y="200337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80 mm</a:t>
            </a:r>
          </a:p>
        </p:txBody>
      </p: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154CC971-FBBB-477E-8FFC-66E941D06CE0}"/>
              </a:ext>
            </a:extLst>
          </p:cNvPr>
          <p:cNvSpPr txBox="1"/>
          <p:nvPr/>
        </p:nvSpPr>
        <p:spPr>
          <a:xfrm>
            <a:off x="7933297" y="735255"/>
            <a:ext cx="90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Kloe</a:t>
            </a:r>
            <a:r>
              <a:rPr lang="it-IT" dirty="0"/>
              <a:t> </a:t>
            </a:r>
            <a:r>
              <a:rPr lang="it-IT" dirty="0" err="1"/>
              <a:t>cal</a:t>
            </a:r>
            <a:endParaRPr lang="it-IT" dirty="0"/>
          </a:p>
        </p:txBody>
      </p:sp>
      <p:cxnSp>
        <p:nvCxnSpPr>
          <p:cNvPr id="138" name="Connettore 2 137">
            <a:extLst>
              <a:ext uri="{FF2B5EF4-FFF2-40B4-BE49-F238E27FC236}">
                <a16:creationId xmlns:a16="http://schemas.microsoft.com/office/drawing/2014/main" id="{10815C6C-121D-4925-8C2F-5E855A91732A}"/>
              </a:ext>
            </a:extLst>
          </p:cNvPr>
          <p:cNvCxnSpPr>
            <a:cxnSpLocks/>
          </p:cNvCxnSpPr>
          <p:nvPr/>
        </p:nvCxnSpPr>
        <p:spPr>
          <a:xfrm flipH="1">
            <a:off x="7441205" y="1079575"/>
            <a:ext cx="539637" cy="344804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CasellaDiTesto 139">
            <a:extLst>
              <a:ext uri="{FF2B5EF4-FFF2-40B4-BE49-F238E27FC236}">
                <a16:creationId xmlns:a16="http://schemas.microsoft.com/office/drawing/2014/main" id="{55627180-2C8C-4912-8383-BE4128F30B4A}"/>
              </a:ext>
            </a:extLst>
          </p:cNvPr>
          <p:cNvSpPr txBox="1"/>
          <p:nvPr/>
        </p:nvSpPr>
        <p:spPr>
          <a:xfrm>
            <a:off x="1951615" y="178914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30 mm</a:t>
            </a:r>
          </a:p>
        </p:txBody>
      </p:sp>
      <p:cxnSp>
        <p:nvCxnSpPr>
          <p:cNvPr id="141" name="Connettore 2 140">
            <a:extLst>
              <a:ext uri="{FF2B5EF4-FFF2-40B4-BE49-F238E27FC236}">
                <a16:creationId xmlns:a16="http://schemas.microsoft.com/office/drawing/2014/main" id="{D0B429DA-5A3A-495E-AF06-1AA13C3964E7}"/>
              </a:ext>
            </a:extLst>
          </p:cNvPr>
          <p:cNvCxnSpPr>
            <a:cxnSpLocks/>
          </p:cNvCxnSpPr>
          <p:nvPr/>
        </p:nvCxnSpPr>
        <p:spPr>
          <a:xfrm>
            <a:off x="2820544" y="1816415"/>
            <a:ext cx="0" cy="361534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50FAF27C-D1D0-454B-A2D9-D60EA1E57E22}"/>
              </a:ext>
            </a:extLst>
          </p:cNvPr>
          <p:cNvCxnSpPr>
            <a:cxnSpLocks/>
          </p:cNvCxnSpPr>
          <p:nvPr/>
        </p:nvCxnSpPr>
        <p:spPr>
          <a:xfrm flipV="1">
            <a:off x="5985125" y="2839969"/>
            <a:ext cx="0" cy="714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2 77">
            <a:extLst>
              <a:ext uri="{FF2B5EF4-FFF2-40B4-BE49-F238E27FC236}">
                <a16:creationId xmlns:a16="http://schemas.microsoft.com/office/drawing/2014/main" id="{6E7F7EA9-04AC-4225-ADE6-2B90812BD946}"/>
              </a:ext>
            </a:extLst>
          </p:cNvPr>
          <p:cNvCxnSpPr>
            <a:cxnSpLocks/>
          </p:cNvCxnSpPr>
          <p:nvPr/>
        </p:nvCxnSpPr>
        <p:spPr>
          <a:xfrm>
            <a:off x="6756122" y="2809175"/>
            <a:ext cx="0" cy="564653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47856DAD-7F63-4CF9-B611-A6A3CFDB8FA9}"/>
              </a:ext>
            </a:extLst>
          </p:cNvPr>
          <p:cNvSpPr txBox="1"/>
          <p:nvPr/>
        </p:nvSpPr>
        <p:spPr>
          <a:xfrm>
            <a:off x="6772868" y="2926299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48 mm</a:t>
            </a:r>
          </a:p>
        </p:txBody>
      </p:sp>
      <p:cxnSp>
        <p:nvCxnSpPr>
          <p:cNvPr id="84" name="Connettore diritto 83">
            <a:extLst>
              <a:ext uri="{FF2B5EF4-FFF2-40B4-BE49-F238E27FC236}">
                <a16:creationId xmlns:a16="http://schemas.microsoft.com/office/drawing/2014/main" id="{C5F962CE-400B-4312-A079-73B5DE30CBCE}"/>
              </a:ext>
            </a:extLst>
          </p:cNvPr>
          <p:cNvCxnSpPr>
            <a:cxnSpLocks/>
          </p:cNvCxnSpPr>
          <p:nvPr/>
        </p:nvCxnSpPr>
        <p:spPr>
          <a:xfrm flipH="1">
            <a:off x="7150488" y="4986527"/>
            <a:ext cx="1505051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FB13FF43-C0DD-4963-B711-74B4287D4418}"/>
              </a:ext>
            </a:extLst>
          </p:cNvPr>
          <p:cNvCxnSpPr>
            <a:cxnSpLocks/>
          </p:cNvCxnSpPr>
          <p:nvPr/>
        </p:nvCxnSpPr>
        <p:spPr>
          <a:xfrm flipH="1">
            <a:off x="3675924" y="948258"/>
            <a:ext cx="1725607" cy="1020398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ttore diritto 79">
            <a:extLst>
              <a:ext uri="{FF2B5EF4-FFF2-40B4-BE49-F238E27FC236}">
                <a16:creationId xmlns:a16="http://schemas.microsoft.com/office/drawing/2014/main" id="{2C7F1CDB-6658-4426-B92D-FFB8C4295ACD}"/>
              </a:ext>
            </a:extLst>
          </p:cNvPr>
          <p:cNvCxnSpPr>
            <a:cxnSpLocks/>
          </p:cNvCxnSpPr>
          <p:nvPr/>
        </p:nvCxnSpPr>
        <p:spPr>
          <a:xfrm>
            <a:off x="5401531" y="959304"/>
            <a:ext cx="1748957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57D791F8-EB78-4069-BCC5-A39E49A50EF3}"/>
              </a:ext>
            </a:extLst>
          </p:cNvPr>
          <p:cNvSpPr txBox="1"/>
          <p:nvPr/>
        </p:nvSpPr>
        <p:spPr>
          <a:xfrm>
            <a:off x="5514977" y="605614"/>
            <a:ext cx="1108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Clearance</a:t>
            </a:r>
          </a:p>
        </p:txBody>
      </p:sp>
    </p:spTree>
    <p:extLst>
      <p:ext uri="{BB962C8B-B14F-4D97-AF65-F5344CB8AC3E}">
        <p14:creationId xmlns:p14="http://schemas.microsoft.com/office/powerpoint/2010/main" val="1952484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>
            <a:extLst>
              <a:ext uri="{FF2B5EF4-FFF2-40B4-BE49-F238E27FC236}">
                <a16:creationId xmlns:a16="http://schemas.microsoft.com/office/drawing/2014/main" id="{EFC65C54-5756-4D54-BE7C-B1E131849961}"/>
              </a:ext>
            </a:extLst>
          </p:cNvPr>
          <p:cNvGrpSpPr/>
          <p:nvPr/>
        </p:nvGrpSpPr>
        <p:grpSpPr>
          <a:xfrm>
            <a:off x="530243" y="449497"/>
            <a:ext cx="7938576" cy="5112467"/>
            <a:chOff x="1500399" y="605614"/>
            <a:chExt cx="7938576" cy="5112467"/>
          </a:xfrm>
        </p:grpSpPr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A8A08DB9-0C91-4A06-A45A-D981F5129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34912" y="3410783"/>
              <a:ext cx="1609914" cy="1389161"/>
            </a:xfrm>
            <a:prstGeom prst="rect">
              <a:avLst/>
            </a:prstGeom>
          </p:spPr>
        </p:pic>
        <p:sp>
          <p:nvSpPr>
            <p:cNvPr id="58" name="Rettangolo 57">
              <a:extLst>
                <a:ext uri="{FF2B5EF4-FFF2-40B4-BE49-F238E27FC236}">
                  <a16:creationId xmlns:a16="http://schemas.microsoft.com/office/drawing/2014/main" id="{BC03E47D-1726-4DBA-99FB-3D1FC4A765DE}"/>
                </a:ext>
              </a:extLst>
            </p:cNvPr>
            <p:cNvSpPr/>
            <p:nvPr/>
          </p:nvSpPr>
          <p:spPr>
            <a:xfrm>
              <a:off x="5613287" y="2885205"/>
              <a:ext cx="2557205" cy="571757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199D9218-47C8-4A81-831B-555DAD72143F}"/>
                </a:ext>
              </a:extLst>
            </p:cNvPr>
            <p:cNvSpPr/>
            <p:nvPr/>
          </p:nvSpPr>
          <p:spPr>
            <a:xfrm>
              <a:off x="4861314" y="2898794"/>
              <a:ext cx="779880" cy="2819287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B0EC65F7-0F09-4885-B4FD-AEF066E65AC3}"/>
                </a:ext>
              </a:extLst>
            </p:cNvPr>
            <p:cNvSpPr/>
            <p:nvPr/>
          </p:nvSpPr>
          <p:spPr>
            <a:xfrm>
              <a:off x="3292477" y="2165383"/>
              <a:ext cx="234130" cy="353146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Rettangolo 17">
              <a:extLst>
                <a:ext uri="{FF2B5EF4-FFF2-40B4-BE49-F238E27FC236}">
                  <a16:creationId xmlns:a16="http://schemas.microsoft.com/office/drawing/2014/main" id="{00036FB4-2C1D-479D-91D1-808B18FE15B9}"/>
                </a:ext>
              </a:extLst>
            </p:cNvPr>
            <p:cNvSpPr/>
            <p:nvPr/>
          </p:nvSpPr>
          <p:spPr>
            <a:xfrm>
              <a:off x="3648261" y="2667403"/>
              <a:ext cx="3257375" cy="141772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CD6E3012-F207-4A47-AE55-758A6E16A7C0}"/>
                </a:ext>
              </a:extLst>
            </p:cNvPr>
            <p:cNvSpPr/>
            <p:nvPr/>
          </p:nvSpPr>
          <p:spPr>
            <a:xfrm flipV="1">
              <a:off x="3524968" y="2463914"/>
              <a:ext cx="100808" cy="12270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2FCFCFD9-71C4-4DD1-ADEE-61F41E21B890}"/>
                </a:ext>
              </a:extLst>
            </p:cNvPr>
            <p:cNvSpPr/>
            <p:nvPr/>
          </p:nvSpPr>
          <p:spPr>
            <a:xfrm flipV="1">
              <a:off x="3524539" y="2141319"/>
              <a:ext cx="1022522" cy="52858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Triangolo rettangolo 20">
              <a:extLst>
                <a:ext uri="{FF2B5EF4-FFF2-40B4-BE49-F238E27FC236}">
                  <a16:creationId xmlns:a16="http://schemas.microsoft.com/office/drawing/2014/main" id="{843DEC91-40D5-424F-8066-DFC8FBEA96A4}"/>
                </a:ext>
              </a:extLst>
            </p:cNvPr>
            <p:cNvSpPr/>
            <p:nvPr/>
          </p:nvSpPr>
          <p:spPr>
            <a:xfrm>
              <a:off x="4538728" y="2133108"/>
              <a:ext cx="1495606" cy="540952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Triangolo rettangolo 22">
              <a:extLst>
                <a:ext uri="{FF2B5EF4-FFF2-40B4-BE49-F238E27FC236}">
                  <a16:creationId xmlns:a16="http://schemas.microsoft.com/office/drawing/2014/main" id="{3AB60D23-96C4-4658-8C78-7F6A7BD2B9E6}"/>
                </a:ext>
              </a:extLst>
            </p:cNvPr>
            <p:cNvSpPr/>
            <p:nvPr/>
          </p:nvSpPr>
          <p:spPr>
            <a:xfrm rot="5400000" flipV="1">
              <a:off x="3530329" y="2673236"/>
              <a:ext cx="122430" cy="115765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Terminatore 24">
              <a:extLst>
                <a:ext uri="{FF2B5EF4-FFF2-40B4-BE49-F238E27FC236}">
                  <a16:creationId xmlns:a16="http://schemas.microsoft.com/office/drawing/2014/main" id="{0BA9FCB5-265F-43A4-9631-1A20DFE27221}"/>
                </a:ext>
              </a:extLst>
            </p:cNvPr>
            <p:cNvSpPr/>
            <p:nvPr/>
          </p:nvSpPr>
          <p:spPr>
            <a:xfrm rot="16200000" flipV="1">
              <a:off x="3517374" y="2484461"/>
              <a:ext cx="115994" cy="100808"/>
            </a:xfrm>
            <a:prstGeom prst="flowChartTerminator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7BF61965-D337-4002-B243-DB13BAB37D43}"/>
                </a:ext>
              </a:extLst>
            </p:cNvPr>
            <p:cNvSpPr txBox="1"/>
            <p:nvPr/>
          </p:nvSpPr>
          <p:spPr>
            <a:xfrm>
              <a:off x="6237959" y="2108888"/>
              <a:ext cx="1722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Outer Vessel </a:t>
              </a:r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1C19C368-9B52-48F4-84CA-3B8B53388426}"/>
                </a:ext>
              </a:extLst>
            </p:cNvPr>
            <p:cNvSpPr txBox="1"/>
            <p:nvPr/>
          </p:nvSpPr>
          <p:spPr>
            <a:xfrm>
              <a:off x="7809916" y="2106332"/>
              <a:ext cx="1629059" cy="315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Inner Vessel</a:t>
              </a:r>
              <a:endParaRPr lang="it-IT" dirty="0">
                <a:solidFill>
                  <a:srgbClr val="0070C0"/>
                </a:solidFill>
              </a:endParaRPr>
            </a:p>
          </p:txBody>
        </p:sp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65C1323B-E2D9-417A-8D1F-953E6F4AF5A5}"/>
                </a:ext>
              </a:extLst>
            </p:cNvPr>
            <p:cNvSpPr/>
            <p:nvPr/>
          </p:nvSpPr>
          <p:spPr>
            <a:xfrm>
              <a:off x="3521041" y="2224943"/>
              <a:ext cx="331209" cy="17777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30" name="Gruppo 29">
              <a:extLst>
                <a:ext uri="{FF2B5EF4-FFF2-40B4-BE49-F238E27FC236}">
                  <a16:creationId xmlns:a16="http://schemas.microsoft.com/office/drawing/2014/main" id="{694194F7-13A7-4053-8532-23B1C0EB88EE}"/>
                </a:ext>
              </a:extLst>
            </p:cNvPr>
            <p:cNvGrpSpPr/>
            <p:nvPr/>
          </p:nvGrpSpPr>
          <p:grpSpPr>
            <a:xfrm>
              <a:off x="3133628" y="2177658"/>
              <a:ext cx="575134" cy="307325"/>
              <a:chOff x="1762530" y="1726942"/>
              <a:chExt cx="1082280" cy="47739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33" name="Rettangolo con angoli arrotondati 32">
                <a:extLst>
                  <a:ext uri="{FF2B5EF4-FFF2-40B4-BE49-F238E27FC236}">
                    <a16:creationId xmlns:a16="http://schemas.microsoft.com/office/drawing/2014/main" id="{E2A4EAAC-D9C2-4A8A-AC2F-F97DBB36E573}"/>
                  </a:ext>
                </a:extLst>
              </p:cNvPr>
              <p:cNvSpPr/>
              <p:nvPr/>
            </p:nvSpPr>
            <p:spPr>
              <a:xfrm>
                <a:off x="1762530" y="1726942"/>
                <a:ext cx="284833" cy="477392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Rettangolo con angoli arrotondati 33">
                <a:extLst>
                  <a:ext uri="{FF2B5EF4-FFF2-40B4-BE49-F238E27FC236}">
                    <a16:creationId xmlns:a16="http://schemas.microsoft.com/office/drawing/2014/main" id="{C91AF7EA-F988-498F-92E0-D69AEE52CF38}"/>
                  </a:ext>
                </a:extLst>
              </p:cNvPr>
              <p:cNvSpPr/>
              <p:nvPr/>
            </p:nvSpPr>
            <p:spPr>
              <a:xfrm>
                <a:off x="2042098" y="1808776"/>
                <a:ext cx="802712" cy="263529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3" name="Connettore 2 2">
              <a:extLst>
                <a:ext uri="{FF2B5EF4-FFF2-40B4-BE49-F238E27FC236}">
                  <a16:creationId xmlns:a16="http://schemas.microsoft.com/office/drawing/2014/main" id="{155A32DE-0E8B-403A-904A-97470AB77C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13425" y="3375106"/>
              <a:ext cx="419167" cy="3655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2 41">
              <a:extLst>
                <a:ext uri="{FF2B5EF4-FFF2-40B4-BE49-F238E27FC236}">
                  <a16:creationId xmlns:a16="http://schemas.microsoft.com/office/drawing/2014/main" id="{11AEB7A7-3A88-4F9A-9928-2C7AAEA5A7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12581" y="3373828"/>
              <a:ext cx="239112" cy="231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asellaDiTesto 48">
              <a:extLst>
                <a:ext uri="{FF2B5EF4-FFF2-40B4-BE49-F238E27FC236}">
                  <a16:creationId xmlns:a16="http://schemas.microsoft.com/office/drawing/2014/main" id="{2478713A-0600-4959-BF66-F2838A39F4A0}"/>
                </a:ext>
              </a:extLst>
            </p:cNvPr>
            <p:cNvSpPr txBox="1"/>
            <p:nvPr/>
          </p:nvSpPr>
          <p:spPr>
            <a:xfrm>
              <a:off x="2884707" y="2989649"/>
              <a:ext cx="295146" cy="2538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16</a:t>
              </a:r>
            </a:p>
          </p:txBody>
        </p:sp>
        <p:sp>
          <p:nvSpPr>
            <p:cNvPr id="72" name="CasellaDiTesto 71">
              <a:extLst>
                <a:ext uri="{FF2B5EF4-FFF2-40B4-BE49-F238E27FC236}">
                  <a16:creationId xmlns:a16="http://schemas.microsoft.com/office/drawing/2014/main" id="{BBDFE60B-FA4F-445D-948E-604E348630C4}"/>
                </a:ext>
              </a:extLst>
            </p:cNvPr>
            <p:cNvSpPr txBox="1"/>
            <p:nvPr/>
          </p:nvSpPr>
          <p:spPr>
            <a:xfrm>
              <a:off x="7484076" y="4555058"/>
              <a:ext cx="777233" cy="2538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/>
                <a:t>Helicoflex</a:t>
              </a:r>
              <a:endParaRPr lang="it-IT" dirty="0"/>
            </a:p>
          </p:txBody>
        </p:sp>
        <p:cxnSp>
          <p:nvCxnSpPr>
            <p:cNvPr id="64" name="Connettore 2 63">
              <a:extLst>
                <a:ext uri="{FF2B5EF4-FFF2-40B4-BE49-F238E27FC236}">
                  <a16:creationId xmlns:a16="http://schemas.microsoft.com/office/drawing/2014/main" id="{A6B0487C-40A4-4579-B1DD-F070006832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67738" y="2456258"/>
              <a:ext cx="196398" cy="276283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CasellaDiTesto 68">
              <a:extLst>
                <a:ext uri="{FF2B5EF4-FFF2-40B4-BE49-F238E27FC236}">
                  <a16:creationId xmlns:a16="http://schemas.microsoft.com/office/drawing/2014/main" id="{172E125E-EF10-441D-9410-554189376D24}"/>
                </a:ext>
              </a:extLst>
            </p:cNvPr>
            <p:cNvSpPr txBox="1"/>
            <p:nvPr/>
          </p:nvSpPr>
          <p:spPr>
            <a:xfrm>
              <a:off x="3733296" y="4748477"/>
              <a:ext cx="1614500" cy="552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Inner Vessel side Cover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74" name="CasellaDiTesto 73">
              <a:extLst>
                <a:ext uri="{FF2B5EF4-FFF2-40B4-BE49-F238E27FC236}">
                  <a16:creationId xmlns:a16="http://schemas.microsoft.com/office/drawing/2014/main" id="{5ED8ABD6-9E37-41E6-A400-72CDA5DFAE7C}"/>
                </a:ext>
              </a:extLst>
            </p:cNvPr>
            <p:cNvSpPr txBox="1"/>
            <p:nvPr/>
          </p:nvSpPr>
          <p:spPr>
            <a:xfrm>
              <a:off x="1500399" y="3029435"/>
              <a:ext cx="1192922" cy="520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Outer  Vessel </a:t>
              </a:r>
            </a:p>
            <a:p>
              <a:r>
                <a:rPr lang="it-IT" dirty="0"/>
                <a:t>side Cover</a:t>
              </a:r>
            </a:p>
          </p:txBody>
        </p:sp>
        <p:cxnSp>
          <p:nvCxnSpPr>
            <p:cNvPr id="76" name="Connettore 2 75">
              <a:extLst>
                <a:ext uri="{FF2B5EF4-FFF2-40B4-BE49-F238E27FC236}">
                  <a16:creationId xmlns:a16="http://schemas.microsoft.com/office/drawing/2014/main" id="{B115E168-A4F3-43E3-B491-ADBF591124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6352" y="5398016"/>
              <a:ext cx="1846935" cy="10746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diritto 93">
              <a:extLst>
                <a:ext uri="{FF2B5EF4-FFF2-40B4-BE49-F238E27FC236}">
                  <a16:creationId xmlns:a16="http://schemas.microsoft.com/office/drawing/2014/main" id="{D7A5215D-38D2-4929-BE19-F9B9BB476E36}"/>
                </a:ext>
              </a:extLst>
            </p:cNvPr>
            <p:cNvCxnSpPr>
              <a:cxnSpLocks/>
            </p:cNvCxnSpPr>
            <p:nvPr/>
          </p:nvCxnSpPr>
          <p:spPr>
            <a:xfrm>
              <a:off x="1539490" y="3724579"/>
              <a:ext cx="1801169" cy="0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2 114">
              <a:extLst>
                <a:ext uri="{FF2B5EF4-FFF2-40B4-BE49-F238E27FC236}">
                  <a16:creationId xmlns:a16="http://schemas.microsoft.com/office/drawing/2014/main" id="{31BBAA06-956C-440D-BDB0-639A86E877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33000" y="4123650"/>
              <a:ext cx="213771" cy="864562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CasellaDiTesto 54">
              <a:extLst>
                <a:ext uri="{FF2B5EF4-FFF2-40B4-BE49-F238E27FC236}">
                  <a16:creationId xmlns:a16="http://schemas.microsoft.com/office/drawing/2014/main" id="{E8B86093-28AD-468C-9CB3-1FAB3CE4F4DF}"/>
                </a:ext>
              </a:extLst>
            </p:cNvPr>
            <p:cNvSpPr txBox="1"/>
            <p:nvPr/>
          </p:nvSpPr>
          <p:spPr>
            <a:xfrm>
              <a:off x="1839287" y="3910507"/>
              <a:ext cx="832019" cy="315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Vacuum</a:t>
              </a:r>
            </a:p>
          </p:txBody>
        </p:sp>
        <p:cxnSp>
          <p:nvCxnSpPr>
            <p:cNvPr id="124" name="Connettore 2 123">
              <a:extLst>
                <a:ext uri="{FF2B5EF4-FFF2-40B4-BE49-F238E27FC236}">
                  <a16:creationId xmlns:a16="http://schemas.microsoft.com/office/drawing/2014/main" id="{EA2F33EB-7900-4AC6-B087-80B8915C8BD4}"/>
                </a:ext>
              </a:extLst>
            </p:cNvPr>
            <p:cNvCxnSpPr>
              <a:cxnSpLocks/>
            </p:cNvCxnSpPr>
            <p:nvPr/>
          </p:nvCxnSpPr>
          <p:spPr>
            <a:xfrm>
              <a:off x="1598733" y="4371654"/>
              <a:ext cx="2434419" cy="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diritto 45">
              <a:extLst>
                <a:ext uri="{FF2B5EF4-FFF2-40B4-BE49-F238E27FC236}">
                  <a16:creationId xmlns:a16="http://schemas.microsoft.com/office/drawing/2014/main" id="{1E96831E-3401-439A-9251-9DEA6CC8F8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95635" y="2815450"/>
              <a:ext cx="1408534" cy="1535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Connettore diritto 126">
              <a:extLst>
                <a:ext uri="{FF2B5EF4-FFF2-40B4-BE49-F238E27FC236}">
                  <a16:creationId xmlns:a16="http://schemas.microsoft.com/office/drawing/2014/main" id="{6A4ECB20-39C3-4EDF-9CDA-08D82B76B971}"/>
                </a:ext>
              </a:extLst>
            </p:cNvPr>
            <p:cNvCxnSpPr/>
            <p:nvPr/>
          </p:nvCxnSpPr>
          <p:spPr>
            <a:xfrm flipV="1">
              <a:off x="2695635" y="2139889"/>
              <a:ext cx="1376676" cy="2081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nettore 2 52">
              <a:extLst>
                <a:ext uri="{FF2B5EF4-FFF2-40B4-BE49-F238E27FC236}">
                  <a16:creationId xmlns:a16="http://schemas.microsoft.com/office/drawing/2014/main" id="{02861EAC-7622-45D7-8466-3B270F3C9A23}"/>
                </a:ext>
              </a:extLst>
            </p:cNvPr>
            <p:cNvCxnSpPr/>
            <p:nvPr/>
          </p:nvCxnSpPr>
          <p:spPr>
            <a:xfrm>
              <a:off x="2820544" y="2178417"/>
              <a:ext cx="0" cy="661552"/>
            </a:xfrm>
            <a:prstGeom prst="straightConnector1">
              <a:avLst/>
            </a:prstGeom>
            <a:ln w="190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CasellaDiTesto 55">
              <a:extLst>
                <a:ext uri="{FF2B5EF4-FFF2-40B4-BE49-F238E27FC236}">
                  <a16:creationId xmlns:a16="http://schemas.microsoft.com/office/drawing/2014/main" id="{9BCE869F-1910-47D7-A096-A241FD188BE3}"/>
                </a:ext>
              </a:extLst>
            </p:cNvPr>
            <p:cNvSpPr txBox="1"/>
            <p:nvPr/>
          </p:nvSpPr>
          <p:spPr>
            <a:xfrm>
              <a:off x="1952220" y="2405865"/>
              <a:ext cx="744020" cy="315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50 mm</a:t>
              </a:r>
            </a:p>
          </p:txBody>
        </p:sp>
        <p:sp>
          <p:nvSpPr>
            <p:cNvPr id="52" name="Rettangolo 51">
              <a:extLst>
                <a:ext uri="{FF2B5EF4-FFF2-40B4-BE49-F238E27FC236}">
                  <a16:creationId xmlns:a16="http://schemas.microsoft.com/office/drawing/2014/main" id="{C8305ED6-FF6D-426F-955B-C517FEFADE42}"/>
                </a:ext>
              </a:extLst>
            </p:cNvPr>
            <p:cNvSpPr/>
            <p:nvPr/>
          </p:nvSpPr>
          <p:spPr>
            <a:xfrm>
              <a:off x="2440075" y="1651843"/>
              <a:ext cx="5076734" cy="16457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Rettangolo 38">
              <a:extLst>
                <a:ext uri="{FF2B5EF4-FFF2-40B4-BE49-F238E27FC236}">
                  <a16:creationId xmlns:a16="http://schemas.microsoft.com/office/drawing/2014/main" id="{E68B93B0-2BAC-49B7-A2BD-0CC5BC4906A4}"/>
                </a:ext>
              </a:extLst>
            </p:cNvPr>
            <p:cNvSpPr/>
            <p:nvPr/>
          </p:nvSpPr>
          <p:spPr>
            <a:xfrm>
              <a:off x="5825397" y="3588834"/>
              <a:ext cx="1718283" cy="209597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423DD35D-933D-4449-A70F-D3BB19D3C7F7}"/>
                </a:ext>
              </a:extLst>
            </p:cNvPr>
            <p:cNvSpPr/>
            <p:nvPr/>
          </p:nvSpPr>
          <p:spPr>
            <a:xfrm>
              <a:off x="5587541" y="3598648"/>
              <a:ext cx="243049" cy="209819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C5935A50-ED9D-434C-AEE7-A7B351E61086}"/>
                </a:ext>
              </a:extLst>
            </p:cNvPr>
            <p:cNvSpPr/>
            <p:nvPr/>
          </p:nvSpPr>
          <p:spPr>
            <a:xfrm>
              <a:off x="5954892" y="3410784"/>
              <a:ext cx="1631399" cy="18248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A4F4A259-3ABF-4ED5-8B90-EF9701A4423F}"/>
                </a:ext>
              </a:extLst>
            </p:cNvPr>
            <p:cNvSpPr/>
            <p:nvPr/>
          </p:nvSpPr>
          <p:spPr>
            <a:xfrm>
              <a:off x="5832338" y="3917200"/>
              <a:ext cx="100808" cy="11481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41" name="Gruppo 40">
              <a:extLst>
                <a:ext uri="{FF2B5EF4-FFF2-40B4-BE49-F238E27FC236}">
                  <a16:creationId xmlns:a16="http://schemas.microsoft.com/office/drawing/2014/main" id="{4E038470-1E78-475B-BA4C-9B75071D66CC}"/>
                </a:ext>
              </a:extLst>
            </p:cNvPr>
            <p:cNvGrpSpPr/>
            <p:nvPr/>
          </p:nvGrpSpPr>
          <p:grpSpPr>
            <a:xfrm>
              <a:off x="5829895" y="3593268"/>
              <a:ext cx="1013603" cy="526167"/>
              <a:chOff x="3720144" y="2797604"/>
              <a:chExt cx="1144761" cy="615154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447F5D35-F92A-418B-8A25-7E128BEC9695}"/>
                  </a:ext>
                </a:extLst>
              </p:cNvPr>
              <p:cNvSpPr/>
              <p:nvPr/>
            </p:nvSpPr>
            <p:spPr>
              <a:xfrm>
                <a:off x="3720144" y="2797604"/>
                <a:ext cx="451866" cy="61515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" name="Triangolo rettangolo 8">
                <a:extLst>
                  <a:ext uri="{FF2B5EF4-FFF2-40B4-BE49-F238E27FC236}">
                    <a16:creationId xmlns:a16="http://schemas.microsoft.com/office/drawing/2014/main" id="{06BFA6B0-3905-4BBF-994C-523E891F6F91}"/>
                  </a:ext>
                </a:extLst>
              </p:cNvPr>
              <p:cNvSpPr/>
              <p:nvPr/>
            </p:nvSpPr>
            <p:spPr>
              <a:xfrm flipV="1">
                <a:off x="4171196" y="2970451"/>
                <a:ext cx="678971" cy="425857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95133B1C-E7B0-4367-92A0-83CABB5AFB96}"/>
                  </a:ext>
                </a:extLst>
              </p:cNvPr>
              <p:cNvSpPr/>
              <p:nvPr/>
            </p:nvSpPr>
            <p:spPr>
              <a:xfrm>
                <a:off x="4172007" y="2797604"/>
                <a:ext cx="692898" cy="1769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1" name="Triangolo rettangolo 10">
              <a:extLst>
                <a:ext uri="{FF2B5EF4-FFF2-40B4-BE49-F238E27FC236}">
                  <a16:creationId xmlns:a16="http://schemas.microsoft.com/office/drawing/2014/main" id="{56D1CE3A-8ECD-443C-A182-FAA48710F656}"/>
                </a:ext>
              </a:extLst>
            </p:cNvPr>
            <p:cNvSpPr/>
            <p:nvPr/>
          </p:nvSpPr>
          <p:spPr>
            <a:xfrm rot="16200000">
              <a:off x="5839625" y="3478109"/>
              <a:ext cx="114551" cy="115765"/>
            </a:xfrm>
            <a:prstGeom prst="rtTriangle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Triangolo rettangolo 11">
              <a:extLst>
                <a:ext uri="{FF2B5EF4-FFF2-40B4-BE49-F238E27FC236}">
                  <a16:creationId xmlns:a16="http://schemas.microsoft.com/office/drawing/2014/main" id="{62F25E9A-AE03-42BC-801E-21E717E79DFD}"/>
                </a:ext>
              </a:extLst>
            </p:cNvPr>
            <p:cNvSpPr/>
            <p:nvPr/>
          </p:nvSpPr>
          <p:spPr>
            <a:xfrm rot="5400000">
              <a:off x="6853785" y="3573738"/>
              <a:ext cx="122651" cy="152841"/>
            </a:xfrm>
            <a:prstGeom prst="rtTriangle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FB0800AF-2DB8-4D15-8033-017884CF591A}"/>
                </a:ext>
              </a:extLst>
            </p:cNvPr>
            <p:cNvSpPr/>
            <p:nvPr/>
          </p:nvSpPr>
          <p:spPr>
            <a:xfrm>
              <a:off x="5633165" y="3688622"/>
              <a:ext cx="538342" cy="15873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44" name="Gruppo 43">
              <a:extLst>
                <a:ext uri="{FF2B5EF4-FFF2-40B4-BE49-F238E27FC236}">
                  <a16:creationId xmlns:a16="http://schemas.microsoft.com/office/drawing/2014/main" id="{0FF989F1-F1E0-4284-AD1A-8BEC1AA43D3B}"/>
                </a:ext>
              </a:extLst>
            </p:cNvPr>
            <p:cNvGrpSpPr/>
            <p:nvPr/>
          </p:nvGrpSpPr>
          <p:grpSpPr>
            <a:xfrm>
              <a:off x="5452026" y="3638850"/>
              <a:ext cx="575132" cy="287547"/>
              <a:chOff x="5482852" y="3638937"/>
              <a:chExt cx="575132" cy="287547"/>
            </a:xfrm>
          </p:grpSpPr>
          <p:sp>
            <p:nvSpPr>
              <p:cNvPr id="14" name="Rettangolo con angoli arrotondati 13">
                <a:extLst>
                  <a:ext uri="{FF2B5EF4-FFF2-40B4-BE49-F238E27FC236}">
                    <a16:creationId xmlns:a16="http://schemas.microsoft.com/office/drawing/2014/main" id="{874C01A7-A910-4CFC-832B-D4C28C79D281}"/>
                  </a:ext>
                </a:extLst>
              </p:cNvPr>
              <p:cNvSpPr/>
              <p:nvPr/>
            </p:nvSpPr>
            <p:spPr>
              <a:xfrm>
                <a:off x="5482852" y="3638937"/>
                <a:ext cx="151363" cy="287547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" name="Rettangolo con angoli arrotondati 14">
                <a:extLst>
                  <a:ext uri="{FF2B5EF4-FFF2-40B4-BE49-F238E27FC236}">
                    <a16:creationId xmlns:a16="http://schemas.microsoft.com/office/drawing/2014/main" id="{445726A1-B794-476F-B417-D435B0BCC431}"/>
                  </a:ext>
                </a:extLst>
              </p:cNvPr>
              <p:cNvSpPr/>
              <p:nvPr/>
            </p:nvSpPr>
            <p:spPr>
              <a:xfrm>
                <a:off x="5631416" y="3688229"/>
                <a:ext cx="426568" cy="158731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6" name="Terminatore 15">
              <a:extLst>
                <a:ext uri="{FF2B5EF4-FFF2-40B4-BE49-F238E27FC236}">
                  <a16:creationId xmlns:a16="http://schemas.microsoft.com/office/drawing/2014/main" id="{79BCADE6-28E1-4426-9917-22385FE2DD21}"/>
                </a:ext>
              </a:extLst>
            </p:cNvPr>
            <p:cNvSpPr/>
            <p:nvPr/>
          </p:nvSpPr>
          <p:spPr>
            <a:xfrm rot="5400000">
              <a:off x="5827083" y="3923211"/>
              <a:ext cx="108529" cy="100808"/>
            </a:xfrm>
            <a:prstGeom prst="flowChartTerminator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7" name="Connettore 2 46">
              <a:extLst>
                <a:ext uri="{FF2B5EF4-FFF2-40B4-BE49-F238E27FC236}">
                  <a16:creationId xmlns:a16="http://schemas.microsoft.com/office/drawing/2014/main" id="{3291253D-D879-4F3B-8FCE-6645C0234384}"/>
                </a:ext>
              </a:extLst>
            </p:cNvPr>
            <p:cNvCxnSpPr>
              <a:cxnSpLocks/>
            </p:cNvCxnSpPr>
            <p:nvPr/>
          </p:nvCxnSpPr>
          <p:spPr>
            <a:xfrm>
              <a:off x="5132659" y="4660969"/>
              <a:ext cx="482928" cy="1277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2 47">
              <a:extLst>
                <a:ext uri="{FF2B5EF4-FFF2-40B4-BE49-F238E27FC236}">
                  <a16:creationId xmlns:a16="http://schemas.microsoft.com/office/drawing/2014/main" id="{9499F7D1-5974-40A0-ABD3-E338995D6B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9895" y="4661248"/>
              <a:ext cx="239112" cy="231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BE43DAA4-3123-4B1D-9266-88327E684CA3}"/>
                </a:ext>
              </a:extLst>
            </p:cNvPr>
            <p:cNvSpPr txBox="1"/>
            <p:nvPr/>
          </p:nvSpPr>
          <p:spPr>
            <a:xfrm>
              <a:off x="5166977" y="4269702"/>
              <a:ext cx="295146" cy="2538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16</a:t>
              </a:r>
            </a:p>
          </p:txBody>
        </p:sp>
        <p:cxnSp>
          <p:nvCxnSpPr>
            <p:cNvPr id="73" name="Connettore 2 72">
              <a:extLst>
                <a:ext uri="{FF2B5EF4-FFF2-40B4-BE49-F238E27FC236}">
                  <a16:creationId xmlns:a16="http://schemas.microsoft.com/office/drawing/2014/main" id="{41BA71E0-76FF-44DE-A466-C22209F305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76971" y="3972510"/>
              <a:ext cx="1313152" cy="1028929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2 59">
              <a:extLst>
                <a:ext uri="{FF2B5EF4-FFF2-40B4-BE49-F238E27FC236}">
                  <a16:creationId xmlns:a16="http://schemas.microsoft.com/office/drawing/2014/main" id="{79A5F294-C46E-49A6-892D-377FC1579F2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02279" y="2484983"/>
              <a:ext cx="595197" cy="1052042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CasellaDiTesto 60">
              <a:extLst>
                <a:ext uri="{FF2B5EF4-FFF2-40B4-BE49-F238E27FC236}">
                  <a16:creationId xmlns:a16="http://schemas.microsoft.com/office/drawing/2014/main" id="{EC4F882E-1D55-48AD-B455-C53F43BFAEF5}"/>
                </a:ext>
              </a:extLst>
            </p:cNvPr>
            <p:cNvSpPr txBox="1"/>
            <p:nvPr/>
          </p:nvSpPr>
          <p:spPr>
            <a:xfrm>
              <a:off x="6061787" y="4948270"/>
              <a:ext cx="438861" cy="315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/>
                <a:t>LAr</a:t>
              </a:r>
              <a:endParaRPr lang="it-IT" dirty="0"/>
            </a:p>
          </p:txBody>
        </p:sp>
        <p:sp>
          <p:nvSpPr>
            <p:cNvPr id="79" name="CasellaDiTesto 78">
              <a:extLst>
                <a:ext uri="{FF2B5EF4-FFF2-40B4-BE49-F238E27FC236}">
                  <a16:creationId xmlns:a16="http://schemas.microsoft.com/office/drawing/2014/main" id="{1AAFBEEA-DEDA-4726-883C-F45255A18085}"/>
                </a:ext>
              </a:extLst>
            </p:cNvPr>
            <p:cNvSpPr txBox="1"/>
            <p:nvPr/>
          </p:nvSpPr>
          <p:spPr>
            <a:xfrm>
              <a:off x="4788425" y="2973029"/>
              <a:ext cx="1927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/>
                <a:t>Superinsulation</a:t>
              </a:r>
              <a:endParaRPr lang="it-IT" dirty="0"/>
            </a:p>
          </p:txBody>
        </p:sp>
        <p:cxnSp>
          <p:nvCxnSpPr>
            <p:cNvPr id="128" name="Connettore diritto 127">
              <a:extLst>
                <a:ext uri="{FF2B5EF4-FFF2-40B4-BE49-F238E27FC236}">
                  <a16:creationId xmlns:a16="http://schemas.microsoft.com/office/drawing/2014/main" id="{7296C79E-DB0D-44E5-8EE2-B23FB2A713BD}"/>
                </a:ext>
              </a:extLst>
            </p:cNvPr>
            <p:cNvCxnSpPr>
              <a:cxnSpLocks/>
            </p:cNvCxnSpPr>
            <p:nvPr/>
          </p:nvCxnSpPr>
          <p:spPr>
            <a:xfrm>
              <a:off x="7897475" y="2475404"/>
              <a:ext cx="1166514" cy="9508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ttore diritto 129">
              <a:extLst>
                <a:ext uri="{FF2B5EF4-FFF2-40B4-BE49-F238E27FC236}">
                  <a16:creationId xmlns:a16="http://schemas.microsoft.com/office/drawing/2014/main" id="{B43D39A4-3BF3-4639-B7A9-2663ED88B7ED}"/>
                </a:ext>
              </a:extLst>
            </p:cNvPr>
            <p:cNvCxnSpPr>
              <a:cxnSpLocks/>
            </p:cNvCxnSpPr>
            <p:nvPr/>
          </p:nvCxnSpPr>
          <p:spPr>
            <a:xfrm>
              <a:off x="6372377" y="2469953"/>
              <a:ext cx="978942" cy="0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ettangolo 130">
              <a:extLst>
                <a:ext uri="{FF2B5EF4-FFF2-40B4-BE49-F238E27FC236}">
                  <a16:creationId xmlns:a16="http://schemas.microsoft.com/office/drawing/2014/main" id="{99A3BB1E-A88D-44BB-9424-63A4139E4086}"/>
                </a:ext>
              </a:extLst>
            </p:cNvPr>
            <p:cNvSpPr/>
            <p:nvPr/>
          </p:nvSpPr>
          <p:spPr>
            <a:xfrm>
              <a:off x="2430197" y="1449238"/>
              <a:ext cx="5076734" cy="16457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3" name="Rettangolo 132">
              <a:extLst>
                <a:ext uri="{FF2B5EF4-FFF2-40B4-BE49-F238E27FC236}">
                  <a16:creationId xmlns:a16="http://schemas.microsoft.com/office/drawing/2014/main" id="{4F839564-DE4A-4F17-ACA7-6D361AA701F7}"/>
                </a:ext>
              </a:extLst>
            </p:cNvPr>
            <p:cNvSpPr/>
            <p:nvPr/>
          </p:nvSpPr>
          <p:spPr>
            <a:xfrm>
              <a:off x="2440075" y="1255793"/>
              <a:ext cx="5076734" cy="16457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134" name="Connettore 2 133">
              <a:extLst>
                <a:ext uri="{FF2B5EF4-FFF2-40B4-BE49-F238E27FC236}">
                  <a16:creationId xmlns:a16="http://schemas.microsoft.com/office/drawing/2014/main" id="{EA78B819-6162-4E78-A67F-A19857A9F9B8}"/>
                </a:ext>
              </a:extLst>
            </p:cNvPr>
            <p:cNvCxnSpPr>
              <a:cxnSpLocks/>
            </p:cNvCxnSpPr>
            <p:nvPr/>
          </p:nvCxnSpPr>
          <p:spPr>
            <a:xfrm>
              <a:off x="6034334" y="1816415"/>
              <a:ext cx="0" cy="975919"/>
            </a:xfrm>
            <a:prstGeom prst="straightConnector1">
              <a:avLst/>
            </a:prstGeom>
            <a:ln w="190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6" name="CasellaDiTesto 135">
              <a:extLst>
                <a:ext uri="{FF2B5EF4-FFF2-40B4-BE49-F238E27FC236}">
                  <a16:creationId xmlns:a16="http://schemas.microsoft.com/office/drawing/2014/main" id="{AF25A879-22A7-4610-B9DA-DAC151A2D11E}"/>
                </a:ext>
              </a:extLst>
            </p:cNvPr>
            <p:cNvSpPr txBox="1"/>
            <p:nvPr/>
          </p:nvSpPr>
          <p:spPr>
            <a:xfrm>
              <a:off x="5410657" y="2003378"/>
              <a:ext cx="8402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80 mm</a:t>
              </a:r>
            </a:p>
          </p:txBody>
        </p:sp>
        <p:sp>
          <p:nvSpPr>
            <p:cNvPr id="100" name="CasellaDiTesto 99">
              <a:extLst>
                <a:ext uri="{FF2B5EF4-FFF2-40B4-BE49-F238E27FC236}">
                  <a16:creationId xmlns:a16="http://schemas.microsoft.com/office/drawing/2014/main" id="{154CC971-FBBB-477E-8FFC-66E941D06CE0}"/>
                </a:ext>
              </a:extLst>
            </p:cNvPr>
            <p:cNvSpPr txBox="1"/>
            <p:nvPr/>
          </p:nvSpPr>
          <p:spPr>
            <a:xfrm>
              <a:off x="7933297" y="735255"/>
              <a:ext cx="90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/>
                <a:t>Kloe</a:t>
              </a:r>
              <a:r>
                <a:rPr lang="it-IT" dirty="0"/>
                <a:t> </a:t>
              </a:r>
              <a:r>
                <a:rPr lang="it-IT" dirty="0" err="1"/>
                <a:t>cal</a:t>
              </a:r>
              <a:endParaRPr lang="it-IT" dirty="0"/>
            </a:p>
          </p:txBody>
        </p:sp>
        <p:cxnSp>
          <p:nvCxnSpPr>
            <p:cNvPr id="138" name="Connettore 2 137">
              <a:extLst>
                <a:ext uri="{FF2B5EF4-FFF2-40B4-BE49-F238E27FC236}">
                  <a16:creationId xmlns:a16="http://schemas.microsoft.com/office/drawing/2014/main" id="{10815C6C-121D-4925-8C2F-5E855A9173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1205" y="1079575"/>
              <a:ext cx="539637" cy="344804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CasellaDiTesto 139">
              <a:extLst>
                <a:ext uri="{FF2B5EF4-FFF2-40B4-BE49-F238E27FC236}">
                  <a16:creationId xmlns:a16="http://schemas.microsoft.com/office/drawing/2014/main" id="{55627180-2C8C-4912-8383-BE4128F30B4A}"/>
                </a:ext>
              </a:extLst>
            </p:cNvPr>
            <p:cNvSpPr txBox="1"/>
            <p:nvPr/>
          </p:nvSpPr>
          <p:spPr>
            <a:xfrm>
              <a:off x="1951615" y="1789148"/>
              <a:ext cx="8402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30 mm</a:t>
              </a:r>
            </a:p>
          </p:txBody>
        </p:sp>
        <p:cxnSp>
          <p:nvCxnSpPr>
            <p:cNvPr id="141" name="Connettore 2 140">
              <a:extLst>
                <a:ext uri="{FF2B5EF4-FFF2-40B4-BE49-F238E27FC236}">
                  <a16:creationId xmlns:a16="http://schemas.microsoft.com/office/drawing/2014/main" id="{D0B429DA-5A3A-495E-AF06-1AA13C3964E7}"/>
                </a:ext>
              </a:extLst>
            </p:cNvPr>
            <p:cNvCxnSpPr>
              <a:cxnSpLocks/>
            </p:cNvCxnSpPr>
            <p:nvPr/>
          </p:nvCxnSpPr>
          <p:spPr>
            <a:xfrm>
              <a:off x="2820544" y="1816415"/>
              <a:ext cx="0" cy="361534"/>
            </a:xfrm>
            <a:prstGeom prst="straightConnector1">
              <a:avLst/>
            </a:prstGeom>
            <a:ln w="190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nettore diritto 23">
              <a:extLst>
                <a:ext uri="{FF2B5EF4-FFF2-40B4-BE49-F238E27FC236}">
                  <a16:creationId xmlns:a16="http://schemas.microsoft.com/office/drawing/2014/main" id="{50FAF27C-D1D0-454B-A2D9-D60EA1E57E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85125" y="2839969"/>
              <a:ext cx="0" cy="7147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2 77">
              <a:extLst>
                <a:ext uri="{FF2B5EF4-FFF2-40B4-BE49-F238E27FC236}">
                  <a16:creationId xmlns:a16="http://schemas.microsoft.com/office/drawing/2014/main" id="{6E7F7EA9-04AC-4225-ADE6-2B90812BD946}"/>
                </a:ext>
              </a:extLst>
            </p:cNvPr>
            <p:cNvCxnSpPr>
              <a:cxnSpLocks/>
            </p:cNvCxnSpPr>
            <p:nvPr/>
          </p:nvCxnSpPr>
          <p:spPr>
            <a:xfrm>
              <a:off x="6756122" y="2809175"/>
              <a:ext cx="0" cy="564653"/>
            </a:xfrm>
            <a:prstGeom prst="straightConnector1">
              <a:avLst/>
            </a:prstGeom>
            <a:ln w="190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0" name="CasellaDiTesto 89">
              <a:extLst>
                <a:ext uri="{FF2B5EF4-FFF2-40B4-BE49-F238E27FC236}">
                  <a16:creationId xmlns:a16="http://schemas.microsoft.com/office/drawing/2014/main" id="{47856DAD-7F63-4CF9-B611-A6A3CFDB8FA9}"/>
                </a:ext>
              </a:extLst>
            </p:cNvPr>
            <p:cNvSpPr txBox="1"/>
            <p:nvPr/>
          </p:nvSpPr>
          <p:spPr>
            <a:xfrm>
              <a:off x="6772868" y="2926299"/>
              <a:ext cx="8402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48 mm</a:t>
              </a:r>
            </a:p>
          </p:txBody>
        </p:sp>
        <p:cxnSp>
          <p:nvCxnSpPr>
            <p:cNvPr id="84" name="Connettore diritto 83">
              <a:extLst>
                <a:ext uri="{FF2B5EF4-FFF2-40B4-BE49-F238E27FC236}">
                  <a16:creationId xmlns:a16="http://schemas.microsoft.com/office/drawing/2014/main" id="{C5F962CE-400B-4312-A079-73B5DE30CB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50488" y="4986527"/>
              <a:ext cx="1505051" cy="0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2 74">
              <a:extLst>
                <a:ext uri="{FF2B5EF4-FFF2-40B4-BE49-F238E27FC236}">
                  <a16:creationId xmlns:a16="http://schemas.microsoft.com/office/drawing/2014/main" id="{FB13FF43-C0DD-4963-B711-74B4287D44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75924" y="948258"/>
              <a:ext cx="1725607" cy="1020398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diritto 79">
              <a:extLst>
                <a:ext uri="{FF2B5EF4-FFF2-40B4-BE49-F238E27FC236}">
                  <a16:creationId xmlns:a16="http://schemas.microsoft.com/office/drawing/2014/main" id="{2C7F1CDB-6658-4426-B92D-FFB8C4295ACD}"/>
                </a:ext>
              </a:extLst>
            </p:cNvPr>
            <p:cNvCxnSpPr>
              <a:cxnSpLocks/>
            </p:cNvCxnSpPr>
            <p:nvPr/>
          </p:nvCxnSpPr>
          <p:spPr>
            <a:xfrm>
              <a:off x="5401531" y="959304"/>
              <a:ext cx="1748957" cy="0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57D791F8-EB78-4069-BCC5-A39E49A50EF3}"/>
                </a:ext>
              </a:extLst>
            </p:cNvPr>
            <p:cNvSpPr txBox="1"/>
            <p:nvPr/>
          </p:nvSpPr>
          <p:spPr>
            <a:xfrm>
              <a:off x="5514977" y="605614"/>
              <a:ext cx="1108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Clearance</a:t>
              </a:r>
            </a:p>
          </p:txBody>
        </p:sp>
      </p:grpSp>
      <p:sp>
        <p:nvSpPr>
          <p:cNvPr id="22" name="Rettangolo 21">
            <a:extLst>
              <a:ext uri="{FF2B5EF4-FFF2-40B4-BE49-F238E27FC236}">
                <a16:creationId xmlns:a16="http://schemas.microsoft.com/office/drawing/2014/main" id="{C69E616C-BEF4-4C90-AF76-5BA01C4F253F}"/>
              </a:ext>
            </a:extLst>
          </p:cNvPr>
          <p:cNvSpPr/>
          <p:nvPr/>
        </p:nvSpPr>
        <p:spPr>
          <a:xfrm>
            <a:off x="8561779" y="1894744"/>
            <a:ext cx="1438508" cy="51295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Rettangolo 76">
            <a:extLst>
              <a:ext uri="{FF2B5EF4-FFF2-40B4-BE49-F238E27FC236}">
                <a16:creationId xmlns:a16="http://schemas.microsoft.com/office/drawing/2014/main" id="{1F6C2148-821C-4C63-9E3D-C27102EBC9AC}"/>
              </a:ext>
            </a:extLst>
          </p:cNvPr>
          <p:cNvSpPr/>
          <p:nvPr/>
        </p:nvSpPr>
        <p:spPr>
          <a:xfrm>
            <a:off x="8567762" y="2407700"/>
            <a:ext cx="2806482" cy="157953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3897A9B3-0289-4F21-8E1C-AB9B2A34CF14}"/>
              </a:ext>
            </a:extLst>
          </p:cNvPr>
          <p:cNvCxnSpPr>
            <a:cxnSpLocks/>
          </p:cNvCxnSpPr>
          <p:nvPr/>
        </p:nvCxnSpPr>
        <p:spPr>
          <a:xfrm>
            <a:off x="8561779" y="1375407"/>
            <a:ext cx="1440379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3FBF99F8-1C4C-4E04-A386-1859CBE7045A}"/>
              </a:ext>
            </a:extLst>
          </p:cNvPr>
          <p:cNvCxnSpPr/>
          <p:nvPr/>
        </p:nvCxnSpPr>
        <p:spPr>
          <a:xfrm>
            <a:off x="8589125" y="1181962"/>
            <a:ext cx="0" cy="11181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Connettore diritto 81">
            <a:extLst>
              <a:ext uri="{FF2B5EF4-FFF2-40B4-BE49-F238E27FC236}">
                <a16:creationId xmlns:a16="http://schemas.microsoft.com/office/drawing/2014/main" id="{7092C41E-F55B-49FE-870B-6984C46055E4}"/>
              </a:ext>
            </a:extLst>
          </p:cNvPr>
          <p:cNvCxnSpPr/>
          <p:nvPr/>
        </p:nvCxnSpPr>
        <p:spPr>
          <a:xfrm>
            <a:off x="10010407" y="1335654"/>
            <a:ext cx="0" cy="11181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C48D3D73-9A56-4825-B55C-A5EA30AB5B1A}"/>
              </a:ext>
            </a:extLst>
          </p:cNvPr>
          <p:cNvSpPr txBox="1"/>
          <p:nvPr/>
        </p:nvSpPr>
        <p:spPr>
          <a:xfrm>
            <a:off x="8931424" y="100607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120</a:t>
            </a:r>
          </a:p>
        </p:txBody>
      </p: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AB8A1B6E-8DD4-42AA-876F-26AF00DB08E7}"/>
              </a:ext>
            </a:extLst>
          </p:cNvPr>
          <p:cNvCxnSpPr/>
          <p:nvPr/>
        </p:nvCxnSpPr>
        <p:spPr>
          <a:xfrm flipH="1" flipV="1">
            <a:off x="3818269" y="2300141"/>
            <a:ext cx="5961351" cy="1516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5F475221-5585-401E-8DEC-635D0194B65C}"/>
              </a:ext>
            </a:extLst>
          </p:cNvPr>
          <p:cNvCxnSpPr/>
          <p:nvPr/>
        </p:nvCxnSpPr>
        <p:spPr>
          <a:xfrm flipH="1" flipV="1">
            <a:off x="9281033" y="2175203"/>
            <a:ext cx="498587" cy="1641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892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arma, coltello&#10;&#10;Descrizione generata automaticamente">
            <a:extLst>
              <a:ext uri="{FF2B5EF4-FFF2-40B4-BE49-F238E27FC236}">
                <a16:creationId xmlns:a16="http://schemas.microsoft.com/office/drawing/2014/main" id="{8F6AF34F-6226-4452-98EB-6D1DA59E5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52" y="562346"/>
            <a:ext cx="5725352" cy="4743863"/>
          </a:xfrm>
          <a:prstGeom prst="rect">
            <a:avLst/>
          </a:prstGeom>
        </p:spPr>
      </p:pic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5A21C1E1-78F1-4912-BFAE-80A3D3656F4A}"/>
              </a:ext>
            </a:extLst>
          </p:cNvPr>
          <p:cNvSpPr txBox="1"/>
          <p:nvPr/>
        </p:nvSpPr>
        <p:spPr>
          <a:xfrm>
            <a:off x="1263528" y="5832469"/>
            <a:ext cx="35181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 err="1"/>
              <a:t>Alu</a:t>
            </a:r>
            <a:r>
              <a:rPr lang="it-IT" sz="2000" b="1" dirty="0"/>
              <a:t> Inner Vessel </a:t>
            </a:r>
            <a:r>
              <a:rPr lang="it-IT" sz="1600" b="1" dirty="0"/>
              <a:t>(12mm </a:t>
            </a:r>
            <a:r>
              <a:rPr lang="it-IT" sz="1600" b="1" dirty="0" err="1"/>
              <a:t>thick</a:t>
            </a:r>
            <a:r>
              <a:rPr lang="it-IT" sz="2000" b="1" dirty="0"/>
              <a:t>) </a:t>
            </a:r>
          </a:p>
        </p:txBody>
      </p:sp>
      <p:pic>
        <p:nvPicPr>
          <p:cNvPr id="3" name="Immagine 2" descr="Immagine che contiene testo, cielo&#10;&#10;Descrizione generata automaticamente">
            <a:extLst>
              <a:ext uri="{FF2B5EF4-FFF2-40B4-BE49-F238E27FC236}">
                <a16:creationId xmlns:a16="http://schemas.microsoft.com/office/drawing/2014/main" id="{FAB41C04-CE61-4AE6-B8EC-53E7B99C1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758" y="562346"/>
            <a:ext cx="5492966" cy="500699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4E28A41-3319-4B06-854A-7749CA37476A}"/>
              </a:ext>
            </a:extLst>
          </p:cNvPr>
          <p:cNvSpPr txBox="1"/>
          <p:nvPr/>
        </p:nvSpPr>
        <p:spPr>
          <a:xfrm>
            <a:off x="7510371" y="5832469"/>
            <a:ext cx="35181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/>
              <a:t>CFR Outer Vessel </a:t>
            </a:r>
            <a:r>
              <a:rPr lang="it-IT" sz="1600" b="1" dirty="0"/>
              <a:t>(12mm </a:t>
            </a:r>
            <a:r>
              <a:rPr lang="it-IT" sz="1600" b="1" dirty="0" err="1"/>
              <a:t>thick</a:t>
            </a:r>
            <a:r>
              <a:rPr lang="it-IT" sz="2000" b="1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6717917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1710</TotalTime>
  <Words>314</Words>
  <Application>Microsoft Office PowerPoint</Application>
  <PresentationFormat>Widescreen</PresentationFormat>
  <Paragraphs>138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giuliano laurenti</dc:creator>
  <cp:lastModifiedBy>giuliano laurenti</cp:lastModifiedBy>
  <cp:revision>62</cp:revision>
  <dcterms:created xsi:type="dcterms:W3CDTF">2021-02-06T09:22:18Z</dcterms:created>
  <dcterms:modified xsi:type="dcterms:W3CDTF">2021-09-10T12:16:09Z</dcterms:modified>
</cp:coreProperties>
</file>