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4"/>
  </p:sldMasterIdLst>
  <p:notesMasterIdLst>
    <p:notesMasterId r:id="rId33"/>
  </p:notesMasterIdLst>
  <p:handoutMasterIdLst>
    <p:handoutMasterId r:id="rId34"/>
  </p:handoutMasterIdLst>
  <p:sldIdLst>
    <p:sldId id="256" r:id="rId5"/>
    <p:sldId id="283" r:id="rId6"/>
    <p:sldId id="301" r:id="rId7"/>
    <p:sldId id="258" r:id="rId8"/>
    <p:sldId id="261" r:id="rId9"/>
    <p:sldId id="262" r:id="rId10"/>
    <p:sldId id="279" r:id="rId11"/>
    <p:sldId id="263" r:id="rId12"/>
    <p:sldId id="294" r:id="rId13"/>
    <p:sldId id="265" r:id="rId14"/>
    <p:sldId id="270" r:id="rId15"/>
    <p:sldId id="302" r:id="rId16"/>
    <p:sldId id="276" r:id="rId17"/>
    <p:sldId id="277" r:id="rId18"/>
    <p:sldId id="278" r:id="rId19"/>
    <p:sldId id="275" r:id="rId20"/>
    <p:sldId id="281" r:id="rId21"/>
    <p:sldId id="296" r:id="rId22"/>
    <p:sldId id="285" r:id="rId23"/>
    <p:sldId id="299" r:id="rId24"/>
    <p:sldId id="292" r:id="rId25"/>
    <p:sldId id="298" r:id="rId26"/>
    <p:sldId id="286" r:id="rId27"/>
    <p:sldId id="297" r:id="rId28"/>
    <p:sldId id="257" r:id="rId29"/>
    <p:sldId id="282" r:id="rId30"/>
    <p:sldId id="284" r:id="rId31"/>
    <p:sldId id="287" r:id="rId32"/>
  </p:sldIdLst>
  <p:sldSz cx="9144000" cy="6858000" type="screen4x3"/>
  <p:notesSz cx="9144000" cy="6858000"/>
  <p:embeddedFontLst>
    <p:embeddedFont>
      <p:font typeface="ArialMT" panose="020B0604020202020204" charset="0"/>
      <p:regular r:id="rId35"/>
    </p:embeddedFont>
    <p:embeddedFont>
      <p:font typeface="Calibri" panose="020F0502020204030204" pitchFamily="34" charset="0"/>
      <p:regular r:id="rId36"/>
      <p:bold r:id="rId37"/>
      <p:italic r:id="rId38"/>
      <p:boldItalic r:id="rId39"/>
    </p:embeddedFont>
    <p:embeddedFont>
      <p:font typeface="PT Sans" panose="020B0503020203020204" pitchFamily="34" charset="0"/>
      <p:regular r:id="rId40"/>
      <p:bold r:id="rId41"/>
      <p:italic r:id="rId42"/>
      <p:boldItalic r:id="rId43"/>
    </p:embeddedFont>
    <p:embeddedFont>
      <p:font typeface="Ubuntu" panose="020B0604020202020204" charset="0"/>
      <p:regular r:id="rId44"/>
    </p:embeddedFont>
  </p:embeddedFontLst>
  <p:defaultTextStyle/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FFFFFF"/>
    <a:srgbClr val="4F81BD"/>
    <a:srgbClr val="179964"/>
    <a:srgbClr val="1F6C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9918" autoAdjust="0"/>
  </p:normalViewPr>
  <p:slideViewPr>
    <p:cSldViewPr snapToGrid="0">
      <p:cViewPr varScale="1">
        <p:scale>
          <a:sx n="117" d="100"/>
          <a:sy n="117" d="100"/>
        </p:scale>
        <p:origin x="1302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5.fntdata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42" Type="http://schemas.openxmlformats.org/officeDocument/2006/relationships/font" Target="fonts/font8.fntdata"/><Relationship Id="rId47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2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font" Target="fonts/font10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font" Target="fonts/font1.fntdata"/><Relationship Id="rId43" Type="http://schemas.openxmlformats.org/officeDocument/2006/relationships/font" Target="fonts/font9.fntdata"/><Relationship Id="rId48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4.fntdata"/><Relationship Id="rId46" Type="http://schemas.openxmlformats.org/officeDocument/2006/relationships/viewProps" Target="viewProps.xml"/><Relationship Id="rId20" Type="http://schemas.openxmlformats.org/officeDocument/2006/relationships/slide" Target="slides/slide16.xml"/><Relationship Id="rId41" Type="http://schemas.openxmlformats.org/officeDocument/2006/relationships/font" Target="fonts/font7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5D2F71-7F22-4448-B2CC-925CA66B8A68}" type="doc">
      <dgm:prSet loTypeId="urn:microsoft.com/office/officeart/2005/8/layout/orgChart1" loCatId="hierarchy" qsTypeId="urn:microsoft.com/office/officeart/2005/8/quickstyle/3d4" qsCatId="3D" csTypeId="urn:microsoft.com/office/officeart/2005/8/colors/accent1_2" csCatId="accent1" phldr="1"/>
      <dgm:spPr/>
    </dgm:pt>
    <dgm:pt modelId="{603AFB6D-2D50-4003-A59E-5A4328E6DA44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200" b="1" i="0" u="none" strike="noStrike" cap="none" normalizeH="0" baseline="0" dirty="0">
              <a:ln/>
              <a:effectLst/>
              <a:latin typeface="Ubuntu" panose="020B0504030602030204" pitchFamily="34" charset="0"/>
            </a:rPr>
            <a:t>Head of Department: </a:t>
          </a:r>
          <a:r>
            <a:rPr kumimoji="0" lang="fr-CH" sz="1200" b="0" i="1" u="none" strike="noStrike" cap="none" normalizeH="0" baseline="0" dirty="0">
              <a:ln/>
              <a:effectLst/>
              <a:latin typeface="Ubuntu" panose="020B0504030602030204" pitchFamily="34" charset="0"/>
            </a:rPr>
            <a:t>K. </a:t>
          </a:r>
          <a:r>
            <a:rPr kumimoji="0" lang="fr-CH" sz="1200" b="0" i="1" u="none" strike="noStrike" cap="none" normalizeH="0" baseline="0" dirty="0" err="1">
              <a:ln/>
              <a:effectLst/>
              <a:latin typeface="Ubuntu" panose="020B0504030602030204" pitchFamily="34" charset="0"/>
            </a:rPr>
            <a:t>Foraz</a:t>
          </a:r>
          <a:endParaRPr kumimoji="0" lang="fr-CH" sz="1200" b="0" i="1" u="none" strike="noStrike" cap="none" normalizeH="0" baseline="0" dirty="0">
            <a:ln/>
            <a:effectLst/>
            <a:latin typeface="Ubuntu" panose="020B050403060203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200" b="1" i="0" u="none" strike="noStrike" cap="none" normalizeH="0" baseline="0" dirty="0" err="1">
              <a:ln/>
              <a:effectLst/>
              <a:latin typeface="Ubuntu" panose="020B0504030602030204" pitchFamily="34" charset="0"/>
            </a:rPr>
            <a:t>Deputy</a:t>
          </a:r>
          <a:r>
            <a:rPr kumimoji="0" lang="fr-CH" sz="1200" b="1" i="0" u="none" strike="noStrike" cap="none" normalizeH="0" baseline="0" dirty="0">
              <a:ln/>
              <a:effectLst/>
              <a:latin typeface="Ubuntu" panose="020B0504030602030204" pitchFamily="34" charset="0"/>
            </a:rPr>
            <a:t>: </a:t>
          </a:r>
          <a:r>
            <a:rPr kumimoji="0" lang="fr-CH" sz="1200" b="0" i="1" u="none" strike="noStrike" cap="none" normalizeH="0" baseline="0" dirty="0">
              <a:ln/>
              <a:effectLst/>
              <a:latin typeface="Ubuntu" panose="020B0504030602030204" pitchFamily="34" charset="0"/>
            </a:rPr>
            <a:t>M. </a:t>
          </a:r>
          <a:r>
            <a:rPr kumimoji="0" lang="fr-CH" sz="1200" b="0" i="1" u="none" strike="noStrike" cap="none" normalizeH="0" baseline="0" dirty="0" err="1">
              <a:ln/>
              <a:effectLst/>
              <a:latin typeface="Ubuntu" panose="020B0504030602030204" pitchFamily="34" charset="0"/>
            </a:rPr>
            <a:t>Nonis</a:t>
          </a:r>
          <a:endParaRPr kumimoji="0" lang="fr-FR" sz="1200" b="0" i="1" u="none" strike="noStrike" cap="none" normalizeH="0" baseline="0" dirty="0">
            <a:ln/>
            <a:effectLst/>
            <a:latin typeface="Ubuntu" panose="020B0504030602030204" pitchFamily="34" charset="0"/>
          </a:endParaRPr>
        </a:p>
      </dgm:t>
    </dgm:pt>
    <dgm:pt modelId="{59A260CE-2D7C-42F9-ADFB-C9006AECD6ED}" type="parTrans" cxnId="{7BB0DC7E-A15B-4FCD-86D8-B7D5D80BB88A}">
      <dgm:prSet/>
      <dgm:spPr/>
      <dgm:t>
        <a:bodyPr/>
        <a:lstStyle/>
        <a:p>
          <a:endParaRPr lang="en-US"/>
        </a:p>
      </dgm:t>
    </dgm:pt>
    <dgm:pt modelId="{8950E478-F8AD-4406-8CBC-C03507BC9BC2}" type="sibTrans" cxnId="{7BB0DC7E-A15B-4FCD-86D8-B7D5D80BB88A}">
      <dgm:prSet/>
      <dgm:spPr/>
      <dgm:t>
        <a:bodyPr/>
        <a:lstStyle/>
        <a:p>
          <a:endParaRPr lang="en-US"/>
        </a:p>
      </dgm:t>
    </dgm:pt>
    <dgm:pt modelId="{1BC04ADF-4B0C-4459-9856-B503EEA721BC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>
              <a:ln/>
              <a:effectLst/>
              <a:latin typeface="Ubuntu" panose="020B0504030602030204" pitchFamily="34" charset="0"/>
            </a:rPr>
            <a:t>Access and </a:t>
          </a:r>
          <a:r>
            <a:rPr kumimoji="0" lang="fr-CH" sz="1000" b="1" i="0" u="none" strike="noStrike" cap="none" normalizeH="0" baseline="0" dirty="0" err="1">
              <a:ln/>
              <a:effectLst/>
              <a:latin typeface="Ubuntu" panose="020B0504030602030204" pitchFamily="34" charset="0"/>
            </a:rPr>
            <a:t>Alarms</a:t>
          </a:r>
          <a:endParaRPr kumimoji="0" lang="fr-CH" sz="1000" b="1" i="0" u="none" strike="noStrike" cap="none" normalizeH="0" baseline="0" dirty="0">
            <a:ln/>
            <a:effectLst/>
            <a:latin typeface="Ubuntu" panose="020B050403060203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effectLst/>
              <a:latin typeface="Ubuntu" panose="020B0504030602030204" pitchFamily="34" charset="0"/>
            </a:rPr>
            <a:t>(EN-AA)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P. </a:t>
          </a:r>
          <a:r>
            <a:rPr lang="fr-CH" sz="900" i="1" dirty="0" err="1">
              <a:solidFill>
                <a:schemeClr val="bg1"/>
              </a:solidFill>
            </a:rPr>
            <a:t>Ninin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R. Nunes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1421EC26-D007-4D85-AEC3-7932FD9A70B8}" type="parTrans" cxnId="{18E2580A-CBFF-4B8E-8F1F-78A0D9F28E1A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99DEA184-9BF8-4F82-947E-9F66F52B4A83}" type="sibTrans" cxnId="{18E2580A-CBFF-4B8E-8F1F-78A0D9F28E1A}">
      <dgm:prSet/>
      <dgm:spPr/>
      <dgm:t>
        <a:bodyPr/>
        <a:lstStyle/>
        <a:p>
          <a:endParaRPr lang="en-US"/>
        </a:p>
      </dgm:t>
    </dgm:pt>
    <dgm:pt modelId="{B168F435-1A6B-4539-AF17-BDF21B41C4F6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Accelerator Coordination &amp;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(EN-ACE)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J.-P. </a:t>
          </a:r>
          <a:r>
            <a:rPr lang="fr-CH" sz="900" i="1" dirty="0" err="1">
              <a:solidFill>
                <a:schemeClr val="bg1"/>
              </a:solidFill>
            </a:rPr>
            <a:t>Tock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S. </a:t>
          </a:r>
          <a:r>
            <a:rPr lang="fr-CH" sz="900" i="1" dirty="0" err="1">
              <a:solidFill>
                <a:schemeClr val="bg1"/>
              </a:solidFill>
            </a:rPr>
            <a:t>Chemli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FE8D13AB-4927-48B0-B2CB-64F1D12E697D}" type="parTrans" cxnId="{A060EB0A-A7CC-49C2-8623-831CEB17BD22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BE0C34CC-54CF-4CFD-B931-2F8988C03897}" type="sibTrans" cxnId="{A060EB0A-A7CC-49C2-8623-831CEB17BD22}">
      <dgm:prSet/>
      <dgm:spPr/>
      <dgm:t>
        <a:bodyPr/>
        <a:lstStyle/>
        <a:p>
          <a:endParaRPr lang="en-US"/>
        </a:p>
      </dgm:t>
    </dgm:pt>
    <dgm:pt modelId="{AC223A1D-B83C-4328-B807-23C8AC3EB64C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1000" b="1" dirty="0">
              <a:solidFill>
                <a:schemeClr val="bg1"/>
              </a:solidFill>
            </a:rPr>
            <a:t>Planning, Administration &amp; </a:t>
          </a:r>
          <a:r>
            <a:rPr lang="fr-CH" sz="1000" b="1" dirty="0" err="1">
              <a:solidFill>
                <a:schemeClr val="bg1"/>
              </a:solidFill>
            </a:rPr>
            <a:t>Safety</a:t>
          </a:r>
          <a:br>
            <a:rPr kumimoji="0" lang="fr-CH" sz="9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</a:b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(EN-PAS)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M. </a:t>
          </a:r>
          <a:r>
            <a:rPr lang="fr-CH" sz="900" i="1" dirty="0" err="1">
              <a:solidFill>
                <a:schemeClr val="bg1"/>
              </a:solidFill>
            </a:rPr>
            <a:t>Nonis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S. Knoops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04ABC17A-66A4-412E-B2C6-B07219F3020F}" type="parTrans" cxnId="{5D62CF86-87E5-4B70-9958-7C2E488A0D3A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D54AE212-6B8D-40BD-8952-3D3E08AC0CE1}" type="sibTrans" cxnId="{5D62CF86-87E5-4B70-9958-7C2E488A0D3A}">
      <dgm:prSet/>
      <dgm:spPr/>
      <dgm:t>
        <a:bodyPr/>
        <a:lstStyle/>
        <a:p>
          <a:endParaRPr lang="en-US"/>
        </a:p>
      </dgm:t>
    </dgm:pt>
    <dgm:pt modelId="{DC431041-27A7-47BF-94EB-FECA6465C7FA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Cooling</a:t>
          </a: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&amp; Ventilation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(EN-CV)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I. </a:t>
          </a:r>
          <a:r>
            <a:rPr lang="fr-CH" sz="900" i="1" dirty="0" err="1">
              <a:solidFill>
                <a:schemeClr val="bg1"/>
              </a:solidFill>
            </a:rPr>
            <a:t>Ruehl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S. </a:t>
          </a:r>
          <a:r>
            <a:rPr lang="fr-CH" sz="900" i="1" dirty="0" err="1">
              <a:solidFill>
                <a:schemeClr val="bg1"/>
              </a:solidFill>
            </a:rPr>
            <a:t>Deleval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63B57C90-83DA-4066-9665-45FB1FBB8CC4}" type="parTrans" cxnId="{8C487AA6-07A6-4E5B-8B94-9D658FDE7BBC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98E66842-D6B0-4818-A5C4-7D02D933F6D9}" type="sibTrans" cxnId="{8C487AA6-07A6-4E5B-8B94-9D658FDE7BBC}">
      <dgm:prSet/>
      <dgm:spPr/>
      <dgm:t>
        <a:bodyPr/>
        <a:lstStyle/>
        <a:p>
          <a:endParaRPr lang="en-US"/>
        </a:p>
      </dgm:t>
    </dgm:pt>
    <dgm:pt modelId="{E72273ED-D1E1-48D6-AFB3-D04B51A43BD3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Information Management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(EN-IM)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D. </a:t>
          </a:r>
          <a:r>
            <a:rPr lang="fr-CH" sz="900" i="1" dirty="0" err="1">
              <a:solidFill>
                <a:schemeClr val="bg1"/>
              </a:solidFill>
            </a:rPr>
            <a:t>Widegren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</a:t>
          </a:r>
          <a:r>
            <a:rPr lang="fr-CH" sz="900" i="1" dirty="0">
              <a:solidFill>
                <a:schemeClr val="bg1"/>
              </a:solidFill>
            </a:rPr>
            <a:t>: J. de </a:t>
          </a:r>
          <a:r>
            <a:rPr lang="fr-CH" sz="900" i="1" dirty="0" err="1">
              <a:solidFill>
                <a:schemeClr val="bg1"/>
              </a:solidFill>
            </a:rPr>
            <a:t>Jonghe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4588B0C2-DEBA-4214-BC81-32893B67ECA3}" type="parTrans" cxnId="{5A799460-925D-414E-9356-0192F37CB3DF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7F89AB4A-61B4-433A-BB6F-E3F1527EB4DB}" type="sibTrans" cxnId="{5A799460-925D-414E-9356-0192F37CB3DF}">
      <dgm:prSet/>
      <dgm:spPr/>
      <dgm:t>
        <a:bodyPr/>
        <a:lstStyle/>
        <a:p>
          <a:endParaRPr lang="en-US"/>
        </a:p>
      </dgm:t>
    </dgm:pt>
    <dgm:pt modelId="{EC179D3F-1077-41C0-BBC1-14977A37A37A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000" b="1" i="0" u="none" strike="noStrike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Electrical</a:t>
          </a:r>
          <a:r>
            <a:rPr kumimoji="0" lang="fr-FR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(EN-EL)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N. Bellegarde</a:t>
          </a: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D. Ricci</a:t>
          </a:r>
          <a:endParaRPr kumimoji="0" lang="fr-CH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5FDC685A-AF3D-4A72-AF68-3AD1265774FD}" type="parTrans" cxnId="{328D90CE-D1F3-41ED-B538-947650CD6F35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E01C3ECA-8E62-47F1-8107-81A083793DE7}" type="sibTrans" cxnId="{328D90CE-D1F3-41ED-B538-947650CD6F35}">
      <dgm:prSet/>
      <dgm:spPr/>
      <dgm:t>
        <a:bodyPr/>
        <a:lstStyle/>
        <a:p>
          <a:endParaRPr lang="en-US"/>
        </a:p>
      </dgm:t>
    </dgm:pt>
    <dgm:pt modelId="{4B81A45E-EEC4-4FA9-B862-6E10BB352161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Handling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 HE)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C. </a:t>
          </a:r>
          <a:r>
            <a:rPr lang="fr-CH" sz="900" i="1" dirty="0" err="1">
              <a:solidFill>
                <a:schemeClr val="bg1"/>
              </a:solidFill>
            </a:rPr>
            <a:t>Colloca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C. Bertone</a:t>
          </a:r>
          <a:endParaRPr kumimoji="0" lang="fr-CH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877F447C-C7E7-404F-B3D3-411168A52C33}" type="parTrans" cxnId="{5F5D32BB-3C97-4116-92FD-10584B206BC9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227D6A43-D7ED-420F-8C0E-8777DE1BCF32}" type="sibTrans" cxnId="{5F5D32BB-3C97-4116-92FD-10584B206BC9}">
      <dgm:prSet/>
      <dgm:spPr/>
      <dgm:t>
        <a:bodyPr/>
        <a:lstStyle/>
        <a:p>
          <a:endParaRPr lang="en-US"/>
        </a:p>
      </dgm:t>
    </dgm:pt>
    <dgm:pt modelId="{D319729E-C2A3-46D0-9F4B-11DA17326DA2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Mechanical</a:t>
          </a: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&amp; </a:t>
          </a:r>
          <a:r>
            <a:rPr kumimoji="0" lang="fr-CH" sz="1000" b="1" i="0" u="none" strike="noStrike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Materials</a:t>
          </a: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(EN-MME)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S. </a:t>
          </a:r>
          <a:r>
            <a:rPr lang="fr-CH" sz="900" i="1" dirty="0">
              <a:solidFill>
                <a:schemeClr val="bg1"/>
              </a:solidFill>
            </a:rPr>
            <a:t>Atieh</a:t>
          </a: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D. </a:t>
          </a:r>
          <a:r>
            <a:rPr lang="fr-CH" sz="900" i="1" dirty="0" err="1">
              <a:solidFill>
                <a:schemeClr val="bg1"/>
              </a:solidFill>
            </a:rPr>
            <a:t>Perini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9170337F-689E-4D46-B4DC-153EEF4B35DD}" type="parTrans" cxnId="{790680A6-A7A4-4222-971E-FE11D74BE083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6A34B070-A15A-49F5-872F-FAC9C59BBB96}" type="sibTrans" cxnId="{790680A6-A7A4-4222-971E-FE11D74BE083}">
      <dgm:prSet/>
      <dgm:spPr/>
      <dgm:t>
        <a:bodyPr/>
        <a:lstStyle/>
        <a:p>
          <a:endParaRPr lang="en-US"/>
        </a:p>
      </dgm:t>
    </dgm:pt>
    <dgm:pt modelId="{B3ACAB95-A2C0-4098-A9F6-C9F69F187203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R="0" rtl="0" eaLnBrk="1" fontAlgn="base" latinLnBrk="0" hangingPunct="1"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>
              <a:ln/>
              <a:effectLst/>
              <a:latin typeface="Ubuntu" panose="020B0504030602030204" pitchFamily="34" charset="0"/>
            </a:rPr>
            <a:t>Department Head Office</a:t>
          </a:r>
        </a:p>
        <a:p>
          <a:pPr>
            <a:buClrTx/>
            <a:buSzTx/>
            <a:buFontTx/>
            <a:buNone/>
          </a:pPr>
          <a:r>
            <a:rPr kumimoji="0" lang="fr-CH" sz="900" b="0" i="0" u="none" strike="noStrike" cap="none" normalizeH="0" baseline="0" dirty="0">
              <a:ln/>
              <a:effectLst/>
              <a:latin typeface="Ubuntu" panose="020B0504030602030204" pitchFamily="34" charset="0"/>
            </a:rPr>
            <a:t>(EN-HDO)</a:t>
          </a:r>
        </a:p>
        <a:p>
          <a:pPr>
            <a:buClrTx/>
            <a:buSzTx/>
            <a:buFontTx/>
            <a:buNone/>
          </a:pPr>
          <a:r>
            <a:rPr kumimoji="0" lang="fr-CH" sz="900" b="0" i="0" u="none" strike="noStrike" cap="none" normalizeH="0" baseline="0" dirty="0">
              <a:ln/>
              <a:effectLst/>
              <a:latin typeface="Ubuntu" panose="020B0504030602030204" pitchFamily="34" charset="0"/>
            </a:rPr>
            <a:t>Assistant: </a:t>
          </a:r>
          <a:r>
            <a:rPr kumimoji="0" lang="fr-CH" sz="900" b="0" i="1" u="none" strike="noStrike" cap="none" normalizeH="0" baseline="0" dirty="0">
              <a:ln/>
              <a:effectLst/>
              <a:latin typeface="Ubuntu" panose="020B0504030602030204" pitchFamily="34" charset="0"/>
            </a:rPr>
            <a:t>S. </a:t>
          </a:r>
          <a:r>
            <a:rPr kumimoji="0" lang="fr-CH" sz="900" b="0" i="1" u="none" strike="noStrike" cap="none" normalizeH="0" baseline="0" dirty="0" err="1">
              <a:ln/>
              <a:effectLst/>
              <a:latin typeface="Ubuntu" panose="020B0504030602030204" pitchFamily="34" charset="0"/>
            </a:rPr>
            <a:t>Escaffre</a:t>
          </a:r>
          <a:endParaRPr kumimoji="0" lang="fr-CH" sz="900" b="0" i="1" u="none" strike="noStrike" cap="none" normalizeH="0" baseline="0" dirty="0">
            <a:ln/>
            <a:effectLst/>
            <a:latin typeface="Ubuntu" panose="020B0504030602030204" pitchFamily="34" charset="0"/>
          </a:endParaRPr>
        </a:p>
      </dgm:t>
    </dgm:pt>
    <dgm:pt modelId="{C68319E3-586B-4140-B52F-522AFADCCE42}" type="parTrans" cxnId="{AB49D65F-2EF9-4150-A9A1-470F2BC8E3B2}">
      <dgm:prSet/>
      <dgm:spPr/>
      <dgm:t>
        <a:bodyPr/>
        <a:lstStyle/>
        <a:p>
          <a:endParaRPr lang="en-GB"/>
        </a:p>
      </dgm:t>
    </dgm:pt>
    <dgm:pt modelId="{3D87F262-31E3-4F84-A4A4-297F0D932532}" type="sibTrans" cxnId="{AB49D65F-2EF9-4150-A9A1-470F2BC8E3B2}">
      <dgm:prSet/>
      <dgm:spPr/>
      <dgm:t>
        <a:bodyPr/>
        <a:lstStyle/>
        <a:p>
          <a:endParaRPr lang="en-GB"/>
        </a:p>
      </dgm:t>
    </dgm:pt>
    <dgm:pt modelId="{C7AD7FF7-2493-46AB-94E3-0BC49C23569E}" type="pres">
      <dgm:prSet presAssocID="{675D2F71-7F22-4448-B2CC-925CA66B8A6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597460C-47BE-41A1-9D66-21B1152422BA}" type="pres">
      <dgm:prSet presAssocID="{603AFB6D-2D50-4003-A59E-5A4328E6DA44}" presName="hierRoot1" presStyleCnt="0">
        <dgm:presLayoutVars>
          <dgm:hierBranch val="hang"/>
        </dgm:presLayoutVars>
      </dgm:prSet>
      <dgm:spPr/>
    </dgm:pt>
    <dgm:pt modelId="{B9130F30-2A02-4C86-9901-CC796FABD430}" type="pres">
      <dgm:prSet presAssocID="{603AFB6D-2D50-4003-A59E-5A4328E6DA44}" presName="rootComposite1" presStyleCnt="0"/>
      <dgm:spPr/>
    </dgm:pt>
    <dgm:pt modelId="{DDCF701F-7B42-49AE-8CC8-DD8A4F65BF8E}" type="pres">
      <dgm:prSet presAssocID="{603AFB6D-2D50-4003-A59E-5A4328E6DA44}" presName="rootText1" presStyleLbl="node0" presStyleIdx="0" presStyleCnt="2" custScaleX="196339" custScaleY="98243" custLinFactNeighborX="-288" custLinFactNeighborY="-70459">
        <dgm:presLayoutVars>
          <dgm:chPref val="3"/>
        </dgm:presLayoutVars>
      </dgm:prSet>
      <dgm:spPr>
        <a:prstGeom prst="round2DiagRect">
          <a:avLst/>
        </a:prstGeom>
      </dgm:spPr>
    </dgm:pt>
    <dgm:pt modelId="{FC7956E5-D819-4010-B728-69EBC7A5C525}" type="pres">
      <dgm:prSet presAssocID="{603AFB6D-2D50-4003-A59E-5A4328E6DA44}" presName="rootConnector1" presStyleLbl="node1" presStyleIdx="0" presStyleCnt="0"/>
      <dgm:spPr/>
    </dgm:pt>
    <dgm:pt modelId="{A2EC5E6E-4F2E-4ABD-8E1F-7D0F16EBD8FA}" type="pres">
      <dgm:prSet presAssocID="{603AFB6D-2D50-4003-A59E-5A4328E6DA44}" presName="hierChild2" presStyleCnt="0"/>
      <dgm:spPr/>
    </dgm:pt>
    <dgm:pt modelId="{6856E90E-0B2B-4BC2-A90D-7AEE03CDF469}" type="pres">
      <dgm:prSet presAssocID="{1421EC26-D007-4D85-AEC3-7932FD9A70B8}" presName="Name48" presStyleLbl="parChTrans1D2" presStyleIdx="0" presStyleCnt="8"/>
      <dgm:spPr/>
    </dgm:pt>
    <dgm:pt modelId="{90443BB9-8A4C-4C27-8FC9-C1D40DC14157}" type="pres">
      <dgm:prSet presAssocID="{1BC04ADF-4B0C-4459-9856-B503EEA721BC}" presName="hierRoot2" presStyleCnt="0">
        <dgm:presLayoutVars>
          <dgm:hierBranch/>
        </dgm:presLayoutVars>
      </dgm:prSet>
      <dgm:spPr/>
    </dgm:pt>
    <dgm:pt modelId="{E1560E96-64A9-464F-AEDB-C8385D685230}" type="pres">
      <dgm:prSet presAssocID="{1BC04ADF-4B0C-4459-9856-B503EEA721BC}" presName="rootComposite" presStyleCnt="0"/>
      <dgm:spPr/>
    </dgm:pt>
    <dgm:pt modelId="{CA4EB008-16BA-401D-8203-66DB0DDFCC15}" type="pres">
      <dgm:prSet presAssocID="{1BC04ADF-4B0C-4459-9856-B503EEA721BC}" presName="rootText" presStyleLbl="node2" presStyleIdx="0" presStyleCnt="8" custScaleX="168403" custScaleY="114436" custLinFactNeighborX="-939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32B21AD0-30EC-4088-8D91-8B0368257E64}" type="pres">
      <dgm:prSet presAssocID="{1BC04ADF-4B0C-4459-9856-B503EEA721BC}" presName="rootConnector" presStyleLbl="node2" presStyleIdx="0" presStyleCnt="8"/>
      <dgm:spPr/>
    </dgm:pt>
    <dgm:pt modelId="{9D64C136-2DDA-410F-8524-9102C7C46887}" type="pres">
      <dgm:prSet presAssocID="{1BC04ADF-4B0C-4459-9856-B503EEA721BC}" presName="hierChild4" presStyleCnt="0"/>
      <dgm:spPr/>
    </dgm:pt>
    <dgm:pt modelId="{46D5DA74-269C-4060-93E3-F2C6E2951387}" type="pres">
      <dgm:prSet presAssocID="{1BC04ADF-4B0C-4459-9856-B503EEA721BC}" presName="hierChild5" presStyleCnt="0"/>
      <dgm:spPr/>
    </dgm:pt>
    <dgm:pt modelId="{3600BE03-0D45-4DA1-A345-2CA04885DBAE}" type="pres">
      <dgm:prSet presAssocID="{FE8D13AB-4927-48B0-B2CB-64F1D12E697D}" presName="Name48" presStyleLbl="parChTrans1D2" presStyleIdx="1" presStyleCnt="8"/>
      <dgm:spPr/>
    </dgm:pt>
    <dgm:pt modelId="{25AD5D1D-6358-48D5-9510-C2563EFB33C7}" type="pres">
      <dgm:prSet presAssocID="{B168F435-1A6B-4539-AF17-BDF21B41C4F6}" presName="hierRoot2" presStyleCnt="0">
        <dgm:presLayoutVars>
          <dgm:hierBranch/>
        </dgm:presLayoutVars>
      </dgm:prSet>
      <dgm:spPr/>
    </dgm:pt>
    <dgm:pt modelId="{62288F88-7882-4A6D-A82E-CBB55C17AD3A}" type="pres">
      <dgm:prSet presAssocID="{B168F435-1A6B-4539-AF17-BDF21B41C4F6}" presName="rootComposite" presStyleCnt="0"/>
      <dgm:spPr/>
    </dgm:pt>
    <dgm:pt modelId="{9C14B603-A331-4AFB-BDB5-3C93121C3318}" type="pres">
      <dgm:prSet presAssocID="{B168F435-1A6B-4539-AF17-BDF21B41C4F6}" presName="rootText" presStyleLbl="node2" presStyleIdx="1" presStyleCnt="8" custScaleX="168403" custScaleY="114436" custLinFactNeighborX="1234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09EB2C1D-06C3-47F5-AB82-186AF3BCBA8A}" type="pres">
      <dgm:prSet presAssocID="{B168F435-1A6B-4539-AF17-BDF21B41C4F6}" presName="rootConnector" presStyleLbl="node2" presStyleIdx="1" presStyleCnt="8"/>
      <dgm:spPr/>
    </dgm:pt>
    <dgm:pt modelId="{2F7D81D8-F8A8-436D-AB6D-B369D3D5348D}" type="pres">
      <dgm:prSet presAssocID="{B168F435-1A6B-4539-AF17-BDF21B41C4F6}" presName="hierChild4" presStyleCnt="0"/>
      <dgm:spPr/>
    </dgm:pt>
    <dgm:pt modelId="{7735A171-4DA3-4EEA-971A-3794CBEB3C74}" type="pres">
      <dgm:prSet presAssocID="{B168F435-1A6B-4539-AF17-BDF21B41C4F6}" presName="hierChild5" presStyleCnt="0"/>
      <dgm:spPr/>
    </dgm:pt>
    <dgm:pt modelId="{3FA8C7EF-9464-4B41-AE1E-BBCDC266DC78}" type="pres">
      <dgm:prSet presAssocID="{04ABC17A-66A4-412E-B2C6-B07219F3020F}" presName="Name48" presStyleLbl="parChTrans1D2" presStyleIdx="2" presStyleCnt="8"/>
      <dgm:spPr/>
    </dgm:pt>
    <dgm:pt modelId="{D0C918C6-5A57-4AD9-878E-A8719C31241A}" type="pres">
      <dgm:prSet presAssocID="{AC223A1D-B83C-4328-B807-23C8AC3EB64C}" presName="hierRoot2" presStyleCnt="0">
        <dgm:presLayoutVars>
          <dgm:hierBranch/>
        </dgm:presLayoutVars>
      </dgm:prSet>
      <dgm:spPr/>
    </dgm:pt>
    <dgm:pt modelId="{6F0E8AB6-3E40-4220-A355-51BD92AF6C08}" type="pres">
      <dgm:prSet presAssocID="{AC223A1D-B83C-4328-B807-23C8AC3EB64C}" presName="rootComposite" presStyleCnt="0"/>
      <dgm:spPr/>
    </dgm:pt>
    <dgm:pt modelId="{346B11F9-4660-4DDD-A564-699623027DF8}" type="pres">
      <dgm:prSet presAssocID="{AC223A1D-B83C-4328-B807-23C8AC3EB64C}" presName="rootText" presStyleLbl="node2" presStyleIdx="2" presStyleCnt="8" custScaleX="168403" custScaleY="114436" custLinFactNeighborX="-939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653C0D05-E4C8-4738-B651-E6D0F9418A97}" type="pres">
      <dgm:prSet presAssocID="{AC223A1D-B83C-4328-B807-23C8AC3EB64C}" presName="rootConnector" presStyleLbl="node2" presStyleIdx="2" presStyleCnt="8"/>
      <dgm:spPr/>
    </dgm:pt>
    <dgm:pt modelId="{CE70AFCE-7EFA-4BAA-91D4-8E493E7E2C1F}" type="pres">
      <dgm:prSet presAssocID="{AC223A1D-B83C-4328-B807-23C8AC3EB64C}" presName="hierChild4" presStyleCnt="0"/>
      <dgm:spPr/>
    </dgm:pt>
    <dgm:pt modelId="{10B7AFC8-8B0B-4CCE-B624-41A59A124A65}" type="pres">
      <dgm:prSet presAssocID="{AC223A1D-B83C-4328-B807-23C8AC3EB64C}" presName="hierChild5" presStyleCnt="0"/>
      <dgm:spPr/>
    </dgm:pt>
    <dgm:pt modelId="{907F5A94-19E2-4E77-BBA8-D297AC9F694B}" type="pres">
      <dgm:prSet presAssocID="{63B57C90-83DA-4066-9665-45FB1FBB8CC4}" presName="Name48" presStyleLbl="parChTrans1D2" presStyleIdx="3" presStyleCnt="8"/>
      <dgm:spPr/>
    </dgm:pt>
    <dgm:pt modelId="{A7964B2B-98E6-4A9D-B76A-604076766D73}" type="pres">
      <dgm:prSet presAssocID="{DC431041-27A7-47BF-94EB-FECA6465C7FA}" presName="hierRoot2" presStyleCnt="0">
        <dgm:presLayoutVars>
          <dgm:hierBranch/>
        </dgm:presLayoutVars>
      </dgm:prSet>
      <dgm:spPr/>
    </dgm:pt>
    <dgm:pt modelId="{02B2FF0B-CE49-4FBC-A667-879F36A2AD19}" type="pres">
      <dgm:prSet presAssocID="{DC431041-27A7-47BF-94EB-FECA6465C7FA}" presName="rootComposite" presStyleCnt="0"/>
      <dgm:spPr/>
    </dgm:pt>
    <dgm:pt modelId="{9F44E057-F536-4406-ADE9-6F611D4EE7D7}" type="pres">
      <dgm:prSet presAssocID="{DC431041-27A7-47BF-94EB-FECA6465C7FA}" presName="rootText" presStyleLbl="node2" presStyleIdx="3" presStyleCnt="8" custScaleX="168403" custScaleY="114436" custLinFactNeighborX="1234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CE148393-3686-4C64-A5C8-0513E6A43D44}" type="pres">
      <dgm:prSet presAssocID="{DC431041-27A7-47BF-94EB-FECA6465C7FA}" presName="rootConnector" presStyleLbl="node2" presStyleIdx="3" presStyleCnt="8"/>
      <dgm:spPr/>
    </dgm:pt>
    <dgm:pt modelId="{8D148C09-C9AD-40FF-BE59-799E9A40348C}" type="pres">
      <dgm:prSet presAssocID="{DC431041-27A7-47BF-94EB-FECA6465C7FA}" presName="hierChild4" presStyleCnt="0"/>
      <dgm:spPr/>
    </dgm:pt>
    <dgm:pt modelId="{F5B44F4E-1508-4731-86E7-C32CF4045B53}" type="pres">
      <dgm:prSet presAssocID="{DC431041-27A7-47BF-94EB-FECA6465C7FA}" presName="hierChild5" presStyleCnt="0"/>
      <dgm:spPr/>
    </dgm:pt>
    <dgm:pt modelId="{EF15D1E0-5DA3-4636-BC5F-4061A673DF74}" type="pres">
      <dgm:prSet presAssocID="{4588B0C2-DEBA-4214-BC81-32893B67ECA3}" presName="Name48" presStyleLbl="parChTrans1D2" presStyleIdx="4" presStyleCnt="8"/>
      <dgm:spPr/>
    </dgm:pt>
    <dgm:pt modelId="{2A43733F-0759-48BF-AFA6-0C4032E61021}" type="pres">
      <dgm:prSet presAssocID="{E72273ED-D1E1-48D6-AFB3-D04B51A43BD3}" presName="hierRoot2" presStyleCnt="0">
        <dgm:presLayoutVars>
          <dgm:hierBranch/>
        </dgm:presLayoutVars>
      </dgm:prSet>
      <dgm:spPr/>
    </dgm:pt>
    <dgm:pt modelId="{C715AA97-C188-4C87-92A2-1176777E5933}" type="pres">
      <dgm:prSet presAssocID="{E72273ED-D1E1-48D6-AFB3-D04B51A43BD3}" presName="rootComposite" presStyleCnt="0"/>
      <dgm:spPr/>
    </dgm:pt>
    <dgm:pt modelId="{E37664B2-CF1E-4B19-8867-B46C75E33290}" type="pres">
      <dgm:prSet presAssocID="{E72273ED-D1E1-48D6-AFB3-D04B51A43BD3}" presName="rootText" presStyleLbl="node2" presStyleIdx="4" presStyleCnt="8" custScaleX="168403" custScaleY="114436" custLinFactNeighborX="-939" custLinFactNeighborY="78475">
        <dgm:presLayoutVars>
          <dgm:chPref val="3"/>
        </dgm:presLayoutVars>
      </dgm:prSet>
      <dgm:spPr>
        <a:prstGeom prst="round2DiagRect">
          <a:avLst/>
        </a:prstGeom>
      </dgm:spPr>
    </dgm:pt>
    <dgm:pt modelId="{6547BF56-3106-411F-A8F5-6D9120BABBEF}" type="pres">
      <dgm:prSet presAssocID="{E72273ED-D1E1-48D6-AFB3-D04B51A43BD3}" presName="rootConnector" presStyleLbl="node2" presStyleIdx="4" presStyleCnt="8"/>
      <dgm:spPr/>
    </dgm:pt>
    <dgm:pt modelId="{F2D33EFF-91E3-4686-8B13-96A6F6311FBC}" type="pres">
      <dgm:prSet presAssocID="{E72273ED-D1E1-48D6-AFB3-D04B51A43BD3}" presName="hierChild4" presStyleCnt="0"/>
      <dgm:spPr/>
    </dgm:pt>
    <dgm:pt modelId="{20716C0C-3350-4FBD-A298-2EDA09E807BD}" type="pres">
      <dgm:prSet presAssocID="{E72273ED-D1E1-48D6-AFB3-D04B51A43BD3}" presName="hierChild5" presStyleCnt="0"/>
      <dgm:spPr/>
    </dgm:pt>
    <dgm:pt modelId="{F65689E0-DC08-40BF-B1E0-64ECA336F8CC}" type="pres">
      <dgm:prSet presAssocID="{5FDC685A-AF3D-4A72-AF68-3AD1265774FD}" presName="Name48" presStyleLbl="parChTrans1D2" presStyleIdx="5" presStyleCnt="8"/>
      <dgm:spPr/>
    </dgm:pt>
    <dgm:pt modelId="{493E76B9-DF47-46C4-92F5-63C9963E02CA}" type="pres">
      <dgm:prSet presAssocID="{EC179D3F-1077-41C0-BBC1-14977A37A37A}" presName="hierRoot2" presStyleCnt="0">
        <dgm:presLayoutVars>
          <dgm:hierBranch/>
        </dgm:presLayoutVars>
      </dgm:prSet>
      <dgm:spPr/>
    </dgm:pt>
    <dgm:pt modelId="{30E60EFE-CF1F-4375-A37D-F4CCF8B9062B}" type="pres">
      <dgm:prSet presAssocID="{EC179D3F-1077-41C0-BBC1-14977A37A37A}" presName="rootComposite" presStyleCnt="0"/>
      <dgm:spPr/>
    </dgm:pt>
    <dgm:pt modelId="{D52EE5E5-1109-4C9D-8B68-02E14005F671}" type="pres">
      <dgm:prSet presAssocID="{EC179D3F-1077-41C0-BBC1-14977A37A37A}" presName="rootText" presStyleLbl="node2" presStyleIdx="5" presStyleCnt="8" custScaleX="168403" custScaleY="114436" custLinFactNeighborX="1391" custLinFactNeighborY="78475">
        <dgm:presLayoutVars>
          <dgm:chPref val="3"/>
        </dgm:presLayoutVars>
      </dgm:prSet>
      <dgm:spPr>
        <a:prstGeom prst="round2DiagRect">
          <a:avLst/>
        </a:prstGeom>
      </dgm:spPr>
    </dgm:pt>
    <dgm:pt modelId="{FA0CDE8C-A259-4A63-AE80-D95F378F1B53}" type="pres">
      <dgm:prSet presAssocID="{EC179D3F-1077-41C0-BBC1-14977A37A37A}" presName="rootConnector" presStyleLbl="node2" presStyleIdx="5" presStyleCnt="8"/>
      <dgm:spPr/>
    </dgm:pt>
    <dgm:pt modelId="{73AAA47E-C190-40EA-9682-F5F4F810568A}" type="pres">
      <dgm:prSet presAssocID="{EC179D3F-1077-41C0-BBC1-14977A37A37A}" presName="hierChild4" presStyleCnt="0"/>
      <dgm:spPr/>
    </dgm:pt>
    <dgm:pt modelId="{C267991A-D4A8-499F-ADC4-35B9C081C85C}" type="pres">
      <dgm:prSet presAssocID="{EC179D3F-1077-41C0-BBC1-14977A37A37A}" presName="hierChild5" presStyleCnt="0"/>
      <dgm:spPr/>
    </dgm:pt>
    <dgm:pt modelId="{EE54FC79-C494-470A-8F62-36CA187C2B12}" type="pres">
      <dgm:prSet presAssocID="{877F447C-C7E7-404F-B3D3-411168A52C33}" presName="Name48" presStyleLbl="parChTrans1D2" presStyleIdx="6" presStyleCnt="8"/>
      <dgm:spPr/>
    </dgm:pt>
    <dgm:pt modelId="{298A73F6-CFE9-4A32-A153-989B18A1A464}" type="pres">
      <dgm:prSet presAssocID="{4B81A45E-EEC4-4FA9-B862-6E10BB352161}" presName="hierRoot2" presStyleCnt="0">
        <dgm:presLayoutVars>
          <dgm:hierBranch/>
        </dgm:presLayoutVars>
      </dgm:prSet>
      <dgm:spPr/>
    </dgm:pt>
    <dgm:pt modelId="{D6F3D5C0-D8F3-4D9C-9A53-F1BBF676B02B}" type="pres">
      <dgm:prSet presAssocID="{4B81A45E-EEC4-4FA9-B862-6E10BB352161}" presName="rootComposite" presStyleCnt="0"/>
      <dgm:spPr/>
    </dgm:pt>
    <dgm:pt modelId="{C6202C09-CE1D-4CAC-A3E4-82B21516F63D}" type="pres">
      <dgm:prSet presAssocID="{4B81A45E-EEC4-4FA9-B862-6E10BB352161}" presName="rootText" presStyleLbl="node2" presStyleIdx="6" presStyleCnt="8" custScaleX="168403" custScaleY="114436" custLinFactNeighborX="-939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C727AFFA-904F-4F2A-B202-3DDE8CA8F8A1}" type="pres">
      <dgm:prSet presAssocID="{4B81A45E-EEC4-4FA9-B862-6E10BB352161}" presName="rootConnector" presStyleLbl="node2" presStyleIdx="6" presStyleCnt="8"/>
      <dgm:spPr/>
    </dgm:pt>
    <dgm:pt modelId="{F864BAFA-F203-4715-BE35-0798369563C9}" type="pres">
      <dgm:prSet presAssocID="{4B81A45E-EEC4-4FA9-B862-6E10BB352161}" presName="hierChild4" presStyleCnt="0"/>
      <dgm:spPr/>
    </dgm:pt>
    <dgm:pt modelId="{55A54DE6-66D1-4543-A27B-6223A7AC3318}" type="pres">
      <dgm:prSet presAssocID="{4B81A45E-EEC4-4FA9-B862-6E10BB352161}" presName="hierChild5" presStyleCnt="0"/>
      <dgm:spPr/>
    </dgm:pt>
    <dgm:pt modelId="{6C265BDD-A45A-4D6F-A06D-A498F2232001}" type="pres">
      <dgm:prSet presAssocID="{9170337F-689E-4D46-B4DC-153EEF4B35DD}" presName="Name48" presStyleLbl="parChTrans1D2" presStyleIdx="7" presStyleCnt="8"/>
      <dgm:spPr/>
    </dgm:pt>
    <dgm:pt modelId="{ADFE1076-7CC4-41D7-8D76-D0F779B1BA7E}" type="pres">
      <dgm:prSet presAssocID="{D319729E-C2A3-46D0-9F4B-11DA17326DA2}" presName="hierRoot2" presStyleCnt="0">
        <dgm:presLayoutVars>
          <dgm:hierBranch/>
        </dgm:presLayoutVars>
      </dgm:prSet>
      <dgm:spPr/>
    </dgm:pt>
    <dgm:pt modelId="{45243548-CD4F-411B-B722-483613075AA1}" type="pres">
      <dgm:prSet presAssocID="{D319729E-C2A3-46D0-9F4B-11DA17326DA2}" presName="rootComposite" presStyleCnt="0"/>
      <dgm:spPr/>
    </dgm:pt>
    <dgm:pt modelId="{CF9747E6-3AA7-413A-8A79-D4C0F070D624}" type="pres">
      <dgm:prSet presAssocID="{D319729E-C2A3-46D0-9F4B-11DA17326DA2}" presName="rootText" presStyleLbl="node2" presStyleIdx="7" presStyleCnt="8" custScaleX="168403" custScaleY="114436" custLinFactNeighborX="1234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DDEF5961-73B9-43EE-8A63-D66978FCFB07}" type="pres">
      <dgm:prSet presAssocID="{D319729E-C2A3-46D0-9F4B-11DA17326DA2}" presName="rootConnector" presStyleLbl="node2" presStyleIdx="7" presStyleCnt="8"/>
      <dgm:spPr/>
    </dgm:pt>
    <dgm:pt modelId="{3FD1134D-F8EB-4D4A-832D-25ED4ACFA047}" type="pres">
      <dgm:prSet presAssocID="{D319729E-C2A3-46D0-9F4B-11DA17326DA2}" presName="hierChild4" presStyleCnt="0"/>
      <dgm:spPr/>
    </dgm:pt>
    <dgm:pt modelId="{FB0EFE28-7E0E-4B2E-908C-AF21D4630010}" type="pres">
      <dgm:prSet presAssocID="{D319729E-C2A3-46D0-9F4B-11DA17326DA2}" presName="hierChild5" presStyleCnt="0"/>
      <dgm:spPr/>
    </dgm:pt>
    <dgm:pt modelId="{3A14A9AE-6335-46E9-B870-0FB56DED08BE}" type="pres">
      <dgm:prSet presAssocID="{603AFB6D-2D50-4003-A59E-5A4328E6DA44}" presName="hierChild3" presStyleCnt="0"/>
      <dgm:spPr/>
    </dgm:pt>
    <dgm:pt modelId="{519E710E-D8A9-4AE8-B193-8CC6EDFCA05B}" type="pres">
      <dgm:prSet presAssocID="{B3ACAB95-A2C0-4098-A9F6-C9F69F187203}" presName="hierRoot1" presStyleCnt="0">
        <dgm:presLayoutVars>
          <dgm:hierBranch val="init"/>
        </dgm:presLayoutVars>
      </dgm:prSet>
      <dgm:spPr/>
    </dgm:pt>
    <dgm:pt modelId="{D6E80BC6-7B3A-49F8-8C7A-218429FE5748}" type="pres">
      <dgm:prSet presAssocID="{B3ACAB95-A2C0-4098-A9F6-C9F69F187203}" presName="rootComposite1" presStyleCnt="0"/>
      <dgm:spPr/>
    </dgm:pt>
    <dgm:pt modelId="{6FB1F4A8-A59A-4526-BF3A-61E7544E797D}" type="pres">
      <dgm:prSet presAssocID="{B3ACAB95-A2C0-4098-A9F6-C9F69F187203}" presName="rootText1" presStyleLbl="node0" presStyleIdx="1" presStyleCnt="2" custScaleX="196339" custScaleY="98243" custLinFactX="-100000" custLinFactNeighborX="-116993" custLinFactNeighborY="72243">
        <dgm:presLayoutVars>
          <dgm:chPref val="3"/>
        </dgm:presLayoutVars>
      </dgm:prSet>
      <dgm:spPr>
        <a:prstGeom prst="round2DiagRect">
          <a:avLst/>
        </a:prstGeom>
      </dgm:spPr>
    </dgm:pt>
    <dgm:pt modelId="{EC9226C2-9F28-412B-8C70-853B1F827D6E}" type="pres">
      <dgm:prSet presAssocID="{B3ACAB95-A2C0-4098-A9F6-C9F69F187203}" presName="rootConnector1" presStyleLbl="node1" presStyleIdx="0" presStyleCnt="0"/>
      <dgm:spPr/>
    </dgm:pt>
    <dgm:pt modelId="{C4B04F99-1AAA-49EF-96F2-34CFF467C52B}" type="pres">
      <dgm:prSet presAssocID="{B3ACAB95-A2C0-4098-A9F6-C9F69F187203}" presName="hierChild2" presStyleCnt="0"/>
      <dgm:spPr/>
    </dgm:pt>
    <dgm:pt modelId="{93C99A00-0584-4C6E-A829-BB09CA2B0D2E}" type="pres">
      <dgm:prSet presAssocID="{B3ACAB95-A2C0-4098-A9F6-C9F69F187203}" presName="hierChild3" presStyleCnt="0"/>
      <dgm:spPr/>
    </dgm:pt>
  </dgm:ptLst>
  <dgm:cxnLst>
    <dgm:cxn modelId="{57E9F900-B5D9-4C63-A298-6E0DF8767A73}" type="presOf" srcId="{FE8D13AB-4927-48B0-B2CB-64F1D12E697D}" destId="{3600BE03-0D45-4DA1-A345-2CA04885DBAE}" srcOrd="0" destOrd="0" presId="urn:microsoft.com/office/officeart/2005/8/layout/orgChart1"/>
    <dgm:cxn modelId="{853ED707-926F-422B-A06F-F96C45D754A3}" type="presOf" srcId="{EC179D3F-1077-41C0-BBC1-14977A37A37A}" destId="{D52EE5E5-1109-4C9D-8B68-02E14005F671}" srcOrd="0" destOrd="0" presId="urn:microsoft.com/office/officeart/2005/8/layout/orgChart1"/>
    <dgm:cxn modelId="{18E2580A-CBFF-4B8E-8F1F-78A0D9F28E1A}" srcId="{603AFB6D-2D50-4003-A59E-5A4328E6DA44}" destId="{1BC04ADF-4B0C-4459-9856-B503EEA721BC}" srcOrd="0" destOrd="0" parTransId="{1421EC26-D007-4D85-AEC3-7932FD9A70B8}" sibTransId="{99DEA184-9BF8-4F82-947E-9F66F52B4A83}"/>
    <dgm:cxn modelId="{A060EB0A-A7CC-49C2-8623-831CEB17BD22}" srcId="{603AFB6D-2D50-4003-A59E-5A4328E6DA44}" destId="{B168F435-1A6B-4539-AF17-BDF21B41C4F6}" srcOrd="1" destOrd="0" parTransId="{FE8D13AB-4927-48B0-B2CB-64F1D12E697D}" sibTransId="{BE0C34CC-54CF-4CFD-B931-2F8988C03897}"/>
    <dgm:cxn modelId="{0FA40C13-F80E-45C3-81AB-CD90F0B40B74}" type="presOf" srcId="{9170337F-689E-4D46-B4DC-153EEF4B35DD}" destId="{6C265BDD-A45A-4D6F-A06D-A498F2232001}" srcOrd="0" destOrd="0" presId="urn:microsoft.com/office/officeart/2005/8/layout/orgChart1"/>
    <dgm:cxn modelId="{8E19B125-BF68-4E24-8178-6F8395093513}" type="presOf" srcId="{DC431041-27A7-47BF-94EB-FECA6465C7FA}" destId="{9F44E057-F536-4406-ADE9-6F611D4EE7D7}" srcOrd="0" destOrd="0" presId="urn:microsoft.com/office/officeart/2005/8/layout/orgChart1"/>
    <dgm:cxn modelId="{8F01FC33-7A56-4B0B-B548-DF6712AE84B7}" type="presOf" srcId="{675D2F71-7F22-4448-B2CC-925CA66B8A68}" destId="{C7AD7FF7-2493-46AB-94E3-0BC49C23569E}" srcOrd="0" destOrd="0" presId="urn:microsoft.com/office/officeart/2005/8/layout/orgChart1"/>
    <dgm:cxn modelId="{81DA3938-BE78-4F83-A772-4B2EC2D64B6E}" type="presOf" srcId="{AC223A1D-B83C-4328-B807-23C8AC3EB64C}" destId="{346B11F9-4660-4DDD-A564-699623027DF8}" srcOrd="0" destOrd="0" presId="urn:microsoft.com/office/officeart/2005/8/layout/orgChart1"/>
    <dgm:cxn modelId="{24C37B38-0B0B-4C5F-9576-79C759A78B5A}" type="presOf" srcId="{1421EC26-D007-4D85-AEC3-7932FD9A70B8}" destId="{6856E90E-0B2B-4BC2-A90D-7AEE03CDF469}" srcOrd="0" destOrd="0" presId="urn:microsoft.com/office/officeart/2005/8/layout/orgChart1"/>
    <dgm:cxn modelId="{AB49D65F-2EF9-4150-A9A1-470F2BC8E3B2}" srcId="{675D2F71-7F22-4448-B2CC-925CA66B8A68}" destId="{B3ACAB95-A2C0-4098-A9F6-C9F69F187203}" srcOrd="1" destOrd="0" parTransId="{C68319E3-586B-4140-B52F-522AFADCCE42}" sibTransId="{3D87F262-31E3-4F84-A4A4-297F0D932532}"/>
    <dgm:cxn modelId="{5A799460-925D-414E-9356-0192F37CB3DF}" srcId="{603AFB6D-2D50-4003-A59E-5A4328E6DA44}" destId="{E72273ED-D1E1-48D6-AFB3-D04B51A43BD3}" srcOrd="4" destOrd="0" parTransId="{4588B0C2-DEBA-4214-BC81-32893B67ECA3}" sibTransId="{7F89AB4A-61B4-433A-BB6F-E3F1527EB4DB}"/>
    <dgm:cxn modelId="{D5B92068-E3FD-4830-8185-BBDF29660575}" type="presOf" srcId="{1BC04ADF-4B0C-4459-9856-B503EEA721BC}" destId="{32B21AD0-30EC-4088-8D91-8B0368257E64}" srcOrd="1" destOrd="0" presId="urn:microsoft.com/office/officeart/2005/8/layout/orgChart1"/>
    <dgm:cxn modelId="{A5243C68-510D-40D7-B2C0-C0A44AB239CA}" type="presOf" srcId="{AC223A1D-B83C-4328-B807-23C8AC3EB64C}" destId="{653C0D05-E4C8-4738-B651-E6D0F9418A97}" srcOrd="1" destOrd="0" presId="urn:microsoft.com/office/officeart/2005/8/layout/orgChart1"/>
    <dgm:cxn modelId="{C241F675-98FE-4937-8FB3-4B8CD22ADCC1}" type="presOf" srcId="{EC179D3F-1077-41C0-BBC1-14977A37A37A}" destId="{FA0CDE8C-A259-4A63-AE80-D95F378F1B53}" srcOrd="1" destOrd="0" presId="urn:microsoft.com/office/officeart/2005/8/layout/orgChart1"/>
    <dgm:cxn modelId="{1BF1ED57-2EA4-487F-BD9D-D8077E54DC18}" type="presOf" srcId="{E72273ED-D1E1-48D6-AFB3-D04B51A43BD3}" destId="{6547BF56-3106-411F-A8F5-6D9120BABBEF}" srcOrd="1" destOrd="0" presId="urn:microsoft.com/office/officeart/2005/8/layout/orgChart1"/>
    <dgm:cxn modelId="{7D874E59-3D00-43C2-86DF-48736F3503C5}" type="presOf" srcId="{B168F435-1A6B-4539-AF17-BDF21B41C4F6}" destId="{09EB2C1D-06C3-47F5-AB82-186AF3BCBA8A}" srcOrd="1" destOrd="0" presId="urn:microsoft.com/office/officeart/2005/8/layout/orgChart1"/>
    <dgm:cxn modelId="{6AE4EB7B-416F-4928-90C2-D56A010FDAB0}" type="presOf" srcId="{04ABC17A-66A4-412E-B2C6-B07219F3020F}" destId="{3FA8C7EF-9464-4B41-AE1E-BBCDC266DC78}" srcOrd="0" destOrd="0" presId="urn:microsoft.com/office/officeart/2005/8/layout/orgChart1"/>
    <dgm:cxn modelId="{8126267E-A7F1-4280-8164-5C5E5934FE49}" type="presOf" srcId="{4588B0C2-DEBA-4214-BC81-32893B67ECA3}" destId="{EF15D1E0-5DA3-4636-BC5F-4061A673DF74}" srcOrd="0" destOrd="0" presId="urn:microsoft.com/office/officeart/2005/8/layout/orgChart1"/>
    <dgm:cxn modelId="{7BB0DC7E-A15B-4FCD-86D8-B7D5D80BB88A}" srcId="{675D2F71-7F22-4448-B2CC-925CA66B8A68}" destId="{603AFB6D-2D50-4003-A59E-5A4328E6DA44}" srcOrd="0" destOrd="0" parTransId="{59A260CE-2D7C-42F9-ADFB-C9006AECD6ED}" sibTransId="{8950E478-F8AD-4406-8CBC-C03507BC9BC2}"/>
    <dgm:cxn modelId="{5D62CF86-87E5-4B70-9958-7C2E488A0D3A}" srcId="{603AFB6D-2D50-4003-A59E-5A4328E6DA44}" destId="{AC223A1D-B83C-4328-B807-23C8AC3EB64C}" srcOrd="2" destOrd="0" parTransId="{04ABC17A-66A4-412E-B2C6-B07219F3020F}" sibTransId="{D54AE212-6B8D-40BD-8952-3D3E08AC0CE1}"/>
    <dgm:cxn modelId="{BF022E88-4E11-4D04-A89F-1C0A8C612515}" type="presOf" srcId="{DC431041-27A7-47BF-94EB-FECA6465C7FA}" destId="{CE148393-3686-4C64-A5C8-0513E6A43D44}" srcOrd="1" destOrd="0" presId="urn:microsoft.com/office/officeart/2005/8/layout/orgChart1"/>
    <dgm:cxn modelId="{B972E88C-BF7D-4897-BF70-324E6903D2AD}" type="presOf" srcId="{B3ACAB95-A2C0-4098-A9F6-C9F69F187203}" destId="{6FB1F4A8-A59A-4526-BF3A-61E7544E797D}" srcOrd="0" destOrd="0" presId="urn:microsoft.com/office/officeart/2005/8/layout/orgChart1"/>
    <dgm:cxn modelId="{5652E3A3-93AA-482B-87DB-26FDA4178836}" type="presOf" srcId="{63B57C90-83DA-4066-9665-45FB1FBB8CC4}" destId="{907F5A94-19E2-4E77-BBA8-D297AC9F694B}" srcOrd="0" destOrd="0" presId="urn:microsoft.com/office/officeart/2005/8/layout/orgChart1"/>
    <dgm:cxn modelId="{8C487AA6-07A6-4E5B-8B94-9D658FDE7BBC}" srcId="{603AFB6D-2D50-4003-A59E-5A4328E6DA44}" destId="{DC431041-27A7-47BF-94EB-FECA6465C7FA}" srcOrd="3" destOrd="0" parTransId="{63B57C90-83DA-4066-9665-45FB1FBB8CC4}" sibTransId="{98E66842-D6B0-4818-A5C4-7D02D933F6D9}"/>
    <dgm:cxn modelId="{790680A6-A7A4-4222-971E-FE11D74BE083}" srcId="{603AFB6D-2D50-4003-A59E-5A4328E6DA44}" destId="{D319729E-C2A3-46D0-9F4B-11DA17326DA2}" srcOrd="7" destOrd="0" parTransId="{9170337F-689E-4D46-B4DC-153EEF4B35DD}" sibTransId="{6A34B070-A15A-49F5-872F-FAC9C59BBB96}"/>
    <dgm:cxn modelId="{BF675AAE-8069-49C0-BB3B-7318C482DB01}" type="presOf" srcId="{603AFB6D-2D50-4003-A59E-5A4328E6DA44}" destId="{FC7956E5-D819-4010-B728-69EBC7A5C525}" srcOrd="1" destOrd="0" presId="urn:microsoft.com/office/officeart/2005/8/layout/orgChart1"/>
    <dgm:cxn modelId="{BAEF4EB2-3241-4912-98B2-C3DD3071EC76}" type="presOf" srcId="{E72273ED-D1E1-48D6-AFB3-D04B51A43BD3}" destId="{E37664B2-CF1E-4B19-8867-B46C75E33290}" srcOrd="0" destOrd="0" presId="urn:microsoft.com/office/officeart/2005/8/layout/orgChart1"/>
    <dgm:cxn modelId="{62B5D8B5-8A4D-4CDA-8FC8-0019BAD05F5D}" type="presOf" srcId="{4B81A45E-EEC4-4FA9-B862-6E10BB352161}" destId="{C6202C09-CE1D-4CAC-A3E4-82B21516F63D}" srcOrd="0" destOrd="0" presId="urn:microsoft.com/office/officeart/2005/8/layout/orgChart1"/>
    <dgm:cxn modelId="{1B92B9B7-8FFF-4FF5-8BAC-8BB590E6818A}" type="presOf" srcId="{D319729E-C2A3-46D0-9F4B-11DA17326DA2}" destId="{DDEF5961-73B9-43EE-8A63-D66978FCFB07}" srcOrd="1" destOrd="0" presId="urn:microsoft.com/office/officeart/2005/8/layout/orgChart1"/>
    <dgm:cxn modelId="{5F5D32BB-3C97-4116-92FD-10584B206BC9}" srcId="{603AFB6D-2D50-4003-A59E-5A4328E6DA44}" destId="{4B81A45E-EEC4-4FA9-B862-6E10BB352161}" srcOrd="6" destOrd="0" parTransId="{877F447C-C7E7-404F-B3D3-411168A52C33}" sibTransId="{227D6A43-D7ED-420F-8C0E-8777DE1BCF32}"/>
    <dgm:cxn modelId="{488582C6-715E-4FC7-8F95-1E6768AD3999}" type="presOf" srcId="{1BC04ADF-4B0C-4459-9856-B503EEA721BC}" destId="{CA4EB008-16BA-401D-8203-66DB0DDFCC15}" srcOrd="0" destOrd="0" presId="urn:microsoft.com/office/officeart/2005/8/layout/orgChart1"/>
    <dgm:cxn modelId="{CB1F6AC8-3390-429A-BB19-47B84BAF4044}" type="presOf" srcId="{B168F435-1A6B-4539-AF17-BDF21B41C4F6}" destId="{9C14B603-A331-4AFB-BDB5-3C93121C3318}" srcOrd="0" destOrd="0" presId="urn:microsoft.com/office/officeart/2005/8/layout/orgChart1"/>
    <dgm:cxn modelId="{557E61CB-7CE0-48AA-9DA1-331C5DCD82C8}" type="presOf" srcId="{B3ACAB95-A2C0-4098-A9F6-C9F69F187203}" destId="{EC9226C2-9F28-412B-8C70-853B1F827D6E}" srcOrd="1" destOrd="0" presId="urn:microsoft.com/office/officeart/2005/8/layout/orgChart1"/>
    <dgm:cxn modelId="{7BABDCCD-3E96-41DA-9D75-0C0B991203AF}" type="presOf" srcId="{D319729E-C2A3-46D0-9F4B-11DA17326DA2}" destId="{CF9747E6-3AA7-413A-8A79-D4C0F070D624}" srcOrd="0" destOrd="0" presId="urn:microsoft.com/office/officeart/2005/8/layout/orgChart1"/>
    <dgm:cxn modelId="{328D90CE-D1F3-41ED-B538-947650CD6F35}" srcId="{603AFB6D-2D50-4003-A59E-5A4328E6DA44}" destId="{EC179D3F-1077-41C0-BBC1-14977A37A37A}" srcOrd="5" destOrd="0" parTransId="{5FDC685A-AF3D-4A72-AF68-3AD1265774FD}" sibTransId="{E01C3ECA-8E62-47F1-8107-81A083793DE7}"/>
    <dgm:cxn modelId="{CE4980D7-A30A-4021-8DA5-996C52552DDA}" type="presOf" srcId="{877F447C-C7E7-404F-B3D3-411168A52C33}" destId="{EE54FC79-C494-470A-8F62-36CA187C2B12}" srcOrd="0" destOrd="0" presId="urn:microsoft.com/office/officeart/2005/8/layout/orgChart1"/>
    <dgm:cxn modelId="{71451DD9-A295-4ABE-A901-FFC9CDB6AD35}" type="presOf" srcId="{5FDC685A-AF3D-4A72-AF68-3AD1265774FD}" destId="{F65689E0-DC08-40BF-B1E0-64ECA336F8CC}" srcOrd="0" destOrd="0" presId="urn:microsoft.com/office/officeart/2005/8/layout/orgChart1"/>
    <dgm:cxn modelId="{64F9FADB-3033-4D84-BFDF-F7FD36497113}" type="presOf" srcId="{603AFB6D-2D50-4003-A59E-5A4328E6DA44}" destId="{DDCF701F-7B42-49AE-8CC8-DD8A4F65BF8E}" srcOrd="0" destOrd="0" presId="urn:microsoft.com/office/officeart/2005/8/layout/orgChart1"/>
    <dgm:cxn modelId="{5A3277FB-B004-45E4-85EE-219523916909}" type="presOf" srcId="{4B81A45E-EEC4-4FA9-B862-6E10BB352161}" destId="{C727AFFA-904F-4F2A-B202-3DDE8CA8F8A1}" srcOrd="1" destOrd="0" presId="urn:microsoft.com/office/officeart/2005/8/layout/orgChart1"/>
    <dgm:cxn modelId="{AE477FA2-F3F7-4036-A8F4-D96BFE92036A}" type="presParOf" srcId="{C7AD7FF7-2493-46AB-94E3-0BC49C23569E}" destId="{7597460C-47BE-41A1-9D66-21B1152422BA}" srcOrd="0" destOrd="0" presId="urn:microsoft.com/office/officeart/2005/8/layout/orgChart1"/>
    <dgm:cxn modelId="{74171298-0440-4F4D-A0F2-1EF8E8E41644}" type="presParOf" srcId="{7597460C-47BE-41A1-9D66-21B1152422BA}" destId="{B9130F30-2A02-4C86-9901-CC796FABD430}" srcOrd="0" destOrd="0" presId="urn:microsoft.com/office/officeart/2005/8/layout/orgChart1"/>
    <dgm:cxn modelId="{0BB96F1B-874F-4FA3-8BDE-E3CCB06245AB}" type="presParOf" srcId="{B9130F30-2A02-4C86-9901-CC796FABD430}" destId="{DDCF701F-7B42-49AE-8CC8-DD8A4F65BF8E}" srcOrd="0" destOrd="0" presId="urn:microsoft.com/office/officeart/2005/8/layout/orgChart1"/>
    <dgm:cxn modelId="{1E4B5D2C-0C16-4EEF-B612-D80088742B39}" type="presParOf" srcId="{B9130F30-2A02-4C86-9901-CC796FABD430}" destId="{FC7956E5-D819-4010-B728-69EBC7A5C525}" srcOrd="1" destOrd="0" presId="urn:microsoft.com/office/officeart/2005/8/layout/orgChart1"/>
    <dgm:cxn modelId="{483E02AD-A2A6-4F88-8A53-3C1708E3CD2F}" type="presParOf" srcId="{7597460C-47BE-41A1-9D66-21B1152422BA}" destId="{A2EC5E6E-4F2E-4ABD-8E1F-7D0F16EBD8FA}" srcOrd="1" destOrd="0" presId="urn:microsoft.com/office/officeart/2005/8/layout/orgChart1"/>
    <dgm:cxn modelId="{122D9982-33E7-4CF9-836B-D87D0995FCA1}" type="presParOf" srcId="{A2EC5E6E-4F2E-4ABD-8E1F-7D0F16EBD8FA}" destId="{6856E90E-0B2B-4BC2-A90D-7AEE03CDF469}" srcOrd="0" destOrd="0" presId="urn:microsoft.com/office/officeart/2005/8/layout/orgChart1"/>
    <dgm:cxn modelId="{1B3B22C4-5D36-4B4B-A87F-9D96BD782103}" type="presParOf" srcId="{A2EC5E6E-4F2E-4ABD-8E1F-7D0F16EBD8FA}" destId="{90443BB9-8A4C-4C27-8FC9-C1D40DC14157}" srcOrd="1" destOrd="0" presId="urn:microsoft.com/office/officeart/2005/8/layout/orgChart1"/>
    <dgm:cxn modelId="{7B8675AE-9284-451E-974C-D0FD30E8DE15}" type="presParOf" srcId="{90443BB9-8A4C-4C27-8FC9-C1D40DC14157}" destId="{E1560E96-64A9-464F-AEDB-C8385D685230}" srcOrd="0" destOrd="0" presId="urn:microsoft.com/office/officeart/2005/8/layout/orgChart1"/>
    <dgm:cxn modelId="{EF983FD3-2131-4F5C-87EC-62174F98702F}" type="presParOf" srcId="{E1560E96-64A9-464F-AEDB-C8385D685230}" destId="{CA4EB008-16BA-401D-8203-66DB0DDFCC15}" srcOrd="0" destOrd="0" presId="urn:microsoft.com/office/officeart/2005/8/layout/orgChart1"/>
    <dgm:cxn modelId="{8AA411AB-1AB8-4036-9603-1063322C770F}" type="presParOf" srcId="{E1560E96-64A9-464F-AEDB-C8385D685230}" destId="{32B21AD0-30EC-4088-8D91-8B0368257E64}" srcOrd="1" destOrd="0" presId="urn:microsoft.com/office/officeart/2005/8/layout/orgChart1"/>
    <dgm:cxn modelId="{ADF6B080-93C4-4E35-9877-6BBF95A70699}" type="presParOf" srcId="{90443BB9-8A4C-4C27-8FC9-C1D40DC14157}" destId="{9D64C136-2DDA-410F-8524-9102C7C46887}" srcOrd="1" destOrd="0" presId="urn:microsoft.com/office/officeart/2005/8/layout/orgChart1"/>
    <dgm:cxn modelId="{C879C9BA-0ADD-442B-ACBA-9F5F6B56D40E}" type="presParOf" srcId="{90443BB9-8A4C-4C27-8FC9-C1D40DC14157}" destId="{46D5DA74-269C-4060-93E3-F2C6E2951387}" srcOrd="2" destOrd="0" presId="urn:microsoft.com/office/officeart/2005/8/layout/orgChart1"/>
    <dgm:cxn modelId="{416AE810-55EE-4CA7-8130-112CCB3B42EE}" type="presParOf" srcId="{A2EC5E6E-4F2E-4ABD-8E1F-7D0F16EBD8FA}" destId="{3600BE03-0D45-4DA1-A345-2CA04885DBAE}" srcOrd="2" destOrd="0" presId="urn:microsoft.com/office/officeart/2005/8/layout/orgChart1"/>
    <dgm:cxn modelId="{9E68D5BA-5B0B-4DDE-8B6C-F585E9446180}" type="presParOf" srcId="{A2EC5E6E-4F2E-4ABD-8E1F-7D0F16EBD8FA}" destId="{25AD5D1D-6358-48D5-9510-C2563EFB33C7}" srcOrd="3" destOrd="0" presId="urn:microsoft.com/office/officeart/2005/8/layout/orgChart1"/>
    <dgm:cxn modelId="{DABD781C-1148-4E97-8088-1D3216440F80}" type="presParOf" srcId="{25AD5D1D-6358-48D5-9510-C2563EFB33C7}" destId="{62288F88-7882-4A6D-A82E-CBB55C17AD3A}" srcOrd="0" destOrd="0" presId="urn:microsoft.com/office/officeart/2005/8/layout/orgChart1"/>
    <dgm:cxn modelId="{33CEC677-A25B-4D04-9422-F99BDD9645E6}" type="presParOf" srcId="{62288F88-7882-4A6D-A82E-CBB55C17AD3A}" destId="{9C14B603-A331-4AFB-BDB5-3C93121C3318}" srcOrd="0" destOrd="0" presId="urn:microsoft.com/office/officeart/2005/8/layout/orgChart1"/>
    <dgm:cxn modelId="{1397CCFC-6EA2-4D9E-96A1-B65973FFC930}" type="presParOf" srcId="{62288F88-7882-4A6D-A82E-CBB55C17AD3A}" destId="{09EB2C1D-06C3-47F5-AB82-186AF3BCBA8A}" srcOrd="1" destOrd="0" presId="urn:microsoft.com/office/officeart/2005/8/layout/orgChart1"/>
    <dgm:cxn modelId="{8B7BE8AB-2EBE-4D1E-94FD-30071D081A5A}" type="presParOf" srcId="{25AD5D1D-6358-48D5-9510-C2563EFB33C7}" destId="{2F7D81D8-F8A8-436D-AB6D-B369D3D5348D}" srcOrd="1" destOrd="0" presId="urn:microsoft.com/office/officeart/2005/8/layout/orgChart1"/>
    <dgm:cxn modelId="{47E0F9B0-818E-4C3A-BCE0-CB4C5C8F5803}" type="presParOf" srcId="{25AD5D1D-6358-48D5-9510-C2563EFB33C7}" destId="{7735A171-4DA3-4EEA-971A-3794CBEB3C74}" srcOrd="2" destOrd="0" presId="urn:microsoft.com/office/officeart/2005/8/layout/orgChart1"/>
    <dgm:cxn modelId="{DF51CB1D-033A-4AB9-9C53-7C73368C2C32}" type="presParOf" srcId="{A2EC5E6E-4F2E-4ABD-8E1F-7D0F16EBD8FA}" destId="{3FA8C7EF-9464-4B41-AE1E-BBCDC266DC78}" srcOrd="4" destOrd="0" presId="urn:microsoft.com/office/officeart/2005/8/layout/orgChart1"/>
    <dgm:cxn modelId="{38929DAA-AE5F-4CDB-B002-1B6D4B240950}" type="presParOf" srcId="{A2EC5E6E-4F2E-4ABD-8E1F-7D0F16EBD8FA}" destId="{D0C918C6-5A57-4AD9-878E-A8719C31241A}" srcOrd="5" destOrd="0" presId="urn:microsoft.com/office/officeart/2005/8/layout/orgChart1"/>
    <dgm:cxn modelId="{12F05EC0-70B2-43B9-946B-C5F0902DBF98}" type="presParOf" srcId="{D0C918C6-5A57-4AD9-878E-A8719C31241A}" destId="{6F0E8AB6-3E40-4220-A355-51BD92AF6C08}" srcOrd="0" destOrd="0" presId="urn:microsoft.com/office/officeart/2005/8/layout/orgChart1"/>
    <dgm:cxn modelId="{98DBE16A-4A44-4CE1-97A2-612081803742}" type="presParOf" srcId="{6F0E8AB6-3E40-4220-A355-51BD92AF6C08}" destId="{346B11F9-4660-4DDD-A564-699623027DF8}" srcOrd="0" destOrd="0" presId="urn:microsoft.com/office/officeart/2005/8/layout/orgChart1"/>
    <dgm:cxn modelId="{AB96DD55-4B46-4149-BF95-BB04F5D39D38}" type="presParOf" srcId="{6F0E8AB6-3E40-4220-A355-51BD92AF6C08}" destId="{653C0D05-E4C8-4738-B651-E6D0F9418A97}" srcOrd="1" destOrd="0" presId="urn:microsoft.com/office/officeart/2005/8/layout/orgChart1"/>
    <dgm:cxn modelId="{15B256CC-C10F-4212-93E0-18562ABE0FB4}" type="presParOf" srcId="{D0C918C6-5A57-4AD9-878E-A8719C31241A}" destId="{CE70AFCE-7EFA-4BAA-91D4-8E493E7E2C1F}" srcOrd="1" destOrd="0" presId="urn:microsoft.com/office/officeart/2005/8/layout/orgChart1"/>
    <dgm:cxn modelId="{FFC9965A-EC58-46D7-B5EF-501A7FBBFE6E}" type="presParOf" srcId="{D0C918C6-5A57-4AD9-878E-A8719C31241A}" destId="{10B7AFC8-8B0B-4CCE-B624-41A59A124A65}" srcOrd="2" destOrd="0" presId="urn:microsoft.com/office/officeart/2005/8/layout/orgChart1"/>
    <dgm:cxn modelId="{FEC61A8B-A52F-4011-AD9D-8A1E92193955}" type="presParOf" srcId="{A2EC5E6E-4F2E-4ABD-8E1F-7D0F16EBD8FA}" destId="{907F5A94-19E2-4E77-BBA8-D297AC9F694B}" srcOrd="6" destOrd="0" presId="urn:microsoft.com/office/officeart/2005/8/layout/orgChart1"/>
    <dgm:cxn modelId="{DCF0D969-403F-4D38-9EF2-C280B5B03919}" type="presParOf" srcId="{A2EC5E6E-4F2E-4ABD-8E1F-7D0F16EBD8FA}" destId="{A7964B2B-98E6-4A9D-B76A-604076766D73}" srcOrd="7" destOrd="0" presId="urn:microsoft.com/office/officeart/2005/8/layout/orgChart1"/>
    <dgm:cxn modelId="{1F21C7A7-3169-46C5-9F48-2253F9DEA433}" type="presParOf" srcId="{A7964B2B-98E6-4A9D-B76A-604076766D73}" destId="{02B2FF0B-CE49-4FBC-A667-879F36A2AD19}" srcOrd="0" destOrd="0" presId="urn:microsoft.com/office/officeart/2005/8/layout/orgChart1"/>
    <dgm:cxn modelId="{37F67AFD-0EBD-4E45-A3D3-60E0EE1FA6FA}" type="presParOf" srcId="{02B2FF0B-CE49-4FBC-A667-879F36A2AD19}" destId="{9F44E057-F536-4406-ADE9-6F611D4EE7D7}" srcOrd="0" destOrd="0" presId="urn:microsoft.com/office/officeart/2005/8/layout/orgChart1"/>
    <dgm:cxn modelId="{4A9BE15B-C329-4133-864C-4B12F80F036F}" type="presParOf" srcId="{02B2FF0B-CE49-4FBC-A667-879F36A2AD19}" destId="{CE148393-3686-4C64-A5C8-0513E6A43D44}" srcOrd="1" destOrd="0" presId="urn:microsoft.com/office/officeart/2005/8/layout/orgChart1"/>
    <dgm:cxn modelId="{525CFAB2-6FB9-4700-A0A3-207A69037EFD}" type="presParOf" srcId="{A7964B2B-98E6-4A9D-B76A-604076766D73}" destId="{8D148C09-C9AD-40FF-BE59-799E9A40348C}" srcOrd="1" destOrd="0" presId="urn:microsoft.com/office/officeart/2005/8/layout/orgChart1"/>
    <dgm:cxn modelId="{BCBC6A8B-A4A9-4ABC-A24B-B4C97691280E}" type="presParOf" srcId="{A7964B2B-98E6-4A9D-B76A-604076766D73}" destId="{F5B44F4E-1508-4731-86E7-C32CF4045B53}" srcOrd="2" destOrd="0" presId="urn:microsoft.com/office/officeart/2005/8/layout/orgChart1"/>
    <dgm:cxn modelId="{57864D28-93CE-4D5E-A04D-1A8DB4E2CEB6}" type="presParOf" srcId="{A2EC5E6E-4F2E-4ABD-8E1F-7D0F16EBD8FA}" destId="{EF15D1E0-5DA3-4636-BC5F-4061A673DF74}" srcOrd="8" destOrd="0" presId="urn:microsoft.com/office/officeart/2005/8/layout/orgChart1"/>
    <dgm:cxn modelId="{91297D39-6988-4825-BDC7-C0C958324816}" type="presParOf" srcId="{A2EC5E6E-4F2E-4ABD-8E1F-7D0F16EBD8FA}" destId="{2A43733F-0759-48BF-AFA6-0C4032E61021}" srcOrd="9" destOrd="0" presId="urn:microsoft.com/office/officeart/2005/8/layout/orgChart1"/>
    <dgm:cxn modelId="{E8FCE39D-843B-4B0D-854A-A4E7D22F02AD}" type="presParOf" srcId="{2A43733F-0759-48BF-AFA6-0C4032E61021}" destId="{C715AA97-C188-4C87-92A2-1176777E5933}" srcOrd="0" destOrd="0" presId="urn:microsoft.com/office/officeart/2005/8/layout/orgChart1"/>
    <dgm:cxn modelId="{1474F3BB-234E-49D3-AD12-FB810B3692B7}" type="presParOf" srcId="{C715AA97-C188-4C87-92A2-1176777E5933}" destId="{E37664B2-CF1E-4B19-8867-B46C75E33290}" srcOrd="0" destOrd="0" presId="urn:microsoft.com/office/officeart/2005/8/layout/orgChart1"/>
    <dgm:cxn modelId="{078760A0-C799-41AB-A43D-5245E0FB7D8A}" type="presParOf" srcId="{C715AA97-C188-4C87-92A2-1176777E5933}" destId="{6547BF56-3106-411F-A8F5-6D9120BABBEF}" srcOrd="1" destOrd="0" presId="urn:microsoft.com/office/officeart/2005/8/layout/orgChart1"/>
    <dgm:cxn modelId="{C3246F75-0441-47A0-84A4-CF6C726261A7}" type="presParOf" srcId="{2A43733F-0759-48BF-AFA6-0C4032E61021}" destId="{F2D33EFF-91E3-4686-8B13-96A6F6311FBC}" srcOrd="1" destOrd="0" presId="urn:microsoft.com/office/officeart/2005/8/layout/orgChart1"/>
    <dgm:cxn modelId="{73C3690D-6597-477C-B1E1-1BD25AA0AF71}" type="presParOf" srcId="{2A43733F-0759-48BF-AFA6-0C4032E61021}" destId="{20716C0C-3350-4FBD-A298-2EDA09E807BD}" srcOrd="2" destOrd="0" presId="urn:microsoft.com/office/officeart/2005/8/layout/orgChart1"/>
    <dgm:cxn modelId="{CB786D4A-FC2B-4701-89E4-73978BA776E1}" type="presParOf" srcId="{A2EC5E6E-4F2E-4ABD-8E1F-7D0F16EBD8FA}" destId="{F65689E0-DC08-40BF-B1E0-64ECA336F8CC}" srcOrd="10" destOrd="0" presId="urn:microsoft.com/office/officeart/2005/8/layout/orgChart1"/>
    <dgm:cxn modelId="{03103CB3-5CE3-4F18-AA57-17B19A8246A3}" type="presParOf" srcId="{A2EC5E6E-4F2E-4ABD-8E1F-7D0F16EBD8FA}" destId="{493E76B9-DF47-46C4-92F5-63C9963E02CA}" srcOrd="11" destOrd="0" presId="urn:microsoft.com/office/officeart/2005/8/layout/orgChart1"/>
    <dgm:cxn modelId="{183F1F76-9D9F-4654-BA26-B5854BCAF396}" type="presParOf" srcId="{493E76B9-DF47-46C4-92F5-63C9963E02CA}" destId="{30E60EFE-CF1F-4375-A37D-F4CCF8B9062B}" srcOrd="0" destOrd="0" presId="urn:microsoft.com/office/officeart/2005/8/layout/orgChart1"/>
    <dgm:cxn modelId="{7965F9FE-3229-48C2-97AC-E0AD2110A8C5}" type="presParOf" srcId="{30E60EFE-CF1F-4375-A37D-F4CCF8B9062B}" destId="{D52EE5E5-1109-4C9D-8B68-02E14005F671}" srcOrd="0" destOrd="0" presId="urn:microsoft.com/office/officeart/2005/8/layout/orgChart1"/>
    <dgm:cxn modelId="{A254592A-5C63-429C-A89D-5A4FE402DAB4}" type="presParOf" srcId="{30E60EFE-CF1F-4375-A37D-F4CCF8B9062B}" destId="{FA0CDE8C-A259-4A63-AE80-D95F378F1B53}" srcOrd="1" destOrd="0" presId="urn:microsoft.com/office/officeart/2005/8/layout/orgChart1"/>
    <dgm:cxn modelId="{0B9EB22E-3C97-4F34-B874-34190E686395}" type="presParOf" srcId="{493E76B9-DF47-46C4-92F5-63C9963E02CA}" destId="{73AAA47E-C190-40EA-9682-F5F4F810568A}" srcOrd="1" destOrd="0" presId="urn:microsoft.com/office/officeart/2005/8/layout/orgChart1"/>
    <dgm:cxn modelId="{21EB1257-ED85-4926-9108-A517BBC8CDCA}" type="presParOf" srcId="{493E76B9-DF47-46C4-92F5-63C9963E02CA}" destId="{C267991A-D4A8-499F-ADC4-35B9C081C85C}" srcOrd="2" destOrd="0" presId="urn:microsoft.com/office/officeart/2005/8/layout/orgChart1"/>
    <dgm:cxn modelId="{12741E65-9398-40E8-B9FC-2280686B7063}" type="presParOf" srcId="{A2EC5E6E-4F2E-4ABD-8E1F-7D0F16EBD8FA}" destId="{EE54FC79-C494-470A-8F62-36CA187C2B12}" srcOrd="12" destOrd="0" presId="urn:microsoft.com/office/officeart/2005/8/layout/orgChart1"/>
    <dgm:cxn modelId="{1D361821-FB46-4D0E-8841-ED83103244A8}" type="presParOf" srcId="{A2EC5E6E-4F2E-4ABD-8E1F-7D0F16EBD8FA}" destId="{298A73F6-CFE9-4A32-A153-989B18A1A464}" srcOrd="13" destOrd="0" presId="urn:microsoft.com/office/officeart/2005/8/layout/orgChart1"/>
    <dgm:cxn modelId="{4E32ADC3-25C2-450B-8DBF-56EA5D361152}" type="presParOf" srcId="{298A73F6-CFE9-4A32-A153-989B18A1A464}" destId="{D6F3D5C0-D8F3-4D9C-9A53-F1BBF676B02B}" srcOrd="0" destOrd="0" presId="urn:microsoft.com/office/officeart/2005/8/layout/orgChart1"/>
    <dgm:cxn modelId="{C8AA7243-3D7E-4005-9F59-4398CC324A06}" type="presParOf" srcId="{D6F3D5C0-D8F3-4D9C-9A53-F1BBF676B02B}" destId="{C6202C09-CE1D-4CAC-A3E4-82B21516F63D}" srcOrd="0" destOrd="0" presId="urn:microsoft.com/office/officeart/2005/8/layout/orgChart1"/>
    <dgm:cxn modelId="{A1A7AF5C-EBF4-4286-8E59-32661241D8B7}" type="presParOf" srcId="{D6F3D5C0-D8F3-4D9C-9A53-F1BBF676B02B}" destId="{C727AFFA-904F-4F2A-B202-3DDE8CA8F8A1}" srcOrd="1" destOrd="0" presId="urn:microsoft.com/office/officeart/2005/8/layout/orgChart1"/>
    <dgm:cxn modelId="{689B6244-1239-4C80-81BB-5286596CF05C}" type="presParOf" srcId="{298A73F6-CFE9-4A32-A153-989B18A1A464}" destId="{F864BAFA-F203-4715-BE35-0798369563C9}" srcOrd="1" destOrd="0" presId="urn:microsoft.com/office/officeart/2005/8/layout/orgChart1"/>
    <dgm:cxn modelId="{EC501614-5F86-44C3-8189-DF79DFE63FFC}" type="presParOf" srcId="{298A73F6-CFE9-4A32-A153-989B18A1A464}" destId="{55A54DE6-66D1-4543-A27B-6223A7AC3318}" srcOrd="2" destOrd="0" presId="urn:microsoft.com/office/officeart/2005/8/layout/orgChart1"/>
    <dgm:cxn modelId="{76CE6CE9-A3DE-452F-AADD-0FAD3FCD7E17}" type="presParOf" srcId="{A2EC5E6E-4F2E-4ABD-8E1F-7D0F16EBD8FA}" destId="{6C265BDD-A45A-4D6F-A06D-A498F2232001}" srcOrd="14" destOrd="0" presId="urn:microsoft.com/office/officeart/2005/8/layout/orgChart1"/>
    <dgm:cxn modelId="{44B9AF39-8D4D-46F2-B918-9B3786904C97}" type="presParOf" srcId="{A2EC5E6E-4F2E-4ABD-8E1F-7D0F16EBD8FA}" destId="{ADFE1076-7CC4-41D7-8D76-D0F779B1BA7E}" srcOrd="15" destOrd="0" presId="urn:microsoft.com/office/officeart/2005/8/layout/orgChart1"/>
    <dgm:cxn modelId="{D643AA38-8919-4972-8891-B28B655F2BDA}" type="presParOf" srcId="{ADFE1076-7CC4-41D7-8D76-D0F779B1BA7E}" destId="{45243548-CD4F-411B-B722-483613075AA1}" srcOrd="0" destOrd="0" presId="urn:microsoft.com/office/officeart/2005/8/layout/orgChart1"/>
    <dgm:cxn modelId="{73B5A4E4-75C6-4537-95D4-DA8A6E83D146}" type="presParOf" srcId="{45243548-CD4F-411B-B722-483613075AA1}" destId="{CF9747E6-3AA7-413A-8A79-D4C0F070D624}" srcOrd="0" destOrd="0" presId="urn:microsoft.com/office/officeart/2005/8/layout/orgChart1"/>
    <dgm:cxn modelId="{697C8833-04A5-43E7-A706-2F71602E5472}" type="presParOf" srcId="{45243548-CD4F-411B-B722-483613075AA1}" destId="{DDEF5961-73B9-43EE-8A63-D66978FCFB07}" srcOrd="1" destOrd="0" presId="urn:microsoft.com/office/officeart/2005/8/layout/orgChart1"/>
    <dgm:cxn modelId="{9679F83E-3BF7-47F7-A5A4-57C62E2A9203}" type="presParOf" srcId="{ADFE1076-7CC4-41D7-8D76-D0F779B1BA7E}" destId="{3FD1134D-F8EB-4D4A-832D-25ED4ACFA047}" srcOrd="1" destOrd="0" presId="urn:microsoft.com/office/officeart/2005/8/layout/orgChart1"/>
    <dgm:cxn modelId="{AC257B03-43F7-4566-B935-E5F0543BEBCA}" type="presParOf" srcId="{ADFE1076-7CC4-41D7-8D76-D0F779B1BA7E}" destId="{FB0EFE28-7E0E-4B2E-908C-AF21D4630010}" srcOrd="2" destOrd="0" presId="urn:microsoft.com/office/officeart/2005/8/layout/orgChart1"/>
    <dgm:cxn modelId="{51DC490B-97B6-46D1-8467-2B3065EE1F58}" type="presParOf" srcId="{7597460C-47BE-41A1-9D66-21B1152422BA}" destId="{3A14A9AE-6335-46E9-B870-0FB56DED08BE}" srcOrd="2" destOrd="0" presId="urn:microsoft.com/office/officeart/2005/8/layout/orgChart1"/>
    <dgm:cxn modelId="{B1F4C5D7-D3D1-4688-A291-7BF0582EA3B7}" type="presParOf" srcId="{C7AD7FF7-2493-46AB-94E3-0BC49C23569E}" destId="{519E710E-D8A9-4AE8-B193-8CC6EDFCA05B}" srcOrd="1" destOrd="0" presId="urn:microsoft.com/office/officeart/2005/8/layout/orgChart1"/>
    <dgm:cxn modelId="{FD495509-5037-45D0-8C54-6DDB91AFF474}" type="presParOf" srcId="{519E710E-D8A9-4AE8-B193-8CC6EDFCA05B}" destId="{D6E80BC6-7B3A-49F8-8C7A-218429FE5748}" srcOrd="0" destOrd="0" presId="urn:microsoft.com/office/officeart/2005/8/layout/orgChart1"/>
    <dgm:cxn modelId="{C044C781-B51E-4226-B5ED-66E6EBF9D9E3}" type="presParOf" srcId="{D6E80BC6-7B3A-49F8-8C7A-218429FE5748}" destId="{6FB1F4A8-A59A-4526-BF3A-61E7544E797D}" srcOrd="0" destOrd="0" presId="urn:microsoft.com/office/officeart/2005/8/layout/orgChart1"/>
    <dgm:cxn modelId="{591E3BB8-411E-40E1-ADD5-9347F150D9B0}" type="presParOf" srcId="{D6E80BC6-7B3A-49F8-8C7A-218429FE5748}" destId="{EC9226C2-9F28-412B-8C70-853B1F827D6E}" srcOrd="1" destOrd="0" presId="urn:microsoft.com/office/officeart/2005/8/layout/orgChart1"/>
    <dgm:cxn modelId="{5D4FD682-2D2D-40C5-91F5-19B7FB8FF46B}" type="presParOf" srcId="{519E710E-D8A9-4AE8-B193-8CC6EDFCA05B}" destId="{C4B04F99-1AAA-49EF-96F2-34CFF467C52B}" srcOrd="1" destOrd="0" presId="urn:microsoft.com/office/officeart/2005/8/layout/orgChart1"/>
    <dgm:cxn modelId="{3FF4D22C-2EA3-4616-875F-B9C7C522A64B}" type="presParOf" srcId="{519E710E-D8A9-4AE8-B193-8CC6EDFCA05B}" destId="{93C99A00-0584-4C6E-A829-BB09CA2B0D2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265BDD-A45A-4D6F-A06D-A498F2232001}">
      <dsp:nvSpPr>
        <dsp:cNvPr id="0" name=""/>
        <dsp:cNvSpPr/>
      </dsp:nvSpPr>
      <dsp:spPr>
        <a:xfrm>
          <a:off x="2373234" y="1351723"/>
          <a:ext cx="159478" cy="47250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25065"/>
              </a:lnTo>
              <a:lnTo>
                <a:pt x="159478" y="472506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54FC79-C494-470A-8F62-36CA187C2B12}">
      <dsp:nvSpPr>
        <dsp:cNvPr id="0" name=""/>
        <dsp:cNvSpPr/>
      </dsp:nvSpPr>
      <dsp:spPr>
        <a:xfrm>
          <a:off x="2233962" y="1351723"/>
          <a:ext cx="139271" cy="4725065"/>
        </a:xfrm>
        <a:custGeom>
          <a:avLst/>
          <a:gdLst/>
          <a:ahLst/>
          <a:cxnLst/>
          <a:rect l="0" t="0" r="0" b="0"/>
          <a:pathLst>
            <a:path>
              <a:moveTo>
                <a:pt x="139271" y="0"/>
              </a:moveTo>
              <a:lnTo>
                <a:pt x="139271" y="4725065"/>
              </a:lnTo>
              <a:lnTo>
                <a:pt x="0" y="472506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5689E0-DC08-40BF-B1E0-64ECA336F8CC}">
      <dsp:nvSpPr>
        <dsp:cNvPr id="0" name=""/>
        <dsp:cNvSpPr/>
      </dsp:nvSpPr>
      <dsp:spPr>
        <a:xfrm>
          <a:off x="2373234" y="1351723"/>
          <a:ext cx="161561" cy="37211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21153"/>
              </a:lnTo>
              <a:lnTo>
                <a:pt x="161561" y="3721153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15D1E0-5DA3-4636-BC5F-4061A673DF74}">
      <dsp:nvSpPr>
        <dsp:cNvPr id="0" name=""/>
        <dsp:cNvSpPr/>
      </dsp:nvSpPr>
      <dsp:spPr>
        <a:xfrm>
          <a:off x="2233962" y="1351723"/>
          <a:ext cx="139271" cy="3721153"/>
        </a:xfrm>
        <a:custGeom>
          <a:avLst/>
          <a:gdLst/>
          <a:ahLst/>
          <a:cxnLst/>
          <a:rect l="0" t="0" r="0" b="0"/>
          <a:pathLst>
            <a:path>
              <a:moveTo>
                <a:pt x="139271" y="0"/>
              </a:moveTo>
              <a:lnTo>
                <a:pt x="139271" y="3721153"/>
              </a:lnTo>
              <a:lnTo>
                <a:pt x="0" y="3721153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7F5A94-19E2-4E77-BBA8-D297AC9F694B}">
      <dsp:nvSpPr>
        <dsp:cNvPr id="0" name=""/>
        <dsp:cNvSpPr/>
      </dsp:nvSpPr>
      <dsp:spPr>
        <a:xfrm>
          <a:off x="2373234" y="1351723"/>
          <a:ext cx="159478" cy="26498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49851"/>
              </a:lnTo>
              <a:lnTo>
                <a:pt x="159478" y="2649851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A8C7EF-9464-4B41-AE1E-BBCDC266DC78}">
      <dsp:nvSpPr>
        <dsp:cNvPr id="0" name=""/>
        <dsp:cNvSpPr/>
      </dsp:nvSpPr>
      <dsp:spPr>
        <a:xfrm>
          <a:off x="2233962" y="1351723"/>
          <a:ext cx="139271" cy="2649851"/>
        </a:xfrm>
        <a:custGeom>
          <a:avLst/>
          <a:gdLst/>
          <a:ahLst/>
          <a:cxnLst/>
          <a:rect l="0" t="0" r="0" b="0"/>
          <a:pathLst>
            <a:path>
              <a:moveTo>
                <a:pt x="139271" y="0"/>
              </a:moveTo>
              <a:lnTo>
                <a:pt x="139271" y="2649851"/>
              </a:lnTo>
              <a:lnTo>
                <a:pt x="0" y="2649851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00BE03-0D45-4DA1-A345-2CA04885DBAE}">
      <dsp:nvSpPr>
        <dsp:cNvPr id="0" name=""/>
        <dsp:cNvSpPr/>
      </dsp:nvSpPr>
      <dsp:spPr>
        <a:xfrm>
          <a:off x="2373234" y="1351723"/>
          <a:ext cx="159478" cy="16122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12245"/>
              </a:lnTo>
              <a:lnTo>
                <a:pt x="159478" y="161224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56E90E-0B2B-4BC2-A90D-7AEE03CDF469}">
      <dsp:nvSpPr>
        <dsp:cNvPr id="0" name=""/>
        <dsp:cNvSpPr/>
      </dsp:nvSpPr>
      <dsp:spPr>
        <a:xfrm>
          <a:off x="2233962" y="1351723"/>
          <a:ext cx="139271" cy="1612245"/>
        </a:xfrm>
        <a:custGeom>
          <a:avLst/>
          <a:gdLst/>
          <a:ahLst/>
          <a:cxnLst/>
          <a:rect l="0" t="0" r="0" b="0"/>
          <a:pathLst>
            <a:path>
              <a:moveTo>
                <a:pt x="139271" y="0"/>
              </a:moveTo>
              <a:lnTo>
                <a:pt x="139271" y="1612245"/>
              </a:lnTo>
              <a:lnTo>
                <a:pt x="0" y="161224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CF701F-7B42-49AE-8CC8-DD8A4F65BF8E}">
      <dsp:nvSpPr>
        <dsp:cNvPr id="0" name=""/>
        <dsp:cNvSpPr/>
      </dsp:nvSpPr>
      <dsp:spPr>
        <a:xfrm>
          <a:off x="1070959" y="700098"/>
          <a:ext cx="2604550" cy="651625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200" b="1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Head of Department: </a:t>
          </a:r>
          <a:r>
            <a:rPr kumimoji="0" lang="fr-CH" sz="1200" b="0" i="1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K. </a:t>
          </a:r>
          <a:r>
            <a:rPr kumimoji="0" lang="fr-CH" sz="1200" b="0" i="1" u="none" strike="noStrike" kern="1200" cap="none" normalizeH="0" baseline="0" dirty="0" err="1">
              <a:ln/>
              <a:effectLst/>
              <a:latin typeface="Ubuntu" panose="020B0504030602030204" pitchFamily="34" charset="0"/>
            </a:rPr>
            <a:t>Foraz</a:t>
          </a:r>
          <a:endParaRPr kumimoji="0" lang="fr-CH" sz="1200" b="0" i="1" u="none" strike="noStrike" kern="1200" cap="none" normalizeH="0" baseline="0" dirty="0">
            <a:ln/>
            <a:effectLst/>
            <a:latin typeface="Ubuntu" panose="020B050403060203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200" b="1" i="0" u="none" strike="noStrike" kern="1200" cap="none" normalizeH="0" baseline="0" dirty="0" err="1">
              <a:ln/>
              <a:effectLst/>
              <a:latin typeface="Ubuntu" panose="020B0504030602030204" pitchFamily="34" charset="0"/>
            </a:rPr>
            <a:t>Deputy</a:t>
          </a:r>
          <a:r>
            <a:rPr kumimoji="0" lang="fr-CH" sz="1200" b="1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: </a:t>
          </a:r>
          <a:r>
            <a:rPr kumimoji="0" lang="fr-CH" sz="1200" b="0" i="1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M. </a:t>
          </a:r>
          <a:r>
            <a:rPr kumimoji="0" lang="fr-CH" sz="1200" b="0" i="1" u="none" strike="noStrike" kern="1200" cap="none" normalizeH="0" baseline="0" dirty="0" err="1">
              <a:ln/>
              <a:effectLst/>
              <a:latin typeface="Ubuntu" panose="020B0504030602030204" pitchFamily="34" charset="0"/>
            </a:rPr>
            <a:t>Nonis</a:t>
          </a:r>
          <a:endParaRPr kumimoji="0" lang="fr-FR" sz="1200" b="0" i="1" u="none" strike="noStrike" kern="1200" cap="none" normalizeH="0" baseline="0" dirty="0">
            <a:ln/>
            <a:effectLst/>
            <a:latin typeface="Ubuntu" panose="020B0504030602030204" pitchFamily="34" charset="0"/>
          </a:endParaRPr>
        </a:p>
      </dsp:txBody>
      <dsp:txXfrm>
        <a:off x="1102769" y="731908"/>
        <a:ext cx="2540930" cy="588005"/>
      </dsp:txXfrm>
    </dsp:sp>
    <dsp:sp modelId="{CA4EB008-16BA-401D-8203-66DB0DDFCC15}">
      <dsp:nvSpPr>
        <dsp:cNvPr id="0" name=""/>
        <dsp:cNvSpPr/>
      </dsp:nvSpPr>
      <dsp:spPr>
        <a:xfrm>
          <a:off x="0" y="2584453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Access and </a:t>
          </a:r>
          <a:r>
            <a:rPr kumimoji="0" lang="fr-CH" sz="1000" b="1" i="0" u="none" strike="noStrike" kern="1200" cap="none" normalizeH="0" baseline="0" dirty="0" err="1">
              <a:ln/>
              <a:effectLst/>
              <a:latin typeface="Ubuntu" panose="020B0504030602030204" pitchFamily="34" charset="0"/>
            </a:rPr>
            <a:t>Alarms</a:t>
          </a:r>
          <a:endParaRPr kumimoji="0" lang="fr-CH" sz="1000" b="1" i="0" u="none" strike="noStrike" kern="1200" cap="none" normalizeH="0" baseline="0" dirty="0">
            <a:ln/>
            <a:effectLst/>
            <a:latin typeface="Ubuntu" panose="020B050403060203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(EN-AA)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P. </a:t>
          </a:r>
          <a:r>
            <a:rPr lang="fr-CH" sz="900" i="1" kern="1200" dirty="0" err="1">
              <a:solidFill>
                <a:schemeClr val="bg1"/>
              </a:solidFill>
            </a:rPr>
            <a:t>Ninin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R. Nunes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37053" y="2621506"/>
        <a:ext cx="2159856" cy="684923"/>
      </dsp:txXfrm>
    </dsp:sp>
    <dsp:sp modelId="{9C14B603-A331-4AFB-BDB5-3C93121C3318}">
      <dsp:nvSpPr>
        <dsp:cNvPr id="0" name=""/>
        <dsp:cNvSpPr/>
      </dsp:nvSpPr>
      <dsp:spPr>
        <a:xfrm>
          <a:off x="2532712" y="2584453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Accelerator Coordination &amp;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(EN-ACE)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J.-P. </a:t>
          </a:r>
          <a:r>
            <a:rPr lang="fr-CH" sz="900" i="1" kern="1200" dirty="0" err="1">
              <a:solidFill>
                <a:schemeClr val="bg1"/>
              </a:solidFill>
            </a:rPr>
            <a:t>Tock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S. </a:t>
          </a:r>
          <a:r>
            <a:rPr lang="fr-CH" sz="900" i="1" kern="1200" dirty="0" err="1">
              <a:solidFill>
                <a:schemeClr val="bg1"/>
              </a:solidFill>
            </a:rPr>
            <a:t>Chemli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2569765" y="2621506"/>
        <a:ext cx="2159856" cy="684923"/>
      </dsp:txXfrm>
    </dsp:sp>
    <dsp:sp modelId="{346B11F9-4660-4DDD-A564-699623027DF8}">
      <dsp:nvSpPr>
        <dsp:cNvPr id="0" name=""/>
        <dsp:cNvSpPr/>
      </dsp:nvSpPr>
      <dsp:spPr>
        <a:xfrm>
          <a:off x="0" y="3622060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1000" b="1" kern="1200" dirty="0">
              <a:solidFill>
                <a:schemeClr val="bg1"/>
              </a:solidFill>
            </a:rPr>
            <a:t>Planning, Administration &amp; </a:t>
          </a:r>
          <a:r>
            <a:rPr lang="fr-CH" sz="1000" b="1" kern="1200" dirty="0" err="1">
              <a:solidFill>
                <a:schemeClr val="bg1"/>
              </a:solidFill>
            </a:rPr>
            <a:t>Safety</a:t>
          </a:r>
          <a:br>
            <a:rPr kumimoji="0" lang="fr-CH" sz="9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</a:b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(EN-PAS)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M. </a:t>
          </a:r>
          <a:r>
            <a:rPr lang="fr-CH" sz="900" i="1" kern="1200" dirty="0" err="1">
              <a:solidFill>
                <a:schemeClr val="bg1"/>
              </a:solidFill>
            </a:rPr>
            <a:t>Nonis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S. Knoops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37053" y="3659113"/>
        <a:ext cx="2159856" cy="684923"/>
      </dsp:txXfrm>
    </dsp:sp>
    <dsp:sp modelId="{9F44E057-F536-4406-ADE9-6F611D4EE7D7}">
      <dsp:nvSpPr>
        <dsp:cNvPr id="0" name=""/>
        <dsp:cNvSpPr/>
      </dsp:nvSpPr>
      <dsp:spPr>
        <a:xfrm>
          <a:off x="2532712" y="3622060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Cooling</a:t>
          </a: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&amp; Ventilation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(EN-CV)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I. </a:t>
          </a:r>
          <a:r>
            <a:rPr lang="fr-CH" sz="900" i="1" kern="1200" dirty="0" err="1">
              <a:solidFill>
                <a:schemeClr val="bg1"/>
              </a:solidFill>
            </a:rPr>
            <a:t>Ruehl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S. </a:t>
          </a:r>
          <a:r>
            <a:rPr lang="fr-CH" sz="900" i="1" kern="1200" dirty="0" err="1">
              <a:solidFill>
                <a:schemeClr val="bg1"/>
              </a:solidFill>
            </a:rPr>
            <a:t>Deleval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2569765" y="3659113"/>
        <a:ext cx="2159856" cy="684923"/>
      </dsp:txXfrm>
    </dsp:sp>
    <dsp:sp modelId="{E37664B2-CF1E-4B19-8867-B46C75E33290}">
      <dsp:nvSpPr>
        <dsp:cNvPr id="0" name=""/>
        <dsp:cNvSpPr/>
      </dsp:nvSpPr>
      <dsp:spPr>
        <a:xfrm>
          <a:off x="0" y="4693362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Information Management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(EN-IM)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D. </a:t>
          </a:r>
          <a:r>
            <a:rPr lang="fr-CH" sz="900" i="1" kern="1200" dirty="0" err="1">
              <a:solidFill>
                <a:schemeClr val="bg1"/>
              </a:solidFill>
            </a:rPr>
            <a:t>Widegren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</a:t>
          </a:r>
          <a:r>
            <a:rPr lang="fr-CH" sz="900" i="1" kern="1200" dirty="0">
              <a:solidFill>
                <a:schemeClr val="bg1"/>
              </a:solidFill>
            </a:rPr>
            <a:t>: J. de </a:t>
          </a:r>
          <a:r>
            <a:rPr lang="fr-CH" sz="900" i="1" kern="1200" dirty="0" err="1">
              <a:solidFill>
                <a:schemeClr val="bg1"/>
              </a:solidFill>
            </a:rPr>
            <a:t>Jonghe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37053" y="4730415"/>
        <a:ext cx="2159856" cy="684923"/>
      </dsp:txXfrm>
    </dsp:sp>
    <dsp:sp modelId="{D52EE5E5-1109-4C9D-8B68-02E14005F671}">
      <dsp:nvSpPr>
        <dsp:cNvPr id="0" name=""/>
        <dsp:cNvSpPr/>
      </dsp:nvSpPr>
      <dsp:spPr>
        <a:xfrm>
          <a:off x="2534795" y="4693362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000" b="1" i="0" u="none" strike="noStrike" kern="1200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Electrical</a:t>
          </a:r>
          <a:r>
            <a:rPr kumimoji="0" lang="fr-FR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(EN-EL)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N. Bellegarde</a:t>
          </a: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D. Ricci</a:t>
          </a:r>
          <a:endParaRPr kumimoji="0" lang="fr-CH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2571848" y="4730415"/>
        <a:ext cx="2159856" cy="684923"/>
      </dsp:txXfrm>
    </dsp:sp>
    <dsp:sp modelId="{C6202C09-CE1D-4CAC-A3E4-82B21516F63D}">
      <dsp:nvSpPr>
        <dsp:cNvPr id="0" name=""/>
        <dsp:cNvSpPr/>
      </dsp:nvSpPr>
      <dsp:spPr>
        <a:xfrm>
          <a:off x="0" y="5697274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Handling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 HE)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C. </a:t>
          </a:r>
          <a:r>
            <a:rPr lang="fr-CH" sz="900" i="1" kern="1200" dirty="0" err="1">
              <a:solidFill>
                <a:schemeClr val="bg1"/>
              </a:solidFill>
            </a:rPr>
            <a:t>Colloca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C. Bertone</a:t>
          </a:r>
          <a:endParaRPr kumimoji="0" lang="fr-CH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37053" y="5734327"/>
        <a:ext cx="2159856" cy="684923"/>
      </dsp:txXfrm>
    </dsp:sp>
    <dsp:sp modelId="{CF9747E6-3AA7-413A-8A79-D4C0F070D624}">
      <dsp:nvSpPr>
        <dsp:cNvPr id="0" name=""/>
        <dsp:cNvSpPr/>
      </dsp:nvSpPr>
      <dsp:spPr>
        <a:xfrm>
          <a:off x="2532712" y="5697274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Mechanical</a:t>
          </a: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&amp; </a:t>
          </a:r>
          <a:r>
            <a:rPr kumimoji="0" lang="fr-CH" sz="1000" b="1" i="0" u="none" strike="noStrike" kern="1200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Materials</a:t>
          </a: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(EN-MME)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S. </a:t>
          </a:r>
          <a:r>
            <a:rPr lang="fr-CH" sz="900" i="1" kern="1200" dirty="0">
              <a:solidFill>
                <a:schemeClr val="bg1"/>
              </a:solidFill>
            </a:rPr>
            <a:t>Atieh</a:t>
          </a: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D. </a:t>
          </a:r>
          <a:r>
            <a:rPr lang="fr-CH" sz="900" i="1" kern="1200" dirty="0" err="1">
              <a:solidFill>
                <a:schemeClr val="bg1"/>
              </a:solidFill>
            </a:rPr>
            <a:t>Perini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2569765" y="5734327"/>
        <a:ext cx="2159856" cy="684923"/>
      </dsp:txXfrm>
    </dsp:sp>
    <dsp:sp modelId="{6FB1F4A8-A59A-4526-BF3A-61E7544E797D}">
      <dsp:nvSpPr>
        <dsp:cNvPr id="0" name=""/>
        <dsp:cNvSpPr/>
      </dsp:nvSpPr>
      <dsp:spPr>
        <a:xfrm>
          <a:off x="1079369" y="1646610"/>
          <a:ext cx="2604550" cy="651625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44450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Department Head Office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fr-CH" sz="900" b="0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(EN-HDO)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fr-CH" sz="900" b="0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Assistant: </a:t>
          </a:r>
          <a:r>
            <a:rPr kumimoji="0" lang="fr-CH" sz="900" b="0" i="1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S. </a:t>
          </a:r>
          <a:r>
            <a:rPr kumimoji="0" lang="fr-CH" sz="900" b="0" i="1" u="none" strike="noStrike" kern="1200" cap="none" normalizeH="0" baseline="0" dirty="0" err="1">
              <a:ln/>
              <a:effectLst/>
              <a:latin typeface="Ubuntu" panose="020B0504030602030204" pitchFamily="34" charset="0"/>
            </a:rPr>
            <a:t>Escaffre</a:t>
          </a:r>
          <a:endParaRPr kumimoji="0" lang="fr-CH" sz="900" b="0" i="1" u="none" strike="noStrike" kern="1200" cap="none" normalizeH="0" baseline="0" dirty="0">
            <a:ln/>
            <a:effectLst/>
            <a:latin typeface="Ubuntu" panose="020B0504030602030204" pitchFamily="34" charset="0"/>
          </a:endParaRPr>
        </a:p>
      </dsp:txBody>
      <dsp:txXfrm>
        <a:off x="1111179" y="1678420"/>
        <a:ext cx="2540930" cy="5880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46FB4B8-8D7E-4CC1-ACC0-2DD5CF8009A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EF6213-DBC7-4E53-BCE0-BA4B410D8C4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613088-288B-4299-8AE0-B1216423A2C1}" type="datetime1">
              <a:rPr lang="en-GB" smtClean="0"/>
              <a:t>14/12/2021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58FE21-D290-4CA2-A36E-2AE98FD5416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gwgwgfw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83C5C5-5544-4F3A-BB66-7AD01B6854A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CD1D2D-BCDB-4F1C-9928-43EB9C86B0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9685376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318A04-C271-4A5B-A11F-26EE1A3E5CE6}" type="datetime1">
              <a:rPr lang="en-GB" smtClean="0"/>
              <a:t>14/12/2021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gwgwgfw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ED53A1-7EC8-4C1C-BC60-0FBFD83EA9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696468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6237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22696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3771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9978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3311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78879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2124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658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68816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1696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7596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91422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92750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49268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2909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509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5321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6489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22899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5166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94679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4998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security.web.cern.ch/security/rules/en/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http://cern.ch/directory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lms.cern.ch/ekp/servlet/ekp?TX=STRUCTUREDCATALOG&amp;CAT=EKP014043733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lms.cern.ch/ekp/servlet/ekp?CID=EKP000043773&amp;TX=FORMAT1&amp;BACKTOCATALOG=Y&amp;DECORATEPAGE=N" TargetMode="External"/><Relationship Id="rId5" Type="http://schemas.openxmlformats.org/officeDocument/2006/relationships/hyperlink" Target="https://security.web.cern.ch/security/rules/en/" TargetMode="External"/><Relationship Id="rId4" Type="http://schemas.openxmlformats.org/officeDocument/2006/relationships/hyperlink" Target="https://lms.cern.ch/ekp/servlet/ekp/WIDGETCONTAINERPAGE?DECORATEPAGE=Y" TargetMode="External"/><Relationship Id="rId9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edh.cern.ch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dh.cern.ch/" TargetMode="External"/><Relationship Id="rId5" Type="http://schemas.openxmlformats.org/officeDocument/2006/relationships/image" Target="../media/image49.png"/><Relationship Id="rId4" Type="http://schemas.openxmlformats.org/officeDocument/2006/relationships/image" Target="../media/image39.png"/><Relationship Id="rId9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1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mailto:galina.galdo@cern.ch" TargetMode="External"/><Relationship Id="rId3" Type="http://schemas.openxmlformats.org/officeDocument/2006/relationships/image" Target="../media/image1.png"/><Relationship Id="rId7" Type="http://schemas.openxmlformats.org/officeDocument/2006/relationships/hyperlink" Target="mailto:maryse.claret@cern.ch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en-dep-cv-secretariat@cern.ch" TargetMode="External"/><Relationship Id="rId11" Type="http://schemas.openxmlformats.org/officeDocument/2006/relationships/image" Target="../media/image37.png"/><Relationship Id="rId5" Type="http://schemas.openxmlformats.org/officeDocument/2006/relationships/hyperlink" Target="mailto:anna.lambert@cern.ch" TargetMode="External"/><Relationship Id="rId10" Type="http://schemas.openxmlformats.org/officeDocument/2006/relationships/hyperlink" Target="mailto:mme.sec@cern.ch" TargetMode="External"/><Relationship Id="rId4" Type="http://schemas.openxmlformats.org/officeDocument/2006/relationships/hyperlink" Target="mailto:en.aa.sec@cern.ch" TargetMode="External"/><Relationship Id="rId9" Type="http://schemas.openxmlformats.org/officeDocument/2006/relationships/hyperlink" Target="mailto:marie.christine.larcher@cern.ch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mailto:en.dep.dao@cern.ch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s://admin-eguide.web.cern.ch/node/2102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10" Type="http://schemas.openxmlformats.org/officeDocument/2006/relationships/image" Target="../media/image59.png"/><Relationship Id="rId4" Type="http://schemas.openxmlformats.org/officeDocument/2006/relationships/image" Target="../media/image36.png"/><Relationship Id="rId9" Type="http://schemas.openxmlformats.org/officeDocument/2006/relationships/image" Target="../media/image5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hyperlink" Target="mailto:en.dep.dao@cern.ch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mailto:ATS-Desktop@cern.ch" TargetMode="External"/><Relationship Id="rId3" Type="http://schemas.openxmlformats.org/officeDocument/2006/relationships/image" Target="../media/image1.png"/><Relationship Id="rId7" Type="http://schemas.openxmlformats.org/officeDocument/2006/relationships/hyperlink" Target="mailto:medical.Service@cern.ch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pension-benefits@cern.ch" TargetMode="External"/><Relationship Id="rId5" Type="http://schemas.openxmlformats.org/officeDocument/2006/relationships/hyperlink" Target="mailto:en-dep.travels@cern.ch" TargetMode="External"/><Relationship Id="rId4" Type="http://schemas.openxmlformats.org/officeDocument/2006/relationships/hyperlink" Target="mailto:en.dep.dao@cern.ch" TargetMode="External"/><Relationship Id="rId9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maps.cern.ch/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s://phonebook.cern.ch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ern.service-now.com/service-portal?id=attestation" TargetMode="External"/><Relationship Id="rId11" Type="http://schemas.openxmlformats.org/officeDocument/2006/relationships/hyperlink" Target="https://www.interieur.gouv.fr/Actualites/L-actu-du-Ministere/Attestations-de-deplacement" TargetMode="External"/><Relationship Id="rId5" Type="http://schemas.openxmlformats.org/officeDocument/2006/relationships/hyperlink" Target="https://admin-eguide.web.cern.ch/" TargetMode="External"/><Relationship Id="rId10" Type="http://schemas.openxmlformats.org/officeDocument/2006/relationships/hyperlink" Target="https://cesaam.web.cern.ch/" TargetMode="External"/><Relationship Id="rId4" Type="http://schemas.openxmlformats.org/officeDocument/2006/relationships/hyperlink" Target="https://en.web.cern.ch/" TargetMode="External"/><Relationship Id="rId9" Type="http://schemas.openxmlformats.org/officeDocument/2006/relationships/hyperlink" Target="https://hse.cern/covid-19-information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1.png"/><Relationship Id="rId5" Type="http://schemas.microsoft.com/office/2007/relationships/hdphoto" Target="../media/hdphoto1.wdp"/><Relationship Id="rId4" Type="http://schemas.openxmlformats.org/officeDocument/2006/relationships/image" Target="../media/image6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7" Type="http://schemas.openxmlformats.org/officeDocument/2006/relationships/image" Target="../media/image6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cern.ch/usersoffice" TargetMode="Externa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edh.cern.ch/Document/Personnel/SHIPID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uniqa.assurances@cern.ch" TargetMode="External"/><Relationship Id="rId5" Type="http://schemas.openxmlformats.org/officeDocument/2006/relationships/hyperlink" Target="https://chis.cern/" TargetMode="External"/><Relationship Id="rId4" Type="http://schemas.openxmlformats.org/officeDocument/2006/relationships/hyperlink" Target="https://hrt.cern.ch/hrt/EmploymentAttestation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hrt.cern.ch/hrt/EmploymentAttestation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uniqa.assurances@cern.ch" TargetMode="External"/><Relationship Id="rId4" Type="http://schemas.openxmlformats.org/officeDocument/2006/relationships/hyperlink" Target="https://chis.cer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en.dep.dao@cern.ch" TargetMode="External"/><Relationship Id="rId5" Type="http://schemas.openxmlformats.org/officeDocument/2006/relationships/hyperlink" Target="https://en-dao.web.cern.ch/" TargetMode="Externa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hyperlink" Target="http://maps.cern.ch" TargetMode="External"/><Relationship Id="rId4" Type="http://schemas.openxmlformats.org/officeDocument/2006/relationships/image" Target="../media/image1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mailto:en.dep.facilities@cern.ch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15.png"/><Relationship Id="rId4" Type="http://schemas.openxmlformats.org/officeDocument/2006/relationships/hyperlink" Target="mailto:en-logistics@cern.ch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mailto:en-desktop@cern.ch" TargetMode="External"/><Relationship Id="rId3" Type="http://schemas.openxmlformats.org/officeDocument/2006/relationships/image" Target="../media/image1.png"/><Relationship Id="rId7" Type="http://schemas.openxmlformats.org/officeDocument/2006/relationships/hyperlink" Target="mailto:ATS-desktop@cern.ch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4.png"/><Relationship Id="rId9" Type="http://schemas.openxmlformats.org/officeDocument/2006/relationships/hyperlink" Target="mailto:en-logistics@cern.ch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.png"/><Relationship Id="rId7" Type="http://schemas.openxmlformats.org/officeDocument/2006/relationships/image" Target="../media/image18.png"/><Relationship Id="rId12" Type="http://schemas.openxmlformats.org/officeDocument/2006/relationships/image" Target="../media/image2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image" Target="../media/image20.png"/><Relationship Id="rId5" Type="http://schemas.openxmlformats.org/officeDocument/2006/relationships/image" Target="../media/image4.png"/><Relationship Id="rId10" Type="http://schemas.openxmlformats.org/officeDocument/2006/relationships/hyperlink" Target="mailto:en-travels@cern.ch" TargetMode="External"/><Relationship Id="rId4" Type="http://schemas.openxmlformats.org/officeDocument/2006/relationships/hyperlink" Target="mailto:en-logistics@cern.ch" TargetMode="External"/><Relationship Id="rId9" Type="http://schemas.openxmlformats.org/officeDocument/2006/relationships/hyperlink" Target="mailto:en-dep.travels@cern.ch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hyperlink" Target="mailto:cae-workstations.support@cern.ch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25.png"/><Relationship Id="rId12" Type="http://schemas.openxmlformats.org/officeDocument/2006/relationships/hyperlink" Target="mailto:catia.support@cern.ch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11" Type="http://schemas.openxmlformats.org/officeDocument/2006/relationships/hyperlink" Target="mailto:printer.support@cern.ch" TargetMode="External"/><Relationship Id="rId5" Type="http://schemas.openxmlformats.org/officeDocument/2006/relationships/image" Target="../media/image23.png"/><Relationship Id="rId10" Type="http://schemas.openxmlformats.org/officeDocument/2006/relationships/hyperlink" Target="mailto:service-desk@cern.ch" TargetMode="External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1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102" name="Freeform 102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8" name="Rectangle 108"/>
          <p:cNvSpPr/>
          <p:nvPr/>
        </p:nvSpPr>
        <p:spPr>
          <a:xfrm>
            <a:off x="770834" y="641322"/>
            <a:ext cx="6471323" cy="119308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none" lIns="0" tIns="0" rIns="0" bIns="0">
            <a:spAutoFit/>
          </a:bodyPr>
          <a:lstStyle/>
          <a:p>
            <a:pPr marL="0"/>
            <a:r>
              <a:rPr lang="en-US" sz="3995" i="0" baseline="0" dirty="0">
                <a:ln w="0"/>
                <a:solidFill>
                  <a:schemeClr val="tx2"/>
                </a:solidFill>
                <a:effectLst/>
                <a:latin typeface="Arial"/>
              </a:rPr>
              <a:t>On behalf of Katy </a:t>
            </a:r>
            <a:r>
              <a:rPr lang="en-US" sz="3995" i="0" baseline="0" dirty="0" err="1">
                <a:ln w="0"/>
                <a:solidFill>
                  <a:schemeClr val="tx2"/>
                </a:solidFill>
                <a:effectLst/>
                <a:latin typeface="Arial"/>
              </a:rPr>
              <a:t>Foraz</a:t>
            </a:r>
            <a:r>
              <a:rPr lang="en-US" sz="3995" i="0" baseline="0" dirty="0">
                <a:ln w="0"/>
                <a:solidFill>
                  <a:schemeClr val="tx2"/>
                </a:solidFill>
                <a:effectLst/>
                <a:latin typeface="Arial"/>
              </a:rPr>
              <a:t>,</a:t>
            </a:r>
          </a:p>
          <a:p>
            <a:pPr marL="0">
              <a:lnSpc>
                <a:spcPts val="4802"/>
              </a:lnSpc>
            </a:pPr>
            <a:r>
              <a:rPr lang="en-US" sz="3995" i="0" baseline="0" dirty="0">
                <a:ln w="0"/>
                <a:solidFill>
                  <a:schemeClr val="tx2"/>
                </a:solidFill>
                <a:effectLst/>
                <a:latin typeface="Arial"/>
              </a:rPr>
              <a:t>Head of the EN Department,</a:t>
            </a:r>
          </a:p>
        </p:txBody>
      </p:sp>
      <p:sp>
        <p:nvSpPr>
          <p:cNvPr id="109" name="Rectangle 109"/>
          <p:cNvSpPr/>
          <p:nvPr/>
        </p:nvSpPr>
        <p:spPr>
          <a:xfrm>
            <a:off x="770834" y="2649695"/>
            <a:ext cx="4726751" cy="18473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6002" b="1" i="0" spc="-108" baseline="0" dirty="0">
                <a:solidFill>
                  <a:schemeClr val="tx2"/>
                </a:solidFill>
                <a:latin typeface="Arial"/>
              </a:rPr>
              <a:t>W</a:t>
            </a:r>
            <a:r>
              <a:rPr lang="en-US" sz="6002" b="1" i="0" spc="0" baseline="0" dirty="0">
                <a:solidFill>
                  <a:schemeClr val="tx2"/>
                </a:solidFill>
                <a:latin typeface="Arial"/>
              </a:rPr>
              <a:t>elcome </a:t>
            </a:r>
            <a:br>
              <a:rPr lang="en-US" sz="6002" b="1" i="0" spc="0" baseline="0" dirty="0">
                <a:solidFill>
                  <a:schemeClr val="tx2"/>
                </a:solidFill>
                <a:latin typeface="Arial"/>
              </a:rPr>
            </a:br>
            <a:r>
              <a:rPr lang="en-US" sz="6002" b="1" i="0" spc="0" baseline="0" dirty="0">
                <a:solidFill>
                  <a:schemeClr val="tx2"/>
                </a:solidFill>
                <a:latin typeface="Arial"/>
              </a:rPr>
              <a:t>to all of you!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86BA1E-2D8B-424C-9436-9A2ED0C4A2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8889" y="2448732"/>
            <a:ext cx="2858969" cy="30376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32" name="Freeform 332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3" name="Freeform 333"/>
          <p:cNvSpPr/>
          <p:nvPr/>
        </p:nvSpPr>
        <p:spPr>
          <a:xfrm>
            <a:off x="1176527" y="987553"/>
            <a:ext cx="4556761" cy="461771"/>
          </a:xfrm>
          <a:custGeom>
            <a:avLst/>
            <a:gdLst/>
            <a:ahLst/>
            <a:cxnLst/>
            <a:rect l="0" t="0" r="0" b="0"/>
            <a:pathLst>
              <a:path w="4556761" h="461771">
                <a:moveTo>
                  <a:pt x="3924555" y="447928"/>
                </a:moveTo>
                <a:cubicBezTo>
                  <a:pt x="3894837" y="420243"/>
                  <a:pt x="3894837" y="420243"/>
                  <a:pt x="3894837" y="420243"/>
                </a:cubicBezTo>
                <a:cubicBezTo>
                  <a:pt x="4001008" y="411988"/>
                  <a:pt x="4047618" y="439674"/>
                  <a:pt x="4136771" y="423037"/>
                </a:cubicBezTo>
                <a:cubicBezTo>
                  <a:pt x="4132453" y="428625"/>
                  <a:pt x="4132453" y="428625"/>
                  <a:pt x="4132453" y="428625"/>
                </a:cubicBezTo>
                <a:cubicBezTo>
                  <a:pt x="4145153" y="436880"/>
                  <a:pt x="4157981" y="376046"/>
                  <a:pt x="4289426" y="456183"/>
                </a:cubicBezTo>
                <a:cubicBezTo>
                  <a:pt x="4289426" y="458977"/>
                  <a:pt x="4289426" y="458977"/>
                  <a:pt x="4289426" y="458977"/>
                </a:cubicBezTo>
                <a:cubicBezTo>
                  <a:pt x="4297934" y="458977"/>
                  <a:pt x="4297934" y="453517"/>
                  <a:pt x="4306444" y="461771"/>
                </a:cubicBezTo>
                <a:cubicBezTo>
                  <a:pt x="4285234" y="445134"/>
                  <a:pt x="4285234" y="445134"/>
                  <a:pt x="4285234" y="445134"/>
                </a:cubicBezTo>
                <a:cubicBezTo>
                  <a:pt x="4297934" y="439674"/>
                  <a:pt x="4314952" y="425831"/>
                  <a:pt x="4331844" y="425831"/>
                </a:cubicBezTo>
                <a:cubicBezTo>
                  <a:pt x="4336162" y="428625"/>
                  <a:pt x="4336162" y="434086"/>
                  <a:pt x="4336162" y="439674"/>
                </a:cubicBezTo>
                <a:cubicBezTo>
                  <a:pt x="4387088" y="436880"/>
                  <a:pt x="4387088" y="436880"/>
                  <a:pt x="4387088" y="436880"/>
                </a:cubicBezTo>
                <a:cubicBezTo>
                  <a:pt x="4399788" y="456183"/>
                  <a:pt x="4399788" y="456183"/>
                  <a:pt x="4399788" y="456183"/>
                </a:cubicBezTo>
                <a:cubicBezTo>
                  <a:pt x="4412488" y="445134"/>
                  <a:pt x="4412488" y="409194"/>
                  <a:pt x="4450715" y="431419"/>
                </a:cubicBezTo>
                <a:cubicBezTo>
                  <a:pt x="4438015" y="406526"/>
                  <a:pt x="4471925" y="417576"/>
                  <a:pt x="4467607" y="406526"/>
                </a:cubicBezTo>
                <a:cubicBezTo>
                  <a:pt x="4467607" y="409194"/>
                  <a:pt x="4471925" y="414782"/>
                  <a:pt x="4476115" y="417576"/>
                </a:cubicBezTo>
                <a:cubicBezTo>
                  <a:pt x="4501643" y="417576"/>
                  <a:pt x="4544061" y="411988"/>
                  <a:pt x="4556761" y="400938"/>
                </a:cubicBezTo>
                <a:cubicBezTo>
                  <a:pt x="4556761" y="400938"/>
                  <a:pt x="4471925" y="340106"/>
                  <a:pt x="4450715" y="312419"/>
                </a:cubicBezTo>
                <a:cubicBezTo>
                  <a:pt x="4484625" y="320801"/>
                  <a:pt x="4463415" y="309752"/>
                  <a:pt x="4454907" y="301370"/>
                </a:cubicBezTo>
                <a:cubicBezTo>
                  <a:pt x="4454907" y="306958"/>
                  <a:pt x="4454907" y="306958"/>
                  <a:pt x="4454907" y="306958"/>
                </a:cubicBezTo>
                <a:cubicBezTo>
                  <a:pt x="4433698" y="301370"/>
                  <a:pt x="4438015" y="284861"/>
                  <a:pt x="4425188" y="279272"/>
                </a:cubicBezTo>
                <a:cubicBezTo>
                  <a:pt x="4425188" y="284861"/>
                  <a:pt x="4425188" y="284861"/>
                  <a:pt x="4425188" y="284861"/>
                </a:cubicBezTo>
                <a:cubicBezTo>
                  <a:pt x="4429507" y="282067"/>
                  <a:pt x="4429507" y="282067"/>
                  <a:pt x="4429507" y="282067"/>
                </a:cubicBezTo>
                <a:cubicBezTo>
                  <a:pt x="4429507" y="284861"/>
                  <a:pt x="4429507" y="287527"/>
                  <a:pt x="4425188" y="287527"/>
                </a:cubicBezTo>
                <a:cubicBezTo>
                  <a:pt x="4425188" y="290321"/>
                  <a:pt x="4425188" y="293115"/>
                  <a:pt x="4420998" y="293115"/>
                </a:cubicBezTo>
                <a:cubicBezTo>
                  <a:pt x="4420998" y="290321"/>
                  <a:pt x="4420998" y="290321"/>
                  <a:pt x="4420998" y="290321"/>
                </a:cubicBezTo>
                <a:cubicBezTo>
                  <a:pt x="4412488" y="293115"/>
                  <a:pt x="4399788" y="290321"/>
                  <a:pt x="4391280" y="287527"/>
                </a:cubicBezTo>
                <a:cubicBezTo>
                  <a:pt x="4395598" y="273684"/>
                  <a:pt x="4395598" y="273684"/>
                  <a:pt x="4395598" y="273684"/>
                </a:cubicBezTo>
                <a:cubicBezTo>
                  <a:pt x="4378580" y="298576"/>
                  <a:pt x="4302252" y="229488"/>
                  <a:pt x="4280917" y="229488"/>
                </a:cubicBezTo>
                <a:cubicBezTo>
                  <a:pt x="4264026" y="210184"/>
                  <a:pt x="4234307" y="229488"/>
                  <a:pt x="4213099" y="221233"/>
                </a:cubicBezTo>
                <a:cubicBezTo>
                  <a:pt x="4170681" y="215645"/>
                  <a:pt x="4191889" y="199136"/>
                  <a:pt x="4174871" y="188087"/>
                </a:cubicBezTo>
                <a:cubicBezTo>
                  <a:pt x="4149471" y="179705"/>
                  <a:pt x="4179189" y="204596"/>
                  <a:pt x="4166363" y="204596"/>
                </a:cubicBezTo>
                <a:cubicBezTo>
                  <a:pt x="4140963" y="185293"/>
                  <a:pt x="4140963" y="185293"/>
                  <a:pt x="4140963" y="185293"/>
                </a:cubicBezTo>
                <a:cubicBezTo>
                  <a:pt x="4157981" y="182499"/>
                  <a:pt x="4149471" y="174244"/>
                  <a:pt x="4145153" y="168656"/>
                </a:cubicBezTo>
                <a:cubicBezTo>
                  <a:pt x="4119753" y="165862"/>
                  <a:pt x="4081526" y="138302"/>
                  <a:pt x="4073144" y="165862"/>
                </a:cubicBezTo>
                <a:cubicBezTo>
                  <a:pt x="4039108" y="152019"/>
                  <a:pt x="4039108" y="140969"/>
                  <a:pt x="4022218" y="138302"/>
                </a:cubicBezTo>
                <a:cubicBezTo>
                  <a:pt x="4030600" y="143763"/>
                  <a:pt x="4039108" y="149351"/>
                  <a:pt x="4039108" y="154813"/>
                </a:cubicBezTo>
                <a:cubicBezTo>
                  <a:pt x="4026408" y="140969"/>
                  <a:pt x="4030600" y="157607"/>
                  <a:pt x="4034918" y="160401"/>
                </a:cubicBezTo>
                <a:cubicBezTo>
                  <a:pt x="4013708" y="171450"/>
                  <a:pt x="3928873" y="105028"/>
                  <a:pt x="3924555" y="135508"/>
                </a:cubicBezTo>
                <a:cubicBezTo>
                  <a:pt x="3924555" y="129920"/>
                  <a:pt x="3924555" y="129920"/>
                  <a:pt x="3924555" y="129920"/>
                </a:cubicBezTo>
                <a:cubicBezTo>
                  <a:pt x="3916045" y="152019"/>
                  <a:pt x="3920363" y="174244"/>
                  <a:pt x="3907663" y="185293"/>
                </a:cubicBezTo>
                <a:cubicBezTo>
                  <a:pt x="3894837" y="174244"/>
                  <a:pt x="3894837" y="174244"/>
                  <a:pt x="3894837" y="174244"/>
                </a:cubicBezTo>
                <a:cubicBezTo>
                  <a:pt x="3882137" y="182499"/>
                  <a:pt x="3882137" y="182499"/>
                  <a:pt x="3882137" y="182499"/>
                </a:cubicBezTo>
                <a:cubicBezTo>
                  <a:pt x="3869437" y="174244"/>
                  <a:pt x="3877945" y="168656"/>
                  <a:pt x="3877945" y="165862"/>
                </a:cubicBezTo>
                <a:cubicBezTo>
                  <a:pt x="3852419" y="176911"/>
                  <a:pt x="3818509" y="163194"/>
                  <a:pt x="3788792" y="157607"/>
                </a:cubicBezTo>
                <a:cubicBezTo>
                  <a:pt x="3814319" y="218439"/>
                  <a:pt x="3814319" y="218439"/>
                  <a:pt x="3814319" y="218439"/>
                </a:cubicBezTo>
                <a:cubicBezTo>
                  <a:pt x="3793109" y="204596"/>
                  <a:pt x="3750692" y="174244"/>
                  <a:pt x="3742182" y="193547"/>
                </a:cubicBezTo>
                <a:cubicBezTo>
                  <a:pt x="3729356" y="174244"/>
                  <a:pt x="3729356" y="174244"/>
                  <a:pt x="3729356" y="174244"/>
                </a:cubicBezTo>
                <a:cubicBezTo>
                  <a:pt x="3682746" y="132714"/>
                  <a:pt x="3691256" y="188087"/>
                  <a:pt x="3674238" y="176911"/>
                </a:cubicBezTo>
                <a:cubicBezTo>
                  <a:pt x="3648838" y="154813"/>
                  <a:pt x="3648838" y="154813"/>
                  <a:pt x="3648838" y="154813"/>
                </a:cubicBezTo>
                <a:cubicBezTo>
                  <a:pt x="3674238" y="154813"/>
                  <a:pt x="3674238" y="154813"/>
                  <a:pt x="3674238" y="154813"/>
                </a:cubicBezTo>
                <a:cubicBezTo>
                  <a:pt x="3653028" y="143763"/>
                  <a:pt x="3640328" y="135508"/>
                  <a:pt x="3623311" y="121665"/>
                </a:cubicBezTo>
                <a:cubicBezTo>
                  <a:pt x="3623311" y="121665"/>
                  <a:pt x="3623311" y="121665"/>
                  <a:pt x="3623311" y="121665"/>
                </a:cubicBezTo>
                <a:cubicBezTo>
                  <a:pt x="3623311" y="121665"/>
                  <a:pt x="3623311" y="124459"/>
                  <a:pt x="3623311" y="124459"/>
                </a:cubicBezTo>
                <a:cubicBezTo>
                  <a:pt x="3623311" y="124459"/>
                  <a:pt x="3623311" y="124459"/>
                  <a:pt x="3623311" y="124459"/>
                </a:cubicBezTo>
                <a:cubicBezTo>
                  <a:pt x="3619119" y="135508"/>
                  <a:pt x="3602101" y="143763"/>
                  <a:pt x="3585211" y="140969"/>
                </a:cubicBezTo>
                <a:cubicBezTo>
                  <a:pt x="3559683" y="138302"/>
                  <a:pt x="3538475" y="152019"/>
                  <a:pt x="3500248" y="127253"/>
                </a:cubicBezTo>
                <a:cubicBezTo>
                  <a:pt x="3491865" y="149351"/>
                  <a:pt x="3491865" y="149351"/>
                  <a:pt x="3491865" y="149351"/>
                </a:cubicBezTo>
                <a:cubicBezTo>
                  <a:pt x="3462148" y="135508"/>
                  <a:pt x="3462148" y="135508"/>
                  <a:pt x="3462148" y="135508"/>
                </a:cubicBezTo>
                <a:cubicBezTo>
                  <a:pt x="3462148" y="118871"/>
                  <a:pt x="3462148" y="118871"/>
                  <a:pt x="3462148" y="118871"/>
                </a:cubicBezTo>
                <a:cubicBezTo>
                  <a:pt x="3491865" y="121665"/>
                  <a:pt x="3546983" y="116077"/>
                  <a:pt x="3585211" y="116077"/>
                </a:cubicBezTo>
                <a:cubicBezTo>
                  <a:pt x="3589401" y="107822"/>
                  <a:pt x="3589401" y="107822"/>
                  <a:pt x="3589401" y="107822"/>
                </a:cubicBezTo>
                <a:cubicBezTo>
                  <a:pt x="3564001" y="107822"/>
                  <a:pt x="3538475" y="113411"/>
                  <a:pt x="3525775" y="110617"/>
                </a:cubicBezTo>
                <a:cubicBezTo>
                  <a:pt x="3517265" y="107822"/>
                  <a:pt x="3500248" y="88519"/>
                  <a:pt x="3513075" y="77469"/>
                </a:cubicBezTo>
                <a:cubicBezTo>
                  <a:pt x="3500248" y="93980"/>
                  <a:pt x="3500248" y="93980"/>
                  <a:pt x="3500248" y="93980"/>
                </a:cubicBezTo>
                <a:cubicBezTo>
                  <a:pt x="3423920" y="93980"/>
                  <a:pt x="3423920" y="93980"/>
                  <a:pt x="3347594" y="71882"/>
                </a:cubicBezTo>
                <a:cubicBezTo>
                  <a:pt x="3351784" y="80137"/>
                  <a:pt x="3351784" y="80137"/>
                  <a:pt x="3351784" y="80137"/>
                </a:cubicBezTo>
                <a:cubicBezTo>
                  <a:pt x="3334894" y="85725"/>
                  <a:pt x="3322067" y="91186"/>
                  <a:pt x="3317876" y="77469"/>
                </a:cubicBezTo>
                <a:cubicBezTo>
                  <a:pt x="3271139" y="71882"/>
                  <a:pt x="3224531" y="60832"/>
                  <a:pt x="3194813" y="35940"/>
                </a:cubicBezTo>
                <a:cubicBezTo>
                  <a:pt x="3186303" y="58038"/>
                  <a:pt x="3186303" y="58038"/>
                  <a:pt x="3186303" y="58038"/>
                </a:cubicBezTo>
                <a:cubicBezTo>
                  <a:pt x="3173603" y="55244"/>
                  <a:pt x="3160903" y="24892"/>
                  <a:pt x="3156586" y="52577"/>
                </a:cubicBezTo>
                <a:cubicBezTo>
                  <a:pt x="3135376" y="60832"/>
                  <a:pt x="3135376" y="60832"/>
                  <a:pt x="3135376" y="60832"/>
                </a:cubicBezTo>
                <a:cubicBezTo>
                  <a:pt x="3118486" y="60832"/>
                  <a:pt x="3109976" y="71882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2958" y="55244"/>
                  <a:pt x="3092958" y="55244"/>
                  <a:pt x="3092958" y="55244"/>
                </a:cubicBezTo>
                <a:cubicBezTo>
                  <a:pt x="3092958" y="58038"/>
                  <a:pt x="3092958" y="58038"/>
                  <a:pt x="3092958" y="58038"/>
                </a:cubicBezTo>
                <a:cubicBezTo>
                  <a:pt x="3063240" y="46989"/>
                  <a:pt x="3092958" y="77469"/>
                  <a:pt x="3059050" y="63626"/>
                </a:cubicBezTo>
                <a:cubicBezTo>
                  <a:pt x="3046350" y="49783"/>
                  <a:pt x="3046350" y="91186"/>
                  <a:pt x="3029332" y="85725"/>
                </a:cubicBezTo>
                <a:cubicBezTo>
                  <a:pt x="3012440" y="55244"/>
                  <a:pt x="3012440" y="55244"/>
                  <a:pt x="3012440" y="55244"/>
                </a:cubicBezTo>
                <a:cubicBezTo>
                  <a:pt x="2982723" y="35940"/>
                  <a:pt x="2974213" y="66420"/>
                  <a:pt x="2927477" y="66420"/>
                </a:cubicBezTo>
                <a:cubicBezTo>
                  <a:pt x="2910587" y="55244"/>
                  <a:pt x="2897887" y="30352"/>
                  <a:pt x="2914777" y="5588"/>
                </a:cubicBezTo>
                <a:cubicBezTo>
                  <a:pt x="2893569" y="33146"/>
                  <a:pt x="2906269" y="24892"/>
                  <a:pt x="2876551" y="35940"/>
                </a:cubicBezTo>
                <a:cubicBezTo>
                  <a:pt x="2872359" y="24892"/>
                  <a:pt x="2876551" y="22097"/>
                  <a:pt x="2885059" y="13843"/>
                </a:cubicBezTo>
                <a:cubicBezTo>
                  <a:pt x="2859659" y="0"/>
                  <a:pt x="2868169" y="22097"/>
                  <a:pt x="2851151" y="22097"/>
                </a:cubicBezTo>
                <a:cubicBezTo>
                  <a:pt x="2846959" y="44195"/>
                  <a:pt x="2838451" y="77469"/>
                  <a:pt x="2834132" y="77469"/>
                </a:cubicBezTo>
                <a:cubicBezTo>
                  <a:pt x="2838451" y="85725"/>
                  <a:pt x="2838451" y="85725"/>
                  <a:pt x="2838451" y="85725"/>
                </a:cubicBezTo>
                <a:cubicBezTo>
                  <a:pt x="2821432" y="96774"/>
                  <a:pt x="2800224" y="102362"/>
                  <a:pt x="2779014" y="91186"/>
                </a:cubicBezTo>
                <a:cubicBezTo>
                  <a:pt x="2779014" y="80137"/>
                  <a:pt x="2779014" y="80137"/>
                  <a:pt x="2779014" y="80137"/>
                </a:cubicBezTo>
                <a:cubicBezTo>
                  <a:pt x="2757806" y="85725"/>
                  <a:pt x="2757806" y="85725"/>
                  <a:pt x="2757806" y="85725"/>
                </a:cubicBezTo>
                <a:cubicBezTo>
                  <a:pt x="2753614" y="71882"/>
                  <a:pt x="2753614" y="71882"/>
                  <a:pt x="2753614" y="71882"/>
                </a:cubicBezTo>
                <a:cubicBezTo>
                  <a:pt x="2723896" y="74676"/>
                  <a:pt x="2723896" y="74676"/>
                  <a:pt x="2723896" y="74676"/>
                </a:cubicBezTo>
                <a:cubicBezTo>
                  <a:pt x="2728088" y="77469"/>
                  <a:pt x="2728088" y="77469"/>
                  <a:pt x="2728088" y="77469"/>
                </a:cubicBezTo>
                <a:cubicBezTo>
                  <a:pt x="2719578" y="80137"/>
                  <a:pt x="2694178" y="82931"/>
                  <a:pt x="2677161" y="77469"/>
                </a:cubicBezTo>
                <a:cubicBezTo>
                  <a:pt x="2681478" y="69088"/>
                  <a:pt x="2681478" y="69088"/>
                  <a:pt x="2681478" y="69088"/>
                </a:cubicBezTo>
                <a:cubicBezTo>
                  <a:pt x="2639061" y="44195"/>
                  <a:pt x="2605025" y="74676"/>
                  <a:pt x="2558415" y="77469"/>
                </a:cubicBezTo>
                <a:cubicBezTo>
                  <a:pt x="2562607" y="63626"/>
                  <a:pt x="2562607" y="63626"/>
                  <a:pt x="2562607" y="63626"/>
                </a:cubicBezTo>
                <a:cubicBezTo>
                  <a:pt x="2549907" y="46989"/>
                  <a:pt x="2558415" y="85725"/>
                  <a:pt x="2541398" y="77469"/>
                </a:cubicBezTo>
                <a:cubicBezTo>
                  <a:pt x="2541398" y="58038"/>
                  <a:pt x="2541398" y="58038"/>
                  <a:pt x="2541398" y="58038"/>
                </a:cubicBezTo>
                <a:cubicBezTo>
                  <a:pt x="2520188" y="82931"/>
                  <a:pt x="2515998" y="52577"/>
                  <a:pt x="2507488" y="44195"/>
                </a:cubicBezTo>
                <a:cubicBezTo>
                  <a:pt x="2511680" y="69088"/>
                  <a:pt x="2511680" y="69088"/>
                  <a:pt x="2511680" y="69088"/>
                </a:cubicBezTo>
                <a:cubicBezTo>
                  <a:pt x="2490470" y="63626"/>
                  <a:pt x="2490470" y="63626"/>
                  <a:pt x="2490470" y="63626"/>
                </a:cubicBezTo>
                <a:cubicBezTo>
                  <a:pt x="2465070" y="55244"/>
                  <a:pt x="2473580" y="33146"/>
                  <a:pt x="2477770" y="19303"/>
                </a:cubicBezTo>
                <a:cubicBezTo>
                  <a:pt x="2460880" y="38734"/>
                  <a:pt x="2460880" y="38734"/>
                  <a:pt x="2460880" y="38734"/>
                </a:cubicBezTo>
                <a:cubicBezTo>
                  <a:pt x="2456562" y="16637"/>
                  <a:pt x="2456562" y="16637"/>
                  <a:pt x="2456562" y="16637"/>
                </a:cubicBezTo>
                <a:cubicBezTo>
                  <a:pt x="2443862" y="41528"/>
                  <a:pt x="2448052" y="11049"/>
                  <a:pt x="2426844" y="24892"/>
                </a:cubicBezTo>
                <a:cubicBezTo>
                  <a:pt x="2422652" y="16637"/>
                  <a:pt x="2426844" y="13843"/>
                  <a:pt x="2422652" y="8255"/>
                </a:cubicBezTo>
                <a:cubicBezTo>
                  <a:pt x="2384426" y="38734"/>
                  <a:pt x="2384426" y="38734"/>
                  <a:pt x="2384426" y="38734"/>
                </a:cubicBezTo>
                <a:cubicBezTo>
                  <a:pt x="2405634" y="24892"/>
                  <a:pt x="2405634" y="24892"/>
                  <a:pt x="2405634" y="24892"/>
                </a:cubicBezTo>
                <a:cubicBezTo>
                  <a:pt x="2405634" y="58038"/>
                  <a:pt x="2405634" y="58038"/>
                  <a:pt x="2405634" y="58038"/>
                </a:cubicBezTo>
                <a:cubicBezTo>
                  <a:pt x="2380234" y="82931"/>
                  <a:pt x="2375917" y="55244"/>
                  <a:pt x="2359026" y="63626"/>
                </a:cubicBezTo>
                <a:cubicBezTo>
                  <a:pt x="2367534" y="55244"/>
                  <a:pt x="2367534" y="55244"/>
                  <a:pt x="2367534" y="55244"/>
                </a:cubicBezTo>
                <a:cubicBezTo>
                  <a:pt x="2342007" y="60832"/>
                  <a:pt x="2342007" y="46989"/>
                  <a:pt x="2329307" y="41528"/>
                </a:cubicBezTo>
                <a:cubicBezTo>
                  <a:pt x="2333499" y="46989"/>
                  <a:pt x="2337817" y="55244"/>
                  <a:pt x="2329307" y="60832"/>
                </a:cubicBezTo>
                <a:cubicBezTo>
                  <a:pt x="2320799" y="60832"/>
                  <a:pt x="2324989" y="49783"/>
                  <a:pt x="2316607" y="44195"/>
                </a:cubicBezTo>
                <a:cubicBezTo>
                  <a:pt x="2316607" y="66420"/>
                  <a:pt x="2295399" y="77469"/>
                  <a:pt x="2278381" y="66420"/>
                </a:cubicBezTo>
                <a:cubicBezTo>
                  <a:pt x="2282571" y="63626"/>
                  <a:pt x="2282571" y="60832"/>
                  <a:pt x="2282571" y="58038"/>
                </a:cubicBezTo>
                <a:cubicBezTo>
                  <a:pt x="2278381" y="63626"/>
                  <a:pt x="2274189" y="69088"/>
                  <a:pt x="2269871" y="63626"/>
                </a:cubicBezTo>
                <a:cubicBezTo>
                  <a:pt x="2274189" y="38734"/>
                  <a:pt x="2274189" y="38734"/>
                  <a:pt x="2274189" y="38734"/>
                </a:cubicBezTo>
                <a:cubicBezTo>
                  <a:pt x="2257171" y="60832"/>
                  <a:pt x="2257171" y="60832"/>
                  <a:pt x="2257171" y="60832"/>
                </a:cubicBezTo>
                <a:cubicBezTo>
                  <a:pt x="2248663" y="55244"/>
                  <a:pt x="2235963" y="71882"/>
                  <a:pt x="2235963" y="55244"/>
                </a:cubicBezTo>
                <a:cubicBezTo>
                  <a:pt x="2240153" y="52577"/>
                  <a:pt x="2240153" y="52577"/>
                  <a:pt x="2240153" y="52577"/>
                </a:cubicBezTo>
                <a:cubicBezTo>
                  <a:pt x="2168018" y="46989"/>
                  <a:pt x="2168018" y="46989"/>
                  <a:pt x="2168018" y="46989"/>
                </a:cubicBezTo>
                <a:cubicBezTo>
                  <a:pt x="2168018" y="27686"/>
                  <a:pt x="2168018" y="27686"/>
                  <a:pt x="2168018" y="27686"/>
                </a:cubicBezTo>
                <a:cubicBezTo>
                  <a:pt x="2159636" y="52577"/>
                  <a:pt x="2129918" y="16637"/>
                  <a:pt x="2129918" y="49783"/>
                </a:cubicBezTo>
                <a:cubicBezTo>
                  <a:pt x="2117218" y="30352"/>
                  <a:pt x="2078990" y="60832"/>
                  <a:pt x="2087500" y="24892"/>
                </a:cubicBezTo>
                <a:cubicBezTo>
                  <a:pt x="2036573" y="22097"/>
                  <a:pt x="2011046" y="58038"/>
                  <a:pt x="1955927" y="41528"/>
                </a:cubicBezTo>
                <a:cubicBezTo>
                  <a:pt x="1934718" y="8255"/>
                  <a:pt x="1879600" y="19303"/>
                  <a:pt x="1841374" y="16637"/>
                </a:cubicBezTo>
                <a:cubicBezTo>
                  <a:pt x="1769237" y="30352"/>
                  <a:pt x="1722628" y="41528"/>
                  <a:pt x="1646174" y="52577"/>
                </a:cubicBezTo>
                <a:cubicBezTo>
                  <a:pt x="1603756" y="11049"/>
                  <a:pt x="1535939" y="69088"/>
                  <a:pt x="1489202" y="46989"/>
                </a:cubicBezTo>
                <a:cubicBezTo>
                  <a:pt x="1476502" y="63626"/>
                  <a:pt x="1476502" y="63626"/>
                  <a:pt x="1476502" y="63626"/>
                </a:cubicBezTo>
                <a:cubicBezTo>
                  <a:pt x="1442593" y="35940"/>
                  <a:pt x="1395858" y="71882"/>
                  <a:pt x="1349249" y="44195"/>
                </a:cubicBezTo>
                <a:cubicBezTo>
                  <a:pt x="1340740" y="52577"/>
                  <a:pt x="1332230" y="55244"/>
                  <a:pt x="1332230" y="55244"/>
                </a:cubicBezTo>
                <a:cubicBezTo>
                  <a:pt x="1332230" y="58038"/>
                  <a:pt x="1336421" y="60832"/>
                  <a:pt x="1336421" y="71882"/>
                </a:cubicBezTo>
                <a:cubicBezTo>
                  <a:pt x="1323721" y="63626"/>
                  <a:pt x="1298321" y="74676"/>
                  <a:pt x="1298321" y="52577"/>
                </a:cubicBezTo>
                <a:cubicBezTo>
                  <a:pt x="1302512" y="49783"/>
                  <a:pt x="1302512" y="49783"/>
                  <a:pt x="1302512" y="49783"/>
                </a:cubicBezTo>
                <a:cubicBezTo>
                  <a:pt x="1302512" y="27686"/>
                  <a:pt x="1264412" y="60832"/>
                  <a:pt x="1251586" y="41528"/>
                </a:cubicBezTo>
                <a:cubicBezTo>
                  <a:pt x="1260095" y="66420"/>
                  <a:pt x="1260095" y="66420"/>
                  <a:pt x="1260095" y="66420"/>
                </a:cubicBezTo>
                <a:cubicBezTo>
                  <a:pt x="1234695" y="60832"/>
                  <a:pt x="1234695" y="60832"/>
                  <a:pt x="1234695" y="60832"/>
                </a:cubicBezTo>
                <a:cubicBezTo>
                  <a:pt x="1238886" y="58038"/>
                  <a:pt x="1238886" y="58038"/>
                  <a:pt x="1238886" y="58038"/>
                </a:cubicBezTo>
                <a:cubicBezTo>
                  <a:pt x="1137031" y="113411"/>
                  <a:pt x="1086105" y="38734"/>
                  <a:pt x="992759" y="88519"/>
                </a:cubicBezTo>
                <a:cubicBezTo>
                  <a:pt x="1001268" y="63626"/>
                  <a:pt x="971550" y="102362"/>
                  <a:pt x="971550" y="74676"/>
                </a:cubicBezTo>
                <a:cubicBezTo>
                  <a:pt x="941959" y="41528"/>
                  <a:pt x="924942" y="85725"/>
                  <a:pt x="903733" y="93980"/>
                </a:cubicBezTo>
                <a:cubicBezTo>
                  <a:pt x="903733" y="96774"/>
                  <a:pt x="903733" y="96774"/>
                  <a:pt x="903733" y="99568"/>
                </a:cubicBezTo>
                <a:cubicBezTo>
                  <a:pt x="869824" y="96774"/>
                  <a:pt x="869824" y="96774"/>
                  <a:pt x="869824" y="96774"/>
                </a:cubicBezTo>
                <a:cubicBezTo>
                  <a:pt x="886715" y="60832"/>
                  <a:pt x="844296" y="127253"/>
                  <a:pt x="861315" y="96774"/>
                </a:cubicBezTo>
                <a:cubicBezTo>
                  <a:pt x="767970" y="74676"/>
                  <a:pt x="649098" y="105028"/>
                  <a:pt x="538862" y="99568"/>
                </a:cubicBezTo>
                <a:cubicBezTo>
                  <a:pt x="543052" y="107822"/>
                  <a:pt x="543052" y="107822"/>
                  <a:pt x="543052" y="107822"/>
                </a:cubicBezTo>
                <a:cubicBezTo>
                  <a:pt x="517652" y="107822"/>
                  <a:pt x="483617" y="118871"/>
                  <a:pt x="462408" y="107822"/>
                </a:cubicBezTo>
                <a:cubicBezTo>
                  <a:pt x="441198" y="93980"/>
                  <a:pt x="419989" y="132714"/>
                  <a:pt x="411608" y="132714"/>
                </a:cubicBezTo>
                <a:cubicBezTo>
                  <a:pt x="390398" y="149351"/>
                  <a:pt x="364872" y="121665"/>
                  <a:pt x="377572" y="121665"/>
                </a:cubicBezTo>
                <a:cubicBezTo>
                  <a:pt x="352172" y="127253"/>
                  <a:pt x="335153" y="160401"/>
                  <a:pt x="301245" y="149351"/>
                </a:cubicBezTo>
                <a:cubicBezTo>
                  <a:pt x="284226" y="118871"/>
                  <a:pt x="212090" y="182499"/>
                  <a:pt x="207900" y="149351"/>
                </a:cubicBezTo>
                <a:cubicBezTo>
                  <a:pt x="207900" y="152019"/>
                  <a:pt x="207900" y="152019"/>
                  <a:pt x="207900" y="152019"/>
                </a:cubicBezTo>
                <a:cubicBezTo>
                  <a:pt x="161164" y="132714"/>
                  <a:pt x="127255" y="174244"/>
                  <a:pt x="76366" y="154813"/>
                </a:cubicBezTo>
                <a:cubicBezTo>
                  <a:pt x="76366" y="154813"/>
                  <a:pt x="76366" y="154813"/>
                  <a:pt x="76366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46673" y="370586"/>
                  <a:pt x="46673" y="370586"/>
                  <a:pt x="46673" y="370586"/>
                </a:cubicBezTo>
                <a:cubicBezTo>
                  <a:pt x="139955" y="456183"/>
                  <a:pt x="139955" y="456183"/>
                  <a:pt x="139955" y="456183"/>
                </a:cubicBezTo>
                <a:cubicBezTo>
                  <a:pt x="207900" y="445134"/>
                  <a:pt x="280036" y="434086"/>
                  <a:pt x="352172" y="425831"/>
                </a:cubicBezTo>
                <a:cubicBezTo>
                  <a:pt x="526162" y="450722"/>
                  <a:pt x="526162" y="450722"/>
                  <a:pt x="526162" y="450722"/>
                </a:cubicBezTo>
                <a:cubicBezTo>
                  <a:pt x="666115" y="439674"/>
                  <a:pt x="806070" y="431419"/>
                  <a:pt x="946150" y="423037"/>
                </a:cubicBezTo>
                <a:cubicBezTo>
                  <a:pt x="971550" y="395351"/>
                  <a:pt x="971550" y="395351"/>
                  <a:pt x="971550" y="395351"/>
                </a:cubicBezTo>
                <a:cubicBezTo>
                  <a:pt x="1056514" y="436880"/>
                  <a:pt x="1162558" y="384301"/>
                  <a:pt x="1251586" y="411988"/>
                </a:cubicBezTo>
                <a:cubicBezTo>
                  <a:pt x="1251586" y="389889"/>
                  <a:pt x="1251586" y="389889"/>
                  <a:pt x="1251586" y="389889"/>
                </a:cubicBezTo>
                <a:cubicBezTo>
                  <a:pt x="1277112" y="389889"/>
                  <a:pt x="1277112" y="400938"/>
                  <a:pt x="1281303" y="406526"/>
                </a:cubicBezTo>
                <a:cubicBezTo>
                  <a:pt x="1514730" y="395351"/>
                  <a:pt x="1756537" y="362203"/>
                  <a:pt x="1968627" y="389889"/>
                </a:cubicBezTo>
                <a:cubicBezTo>
                  <a:pt x="1989837" y="406526"/>
                  <a:pt x="2049273" y="395351"/>
                  <a:pt x="2066290" y="411988"/>
                </a:cubicBezTo>
                <a:cubicBezTo>
                  <a:pt x="2134108" y="384301"/>
                  <a:pt x="2206244" y="384301"/>
                  <a:pt x="2274189" y="387095"/>
                </a:cubicBezTo>
                <a:cubicBezTo>
                  <a:pt x="2274189" y="389889"/>
                  <a:pt x="2274189" y="389889"/>
                  <a:pt x="2274189" y="389889"/>
                </a:cubicBezTo>
                <a:cubicBezTo>
                  <a:pt x="2303781" y="387095"/>
                  <a:pt x="2303781" y="387095"/>
                  <a:pt x="2303781" y="387095"/>
                </a:cubicBezTo>
                <a:cubicBezTo>
                  <a:pt x="2308099" y="387095"/>
                  <a:pt x="2308099" y="389889"/>
                  <a:pt x="2308099" y="392683"/>
                </a:cubicBezTo>
                <a:cubicBezTo>
                  <a:pt x="2342007" y="373252"/>
                  <a:pt x="2401444" y="392683"/>
                  <a:pt x="2443862" y="400938"/>
                </a:cubicBezTo>
                <a:cubicBezTo>
                  <a:pt x="2443862" y="403732"/>
                  <a:pt x="2443862" y="403732"/>
                  <a:pt x="2443862" y="403732"/>
                </a:cubicBezTo>
                <a:cubicBezTo>
                  <a:pt x="2702688" y="409194"/>
                  <a:pt x="2944495" y="373252"/>
                  <a:pt x="3203321" y="411988"/>
                </a:cubicBezTo>
                <a:cubicBezTo>
                  <a:pt x="3317876" y="450722"/>
                  <a:pt x="3462148" y="403732"/>
                  <a:pt x="3597911" y="439674"/>
                </a:cubicBezTo>
                <a:cubicBezTo>
                  <a:pt x="3619119" y="461771"/>
                  <a:pt x="3899155" y="456183"/>
                  <a:pt x="3924555" y="447928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4" name="Freeform 334"/>
          <p:cNvSpPr/>
          <p:nvPr/>
        </p:nvSpPr>
        <p:spPr>
          <a:xfrm>
            <a:off x="1548129" y="3630100"/>
            <a:ext cx="6062472" cy="24231"/>
          </a:xfrm>
          <a:custGeom>
            <a:avLst/>
            <a:gdLst/>
            <a:ahLst/>
            <a:cxnLst/>
            <a:rect l="0" t="0" r="0" b="0"/>
            <a:pathLst>
              <a:path w="6062472" h="22861">
                <a:moveTo>
                  <a:pt x="0" y="0"/>
                </a:moveTo>
                <a:lnTo>
                  <a:pt x="1515619" y="0"/>
                </a:lnTo>
                <a:lnTo>
                  <a:pt x="3031237" y="0"/>
                </a:lnTo>
                <a:lnTo>
                  <a:pt x="4546855" y="0"/>
                </a:lnTo>
                <a:lnTo>
                  <a:pt x="6062472" y="0"/>
                </a:lnTo>
                <a:lnTo>
                  <a:pt x="6062472" y="22861"/>
                </a:lnTo>
                <a:lnTo>
                  <a:pt x="4546855" y="22861"/>
                </a:lnTo>
                <a:lnTo>
                  <a:pt x="3031237" y="22861"/>
                </a:lnTo>
                <a:lnTo>
                  <a:pt x="1515619" y="22861"/>
                </a:lnTo>
                <a:lnTo>
                  <a:pt x="0" y="22861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5" name="Freeform 335"/>
          <p:cNvSpPr/>
          <p:nvPr/>
        </p:nvSpPr>
        <p:spPr>
          <a:xfrm>
            <a:off x="5504210" y="5311787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0"/>
                </a:moveTo>
                <a:cubicBezTo>
                  <a:pt x="421005" y="156591"/>
                  <a:pt x="380238" y="177038"/>
                  <a:pt x="332741" y="177038"/>
                </a:cubicBezTo>
                <a:cubicBezTo>
                  <a:pt x="305562" y="183897"/>
                  <a:pt x="305562" y="217932"/>
                  <a:pt x="264796" y="211075"/>
                </a:cubicBezTo>
                <a:cubicBezTo>
                  <a:pt x="264796" y="163450"/>
                  <a:pt x="312421" y="156591"/>
                  <a:pt x="353061" y="149860"/>
                </a:cubicBezTo>
                <a:cubicBezTo>
                  <a:pt x="258065" y="129413"/>
                  <a:pt x="156211" y="136144"/>
                  <a:pt x="74677" y="156591"/>
                </a:cubicBezTo>
                <a:cubicBezTo>
                  <a:pt x="47498" y="156591"/>
                  <a:pt x="20321" y="190628"/>
                  <a:pt x="0" y="163450"/>
                </a:cubicBezTo>
                <a:cubicBezTo>
                  <a:pt x="0" y="122556"/>
                  <a:pt x="47498" y="129413"/>
                  <a:pt x="74677" y="129413"/>
                </a:cubicBezTo>
                <a:cubicBezTo>
                  <a:pt x="156211" y="115825"/>
                  <a:pt x="285242" y="95378"/>
                  <a:pt x="387097" y="115825"/>
                </a:cubicBezTo>
                <a:cubicBezTo>
                  <a:pt x="353061" y="68072"/>
                  <a:pt x="244475" y="74931"/>
                  <a:pt x="258065" y="6859"/>
                </a:cubicBezTo>
                <a:cubicBezTo>
                  <a:pt x="291973" y="0"/>
                  <a:pt x="291973" y="27178"/>
                  <a:pt x="305562" y="40894"/>
                </a:cubicBezTo>
                <a:cubicBezTo>
                  <a:pt x="366649" y="61341"/>
                  <a:pt x="400686" y="102109"/>
                  <a:pt x="461773" y="115825"/>
                </a:cubicBezTo>
                <a:cubicBezTo>
                  <a:pt x="461773" y="122556"/>
                  <a:pt x="461773" y="136144"/>
                  <a:pt x="461773" y="149860"/>
                </a:cubicBezTo>
                <a:close/>
                <a:moveTo>
                  <a:pt x="393828" y="115825"/>
                </a:moveTo>
                <a:cubicBezTo>
                  <a:pt x="393828" y="122556"/>
                  <a:pt x="393828" y="129413"/>
                  <a:pt x="393828" y="136144"/>
                </a:cubicBezTo>
                <a:cubicBezTo>
                  <a:pt x="400686" y="136144"/>
                  <a:pt x="400686" y="136144"/>
                  <a:pt x="407417" y="136144"/>
                </a:cubicBezTo>
                <a:cubicBezTo>
                  <a:pt x="407417" y="129413"/>
                  <a:pt x="407417" y="122556"/>
                  <a:pt x="407417" y="122556"/>
                </a:cubicBezTo>
                <a:cubicBezTo>
                  <a:pt x="400686" y="122556"/>
                  <a:pt x="400686" y="115825"/>
                  <a:pt x="393828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36" name="Picture 33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80403" y="451105"/>
            <a:ext cx="1147572" cy="1147572"/>
          </a:xfrm>
          <a:prstGeom prst="rect">
            <a:avLst/>
          </a:prstGeom>
          <a:noFill/>
        </p:spPr>
      </p:pic>
      <p:pic>
        <p:nvPicPr>
          <p:cNvPr id="337" name="Picture 337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30211" y="1363981"/>
            <a:ext cx="649223" cy="650748"/>
          </a:xfrm>
          <a:prstGeom prst="rect">
            <a:avLst/>
          </a:prstGeom>
          <a:noFill/>
        </p:spPr>
      </p:pic>
      <p:pic>
        <p:nvPicPr>
          <p:cNvPr id="338" name="Picture 261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65719" y="731521"/>
            <a:ext cx="751331" cy="751331"/>
          </a:xfrm>
          <a:prstGeom prst="rect">
            <a:avLst/>
          </a:prstGeom>
          <a:noFill/>
        </p:spPr>
      </p:pic>
      <p:pic>
        <p:nvPicPr>
          <p:cNvPr id="339" name="Picture 339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343" y="4090062"/>
            <a:ext cx="463295" cy="463295"/>
          </a:xfrm>
          <a:prstGeom prst="rect">
            <a:avLst/>
          </a:prstGeom>
          <a:noFill/>
        </p:spPr>
      </p:pic>
      <p:pic>
        <p:nvPicPr>
          <p:cNvPr id="340" name="Picture 339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343" y="5159387"/>
            <a:ext cx="463295" cy="461772"/>
          </a:xfrm>
          <a:prstGeom prst="rect">
            <a:avLst/>
          </a:prstGeom>
          <a:noFill/>
        </p:spPr>
      </p:pic>
      <p:sp>
        <p:nvSpPr>
          <p:cNvPr id="341" name="Rectangle 341"/>
          <p:cNvSpPr/>
          <p:nvPr/>
        </p:nvSpPr>
        <p:spPr>
          <a:xfrm>
            <a:off x="502919" y="246533"/>
            <a:ext cx="4796185" cy="105881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0" b="1" i="1" spc="0" baseline="0" dirty="0">
                <a:solidFill>
                  <a:srgbClr val="0C377B"/>
                </a:solidFill>
                <a:latin typeface="Arial"/>
              </a:rPr>
              <a:t>BYOD Policy at CERN</a:t>
            </a:r>
          </a:p>
          <a:p>
            <a:pPr marL="765962">
              <a:lnSpc>
                <a:spcPts val="4391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MT"/>
              </a:rPr>
              <a:t>“bring your own device”</a:t>
            </a:r>
          </a:p>
        </p:txBody>
      </p:sp>
      <p:sp>
        <p:nvSpPr>
          <p:cNvPr id="343" name="Rectangle 343"/>
          <p:cNvSpPr/>
          <p:nvPr/>
        </p:nvSpPr>
        <p:spPr>
          <a:xfrm>
            <a:off x="665511" y="2328659"/>
            <a:ext cx="7668158" cy="7729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4E9A06"/>
                </a:solidFill>
                <a:latin typeface="Arial"/>
              </a:rPr>
              <a:t>Permitted, but in compliance with CERN computing rules</a:t>
            </a:r>
          </a:p>
          <a:p>
            <a:pPr marL="2106802">
              <a:lnSpc>
                <a:spcPts val="2875"/>
              </a:lnSpc>
            </a:pPr>
            <a:r>
              <a:rPr lang="en-US" sz="2400" b="0" i="1" spc="0" baseline="0" dirty="0">
                <a:solidFill>
                  <a:srgbClr val="4E9A06"/>
                </a:solidFill>
                <a:latin typeface="Arial"/>
              </a:rPr>
              <a:t>Operational Circular No. 5</a:t>
            </a:r>
          </a:p>
        </p:txBody>
      </p:sp>
      <p:sp>
        <p:nvSpPr>
          <p:cNvPr id="344" name="Rectangle 344"/>
          <p:cNvSpPr/>
          <p:nvPr/>
        </p:nvSpPr>
        <p:spPr>
          <a:xfrm>
            <a:off x="1548384" y="3262271"/>
            <a:ext cx="6061517" cy="40823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https://securit</a:t>
            </a:r>
            <a:r>
              <a:rPr lang="en-US" sz="2402" b="0" i="0" spc="-184" baseline="0" dirty="0">
                <a:solidFill>
                  <a:srgbClr val="3465A4"/>
                </a:solidFill>
                <a:latin typeface="Arial"/>
                <a:hlinkClick r:id="rId8"/>
              </a:rPr>
              <a:t>y</a:t>
            </a:r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.web.cern.ch/security/rules/en/</a:t>
            </a:r>
          </a:p>
        </p:txBody>
      </p:sp>
      <p:sp>
        <p:nvSpPr>
          <p:cNvPr id="345" name="Rectangle 345"/>
          <p:cNvSpPr/>
          <p:nvPr/>
        </p:nvSpPr>
        <p:spPr>
          <a:xfrm>
            <a:off x="1096498" y="4090062"/>
            <a:ext cx="7181309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CE</a:t>
            </a:r>
            <a:r>
              <a:rPr lang="en-US" sz="2795" b="0" i="0" spc="-11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N 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web-based applications 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from outside</a:t>
            </a:r>
          </a:p>
        </p:txBody>
      </p:sp>
      <p:sp>
        <p:nvSpPr>
          <p:cNvPr id="346" name="Rectangle 346"/>
          <p:cNvSpPr/>
          <p:nvPr/>
        </p:nvSpPr>
        <p:spPr>
          <a:xfrm>
            <a:off x="1106556" y="5151147"/>
            <a:ext cx="7605119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NICE desktop from outside  </a:t>
            </a:r>
            <a:r>
              <a:rPr lang="en-US" sz="2795" b="0" i="0" spc="-11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    </a:t>
            </a:r>
            <a:r>
              <a:rPr lang="en-US" sz="2795" b="1" i="0" spc="-209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erminal Server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93496184-B0FD-4228-94D5-25FF415CFA39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10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5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436" name="Freeform 436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7" name="Freeform 437"/>
          <p:cNvSpPr/>
          <p:nvPr/>
        </p:nvSpPr>
        <p:spPr>
          <a:xfrm>
            <a:off x="4720135" y="5618342"/>
            <a:ext cx="3717480" cy="29717"/>
          </a:xfrm>
          <a:custGeom>
            <a:avLst/>
            <a:gdLst/>
            <a:ahLst/>
            <a:cxnLst/>
            <a:rect l="0" t="0" r="0" b="0"/>
            <a:pathLst>
              <a:path w="3677411" h="30480">
                <a:moveTo>
                  <a:pt x="0" y="0"/>
                </a:moveTo>
                <a:lnTo>
                  <a:pt x="919352" y="0"/>
                </a:lnTo>
                <a:lnTo>
                  <a:pt x="1838706" y="0"/>
                </a:lnTo>
                <a:lnTo>
                  <a:pt x="2758059" y="0"/>
                </a:lnTo>
                <a:lnTo>
                  <a:pt x="3677411" y="0"/>
                </a:lnTo>
                <a:lnTo>
                  <a:pt x="3677411" y="30480"/>
                </a:lnTo>
                <a:lnTo>
                  <a:pt x="2758059" y="30480"/>
                </a:lnTo>
                <a:lnTo>
                  <a:pt x="1838706" y="30480"/>
                </a:lnTo>
                <a:lnTo>
                  <a:pt x="919352" y="30480"/>
                </a:lnTo>
                <a:lnTo>
                  <a:pt x="0" y="30480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38" name="Picture 438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13937" y="4625595"/>
            <a:ext cx="356727" cy="647402"/>
          </a:xfrm>
          <a:prstGeom prst="rect">
            <a:avLst/>
          </a:prstGeom>
          <a:noFill/>
        </p:spPr>
      </p:pic>
      <p:pic>
        <p:nvPicPr>
          <p:cNvPr id="439" name="Picture 424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93464" y="1347217"/>
            <a:ext cx="4585715" cy="2880360"/>
          </a:xfrm>
          <a:prstGeom prst="rect">
            <a:avLst/>
          </a:prstGeom>
          <a:noFill/>
        </p:spPr>
      </p:pic>
      <p:pic>
        <p:nvPicPr>
          <p:cNvPr id="440" name="Picture 44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57471" y="1607821"/>
            <a:ext cx="4460747" cy="2540507"/>
          </a:xfrm>
          <a:prstGeom prst="rect">
            <a:avLst/>
          </a:prstGeom>
          <a:noFill/>
        </p:spPr>
      </p:pic>
      <p:sp>
        <p:nvSpPr>
          <p:cNvPr id="441" name="Rectangle 441"/>
          <p:cNvSpPr/>
          <p:nvPr/>
        </p:nvSpPr>
        <p:spPr>
          <a:xfrm>
            <a:off x="502919" y="283450"/>
            <a:ext cx="5880456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CERN Dir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ctory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spc="883" baseline="0" dirty="0">
                <a:solidFill>
                  <a:srgbClr val="0C377B"/>
                </a:solidFill>
                <a:latin typeface="Wingdings"/>
              </a:rPr>
              <a:t></a:t>
            </a:r>
            <a:r>
              <a:rPr lang="en-US" sz="3204" b="1" i="1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ntry point</a:t>
            </a:r>
          </a:p>
        </p:txBody>
      </p:sp>
      <p:sp>
        <p:nvSpPr>
          <p:cNvPr id="442" name="Rectangle 442"/>
          <p:cNvSpPr/>
          <p:nvPr/>
        </p:nvSpPr>
        <p:spPr>
          <a:xfrm>
            <a:off x="548640" y="1162178"/>
            <a:ext cx="2725292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Dept. websites</a:t>
            </a:r>
          </a:p>
        </p:txBody>
      </p:sp>
      <p:sp>
        <p:nvSpPr>
          <p:cNvPr id="443" name="Rectangle 443"/>
          <p:cNvSpPr/>
          <p:nvPr/>
        </p:nvSpPr>
        <p:spPr>
          <a:xfrm>
            <a:off x="548640" y="1734059"/>
            <a:ext cx="2999231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Project websites</a:t>
            </a:r>
          </a:p>
        </p:txBody>
      </p:sp>
      <p:sp>
        <p:nvSpPr>
          <p:cNvPr id="444" name="Rectangle 444"/>
          <p:cNvSpPr/>
          <p:nvPr/>
        </p:nvSpPr>
        <p:spPr>
          <a:xfrm>
            <a:off x="548640" y="2305559"/>
            <a:ext cx="3119247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-45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eb applica</a:t>
            </a:r>
            <a:r>
              <a:rPr lang="en-US" sz="3000" b="0" i="0" spc="-11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ions</a:t>
            </a:r>
          </a:p>
        </p:txBody>
      </p:sp>
      <p:sp>
        <p:nvSpPr>
          <p:cNvPr id="445" name="Rectangle 445"/>
          <p:cNvSpPr/>
          <p:nvPr/>
        </p:nvSpPr>
        <p:spPr>
          <a:xfrm>
            <a:off x="548640" y="2877059"/>
            <a:ext cx="2554604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Maps, access</a:t>
            </a:r>
          </a:p>
        </p:txBody>
      </p:sp>
      <p:sp>
        <p:nvSpPr>
          <p:cNvPr id="446" name="Rectangle 446"/>
          <p:cNvSpPr/>
          <p:nvPr/>
        </p:nvSpPr>
        <p:spPr>
          <a:xfrm>
            <a:off x="548640" y="3448812"/>
            <a:ext cx="2152269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Documents</a:t>
            </a:r>
          </a:p>
        </p:txBody>
      </p:sp>
      <p:sp>
        <p:nvSpPr>
          <p:cNvPr id="447" name="Rectangle 447"/>
          <p:cNvSpPr/>
          <p:nvPr/>
        </p:nvSpPr>
        <p:spPr>
          <a:xfrm>
            <a:off x="548640" y="4020312"/>
            <a:ext cx="3225164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-45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orking</a:t>
            </a:r>
            <a:r>
              <a:rPr lang="en-US" sz="3000" b="0" i="0" spc="-14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at CERN</a:t>
            </a:r>
          </a:p>
        </p:txBody>
      </p:sp>
      <p:sp>
        <p:nvSpPr>
          <p:cNvPr id="448" name="Rectangle 448"/>
          <p:cNvSpPr/>
          <p:nvPr/>
        </p:nvSpPr>
        <p:spPr>
          <a:xfrm>
            <a:off x="548640" y="4591469"/>
            <a:ext cx="7852250" cy="110062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2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2" b="0" i="0" spc="0" baseline="0" dirty="0">
                <a:solidFill>
                  <a:srgbClr val="0C377B"/>
                </a:solidFill>
                <a:latin typeface="Arial"/>
              </a:rPr>
              <a:t>Life</a:t>
            </a:r>
            <a:r>
              <a:rPr lang="en-US" sz="3002" b="0" i="0" spc="-1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2" b="0" i="0" spc="0" baseline="0" dirty="0">
                <a:solidFill>
                  <a:srgbClr val="0C377B"/>
                </a:solidFill>
                <a:latin typeface="Arial"/>
              </a:rPr>
              <a:t>at CERN</a:t>
            </a:r>
          </a:p>
          <a:p>
            <a:pPr marL="0">
              <a:lnSpc>
                <a:spcPts val="4649"/>
              </a:lnSpc>
              <a:tabLst>
                <a:tab pos="4170552" algn="l"/>
              </a:tabLst>
            </a:pPr>
            <a:r>
              <a:rPr lang="en-US" sz="3000" b="0" i="0" spc="725" baseline="0" dirty="0">
                <a:solidFill>
                  <a:srgbClr val="84B0D9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84B0D9"/>
                </a:solidFill>
                <a:latin typeface="Arial"/>
              </a:rPr>
              <a:t>Etc.	</a:t>
            </a:r>
            <a:r>
              <a:rPr lang="en-US" sz="4239" b="0" i="0" spc="0" baseline="-6775" dirty="0">
                <a:solidFill>
                  <a:srgbClr val="3465A4"/>
                </a:solidFill>
                <a:latin typeface="Arial"/>
                <a:hlinkClick r:id="rId7"/>
              </a:rPr>
              <a:t>http://cern.ch/</a:t>
            </a:r>
            <a:r>
              <a:rPr lang="en-US" sz="4239" b="1" i="0" spc="0" baseline="-6775" dirty="0">
                <a:solidFill>
                  <a:srgbClr val="3465A4"/>
                </a:solidFill>
                <a:latin typeface="Arial"/>
                <a:hlinkClick r:id="rId7"/>
              </a:rPr>
              <a:t>directory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D777FFF7-A463-4804-BCA4-C20E89D8F53E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11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32" name="Freeform 332"/>
          <p:cNvSpPr/>
          <p:nvPr/>
        </p:nvSpPr>
        <p:spPr>
          <a:xfrm>
            <a:off x="472699" y="6191763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3" name="Freeform 333"/>
          <p:cNvSpPr/>
          <p:nvPr/>
        </p:nvSpPr>
        <p:spPr>
          <a:xfrm>
            <a:off x="1975861" y="1133399"/>
            <a:ext cx="4556761" cy="615997"/>
          </a:xfrm>
          <a:custGeom>
            <a:avLst/>
            <a:gdLst/>
            <a:ahLst/>
            <a:cxnLst/>
            <a:rect l="0" t="0" r="0" b="0"/>
            <a:pathLst>
              <a:path w="4556761" h="461771">
                <a:moveTo>
                  <a:pt x="3924555" y="447928"/>
                </a:moveTo>
                <a:cubicBezTo>
                  <a:pt x="3894837" y="420243"/>
                  <a:pt x="3894837" y="420243"/>
                  <a:pt x="3894837" y="420243"/>
                </a:cubicBezTo>
                <a:cubicBezTo>
                  <a:pt x="4001008" y="411988"/>
                  <a:pt x="4047618" y="439674"/>
                  <a:pt x="4136771" y="423037"/>
                </a:cubicBezTo>
                <a:cubicBezTo>
                  <a:pt x="4132453" y="428625"/>
                  <a:pt x="4132453" y="428625"/>
                  <a:pt x="4132453" y="428625"/>
                </a:cubicBezTo>
                <a:cubicBezTo>
                  <a:pt x="4145153" y="436880"/>
                  <a:pt x="4157981" y="376046"/>
                  <a:pt x="4289426" y="456183"/>
                </a:cubicBezTo>
                <a:cubicBezTo>
                  <a:pt x="4289426" y="458977"/>
                  <a:pt x="4289426" y="458977"/>
                  <a:pt x="4289426" y="458977"/>
                </a:cubicBezTo>
                <a:cubicBezTo>
                  <a:pt x="4297934" y="458977"/>
                  <a:pt x="4297934" y="453517"/>
                  <a:pt x="4306444" y="461771"/>
                </a:cubicBezTo>
                <a:cubicBezTo>
                  <a:pt x="4285234" y="445134"/>
                  <a:pt x="4285234" y="445134"/>
                  <a:pt x="4285234" y="445134"/>
                </a:cubicBezTo>
                <a:cubicBezTo>
                  <a:pt x="4297934" y="439674"/>
                  <a:pt x="4314952" y="425831"/>
                  <a:pt x="4331844" y="425831"/>
                </a:cubicBezTo>
                <a:cubicBezTo>
                  <a:pt x="4336162" y="428625"/>
                  <a:pt x="4336162" y="434086"/>
                  <a:pt x="4336162" y="439674"/>
                </a:cubicBezTo>
                <a:cubicBezTo>
                  <a:pt x="4387088" y="436880"/>
                  <a:pt x="4387088" y="436880"/>
                  <a:pt x="4387088" y="436880"/>
                </a:cubicBezTo>
                <a:cubicBezTo>
                  <a:pt x="4399788" y="456183"/>
                  <a:pt x="4399788" y="456183"/>
                  <a:pt x="4399788" y="456183"/>
                </a:cubicBezTo>
                <a:cubicBezTo>
                  <a:pt x="4412488" y="445134"/>
                  <a:pt x="4412488" y="409194"/>
                  <a:pt x="4450715" y="431419"/>
                </a:cubicBezTo>
                <a:cubicBezTo>
                  <a:pt x="4438015" y="406526"/>
                  <a:pt x="4471925" y="417576"/>
                  <a:pt x="4467607" y="406526"/>
                </a:cubicBezTo>
                <a:cubicBezTo>
                  <a:pt x="4467607" y="409194"/>
                  <a:pt x="4471925" y="414782"/>
                  <a:pt x="4476115" y="417576"/>
                </a:cubicBezTo>
                <a:cubicBezTo>
                  <a:pt x="4501643" y="417576"/>
                  <a:pt x="4544061" y="411988"/>
                  <a:pt x="4556761" y="400938"/>
                </a:cubicBezTo>
                <a:cubicBezTo>
                  <a:pt x="4556761" y="400938"/>
                  <a:pt x="4471925" y="340106"/>
                  <a:pt x="4450715" y="312419"/>
                </a:cubicBezTo>
                <a:cubicBezTo>
                  <a:pt x="4484625" y="320801"/>
                  <a:pt x="4463415" y="309752"/>
                  <a:pt x="4454907" y="301370"/>
                </a:cubicBezTo>
                <a:cubicBezTo>
                  <a:pt x="4454907" y="306958"/>
                  <a:pt x="4454907" y="306958"/>
                  <a:pt x="4454907" y="306958"/>
                </a:cubicBezTo>
                <a:cubicBezTo>
                  <a:pt x="4433698" y="301370"/>
                  <a:pt x="4438015" y="284861"/>
                  <a:pt x="4425188" y="279272"/>
                </a:cubicBezTo>
                <a:cubicBezTo>
                  <a:pt x="4425188" y="284861"/>
                  <a:pt x="4425188" y="284861"/>
                  <a:pt x="4425188" y="284861"/>
                </a:cubicBezTo>
                <a:cubicBezTo>
                  <a:pt x="4429507" y="282067"/>
                  <a:pt x="4429507" y="282067"/>
                  <a:pt x="4429507" y="282067"/>
                </a:cubicBezTo>
                <a:cubicBezTo>
                  <a:pt x="4429507" y="284861"/>
                  <a:pt x="4429507" y="287527"/>
                  <a:pt x="4425188" y="287527"/>
                </a:cubicBezTo>
                <a:cubicBezTo>
                  <a:pt x="4425188" y="290321"/>
                  <a:pt x="4425188" y="293115"/>
                  <a:pt x="4420998" y="293115"/>
                </a:cubicBezTo>
                <a:cubicBezTo>
                  <a:pt x="4420998" y="290321"/>
                  <a:pt x="4420998" y="290321"/>
                  <a:pt x="4420998" y="290321"/>
                </a:cubicBezTo>
                <a:cubicBezTo>
                  <a:pt x="4412488" y="293115"/>
                  <a:pt x="4399788" y="290321"/>
                  <a:pt x="4391280" y="287527"/>
                </a:cubicBezTo>
                <a:cubicBezTo>
                  <a:pt x="4395598" y="273684"/>
                  <a:pt x="4395598" y="273684"/>
                  <a:pt x="4395598" y="273684"/>
                </a:cubicBezTo>
                <a:cubicBezTo>
                  <a:pt x="4378580" y="298576"/>
                  <a:pt x="4302252" y="229488"/>
                  <a:pt x="4280917" y="229488"/>
                </a:cubicBezTo>
                <a:cubicBezTo>
                  <a:pt x="4264026" y="210184"/>
                  <a:pt x="4234307" y="229488"/>
                  <a:pt x="4213099" y="221233"/>
                </a:cubicBezTo>
                <a:cubicBezTo>
                  <a:pt x="4170681" y="215645"/>
                  <a:pt x="4191889" y="199136"/>
                  <a:pt x="4174871" y="188087"/>
                </a:cubicBezTo>
                <a:cubicBezTo>
                  <a:pt x="4149471" y="179705"/>
                  <a:pt x="4179189" y="204596"/>
                  <a:pt x="4166363" y="204596"/>
                </a:cubicBezTo>
                <a:cubicBezTo>
                  <a:pt x="4140963" y="185293"/>
                  <a:pt x="4140963" y="185293"/>
                  <a:pt x="4140963" y="185293"/>
                </a:cubicBezTo>
                <a:cubicBezTo>
                  <a:pt x="4157981" y="182499"/>
                  <a:pt x="4149471" y="174244"/>
                  <a:pt x="4145153" y="168656"/>
                </a:cubicBezTo>
                <a:cubicBezTo>
                  <a:pt x="4119753" y="165862"/>
                  <a:pt x="4081526" y="138302"/>
                  <a:pt x="4073144" y="165862"/>
                </a:cubicBezTo>
                <a:cubicBezTo>
                  <a:pt x="4039108" y="152019"/>
                  <a:pt x="4039108" y="140969"/>
                  <a:pt x="4022218" y="138302"/>
                </a:cubicBezTo>
                <a:cubicBezTo>
                  <a:pt x="4030600" y="143763"/>
                  <a:pt x="4039108" y="149351"/>
                  <a:pt x="4039108" y="154813"/>
                </a:cubicBezTo>
                <a:cubicBezTo>
                  <a:pt x="4026408" y="140969"/>
                  <a:pt x="4030600" y="157607"/>
                  <a:pt x="4034918" y="160401"/>
                </a:cubicBezTo>
                <a:cubicBezTo>
                  <a:pt x="4013708" y="171450"/>
                  <a:pt x="3928873" y="105028"/>
                  <a:pt x="3924555" y="135508"/>
                </a:cubicBezTo>
                <a:cubicBezTo>
                  <a:pt x="3924555" y="129920"/>
                  <a:pt x="3924555" y="129920"/>
                  <a:pt x="3924555" y="129920"/>
                </a:cubicBezTo>
                <a:cubicBezTo>
                  <a:pt x="3916045" y="152019"/>
                  <a:pt x="3920363" y="174244"/>
                  <a:pt x="3907663" y="185293"/>
                </a:cubicBezTo>
                <a:cubicBezTo>
                  <a:pt x="3894837" y="174244"/>
                  <a:pt x="3894837" y="174244"/>
                  <a:pt x="3894837" y="174244"/>
                </a:cubicBezTo>
                <a:cubicBezTo>
                  <a:pt x="3882137" y="182499"/>
                  <a:pt x="3882137" y="182499"/>
                  <a:pt x="3882137" y="182499"/>
                </a:cubicBezTo>
                <a:cubicBezTo>
                  <a:pt x="3869437" y="174244"/>
                  <a:pt x="3877945" y="168656"/>
                  <a:pt x="3877945" y="165862"/>
                </a:cubicBezTo>
                <a:cubicBezTo>
                  <a:pt x="3852419" y="176911"/>
                  <a:pt x="3818509" y="163194"/>
                  <a:pt x="3788792" y="157607"/>
                </a:cubicBezTo>
                <a:cubicBezTo>
                  <a:pt x="3814319" y="218439"/>
                  <a:pt x="3814319" y="218439"/>
                  <a:pt x="3814319" y="218439"/>
                </a:cubicBezTo>
                <a:cubicBezTo>
                  <a:pt x="3793109" y="204596"/>
                  <a:pt x="3750692" y="174244"/>
                  <a:pt x="3742182" y="193547"/>
                </a:cubicBezTo>
                <a:cubicBezTo>
                  <a:pt x="3729356" y="174244"/>
                  <a:pt x="3729356" y="174244"/>
                  <a:pt x="3729356" y="174244"/>
                </a:cubicBezTo>
                <a:cubicBezTo>
                  <a:pt x="3682746" y="132714"/>
                  <a:pt x="3691256" y="188087"/>
                  <a:pt x="3674238" y="176911"/>
                </a:cubicBezTo>
                <a:cubicBezTo>
                  <a:pt x="3648838" y="154813"/>
                  <a:pt x="3648838" y="154813"/>
                  <a:pt x="3648838" y="154813"/>
                </a:cubicBezTo>
                <a:cubicBezTo>
                  <a:pt x="3674238" y="154813"/>
                  <a:pt x="3674238" y="154813"/>
                  <a:pt x="3674238" y="154813"/>
                </a:cubicBezTo>
                <a:cubicBezTo>
                  <a:pt x="3653028" y="143763"/>
                  <a:pt x="3640328" y="135508"/>
                  <a:pt x="3623311" y="121665"/>
                </a:cubicBezTo>
                <a:cubicBezTo>
                  <a:pt x="3623311" y="121665"/>
                  <a:pt x="3623311" y="121665"/>
                  <a:pt x="3623311" y="121665"/>
                </a:cubicBezTo>
                <a:cubicBezTo>
                  <a:pt x="3623311" y="121665"/>
                  <a:pt x="3623311" y="124459"/>
                  <a:pt x="3623311" y="124459"/>
                </a:cubicBezTo>
                <a:cubicBezTo>
                  <a:pt x="3623311" y="124459"/>
                  <a:pt x="3623311" y="124459"/>
                  <a:pt x="3623311" y="124459"/>
                </a:cubicBezTo>
                <a:cubicBezTo>
                  <a:pt x="3619119" y="135508"/>
                  <a:pt x="3602101" y="143763"/>
                  <a:pt x="3585211" y="140969"/>
                </a:cubicBezTo>
                <a:cubicBezTo>
                  <a:pt x="3559683" y="138302"/>
                  <a:pt x="3538475" y="152019"/>
                  <a:pt x="3500248" y="127253"/>
                </a:cubicBezTo>
                <a:cubicBezTo>
                  <a:pt x="3491865" y="149351"/>
                  <a:pt x="3491865" y="149351"/>
                  <a:pt x="3491865" y="149351"/>
                </a:cubicBezTo>
                <a:cubicBezTo>
                  <a:pt x="3462148" y="135508"/>
                  <a:pt x="3462148" y="135508"/>
                  <a:pt x="3462148" y="135508"/>
                </a:cubicBezTo>
                <a:cubicBezTo>
                  <a:pt x="3462148" y="118871"/>
                  <a:pt x="3462148" y="118871"/>
                  <a:pt x="3462148" y="118871"/>
                </a:cubicBezTo>
                <a:cubicBezTo>
                  <a:pt x="3491865" y="121665"/>
                  <a:pt x="3546983" y="116077"/>
                  <a:pt x="3585211" y="116077"/>
                </a:cubicBezTo>
                <a:cubicBezTo>
                  <a:pt x="3589401" y="107822"/>
                  <a:pt x="3589401" y="107822"/>
                  <a:pt x="3589401" y="107822"/>
                </a:cubicBezTo>
                <a:cubicBezTo>
                  <a:pt x="3564001" y="107822"/>
                  <a:pt x="3538475" y="113411"/>
                  <a:pt x="3525775" y="110617"/>
                </a:cubicBezTo>
                <a:cubicBezTo>
                  <a:pt x="3517265" y="107822"/>
                  <a:pt x="3500248" y="88519"/>
                  <a:pt x="3513075" y="77469"/>
                </a:cubicBezTo>
                <a:cubicBezTo>
                  <a:pt x="3500248" y="93980"/>
                  <a:pt x="3500248" y="93980"/>
                  <a:pt x="3500248" y="93980"/>
                </a:cubicBezTo>
                <a:cubicBezTo>
                  <a:pt x="3423920" y="93980"/>
                  <a:pt x="3423920" y="93980"/>
                  <a:pt x="3347594" y="71882"/>
                </a:cubicBezTo>
                <a:cubicBezTo>
                  <a:pt x="3351784" y="80137"/>
                  <a:pt x="3351784" y="80137"/>
                  <a:pt x="3351784" y="80137"/>
                </a:cubicBezTo>
                <a:cubicBezTo>
                  <a:pt x="3334894" y="85725"/>
                  <a:pt x="3322067" y="91186"/>
                  <a:pt x="3317876" y="77469"/>
                </a:cubicBezTo>
                <a:cubicBezTo>
                  <a:pt x="3271139" y="71882"/>
                  <a:pt x="3224531" y="60832"/>
                  <a:pt x="3194813" y="35940"/>
                </a:cubicBezTo>
                <a:cubicBezTo>
                  <a:pt x="3186303" y="58038"/>
                  <a:pt x="3186303" y="58038"/>
                  <a:pt x="3186303" y="58038"/>
                </a:cubicBezTo>
                <a:cubicBezTo>
                  <a:pt x="3173603" y="55244"/>
                  <a:pt x="3160903" y="24892"/>
                  <a:pt x="3156586" y="52577"/>
                </a:cubicBezTo>
                <a:cubicBezTo>
                  <a:pt x="3135376" y="60832"/>
                  <a:pt x="3135376" y="60832"/>
                  <a:pt x="3135376" y="60832"/>
                </a:cubicBezTo>
                <a:cubicBezTo>
                  <a:pt x="3118486" y="60832"/>
                  <a:pt x="3109976" y="71882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2958" y="55244"/>
                  <a:pt x="3092958" y="55244"/>
                  <a:pt x="3092958" y="55244"/>
                </a:cubicBezTo>
                <a:cubicBezTo>
                  <a:pt x="3092958" y="58038"/>
                  <a:pt x="3092958" y="58038"/>
                  <a:pt x="3092958" y="58038"/>
                </a:cubicBezTo>
                <a:cubicBezTo>
                  <a:pt x="3063240" y="46989"/>
                  <a:pt x="3092958" y="77469"/>
                  <a:pt x="3059050" y="63626"/>
                </a:cubicBezTo>
                <a:cubicBezTo>
                  <a:pt x="3046350" y="49783"/>
                  <a:pt x="3046350" y="91186"/>
                  <a:pt x="3029332" y="85725"/>
                </a:cubicBezTo>
                <a:cubicBezTo>
                  <a:pt x="3012440" y="55244"/>
                  <a:pt x="3012440" y="55244"/>
                  <a:pt x="3012440" y="55244"/>
                </a:cubicBezTo>
                <a:cubicBezTo>
                  <a:pt x="2982723" y="35940"/>
                  <a:pt x="2974213" y="66420"/>
                  <a:pt x="2927477" y="66420"/>
                </a:cubicBezTo>
                <a:cubicBezTo>
                  <a:pt x="2910587" y="55244"/>
                  <a:pt x="2897887" y="30352"/>
                  <a:pt x="2914777" y="5588"/>
                </a:cubicBezTo>
                <a:cubicBezTo>
                  <a:pt x="2893569" y="33146"/>
                  <a:pt x="2906269" y="24892"/>
                  <a:pt x="2876551" y="35940"/>
                </a:cubicBezTo>
                <a:cubicBezTo>
                  <a:pt x="2872359" y="24892"/>
                  <a:pt x="2876551" y="22097"/>
                  <a:pt x="2885059" y="13843"/>
                </a:cubicBezTo>
                <a:cubicBezTo>
                  <a:pt x="2859659" y="0"/>
                  <a:pt x="2868169" y="22097"/>
                  <a:pt x="2851151" y="22097"/>
                </a:cubicBezTo>
                <a:cubicBezTo>
                  <a:pt x="2846959" y="44195"/>
                  <a:pt x="2838451" y="77469"/>
                  <a:pt x="2834132" y="77469"/>
                </a:cubicBezTo>
                <a:cubicBezTo>
                  <a:pt x="2838451" y="85725"/>
                  <a:pt x="2838451" y="85725"/>
                  <a:pt x="2838451" y="85725"/>
                </a:cubicBezTo>
                <a:cubicBezTo>
                  <a:pt x="2821432" y="96774"/>
                  <a:pt x="2800224" y="102362"/>
                  <a:pt x="2779014" y="91186"/>
                </a:cubicBezTo>
                <a:cubicBezTo>
                  <a:pt x="2779014" y="80137"/>
                  <a:pt x="2779014" y="80137"/>
                  <a:pt x="2779014" y="80137"/>
                </a:cubicBezTo>
                <a:cubicBezTo>
                  <a:pt x="2757806" y="85725"/>
                  <a:pt x="2757806" y="85725"/>
                  <a:pt x="2757806" y="85725"/>
                </a:cubicBezTo>
                <a:cubicBezTo>
                  <a:pt x="2753614" y="71882"/>
                  <a:pt x="2753614" y="71882"/>
                  <a:pt x="2753614" y="71882"/>
                </a:cubicBezTo>
                <a:cubicBezTo>
                  <a:pt x="2723896" y="74676"/>
                  <a:pt x="2723896" y="74676"/>
                  <a:pt x="2723896" y="74676"/>
                </a:cubicBezTo>
                <a:cubicBezTo>
                  <a:pt x="2728088" y="77469"/>
                  <a:pt x="2728088" y="77469"/>
                  <a:pt x="2728088" y="77469"/>
                </a:cubicBezTo>
                <a:cubicBezTo>
                  <a:pt x="2719578" y="80137"/>
                  <a:pt x="2694178" y="82931"/>
                  <a:pt x="2677161" y="77469"/>
                </a:cubicBezTo>
                <a:cubicBezTo>
                  <a:pt x="2681478" y="69088"/>
                  <a:pt x="2681478" y="69088"/>
                  <a:pt x="2681478" y="69088"/>
                </a:cubicBezTo>
                <a:cubicBezTo>
                  <a:pt x="2639061" y="44195"/>
                  <a:pt x="2605025" y="74676"/>
                  <a:pt x="2558415" y="77469"/>
                </a:cubicBezTo>
                <a:cubicBezTo>
                  <a:pt x="2562607" y="63626"/>
                  <a:pt x="2562607" y="63626"/>
                  <a:pt x="2562607" y="63626"/>
                </a:cubicBezTo>
                <a:cubicBezTo>
                  <a:pt x="2549907" y="46989"/>
                  <a:pt x="2558415" y="85725"/>
                  <a:pt x="2541398" y="77469"/>
                </a:cubicBezTo>
                <a:cubicBezTo>
                  <a:pt x="2541398" y="58038"/>
                  <a:pt x="2541398" y="58038"/>
                  <a:pt x="2541398" y="58038"/>
                </a:cubicBezTo>
                <a:cubicBezTo>
                  <a:pt x="2520188" y="82931"/>
                  <a:pt x="2515998" y="52577"/>
                  <a:pt x="2507488" y="44195"/>
                </a:cubicBezTo>
                <a:cubicBezTo>
                  <a:pt x="2511680" y="69088"/>
                  <a:pt x="2511680" y="69088"/>
                  <a:pt x="2511680" y="69088"/>
                </a:cubicBezTo>
                <a:cubicBezTo>
                  <a:pt x="2490470" y="63626"/>
                  <a:pt x="2490470" y="63626"/>
                  <a:pt x="2490470" y="63626"/>
                </a:cubicBezTo>
                <a:cubicBezTo>
                  <a:pt x="2465070" y="55244"/>
                  <a:pt x="2473580" y="33146"/>
                  <a:pt x="2477770" y="19303"/>
                </a:cubicBezTo>
                <a:cubicBezTo>
                  <a:pt x="2460880" y="38734"/>
                  <a:pt x="2460880" y="38734"/>
                  <a:pt x="2460880" y="38734"/>
                </a:cubicBezTo>
                <a:cubicBezTo>
                  <a:pt x="2456562" y="16637"/>
                  <a:pt x="2456562" y="16637"/>
                  <a:pt x="2456562" y="16637"/>
                </a:cubicBezTo>
                <a:cubicBezTo>
                  <a:pt x="2443862" y="41528"/>
                  <a:pt x="2448052" y="11049"/>
                  <a:pt x="2426844" y="24892"/>
                </a:cubicBezTo>
                <a:cubicBezTo>
                  <a:pt x="2422652" y="16637"/>
                  <a:pt x="2426844" y="13843"/>
                  <a:pt x="2422652" y="8255"/>
                </a:cubicBezTo>
                <a:cubicBezTo>
                  <a:pt x="2384426" y="38734"/>
                  <a:pt x="2384426" y="38734"/>
                  <a:pt x="2384426" y="38734"/>
                </a:cubicBezTo>
                <a:cubicBezTo>
                  <a:pt x="2405634" y="24892"/>
                  <a:pt x="2405634" y="24892"/>
                  <a:pt x="2405634" y="24892"/>
                </a:cubicBezTo>
                <a:cubicBezTo>
                  <a:pt x="2405634" y="58038"/>
                  <a:pt x="2405634" y="58038"/>
                  <a:pt x="2405634" y="58038"/>
                </a:cubicBezTo>
                <a:cubicBezTo>
                  <a:pt x="2380234" y="82931"/>
                  <a:pt x="2375917" y="55244"/>
                  <a:pt x="2359026" y="63626"/>
                </a:cubicBezTo>
                <a:cubicBezTo>
                  <a:pt x="2367534" y="55244"/>
                  <a:pt x="2367534" y="55244"/>
                  <a:pt x="2367534" y="55244"/>
                </a:cubicBezTo>
                <a:cubicBezTo>
                  <a:pt x="2342007" y="60832"/>
                  <a:pt x="2342007" y="46989"/>
                  <a:pt x="2329307" y="41528"/>
                </a:cubicBezTo>
                <a:cubicBezTo>
                  <a:pt x="2333499" y="46989"/>
                  <a:pt x="2337817" y="55244"/>
                  <a:pt x="2329307" y="60832"/>
                </a:cubicBezTo>
                <a:cubicBezTo>
                  <a:pt x="2320799" y="60832"/>
                  <a:pt x="2324989" y="49783"/>
                  <a:pt x="2316607" y="44195"/>
                </a:cubicBezTo>
                <a:cubicBezTo>
                  <a:pt x="2316607" y="66420"/>
                  <a:pt x="2295399" y="77469"/>
                  <a:pt x="2278381" y="66420"/>
                </a:cubicBezTo>
                <a:cubicBezTo>
                  <a:pt x="2282571" y="63626"/>
                  <a:pt x="2282571" y="60832"/>
                  <a:pt x="2282571" y="58038"/>
                </a:cubicBezTo>
                <a:cubicBezTo>
                  <a:pt x="2278381" y="63626"/>
                  <a:pt x="2274189" y="69088"/>
                  <a:pt x="2269871" y="63626"/>
                </a:cubicBezTo>
                <a:cubicBezTo>
                  <a:pt x="2274189" y="38734"/>
                  <a:pt x="2274189" y="38734"/>
                  <a:pt x="2274189" y="38734"/>
                </a:cubicBezTo>
                <a:cubicBezTo>
                  <a:pt x="2257171" y="60832"/>
                  <a:pt x="2257171" y="60832"/>
                  <a:pt x="2257171" y="60832"/>
                </a:cubicBezTo>
                <a:cubicBezTo>
                  <a:pt x="2248663" y="55244"/>
                  <a:pt x="2235963" y="71882"/>
                  <a:pt x="2235963" y="55244"/>
                </a:cubicBezTo>
                <a:cubicBezTo>
                  <a:pt x="2240153" y="52577"/>
                  <a:pt x="2240153" y="52577"/>
                  <a:pt x="2240153" y="52577"/>
                </a:cubicBezTo>
                <a:cubicBezTo>
                  <a:pt x="2168018" y="46989"/>
                  <a:pt x="2168018" y="46989"/>
                  <a:pt x="2168018" y="46989"/>
                </a:cubicBezTo>
                <a:cubicBezTo>
                  <a:pt x="2168018" y="27686"/>
                  <a:pt x="2168018" y="27686"/>
                  <a:pt x="2168018" y="27686"/>
                </a:cubicBezTo>
                <a:cubicBezTo>
                  <a:pt x="2159636" y="52577"/>
                  <a:pt x="2129918" y="16637"/>
                  <a:pt x="2129918" y="49783"/>
                </a:cubicBezTo>
                <a:cubicBezTo>
                  <a:pt x="2117218" y="30352"/>
                  <a:pt x="2078990" y="60832"/>
                  <a:pt x="2087500" y="24892"/>
                </a:cubicBezTo>
                <a:cubicBezTo>
                  <a:pt x="2036573" y="22097"/>
                  <a:pt x="2011046" y="58038"/>
                  <a:pt x="1955927" y="41528"/>
                </a:cubicBezTo>
                <a:cubicBezTo>
                  <a:pt x="1934718" y="8255"/>
                  <a:pt x="1879600" y="19303"/>
                  <a:pt x="1841374" y="16637"/>
                </a:cubicBezTo>
                <a:cubicBezTo>
                  <a:pt x="1769237" y="30352"/>
                  <a:pt x="1722628" y="41528"/>
                  <a:pt x="1646174" y="52577"/>
                </a:cubicBezTo>
                <a:cubicBezTo>
                  <a:pt x="1603756" y="11049"/>
                  <a:pt x="1535939" y="69088"/>
                  <a:pt x="1489202" y="46989"/>
                </a:cubicBezTo>
                <a:cubicBezTo>
                  <a:pt x="1476502" y="63626"/>
                  <a:pt x="1476502" y="63626"/>
                  <a:pt x="1476502" y="63626"/>
                </a:cubicBezTo>
                <a:cubicBezTo>
                  <a:pt x="1442593" y="35940"/>
                  <a:pt x="1395858" y="71882"/>
                  <a:pt x="1349249" y="44195"/>
                </a:cubicBezTo>
                <a:cubicBezTo>
                  <a:pt x="1340740" y="52577"/>
                  <a:pt x="1332230" y="55244"/>
                  <a:pt x="1332230" y="55244"/>
                </a:cubicBezTo>
                <a:cubicBezTo>
                  <a:pt x="1332230" y="58038"/>
                  <a:pt x="1336421" y="60832"/>
                  <a:pt x="1336421" y="71882"/>
                </a:cubicBezTo>
                <a:cubicBezTo>
                  <a:pt x="1323721" y="63626"/>
                  <a:pt x="1298321" y="74676"/>
                  <a:pt x="1298321" y="52577"/>
                </a:cubicBezTo>
                <a:cubicBezTo>
                  <a:pt x="1302512" y="49783"/>
                  <a:pt x="1302512" y="49783"/>
                  <a:pt x="1302512" y="49783"/>
                </a:cubicBezTo>
                <a:cubicBezTo>
                  <a:pt x="1302512" y="27686"/>
                  <a:pt x="1264412" y="60832"/>
                  <a:pt x="1251586" y="41528"/>
                </a:cubicBezTo>
                <a:cubicBezTo>
                  <a:pt x="1260095" y="66420"/>
                  <a:pt x="1260095" y="66420"/>
                  <a:pt x="1260095" y="66420"/>
                </a:cubicBezTo>
                <a:cubicBezTo>
                  <a:pt x="1234695" y="60832"/>
                  <a:pt x="1234695" y="60832"/>
                  <a:pt x="1234695" y="60832"/>
                </a:cubicBezTo>
                <a:cubicBezTo>
                  <a:pt x="1238886" y="58038"/>
                  <a:pt x="1238886" y="58038"/>
                  <a:pt x="1238886" y="58038"/>
                </a:cubicBezTo>
                <a:cubicBezTo>
                  <a:pt x="1137031" y="113411"/>
                  <a:pt x="1086105" y="38734"/>
                  <a:pt x="992759" y="88519"/>
                </a:cubicBezTo>
                <a:cubicBezTo>
                  <a:pt x="1001268" y="63626"/>
                  <a:pt x="971550" y="102362"/>
                  <a:pt x="971550" y="74676"/>
                </a:cubicBezTo>
                <a:cubicBezTo>
                  <a:pt x="941959" y="41528"/>
                  <a:pt x="924942" y="85725"/>
                  <a:pt x="903733" y="93980"/>
                </a:cubicBezTo>
                <a:cubicBezTo>
                  <a:pt x="903733" y="96774"/>
                  <a:pt x="903733" y="96774"/>
                  <a:pt x="903733" y="99568"/>
                </a:cubicBezTo>
                <a:cubicBezTo>
                  <a:pt x="869824" y="96774"/>
                  <a:pt x="869824" y="96774"/>
                  <a:pt x="869824" y="96774"/>
                </a:cubicBezTo>
                <a:cubicBezTo>
                  <a:pt x="886715" y="60832"/>
                  <a:pt x="844296" y="127253"/>
                  <a:pt x="861315" y="96774"/>
                </a:cubicBezTo>
                <a:cubicBezTo>
                  <a:pt x="767970" y="74676"/>
                  <a:pt x="649098" y="105028"/>
                  <a:pt x="538862" y="99568"/>
                </a:cubicBezTo>
                <a:cubicBezTo>
                  <a:pt x="543052" y="107822"/>
                  <a:pt x="543052" y="107822"/>
                  <a:pt x="543052" y="107822"/>
                </a:cubicBezTo>
                <a:cubicBezTo>
                  <a:pt x="517652" y="107822"/>
                  <a:pt x="483617" y="118871"/>
                  <a:pt x="462408" y="107822"/>
                </a:cubicBezTo>
                <a:cubicBezTo>
                  <a:pt x="441198" y="93980"/>
                  <a:pt x="419989" y="132714"/>
                  <a:pt x="411608" y="132714"/>
                </a:cubicBezTo>
                <a:cubicBezTo>
                  <a:pt x="390398" y="149351"/>
                  <a:pt x="364872" y="121665"/>
                  <a:pt x="377572" y="121665"/>
                </a:cubicBezTo>
                <a:cubicBezTo>
                  <a:pt x="352172" y="127253"/>
                  <a:pt x="335153" y="160401"/>
                  <a:pt x="301245" y="149351"/>
                </a:cubicBezTo>
                <a:cubicBezTo>
                  <a:pt x="284226" y="118871"/>
                  <a:pt x="212090" y="182499"/>
                  <a:pt x="207900" y="149351"/>
                </a:cubicBezTo>
                <a:cubicBezTo>
                  <a:pt x="207900" y="152019"/>
                  <a:pt x="207900" y="152019"/>
                  <a:pt x="207900" y="152019"/>
                </a:cubicBezTo>
                <a:cubicBezTo>
                  <a:pt x="161164" y="132714"/>
                  <a:pt x="127255" y="174244"/>
                  <a:pt x="76366" y="154813"/>
                </a:cubicBezTo>
                <a:cubicBezTo>
                  <a:pt x="76366" y="154813"/>
                  <a:pt x="76366" y="154813"/>
                  <a:pt x="76366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46673" y="370586"/>
                  <a:pt x="46673" y="370586"/>
                  <a:pt x="46673" y="370586"/>
                </a:cubicBezTo>
                <a:cubicBezTo>
                  <a:pt x="139955" y="456183"/>
                  <a:pt x="139955" y="456183"/>
                  <a:pt x="139955" y="456183"/>
                </a:cubicBezTo>
                <a:cubicBezTo>
                  <a:pt x="207900" y="445134"/>
                  <a:pt x="280036" y="434086"/>
                  <a:pt x="352172" y="425831"/>
                </a:cubicBezTo>
                <a:cubicBezTo>
                  <a:pt x="526162" y="450722"/>
                  <a:pt x="526162" y="450722"/>
                  <a:pt x="526162" y="450722"/>
                </a:cubicBezTo>
                <a:cubicBezTo>
                  <a:pt x="666115" y="439674"/>
                  <a:pt x="806070" y="431419"/>
                  <a:pt x="946150" y="423037"/>
                </a:cubicBezTo>
                <a:cubicBezTo>
                  <a:pt x="971550" y="395351"/>
                  <a:pt x="971550" y="395351"/>
                  <a:pt x="971550" y="395351"/>
                </a:cubicBezTo>
                <a:cubicBezTo>
                  <a:pt x="1056514" y="436880"/>
                  <a:pt x="1162558" y="384301"/>
                  <a:pt x="1251586" y="411988"/>
                </a:cubicBezTo>
                <a:cubicBezTo>
                  <a:pt x="1251586" y="389889"/>
                  <a:pt x="1251586" y="389889"/>
                  <a:pt x="1251586" y="389889"/>
                </a:cubicBezTo>
                <a:cubicBezTo>
                  <a:pt x="1277112" y="389889"/>
                  <a:pt x="1277112" y="400938"/>
                  <a:pt x="1281303" y="406526"/>
                </a:cubicBezTo>
                <a:cubicBezTo>
                  <a:pt x="1514730" y="395351"/>
                  <a:pt x="1756537" y="362203"/>
                  <a:pt x="1968627" y="389889"/>
                </a:cubicBezTo>
                <a:cubicBezTo>
                  <a:pt x="1989837" y="406526"/>
                  <a:pt x="2049273" y="395351"/>
                  <a:pt x="2066290" y="411988"/>
                </a:cubicBezTo>
                <a:cubicBezTo>
                  <a:pt x="2134108" y="384301"/>
                  <a:pt x="2206244" y="384301"/>
                  <a:pt x="2274189" y="387095"/>
                </a:cubicBezTo>
                <a:cubicBezTo>
                  <a:pt x="2274189" y="389889"/>
                  <a:pt x="2274189" y="389889"/>
                  <a:pt x="2274189" y="389889"/>
                </a:cubicBezTo>
                <a:cubicBezTo>
                  <a:pt x="2303781" y="387095"/>
                  <a:pt x="2303781" y="387095"/>
                  <a:pt x="2303781" y="387095"/>
                </a:cubicBezTo>
                <a:cubicBezTo>
                  <a:pt x="2308099" y="387095"/>
                  <a:pt x="2308099" y="389889"/>
                  <a:pt x="2308099" y="392683"/>
                </a:cubicBezTo>
                <a:cubicBezTo>
                  <a:pt x="2342007" y="373252"/>
                  <a:pt x="2401444" y="392683"/>
                  <a:pt x="2443862" y="400938"/>
                </a:cubicBezTo>
                <a:cubicBezTo>
                  <a:pt x="2443862" y="403732"/>
                  <a:pt x="2443862" y="403732"/>
                  <a:pt x="2443862" y="403732"/>
                </a:cubicBezTo>
                <a:cubicBezTo>
                  <a:pt x="2702688" y="409194"/>
                  <a:pt x="2944495" y="373252"/>
                  <a:pt x="3203321" y="411988"/>
                </a:cubicBezTo>
                <a:cubicBezTo>
                  <a:pt x="3317876" y="450722"/>
                  <a:pt x="3462148" y="403732"/>
                  <a:pt x="3597911" y="439674"/>
                </a:cubicBezTo>
                <a:cubicBezTo>
                  <a:pt x="3619119" y="461771"/>
                  <a:pt x="3899155" y="456183"/>
                  <a:pt x="3924555" y="447928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1" name="Rectangle 341"/>
          <p:cNvSpPr/>
          <p:nvPr/>
        </p:nvSpPr>
        <p:spPr>
          <a:xfrm>
            <a:off x="457200" y="248759"/>
            <a:ext cx="5665407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l"/>
            <a:r>
              <a:rPr lang="en-US" sz="3600" b="1" i="0" spc="0" baseline="0" dirty="0">
                <a:solidFill>
                  <a:srgbClr val="0C377B"/>
                </a:solidFill>
                <a:latin typeface="Arial"/>
              </a:rPr>
              <a:t>CERN Learning Hub</a:t>
            </a:r>
          </a:p>
        </p:txBody>
      </p:sp>
      <p:sp>
        <p:nvSpPr>
          <p:cNvPr id="344" name="Rectangle 344"/>
          <p:cNvSpPr/>
          <p:nvPr/>
        </p:nvSpPr>
        <p:spPr>
          <a:xfrm>
            <a:off x="2947638" y="1215969"/>
            <a:ext cx="2495876" cy="3696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4"/>
              </a:rPr>
              <a:t>https://lms.cern.ch</a:t>
            </a:r>
            <a:endParaRPr lang="en-US" sz="2402" b="0" i="0" spc="0" baseline="0" dirty="0">
              <a:solidFill>
                <a:srgbClr val="3465A4"/>
              </a:solidFill>
              <a:latin typeface="Arial"/>
              <a:hlinkClick r:id="rId5"/>
            </a:endParaRPr>
          </a:p>
        </p:txBody>
      </p:sp>
      <p:sp>
        <p:nvSpPr>
          <p:cNvPr id="345" name="Rectangle 345"/>
          <p:cNvSpPr/>
          <p:nvPr/>
        </p:nvSpPr>
        <p:spPr>
          <a:xfrm>
            <a:off x="1107871" y="2851920"/>
            <a:ext cx="5313955" cy="27129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lnSpc>
                <a:spcPct val="150000"/>
              </a:lnSpc>
            </a:pPr>
            <a:r>
              <a:rPr lang="en-US" sz="2000" dirty="0">
                <a:solidFill>
                  <a:srgbClr val="0C377B"/>
                </a:solidFill>
                <a:latin typeface="Arial"/>
              </a:rPr>
              <a:t>Computer Security</a:t>
            </a:r>
          </a:p>
          <a:p>
            <a:pPr marL="0">
              <a:lnSpc>
                <a:spcPct val="150000"/>
              </a:lnSpc>
            </a:pPr>
            <a:r>
              <a:rPr lang="en-US" sz="2000" dirty="0">
                <a:solidFill>
                  <a:srgbClr val="0C377B"/>
                </a:solidFill>
                <a:latin typeface="Arial"/>
              </a:rPr>
              <a:t>COVID-19 Health &amp; Safety Measures at CERN</a:t>
            </a:r>
          </a:p>
          <a:p>
            <a:pPr marL="0">
              <a:lnSpc>
                <a:spcPct val="150000"/>
              </a:lnSpc>
            </a:pPr>
            <a:r>
              <a:rPr lang="en-US" sz="2000" dirty="0">
                <a:solidFill>
                  <a:srgbClr val="0C377B"/>
                </a:solidFill>
                <a:latin typeface="Arial"/>
              </a:rPr>
              <a:t>Emergency Evacuation</a:t>
            </a:r>
          </a:p>
          <a:p>
            <a:pPr marL="0">
              <a:lnSpc>
                <a:spcPct val="150000"/>
              </a:lnSpc>
            </a:pPr>
            <a:r>
              <a:rPr lang="en-US" sz="2000" dirty="0">
                <a:solidFill>
                  <a:srgbClr val="0C377B"/>
                </a:solidFill>
                <a:latin typeface="Arial"/>
              </a:rPr>
              <a:t>Radiation Protection – Awareness</a:t>
            </a:r>
          </a:p>
          <a:p>
            <a:pPr marL="0">
              <a:lnSpc>
                <a:spcPct val="150000"/>
              </a:lnSpc>
            </a:pPr>
            <a:r>
              <a:rPr lang="en-US" sz="2000" dirty="0">
                <a:solidFill>
                  <a:srgbClr val="0C377B"/>
                </a:solidFill>
                <a:latin typeface="Arial"/>
              </a:rPr>
              <a:t>Safety at CERN</a:t>
            </a:r>
          </a:p>
          <a:p>
            <a:pPr marL="0">
              <a:lnSpc>
                <a:spcPct val="150000"/>
              </a:lnSpc>
            </a:pPr>
            <a:r>
              <a:rPr lang="en-US" sz="2000" dirty="0">
                <a:solidFill>
                  <a:srgbClr val="0C377B"/>
                </a:solidFill>
                <a:latin typeface="Arial"/>
                <a:hlinkClick r:id="rId6"/>
              </a:rPr>
              <a:t>Data Privacy Basics</a:t>
            </a:r>
            <a:endParaRPr lang="en-US" sz="2000" dirty="0">
              <a:solidFill>
                <a:srgbClr val="0C377B"/>
              </a:solidFill>
              <a:latin typeface="Arial"/>
            </a:endParaRPr>
          </a:p>
        </p:txBody>
      </p:sp>
      <p:pic>
        <p:nvPicPr>
          <p:cNvPr id="7" name="Picture 6" descr="A close up of a sign&#10;&#10;Description automatically generated">
            <a:extLst>
              <a:ext uri="{FF2B5EF4-FFF2-40B4-BE49-F238E27FC236}">
                <a16:creationId xmlns:a16="http://schemas.microsoft.com/office/drawing/2014/main" id="{3D879F38-2723-4BE5-8ACA-704DC46DC78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9328" y="381086"/>
            <a:ext cx="1620177" cy="1620177"/>
          </a:xfrm>
          <a:prstGeom prst="rect">
            <a:avLst/>
          </a:prstGeom>
        </p:spPr>
      </p:pic>
      <p:sp>
        <p:nvSpPr>
          <p:cNvPr id="11" name="Rectangle 345">
            <a:extLst>
              <a:ext uri="{FF2B5EF4-FFF2-40B4-BE49-F238E27FC236}">
                <a16:creationId xmlns:a16="http://schemas.microsoft.com/office/drawing/2014/main" id="{7C2410C7-053C-499C-848F-1E5076A58152}"/>
              </a:ext>
            </a:extLst>
          </p:cNvPr>
          <p:cNvSpPr/>
          <p:nvPr/>
        </p:nvSpPr>
        <p:spPr>
          <a:xfrm>
            <a:off x="1107871" y="1944873"/>
            <a:ext cx="4693593" cy="86773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lnSpc>
                <a:spcPct val="150000"/>
              </a:lnSpc>
            </a:pPr>
            <a:r>
              <a:rPr lang="en-US" sz="2795" u="sng" dirty="0">
                <a:solidFill>
                  <a:srgbClr val="0C377B"/>
                </a:solidFill>
                <a:latin typeface="Arial"/>
              </a:rPr>
              <a:t>Obligatory courses at CERN:</a:t>
            </a:r>
          </a:p>
          <a:p>
            <a:pPr marL="0" algn="ctr">
              <a:lnSpc>
                <a:spcPct val="150000"/>
              </a:lnSpc>
            </a:pPr>
            <a:r>
              <a:rPr lang="en-US" sz="1100" dirty="0">
                <a:solidFill>
                  <a:srgbClr val="0C377B"/>
                </a:solidFill>
                <a:latin typeface="Arial"/>
              </a:rPr>
              <a:t>(to be done prior to the 1</a:t>
            </a:r>
            <a:r>
              <a:rPr lang="en-US" sz="1100" baseline="30000" dirty="0">
                <a:solidFill>
                  <a:srgbClr val="0C377B"/>
                </a:solidFill>
                <a:latin typeface="Arial"/>
              </a:rPr>
              <a:t>st</a:t>
            </a:r>
            <a:r>
              <a:rPr lang="en-US" sz="1100" dirty="0">
                <a:solidFill>
                  <a:srgbClr val="0C377B"/>
                </a:solidFill>
                <a:latin typeface="Arial"/>
              </a:rPr>
              <a:t> day of contract)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8560C175-85DD-49D6-BAEF-0DECF441B7DF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12</a:t>
            </a:r>
          </a:p>
        </p:txBody>
      </p:sp>
      <p:sp>
        <p:nvSpPr>
          <p:cNvPr id="17" name="Rectangle 345">
            <a:extLst>
              <a:ext uri="{FF2B5EF4-FFF2-40B4-BE49-F238E27FC236}">
                <a16:creationId xmlns:a16="http://schemas.microsoft.com/office/drawing/2014/main" id="{F420448B-813B-4F3C-9B35-B4A330FC43D6}"/>
              </a:ext>
            </a:extLst>
          </p:cNvPr>
          <p:cNvSpPr/>
          <p:nvPr/>
        </p:nvSpPr>
        <p:spPr>
          <a:xfrm>
            <a:off x="1107871" y="5538237"/>
            <a:ext cx="7654339" cy="56553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lnSpc>
                <a:spcPct val="150000"/>
              </a:lnSpc>
            </a:pPr>
            <a:r>
              <a:rPr lang="en-US" sz="2795" u="sng" dirty="0">
                <a:solidFill>
                  <a:srgbClr val="0C377B"/>
                </a:solidFill>
                <a:latin typeface="Arial"/>
              </a:rPr>
              <a:t>Check other mandatory courses per status</a:t>
            </a:r>
            <a:r>
              <a:rPr lang="en-US" sz="2795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795" u="sng" dirty="0">
                <a:solidFill>
                  <a:srgbClr val="0C377B"/>
                </a:solidFill>
                <a:latin typeface="Arial"/>
                <a:hlinkClick r:id="rId8"/>
              </a:rPr>
              <a:t>here!</a:t>
            </a:r>
            <a:endParaRPr lang="en-US" sz="2795" u="sng" dirty="0">
              <a:solidFill>
                <a:srgbClr val="0C377B"/>
              </a:solidFill>
              <a:latin typeface="Arial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03CE186-9AE3-466B-A623-D4207384186B}"/>
              </a:ext>
            </a:extLst>
          </p:cNvPr>
          <p:cNvGrpSpPr/>
          <p:nvPr/>
        </p:nvGrpSpPr>
        <p:grpSpPr>
          <a:xfrm>
            <a:off x="618824" y="2936929"/>
            <a:ext cx="379858" cy="2638251"/>
            <a:chOff x="618824" y="2936929"/>
            <a:chExt cx="379858" cy="2638251"/>
          </a:xfrm>
        </p:grpSpPr>
        <p:pic>
          <p:nvPicPr>
            <p:cNvPr id="339" name="Picture 339"/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45194" y="2936929"/>
              <a:ext cx="353488" cy="336829"/>
            </a:xfrm>
            <a:prstGeom prst="rect">
              <a:avLst/>
            </a:prstGeom>
            <a:noFill/>
          </p:spPr>
        </p:pic>
        <p:pic>
          <p:nvPicPr>
            <p:cNvPr id="340" name="Picture 339"/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45194" y="3383117"/>
              <a:ext cx="353488" cy="335722"/>
            </a:xfrm>
            <a:prstGeom prst="rect">
              <a:avLst/>
            </a:prstGeom>
            <a:noFill/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4E8B74F-180B-4A60-B3DE-16FD32F0CFF2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35430" y="3825539"/>
              <a:ext cx="353488" cy="335722"/>
            </a:xfrm>
            <a:prstGeom prst="rect">
              <a:avLst/>
            </a:prstGeom>
            <a:noFill/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4AC50A6-0BED-49EC-A98A-BF26B267CCC6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45194" y="4298762"/>
              <a:ext cx="353488" cy="335722"/>
            </a:xfrm>
            <a:prstGeom prst="rect">
              <a:avLst/>
            </a:prstGeom>
            <a:noFill/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E4AEEF5-64A0-4545-94A2-A33ACCACA80D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45194" y="4771985"/>
              <a:ext cx="353488" cy="335722"/>
            </a:xfrm>
            <a:prstGeom prst="rect">
              <a:avLst/>
            </a:prstGeom>
            <a:noFill/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213A4EBF-F4B3-4F44-91C5-DE0C80759A98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18824" y="5239458"/>
              <a:ext cx="353488" cy="335722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37360464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3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44" name="Freeform 544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45" name="Picture 54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40407" y="1868425"/>
            <a:ext cx="5419344" cy="548640"/>
          </a:xfrm>
          <a:prstGeom prst="rect">
            <a:avLst/>
          </a:prstGeom>
          <a:noFill/>
        </p:spPr>
      </p:pic>
      <p:pic>
        <p:nvPicPr>
          <p:cNvPr id="546" name="Picture 54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40407" y="3429000"/>
            <a:ext cx="5419344" cy="548640"/>
          </a:xfrm>
          <a:prstGeom prst="rect">
            <a:avLst/>
          </a:prstGeom>
          <a:noFill/>
        </p:spPr>
      </p:pic>
      <p:pic>
        <p:nvPicPr>
          <p:cNvPr id="547" name="Picture 547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1040" y="5062728"/>
            <a:ext cx="6458711" cy="548640"/>
          </a:xfrm>
          <a:prstGeom prst="rect">
            <a:avLst/>
          </a:prstGeom>
          <a:noFill/>
        </p:spPr>
      </p:pic>
      <p:sp>
        <p:nvSpPr>
          <p:cNvPr id="548" name="Rectangle 548"/>
          <p:cNvSpPr/>
          <p:nvPr/>
        </p:nvSpPr>
        <p:spPr>
          <a:xfrm>
            <a:off x="502919" y="283450"/>
            <a:ext cx="4878195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orkin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g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Hours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and</a:t>
            </a:r>
            <a:r>
              <a:rPr lang="en-US" sz="3204" b="1" i="1" spc="-19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Days</a:t>
            </a:r>
          </a:p>
        </p:txBody>
      </p:sp>
      <p:sp>
        <p:nvSpPr>
          <p:cNvPr id="549" name="Rectangle 549"/>
          <p:cNvSpPr/>
          <p:nvPr/>
        </p:nvSpPr>
        <p:spPr>
          <a:xfrm>
            <a:off x="548640" y="1246632"/>
            <a:ext cx="4957953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000" b="0" i="0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ficial CERN</a:t>
            </a:r>
            <a:r>
              <a:rPr lang="en-US" sz="3000" b="0" i="0" spc="-23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-48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orking</a:t>
            </a:r>
            <a:r>
              <a:rPr lang="en-US" sz="3000" b="0" i="0" spc="-14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Hours</a:t>
            </a:r>
          </a:p>
        </p:txBody>
      </p:sp>
      <p:sp>
        <p:nvSpPr>
          <p:cNvPr id="550" name="Rectangle 550"/>
          <p:cNvSpPr/>
          <p:nvPr/>
        </p:nvSpPr>
        <p:spPr>
          <a:xfrm>
            <a:off x="548640" y="2836418"/>
            <a:ext cx="3843146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Normal</a:t>
            </a:r>
            <a:r>
              <a:rPr lang="en-US" sz="3000" b="0" i="0" spc="-1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-47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orking</a:t>
            </a:r>
            <a:r>
              <a:rPr lang="en-US" sz="3000" b="0" i="0" spc="-14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Hours</a:t>
            </a:r>
          </a:p>
        </p:txBody>
      </p:sp>
      <p:sp>
        <p:nvSpPr>
          <p:cNvPr id="551" name="Rectangle 551"/>
          <p:cNvSpPr/>
          <p:nvPr/>
        </p:nvSpPr>
        <p:spPr>
          <a:xfrm>
            <a:off x="548640" y="4420236"/>
            <a:ext cx="8092465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Specific</a:t>
            </a:r>
            <a:r>
              <a:rPr lang="en-US" sz="3000" b="0" i="0" spc="-18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Authorization</a:t>
            </a:r>
            <a:r>
              <a:rPr lang="en-US" sz="3000" b="0" i="0" spc="-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(outside Normal </a:t>
            </a:r>
            <a:r>
              <a:rPr lang="en-US" sz="2400" b="0" i="0" spc="-45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orking Hours)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CD85E7E0-7FB1-4359-97D7-13FB386C645D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13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4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55" name="Freeform 555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56" name="Picture 55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28625" y="0"/>
            <a:ext cx="7324013" cy="6144361"/>
          </a:xfrm>
          <a:prstGeom prst="rect">
            <a:avLst/>
          </a:prstGeom>
          <a:noFill/>
        </p:spPr>
      </p:pic>
      <p:sp>
        <p:nvSpPr>
          <p:cNvPr id="557" name="Freeform 557"/>
          <p:cNvSpPr/>
          <p:nvPr/>
        </p:nvSpPr>
        <p:spPr>
          <a:xfrm>
            <a:off x="3271637" y="3628494"/>
            <a:ext cx="239522" cy="1477328"/>
          </a:xfrm>
          <a:custGeom>
            <a:avLst/>
            <a:gdLst/>
            <a:ahLst/>
            <a:cxnLst/>
            <a:rect l="0" t="0" r="0" b="0"/>
            <a:pathLst>
              <a:path w="259080" h="3403092">
                <a:moveTo>
                  <a:pt x="259080" y="3403092"/>
                </a:moveTo>
                <a:cubicBezTo>
                  <a:pt x="187578" y="3403092"/>
                  <a:pt x="129539" y="3314573"/>
                  <a:pt x="129539" y="3205352"/>
                </a:cubicBezTo>
                <a:lnTo>
                  <a:pt x="129539" y="3041776"/>
                </a:lnTo>
                <a:cubicBezTo>
                  <a:pt x="129539" y="2932557"/>
                  <a:pt x="71501" y="2844038"/>
                  <a:pt x="0" y="2844038"/>
                </a:cubicBezTo>
                <a:cubicBezTo>
                  <a:pt x="71501" y="2844038"/>
                  <a:pt x="129539" y="2755392"/>
                  <a:pt x="129539" y="2646171"/>
                </a:cubicBezTo>
                <a:lnTo>
                  <a:pt x="129539" y="197738"/>
                </a:lnTo>
                <a:cubicBezTo>
                  <a:pt x="129539" y="88518"/>
                  <a:pt x="187578" y="0"/>
                  <a:pt x="259080" y="0"/>
                </a:cubicBezTo>
              </a:path>
            </a:pathLst>
          </a:custGeom>
          <a:noFill/>
          <a:ln w="19811" cap="flat" cmpd="sng">
            <a:solidFill>
              <a:srgbClr val="295E99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8" name="Rectangle 558"/>
          <p:cNvSpPr/>
          <p:nvPr/>
        </p:nvSpPr>
        <p:spPr>
          <a:xfrm>
            <a:off x="502919" y="283450"/>
            <a:ext cx="4963346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orkin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g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Hours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and</a:t>
            </a:r>
            <a:r>
              <a:rPr lang="en-US" sz="3204" b="1" i="1" spc="-19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Day</a:t>
            </a:r>
            <a:r>
              <a:rPr lang="en-US" sz="3204" b="1" i="1" spc="664" baseline="0" dirty="0">
                <a:solidFill>
                  <a:srgbClr val="0C377B"/>
                </a:solidFill>
                <a:latin typeface="Arial"/>
              </a:rPr>
              <a:t>s</a:t>
            </a:r>
            <a:endParaRPr lang="en-US" sz="2400" b="1" i="1" spc="0" baseline="0" dirty="0">
              <a:solidFill>
                <a:srgbClr val="0C377B"/>
              </a:solidFill>
              <a:latin typeface="ArialMT"/>
            </a:endParaRPr>
          </a:p>
        </p:txBody>
      </p:sp>
      <p:sp>
        <p:nvSpPr>
          <p:cNvPr id="559" name="Rectangle 559"/>
          <p:cNvSpPr/>
          <p:nvPr/>
        </p:nvSpPr>
        <p:spPr>
          <a:xfrm>
            <a:off x="548640" y="1222517"/>
            <a:ext cx="2470613" cy="304102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-47" baseline="0" dirty="0">
                <a:solidFill>
                  <a:srgbClr val="0C377B"/>
                </a:solidFill>
                <a:latin typeface="Arial"/>
              </a:rPr>
              <a:t> W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orking Days:</a:t>
            </a: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798" i="0" spc="0" baseline="0" dirty="0">
                <a:solidFill>
                  <a:srgbClr val="0C377B"/>
                </a:solidFill>
                <a:latin typeface="Arial"/>
              </a:rPr>
              <a:t>Mon</a:t>
            </a:r>
            <a:r>
              <a:rPr lang="en-US" sz="2798" i="0" spc="-11" baseline="0" dirty="0">
                <a:solidFill>
                  <a:srgbClr val="0C377B"/>
                </a:solidFill>
                <a:latin typeface="Arial"/>
              </a:rPr>
              <a:t>d</a:t>
            </a:r>
            <a:r>
              <a:rPr lang="en-US" sz="2798" i="0" spc="0" baseline="0" dirty="0">
                <a:solidFill>
                  <a:srgbClr val="0C377B"/>
                </a:solidFill>
                <a:latin typeface="Arial"/>
              </a:rPr>
              <a:t>ay</a:t>
            </a:r>
            <a:endParaRPr lang="en-US" sz="2798" dirty="0">
              <a:solidFill>
                <a:srgbClr val="0C377B"/>
              </a:solidFill>
              <a:latin typeface="Arial"/>
            </a:endParaRP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800" i="0" spc="-209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800" i="0" spc="0" baseline="0" dirty="0">
                <a:solidFill>
                  <a:srgbClr val="0C377B"/>
                </a:solidFill>
                <a:latin typeface="Arial"/>
              </a:rPr>
              <a:t>uesday</a:t>
            </a: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800" i="0" spc="-47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2800" i="0" spc="0" baseline="0" dirty="0">
                <a:solidFill>
                  <a:srgbClr val="0C377B"/>
                </a:solidFill>
                <a:latin typeface="Arial"/>
              </a:rPr>
              <a:t>ednesday</a:t>
            </a: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800" i="0" spc="0" baseline="0" dirty="0">
                <a:solidFill>
                  <a:srgbClr val="0C377B"/>
                </a:solidFill>
                <a:latin typeface="Arial"/>
              </a:rPr>
              <a:t>Thursday</a:t>
            </a: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800" i="0" spc="0" baseline="0" dirty="0">
                <a:solidFill>
                  <a:srgbClr val="0C377B"/>
                </a:solidFill>
                <a:latin typeface="Arial"/>
              </a:rPr>
              <a:t>Friday</a:t>
            </a:r>
          </a:p>
          <a:p>
            <a:pPr marL="114300">
              <a:lnSpc>
                <a:spcPts val="3924"/>
              </a:lnSpc>
            </a:pPr>
            <a:endParaRPr lang="en-US" sz="2798" b="1" i="0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561" name="Rectangle 561"/>
          <p:cNvSpPr/>
          <p:nvPr/>
        </p:nvSpPr>
        <p:spPr>
          <a:xfrm>
            <a:off x="720917" y="4581315"/>
            <a:ext cx="2430959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Public Holidays</a:t>
            </a:r>
          </a:p>
        </p:txBody>
      </p:sp>
      <p:sp>
        <p:nvSpPr>
          <p:cNvPr id="562" name="Rectangle 562"/>
          <p:cNvSpPr/>
          <p:nvPr/>
        </p:nvSpPr>
        <p:spPr>
          <a:xfrm>
            <a:off x="531735" y="5482144"/>
            <a:ext cx="8077736" cy="6763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ctr"/>
            <a:r>
              <a:rPr lang="en-US" sz="2795" spc="-47" dirty="0">
                <a:solidFill>
                  <a:srgbClr val="0C377B"/>
                </a:solidFill>
                <a:latin typeface="Arial"/>
              </a:rPr>
              <a:t>CERN closes for two weeks at the end of the year</a:t>
            </a:r>
          </a:p>
          <a:p>
            <a:pPr algn="ctr"/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Wednesday, 22nd December 2022 to Wednesday, 4th January 2023</a:t>
            </a:r>
          </a:p>
        </p:txBody>
      </p:sp>
      <p:sp>
        <p:nvSpPr>
          <p:cNvPr id="563" name="Rectangle 563"/>
          <p:cNvSpPr/>
          <p:nvPr/>
        </p:nvSpPr>
        <p:spPr>
          <a:xfrm>
            <a:off x="3511159" y="3628494"/>
            <a:ext cx="5521464" cy="14773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Frida</a:t>
            </a:r>
            <a:r>
              <a:rPr lang="en-US" sz="1600" b="0" i="0" spc="-15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2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April (Good</a:t>
            </a:r>
            <a:r>
              <a:rPr lang="en-US" sz="1600" b="0" i="0" spc="-42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Friday)</a:t>
            </a:r>
          </a:p>
          <a:p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</a:t>
            </a:r>
            <a:r>
              <a:rPr lang="en-US" sz="1600" b="0" i="0" spc="-14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3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spc="-34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r>
              <a:rPr lang="en-US" sz="1600" b="0" i="0" spc="-3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April (Easter</a:t>
            </a:r>
            <a:r>
              <a:rPr lang="en-US" sz="1600" b="0" i="0" spc="-26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Monday)</a:t>
            </a:r>
          </a:p>
          <a:p>
            <a:pPr marL="0"/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Thursda</a:t>
            </a:r>
            <a:r>
              <a:rPr lang="en-US" sz="1600" b="0" i="0" spc="-148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46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26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</a:t>
            </a:r>
            <a:r>
              <a:rPr lang="en-US" sz="1600" b="0" i="0" spc="-1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(Ascension</a:t>
            </a:r>
            <a:r>
              <a:rPr lang="en-US" sz="1600" b="0" i="0" spc="-38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day)</a:t>
            </a:r>
          </a:p>
          <a:p>
            <a:pPr marL="0"/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Friday 27 May (Compensation for 1</a:t>
            </a:r>
            <a:r>
              <a:rPr lang="en-US" sz="1600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May)</a:t>
            </a:r>
            <a:endParaRPr lang="en-US" sz="1600" b="0" i="0" spc="0" baseline="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/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3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June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(Whit</a:t>
            </a:r>
            <a:r>
              <a:rPr lang="en-US" sz="1600" b="0" i="0" spc="-3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Monday)</a:t>
            </a:r>
          </a:p>
          <a:p>
            <a:pPr marL="0"/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Thursda</a:t>
            </a:r>
            <a:r>
              <a:rPr lang="en-US" sz="1600" b="0" i="0" spc="-15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48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8</a:t>
            </a:r>
            <a:r>
              <a:rPr lang="en-US" sz="1600" spc="-48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("</a:t>
            </a:r>
            <a:r>
              <a:rPr lang="en-US" sz="1600" b="0" i="1" spc="0" baseline="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Jeûn</a:t>
            </a:r>
            <a:r>
              <a:rPr lang="en-US" sz="1600" b="0" i="1" spc="530" baseline="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600" b="0" i="1" spc="0" baseline="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Genevois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")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D82196B8-3C33-4D64-B39E-46653F04232C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14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0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71" name="Freeform 571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3" name="Freeform 573"/>
          <p:cNvSpPr/>
          <p:nvPr/>
        </p:nvSpPr>
        <p:spPr>
          <a:xfrm>
            <a:off x="646176" y="2404872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1"/>
                </a:moveTo>
                <a:cubicBezTo>
                  <a:pt x="421030" y="156592"/>
                  <a:pt x="380288" y="177038"/>
                  <a:pt x="332752" y="177038"/>
                </a:cubicBezTo>
                <a:cubicBezTo>
                  <a:pt x="305587" y="183896"/>
                  <a:pt x="305587" y="217932"/>
                  <a:pt x="264845" y="211075"/>
                </a:cubicBezTo>
                <a:cubicBezTo>
                  <a:pt x="264845" y="163450"/>
                  <a:pt x="312369" y="156592"/>
                  <a:pt x="353123" y="149861"/>
                </a:cubicBezTo>
                <a:cubicBezTo>
                  <a:pt x="258051" y="129413"/>
                  <a:pt x="156184" y="136144"/>
                  <a:pt x="74701" y="156592"/>
                </a:cubicBezTo>
                <a:cubicBezTo>
                  <a:pt x="47536" y="156592"/>
                  <a:pt x="20370" y="190627"/>
                  <a:pt x="0" y="163450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5"/>
                  <a:pt x="285216" y="95377"/>
                  <a:pt x="387070" y="115825"/>
                </a:cubicBezTo>
                <a:cubicBezTo>
                  <a:pt x="353123" y="68073"/>
                  <a:pt x="244462" y="74931"/>
                  <a:pt x="258051" y="6858"/>
                </a:cubicBezTo>
                <a:cubicBezTo>
                  <a:pt x="291998" y="0"/>
                  <a:pt x="291998" y="27178"/>
                  <a:pt x="305587" y="40894"/>
                </a:cubicBezTo>
                <a:cubicBezTo>
                  <a:pt x="366699" y="61342"/>
                  <a:pt x="400659" y="102108"/>
                  <a:pt x="461771" y="115825"/>
                </a:cubicBezTo>
                <a:cubicBezTo>
                  <a:pt x="461771" y="122556"/>
                  <a:pt x="461771" y="136144"/>
                  <a:pt x="461771" y="149861"/>
                </a:cubicBezTo>
                <a:close/>
                <a:moveTo>
                  <a:pt x="393865" y="115825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5"/>
                  <a:pt x="393865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4" name="Freeform 574"/>
          <p:cNvSpPr/>
          <p:nvPr/>
        </p:nvSpPr>
        <p:spPr>
          <a:xfrm>
            <a:off x="643127" y="3183636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1"/>
                </a:moveTo>
                <a:cubicBezTo>
                  <a:pt x="421031" y="156592"/>
                  <a:pt x="380289" y="177038"/>
                  <a:pt x="332753" y="177038"/>
                </a:cubicBezTo>
                <a:cubicBezTo>
                  <a:pt x="305588" y="183897"/>
                  <a:pt x="305588" y="217932"/>
                  <a:pt x="264846" y="211074"/>
                </a:cubicBezTo>
                <a:cubicBezTo>
                  <a:pt x="264846" y="163449"/>
                  <a:pt x="312370" y="156592"/>
                  <a:pt x="353124" y="149861"/>
                </a:cubicBezTo>
                <a:cubicBezTo>
                  <a:pt x="258052" y="129413"/>
                  <a:pt x="156185" y="136144"/>
                  <a:pt x="74702" y="156592"/>
                </a:cubicBezTo>
                <a:cubicBezTo>
                  <a:pt x="47537" y="156592"/>
                  <a:pt x="20371" y="190628"/>
                  <a:pt x="0" y="163449"/>
                </a:cubicBezTo>
                <a:cubicBezTo>
                  <a:pt x="0" y="122555"/>
                  <a:pt x="47537" y="129413"/>
                  <a:pt x="74702" y="129413"/>
                </a:cubicBezTo>
                <a:cubicBezTo>
                  <a:pt x="156185" y="115824"/>
                  <a:pt x="285217" y="95378"/>
                  <a:pt x="387071" y="115824"/>
                </a:cubicBezTo>
                <a:cubicBezTo>
                  <a:pt x="353124" y="68073"/>
                  <a:pt x="244463" y="74930"/>
                  <a:pt x="258052" y="6859"/>
                </a:cubicBezTo>
                <a:cubicBezTo>
                  <a:pt x="291999" y="0"/>
                  <a:pt x="291999" y="27305"/>
                  <a:pt x="305588" y="40894"/>
                </a:cubicBezTo>
                <a:cubicBezTo>
                  <a:pt x="366700" y="61342"/>
                  <a:pt x="400660" y="102109"/>
                  <a:pt x="461773" y="115824"/>
                </a:cubicBezTo>
                <a:cubicBezTo>
                  <a:pt x="461773" y="122555"/>
                  <a:pt x="461773" y="136144"/>
                  <a:pt x="461773" y="149861"/>
                </a:cubicBezTo>
                <a:close/>
                <a:moveTo>
                  <a:pt x="393866" y="115824"/>
                </a:moveTo>
                <a:cubicBezTo>
                  <a:pt x="393866" y="122555"/>
                  <a:pt x="393866" y="129413"/>
                  <a:pt x="393866" y="136144"/>
                </a:cubicBezTo>
                <a:cubicBezTo>
                  <a:pt x="400660" y="136144"/>
                  <a:pt x="400660" y="136144"/>
                  <a:pt x="407442" y="136144"/>
                </a:cubicBezTo>
                <a:cubicBezTo>
                  <a:pt x="407442" y="129413"/>
                  <a:pt x="407442" y="122555"/>
                  <a:pt x="407442" y="122555"/>
                </a:cubicBezTo>
                <a:cubicBezTo>
                  <a:pt x="400660" y="122555"/>
                  <a:pt x="400660" y="115824"/>
                  <a:pt x="39386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75" name="Picture 57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1955" y="1125734"/>
            <a:ext cx="4417961" cy="3798437"/>
          </a:xfrm>
          <a:prstGeom prst="rect">
            <a:avLst/>
          </a:prstGeom>
          <a:noFill/>
        </p:spPr>
      </p:pic>
      <p:pic>
        <p:nvPicPr>
          <p:cNvPr id="576" name="Picture 57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4044" y="5253228"/>
            <a:ext cx="725423" cy="723900"/>
          </a:xfrm>
          <a:prstGeom prst="rect">
            <a:avLst/>
          </a:prstGeom>
          <a:noFill/>
        </p:spPr>
      </p:pic>
      <p:sp>
        <p:nvSpPr>
          <p:cNvPr id="577" name="Freeform 577"/>
          <p:cNvSpPr/>
          <p:nvPr/>
        </p:nvSpPr>
        <p:spPr>
          <a:xfrm>
            <a:off x="4895088" y="3329941"/>
            <a:ext cx="461771" cy="217931"/>
          </a:xfrm>
          <a:custGeom>
            <a:avLst/>
            <a:gdLst/>
            <a:ahLst/>
            <a:cxnLst/>
            <a:rect l="0" t="0" r="0" b="0"/>
            <a:pathLst>
              <a:path w="461771" h="217931">
                <a:moveTo>
                  <a:pt x="461771" y="149859"/>
                </a:moveTo>
                <a:cubicBezTo>
                  <a:pt x="421004" y="156590"/>
                  <a:pt x="380238" y="177038"/>
                  <a:pt x="332740" y="177038"/>
                </a:cubicBezTo>
                <a:cubicBezTo>
                  <a:pt x="305562" y="183895"/>
                  <a:pt x="305562" y="217931"/>
                  <a:pt x="264795" y="211074"/>
                </a:cubicBezTo>
                <a:cubicBezTo>
                  <a:pt x="264795" y="163449"/>
                  <a:pt x="312420" y="156590"/>
                  <a:pt x="353059" y="149859"/>
                </a:cubicBezTo>
                <a:cubicBezTo>
                  <a:pt x="258064" y="129413"/>
                  <a:pt x="156209" y="136144"/>
                  <a:pt x="74676" y="156590"/>
                </a:cubicBezTo>
                <a:cubicBezTo>
                  <a:pt x="47497" y="156590"/>
                  <a:pt x="20320" y="190626"/>
                  <a:pt x="0" y="163449"/>
                </a:cubicBezTo>
                <a:cubicBezTo>
                  <a:pt x="0" y="122555"/>
                  <a:pt x="47497" y="129413"/>
                  <a:pt x="74676" y="129413"/>
                </a:cubicBezTo>
                <a:cubicBezTo>
                  <a:pt x="156209" y="115824"/>
                  <a:pt x="285241" y="95376"/>
                  <a:pt x="387096" y="115824"/>
                </a:cubicBezTo>
                <a:cubicBezTo>
                  <a:pt x="353059" y="68071"/>
                  <a:pt x="244475" y="74930"/>
                  <a:pt x="258064" y="6857"/>
                </a:cubicBezTo>
                <a:cubicBezTo>
                  <a:pt x="291972" y="0"/>
                  <a:pt x="291972" y="27177"/>
                  <a:pt x="305562" y="40894"/>
                </a:cubicBezTo>
                <a:cubicBezTo>
                  <a:pt x="366648" y="61340"/>
                  <a:pt x="400684" y="102107"/>
                  <a:pt x="461771" y="115824"/>
                </a:cubicBezTo>
                <a:cubicBezTo>
                  <a:pt x="461771" y="122555"/>
                  <a:pt x="461771" y="136144"/>
                  <a:pt x="461771" y="149859"/>
                </a:cubicBezTo>
                <a:close/>
                <a:moveTo>
                  <a:pt x="393827" y="115824"/>
                </a:moveTo>
                <a:cubicBezTo>
                  <a:pt x="393827" y="122555"/>
                  <a:pt x="393827" y="129413"/>
                  <a:pt x="393827" y="136144"/>
                </a:cubicBezTo>
                <a:cubicBezTo>
                  <a:pt x="400684" y="136144"/>
                  <a:pt x="400684" y="136144"/>
                  <a:pt x="407415" y="136144"/>
                </a:cubicBezTo>
                <a:cubicBezTo>
                  <a:pt x="407415" y="129413"/>
                  <a:pt x="407415" y="122555"/>
                  <a:pt x="407415" y="122555"/>
                </a:cubicBezTo>
                <a:cubicBezTo>
                  <a:pt x="400684" y="122555"/>
                  <a:pt x="400684" y="115824"/>
                  <a:pt x="393827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8" name="Freeform 578"/>
          <p:cNvSpPr/>
          <p:nvPr/>
        </p:nvSpPr>
        <p:spPr>
          <a:xfrm>
            <a:off x="4895088" y="3797808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0"/>
                </a:moveTo>
                <a:cubicBezTo>
                  <a:pt x="421004" y="156591"/>
                  <a:pt x="380238" y="177038"/>
                  <a:pt x="332740" y="177038"/>
                </a:cubicBezTo>
                <a:cubicBezTo>
                  <a:pt x="305562" y="183897"/>
                  <a:pt x="305562" y="217932"/>
                  <a:pt x="264795" y="211075"/>
                </a:cubicBezTo>
                <a:cubicBezTo>
                  <a:pt x="264795" y="163450"/>
                  <a:pt x="312420" y="156591"/>
                  <a:pt x="353059" y="149860"/>
                </a:cubicBezTo>
                <a:cubicBezTo>
                  <a:pt x="258064" y="129413"/>
                  <a:pt x="156209" y="136144"/>
                  <a:pt x="74676" y="156591"/>
                </a:cubicBezTo>
                <a:cubicBezTo>
                  <a:pt x="47497" y="156591"/>
                  <a:pt x="20320" y="190628"/>
                  <a:pt x="0" y="163450"/>
                </a:cubicBezTo>
                <a:cubicBezTo>
                  <a:pt x="0" y="122556"/>
                  <a:pt x="47497" y="129413"/>
                  <a:pt x="74676" y="129413"/>
                </a:cubicBezTo>
                <a:cubicBezTo>
                  <a:pt x="156209" y="115825"/>
                  <a:pt x="285241" y="95378"/>
                  <a:pt x="387096" y="115825"/>
                </a:cubicBezTo>
                <a:cubicBezTo>
                  <a:pt x="353059" y="68072"/>
                  <a:pt x="244475" y="74931"/>
                  <a:pt x="258064" y="6859"/>
                </a:cubicBezTo>
                <a:cubicBezTo>
                  <a:pt x="291972" y="0"/>
                  <a:pt x="291972" y="27178"/>
                  <a:pt x="305562" y="40894"/>
                </a:cubicBezTo>
                <a:cubicBezTo>
                  <a:pt x="366648" y="61341"/>
                  <a:pt x="400684" y="102109"/>
                  <a:pt x="461771" y="115825"/>
                </a:cubicBezTo>
                <a:cubicBezTo>
                  <a:pt x="461771" y="122556"/>
                  <a:pt x="461771" y="136144"/>
                  <a:pt x="461771" y="149860"/>
                </a:cubicBezTo>
                <a:close/>
                <a:moveTo>
                  <a:pt x="393827" y="115825"/>
                </a:moveTo>
                <a:cubicBezTo>
                  <a:pt x="393827" y="122556"/>
                  <a:pt x="393827" y="129413"/>
                  <a:pt x="393827" y="136144"/>
                </a:cubicBezTo>
                <a:cubicBezTo>
                  <a:pt x="400684" y="136144"/>
                  <a:pt x="400684" y="136144"/>
                  <a:pt x="407415" y="136144"/>
                </a:cubicBezTo>
                <a:cubicBezTo>
                  <a:pt x="407415" y="129413"/>
                  <a:pt x="407415" y="122556"/>
                  <a:pt x="407415" y="122556"/>
                </a:cubicBezTo>
                <a:cubicBezTo>
                  <a:pt x="400684" y="122556"/>
                  <a:pt x="400684" y="115825"/>
                  <a:pt x="393827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79" name="Picture 579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14469" y="2098222"/>
            <a:ext cx="4417822" cy="3798502"/>
          </a:xfrm>
          <a:prstGeom prst="rect">
            <a:avLst/>
          </a:prstGeom>
          <a:noFill/>
        </p:spPr>
      </p:pic>
      <p:sp>
        <p:nvSpPr>
          <p:cNvPr id="580" name="Freeform 580"/>
          <p:cNvSpPr/>
          <p:nvPr/>
        </p:nvSpPr>
        <p:spPr>
          <a:xfrm>
            <a:off x="4895088" y="4290061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0"/>
                </a:moveTo>
                <a:cubicBezTo>
                  <a:pt x="421004" y="156591"/>
                  <a:pt x="380238" y="177038"/>
                  <a:pt x="332740" y="177038"/>
                </a:cubicBezTo>
                <a:cubicBezTo>
                  <a:pt x="305562" y="183895"/>
                  <a:pt x="305562" y="217932"/>
                  <a:pt x="264795" y="211073"/>
                </a:cubicBezTo>
                <a:cubicBezTo>
                  <a:pt x="264795" y="163448"/>
                  <a:pt x="312420" y="156591"/>
                  <a:pt x="353059" y="149860"/>
                </a:cubicBezTo>
                <a:cubicBezTo>
                  <a:pt x="258064" y="129413"/>
                  <a:pt x="156209" y="136144"/>
                  <a:pt x="74676" y="156591"/>
                </a:cubicBezTo>
                <a:cubicBezTo>
                  <a:pt x="47497" y="156591"/>
                  <a:pt x="20320" y="190626"/>
                  <a:pt x="0" y="163448"/>
                </a:cubicBezTo>
                <a:cubicBezTo>
                  <a:pt x="0" y="122554"/>
                  <a:pt x="47497" y="129413"/>
                  <a:pt x="74676" y="129413"/>
                </a:cubicBezTo>
                <a:cubicBezTo>
                  <a:pt x="156209" y="115823"/>
                  <a:pt x="285241" y="95376"/>
                  <a:pt x="387096" y="115823"/>
                </a:cubicBezTo>
                <a:cubicBezTo>
                  <a:pt x="353059" y="68072"/>
                  <a:pt x="244475" y="74929"/>
                  <a:pt x="258064" y="6857"/>
                </a:cubicBezTo>
                <a:cubicBezTo>
                  <a:pt x="291972" y="0"/>
                  <a:pt x="291972" y="27178"/>
                  <a:pt x="305562" y="40894"/>
                </a:cubicBezTo>
                <a:cubicBezTo>
                  <a:pt x="366648" y="61341"/>
                  <a:pt x="400684" y="102107"/>
                  <a:pt x="461771" y="115823"/>
                </a:cubicBezTo>
                <a:cubicBezTo>
                  <a:pt x="461771" y="122554"/>
                  <a:pt x="461771" y="136144"/>
                  <a:pt x="461771" y="149860"/>
                </a:cubicBezTo>
                <a:close/>
                <a:moveTo>
                  <a:pt x="393827" y="115823"/>
                </a:moveTo>
                <a:cubicBezTo>
                  <a:pt x="393827" y="122554"/>
                  <a:pt x="393827" y="129413"/>
                  <a:pt x="393827" y="136144"/>
                </a:cubicBezTo>
                <a:cubicBezTo>
                  <a:pt x="400684" y="136144"/>
                  <a:pt x="400684" y="136144"/>
                  <a:pt x="407415" y="136144"/>
                </a:cubicBezTo>
                <a:cubicBezTo>
                  <a:pt x="407415" y="129413"/>
                  <a:pt x="407415" y="122554"/>
                  <a:pt x="407415" y="122554"/>
                </a:cubicBezTo>
                <a:cubicBezTo>
                  <a:pt x="400684" y="122554"/>
                  <a:pt x="400684" y="115823"/>
                  <a:pt x="393827" y="115823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1" name="Freeform 581"/>
          <p:cNvSpPr/>
          <p:nvPr/>
        </p:nvSpPr>
        <p:spPr>
          <a:xfrm>
            <a:off x="4895088" y="5186173"/>
            <a:ext cx="461771" cy="217931"/>
          </a:xfrm>
          <a:custGeom>
            <a:avLst/>
            <a:gdLst/>
            <a:ahLst/>
            <a:cxnLst/>
            <a:rect l="0" t="0" r="0" b="0"/>
            <a:pathLst>
              <a:path w="461771" h="217931">
                <a:moveTo>
                  <a:pt x="461771" y="149860"/>
                </a:moveTo>
                <a:cubicBezTo>
                  <a:pt x="421004" y="156591"/>
                  <a:pt x="380238" y="177038"/>
                  <a:pt x="332740" y="177038"/>
                </a:cubicBezTo>
                <a:cubicBezTo>
                  <a:pt x="305562" y="183895"/>
                  <a:pt x="305562" y="217931"/>
                  <a:pt x="264795" y="211074"/>
                </a:cubicBezTo>
                <a:cubicBezTo>
                  <a:pt x="264795" y="163449"/>
                  <a:pt x="312420" y="156591"/>
                  <a:pt x="353059" y="149860"/>
                </a:cubicBezTo>
                <a:cubicBezTo>
                  <a:pt x="258064" y="129413"/>
                  <a:pt x="156209" y="136144"/>
                  <a:pt x="74676" y="156591"/>
                </a:cubicBezTo>
                <a:cubicBezTo>
                  <a:pt x="47497" y="156591"/>
                  <a:pt x="20320" y="190627"/>
                  <a:pt x="0" y="163449"/>
                </a:cubicBezTo>
                <a:cubicBezTo>
                  <a:pt x="0" y="122555"/>
                  <a:pt x="47497" y="129413"/>
                  <a:pt x="74676" y="129413"/>
                </a:cubicBezTo>
                <a:cubicBezTo>
                  <a:pt x="156209" y="115824"/>
                  <a:pt x="285241" y="95377"/>
                  <a:pt x="387096" y="115824"/>
                </a:cubicBezTo>
                <a:cubicBezTo>
                  <a:pt x="353059" y="68072"/>
                  <a:pt x="244475" y="74930"/>
                  <a:pt x="258064" y="6857"/>
                </a:cubicBezTo>
                <a:cubicBezTo>
                  <a:pt x="291972" y="0"/>
                  <a:pt x="291972" y="27177"/>
                  <a:pt x="305562" y="40894"/>
                </a:cubicBezTo>
                <a:cubicBezTo>
                  <a:pt x="366648" y="61341"/>
                  <a:pt x="400684" y="102108"/>
                  <a:pt x="461771" y="115824"/>
                </a:cubicBezTo>
                <a:cubicBezTo>
                  <a:pt x="461771" y="122555"/>
                  <a:pt x="461771" y="136144"/>
                  <a:pt x="461771" y="149860"/>
                </a:cubicBezTo>
                <a:close/>
                <a:moveTo>
                  <a:pt x="393827" y="115824"/>
                </a:moveTo>
                <a:cubicBezTo>
                  <a:pt x="393827" y="122555"/>
                  <a:pt x="393827" y="129413"/>
                  <a:pt x="393827" y="136144"/>
                </a:cubicBezTo>
                <a:cubicBezTo>
                  <a:pt x="400684" y="136144"/>
                  <a:pt x="400684" y="136144"/>
                  <a:pt x="407415" y="136144"/>
                </a:cubicBezTo>
                <a:cubicBezTo>
                  <a:pt x="407415" y="129413"/>
                  <a:pt x="407415" y="122555"/>
                  <a:pt x="407415" y="122555"/>
                </a:cubicBezTo>
                <a:cubicBezTo>
                  <a:pt x="400684" y="122555"/>
                  <a:pt x="400684" y="115824"/>
                  <a:pt x="393827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2" name="Rectangle 582"/>
          <p:cNvSpPr/>
          <p:nvPr/>
        </p:nvSpPr>
        <p:spPr>
          <a:xfrm>
            <a:off x="502919" y="283450"/>
            <a:ext cx="7589835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Le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a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ve</a:t>
            </a:r>
            <a:r>
              <a:rPr lang="en-US" sz="3204" b="1" i="1" spc="871" baseline="0" dirty="0">
                <a:solidFill>
                  <a:srgbClr val="0C377B"/>
                </a:solidFill>
                <a:latin typeface="Arial"/>
              </a:rPr>
              <a:t>s</a:t>
            </a:r>
            <a:r>
              <a:rPr lang="en-US" sz="3204" b="1" i="0" spc="715" baseline="0" dirty="0">
                <a:solidFill>
                  <a:srgbClr val="0C377B"/>
                </a:solidFill>
                <a:latin typeface="Wingdings"/>
              </a:rPr>
              <a:t>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Abse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n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ce</a:t>
            </a:r>
            <a:r>
              <a:rPr lang="en-US" sz="3204" b="1" i="1" spc="-2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Req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u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est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in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      EDH</a:t>
            </a:r>
          </a:p>
        </p:txBody>
      </p:sp>
      <p:sp>
        <p:nvSpPr>
          <p:cNvPr id="584" name="Rectangle 584"/>
          <p:cNvSpPr/>
          <p:nvPr/>
        </p:nvSpPr>
        <p:spPr>
          <a:xfrm>
            <a:off x="1210692" y="2306584"/>
            <a:ext cx="2883995" cy="204671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800" b="1" i="0" spc="0" baseline="0" dirty="0">
                <a:solidFill>
                  <a:srgbClr val="0C377B"/>
                </a:solidFill>
                <a:latin typeface="Arial"/>
              </a:rPr>
              <a:t>30 da</a:t>
            </a:r>
            <a:r>
              <a:rPr lang="en-US" sz="2800" b="1" i="0" spc="-33" baseline="0" dirty="0">
                <a:solidFill>
                  <a:srgbClr val="0C377B"/>
                </a:solidFill>
                <a:latin typeface="Arial"/>
              </a:rPr>
              <a:t>y</a:t>
            </a:r>
            <a:r>
              <a:rPr lang="en-US" sz="2800" b="1" i="0" spc="0" baseline="0" dirty="0">
                <a:solidFill>
                  <a:srgbClr val="0C377B"/>
                </a:solidFill>
                <a:latin typeface="Arial"/>
              </a:rPr>
              <a:t>s 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/ year</a:t>
            </a:r>
          </a:p>
          <a:p>
            <a:pPr marL="0">
              <a:lnSpc>
                <a:spcPts val="2750"/>
              </a:lnSpc>
            </a:pP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(2.</a:t>
            </a:r>
            <a:r>
              <a:rPr lang="en-US" sz="2800" b="0" i="0" spc="664" baseline="0" dirty="0">
                <a:solidFill>
                  <a:srgbClr val="0C377B"/>
                </a:solidFill>
                <a:latin typeface="Arial"/>
              </a:rPr>
              <a:t>5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days / month)</a:t>
            </a:r>
          </a:p>
          <a:p>
            <a:pPr marL="0">
              <a:lnSpc>
                <a:spcPts val="3779"/>
              </a:lnSpc>
            </a:pP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Leave year:</a:t>
            </a:r>
          </a:p>
          <a:p>
            <a:pPr marL="0">
              <a:lnSpc>
                <a:spcPts val="3348"/>
              </a:lnSpc>
            </a:pP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from</a:t>
            </a:r>
            <a:r>
              <a:rPr lang="en-US" sz="2800" b="0" i="0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1</a:t>
            </a:r>
            <a:r>
              <a:rPr lang="en-US" sz="2800" b="0" i="0" spc="0" baseline="31481" dirty="0">
                <a:solidFill>
                  <a:srgbClr val="0C377B"/>
                </a:solidFill>
                <a:latin typeface="Arial"/>
              </a:rPr>
              <a:t>s</a:t>
            </a:r>
            <a:r>
              <a:rPr lang="en-US" sz="2800" b="0" i="0" spc="672" baseline="31481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October</a:t>
            </a:r>
          </a:p>
          <a:p>
            <a:pPr marL="0">
              <a:lnSpc>
                <a:spcPts val="2736"/>
              </a:lnSpc>
            </a:pP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to 30</a:t>
            </a:r>
            <a:r>
              <a:rPr lang="en-US" sz="2800" b="0" i="0" spc="0" baseline="31481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800" b="0" i="0" spc="672" baseline="31481" dirty="0">
                <a:solidFill>
                  <a:srgbClr val="0C377B"/>
                </a:solidFill>
                <a:latin typeface="Arial"/>
              </a:rPr>
              <a:t>h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September</a:t>
            </a:r>
          </a:p>
        </p:txBody>
      </p:sp>
      <p:sp>
        <p:nvSpPr>
          <p:cNvPr id="585" name="Rectangle 585"/>
          <p:cNvSpPr/>
          <p:nvPr/>
        </p:nvSpPr>
        <p:spPr>
          <a:xfrm>
            <a:off x="1034186" y="1535938"/>
            <a:ext cx="2690621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1" i="0" spc="0" baseline="0" dirty="0">
                <a:solidFill>
                  <a:srgbClr val="0C377B"/>
                </a:solidFill>
                <a:latin typeface="Arial"/>
              </a:rPr>
              <a:t>Annual Leaves</a:t>
            </a:r>
          </a:p>
        </p:txBody>
      </p:sp>
      <p:sp>
        <p:nvSpPr>
          <p:cNvPr id="586" name="Rectangle 586"/>
          <p:cNvSpPr/>
          <p:nvPr/>
        </p:nvSpPr>
        <p:spPr>
          <a:xfrm>
            <a:off x="1988566" y="5355184"/>
            <a:ext cx="1715261" cy="50886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1" spc="-164" baseline="0" dirty="0">
                <a:solidFill>
                  <a:srgbClr val="4E9A06"/>
                </a:solidFill>
                <a:latin typeface="Arial"/>
              </a:rPr>
              <a:t>Y</a:t>
            </a:r>
            <a:r>
              <a:rPr lang="en-US" sz="3000" b="0" i="1" spc="0" baseline="0" dirty="0">
                <a:solidFill>
                  <a:srgbClr val="4E9A06"/>
                </a:solidFill>
                <a:latin typeface="Arial"/>
              </a:rPr>
              <a:t>our DAO</a:t>
            </a:r>
          </a:p>
        </p:txBody>
      </p:sp>
      <p:sp>
        <p:nvSpPr>
          <p:cNvPr id="587" name="Rectangle 587"/>
          <p:cNvSpPr/>
          <p:nvPr/>
        </p:nvSpPr>
        <p:spPr>
          <a:xfrm>
            <a:off x="5462651" y="3161299"/>
            <a:ext cx="2712693" cy="232562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Home leaves</a:t>
            </a:r>
          </a:p>
          <a:p>
            <a:pPr marL="0">
              <a:lnSpc>
                <a:spcPts val="3792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Additiona</a:t>
            </a:r>
            <a:r>
              <a:rPr lang="en-US" sz="2795" b="0" i="0" spc="806" baseline="0" dirty="0">
                <a:solidFill>
                  <a:srgbClr val="0C377B"/>
                </a:solidFill>
                <a:latin typeface="Arial"/>
              </a:rPr>
              <a:t>l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travels</a:t>
            </a:r>
          </a:p>
          <a:p>
            <a:pPr marL="0">
              <a:lnSpc>
                <a:spcPts val="3792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Leaves fo</a:t>
            </a:r>
            <a:r>
              <a:rPr lang="en-US" sz="2798" b="0" i="0" spc="788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family</a:t>
            </a:r>
          </a:p>
          <a:p>
            <a:pPr marL="0">
              <a:lnSpc>
                <a:spcPts val="3194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events</a:t>
            </a:r>
          </a:p>
          <a:p>
            <a:pPr marL="0">
              <a:lnSpc>
                <a:spcPts val="3791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Arriva</a:t>
            </a:r>
            <a:r>
              <a:rPr lang="en-US" sz="2795" b="0" i="0" spc="793" baseline="0" dirty="0">
                <a:solidFill>
                  <a:srgbClr val="0C377B"/>
                </a:solidFill>
                <a:latin typeface="Arial"/>
              </a:rPr>
              <a:t>l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travels</a:t>
            </a:r>
          </a:p>
        </p:txBody>
      </p:sp>
      <p:sp>
        <p:nvSpPr>
          <p:cNvPr id="588" name="Rectangle 588"/>
          <p:cNvSpPr/>
          <p:nvPr/>
        </p:nvSpPr>
        <p:spPr>
          <a:xfrm>
            <a:off x="5331840" y="2461171"/>
            <a:ext cx="2732430" cy="51018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2" b="1" i="0" spc="0" baseline="0" dirty="0">
                <a:solidFill>
                  <a:srgbClr val="0C377B"/>
                </a:solidFill>
                <a:latin typeface="Arial"/>
              </a:rPr>
              <a:t>Specia</a:t>
            </a:r>
            <a:r>
              <a:rPr lang="en-US" sz="3002" b="1" i="0" spc="-15" baseline="0" dirty="0">
                <a:solidFill>
                  <a:srgbClr val="0C377B"/>
                </a:solidFill>
                <a:latin typeface="Arial"/>
              </a:rPr>
              <a:t>l</a:t>
            </a:r>
            <a:r>
              <a:rPr lang="en-US" sz="3002" b="1" i="0" spc="0" baseline="0" dirty="0">
                <a:solidFill>
                  <a:srgbClr val="0C377B"/>
                </a:solidFill>
                <a:latin typeface="Arial"/>
              </a:rPr>
              <a:t> Leaves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2D859F39-4CEC-4740-856A-61FF97738FC7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15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  <p:pic>
        <p:nvPicPr>
          <p:cNvPr id="3" name="Picture 4" descr="See the source image">
            <a:extLst>
              <a:ext uri="{FF2B5EF4-FFF2-40B4-BE49-F238E27FC236}">
                <a16:creationId xmlns:a16="http://schemas.microsoft.com/office/drawing/2014/main" id="{755B9079-DF89-49A0-BFCD-FDA90BD92B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9805" y="231829"/>
            <a:ext cx="657290" cy="682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9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30" name="Freeform 530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31" name="Picture 424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01084" y="1153668"/>
            <a:ext cx="4585715" cy="2880360"/>
          </a:xfrm>
          <a:prstGeom prst="rect">
            <a:avLst/>
          </a:prstGeom>
          <a:noFill/>
        </p:spPr>
      </p:pic>
      <p:pic>
        <p:nvPicPr>
          <p:cNvPr id="533" name="Picture 533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70930" y="1415668"/>
            <a:ext cx="4453878" cy="2536400"/>
          </a:xfrm>
          <a:prstGeom prst="rect">
            <a:avLst/>
          </a:prstGeom>
          <a:noFill/>
        </p:spPr>
      </p:pic>
      <p:sp>
        <p:nvSpPr>
          <p:cNvPr id="534" name="Freeform 534">
            <a:hlinkClick r:id="rId6"/>
          </p:cNvPr>
          <p:cNvSpPr/>
          <p:nvPr/>
        </p:nvSpPr>
        <p:spPr>
          <a:xfrm>
            <a:off x="4709512" y="5218727"/>
            <a:ext cx="2790444" cy="28955"/>
          </a:xfrm>
          <a:custGeom>
            <a:avLst/>
            <a:gdLst/>
            <a:ahLst/>
            <a:cxnLst/>
            <a:rect l="0" t="0" r="0" b="0"/>
            <a:pathLst>
              <a:path w="2790444" h="28955">
                <a:moveTo>
                  <a:pt x="0" y="0"/>
                </a:moveTo>
                <a:lnTo>
                  <a:pt x="930147" y="0"/>
                </a:lnTo>
                <a:lnTo>
                  <a:pt x="1860296" y="0"/>
                </a:lnTo>
                <a:lnTo>
                  <a:pt x="2790444" y="0"/>
                </a:lnTo>
                <a:lnTo>
                  <a:pt x="2790444" y="28955"/>
                </a:lnTo>
                <a:lnTo>
                  <a:pt x="1860296" y="28955"/>
                </a:lnTo>
                <a:lnTo>
                  <a:pt x="930147" y="28955"/>
                </a:lnTo>
                <a:lnTo>
                  <a:pt x="0" y="28955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35" name="Picture 535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22516" y="4149476"/>
            <a:ext cx="356840" cy="647402"/>
          </a:xfrm>
          <a:prstGeom prst="rect">
            <a:avLst/>
          </a:prstGeom>
          <a:noFill/>
        </p:spPr>
      </p:pic>
      <p:sp>
        <p:nvSpPr>
          <p:cNvPr id="536" name="Rectangle 536"/>
          <p:cNvSpPr/>
          <p:nvPr/>
        </p:nvSpPr>
        <p:spPr>
          <a:xfrm>
            <a:off x="1010716" y="283450"/>
            <a:ext cx="7313925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ED</a:t>
            </a:r>
            <a:r>
              <a:rPr lang="en-US" sz="3204" b="1" i="1" spc="891" baseline="0" dirty="0">
                <a:solidFill>
                  <a:srgbClr val="0C377B"/>
                </a:solidFill>
                <a:latin typeface="Arial"/>
              </a:rPr>
              <a:t>H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= El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ctronic D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cument</a:t>
            </a:r>
            <a:r>
              <a:rPr lang="en-US" sz="3204" b="1" i="1" spc="-3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Han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d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li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n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g</a:t>
            </a:r>
          </a:p>
        </p:txBody>
      </p:sp>
      <p:sp>
        <p:nvSpPr>
          <p:cNvPr id="537" name="Rectangle 537"/>
          <p:cNvSpPr/>
          <p:nvPr/>
        </p:nvSpPr>
        <p:spPr>
          <a:xfrm>
            <a:off x="548640" y="1174979"/>
            <a:ext cx="3497432" cy="43691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Administration </a:t>
            </a:r>
            <a:r>
              <a:rPr lang="en-US" sz="2400" i="0" spc="0" baseline="0" dirty="0">
                <a:solidFill>
                  <a:srgbClr val="0C377B"/>
                </a:solidFill>
                <a:latin typeface="Arial"/>
              </a:rPr>
              <a:t>forms</a:t>
            </a:r>
          </a:p>
          <a:p>
            <a:pPr marL="0">
              <a:lnSpc>
                <a:spcPts val="2880"/>
              </a:lnSpc>
            </a:pP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2402" b="0" i="0" spc="-12" baseline="0" dirty="0">
                <a:solidFill>
                  <a:srgbClr val="0C377B"/>
                </a:solidFill>
                <a:latin typeface="Arial"/>
              </a:rPr>
              <a:t>i</a:t>
            </a: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th approval routing:</a:t>
            </a:r>
          </a:p>
          <a:p>
            <a:pPr marL="0">
              <a:lnSpc>
                <a:spcPts val="2880"/>
              </a:lnSpc>
            </a:pPr>
            <a:endParaRPr lang="en-US" sz="2402" b="0" i="0" spc="0" baseline="0" dirty="0">
              <a:solidFill>
                <a:srgbClr val="0C377B"/>
              </a:solidFill>
              <a:latin typeface="Arial"/>
            </a:endParaRP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Absence request</a:t>
            </a: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2400" b="0" i="0" spc="-38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ficia</a:t>
            </a:r>
            <a:r>
              <a:rPr lang="en-US" sz="2400" b="0" i="0" spc="-12" baseline="0" dirty="0">
                <a:solidFill>
                  <a:srgbClr val="0C377B"/>
                </a:solidFill>
                <a:latin typeface="Arial"/>
              </a:rPr>
              <a:t>l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travel request</a:t>
            </a:r>
          </a:p>
          <a:p>
            <a:pPr marL="0">
              <a:lnSpc>
                <a:spcPct val="150000"/>
              </a:lnSpc>
            </a:pPr>
            <a:r>
              <a:rPr lang="en-US" sz="2402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2" b="0" i="0" spc="-88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raining requ</a:t>
            </a:r>
            <a:r>
              <a:rPr lang="en-US" sz="2402" b="0" i="0" spc="-12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st</a:t>
            </a: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Access request</a:t>
            </a: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CERN </a:t>
            </a:r>
            <a:r>
              <a:rPr lang="en-US" sz="2400" dirty="0">
                <a:solidFill>
                  <a:srgbClr val="0C377B"/>
                </a:solidFill>
                <a:latin typeface="Arial"/>
              </a:rPr>
              <a:t>Stores catalogue</a:t>
            </a:r>
            <a:endParaRPr lang="en-US" sz="2400" b="0" i="0" spc="0" baseline="0" dirty="0">
              <a:solidFill>
                <a:srgbClr val="0C377B"/>
              </a:solidFill>
              <a:latin typeface="Arial"/>
            </a:endParaRP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84B0D9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84B0D9"/>
                </a:solidFill>
                <a:latin typeface="Arial"/>
              </a:rPr>
              <a:t>Etc.</a:t>
            </a:r>
          </a:p>
        </p:txBody>
      </p:sp>
      <p:sp>
        <p:nvSpPr>
          <p:cNvPr id="540" name="Rectangle 540"/>
          <p:cNvSpPr/>
          <p:nvPr/>
        </p:nvSpPr>
        <p:spPr>
          <a:xfrm>
            <a:off x="4186428" y="4779578"/>
            <a:ext cx="4585715" cy="14581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524255"/>
            <a:r>
              <a:rPr lang="en-US" sz="2795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http://</a:t>
            </a:r>
            <a:r>
              <a:rPr lang="en-US" sz="2795" b="1" i="0" spc="0" baseline="0" dirty="0">
                <a:solidFill>
                  <a:srgbClr val="3465A4"/>
                </a:solidFill>
                <a:latin typeface="Arial"/>
                <a:hlinkClick r:id="rId8"/>
              </a:rPr>
              <a:t>edh</a:t>
            </a:r>
            <a:r>
              <a:rPr lang="en-US" sz="2795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.cern.ch</a:t>
            </a:r>
            <a:br>
              <a:rPr lang="en-US" sz="2795" b="0" i="0" spc="0" baseline="0" dirty="0">
                <a:solidFill>
                  <a:srgbClr val="3465A4"/>
                </a:solidFill>
                <a:latin typeface="Arial"/>
                <a:hlinkClick r:id="rId8"/>
              </a:rPr>
            </a:br>
            <a:r>
              <a:rPr lang="en-US" sz="900" dirty="0">
                <a:solidFill>
                  <a:srgbClr val="3465A4"/>
                </a:solidFill>
                <a:latin typeface="Arial"/>
              </a:rPr>
              <a:t>   </a:t>
            </a:r>
            <a:endParaRPr lang="en-US" sz="900" b="0" i="0" spc="0" baseline="0" dirty="0">
              <a:solidFill>
                <a:srgbClr val="3465A4"/>
              </a:solidFill>
              <a:latin typeface="Arial"/>
              <a:hlinkClick r:id="rId8"/>
            </a:endParaRPr>
          </a:p>
          <a:p>
            <a:pPr>
              <a:lnSpc>
                <a:spcPts val="3564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NICE login + password +</a:t>
            </a:r>
            <a:br>
              <a:rPr lang="en-US" sz="2795" b="0" i="0" spc="0" baseline="0" dirty="0">
                <a:solidFill>
                  <a:srgbClr val="0C377B"/>
                </a:solidFill>
                <a:latin typeface="Arial"/>
              </a:rPr>
            </a:b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ED</a:t>
            </a:r>
            <a:r>
              <a:rPr lang="en-US" sz="2795" b="0" i="0" spc="-11" baseline="0" dirty="0">
                <a:solidFill>
                  <a:srgbClr val="0C377B"/>
                </a:solidFill>
                <a:latin typeface="Arial"/>
              </a:rPr>
              <a:t>H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 authorization password</a:t>
            </a:r>
          </a:p>
        </p:txBody>
      </p:sp>
      <p:pic>
        <p:nvPicPr>
          <p:cNvPr id="2" name="Picture 4" descr="See the source image">
            <a:extLst>
              <a:ext uri="{FF2B5EF4-FFF2-40B4-BE49-F238E27FC236}">
                <a16:creationId xmlns:a16="http://schemas.microsoft.com/office/drawing/2014/main" id="{A3CACD3F-BA40-46FD-8065-779B527BEA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756" y="184921"/>
            <a:ext cx="708556" cy="735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712">
            <a:extLst>
              <a:ext uri="{FF2B5EF4-FFF2-40B4-BE49-F238E27FC236}">
                <a16:creationId xmlns:a16="http://schemas.microsoft.com/office/drawing/2014/main" id="{FBE54158-939B-42A7-B71F-8C6826D662C1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16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2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23" name="Freeform 623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4" name="Freeform 624"/>
          <p:cNvSpPr/>
          <p:nvPr/>
        </p:nvSpPr>
        <p:spPr>
          <a:xfrm>
            <a:off x="5335328" y="3599998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0"/>
                </a:moveTo>
                <a:cubicBezTo>
                  <a:pt x="421006" y="156591"/>
                  <a:pt x="380238" y="177038"/>
                  <a:pt x="332741" y="177038"/>
                </a:cubicBezTo>
                <a:cubicBezTo>
                  <a:pt x="305562" y="183897"/>
                  <a:pt x="305562" y="217932"/>
                  <a:pt x="264795" y="211075"/>
                </a:cubicBezTo>
                <a:cubicBezTo>
                  <a:pt x="264795" y="163450"/>
                  <a:pt x="312420" y="156591"/>
                  <a:pt x="353061" y="149860"/>
                </a:cubicBezTo>
                <a:cubicBezTo>
                  <a:pt x="258064" y="129413"/>
                  <a:pt x="156211" y="136144"/>
                  <a:pt x="74676" y="156591"/>
                </a:cubicBezTo>
                <a:cubicBezTo>
                  <a:pt x="47499" y="156591"/>
                  <a:pt x="20320" y="190628"/>
                  <a:pt x="0" y="163450"/>
                </a:cubicBezTo>
                <a:cubicBezTo>
                  <a:pt x="0" y="122556"/>
                  <a:pt x="47499" y="129413"/>
                  <a:pt x="74676" y="129413"/>
                </a:cubicBezTo>
                <a:cubicBezTo>
                  <a:pt x="156211" y="115825"/>
                  <a:pt x="285243" y="95378"/>
                  <a:pt x="387097" y="115825"/>
                </a:cubicBezTo>
                <a:cubicBezTo>
                  <a:pt x="353061" y="68072"/>
                  <a:pt x="244475" y="74931"/>
                  <a:pt x="258064" y="6859"/>
                </a:cubicBezTo>
                <a:cubicBezTo>
                  <a:pt x="291974" y="0"/>
                  <a:pt x="291974" y="27178"/>
                  <a:pt x="305562" y="40894"/>
                </a:cubicBezTo>
                <a:cubicBezTo>
                  <a:pt x="366650" y="61341"/>
                  <a:pt x="400686" y="102109"/>
                  <a:pt x="461773" y="115825"/>
                </a:cubicBezTo>
                <a:cubicBezTo>
                  <a:pt x="461773" y="122556"/>
                  <a:pt x="461773" y="136144"/>
                  <a:pt x="461773" y="149860"/>
                </a:cubicBezTo>
                <a:close/>
                <a:moveTo>
                  <a:pt x="393827" y="115825"/>
                </a:moveTo>
                <a:cubicBezTo>
                  <a:pt x="393827" y="122556"/>
                  <a:pt x="393827" y="129413"/>
                  <a:pt x="393827" y="136144"/>
                </a:cubicBezTo>
                <a:cubicBezTo>
                  <a:pt x="400686" y="136144"/>
                  <a:pt x="400686" y="136144"/>
                  <a:pt x="407417" y="136144"/>
                </a:cubicBezTo>
                <a:cubicBezTo>
                  <a:pt x="407417" y="129413"/>
                  <a:pt x="407417" y="122556"/>
                  <a:pt x="407417" y="122556"/>
                </a:cubicBezTo>
                <a:cubicBezTo>
                  <a:pt x="400686" y="122556"/>
                  <a:pt x="400686" y="115825"/>
                  <a:pt x="393827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5" name="Freeform 625"/>
          <p:cNvSpPr/>
          <p:nvPr/>
        </p:nvSpPr>
        <p:spPr>
          <a:xfrm>
            <a:off x="5335328" y="4586026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0"/>
                </a:moveTo>
                <a:cubicBezTo>
                  <a:pt x="421006" y="156591"/>
                  <a:pt x="380238" y="177038"/>
                  <a:pt x="332741" y="177038"/>
                </a:cubicBezTo>
                <a:cubicBezTo>
                  <a:pt x="305562" y="183897"/>
                  <a:pt x="305562" y="217932"/>
                  <a:pt x="264795" y="211075"/>
                </a:cubicBezTo>
                <a:cubicBezTo>
                  <a:pt x="264795" y="163450"/>
                  <a:pt x="312420" y="156591"/>
                  <a:pt x="353061" y="149860"/>
                </a:cubicBezTo>
                <a:cubicBezTo>
                  <a:pt x="258064" y="129413"/>
                  <a:pt x="156211" y="136144"/>
                  <a:pt x="74676" y="156591"/>
                </a:cubicBezTo>
                <a:cubicBezTo>
                  <a:pt x="47499" y="156591"/>
                  <a:pt x="20320" y="190628"/>
                  <a:pt x="0" y="163450"/>
                </a:cubicBezTo>
                <a:cubicBezTo>
                  <a:pt x="0" y="122556"/>
                  <a:pt x="47499" y="129413"/>
                  <a:pt x="74676" y="129413"/>
                </a:cubicBezTo>
                <a:cubicBezTo>
                  <a:pt x="156211" y="115825"/>
                  <a:pt x="285243" y="95378"/>
                  <a:pt x="387097" y="115825"/>
                </a:cubicBezTo>
                <a:cubicBezTo>
                  <a:pt x="353061" y="68072"/>
                  <a:pt x="244475" y="74931"/>
                  <a:pt x="258064" y="6859"/>
                </a:cubicBezTo>
                <a:cubicBezTo>
                  <a:pt x="291974" y="0"/>
                  <a:pt x="291974" y="27178"/>
                  <a:pt x="305562" y="40894"/>
                </a:cubicBezTo>
                <a:cubicBezTo>
                  <a:pt x="366650" y="61341"/>
                  <a:pt x="400686" y="102109"/>
                  <a:pt x="461773" y="115825"/>
                </a:cubicBezTo>
                <a:cubicBezTo>
                  <a:pt x="461773" y="122556"/>
                  <a:pt x="461773" y="136144"/>
                  <a:pt x="461773" y="149860"/>
                </a:cubicBezTo>
                <a:close/>
                <a:moveTo>
                  <a:pt x="393827" y="115825"/>
                </a:moveTo>
                <a:cubicBezTo>
                  <a:pt x="393827" y="122556"/>
                  <a:pt x="393827" y="129413"/>
                  <a:pt x="393827" y="136144"/>
                </a:cubicBezTo>
                <a:cubicBezTo>
                  <a:pt x="400686" y="136144"/>
                  <a:pt x="400686" y="136144"/>
                  <a:pt x="407417" y="136144"/>
                </a:cubicBezTo>
                <a:cubicBezTo>
                  <a:pt x="407417" y="129413"/>
                  <a:pt x="407417" y="122556"/>
                  <a:pt x="407417" y="122556"/>
                </a:cubicBezTo>
                <a:cubicBezTo>
                  <a:pt x="400686" y="122556"/>
                  <a:pt x="400686" y="115825"/>
                  <a:pt x="393827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26" name="Picture 62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24615" y="2037135"/>
            <a:ext cx="4029964" cy="4077451"/>
          </a:xfrm>
          <a:prstGeom prst="rect">
            <a:avLst/>
          </a:prstGeom>
          <a:noFill/>
        </p:spPr>
      </p:pic>
      <p:pic>
        <p:nvPicPr>
          <p:cNvPr id="628" name="Picture 62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4167" y="1480810"/>
            <a:ext cx="4633023" cy="2448824"/>
          </a:xfrm>
          <a:prstGeom prst="rect">
            <a:avLst/>
          </a:prstGeom>
          <a:noFill/>
        </p:spPr>
      </p:pic>
      <p:pic>
        <p:nvPicPr>
          <p:cNvPr id="629" name="Picture 629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944" y="1932432"/>
            <a:ext cx="650748" cy="650748"/>
          </a:xfrm>
          <a:prstGeom prst="rect">
            <a:avLst/>
          </a:prstGeom>
          <a:noFill/>
        </p:spPr>
      </p:pic>
      <p:pic>
        <p:nvPicPr>
          <p:cNvPr id="630" name="Picture 630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01672" y="2272622"/>
            <a:ext cx="583691" cy="582168"/>
          </a:xfrm>
          <a:prstGeom prst="rect">
            <a:avLst/>
          </a:prstGeom>
          <a:noFill/>
        </p:spPr>
      </p:pic>
      <p:sp>
        <p:nvSpPr>
          <p:cNvPr id="631" name="Rectangle 631"/>
          <p:cNvSpPr/>
          <p:nvPr/>
        </p:nvSpPr>
        <p:spPr>
          <a:xfrm>
            <a:off x="499462" y="268941"/>
            <a:ext cx="3700579" cy="4930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3204" b="1" i="1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if I am sick…</a:t>
            </a:r>
            <a:endParaRPr lang="en-US" sz="3204" b="1" i="1" spc="0" baseline="0" dirty="0">
              <a:solidFill>
                <a:srgbClr val="0C37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4" name="Rectangle 634"/>
          <p:cNvSpPr/>
          <p:nvPr/>
        </p:nvSpPr>
        <p:spPr>
          <a:xfrm>
            <a:off x="5937452" y="3557221"/>
            <a:ext cx="2386872" cy="222548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Building 57 </a:t>
            </a:r>
          </a:p>
          <a:p>
            <a:pPr marL="0">
              <a:lnSpc>
                <a:spcPts val="3192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(Meyri</a:t>
            </a:r>
            <a:r>
              <a:rPr lang="en-US" sz="2798" b="0" i="0" spc="799" baseline="0" dirty="0">
                <a:solidFill>
                  <a:srgbClr val="0C377B"/>
                </a:solidFill>
                <a:latin typeface="Arial"/>
              </a:rPr>
              <a:t>n</a:t>
            </a: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site)</a:t>
            </a:r>
          </a:p>
          <a:p>
            <a:pPr marL="0">
              <a:lnSpc>
                <a:spcPts val="4393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Monday-Friday</a:t>
            </a:r>
          </a:p>
          <a:p>
            <a:pPr marL="0">
              <a:lnSpc>
                <a:spcPts val="3192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08:00 - 12.30</a:t>
            </a:r>
          </a:p>
          <a:p>
            <a:pPr marL="0">
              <a:lnSpc>
                <a:spcPts val="3192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13.30 - 17:00</a:t>
            </a:r>
          </a:p>
        </p:txBody>
      </p:sp>
      <p:sp>
        <p:nvSpPr>
          <p:cNvPr id="635" name="Rectangle 635"/>
          <p:cNvSpPr/>
          <p:nvPr/>
        </p:nvSpPr>
        <p:spPr>
          <a:xfrm>
            <a:off x="5353363" y="2321388"/>
            <a:ext cx="2860166" cy="10470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1196593"/>
            <a:r>
              <a:rPr lang="en-US" sz="3600" b="1" i="0" spc="0" baseline="0" dirty="0">
                <a:solidFill>
                  <a:srgbClr val="0C377B"/>
                </a:solidFill>
                <a:latin typeface="Arial"/>
              </a:rPr>
              <a:t>CERN </a:t>
            </a:r>
          </a:p>
          <a:p>
            <a:pPr marL="0">
              <a:lnSpc>
                <a:spcPts val="3428"/>
              </a:lnSpc>
            </a:pPr>
            <a:r>
              <a:rPr lang="en-US" sz="3000" b="1" i="0" spc="0" baseline="0" dirty="0">
                <a:solidFill>
                  <a:srgbClr val="0C377B"/>
                </a:solidFill>
                <a:latin typeface="Arial"/>
              </a:rPr>
              <a:t>Medical Service</a:t>
            </a:r>
          </a:p>
        </p:txBody>
      </p:sp>
      <p:sp>
        <p:nvSpPr>
          <p:cNvPr id="637" name="Rectangle 637"/>
          <p:cNvSpPr/>
          <p:nvPr/>
        </p:nvSpPr>
        <p:spPr>
          <a:xfrm>
            <a:off x="1503873" y="2025388"/>
            <a:ext cx="3066730" cy="13596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3000" i="1" dirty="0">
                <a:solidFill>
                  <a:srgbClr val="4E9A06"/>
                </a:solidFill>
                <a:latin typeface="Arial"/>
              </a:rPr>
              <a:t>I</a:t>
            </a:r>
            <a:r>
              <a:rPr lang="en-US" sz="3000" b="0" i="1" spc="0" baseline="0" dirty="0">
                <a:solidFill>
                  <a:srgbClr val="4E9A06"/>
                </a:solidFill>
                <a:latin typeface="Arial"/>
              </a:rPr>
              <a:t>nform </a:t>
            </a:r>
            <a:br>
              <a:rPr lang="en-US" sz="3000" b="0" i="1" spc="0" baseline="0" dirty="0">
                <a:solidFill>
                  <a:srgbClr val="4E9A06"/>
                </a:solidFill>
                <a:latin typeface="Arial"/>
              </a:rPr>
            </a:br>
            <a:r>
              <a:rPr lang="en-US" sz="3002" b="0" i="1" spc="0" baseline="0" dirty="0">
                <a:solidFill>
                  <a:srgbClr val="4E9A06"/>
                </a:solidFill>
                <a:latin typeface="Arial"/>
              </a:rPr>
              <a:t>your</a:t>
            </a:r>
            <a:r>
              <a:rPr lang="en-US" sz="3002" b="0" i="1" spc="-14" baseline="0" dirty="0">
                <a:solidFill>
                  <a:srgbClr val="4E9A06"/>
                </a:solidFill>
                <a:latin typeface="Arial"/>
              </a:rPr>
              <a:t> </a:t>
            </a:r>
            <a:r>
              <a:rPr lang="en-US" sz="3002" b="1" i="1" spc="0" baseline="0" dirty="0" err="1">
                <a:solidFill>
                  <a:srgbClr val="4E9A06"/>
                </a:solidFill>
                <a:latin typeface="Arial"/>
              </a:rPr>
              <a:t>GA</a:t>
            </a:r>
            <a:r>
              <a:rPr lang="en-US" sz="3002" b="1" i="1" spc="843" baseline="0" dirty="0" err="1">
                <a:solidFill>
                  <a:srgbClr val="4E9A06"/>
                </a:solidFill>
                <a:latin typeface="Arial"/>
              </a:rPr>
              <a:t>O</a:t>
            </a:r>
            <a:r>
              <a:rPr lang="en-US" sz="3002" b="0" i="1" spc="0" baseline="0" dirty="0" err="1">
                <a:solidFill>
                  <a:srgbClr val="4E9A06"/>
                </a:solidFill>
                <a:latin typeface="Arial"/>
              </a:rPr>
              <a:t>or</a:t>
            </a:r>
            <a:endParaRPr lang="en-US" sz="3002" b="0" i="1" spc="0" baseline="0" dirty="0">
              <a:solidFill>
                <a:srgbClr val="4E9A06"/>
              </a:solidFill>
              <a:latin typeface="Arial"/>
            </a:endParaRPr>
          </a:p>
          <a:p>
            <a:pPr marL="0">
              <a:lnSpc>
                <a:spcPts val="3422"/>
              </a:lnSpc>
            </a:pPr>
            <a:r>
              <a:rPr lang="en-US" sz="3000" b="0" i="1" spc="0" baseline="0" dirty="0">
                <a:solidFill>
                  <a:srgbClr val="4E9A06"/>
                </a:solidFill>
                <a:latin typeface="Arial"/>
              </a:rPr>
              <a:t>your </a:t>
            </a:r>
            <a:r>
              <a:rPr lang="en-US" sz="3000" b="1" i="1" dirty="0">
                <a:solidFill>
                  <a:srgbClr val="4E9A06"/>
                </a:solidFill>
                <a:latin typeface="Arial"/>
              </a:rPr>
              <a:t>S</a:t>
            </a:r>
            <a:r>
              <a:rPr lang="en-US" sz="3000" b="1" i="1" spc="0" baseline="0" dirty="0">
                <a:solidFill>
                  <a:srgbClr val="4E9A06"/>
                </a:solidFill>
                <a:latin typeface="Arial"/>
              </a:rPr>
              <a:t>upervisor</a:t>
            </a:r>
          </a:p>
        </p:txBody>
      </p:sp>
      <p:pic>
        <p:nvPicPr>
          <p:cNvPr id="2050" name="Picture 2" descr="See the source image">
            <a:extLst>
              <a:ext uri="{FF2B5EF4-FFF2-40B4-BE49-F238E27FC236}">
                <a16:creationId xmlns:a16="http://schemas.microsoft.com/office/drawing/2014/main" id="{4896B216-2E15-4466-9D4A-F424437ABE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027" y="293524"/>
            <a:ext cx="1383968" cy="1571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712">
            <a:extLst>
              <a:ext uri="{FF2B5EF4-FFF2-40B4-BE49-F238E27FC236}">
                <a16:creationId xmlns:a16="http://schemas.microsoft.com/office/drawing/2014/main" id="{C5A19959-D0A3-4104-88EC-0B47F1096CDF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17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41" name="Rectangle 341"/>
          <p:cNvSpPr/>
          <p:nvPr/>
        </p:nvSpPr>
        <p:spPr>
          <a:xfrm>
            <a:off x="457200" y="248759"/>
            <a:ext cx="8008883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l"/>
            <a:r>
              <a:rPr lang="en-US" sz="3600" b="1" i="1" dirty="0">
                <a:solidFill>
                  <a:srgbClr val="0C377B"/>
                </a:solidFill>
                <a:latin typeface="Arial"/>
              </a:rPr>
              <a:t>Group Administrative Officer (GAO)</a:t>
            </a:r>
            <a:endParaRPr lang="en-US" sz="3600" b="1" i="1" spc="0" baseline="0" dirty="0">
              <a:solidFill>
                <a:srgbClr val="0C377B"/>
              </a:solidFill>
              <a:latin typeface="Arial"/>
            </a:endParaRP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9E4B1E72-280C-4F1E-BDA2-17D3F4495C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3755056"/>
              </p:ext>
            </p:extLst>
          </p:nvPr>
        </p:nvGraphicFramePr>
        <p:xfrm>
          <a:off x="1091109" y="1931432"/>
          <a:ext cx="7918882" cy="407416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527077">
                  <a:extLst>
                    <a:ext uri="{9D8B030D-6E8A-4147-A177-3AD203B41FA5}">
                      <a16:colId xmlns:a16="http://schemas.microsoft.com/office/drawing/2014/main" val="596753238"/>
                    </a:ext>
                  </a:extLst>
                </a:gridCol>
                <a:gridCol w="520262">
                  <a:extLst>
                    <a:ext uri="{9D8B030D-6E8A-4147-A177-3AD203B41FA5}">
                      <a16:colId xmlns:a16="http://schemas.microsoft.com/office/drawing/2014/main" val="4183107272"/>
                    </a:ext>
                  </a:extLst>
                </a:gridCol>
                <a:gridCol w="1505607">
                  <a:extLst>
                    <a:ext uri="{9D8B030D-6E8A-4147-A177-3AD203B41FA5}">
                      <a16:colId xmlns:a16="http://schemas.microsoft.com/office/drawing/2014/main" val="2445853499"/>
                    </a:ext>
                  </a:extLst>
                </a:gridCol>
                <a:gridCol w="3365936">
                  <a:extLst>
                    <a:ext uri="{9D8B030D-6E8A-4147-A177-3AD203B41FA5}">
                      <a16:colId xmlns:a16="http://schemas.microsoft.com/office/drawing/2014/main" val="20812810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GROUP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Arial"/>
                        </a:rPr>
                        <a:t>GAO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0C377B"/>
                          </a:solidFill>
                        </a:rPr>
                        <a:t>CONTACT</a:t>
                      </a:r>
                      <a:endParaRPr lang="en-US" sz="1400" b="1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83637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Access &amp; Alarms (AA)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Galina Galdo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en.aa.sec@cern.ch</a:t>
                      </a:r>
                      <a:endParaRPr lang="en-GB" sz="14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047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Accelerator Coordination &amp; Engineering (ACE)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Anna Lambert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anna.lambert@cern.ch</a:t>
                      </a:r>
                      <a:endParaRPr lang="en-GB" sz="1400" dirty="0"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5347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Cooling &amp; Ventilation (CV)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Louisa Catherall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en-dep-cv-secretariat@cern.ch</a:t>
                      </a:r>
                      <a:endParaRPr kumimoji="0" lang="en-GB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C377B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44574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Electrical Engineering (EL)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Maryse Claret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maryse.claret@cern.ch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972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Handling Engineering (HE)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Galina Galdo</a:t>
                      </a:r>
                    </a:p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C377B"/>
                        </a:solidFill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/>
                        </a:rPr>
                        <a:t>galina.galdo@cern.ch</a:t>
                      </a:r>
                      <a:endParaRPr lang="en-GB" sz="14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5503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Information Management (IM)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Marie Christine Larcher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/>
                        </a:rPr>
                        <a:t>marie.christine.larcher@cern.ch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789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Mechanical &amp; Materials Engineering (MME)</a:t>
                      </a:r>
                      <a:endParaRPr lang="en-GB" sz="1400" dirty="0">
                        <a:solidFill>
                          <a:srgbClr val="0C377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Valentina Casadei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0"/>
                        </a:rPr>
                        <a:t>mme.sec@cern.ch</a:t>
                      </a:r>
                      <a:endParaRPr lang="en-US" sz="1400" b="0" i="0" spc="0" baseline="0" dirty="0">
                        <a:solidFill>
                          <a:srgbClr val="3465A4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9891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Planning, Administration &amp; Safety (PAS)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Marie Christine Larcher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/>
                        </a:rPr>
                        <a:t>marie.christine.larcher@cern.ch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4778665"/>
                  </a:ext>
                </a:extLst>
              </a:tr>
            </a:tbl>
          </a:graphicData>
        </a:graphic>
      </p:graphicFrame>
      <p:pic>
        <p:nvPicPr>
          <p:cNvPr id="6" name="Picture 339">
            <a:extLst>
              <a:ext uri="{FF2B5EF4-FFF2-40B4-BE49-F238E27FC236}">
                <a16:creationId xmlns:a16="http://schemas.microsoft.com/office/drawing/2014/main" id="{97B76EBA-B984-4229-A89C-DDAD4C0A8F4A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2324897"/>
            <a:ext cx="332518" cy="293087"/>
          </a:xfrm>
          <a:prstGeom prst="rect">
            <a:avLst/>
          </a:prstGeom>
          <a:noFill/>
        </p:spPr>
      </p:pic>
      <p:pic>
        <p:nvPicPr>
          <p:cNvPr id="12" name="Picture 339">
            <a:extLst>
              <a:ext uri="{FF2B5EF4-FFF2-40B4-BE49-F238E27FC236}">
                <a16:creationId xmlns:a16="http://schemas.microsoft.com/office/drawing/2014/main" id="{81A1C79C-FABC-49E8-B9F5-4CDE50DAE0B1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2692514"/>
            <a:ext cx="332518" cy="293087"/>
          </a:xfrm>
          <a:prstGeom prst="rect">
            <a:avLst/>
          </a:prstGeom>
          <a:noFill/>
        </p:spPr>
      </p:pic>
      <p:pic>
        <p:nvPicPr>
          <p:cNvPr id="13" name="Picture 339">
            <a:extLst>
              <a:ext uri="{FF2B5EF4-FFF2-40B4-BE49-F238E27FC236}">
                <a16:creationId xmlns:a16="http://schemas.microsoft.com/office/drawing/2014/main" id="{42EC8485-1E62-40F2-AFEF-AA35CCC82F3A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212526"/>
            <a:ext cx="332518" cy="293087"/>
          </a:xfrm>
          <a:prstGeom prst="rect">
            <a:avLst/>
          </a:prstGeom>
          <a:noFill/>
        </p:spPr>
      </p:pic>
      <p:pic>
        <p:nvPicPr>
          <p:cNvPr id="14" name="Picture 339">
            <a:extLst>
              <a:ext uri="{FF2B5EF4-FFF2-40B4-BE49-F238E27FC236}">
                <a16:creationId xmlns:a16="http://schemas.microsoft.com/office/drawing/2014/main" id="{EEFC0CD8-A47B-4E64-8987-5B2EEECDFAA5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582761"/>
            <a:ext cx="332518" cy="293087"/>
          </a:xfrm>
          <a:prstGeom prst="rect">
            <a:avLst/>
          </a:prstGeom>
          <a:noFill/>
        </p:spPr>
      </p:pic>
      <p:pic>
        <p:nvPicPr>
          <p:cNvPr id="15" name="Picture 339">
            <a:extLst>
              <a:ext uri="{FF2B5EF4-FFF2-40B4-BE49-F238E27FC236}">
                <a16:creationId xmlns:a16="http://schemas.microsoft.com/office/drawing/2014/main" id="{65D5EC86-9EE1-480E-A386-A625197E1F24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958392"/>
            <a:ext cx="332518" cy="293087"/>
          </a:xfrm>
          <a:prstGeom prst="rect">
            <a:avLst/>
          </a:prstGeom>
          <a:noFill/>
        </p:spPr>
      </p:pic>
      <p:pic>
        <p:nvPicPr>
          <p:cNvPr id="17" name="Picture 339">
            <a:extLst>
              <a:ext uri="{FF2B5EF4-FFF2-40B4-BE49-F238E27FC236}">
                <a16:creationId xmlns:a16="http://schemas.microsoft.com/office/drawing/2014/main" id="{F2142C8E-DED4-4B32-B158-38A4395702DB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4465125"/>
            <a:ext cx="332518" cy="293087"/>
          </a:xfrm>
          <a:prstGeom prst="rect">
            <a:avLst/>
          </a:prstGeom>
          <a:noFill/>
        </p:spPr>
      </p:pic>
      <p:sp>
        <p:nvSpPr>
          <p:cNvPr id="21" name="Rectangle 712">
            <a:extLst>
              <a:ext uri="{FF2B5EF4-FFF2-40B4-BE49-F238E27FC236}">
                <a16:creationId xmlns:a16="http://schemas.microsoft.com/office/drawing/2014/main" id="{719D6559-23F3-465B-95CC-25B2D1551464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18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  <p:sp>
        <p:nvSpPr>
          <p:cNvPr id="22" name="Freeform 698">
            <a:extLst>
              <a:ext uri="{FF2B5EF4-FFF2-40B4-BE49-F238E27FC236}">
                <a16:creationId xmlns:a16="http://schemas.microsoft.com/office/drawing/2014/main" id="{A3A64E7A-0DED-4E00-8C43-34E97C45E2D6}"/>
              </a:ext>
            </a:extLst>
          </p:cNvPr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6" name="Picture 339">
            <a:extLst>
              <a:ext uri="{FF2B5EF4-FFF2-40B4-BE49-F238E27FC236}">
                <a16:creationId xmlns:a16="http://schemas.microsoft.com/office/drawing/2014/main" id="{18E97A04-3A2D-4B8A-B28B-39C2524A59AF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7100" y="4829964"/>
            <a:ext cx="332518" cy="293087"/>
          </a:xfrm>
          <a:prstGeom prst="rect">
            <a:avLst/>
          </a:prstGeom>
          <a:noFill/>
        </p:spPr>
      </p:pic>
      <p:pic>
        <p:nvPicPr>
          <p:cNvPr id="18" name="Picture 339">
            <a:extLst>
              <a:ext uri="{FF2B5EF4-FFF2-40B4-BE49-F238E27FC236}">
                <a16:creationId xmlns:a16="http://schemas.microsoft.com/office/drawing/2014/main" id="{166F79FC-2424-40F6-9EED-816DEB32B74D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8807" y="5357790"/>
            <a:ext cx="332518" cy="293087"/>
          </a:xfrm>
          <a:prstGeom prst="rect">
            <a:avLst/>
          </a:prstGeom>
          <a:noFill/>
        </p:spPr>
      </p:pic>
      <p:sp>
        <p:nvSpPr>
          <p:cNvPr id="19" name="Rectangle 345">
            <a:extLst>
              <a:ext uri="{FF2B5EF4-FFF2-40B4-BE49-F238E27FC236}">
                <a16:creationId xmlns:a16="http://schemas.microsoft.com/office/drawing/2014/main" id="{167A1B9D-1332-44AB-8856-D27B25128280}"/>
              </a:ext>
            </a:extLst>
          </p:cNvPr>
          <p:cNvSpPr/>
          <p:nvPr/>
        </p:nvSpPr>
        <p:spPr>
          <a:xfrm>
            <a:off x="1161117" y="1164641"/>
            <a:ext cx="7152726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l"/>
            <a:r>
              <a:rPr lang="en-US" sz="2400" dirty="0">
                <a:solidFill>
                  <a:srgbClr val="0C377B"/>
                </a:solidFill>
                <a:latin typeface="Arial"/>
              </a:rPr>
              <a:t>Meet your GAO!</a:t>
            </a:r>
          </a:p>
        </p:txBody>
      </p:sp>
    </p:spTree>
    <p:extLst>
      <p:ext uri="{BB962C8B-B14F-4D97-AF65-F5344CB8AC3E}">
        <p14:creationId xmlns:p14="http://schemas.microsoft.com/office/powerpoint/2010/main" val="34897055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7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98" name="Freeform 69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99" name="Picture 3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44268" y="4128495"/>
            <a:ext cx="505968" cy="701040"/>
          </a:xfrm>
          <a:prstGeom prst="rect">
            <a:avLst/>
          </a:prstGeom>
          <a:noFill/>
        </p:spPr>
      </p:pic>
      <p:pic>
        <p:nvPicPr>
          <p:cNvPr id="701" name="Picture 70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45013" y="4458440"/>
            <a:ext cx="1040573" cy="492219"/>
          </a:xfrm>
          <a:prstGeom prst="rect">
            <a:avLst/>
          </a:prstGeom>
          <a:noFill/>
        </p:spPr>
      </p:pic>
      <p:pic>
        <p:nvPicPr>
          <p:cNvPr id="702" name="Picture 3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47936" y="3456091"/>
            <a:ext cx="509016" cy="624840"/>
          </a:xfrm>
          <a:prstGeom prst="rect">
            <a:avLst/>
          </a:prstGeom>
          <a:noFill/>
        </p:spPr>
      </p:pic>
      <p:pic>
        <p:nvPicPr>
          <p:cNvPr id="704" name="Picture 3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44268" y="2127401"/>
            <a:ext cx="478536" cy="598931"/>
          </a:xfrm>
          <a:prstGeom prst="rect">
            <a:avLst/>
          </a:prstGeom>
          <a:noFill/>
        </p:spPr>
      </p:pic>
      <p:pic>
        <p:nvPicPr>
          <p:cNvPr id="709" name="Picture 3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25980" y="1485335"/>
            <a:ext cx="515111" cy="608173"/>
          </a:xfrm>
          <a:prstGeom prst="rect">
            <a:avLst/>
          </a:prstGeom>
          <a:noFill/>
        </p:spPr>
      </p:pic>
      <p:pic>
        <p:nvPicPr>
          <p:cNvPr id="710" name="Picture 71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24927" y="1442079"/>
            <a:ext cx="377952" cy="458723"/>
          </a:xfrm>
          <a:prstGeom prst="rect">
            <a:avLst/>
          </a:prstGeom>
          <a:noFill/>
        </p:spPr>
      </p:pic>
      <p:sp>
        <p:nvSpPr>
          <p:cNvPr id="711" name="Rectangle 711"/>
          <p:cNvSpPr/>
          <p:nvPr/>
        </p:nvSpPr>
        <p:spPr>
          <a:xfrm>
            <a:off x="502919" y="283450"/>
            <a:ext cx="4102149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What</a:t>
            </a:r>
            <a:r>
              <a:rPr lang="en-US" sz="3204" b="1" i="1" spc="-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sh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a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ll</a:t>
            </a:r>
            <a:r>
              <a:rPr lang="en-US" sz="3204" b="1" i="1" spc="-19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I do</a:t>
            </a:r>
            <a:r>
              <a:rPr lang="en-US" sz="3204" b="1" i="1" spc="-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ne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x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t?</a:t>
            </a:r>
          </a:p>
        </p:txBody>
      </p:sp>
      <p:sp>
        <p:nvSpPr>
          <p:cNvPr id="713" name="Rectangle 713"/>
          <p:cNvSpPr/>
          <p:nvPr/>
        </p:nvSpPr>
        <p:spPr>
          <a:xfrm>
            <a:off x="1999868" y="4192502"/>
            <a:ext cx="5299416" cy="7389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>
              <a:tabLst>
                <a:tab pos="4732909" algn="l"/>
              </a:tabLst>
            </a:pP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French card application</a:t>
            </a:r>
          </a:p>
          <a:p>
            <a:pPr marL="0">
              <a:tabLst>
                <a:tab pos="4732909" algn="l"/>
              </a:tabLst>
            </a:pPr>
            <a:r>
              <a:rPr lang="en-US" sz="2400" dirty="0">
                <a:solidFill>
                  <a:srgbClr val="0C377B"/>
                </a:solidFill>
                <a:latin typeface="Arial"/>
              </a:rPr>
              <a:t>via </a:t>
            </a:r>
            <a:r>
              <a:rPr lang="en-US" sz="2400" i="0" spc="0" baseline="0" dirty="0">
                <a:solidFill>
                  <a:srgbClr val="0C377B"/>
                </a:solidFill>
                <a:latin typeface="Arial"/>
                <a:hlinkClick r:id="rId7"/>
              </a:rPr>
              <a:t>CERN Service Portal</a:t>
            </a:r>
            <a:endParaRPr lang="en-US" sz="240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714" name="Rectangle 714"/>
          <p:cNvSpPr/>
          <p:nvPr/>
        </p:nvSpPr>
        <p:spPr>
          <a:xfrm>
            <a:off x="1976060" y="3533560"/>
            <a:ext cx="5382564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601591" algn="l"/>
              </a:tabLst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Permanent local address </a:t>
            </a:r>
            <a:r>
              <a:rPr lang="en-US" sz="2400" b="0" i="0" spc="0" baseline="0" dirty="0">
                <a:solidFill>
                  <a:srgbClr val="0C377B"/>
                </a:solidFill>
                <a:latin typeface="Wingdings"/>
              </a:rPr>
              <a:t>	</a:t>
            </a:r>
            <a:r>
              <a:rPr lang="en-US" sz="2400" i="0" spc="0" baseline="0" dirty="0">
                <a:solidFill>
                  <a:srgbClr val="0C377B"/>
                </a:solidFill>
                <a:latin typeface="Arial"/>
              </a:rPr>
              <a:t>EDH </a:t>
            </a:r>
          </a:p>
        </p:txBody>
      </p:sp>
      <p:sp>
        <p:nvSpPr>
          <p:cNvPr id="715" name="Rectangle 715"/>
          <p:cNvSpPr/>
          <p:nvPr/>
        </p:nvSpPr>
        <p:spPr>
          <a:xfrm>
            <a:off x="1950151" y="2190412"/>
            <a:ext cx="6312690" cy="109773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Bank account </a:t>
            </a:r>
            <a:r>
              <a:rPr lang="en-US" sz="2400" b="0" i="0" spc="0" baseline="0" dirty="0">
                <a:solidFill>
                  <a:srgbClr val="0C377B"/>
                </a:solidFill>
                <a:latin typeface="Wingdings"/>
              </a:rPr>
              <a:t>	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IBAN starting with CH</a:t>
            </a:r>
          </a:p>
          <a:p>
            <a:pPr marL="0"/>
            <a:r>
              <a:rPr lang="en-US" sz="2400" dirty="0">
                <a:solidFill>
                  <a:srgbClr val="0C377B"/>
                </a:solidFill>
                <a:latin typeface="Arial"/>
              </a:rPr>
              <a:t>		 </a:t>
            </a:r>
            <a:r>
              <a:rPr lang="en-US" sz="2400" i="0" spc="0" baseline="0" dirty="0">
                <a:solidFill>
                  <a:srgbClr val="0C377B"/>
                </a:solidFill>
                <a:latin typeface="Wingdings"/>
              </a:rPr>
              <a:t>	</a:t>
            </a:r>
            <a:r>
              <a:rPr lang="en-US" sz="2400" i="0" spc="0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EDH</a:t>
            </a:r>
            <a:r>
              <a:rPr lang="en-US" sz="2400" b="1" i="0" spc="0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2400" i="0" spc="0" baseline="0" dirty="0">
                <a:solidFill>
                  <a:srgbClr val="0C377B"/>
                </a:solidFill>
                <a:latin typeface="Wingdings"/>
              </a:rPr>
              <a:t></a:t>
            </a:r>
            <a:r>
              <a:rPr lang="en-US" sz="2400" b="0" i="0" spc="0" baseline="0" dirty="0">
                <a:solidFill>
                  <a:srgbClr val="0C377B"/>
                </a:solidFill>
                <a:latin typeface="Wingdings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Bank</a:t>
            </a:r>
            <a:r>
              <a:rPr lang="en-US" sz="2400" b="0" i="0" spc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Details </a:t>
            </a:r>
            <a:endParaRPr lang="en-US" sz="2400" b="1" dirty="0">
              <a:solidFill>
                <a:srgbClr val="3465A4"/>
              </a:solidFill>
              <a:latin typeface="Arial" panose="020B0604020202020204" pitchFamily="34" charset="0"/>
              <a:cs typeface="Arial" panose="020B0604020202020204" pitchFamily="34" charset="0"/>
              <a:hlinkClick r:id="rId8"/>
            </a:endParaRPr>
          </a:p>
          <a:p>
            <a:pPr marL="673989">
              <a:lnSpc>
                <a:spcPts val="2808"/>
              </a:lnSpc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       	  </a:t>
            </a:r>
            <a:r>
              <a:rPr lang="en-US" sz="2400" b="1" i="0" spc="0" baseline="0" dirty="0">
                <a:solidFill>
                  <a:srgbClr val="0C377B"/>
                </a:solidFill>
                <a:latin typeface="Arial"/>
              </a:rPr>
              <a:t>+	        </a:t>
            </a:r>
            <a:r>
              <a:rPr lang="en-US" sz="2400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en.dep.dao@cer</a:t>
            </a:r>
            <a:r>
              <a:rPr lang="en-US" sz="2400" b="0" i="0" spc="-12" baseline="0" dirty="0">
                <a:solidFill>
                  <a:srgbClr val="3465A4"/>
                </a:solidFill>
                <a:latin typeface="Arial"/>
                <a:hlinkClick r:id="rId8"/>
              </a:rPr>
              <a:t>n</a:t>
            </a:r>
            <a:r>
              <a:rPr lang="en-US" sz="2400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.ch</a:t>
            </a:r>
          </a:p>
        </p:txBody>
      </p:sp>
      <p:sp>
        <p:nvSpPr>
          <p:cNvPr id="717" name="Rectangle 717"/>
          <p:cNvSpPr/>
          <p:nvPr/>
        </p:nvSpPr>
        <p:spPr>
          <a:xfrm>
            <a:off x="1950151" y="1562288"/>
            <a:ext cx="5568112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Permanent access card </a:t>
            </a:r>
            <a:r>
              <a:rPr lang="en-US" sz="2400" b="0" i="0" spc="3986" baseline="0" dirty="0">
                <a:solidFill>
                  <a:srgbClr val="0C377B"/>
                </a:solidFill>
                <a:latin typeface="Wingdings"/>
              </a:rPr>
              <a:t>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building 55</a:t>
            </a:r>
          </a:p>
        </p:txBody>
      </p:sp>
      <p:pic>
        <p:nvPicPr>
          <p:cNvPr id="24" name="Picture 707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34207" y="2883041"/>
            <a:ext cx="434340" cy="542544"/>
          </a:xfrm>
          <a:prstGeom prst="rect">
            <a:avLst/>
          </a:prstGeom>
          <a:noFill/>
        </p:spPr>
      </p:pic>
      <p:sp>
        <p:nvSpPr>
          <p:cNvPr id="3" name="Rectangle 712">
            <a:extLst>
              <a:ext uri="{FF2B5EF4-FFF2-40B4-BE49-F238E27FC236}">
                <a16:creationId xmlns:a16="http://schemas.microsoft.com/office/drawing/2014/main" id="{AF9FB349-12D4-44B1-8D8B-7EA89B8262A5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19</a:t>
            </a:r>
          </a:p>
        </p:txBody>
      </p:sp>
      <p:pic>
        <p:nvPicPr>
          <p:cNvPr id="4" name="Picture 4" descr="See the source image">
            <a:extLst>
              <a:ext uri="{FF2B5EF4-FFF2-40B4-BE49-F238E27FC236}">
                <a16:creationId xmlns:a16="http://schemas.microsoft.com/office/drawing/2014/main" id="{A9C82B30-3F7F-4A5A-9AD0-A9F96C4E50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2879" y="3456091"/>
            <a:ext cx="501185" cy="520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7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58" name="Freeform 65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9" name="Freeform 659"/>
          <p:cNvSpPr/>
          <p:nvPr/>
        </p:nvSpPr>
        <p:spPr>
          <a:xfrm>
            <a:off x="3555771" y="5671885"/>
            <a:ext cx="2833116" cy="22860"/>
          </a:xfrm>
          <a:custGeom>
            <a:avLst/>
            <a:gdLst/>
            <a:ahLst/>
            <a:cxnLst/>
            <a:rect l="0" t="0" r="0" b="0"/>
            <a:pathLst>
              <a:path w="2833116" h="22860">
                <a:moveTo>
                  <a:pt x="0" y="0"/>
                </a:moveTo>
                <a:lnTo>
                  <a:pt x="1416559" y="0"/>
                </a:lnTo>
                <a:lnTo>
                  <a:pt x="2833116" y="0"/>
                </a:lnTo>
                <a:lnTo>
                  <a:pt x="2833116" y="22860"/>
                </a:lnTo>
                <a:lnTo>
                  <a:pt x="1416559" y="22860"/>
                </a:lnTo>
                <a:lnTo>
                  <a:pt x="0" y="22860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60" name="Picture 66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8219" y="2335087"/>
            <a:ext cx="403859" cy="403859"/>
          </a:xfrm>
          <a:prstGeom prst="rect">
            <a:avLst/>
          </a:prstGeom>
          <a:noFill/>
        </p:spPr>
      </p:pic>
      <p:pic>
        <p:nvPicPr>
          <p:cNvPr id="661" name="Picture 260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82033" y="5215486"/>
            <a:ext cx="627887" cy="627887"/>
          </a:xfrm>
          <a:prstGeom prst="rect">
            <a:avLst/>
          </a:prstGeom>
          <a:noFill/>
        </p:spPr>
      </p:pic>
      <p:sp>
        <p:nvSpPr>
          <p:cNvPr id="664" name="Freeform 664"/>
          <p:cNvSpPr/>
          <p:nvPr/>
        </p:nvSpPr>
        <p:spPr>
          <a:xfrm>
            <a:off x="2139061" y="4978649"/>
            <a:ext cx="4863083" cy="1066800"/>
          </a:xfrm>
          <a:custGeom>
            <a:avLst/>
            <a:gdLst/>
            <a:ahLst/>
            <a:cxnLst/>
            <a:rect l="0" t="0" r="0" b="0"/>
            <a:pathLst>
              <a:path w="4863083" h="1066800">
                <a:moveTo>
                  <a:pt x="3748913" y="1014616"/>
                </a:moveTo>
                <a:cubicBezTo>
                  <a:pt x="3899789" y="1014616"/>
                  <a:pt x="4038981" y="985635"/>
                  <a:pt x="4166743" y="968236"/>
                </a:cubicBezTo>
                <a:cubicBezTo>
                  <a:pt x="4166743" y="950849"/>
                  <a:pt x="4224782" y="968236"/>
                  <a:pt x="4213097" y="945046"/>
                </a:cubicBezTo>
                <a:cubicBezTo>
                  <a:pt x="4247895" y="962445"/>
                  <a:pt x="4247895" y="933451"/>
                  <a:pt x="4294377" y="939242"/>
                </a:cubicBezTo>
                <a:cubicBezTo>
                  <a:pt x="4259580" y="910260"/>
                  <a:pt x="4271137" y="933451"/>
                  <a:pt x="4305934" y="933451"/>
                </a:cubicBezTo>
                <a:cubicBezTo>
                  <a:pt x="4317619" y="933451"/>
                  <a:pt x="4468495" y="892861"/>
                  <a:pt x="4491735" y="887070"/>
                </a:cubicBezTo>
                <a:cubicBezTo>
                  <a:pt x="4503293" y="881266"/>
                  <a:pt x="4491735" y="875475"/>
                  <a:pt x="4491735" y="875475"/>
                </a:cubicBezTo>
                <a:cubicBezTo>
                  <a:pt x="4491735" y="875475"/>
                  <a:pt x="4549647" y="863880"/>
                  <a:pt x="4561332" y="852285"/>
                </a:cubicBezTo>
                <a:cubicBezTo>
                  <a:pt x="4561332" y="840690"/>
                  <a:pt x="4549647" y="840690"/>
                  <a:pt x="4549647" y="829095"/>
                </a:cubicBezTo>
                <a:cubicBezTo>
                  <a:pt x="4561332" y="840690"/>
                  <a:pt x="4688966" y="794297"/>
                  <a:pt x="4630927" y="800101"/>
                </a:cubicBezTo>
                <a:cubicBezTo>
                  <a:pt x="4723764" y="788505"/>
                  <a:pt x="4863083" y="643560"/>
                  <a:pt x="4851526" y="539243"/>
                </a:cubicBezTo>
                <a:cubicBezTo>
                  <a:pt x="4828285" y="463804"/>
                  <a:pt x="4793488" y="405893"/>
                  <a:pt x="4735449" y="359410"/>
                </a:cubicBezTo>
                <a:cubicBezTo>
                  <a:pt x="4712208" y="342012"/>
                  <a:pt x="4700651" y="313055"/>
                  <a:pt x="4677409" y="301499"/>
                </a:cubicBezTo>
                <a:cubicBezTo>
                  <a:pt x="4642612" y="284099"/>
                  <a:pt x="4584572" y="272543"/>
                  <a:pt x="4584572" y="249302"/>
                </a:cubicBezTo>
                <a:cubicBezTo>
                  <a:pt x="4305934" y="162306"/>
                  <a:pt x="4027424" y="121794"/>
                  <a:pt x="3760470" y="75312"/>
                </a:cubicBezTo>
                <a:cubicBezTo>
                  <a:pt x="3772026" y="81153"/>
                  <a:pt x="3772026" y="81153"/>
                  <a:pt x="3772026" y="86996"/>
                </a:cubicBezTo>
                <a:cubicBezTo>
                  <a:pt x="3656076" y="52197"/>
                  <a:pt x="3528314" y="58040"/>
                  <a:pt x="3400678" y="46356"/>
                </a:cubicBezTo>
                <a:cubicBezTo>
                  <a:pt x="3342639" y="40640"/>
                  <a:pt x="3296158" y="40640"/>
                  <a:pt x="3238245" y="34799"/>
                </a:cubicBezTo>
                <a:cubicBezTo>
                  <a:pt x="2936366" y="17400"/>
                  <a:pt x="2506980" y="0"/>
                  <a:pt x="2147188" y="0"/>
                </a:cubicBezTo>
                <a:cubicBezTo>
                  <a:pt x="2019553" y="5843"/>
                  <a:pt x="1833753" y="0"/>
                  <a:pt x="1682877" y="17400"/>
                </a:cubicBezTo>
                <a:cubicBezTo>
                  <a:pt x="1624837" y="23241"/>
                  <a:pt x="1578482" y="40640"/>
                  <a:pt x="1520444" y="46356"/>
                </a:cubicBezTo>
                <a:cubicBezTo>
                  <a:pt x="1439163" y="52197"/>
                  <a:pt x="1346327" y="40640"/>
                  <a:pt x="1218691" y="58040"/>
                </a:cubicBezTo>
                <a:cubicBezTo>
                  <a:pt x="1183893" y="63754"/>
                  <a:pt x="1149096" y="81153"/>
                  <a:pt x="1079398" y="75312"/>
                </a:cubicBezTo>
                <a:cubicBezTo>
                  <a:pt x="1032967" y="98553"/>
                  <a:pt x="986548" y="86996"/>
                  <a:pt x="940117" y="92710"/>
                </a:cubicBezTo>
                <a:cubicBezTo>
                  <a:pt x="661568" y="121794"/>
                  <a:pt x="464261" y="220346"/>
                  <a:pt x="208914" y="266701"/>
                </a:cubicBezTo>
                <a:cubicBezTo>
                  <a:pt x="174091" y="313055"/>
                  <a:pt x="46431" y="376810"/>
                  <a:pt x="23215" y="446405"/>
                </a:cubicBezTo>
                <a:cubicBezTo>
                  <a:pt x="0" y="498602"/>
                  <a:pt x="11607" y="550799"/>
                  <a:pt x="23215" y="591376"/>
                </a:cubicBezTo>
                <a:cubicBezTo>
                  <a:pt x="34823" y="649352"/>
                  <a:pt x="104457" y="695745"/>
                  <a:pt x="162483" y="730530"/>
                </a:cubicBezTo>
                <a:cubicBezTo>
                  <a:pt x="185699" y="736321"/>
                  <a:pt x="174091" y="747916"/>
                  <a:pt x="150888" y="753720"/>
                </a:cubicBezTo>
                <a:cubicBezTo>
                  <a:pt x="174091" y="759511"/>
                  <a:pt x="208914" y="747916"/>
                  <a:pt x="220522" y="771106"/>
                </a:cubicBezTo>
                <a:cubicBezTo>
                  <a:pt x="197307" y="782702"/>
                  <a:pt x="150888" y="759511"/>
                  <a:pt x="116065" y="759511"/>
                </a:cubicBezTo>
                <a:cubicBezTo>
                  <a:pt x="139280" y="800101"/>
                  <a:pt x="243738" y="800101"/>
                  <a:pt x="301764" y="823291"/>
                </a:cubicBezTo>
                <a:cubicBezTo>
                  <a:pt x="266941" y="858076"/>
                  <a:pt x="232130" y="811696"/>
                  <a:pt x="197307" y="823291"/>
                </a:cubicBezTo>
                <a:cubicBezTo>
                  <a:pt x="208914" y="852285"/>
                  <a:pt x="278549" y="869671"/>
                  <a:pt x="324980" y="875475"/>
                </a:cubicBezTo>
                <a:cubicBezTo>
                  <a:pt x="429437" y="898665"/>
                  <a:pt x="568718" y="898665"/>
                  <a:pt x="684783" y="916052"/>
                </a:cubicBezTo>
                <a:cubicBezTo>
                  <a:pt x="800836" y="927647"/>
                  <a:pt x="905294" y="962445"/>
                  <a:pt x="998156" y="950849"/>
                </a:cubicBezTo>
                <a:cubicBezTo>
                  <a:pt x="1067790" y="974040"/>
                  <a:pt x="1149096" y="956641"/>
                  <a:pt x="1230249" y="962445"/>
                </a:cubicBezTo>
                <a:cubicBezTo>
                  <a:pt x="1253490" y="968236"/>
                  <a:pt x="1276730" y="979831"/>
                  <a:pt x="1299971" y="979831"/>
                </a:cubicBezTo>
                <a:cubicBezTo>
                  <a:pt x="1485646" y="1008825"/>
                  <a:pt x="1648078" y="1032015"/>
                  <a:pt x="1822196" y="1037806"/>
                </a:cubicBezTo>
                <a:cubicBezTo>
                  <a:pt x="2135631" y="1049402"/>
                  <a:pt x="2460497" y="1037806"/>
                  <a:pt x="2750693" y="1043610"/>
                </a:cubicBezTo>
                <a:cubicBezTo>
                  <a:pt x="2901569" y="1049402"/>
                  <a:pt x="3052444" y="1066800"/>
                  <a:pt x="3203320" y="1060997"/>
                </a:cubicBezTo>
                <a:cubicBezTo>
                  <a:pt x="3377438" y="1055205"/>
                  <a:pt x="3563112" y="1049402"/>
                  <a:pt x="3748913" y="1026211"/>
                </a:cubicBezTo>
                <a:cubicBezTo>
                  <a:pt x="3748913" y="1020420"/>
                  <a:pt x="3760470" y="1014616"/>
                  <a:pt x="3748913" y="1014616"/>
                </a:cubicBezTo>
                <a:close/>
                <a:moveTo>
                  <a:pt x="4166743" y="921855"/>
                </a:moveTo>
                <a:cubicBezTo>
                  <a:pt x="4178300" y="921855"/>
                  <a:pt x="4178300" y="910260"/>
                  <a:pt x="4189857" y="921855"/>
                </a:cubicBezTo>
                <a:cubicBezTo>
                  <a:pt x="4038981" y="956641"/>
                  <a:pt x="3806951" y="979831"/>
                  <a:pt x="3656076" y="997230"/>
                </a:cubicBezTo>
                <a:cubicBezTo>
                  <a:pt x="3609594" y="1003021"/>
                  <a:pt x="3586352" y="1008825"/>
                  <a:pt x="3539997" y="1008825"/>
                </a:cubicBezTo>
                <a:cubicBezTo>
                  <a:pt x="3377438" y="1020420"/>
                  <a:pt x="3168522" y="1037806"/>
                  <a:pt x="3029331" y="1020420"/>
                </a:cubicBezTo>
                <a:cubicBezTo>
                  <a:pt x="3458718" y="1020420"/>
                  <a:pt x="3795268" y="979831"/>
                  <a:pt x="4166743" y="921855"/>
                </a:cubicBezTo>
                <a:close/>
                <a:moveTo>
                  <a:pt x="2216784" y="1003021"/>
                </a:moveTo>
                <a:cubicBezTo>
                  <a:pt x="2309622" y="1003021"/>
                  <a:pt x="2402585" y="991426"/>
                  <a:pt x="2495422" y="1008825"/>
                </a:cubicBezTo>
                <a:cubicBezTo>
                  <a:pt x="2402585" y="1020420"/>
                  <a:pt x="2298065" y="1014616"/>
                  <a:pt x="2216784" y="1003021"/>
                </a:cubicBezTo>
                <a:close/>
                <a:moveTo>
                  <a:pt x="232130" y="324740"/>
                </a:moveTo>
                <a:cubicBezTo>
                  <a:pt x="266941" y="307341"/>
                  <a:pt x="313372" y="301499"/>
                  <a:pt x="359803" y="284099"/>
                </a:cubicBezTo>
                <a:cubicBezTo>
                  <a:pt x="394614" y="272543"/>
                  <a:pt x="441045" y="255143"/>
                  <a:pt x="487464" y="249302"/>
                </a:cubicBezTo>
                <a:cubicBezTo>
                  <a:pt x="545503" y="237744"/>
                  <a:pt x="615137" y="243460"/>
                  <a:pt x="684783" y="231902"/>
                </a:cubicBezTo>
                <a:cubicBezTo>
                  <a:pt x="731202" y="220346"/>
                  <a:pt x="789241" y="197104"/>
                  <a:pt x="847267" y="185547"/>
                </a:cubicBezTo>
                <a:cubicBezTo>
                  <a:pt x="1009751" y="150750"/>
                  <a:pt x="1149096" y="121794"/>
                  <a:pt x="1346327" y="115952"/>
                </a:cubicBezTo>
                <a:cubicBezTo>
                  <a:pt x="1392808" y="110109"/>
                  <a:pt x="1532000" y="115952"/>
                  <a:pt x="1555241" y="115952"/>
                </a:cubicBezTo>
                <a:cubicBezTo>
                  <a:pt x="1613281" y="110109"/>
                  <a:pt x="1682877" y="92710"/>
                  <a:pt x="1740915" y="86996"/>
                </a:cubicBezTo>
                <a:cubicBezTo>
                  <a:pt x="1810638" y="81153"/>
                  <a:pt x="1880234" y="75312"/>
                  <a:pt x="1961515" y="75312"/>
                </a:cubicBezTo>
                <a:cubicBezTo>
                  <a:pt x="2100706" y="69597"/>
                  <a:pt x="2251582" y="58040"/>
                  <a:pt x="2402585" y="52197"/>
                </a:cubicBezTo>
                <a:cubicBezTo>
                  <a:pt x="3029331" y="34799"/>
                  <a:pt x="3516757" y="115952"/>
                  <a:pt x="3969384" y="231902"/>
                </a:cubicBezTo>
                <a:cubicBezTo>
                  <a:pt x="4143501" y="272543"/>
                  <a:pt x="4491735" y="347854"/>
                  <a:pt x="4526533" y="440691"/>
                </a:cubicBezTo>
                <a:cubicBezTo>
                  <a:pt x="4549647" y="498602"/>
                  <a:pt x="4503293" y="591376"/>
                  <a:pt x="4456810" y="643560"/>
                </a:cubicBezTo>
                <a:cubicBezTo>
                  <a:pt x="4387214" y="713131"/>
                  <a:pt x="4201540" y="782702"/>
                  <a:pt x="4085463" y="834886"/>
                </a:cubicBezTo>
                <a:cubicBezTo>
                  <a:pt x="4038981" y="863880"/>
                  <a:pt x="4004183" y="887070"/>
                  <a:pt x="3957827" y="898665"/>
                </a:cubicBezTo>
                <a:cubicBezTo>
                  <a:pt x="3899789" y="910260"/>
                  <a:pt x="3806951" y="916052"/>
                  <a:pt x="3737228" y="921855"/>
                </a:cubicBezTo>
                <a:cubicBezTo>
                  <a:pt x="3574795" y="933451"/>
                  <a:pt x="3412235" y="950849"/>
                  <a:pt x="3238245" y="956641"/>
                </a:cubicBezTo>
                <a:cubicBezTo>
                  <a:pt x="3168522" y="956641"/>
                  <a:pt x="3110483" y="962445"/>
                  <a:pt x="3052444" y="962445"/>
                </a:cubicBezTo>
                <a:cubicBezTo>
                  <a:pt x="2797175" y="974040"/>
                  <a:pt x="2692653" y="962445"/>
                  <a:pt x="2448940" y="962445"/>
                </a:cubicBezTo>
                <a:cubicBezTo>
                  <a:pt x="2390902" y="956641"/>
                  <a:pt x="2390902" y="956641"/>
                  <a:pt x="2356103" y="956641"/>
                </a:cubicBezTo>
                <a:cubicBezTo>
                  <a:pt x="2344547" y="956641"/>
                  <a:pt x="2321306" y="950849"/>
                  <a:pt x="2321306" y="956641"/>
                </a:cubicBezTo>
                <a:cubicBezTo>
                  <a:pt x="2298065" y="956641"/>
                  <a:pt x="2309622" y="962445"/>
                  <a:pt x="2309622" y="962445"/>
                </a:cubicBezTo>
                <a:cubicBezTo>
                  <a:pt x="2298065" y="968236"/>
                  <a:pt x="2298065" y="956641"/>
                  <a:pt x="2286507" y="956641"/>
                </a:cubicBezTo>
                <a:cubicBezTo>
                  <a:pt x="2089150" y="950849"/>
                  <a:pt x="1810638" y="945046"/>
                  <a:pt x="1694560" y="945046"/>
                </a:cubicBezTo>
                <a:cubicBezTo>
                  <a:pt x="1450847" y="933451"/>
                  <a:pt x="1079398" y="904456"/>
                  <a:pt x="847267" y="840690"/>
                </a:cubicBezTo>
                <a:cubicBezTo>
                  <a:pt x="777633" y="829095"/>
                  <a:pt x="731202" y="800101"/>
                  <a:pt x="661568" y="782702"/>
                </a:cubicBezTo>
                <a:cubicBezTo>
                  <a:pt x="580326" y="765315"/>
                  <a:pt x="452653" y="759511"/>
                  <a:pt x="371398" y="736321"/>
                </a:cubicBezTo>
                <a:cubicBezTo>
                  <a:pt x="255346" y="707340"/>
                  <a:pt x="197307" y="649352"/>
                  <a:pt x="116065" y="602971"/>
                </a:cubicBezTo>
                <a:cubicBezTo>
                  <a:pt x="69634" y="487046"/>
                  <a:pt x="127673" y="382652"/>
                  <a:pt x="232130" y="324740"/>
                </a:cubicBezTo>
                <a:close/>
                <a:moveTo>
                  <a:pt x="4514850" y="672542"/>
                </a:moveTo>
                <a:cubicBezTo>
                  <a:pt x="4526533" y="620370"/>
                  <a:pt x="4549647" y="568186"/>
                  <a:pt x="4584572" y="510160"/>
                </a:cubicBezTo>
                <a:cubicBezTo>
                  <a:pt x="4607687" y="539243"/>
                  <a:pt x="4619370" y="585585"/>
                  <a:pt x="4596130" y="626161"/>
                </a:cubicBezTo>
                <a:cubicBezTo>
                  <a:pt x="4584572" y="666751"/>
                  <a:pt x="4561332" y="666751"/>
                  <a:pt x="4526533" y="689941"/>
                </a:cubicBezTo>
                <a:cubicBezTo>
                  <a:pt x="4503293" y="707340"/>
                  <a:pt x="4491735" y="736321"/>
                  <a:pt x="4480051" y="742125"/>
                </a:cubicBezTo>
                <a:cubicBezTo>
                  <a:pt x="4410456" y="788505"/>
                  <a:pt x="4189857" y="863880"/>
                  <a:pt x="4108703" y="869671"/>
                </a:cubicBezTo>
                <a:cubicBezTo>
                  <a:pt x="4271137" y="805892"/>
                  <a:pt x="4375658" y="747916"/>
                  <a:pt x="4514850" y="672542"/>
                </a:cubicBezTo>
                <a:close/>
                <a:moveTo>
                  <a:pt x="394614" y="846481"/>
                </a:moveTo>
                <a:cubicBezTo>
                  <a:pt x="406222" y="852285"/>
                  <a:pt x="452653" y="846481"/>
                  <a:pt x="441045" y="863880"/>
                </a:cubicBezTo>
                <a:cubicBezTo>
                  <a:pt x="417830" y="869671"/>
                  <a:pt x="359803" y="834886"/>
                  <a:pt x="394614" y="846481"/>
                </a:cubicBezTo>
                <a:close/>
                <a:moveTo>
                  <a:pt x="4503293" y="800101"/>
                </a:moveTo>
                <a:cubicBezTo>
                  <a:pt x="4619370" y="713131"/>
                  <a:pt x="4758563" y="649352"/>
                  <a:pt x="4770246" y="521843"/>
                </a:cubicBezTo>
                <a:cubicBezTo>
                  <a:pt x="4805045" y="533401"/>
                  <a:pt x="4793488" y="573990"/>
                  <a:pt x="4793488" y="591376"/>
                </a:cubicBezTo>
                <a:cubicBezTo>
                  <a:pt x="4770246" y="689941"/>
                  <a:pt x="4619370" y="753720"/>
                  <a:pt x="4526533" y="817499"/>
                </a:cubicBezTo>
                <a:cubicBezTo>
                  <a:pt x="4422013" y="823291"/>
                  <a:pt x="4398771" y="869671"/>
                  <a:pt x="4305934" y="858076"/>
                </a:cubicBezTo>
                <a:cubicBezTo>
                  <a:pt x="4363974" y="834886"/>
                  <a:pt x="4410456" y="805892"/>
                  <a:pt x="4503293" y="800101"/>
                </a:cubicBezTo>
                <a:close/>
                <a:moveTo>
                  <a:pt x="591921" y="811696"/>
                </a:moveTo>
                <a:cubicBezTo>
                  <a:pt x="649960" y="817499"/>
                  <a:pt x="684783" y="829095"/>
                  <a:pt x="719594" y="840690"/>
                </a:cubicBezTo>
                <a:cubicBezTo>
                  <a:pt x="673176" y="834886"/>
                  <a:pt x="615137" y="829095"/>
                  <a:pt x="591921" y="811696"/>
                </a:cubicBezTo>
                <a:close/>
                <a:moveTo>
                  <a:pt x="4584572" y="411607"/>
                </a:moveTo>
                <a:cubicBezTo>
                  <a:pt x="4723764" y="452247"/>
                  <a:pt x="4770246" y="568186"/>
                  <a:pt x="4665726" y="631965"/>
                </a:cubicBezTo>
                <a:cubicBezTo>
                  <a:pt x="4665726" y="637756"/>
                  <a:pt x="4654169" y="637756"/>
                  <a:pt x="4642612" y="631965"/>
                </a:cubicBezTo>
                <a:cubicBezTo>
                  <a:pt x="4723764" y="556591"/>
                  <a:pt x="4596130" y="481204"/>
                  <a:pt x="4584572" y="411607"/>
                </a:cubicBezTo>
                <a:close/>
                <a:moveTo>
                  <a:pt x="4422013" y="318897"/>
                </a:moveTo>
                <a:cubicBezTo>
                  <a:pt x="4422013" y="318897"/>
                  <a:pt x="4433696" y="318897"/>
                  <a:pt x="4433696" y="313055"/>
                </a:cubicBezTo>
                <a:cubicBezTo>
                  <a:pt x="4410456" y="301499"/>
                  <a:pt x="4387214" y="307341"/>
                  <a:pt x="4375658" y="301499"/>
                </a:cubicBezTo>
                <a:cubicBezTo>
                  <a:pt x="4375658" y="301499"/>
                  <a:pt x="4387214" y="295657"/>
                  <a:pt x="4375658" y="289941"/>
                </a:cubicBezTo>
                <a:cubicBezTo>
                  <a:pt x="4340733" y="278257"/>
                  <a:pt x="4294377" y="266701"/>
                  <a:pt x="4259580" y="249302"/>
                </a:cubicBezTo>
                <a:cubicBezTo>
                  <a:pt x="4352416" y="255143"/>
                  <a:pt x="4410456" y="284099"/>
                  <a:pt x="4503293" y="289941"/>
                </a:cubicBezTo>
                <a:cubicBezTo>
                  <a:pt x="4584572" y="347854"/>
                  <a:pt x="4758563" y="394208"/>
                  <a:pt x="4747006" y="481204"/>
                </a:cubicBezTo>
                <a:cubicBezTo>
                  <a:pt x="4700651" y="382652"/>
                  <a:pt x="4526533" y="365252"/>
                  <a:pt x="4422013" y="318897"/>
                </a:cubicBezTo>
                <a:close/>
                <a:moveTo>
                  <a:pt x="3598037" y="98553"/>
                </a:moveTo>
                <a:cubicBezTo>
                  <a:pt x="3888105" y="110109"/>
                  <a:pt x="4247895" y="185547"/>
                  <a:pt x="4480051" y="255143"/>
                </a:cubicBezTo>
                <a:cubicBezTo>
                  <a:pt x="4155058" y="202946"/>
                  <a:pt x="3911345" y="144907"/>
                  <a:pt x="3598037" y="98553"/>
                </a:cubicBezTo>
                <a:close/>
              </a:path>
            </a:pathLst>
          </a:custGeom>
          <a:solidFill>
            <a:srgbClr val="84B0D9">
              <a:alpha val="6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65" name="Picture 665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76789" y="2335087"/>
            <a:ext cx="385572" cy="385572"/>
          </a:xfrm>
          <a:prstGeom prst="rect">
            <a:avLst/>
          </a:prstGeom>
          <a:noFill/>
        </p:spPr>
      </p:pic>
      <p:pic>
        <p:nvPicPr>
          <p:cNvPr id="666" name="Picture 665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37419" y="4248063"/>
            <a:ext cx="385572" cy="385572"/>
          </a:xfrm>
          <a:prstGeom prst="rect">
            <a:avLst/>
          </a:prstGeom>
          <a:noFill/>
        </p:spPr>
      </p:pic>
      <p:sp>
        <p:nvSpPr>
          <p:cNvPr id="667" name="Rectangle 667"/>
          <p:cNvSpPr/>
          <p:nvPr/>
        </p:nvSpPr>
        <p:spPr>
          <a:xfrm>
            <a:off x="502919" y="283450"/>
            <a:ext cx="5919826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EN Dep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.</a:t>
            </a:r>
            <a:r>
              <a:rPr lang="en-US" sz="3204" b="1" i="1" spc="-18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Ad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m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in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i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strative</a:t>
            </a:r>
            <a:r>
              <a:rPr lang="en-US" sz="3204" b="1" i="1" spc="-3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fice</a:t>
            </a:r>
          </a:p>
        </p:txBody>
      </p:sp>
      <p:sp>
        <p:nvSpPr>
          <p:cNvPr id="669" name="Rectangle 669"/>
          <p:cNvSpPr/>
          <p:nvPr/>
        </p:nvSpPr>
        <p:spPr>
          <a:xfrm>
            <a:off x="502919" y="1174113"/>
            <a:ext cx="4280915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EN Dept.</a:t>
            </a:r>
            <a:r>
              <a:rPr lang="en-US" sz="2400" b="0" i="0" spc="-1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Administrative O</a:t>
            </a:r>
            <a:r>
              <a:rPr lang="en-US" sz="2400" b="0" i="0" spc="-38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ficer:</a:t>
            </a:r>
          </a:p>
        </p:txBody>
      </p:sp>
      <p:sp>
        <p:nvSpPr>
          <p:cNvPr id="670" name="Rectangle 670"/>
          <p:cNvSpPr/>
          <p:nvPr/>
        </p:nvSpPr>
        <p:spPr>
          <a:xfrm>
            <a:off x="648219" y="1765615"/>
            <a:ext cx="4089261" cy="98488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809108" algn="l"/>
              </a:tabLst>
            </a:pPr>
            <a:r>
              <a:rPr lang="en-US" sz="2400" b="1" i="0" spc="0" baseline="0" dirty="0">
                <a:solidFill>
                  <a:srgbClr val="0C377B"/>
                </a:solidFill>
                <a:latin typeface="Arial"/>
              </a:rPr>
              <a:t>Rachelle Decreuse-Michaud</a:t>
            </a:r>
          </a:p>
          <a:p>
            <a:pPr marL="0">
              <a:tabLst>
                <a:tab pos="4809108" algn="l"/>
              </a:tabLst>
            </a:pPr>
            <a:endParaRPr lang="en-US" sz="1600" b="1" i="0" spc="0" baseline="0" dirty="0">
              <a:solidFill>
                <a:srgbClr val="0C377B"/>
              </a:solidFill>
              <a:latin typeface="Arial"/>
            </a:endParaRPr>
          </a:p>
          <a:p>
            <a:pPr marL="0">
              <a:tabLst>
                <a:tab pos="4809108" algn="l"/>
              </a:tabLst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      73375     </a:t>
            </a:r>
            <a:r>
              <a:rPr lang="en-US" sz="2400" b="0" i="0" spc="-21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 </a:t>
            </a:r>
            <a:r>
              <a:rPr lang="en-US" sz="2400" b="0" i="0" spc="12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54/3-009</a:t>
            </a:r>
          </a:p>
        </p:txBody>
      </p:sp>
      <p:sp>
        <p:nvSpPr>
          <p:cNvPr id="671" name="Rectangle 671"/>
          <p:cNvSpPr/>
          <p:nvPr/>
        </p:nvSpPr>
        <p:spPr>
          <a:xfrm>
            <a:off x="524768" y="3146711"/>
            <a:ext cx="4305346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EN Dept.</a:t>
            </a:r>
            <a:r>
              <a:rPr lang="en-US" sz="2400" b="0" i="0" spc="-127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Administrative O</a:t>
            </a:r>
            <a:r>
              <a:rPr lang="en-US" sz="2400" b="0" i="0" spc="-38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fice: </a:t>
            </a:r>
          </a:p>
        </p:txBody>
      </p:sp>
      <p:sp>
        <p:nvSpPr>
          <p:cNvPr id="672" name="Rectangle 672"/>
          <p:cNvSpPr/>
          <p:nvPr/>
        </p:nvSpPr>
        <p:spPr>
          <a:xfrm>
            <a:off x="667019" y="3648750"/>
            <a:ext cx="3588444" cy="9848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>
              <a:tabLst>
                <a:tab pos="3699382" algn="l"/>
                <a:tab pos="6401689" algn="l"/>
              </a:tabLst>
            </a:pPr>
            <a:r>
              <a:rPr lang="en-US" sz="2400" b="1" i="0" spc="0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Louisa Catherall</a:t>
            </a:r>
            <a:endParaRPr lang="en-US" sz="2400" b="1" dirty="0">
              <a:solidFill>
                <a:srgbClr val="0C37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tabLst>
                <a:tab pos="3699382" algn="l"/>
                <a:tab pos="6401689" algn="l"/>
              </a:tabLst>
            </a:pPr>
            <a:endParaRPr lang="en-US" sz="1600" b="1" i="0" spc="0" baseline="0" dirty="0">
              <a:solidFill>
                <a:srgbClr val="0C377B"/>
              </a:solidFill>
              <a:latin typeface="Arial"/>
            </a:endParaRPr>
          </a:p>
          <a:p>
            <a:pPr marL="0">
              <a:tabLst>
                <a:tab pos="3699382" algn="l"/>
                <a:tab pos="6401689" algn="l"/>
              </a:tabLst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     73621           35/1-009</a:t>
            </a:r>
          </a:p>
        </p:txBody>
      </p:sp>
      <p:sp>
        <p:nvSpPr>
          <p:cNvPr id="673" name="Rectangle 673"/>
          <p:cNvSpPr/>
          <p:nvPr/>
        </p:nvSpPr>
        <p:spPr>
          <a:xfrm>
            <a:off x="3555771" y="5300408"/>
            <a:ext cx="2832811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3465A4"/>
                </a:solidFill>
                <a:latin typeface="Arial"/>
                <a:hlinkClick r:id="rId7"/>
              </a:rPr>
              <a:t>en.dep.dao@cern.ch</a:t>
            </a:r>
          </a:p>
        </p:txBody>
      </p:sp>
      <p:pic>
        <p:nvPicPr>
          <p:cNvPr id="22" name="Picture 66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9270" y="4218092"/>
            <a:ext cx="403859" cy="403859"/>
          </a:xfrm>
          <a:prstGeom prst="rect">
            <a:avLst/>
          </a:prstGeom>
          <a:noFill/>
        </p:spPr>
      </p:pic>
      <p:sp>
        <p:nvSpPr>
          <p:cNvPr id="2" name="Rectangle 712">
            <a:extLst>
              <a:ext uri="{FF2B5EF4-FFF2-40B4-BE49-F238E27FC236}">
                <a16:creationId xmlns:a16="http://schemas.microsoft.com/office/drawing/2014/main" id="{F007B2F6-A5E0-4535-8014-07B774D318D7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2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  <p:pic>
        <p:nvPicPr>
          <p:cNvPr id="11" name="Picture 10" descr="A picture containing outdoor, sky, person, person&#10;&#10;Description automatically generated">
            <a:extLst>
              <a:ext uri="{FF2B5EF4-FFF2-40B4-BE49-F238E27FC236}">
                <a16:creationId xmlns:a16="http://schemas.microsoft.com/office/drawing/2014/main" id="{D07A6522-C1C4-4612-A93A-C7736812F6B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344" y="972089"/>
            <a:ext cx="2404747" cy="1802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AEF5150-2045-4558-808D-5E923F8A98C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02344" y="3064248"/>
            <a:ext cx="2404747" cy="1784267"/>
          </a:xfrm>
          <a:prstGeom prst="rect">
            <a:avLst/>
          </a:prstGeom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41" name="Rectangle 341"/>
          <p:cNvSpPr/>
          <p:nvPr/>
        </p:nvSpPr>
        <p:spPr>
          <a:xfrm>
            <a:off x="457200" y="248759"/>
            <a:ext cx="5665407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l"/>
            <a:r>
              <a:rPr lang="en-US" sz="3600" b="1" i="1" spc="0" baseline="0" dirty="0">
                <a:solidFill>
                  <a:srgbClr val="0C377B"/>
                </a:solidFill>
                <a:latin typeface="Arial"/>
              </a:rPr>
              <a:t>Points of contact</a:t>
            </a:r>
          </a:p>
        </p:txBody>
      </p:sp>
      <p:sp>
        <p:nvSpPr>
          <p:cNvPr id="11" name="Rectangle 345">
            <a:extLst>
              <a:ext uri="{FF2B5EF4-FFF2-40B4-BE49-F238E27FC236}">
                <a16:creationId xmlns:a16="http://schemas.microsoft.com/office/drawing/2014/main" id="{7C2410C7-053C-499C-848F-1E5076A58152}"/>
              </a:ext>
            </a:extLst>
          </p:cNvPr>
          <p:cNvSpPr/>
          <p:nvPr/>
        </p:nvSpPr>
        <p:spPr>
          <a:xfrm>
            <a:off x="1161117" y="1164641"/>
            <a:ext cx="7152726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2400" dirty="0">
                <a:solidFill>
                  <a:srgbClr val="0C377B"/>
                </a:solidFill>
                <a:latin typeface="Arial"/>
              </a:rPr>
              <a:t>In case of any additional questions/concerns regarding the following topics, please contact: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9E4B1E72-280C-4F1E-BDA2-17D3F4495C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5990280"/>
              </p:ext>
            </p:extLst>
          </p:nvPr>
        </p:nvGraphicFramePr>
        <p:xfrm>
          <a:off x="1091110" y="2396513"/>
          <a:ext cx="7152724" cy="296672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690476">
                  <a:extLst>
                    <a:ext uri="{9D8B030D-6E8A-4147-A177-3AD203B41FA5}">
                      <a16:colId xmlns:a16="http://schemas.microsoft.com/office/drawing/2014/main" val="596753238"/>
                    </a:ext>
                  </a:extLst>
                </a:gridCol>
                <a:gridCol w="454668">
                  <a:extLst>
                    <a:ext uri="{9D8B030D-6E8A-4147-A177-3AD203B41FA5}">
                      <a16:colId xmlns:a16="http://schemas.microsoft.com/office/drawing/2014/main" val="4183107272"/>
                    </a:ext>
                  </a:extLst>
                </a:gridCol>
                <a:gridCol w="1892697">
                  <a:extLst>
                    <a:ext uri="{9D8B030D-6E8A-4147-A177-3AD203B41FA5}">
                      <a16:colId xmlns:a16="http://schemas.microsoft.com/office/drawing/2014/main" val="2445853499"/>
                    </a:ext>
                  </a:extLst>
                </a:gridCol>
                <a:gridCol w="2114883">
                  <a:extLst>
                    <a:ext uri="{9D8B030D-6E8A-4147-A177-3AD203B41FA5}">
                      <a16:colId xmlns:a16="http://schemas.microsoft.com/office/drawing/2014/main" val="20812810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SUBJECT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>
                          <a:solidFill>
                            <a:srgbClr val="0C377B"/>
                          </a:solidFill>
                        </a:rPr>
                        <a:t>PoC</a:t>
                      </a:r>
                      <a:endParaRPr lang="en-US" sz="1400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</a:rPr>
                        <a:t>CONTACT</a:t>
                      </a:r>
                      <a:endParaRPr lang="en-US" sz="1400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83637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Absences, trainings, travels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Supervisor 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individual</a:t>
                      </a:r>
                      <a:endParaRPr lang="en-GB" sz="1400" i="1" dirty="0">
                        <a:solidFill>
                          <a:srgbClr val="0C377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047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Administrative matters, leaves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DAO Office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+mn-lt"/>
                          <a:hlinkClick r:id="rId4"/>
                        </a:rPr>
                        <a:t>en.dep.dao@cern.ch</a:t>
                      </a:r>
                      <a:endParaRPr lang="en-GB" sz="1400" dirty="0"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5347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Absences, administrative matters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GAO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individual</a:t>
                      </a:r>
                      <a:endParaRPr kumimoji="0" lang="en-GB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C377B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44574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Official travels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Travel Coordinators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hlinkClick r:id="rId5"/>
                        </a:rPr>
                        <a:t>en-dep.travels@cern.ch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972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Pension Fund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CERN Pension Fund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pension-benefits@cern.ch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5503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COVID-19 close contact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CERN Medical Service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spc="0" baseline="0" dirty="0">
                          <a:solidFill>
                            <a:srgbClr val="3465A4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  <a:hlinkClick r:id="rId7"/>
                        </a:rPr>
                        <a:t>medical.service@cern.ch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789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Computer troubleshooting</a:t>
                      </a:r>
                      <a:endParaRPr lang="en-GB" sz="1400" dirty="0">
                        <a:solidFill>
                          <a:srgbClr val="0C377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EN Computing Support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sng" dirty="0">
                          <a:hlinkClick r:id="rId8"/>
                        </a:rPr>
                        <a:t>ATS-Desktop@cern.ch</a:t>
                      </a:r>
                      <a:endParaRPr lang="en-US" sz="1400" b="0" i="0" spc="0" baseline="0" dirty="0">
                        <a:solidFill>
                          <a:srgbClr val="3465A4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989166"/>
                  </a:ext>
                </a:extLst>
              </a:tr>
            </a:tbl>
          </a:graphicData>
        </a:graphic>
      </p:graphicFrame>
      <p:pic>
        <p:nvPicPr>
          <p:cNvPr id="6" name="Picture 339">
            <a:extLst>
              <a:ext uri="{FF2B5EF4-FFF2-40B4-BE49-F238E27FC236}">
                <a16:creationId xmlns:a16="http://schemas.microsoft.com/office/drawing/2014/main" id="{97B76EBA-B984-4229-A89C-DDAD4C0A8F4A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2789978"/>
            <a:ext cx="332518" cy="293087"/>
          </a:xfrm>
          <a:prstGeom prst="rect">
            <a:avLst/>
          </a:prstGeom>
          <a:noFill/>
        </p:spPr>
      </p:pic>
      <p:pic>
        <p:nvPicPr>
          <p:cNvPr id="12" name="Picture 339">
            <a:extLst>
              <a:ext uri="{FF2B5EF4-FFF2-40B4-BE49-F238E27FC236}">
                <a16:creationId xmlns:a16="http://schemas.microsoft.com/office/drawing/2014/main" id="{81A1C79C-FABC-49E8-B9F5-4CDE50DAE0B1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157595"/>
            <a:ext cx="332518" cy="293087"/>
          </a:xfrm>
          <a:prstGeom prst="rect">
            <a:avLst/>
          </a:prstGeom>
          <a:noFill/>
        </p:spPr>
      </p:pic>
      <p:pic>
        <p:nvPicPr>
          <p:cNvPr id="13" name="Picture 339">
            <a:extLst>
              <a:ext uri="{FF2B5EF4-FFF2-40B4-BE49-F238E27FC236}">
                <a16:creationId xmlns:a16="http://schemas.microsoft.com/office/drawing/2014/main" id="{42EC8485-1E62-40F2-AFEF-AA35CCC82F3A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527830"/>
            <a:ext cx="332518" cy="293087"/>
          </a:xfrm>
          <a:prstGeom prst="rect">
            <a:avLst/>
          </a:prstGeom>
          <a:noFill/>
        </p:spPr>
      </p:pic>
      <p:pic>
        <p:nvPicPr>
          <p:cNvPr id="14" name="Picture 339">
            <a:extLst>
              <a:ext uri="{FF2B5EF4-FFF2-40B4-BE49-F238E27FC236}">
                <a16:creationId xmlns:a16="http://schemas.microsoft.com/office/drawing/2014/main" id="{EEFC0CD8-A47B-4E64-8987-5B2EEECDFAA5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898065"/>
            <a:ext cx="332518" cy="293087"/>
          </a:xfrm>
          <a:prstGeom prst="rect">
            <a:avLst/>
          </a:prstGeom>
          <a:noFill/>
        </p:spPr>
      </p:pic>
      <p:pic>
        <p:nvPicPr>
          <p:cNvPr id="15" name="Picture 339">
            <a:extLst>
              <a:ext uri="{FF2B5EF4-FFF2-40B4-BE49-F238E27FC236}">
                <a16:creationId xmlns:a16="http://schemas.microsoft.com/office/drawing/2014/main" id="{65D5EC86-9EE1-480E-A386-A625197E1F24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4273696"/>
            <a:ext cx="332518" cy="293087"/>
          </a:xfrm>
          <a:prstGeom prst="rect">
            <a:avLst/>
          </a:prstGeom>
          <a:noFill/>
        </p:spPr>
      </p:pic>
      <p:pic>
        <p:nvPicPr>
          <p:cNvPr id="17" name="Picture 339">
            <a:extLst>
              <a:ext uri="{FF2B5EF4-FFF2-40B4-BE49-F238E27FC236}">
                <a16:creationId xmlns:a16="http://schemas.microsoft.com/office/drawing/2014/main" id="{F2142C8E-DED4-4B32-B158-38A4395702DB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4638535"/>
            <a:ext cx="332518" cy="293087"/>
          </a:xfrm>
          <a:prstGeom prst="rect">
            <a:avLst/>
          </a:prstGeom>
          <a:noFill/>
        </p:spPr>
      </p:pic>
      <p:sp>
        <p:nvSpPr>
          <p:cNvPr id="21" name="Rectangle 712">
            <a:extLst>
              <a:ext uri="{FF2B5EF4-FFF2-40B4-BE49-F238E27FC236}">
                <a16:creationId xmlns:a16="http://schemas.microsoft.com/office/drawing/2014/main" id="{719D6559-23F3-465B-95CC-25B2D1551464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20</a:t>
            </a:r>
          </a:p>
        </p:txBody>
      </p:sp>
      <p:sp>
        <p:nvSpPr>
          <p:cNvPr id="22" name="Freeform 698">
            <a:extLst>
              <a:ext uri="{FF2B5EF4-FFF2-40B4-BE49-F238E27FC236}">
                <a16:creationId xmlns:a16="http://schemas.microsoft.com/office/drawing/2014/main" id="{A3A64E7A-0DED-4E00-8C43-34E97C45E2D6}"/>
              </a:ext>
            </a:extLst>
          </p:cNvPr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6" name="Picture 339">
            <a:extLst>
              <a:ext uri="{FF2B5EF4-FFF2-40B4-BE49-F238E27FC236}">
                <a16:creationId xmlns:a16="http://schemas.microsoft.com/office/drawing/2014/main" id="{18E97A04-3A2D-4B8A-B28B-39C2524A59AF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7100" y="5003374"/>
            <a:ext cx="332518" cy="2930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802755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7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98" name="Freeform 69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1" name="Rectangle 711"/>
          <p:cNvSpPr/>
          <p:nvPr/>
        </p:nvSpPr>
        <p:spPr>
          <a:xfrm>
            <a:off x="457200" y="283450"/>
            <a:ext cx="4524080" cy="4930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Useful links</a:t>
            </a:r>
          </a:p>
        </p:txBody>
      </p:sp>
      <p:sp>
        <p:nvSpPr>
          <p:cNvPr id="712" name="Rectangle 712"/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21</a:t>
            </a:r>
          </a:p>
        </p:txBody>
      </p:sp>
      <p:sp>
        <p:nvSpPr>
          <p:cNvPr id="717" name="Rectangle 717"/>
          <p:cNvSpPr/>
          <p:nvPr/>
        </p:nvSpPr>
        <p:spPr>
          <a:xfrm>
            <a:off x="1253677" y="1000055"/>
            <a:ext cx="7073909" cy="547842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1400" dirty="0">
                <a:solidFill>
                  <a:srgbClr val="0C377B"/>
                </a:solidFill>
                <a:latin typeface="Arial"/>
              </a:rPr>
              <a:t>Engineering Department</a:t>
            </a:r>
            <a:r>
              <a:rPr lang="en-US" sz="1400" b="0" i="0" spc="0" baseline="0" dirty="0">
                <a:solidFill>
                  <a:srgbClr val="0C377B"/>
                </a:solidFill>
                <a:latin typeface="Arial"/>
              </a:rPr>
              <a:t>:</a:t>
            </a:r>
          </a:p>
          <a:p>
            <a:pPr marL="0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https://en.web.cern.ch/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/>
            <a:endParaRPr lang="en-US" sz="1100" dirty="0">
              <a:solidFill>
                <a:srgbClr val="0C377B"/>
              </a:solidFill>
              <a:latin typeface="Arial"/>
            </a:endParaRPr>
          </a:p>
          <a:p>
            <a:pPr marL="0"/>
            <a:r>
              <a:rPr lang="en-US" sz="1400" b="0" i="0" spc="0" baseline="0" dirty="0">
                <a:solidFill>
                  <a:srgbClr val="0C377B"/>
                </a:solidFill>
                <a:latin typeface="Arial"/>
              </a:rPr>
              <a:t>Admin e-guide:</a:t>
            </a:r>
          </a:p>
          <a:p>
            <a:pPr marL="0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https://admin-eguide.web.cern.ch/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/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/>
            <a:r>
              <a:rPr lang="en-US" sz="1400" dirty="0">
                <a:solidFill>
                  <a:srgbClr val="0C377B"/>
                </a:solidFill>
                <a:latin typeface="Arial"/>
              </a:rPr>
              <a:t>Attestation portal: </a:t>
            </a:r>
          </a:p>
          <a:p>
            <a:pPr marL="0"/>
            <a:r>
              <a:rPr lang="en-US" sz="1400" dirty="0">
                <a:solidFill>
                  <a:srgbClr val="0C377B"/>
                </a:solidFill>
                <a:latin typeface="Arial"/>
              </a:rPr>
              <a:t>(employment, training, remuneration and subsistence attestation, tax certificate)</a:t>
            </a:r>
          </a:p>
          <a:p>
            <a:pPr marL="0"/>
            <a:r>
              <a:rPr lang="en-US" sz="1400" dirty="0">
                <a:hlinkClick r:id="rId6"/>
              </a:rPr>
              <a:t>https://cern.service-now.com/service-portal?id=attestation</a:t>
            </a:r>
            <a:endParaRPr lang="en-US" sz="1400" dirty="0"/>
          </a:p>
          <a:p>
            <a:pPr marL="0"/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solidFill>
                  <a:srgbClr val="0C377B"/>
                </a:solidFill>
                <a:latin typeface="Arial"/>
              </a:rPr>
              <a:t>CERN Phonebook:</a:t>
            </a:r>
          </a:p>
          <a:p>
            <a:r>
              <a:rPr lang="en-US" sz="1400" dirty="0">
                <a:solidFill>
                  <a:srgbClr val="0C377B"/>
                </a:solidFill>
                <a:latin typeface="Arial"/>
                <a:hlinkClick r:id="rId7"/>
              </a:rPr>
              <a:t>https://phonebook.cern.ch/</a:t>
            </a:r>
            <a:endParaRPr lang="en-US" sz="1400" dirty="0">
              <a:solidFill>
                <a:srgbClr val="0C377B"/>
              </a:solidFill>
              <a:latin typeface="Arial"/>
            </a:endParaRPr>
          </a:p>
          <a:p>
            <a:endParaRPr lang="en-US" sz="1100" dirty="0">
              <a:solidFill>
                <a:srgbClr val="0C377B"/>
              </a:solidFill>
              <a:latin typeface="Arial"/>
            </a:endParaRPr>
          </a:p>
          <a:p>
            <a:r>
              <a:rPr lang="en-US" sz="1400" dirty="0">
                <a:solidFill>
                  <a:srgbClr val="0C377B"/>
                </a:solidFill>
                <a:latin typeface="Arial"/>
              </a:rPr>
              <a:t>Maps:</a:t>
            </a:r>
          </a:p>
          <a:p>
            <a:pPr marL="0"/>
            <a:r>
              <a:rPr lang="en-US" sz="1400" b="0" i="0" spc="0" baseline="0" dirty="0">
                <a:solidFill>
                  <a:srgbClr val="333333"/>
                </a:solidFill>
                <a:latin typeface="Arial"/>
                <a:hlinkClick r:id="rId8"/>
              </a:rPr>
              <a:t>http://maps.cern.ch</a:t>
            </a:r>
            <a:endParaRPr lang="en-US" sz="1400" b="0" i="0" spc="0" baseline="0" dirty="0">
              <a:solidFill>
                <a:srgbClr val="333333"/>
              </a:solidFill>
              <a:latin typeface="Arial"/>
            </a:endParaRPr>
          </a:p>
          <a:p>
            <a:pPr marL="0"/>
            <a:endParaRPr lang="en-US" sz="1100" dirty="0">
              <a:solidFill>
                <a:srgbClr val="333333"/>
              </a:solidFill>
              <a:latin typeface="Arial"/>
            </a:endParaRPr>
          </a:p>
          <a:p>
            <a:pPr marL="0"/>
            <a:r>
              <a:rPr lang="en-US" sz="1400" dirty="0">
                <a:solidFill>
                  <a:srgbClr val="0C377B"/>
                </a:solidFill>
                <a:latin typeface="Arial"/>
              </a:rPr>
              <a:t>COVID-19 Information:</a:t>
            </a:r>
          </a:p>
          <a:p>
            <a:pPr marL="0"/>
            <a:r>
              <a:rPr lang="en-US" sz="1400" dirty="0">
                <a:solidFill>
                  <a:srgbClr val="0C377B"/>
                </a:solidFill>
                <a:latin typeface="Arial"/>
                <a:hlinkClick r:id="rId9"/>
              </a:rPr>
              <a:t>https://hse.cern/covid-19-information</a:t>
            </a:r>
            <a:endParaRPr lang="en-US" sz="1400" dirty="0">
              <a:solidFill>
                <a:srgbClr val="0C377B"/>
              </a:solidFill>
              <a:latin typeface="Arial"/>
            </a:endParaRPr>
          </a:p>
          <a:p>
            <a:pPr marL="0"/>
            <a:endParaRPr lang="en-US" sz="1100" b="0" i="0" spc="0" baseline="0" dirty="0">
              <a:solidFill>
                <a:srgbClr val="333333"/>
              </a:solidFill>
              <a:latin typeface="Arial"/>
            </a:endParaRPr>
          </a:p>
          <a:p>
            <a:pPr marL="0"/>
            <a:r>
              <a:rPr lang="en-US" sz="1400" dirty="0">
                <a:solidFill>
                  <a:srgbClr val="0C377B"/>
                </a:solidFill>
                <a:latin typeface="Arial"/>
              </a:rPr>
              <a:t>Attestation CERN (if you need to come on site):</a:t>
            </a:r>
          </a:p>
          <a:p>
            <a:pPr marL="0"/>
            <a:r>
              <a:rPr lang="fr-CH" sz="1400" u="sng" dirty="0">
                <a:hlinkClick r:id="rId10"/>
              </a:rPr>
              <a:t>https://cesaam.web.cern.ch/</a:t>
            </a:r>
            <a:r>
              <a:rPr lang="fr-CH" sz="1400" dirty="0"/>
              <a:t> </a:t>
            </a:r>
          </a:p>
          <a:p>
            <a:pPr marL="0"/>
            <a:endParaRPr lang="en-US" sz="1100" dirty="0">
              <a:solidFill>
                <a:srgbClr val="333333"/>
              </a:solidFill>
              <a:latin typeface="Arial"/>
            </a:endParaRPr>
          </a:p>
          <a:p>
            <a:pPr marL="0" algn="l"/>
            <a:r>
              <a:rPr lang="en-GB" sz="1400" dirty="0">
                <a:solidFill>
                  <a:srgbClr val="0C377B"/>
                </a:solidFill>
                <a:latin typeface="Arial"/>
              </a:rPr>
              <a:t>Attestation de </a:t>
            </a:r>
            <a:r>
              <a:rPr lang="en-GB" sz="1400" dirty="0" err="1">
                <a:solidFill>
                  <a:srgbClr val="0C377B"/>
                </a:solidFill>
                <a:latin typeface="Arial"/>
              </a:rPr>
              <a:t>déplacement</a:t>
            </a:r>
            <a:r>
              <a:rPr lang="en-GB" sz="140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GB" sz="1400" dirty="0" err="1">
                <a:solidFill>
                  <a:srgbClr val="0C377B"/>
                </a:solidFill>
                <a:latin typeface="Arial"/>
              </a:rPr>
              <a:t>dérogatoire</a:t>
            </a:r>
            <a:r>
              <a:rPr lang="en-GB" sz="1400" dirty="0">
                <a:solidFill>
                  <a:srgbClr val="0C377B"/>
                </a:solidFill>
                <a:latin typeface="Arial"/>
              </a:rPr>
              <a:t> (if needed): </a:t>
            </a:r>
          </a:p>
          <a:p>
            <a:pPr marL="0" algn="l"/>
            <a:r>
              <a:rPr lang="en-GB" sz="1100" dirty="0">
                <a:solidFill>
                  <a:srgbClr val="0C377B"/>
                </a:solidFill>
                <a:latin typeface="Arial"/>
              </a:rPr>
              <a:t>(pour déplacements entre le domicile et le lieu d’exercice de l’activité professionnelle)</a:t>
            </a:r>
            <a:endParaRPr lang="en-GB" dirty="0">
              <a:solidFill>
                <a:srgbClr val="0C377B"/>
              </a:solidFill>
              <a:latin typeface="Arial"/>
            </a:endParaRPr>
          </a:p>
          <a:p>
            <a:pPr marL="0"/>
            <a:r>
              <a:rPr lang="en-GB" sz="1400" u="sng" dirty="0">
                <a:hlinkClick r:id="rId11"/>
              </a:rPr>
              <a:t>https://www.interieur.gouv.fr/Actualites/L-actu-du-Ministere/Attestations-de-deplacement</a:t>
            </a:r>
            <a:r>
              <a:rPr lang="en-GB" sz="1400" dirty="0"/>
              <a:t> </a:t>
            </a:r>
            <a:endParaRPr lang="en-US" sz="1400" b="0" i="0" spc="0" baseline="0" dirty="0">
              <a:solidFill>
                <a:srgbClr val="333333"/>
              </a:solidFill>
              <a:latin typeface="Arial"/>
            </a:endParaRPr>
          </a:p>
          <a:p>
            <a:pPr marL="0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970411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7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98" name="Freeform 69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2" name="Rectangle 712"/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22</a:t>
            </a:r>
          </a:p>
        </p:txBody>
      </p:sp>
      <p:sp>
        <p:nvSpPr>
          <p:cNvPr id="7" name="Freeform 333">
            <a:extLst>
              <a:ext uri="{FF2B5EF4-FFF2-40B4-BE49-F238E27FC236}">
                <a16:creationId xmlns:a16="http://schemas.microsoft.com/office/drawing/2014/main" id="{A98033F7-D1A7-4577-970E-AC76C2296478}"/>
              </a:ext>
            </a:extLst>
          </p:cNvPr>
          <p:cNvSpPr/>
          <p:nvPr/>
        </p:nvSpPr>
        <p:spPr>
          <a:xfrm>
            <a:off x="495136" y="1583803"/>
            <a:ext cx="4985005" cy="986167"/>
          </a:xfrm>
          <a:custGeom>
            <a:avLst/>
            <a:gdLst/>
            <a:ahLst/>
            <a:cxnLst/>
            <a:rect l="0" t="0" r="0" b="0"/>
            <a:pathLst>
              <a:path w="4556761" h="461771">
                <a:moveTo>
                  <a:pt x="3924555" y="447928"/>
                </a:moveTo>
                <a:cubicBezTo>
                  <a:pt x="3894837" y="420243"/>
                  <a:pt x="3894837" y="420243"/>
                  <a:pt x="3894837" y="420243"/>
                </a:cubicBezTo>
                <a:cubicBezTo>
                  <a:pt x="4001008" y="411988"/>
                  <a:pt x="4047618" y="439674"/>
                  <a:pt x="4136771" y="423037"/>
                </a:cubicBezTo>
                <a:cubicBezTo>
                  <a:pt x="4132453" y="428625"/>
                  <a:pt x="4132453" y="428625"/>
                  <a:pt x="4132453" y="428625"/>
                </a:cubicBezTo>
                <a:cubicBezTo>
                  <a:pt x="4145153" y="436880"/>
                  <a:pt x="4157981" y="376046"/>
                  <a:pt x="4289426" y="456183"/>
                </a:cubicBezTo>
                <a:cubicBezTo>
                  <a:pt x="4289426" y="458977"/>
                  <a:pt x="4289426" y="458977"/>
                  <a:pt x="4289426" y="458977"/>
                </a:cubicBezTo>
                <a:cubicBezTo>
                  <a:pt x="4297934" y="458977"/>
                  <a:pt x="4297934" y="453517"/>
                  <a:pt x="4306444" y="461771"/>
                </a:cubicBezTo>
                <a:cubicBezTo>
                  <a:pt x="4285234" y="445134"/>
                  <a:pt x="4285234" y="445134"/>
                  <a:pt x="4285234" y="445134"/>
                </a:cubicBezTo>
                <a:cubicBezTo>
                  <a:pt x="4297934" y="439674"/>
                  <a:pt x="4314952" y="425831"/>
                  <a:pt x="4331844" y="425831"/>
                </a:cubicBezTo>
                <a:cubicBezTo>
                  <a:pt x="4336162" y="428625"/>
                  <a:pt x="4336162" y="434086"/>
                  <a:pt x="4336162" y="439674"/>
                </a:cubicBezTo>
                <a:cubicBezTo>
                  <a:pt x="4387088" y="436880"/>
                  <a:pt x="4387088" y="436880"/>
                  <a:pt x="4387088" y="436880"/>
                </a:cubicBezTo>
                <a:cubicBezTo>
                  <a:pt x="4399788" y="456183"/>
                  <a:pt x="4399788" y="456183"/>
                  <a:pt x="4399788" y="456183"/>
                </a:cubicBezTo>
                <a:cubicBezTo>
                  <a:pt x="4412488" y="445134"/>
                  <a:pt x="4412488" y="409194"/>
                  <a:pt x="4450715" y="431419"/>
                </a:cubicBezTo>
                <a:cubicBezTo>
                  <a:pt x="4438015" y="406526"/>
                  <a:pt x="4471925" y="417576"/>
                  <a:pt x="4467607" y="406526"/>
                </a:cubicBezTo>
                <a:cubicBezTo>
                  <a:pt x="4467607" y="409194"/>
                  <a:pt x="4471925" y="414782"/>
                  <a:pt x="4476115" y="417576"/>
                </a:cubicBezTo>
                <a:cubicBezTo>
                  <a:pt x="4501643" y="417576"/>
                  <a:pt x="4544061" y="411988"/>
                  <a:pt x="4556761" y="400938"/>
                </a:cubicBezTo>
                <a:cubicBezTo>
                  <a:pt x="4556761" y="400938"/>
                  <a:pt x="4471925" y="340106"/>
                  <a:pt x="4450715" y="312419"/>
                </a:cubicBezTo>
                <a:cubicBezTo>
                  <a:pt x="4484625" y="320801"/>
                  <a:pt x="4463415" y="309752"/>
                  <a:pt x="4454907" y="301370"/>
                </a:cubicBezTo>
                <a:cubicBezTo>
                  <a:pt x="4454907" y="306958"/>
                  <a:pt x="4454907" y="306958"/>
                  <a:pt x="4454907" y="306958"/>
                </a:cubicBezTo>
                <a:cubicBezTo>
                  <a:pt x="4433698" y="301370"/>
                  <a:pt x="4438015" y="284861"/>
                  <a:pt x="4425188" y="279272"/>
                </a:cubicBezTo>
                <a:cubicBezTo>
                  <a:pt x="4425188" y="284861"/>
                  <a:pt x="4425188" y="284861"/>
                  <a:pt x="4425188" y="284861"/>
                </a:cubicBezTo>
                <a:cubicBezTo>
                  <a:pt x="4429507" y="282067"/>
                  <a:pt x="4429507" y="282067"/>
                  <a:pt x="4429507" y="282067"/>
                </a:cubicBezTo>
                <a:cubicBezTo>
                  <a:pt x="4429507" y="284861"/>
                  <a:pt x="4429507" y="287527"/>
                  <a:pt x="4425188" y="287527"/>
                </a:cubicBezTo>
                <a:cubicBezTo>
                  <a:pt x="4425188" y="290321"/>
                  <a:pt x="4425188" y="293115"/>
                  <a:pt x="4420998" y="293115"/>
                </a:cubicBezTo>
                <a:cubicBezTo>
                  <a:pt x="4420998" y="290321"/>
                  <a:pt x="4420998" y="290321"/>
                  <a:pt x="4420998" y="290321"/>
                </a:cubicBezTo>
                <a:cubicBezTo>
                  <a:pt x="4412488" y="293115"/>
                  <a:pt x="4399788" y="290321"/>
                  <a:pt x="4391280" y="287527"/>
                </a:cubicBezTo>
                <a:cubicBezTo>
                  <a:pt x="4395598" y="273684"/>
                  <a:pt x="4395598" y="273684"/>
                  <a:pt x="4395598" y="273684"/>
                </a:cubicBezTo>
                <a:cubicBezTo>
                  <a:pt x="4378580" y="298576"/>
                  <a:pt x="4302252" y="229488"/>
                  <a:pt x="4280917" y="229488"/>
                </a:cubicBezTo>
                <a:cubicBezTo>
                  <a:pt x="4264026" y="210184"/>
                  <a:pt x="4234307" y="229488"/>
                  <a:pt x="4213099" y="221233"/>
                </a:cubicBezTo>
                <a:cubicBezTo>
                  <a:pt x="4170681" y="215645"/>
                  <a:pt x="4191889" y="199136"/>
                  <a:pt x="4174871" y="188087"/>
                </a:cubicBezTo>
                <a:cubicBezTo>
                  <a:pt x="4149471" y="179705"/>
                  <a:pt x="4179189" y="204596"/>
                  <a:pt x="4166363" y="204596"/>
                </a:cubicBezTo>
                <a:cubicBezTo>
                  <a:pt x="4140963" y="185293"/>
                  <a:pt x="4140963" y="185293"/>
                  <a:pt x="4140963" y="185293"/>
                </a:cubicBezTo>
                <a:cubicBezTo>
                  <a:pt x="4157981" y="182499"/>
                  <a:pt x="4149471" y="174244"/>
                  <a:pt x="4145153" y="168656"/>
                </a:cubicBezTo>
                <a:cubicBezTo>
                  <a:pt x="4119753" y="165862"/>
                  <a:pt x="4081526" y="138302"/>
                  <a:pt x="4073144" y="165862"/>
                </a:cubicBezTo>
                <a:cubicBezTo>
                  <a:pt x="4039108" y="152019"/>
                  <a:pt x="4039108" y="140969"/>
                  <a:pt x="4022218" y="138302"/>
                </a:cubicBezTo>
                <a:cubicBezTo>
                  <a:pt x="4030600" y="143763"/>
                  <a:pt x="4039108" y="149351"/>
                  <a:pt x="4039108" y="154813"/>
                </a:cubicBezTo>
                <a:cubicBezTo>
                  <a:pt x="4026408" y="140969"/>
                  <a:pt x="4030600" y="157607"/>
                  <a:pt x="4034918" y="160401"/>
                </a:cubicBezTo>
                <a:cubicBezTo>
                  <a:pt x="4013708" y="171450"/>
                  <a:pt x="3928873" y="105028"/>
                  <a:pt x="3924555" y="135508"/>
                </a:cubicBezTo>
                <a:cubicBezTo>
                  <a:pt x="3924555" y="129920"/>
                  <a:pt x="3924555" y="129920"/>
                  <a:pt x="3924555" y="129920"/>
                </a:cubicBezTo>
                <a:cubicBezTo>
                  <a:pt x="3916045" y="152019"/>
                  <a:pt x="3920363" y="174244"/>
                  <a:pt x="3907663" y="185293"/>
                </a:cubicBezTo>
                <a:cubicBezTo>
                  <a:pt x="3894837" y="174244"/>
                  <a:pt x="3894837" y="174244"/>
                  <a:pt x="3894837" y="174244"/>
                </a:cubicBezTo>
                <a:cubicBezTo>
                  <a:pt x="3882137" y="182499"/>
                  <a:pt x="3882137" y="182499"/>
                  <a:pt x="3882137" y="182499"/>
                </a:cubicBezTo>
                <a:cubicBezTo>
                  <a:pt x="3869437" y="174244"/>
                  <a:pt x="3877945" y="168656"/>
                  <a:pt x="3877945" y="165862"/>
                </a:cubicBezTo>
                <a:cubicBezTo>
                  <a:pt x="3852419" y="176911"/>
                  <a:pt x="3818509" y="163194"/>
                  <a:pt x="3788792" y="157607"/>
                </a:cubicBezTo>
                <a:cubicBezTo>
                  <a:pt x="3814319" y="218439"/>
                  <a:pt x="3814319" y="218439"/>
                  <a:pt x="3814319" y="218439"/>
                </a:cubicBezTo>
                <a:cubicBezTo>
                  <a:pt x="3793109" y="204596"/>
                  <a:pt x="3750692" y="174244"/>
                  <a:pt x="3742182" y="193547"/>
                </a:cubicBezTo>
                <a:cubicBezTo>
                  <a:pt x="3729356" y="174244"/>
                  <a:pt x="3729356" y="174244"/>
                  <a:pt x="3729356" y="174244"/>
                </a:cubicBezTo>
                <a:cubicBezTo>
                  <a:pt x="3682746" y="132714"/>
                  <a:pt x="3691256" y="188087"/>
                  <a:pt x="3674238" y="176911"/>
                </a:cubicBezTo>
                <a:cubicBezTo>
                  <a:pt x="3648838" y="154813"/>
                  <a:pt x="3648838" y="154813"/>
                  <a:pt x="3648838" y="154813"/>
                </a:cubicBezTo>
                <a:cubicBezTo>
                  <a:pt x="3674238" y="154813"/>
                  <a:pt x="3674238" y="154813"/>
                  <a:pt x="3674238" y="154813"/>
                </a:cubicBezTo>
                <a:cubicBezTo>
                  <a:pt x="3653028" y="143763"/>
                  <a:pt x="3640328" y="135508"/>
                  <a:pt x="3623311" y="121665"/>
                </a:cubicBezTo>
                <a:cubicBezTo>
                  <a:pt x="3623311" y="121665"/>
                  <a:pt x="3623311" y="121665"/>
                  <a:pt x="3623311" y="121665"/>
                </a:cubicBezTo>
                <a:cubicBezTo>
                  <a:pt x="3623311" y="121665"/>
                  <a:pt x="3623311" y="124459"/>
                  <a:pt x="3623311" y="124459"/>
                </a:cubicBezTo>
                <a:cubicBezTo>
                  <a:pt x="3623311" y="124459"/>
                  <a:pt x="3623311" y="124459"/>
                  <a:pt x="3623311" y="124459"/>
                </a:cubicBezTo>
                <a:cubicBezTo>
                  <a:pt x="3619119" y="135508"/>
                  <a:pt x="3602101" y="143763"/>
                  <a:pt x="3585211" y="140969"/>
                </a:cubicBezTo>
                <a:cubicBezTo>
                  <a:pt x="3559683" y="138302"/>
                  <a:pt x="3538475" y="152019"/>
                  <a:pt x="3500248" y="127253"/>
                </a:cubicBezTo>
                <a:cubicBezTo>
                  <a:pt x="3491865" y="149351"/>
                  <a:pt x="3491865" y="149351"/>
                  <a:pt x="3491865" y="149351"/>
                </a:cubicBezTo>
                <a:cubicBezTo>
                  <a:pt x="3462148" y="135508"/>
                  <a:pt x="3462148" y="135508"/>
                  <a:pt x="3462148" y="135508"/>
                </a:cubicBezTo>
                <a:cubicBezTo>
                  <a:pt x="3462148" y="118871"/>
                  <a:pt x="3462148" y="118871"/>
                  <a:pt x="3462148" y="118871"/>
                </a:cubicBezTo>
                <a:cubicBezTo>
                  <a:pt x="3491865" y="121665"/>
                  <a:pt x="3546983" y="116077"/>
                  <a:pt x="3585211" y="116077"/>
                </a:cubicBezTo>
                <a:cubicBezTo>
                  <a:pt x="3589401" y="107822"/>
                  <a:pt x="3589401" y="107822"/>
                  <a:pt x="3589401" y="107822"/>
                </a:cubicBezTo>
                <a:cubicBezTo>
                  <a:pt x="3564001" y="107822"/>
                  <a:pt x="3538475" y="113411"/>
                  <a:pt x="3525775" y="110617"/>
                </a:cubicBezTo>
                <a:cubicBezTo>
                  <a:pt x="3517265" y="107822"/>
                  <a:pt x="3500248" y="88519"/>
                  <a:pt x="3513075" y="77469"/>
                </a:cubicBezTo>
                <a:cubicBezTo>
                  <a:pt x="3500248" y="93980"/>
                  <a:pt x="3500248" y="93980"/>
                  <a:pt x="3500248" y="93980"/>
                </a:cubicBezTo>
                <a:cubicBezTo>
                  <a:pt x="3423920" y="93980"/>
                  <a:pt x="3423920" y="93980"/>
                  <a:pt x="3347594" y="71882"/>
                </a:cubicBezTo>
                <a:cubicBezTo>
                  <a:pt x="3351784" y="80137"/>
                  <a:pt x="3351784" y="80137"/>
                  <a:pt x="3351784" y="80137"/>
                </a:cubicBezTo>
                <a:cubicBezTo>
                  <a:pt x="3334894" y="85725"/>
                  <a:pt x="3322067" y="91186"/>
                  <a:pt x="3317876" y="77469"/>
                </a:cubicBezTo>
                <a:cubicBezTo>
                  <a:pt x="3271139" y="71882"/>
                  <a:pt x="3224531" y="60832"/>
                  <a:pt x="3194813" y="35940"/>
                </a:cubicBezTo>
                <a:cubicBezTo>
                  <a:pt x="3186303" y="58038"/>
                  <a:pt x="3186303" y="58038"/>
                  <a:pt x="3186303" y="58038"/>
                </a:cubicBezTo>
                <a:cubicBezTo>
                  <a:pt x="3173603" y="55244"/>
                  <a:pt x="3160903" y="24892"/>
                  <a:pt x="3156586" y="52577"/>
                </a:cubicBezTo>
                <a:cubicBezTo>
                  <a:pt x="3135376" y="60832"/>
                  <a:pt x="3135376" y="60832"/>
                  <a:pt x="3135376" y="60832"/>
                </a:cubicBezTo>
                <a:cubicBezTo>
                  <a:pt x="3118486" y="60832"/>
                  <a:pt x="3109976" y="71882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2958" y="55244"/>
                  <a:pt x="3092958" y="55244"/>
                  <a:pt x="3092958" y="55244"/>
                </a:cubicBezTo>
                <a:cubicBezTo>
                  <a:pt x="3092958" y="58038"/>
                  <a:pt x="3092958" y="58038"/>
                  <a:pt x="3092958" y="58038"/>
                </a:cubicBezTo>
                <a:cubicBezTo>
                  <a:pt x="3063240" y="46989"/>
                  <a:pt x="3092958" y="77469"/>
                  <a:pt x="3059050" y="63626"/>
                </a:cubicBezTo>
                <a:cubicBezTo>
                  <a:pt x="3046350" y="49783"/>
                  <a:pt x="3046350" y="91186"/>
                  <a:pt x="3029332" y="85725"/>
                </a:cubicBezTo>
                <a:cubicBezTo>
                  <a:pt x="3012440" y="55244"/>
                  <a:pt x="3012440" y="55244"/>
                  <a:pt x="3012440" y="55244"/>
                </a:cubicBezTo>
                <a:cubicBezTo>
                  <a:pt x="2982723" y="35940"/>
                  <a:pt x="2974213" y="66420"/>
                  <a:pt x="2927477" y="66420"/>
                </a:cubicBezTo>
                <a:cubicBezTo>
                  <a:pt x="2910587" y="55244"/>
                  <a:pt x="2897887" y="30352"/>
                  <a:pt x="2914777" y="5588"/>
                </a:cubicBezTo>
                <a:cubicBezTo>
                  <a:pt x="2893569" y="33146"/>
                  <a:pt x="2906269" y="24892"/>
                  <a:pt x="2876551" y="35940"/>
                </a:cubicBezTo>
                <a:cubicBezTo>
                  <a:pt x="2872359" y="24892"/>
                  <a:pt x="2876551" y="22097"/>
                  <a:pt x="2885059" y="13843"/>
                </a:cubicBezTo>
                <a:cubicBezTo>
                  <a:pt x="2859659" y="0"/>
                  <a:pt x="2868169" y="22097"/>
                  <a:pt x="2851151" y="22097"/>
                </a:cubicBezTo>
                <a:cubicBezTo>
                  <a:pt x="2846959" y="44195"/>
                  <a:pt x="2838451" y="77469"/>
                  <a:pt x="2834132" y="77469"/>
                </a:cubicBezTo>
                <a:cubicBezTo>
                  <a:pt x="2838451" y="85725"/>
                  <a:pt x="2838451" y="85725"/>
                  <a:pt x="2838451" y="85725"/>
                </a:cubicBezTo>
                <a:cubicBezTo>
                  <a:pt x="2821432" y="96774"/>
                  <a:pt x="2800224" y="102362"/>
                  <a:pt x="2779014" y="91186"/>
                </a:cubicBezTo>
                <a:cubicBezTo>
                  <a:pt x="2779014" y="80137"/>
                  <a:pt x="2779014" y="80137"/>
                  <a:pt x="2779014" y="80137"/>
                </a:cubicBezTo>
                <a:cubicBezTo>
                  <a:pt x="2757806" y="85725"/>
                  <a:pt x="2757806" y="85725"/>
                  <a:pt x="2757806" y="85725"/>
                </a:cubicBezTo>
                <a:cubicBezTo>
                  <a:pt x="2753614" y="71882"/>
                  <a:pt x="2753614" y="71882"/>
                  <a:pt x="2753614" y="71882"/>
                </a:cubicBezTo>
                <a:cubicBezTo>
                  <a:pt x="2723896" y="74676"/>
                  <a:pt x="2723896" y="74676"/>
                  <a:pt x="2723896" y="74676"/>
                </a:cubicBezTo>
                <a:cubicBezTo>
                  <a:pt x="2728088" y="77469"/>
                  <a:pt x="2728088" y="77469"/>
                  <a:pt x="2728088" y="77469"/>
                </a:cubicBezTo>
                <a:cubicBezTo>
                  <a:pt x="2719578" y="80137"/>
                  <a:pt x="2694178" y="82931"/>
                  <a:pt x="2677161" y="77469"/>
                </a:cubicBezTo>
                <a:cubicBezTo>
                  <a:pt x="2681478" y="69088"/>
                  <a:pt x="2681478" y="69088"/>
                  <a:pt x="2681478" y="69088"/>
                </a:cubicBezTo>
                <a:cubicBezTo>
                  <a:pt x="2639061" y="44195"/>
                  <a:pt x="2605025" y="74676"/>
                  <a:pt x="2558415" y="77469"/>
                </a:cubicBezTo>
                <a:cubicBezTo>
                  <a:pt x="2562607" y="63626"/>
                  <a:pt x="2562607" y="63626"/>
                  <a:pt x="2562607" y="63626"/>
                </a:cubicBezTo>
                <a:cubicBezTo>
                  <a:pt x="2549907" y="46989"/>
                  <a:pt x="2558415" y="85725"/>
                  <a:pt x="2541398" y="77469"/>
                </a:cubicBezTo>
                <a:cubicBezTo>
                  <a:pt x="2541398" y="58038"/>
                  <a:pt x="2541398" y="58038"/>
                  <a:pt x="2541398" y="58038"/>
                </a:cubicBezTo>
                <a:cubicBezTo>
                  <a:pt x="2520188" y="82931"/>
                  <a:pt x="2515998" y="52577"/>
                  <a:pt x="2507488" y="44195"/>
                </a:cubicBezTo>
                <a:cubicBezTo>
                  <a:pt x="2511680" y="69088"/>
                  <a:pt x="2511680" y="69088"/>
                  <a:pt x="2511680" y="69088"/>
                </a:cubicBezTo>
                <a:cubicBezTo>
                  <a:pt x="2490470" y="63626"/>
                  <a:pt x="2490470" y="63626"/>
                  <a:pt x="2490470" y="63626"/>
                </a:cubicBezTo>
                <a:cubicBezTo>
                  <a:pt x="2465070" y="55244"/>
                  <a:pt x="2473580" y="33146"/>
                  <a:pt x="2477770" y="19303"/>
                </a:cubicBezTo>
                <a:cubicBezTo>
                  <a:pt x="2460880" y="38734"/>
                  <a:pt x="2460880" y="38734"/>
                  <a:pt x="2460880" y="38734"/>
                </a:cubicBezTo>
                <a:cubicBezTo>
                  <a:pt x="2456562" y="16637"/>
                  <a:pt x="2456562" y="16637"/>
                  <a:pt x="2456562" y="16637"/>
                </a:cubicBezTo>
                <a:cubicBezTo>
                  <a:pt x="2443862" y="41528"/>
                  <a:pt x="2448052" y="11049"/>
                  <a:pt x="2426844" y="24892"/>
                </a:cubicBezTo>
                <a:cubicBezTo>
                  <a:pt x="2422652" y="16637"/>
                  <a:pt x="2426844" y="13843"/>
                  <a:pt x="2422652" y="8255"/>
                </a:cubicBezTo>
                <a:cubicBezTo>
                  <a:pt x="2384426" y="38734"/>
                  <a:pt x="2384426" y="38734"/>
                  <a:pt x="2384426" y="38734"/>
                </a:cubicBezTo>
                <a:cubicBezTo>
                  <a:pt x="2405634" y="24892"/>
                  <a:pt x="2405634" y="24892"/>
                  <a:pt x="2405634" y="24892"/>
                </a:cubicBezTo>
                <a:cubicBezTo>
                  <a:pt x="2405634" y="58038"/>
                  <a:pt x="2405634" y="58038"/>
                  <a:pt x="2405634" y="58038"/>
                </a:cubicBezTo>
                <a:cubicBezTo>
                  <a:pt x="2380234" y="82931"/>
                  <a:pt x="2375917" y="55244"/>
                  <a:pt x="2359026" y="63626"/>
                </a:cubicBezTo>
                <a:cubicBezTo>
                  <a:pt x="2367534" y="55244"/>
                  <a:pt x="2367534" y="55244"/>
                  <a:pt x="2367534" y="55244"/>
                </a:cubicBezTo>
                <a:cubicBezTo>
                  <a:pt x="2342007" y="60832"/>
                  <a:pt x="2342007" y="46989"/>
                  <a:pt x="2329307" y="41528"/>
                </a:cubicBezTo>
                <a:cubicBezTo>
                  <a:pt x="2333499" y="46989"/>
                  <a:pt x="2337817" y="55244"/>
                  <a:pt x="2329307" y="60832"/>
                </a:cubicBezTo>
                <a:cubicBezTo>
                  <a:pt x="2320799" y="60832"/>
                  <a:pt x="2324989" y="49783"/>
                  <a:pt x="2316607" y="44195"/>
                </a:cubicBezTo>
                <a:cubicBezTo>
                  <a:pt x="2316607" y="66420"/>
                  <a:pt x="2295399" y="77469"/>
                  <a:pt x="2278381" y="66420"/>
                </a:cubicBezTo>
                <a:cubicBezTo>
                  <a:pt x="2282571" y="63626"/>
                  <a:pt x="2282571" y="60832"/>
                  <a:pt x="2282571" y="58038"/>
                </a:cubicBezTo>
                <a:cubicBezTo>
                  <a:pt x="2278381" y="63626"/>
                  <a:pt x="2274189" y="69088"/>
                  <a:pt x="2269871" y="63626"/>
                </a:cubicBezTo>
                <a:cubicBezTo>
                  <a:pt x="2274189" y="38734"/>
                  <a:pt x="2274189" y="38734"/>
                  <a:pt x="2274189" y="38734"/>
                </a:cubicBezTo>
                <a:cubicBezTo>
                  <a:pt x="2257171" y="60832"/>
                  <a:pt x="2257171" y="60832"/>
                  <a:pt x="2257171" y="60832"/>
                </a:cubicBezTo>
                <a:cubicBezTo>
                  <a:pt x="2248663" y="55244"/>
                  <a:pt x="2235963" y="71882"/>
                  <a:pt x="2235963" y="55244"/>
                </a:cubicBezTo>
                <a:cubicBezTo>
                  <a:pt x="2240153" y="52577"/>
                  <a:pt x="2240153" y="52577"/>
                  <a:pt x="2240153" y="52577"/>
                </a:cubicBezTo>
                <a:cubicBezTo>
                  <a:pt x="2168018" y="46989"/>
                  <a:pt x="2168018" y="46989"/>
                  <a:pt x="2168018" y="46989"/>
                </a:cubicBezTo>
                <a:cubicBezTo>
                  <a:pt x="2168018" y="27686"/>
                  <a:pt x="2168018" y="27686"/>
                  <a:pt x="2168018" y="27686"/>
                </a:cubicBezTo>
                <a:cubicBezTo>
                  <a:pt x="2159636" y="52577"/>
                  <a:pt x="2129918" y="16637"/>
                  <a:pt x="2129918" y="49783"/>
                </a:cubicBezTo>
                <a:cubicBezTo>
                  <a:pt x="2117218" y="30352"/>
                  <a:pt x="2078990" y="60832"/>
                  <a:pt x="2087500" y="24892"/>
                </a:cubicBezTo>
                <a:cubicBezTo>
                  <a:pt x="2036573" y="22097"/>
                  <a:pt x="2011046" y="58038"/>
                  <a:pt x="1955927" y="41528"/>
                </a:cubicBezTo>
                <a:cubicBezTo>
                  <a:pt x="1934718" y="8255"/>
                  <a:pt x="1879600" y="19303"/>
                  <a:pt x="1841374" y="16637"/>
                </a:cubicBezTo>
                <a:cubicBezTo>
                  <a:pt x="1769237" y="30352"/>
                  <a:pt x="1722628" y="41528"/>
                  <a:pt x="1646174" y="52577"/>
                </a:cubicBezTo>
                <a:cubicBezTo>
                  <a:pt x="1603756" y="11049"/>
                  <a:pt x="1535939" y="69088"/>
                  <a:pt x="1489202" y="46989"/>
                </a:cubicBezTo>
                <a:cubicBezTo>
                  <a:pt x="1476502" y="63626"/>
                  <a:pt x="1476502" y="63626"/>
                  <a:pt x="1476502" y="63626"/>
                </a:cubicBezTo>
                <a:cubicBezTo>
                  <a:pt x="1442593" y="35940"/>
                  <a:pt x="1395858" y="71882"/>
                  <a:pt x="1349249" y="44195"/>
                </a:cubicBezTo>
                <a:cubicBezTo>
                  <a:pt x="1340740" y="52577"/>
                  <a:pt x="1332230" y="55244"/>
                  <a:pt x="1332230" y="55244"/>
                </a:cubicBezTo>
                <a:cubicBezTo>
                  <a:pt x="1332230" y="58038"/>
                  <a:pt x="1336421" y="60832"/>
                  <a:pt x="1336421" y="71882"/>
                </a:cubicBezTo>
                <a:cubicBezTo>
                  <a:pt x="1323721" y="63626"/>
                  <a:pt x="1298321" y="74676"/>
                  <a:pt x="1298321" y="52577"/>
                </a:cubicBezTo>
                <a:cubicBezTo>
                  <a:pt x="1302512" y="49783"/>
                  <a:pt x="1302512" y="49783"/>
                  <a:pt x="1302512" y="49783"/>
                </a:cubicBezTo>
                <a:cubicBezTo>
                  <a:pt x="1302512" y="27686"/>
                  <a:pt x="1264412" y="60832"/>
                  <a:pt x="1251586" y="41528"/>
                </a:cubicBezTo>
                <a:cubicBezTo>
                  <a:pt x="1260095" y="66420"/>
                  <a:pt x="1260095" y="66420"/>
                  <a:pt x="1260095" y="66420"/>
                </a:cubicBezTo>
                <a:cubicBezTo>
                  <a:pt x="1234695" y="60832"/>
                  <a:pt x="1234695" y="60832"/>
                  <a:pt x="1234695" y="60832"/>
                </a:cubicBezTo>
                <a:cubicBezTo>
                  <a:pt x="1238886" y="58038"/>
                  <a:pt x="1238886" y="58038"/>
                  <a:pt x="1238886" y="58038"/>
                </a:cubicBezTo>
                <a:cubicBezTo>
                  <a:pt x="1137031" y="113411"/>
                  <a:pt x="1086105" y="38734"/>
                  <a:pt x="992759" y="88519"/>
                </a:cubicBezTo>
                <a:cubicBezTo>
                  <a:pt x="1001268" y="63626"/>
                  <a:pt x="971550" y="102362"/>
                  <a:pt x="971550" y="74676"/>
                </a:cubicBezTo>
                <a:cubicBezTo>
                  <a:pt x="941959" y="41528"/>
                  <a:pt x="924942" y="85725"/>
                  <a:pt x="903733" y="93980"/>
                </a:cubicBezTo>
                <a:cubicBezTo>
                  <a:pt x="903733" y="96774"/>
                  <a:pt x="903733" y="96774"/>
                  <a:pt x="903733" y="99568"/>
                </a:cubicBezTo>
                <a:cubicBezTo>
                  <a:pt x="869824" y="96774"/>
                  <a:pt x="869824" y="96774"/>
                  <a:pt x="869824" y="96774"/>
                </a:cubicBezTo>
                <a:cubicBezTo>
                  <a:pt x="886715" y="60832"/>
                  <a:pt x="844296" y="127253"/>
                  <a:pt x="861315" y="96774"/>
                </a:cubicBezTo>
                <a:cubicBezTo>
                  <a:pt x="767970" y="74676"/>
                  <a:pt x="649098" y="105028"/>
                  <a:pt x="538862" y="99568"/>
                </a:cubicBezTo>
                <a:cubicBezTo>
                  <a:pt x="543052" y="107822"/>
                  <a:pt x="543052" y="107822"/>
                  <a:pt x="543052" y="107822"/>
                </a:cubicBezTo>
                <a:cubicBezTo>
                  <a:pt x="517652" y="107822"/>
                  <a:pt x="483617" y="118871"/>
                  <a:pt x="462408" y="107822"/>
                </a:cubicBezTo>
                <a:cubicBezTo>
                  <a:pt x="441198" y="93980"/>
                  <a:pt x="419989" y="132714"/>
                  <a:pt x="411608" y="132714"/>
                </a:cubicBezTo>
                <a:cubicBezTo>
                  <a:pt x="390398" y="149351"/>
                  <a:pt x="364872" y="121665"/>
                  <a:pt x="377572" y="121665"/>
                </a:cubicBezTo>
                <a:cubicBezTo>
                  <a:pt x="352172" y="127253"/>
                  <a:pt x="335153" y="160401"/>
                  <a:pt x="301245" y="149351"/>
                </a:cubicBezTo>
                <a:cubicBezTo>
                  <a:pt x="284226" y="118871"/>
                  <a:pt x="212090" y="182499"/>
                  <a:pt x="207900" y="149351"/>
                </a:cubicBezTo>
                <a:cubicBezTo>
                  <a:pt x="207900" y="152019"/>
                  <a:pt x="207900" y="152019"/>
                  <a:pt x="207900" y="152019"/>
                </a:cubicBezTo>
                <a:cubicBezTo>
                  <a:pt x="161164" y="132714"/>
                  <a:pt x="127255" y="174244"/>
                  <a:pt x="76366" y="154813"/>
                </a:cubicBezTo>
                <a:cubicBezTo>
                  <a:pt x="76366" y="154813"/>
                  <a:pt x="76366" y="154813"/>
                  <a:pt x="76366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46673" y="370586"/>
                  <a:pt x="46673" y="370586"/>
                  <a:pt x="46673" y="370586"/>
                </a:cubicBezTo>
                <a:cubicBezTo>
                  <a:pt x="139955" y="456183"/>
                  <a:pt x="139955" y="456183"/>
                  <a:pt x="139955" y="456183"/>
                </a:cubicBezTo>
                <a:cubicBezTo>
                  <a:pt x="207900" y="445134"/>
                  <a:pt x="280036" y="434086"/>
                  <a:pt x="352172" y="425831"/>
                </a:cubicBezTo>
                <a:cubicBezTo>
                  <a:pt x="526162" y="450722"/>
                  <a:pt x="526162" y="450722"/>
                  <a:pt x="526162" y="450722"/>
                </a:cubicBezTo>
                <a:cubicBezTo>
                  <a:pt x="666115" y="439674"/>
                  <a:pt x="806070" y="431419"/>
                  <a:pt x="946150" y="423037"/>
                </a:cubicBezTo>
                <a:cubicBezTo>
                  <a:pt x="971550" y="395351"/>
                  <a:pt x="971550" y="395351"/>
                  <a:pt x="971550" y="395351"/>
                </a:cubicBezTo>
                <a:cubicBezTo>
                  <a:pt x="1056514" y="436880"/>
                  <a:pt x="1162558" y="384301"/>
                  <a:pt x="1251586" y="411988"/>
                </a:cubicBezTo>
                <a:cubicBezTo>
                  <a:pt x="1251586" y="389889"/>
                  <a:pt x="1251586" y="389889"/>
                  <a:pt x="1251586" y="389889"/>
                </a:cubicBezTo>
                <a:cubicBezTo>
                  <a:pt x="1277112" y="389889"/>
                  <a:pt x="1277112" y="400938"/>
                  <a:pt x="1281303" y="406526"/>
                </a:cubicBezTo>
                <a:cubicBezTo>
                  <a:pt x="1514730" y="395351"/>
                  <a:pt x="1756537" y="362203"/>
                  <a:pt x="1968627" y="389889"/>
                </a:cubicBezTo>
                <a:cubicBezTo>
                  <a:pt x="1989837" y="406526"/>
                  <a:pt x="2049273" y="395351"/>
                  <a:pt x="2066290" y="411988"/>
                </a:cubicBezTo>
                <a:cubicBezTo>
                  <a:pt x="2134108" y="384301"/>
                  <a:pt x="2206244" y="384301"/>
                  <a:pt x="2274189" y="387095"/>
                </a:cubicBezTo>
                <a:cubicBezTo>
                  <a:pt x="2274189" y="389889"/>
                  <a:pt x="2274189" y="389889"/>
                  <a:pt x="2274189" y="389889"/>
                </a:cubicBezTo>
                <a:cubicBezTo>
                  <a:pt x="2303781" y="387095"/>
                  <a:pt x="2303781" y="387095"/>
                  <a:pt x="2303781" y="387095"/>
                </a:cubicBezTo>
                <a:cubicBezTo>
                  <a:pt x="2308099" y="387095"/>
                  <a:pt x="2308099" y="389889"/>
                  <a:pt x="2308099" y="392683"/>
                </a:cubicBezTo>
                <a:cubicBezTo>
                  <a:pt x="2342007" y="373252"/>
                  <a:pt x="2401444" y="392683"/>
                  <a:pt x="2443862" y="400938"/>
                </a:cubicBezTo>
                <a:cubicBezTo>
                  <a:pt x="2443862" y="403732"/>
                  <a:pt x="2443862" y="403732"/>
                  <a:pt x="2443862" y="403732"/>
                </a:cubicBezTo>
                <a:cubicBezTo>
                  <a:pt x="2702688" y="409194"/>
                  <a:pt x="2944495" y="373252"/>
                  <a:pt x="3203321" y="411988"/>
                </a:cubicBezTo>
                <a:cubicBezTo>
                  <a:pt x="3317876" y="450722"/>
                  <a:pt x="3462148" y="403732"/>
                  <a:pt x="3597911" y="439674"/>
                </a:cubicBezTo>
                <a:cubicBezTo>
                  <a:pt x="3619119" y="461771"/>
                  <a:pt x="3899155" y="456183"/>
                  <a:pt x="3924555" y="447928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11">
            <a:extLst>
              <a:ext uri="{FF2B5EF4-FFF2-40B4-BE49-F238E27FC236}">
                <a16:creationId xmlns:a16="http://schemas.microsoft.com/office/drawing/2014/main" id="{D9FDD37B-3F0D-4F66-A183-99CCC1100F92}"/>
              </a:ext>
            </a:extLst>
          </p:cNvPr>
          <p:cNvSpPr/>
          <p:nvPr/>
        </p:nvSpPr>
        <p:spPr>
          <a:xfrm>
            <a:off x="457200" y="283450"/>
            <a:ext cx="3696789" cy="9861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Newcomers Tasks Timeline</a:t>
            </a:r>
          </a:p>
        </p:txBody>
      </p:sp>
      <p:sp>
        <p:nvSpPr>
          <p:cNvPr id="9" name="Rectangle 711">
            <a:extLst>
              <a:ext uri="{FF2B5EF4-FFF2-40B4-BE49-F238E27FC236}">
                <a16:creationId xmlns:a16="http://schemas.microsoft.com/office/drawing/2014/main" id="{BE5E7CF7-C7A7-4E22-9859-DE9B84328F5B}"/>
              </a:ext>
            </a:extLst>
          </p:cNvPr>
          <p:cNvSpPr/>
          <p:nvPr/>
        </p:nvSpPr>
        <p:spPr>
          <a:xfrm>
            <a:off x="5480141" y="3624680"/>
            <a:ext cx="1090232" cy="4930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FAQ</a:t>
            </a:r>
          </a:p>
        </p:txBody>
      </p:sp>
      <p:pic>
        <p:nvPicPr>
          <p:cNvPr id="10" name="Picture 6" descr="See the source image">
            <a:extLst>
              <a:ext uri="{FF2B5EF4-FFF2-40B4-BE49-F238E27FC236}">
                <a16:creationId xmlns:a16="http://schemas.microsoft.com/office/drawing/2014/main" id="{D93C9ED1-7CB4-482C-8F39-488F5C4439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 amt="58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6490"/>
                    </a14:imgEffect>
                    <a14:imgEffect>
                      <a14:saturation sat="4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578" y="3624680"/>
            <a:ext cx="2381250" cy="2028825"/>
          </a:xfrm>
          <a:prstGeom prst="rect">
            <a:avLst/>
          </a:prstGeom>
          <a:noFill/>
          <a:effectLst>
            <a:outerShdw blurRad="25400" dist="50800" dir="5400000" algn="ctr" rotWithShape="0">
              <a:schemeClr val="accent1">
                <a:lumMod val="40000"/>
                <a:lumOff val="6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See the source image">
            <a:extLst>
              <a:ext uri="{FF2B5EF4-FFF2-40B4-BE49-F238E27FC236}">
                <a16:creationId xmlns:a16="http://schemas.microsoft.com/office/drawing/2014/main" id="{856D1615-71AE-4E16-8E4B-E004901C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04" y="1442458"/>
            <a:ext cx="4849515" cy="1388725"/>
          </a:xfrm>
          <a:prstGeom prst="rect">
            <a:avLst/>
          </a:prstGeom>
          <a:noFill/>
          <a:effectLst>
            <a:outerShdw blurRad="12700" dist="50800" dir="5400000" algn="ctr" rotWithShape="0">
              <a:srgbClr val="000000">
                <a:alpha val="2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711">
            <a:extLst>
              <a:ext uri="{FF2B5EF4-FFF2-40B4-BE49-F238E27FC236}">
                <a16:creationId xmlns:a16="http://schemas.microsoft.com/office/drawing/2014/main" id="{CDA477A3-58A5-4B01-A97C-10E4757BE78D}"/>
              </a:ext>
            </a:extLst>
          </p:cNvPr>
          <p:cNvSpPr/>
          <p:nvPr/>
        </p:nvSpPr>
        <p:spPr>
          <a:xfrm>
            <a:off x="396240" y="5726591"/>
            <a:ext cx="400786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2800" b="1" i="1" spc="0" baseline="0" dirty="0">
                <a:solidFill>
                  <a:srgbClr val="0C377B"/>
                </a:solidFill>
                <a:latin typeface="Arial"/>
              </a:rPr>
              <a:t>To be found at Indico…</a:t>
            </a:r>
          </a:p>
        </p:txBody>
      </p:sp>
    </p:spTree>
    <p:extLst>
      <p:ext uri="{BB962C8B-B14F-4D97-AF65-F5344CB8AC3E}">
        <p14:creationId xmlns:p14="http://schemas.microsoft.com/office/powerpoint/2010/main" val="37081768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9" name="Picture 71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93720" y="2796540"/>
            <a:ext cx="3075432" cy="1152144"/>
          </a:xfrm>
          <a:prstGeom prst="rect">
            <a:avLst/>
          </a:prstGeom>
          <a:noFill/>
        </p:spPr>
      </p:pic>
      <p:sp>
        <p:nvSpPr>
          <p:cNvPr id="720" name="Rectangle 720"/>
          <p:cNvSpPr/>
          <p:nvPr/>
        </p:nvSpPr>
        <p:spPr>
          <a:xfrm>
            <a:off x="3069589" y="5359604"/>
            <a:ext cx="3026283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0" baseline="0" dirty="0">
                <a:solidFill>
                  <a:srgbClr val="5197CC"/>
                </a:solidFill>
                <a:latin typeface="Arial"/>
              </a:rPr>
              <a:t>Thank you</a:t>
            </a:r>
            <a:r>
              <a:rPr lang="en-US" sz="3000" b="0" i="0" spc="-21" baseline="0" dirty="0">
                <a:solidFill>
                  <a:srgbClr val="5197CC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5197CC"/>
                </a:solidFill>
                <a:latin typeface="Arial"/>
              </a:rPr>
              <a:t>/ Merci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Rectangle 720"/>
          <p:cNvSpPr/>
          <p:nvPr/>
        </p:nvSpPr>
        <p:spPr>
          <a:xfrm>
            <a:off x="2040858" y="3059668"/>
            <a:ext cx="5062283" cy="73866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4800" b="0" i="0" spc="0" baseline="0" dirty="0">
                <a:solidFill>
                  <a:srgbClr val="5197CC"/>
                </a:solidFill>
                <a:latin typeface="Arial"/>
              </a:rPr>
              <a:t>BACK UP SLIDES</a:t>
            </a:r>
          </a:p>
        </p:txBody>
      </p:sp>
    </p:spTree>
    <p:extLst>
      <p:ext uri="{BB962C8B-B14F-4D97-AF65-F5344CB8AC3E}">
        <p14:creationId xmlns:p14="http://schemas.microsoft.com/office/powerpoint/2010/main" val="33344404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114" name="Freeform 114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899C0725-9801-41D2-91CE-9511297DECED}"/>
              </a:ext>
            </a:extLst>
          </p:cNvPr>
          <p:cNvSpPr txBox="1">
            <a:spLocks/>
          </p:cNvSpPr>
          <p:nvPr/>
        </p:nvSpPr>
        <p:spPr>
          <a:xfrm>
            <a:off x="5879794" y="1161972"/>
            <a:ext cx="2572920" cy="453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rgbClr val="0C377B"/>
                </a:solidFill>
                <a:latin typeface="Arial"/>
              </a:rPr>
              <a:t>Operation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Infrastructure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Accelerators</a:t>
            </a:r>
          </a:p>
          <a:p>
            <a:r>
              <a:rPr lang="en-US" sz="1800" dirty="0">
                <a:solidFill>
                  <a:srgbClr val="0C377B"/>
                </a:solidFill>
                <a:latin typeface="Arial"/>
              </a:rPr>
              <a:t>Projects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Consolidation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Upgrades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New facilities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Design &amp; Manufacturing</a:t>
            </a:r>
          </a:p>
          <a:p>
            <a:r>
              <a:rPr lang="en-US" sz="1800" dirty="0">
                <a:solidFill>
                  <a:srgbClr val="0C377B"/>
                </a:solidFill>
                <a:latin typeface="Arial"/>
              </a:rPr>
              <a:t>Studies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09208F03-D939-49EE-B981-D44DC816007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66539082"/>
              </p:ext>
            </p:extLst>
          </p:nvPr>
        </p:nvGraphicFramePr>
        <p:xfrm>
          <a:off x="691286" y="-417101"/>
          <a:ext cx="6566260" cy="71369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angle 262">
            <a:extLst>
              <a:ext uri="{FF2B5EF4-FFF2-40B4-BE49-F238E27FC236}">
                <a16:creationId xmlns:a16="http://schemas.microsoft.com/office/drawing/2014/main" id="{9C88EF47-0CA7-4727-84DE-31D842B4C689}"/>
              </a:ext>
            </a:extLst>
          </p:cNvPr>
          <p:cNvSpPr/>
          <p:nvPr/>
        </p:nvSpPr>
        <p:spPr>
          <a:xfrm>
            <a:off x="5879794" y="530814"/>
            <a:ext cx="2768643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baseline="0" dirty="0">
                <a:solidFill>
                  <a:srgbClr val="0C377B"/>
                </a:solidFill>
                <a:latin typeface="Arial"/>
              </a:rPr>
              <a:t>EN Department</a:t>
            </a:r>
            <a:endParaRPr lang="en-US" sz="3204" b="1" i="1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6" name="Rectangle 712">
            <a:extLst>
              <a:ext uri="{FF2B5EF4-FFF2-40B4-BE49-F238E27FC236}">
                <a16:creationId xmlns:a16="http://schemas.microsoft.com/office/drawing/2014/main" id="{D0BE5702-CD71-4522-830B-A85D6AF2FFDD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25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9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40" name="Freeform 640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1" name="Freeform 641"/>
          <p:cNvSpPr/>
          <p:nvPr/>
        </p:nvSpPr>
        <p:spPr>
          <a:xfrm>
            <a:off x="2313432" y="2748863"/>
            <a:ext cx="344425" cy="679704"/>
          </a:xfrm>
          <a:custGeom>
            <a:avLst/>
            <a:gdLst/>
            <a:ahLst/>
            <a:cxnLst/>
            <a:rect l="0" t="0" r="0" b="0"/>
            <a:pathLst>
              <a:path w="344425" h="679704">
                <a:moveTo>
                  <a:pt x="107569" y="679704"/>
                </a:moveTo>
                <a:cubicBezTo>
                  <a:pt x="96901" y="619761"/>
                  <a:pt x="64516" y="559817"/>
                  <a:pt x="64516" y="489840"/>
                </a:cubicBezTo>
                <a:cubicBezTo>
                  <a:pt x="53848" y="449835"/>
                  <a:pt x="0" y="449835"/>
                  <a:pt x="10795" y="389891"/>
                </a:cubicBezTo>
                <a:cubicBezTo>
                  <a:pt x="86107" y="389891"/>
                  <a:pt x="96901" y="459741"/>
                  <a:pt x="107569" y="519811"/>
                </a:cubicBezTo>
                <a:cubicBezTo>
                  <a:pt x="139954" y="379857"/>
                  <a:pt x="129160" y="229871"/>
                  <a:pt x="96901" y="109982"/>
                </a:cubicBezTo>
                <a:cubicBezTo>
                  <a:pt x="96901" y="69978"/>
                  <a:pt x="43053" y="29973"/>
                  <a:pt x="86107" y="0"/>
                </a:cubicBezTo>
                <a:cubicBezTo>
                  <a:pt x="150622" y="0"/>
                  <a:pt x="139954" y="69978"/>
                  <a:pt x="139954" y="109982"/>
                </a:cubicBezTo>
                <a:cubicBezTo>
                  <a:pt x="161418" y="229871"/>
                  <a:pt x="193675" y="419862"/>
                  <a:pt x="161418" y="569723"/>
                </a:cubicBezTo>
                <a:cubicBezTo>
                  <a:pt x="236728" y="519811"/>
                  <a:pt x="226060" y="359792"/>
                  <a:pt x="333629" y="379857"/>
                </a:cubicBezTo>
                <a:cubicBezTo>
                  <a:pt x="344425" y="429768"/>
                  <a:pt x="301372" y="429768"/>
                  <a:pt x="279782" y="449835"/>
                </a:cubicBezTo>
                <a:cubicBezTo>
                  <a:pt x="247523" y="539750"/>
                  <a:pt x="183007" y="589788"/>
                  <a:pt x="161418" y="679704"/>
                </a:cubicBezTo>
                <a:cubicBezTo>
                  <a:pt x="150622" y="679704"/>
                  <a:pt x="129160" y="679704"/>
                  <a:pt x="107569" y="679704"/>
                </a:cubicBezTo>
                <a:close/>
                <a:moveTo>
                  <a:pt x="161418" y="579755"/>
                </a:moveTo>
                <a:cubicBezTo>
                  <a:pt x="150622" y="579755"/>
                  <a:pt x="139954" y="579755"/>
                  <a:pt x="129160" y="579755"/>
                </a:cubicBezTo>
                <a:cubicBezTo>
                  <a:pt x="129160" y="589788"/>
                  <a:pt x="129160" y="589788"/>
                  <a:pt x="129160" y="599694"/>
                </a:cubicBezTo>
                <a:cubicBezTo>
                  <a:pt x="139954" y="599694"/>
                  <a:pt x="150622" y="599694"/>
                  <a:pt x="150622" y="599694"/>
                </a:cubicBezTo>
                <a:cubicBezTo>
                  <a:pt x="150622" y="589788"/>
                  <a:pt x="161418" y="589788"/>
                  <a:pt x="161418" y="57975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2" name="Freeform 642"/>
          <p:cNvSpPr/>
          <p:nvPr/>
        </p:nvSpPr>
        <p:spPr>
          <a:xfrm>
            <a:off x="6486144" y="2766060"/>
            <a:ext cx="344424" cy="681229"/>
          </a:xfrm>
          <a:custGeom>
            <a:avLst/>
            <a:gdLst/>
            <a:ahLst/>
            <a:cxnLst/>
            <a:rect l="0" t="0" r="0" b="0"/>
            <a:pathLst>
              <a:path w="344424" h="681229">
                <a:moveTo>
                  <a:pt x="107569" y="681229"/>
                </a:moveTo>
                <a:cubicBezTo>
                  <a:pt x="96900" y="621157"/>
                  <a:pt x="64515" y="560960"/>
                  <a:pt x="64515" y="490856"/>
                </a:cubicBezTo>
                <a:cubicBezTo>
                  <a:pt x="53848" y="450850"/>
                  <a:pt x="0" y="450850"/>
                  <a:pt x="10795" y="390652"/>
                </a:cubicBezTo>
                <a:cubicBezTo>
                  <a:pt x="86106" y="390652"/>
                  <a:pt x="96900" y="460883"/>
                  <a:pt x="107569" y="520955"/>
                </a:cubicBezTo>
                <a:cubicBezTo>
                  <a:pt x="139953" y="380746"/>
                  <a:pt x="129159" y="230379"/>
                  <a:pt x="96900" y="110237"/>
                </a:cubicBezTo>
                <a:cubicBezTo>
                  <a:pt x="96900" y="70105"/>
                  <a:pt x="43052" y="30100"/>
                  <a:pt x="86106" y="0"/>
                </a:cubicBezTo>
                <a:cubicBezTo>
                  <a:pt x="150622" y="0"/>
                  <a:pt x="139953" y="70105"/>
                  <a:pt x="139953" y="110237"/>
                </a:cubicBezTo>
                <a:cubicBezTo>
                  <a:pt x="161416" y="230379"/>
                  <a:pt x="193674" y="420751"/>
                  <a:pt x="161416" y="570993"/>
                </a:cubicBezTo>
                <a:cubicBezTo>
                  <a:pt x="236727" y="520955"/>
                  <a:pt x="226060" y="360681"/>
                  <a:pt x="333628" y="380746"/>
                </a:cubicBezTo>
                <a:cubicBezTo>
                  <a:pt x="344424" y="430785"/>
                  <a:pt x="301371" y="430785"/>
                  <a:pt x="279781" y="450850"/>
                </a:cubicBezTo>
                <a:cubicBezTo>
                  <a:pt x="247523" y="541020"/>
                  <a:pt x="183007" y="591058"/>
                  <a:pt x="161416" y="681229"/>
                </a:cubicBezTo>
                <a:cubicBezTo>
                  <a:pt x="150622" y="681229"/>
                  <a:pt x="129159" y="681229"/>
                  <a:pt x="107569" y="681229"/>
                </a:cubicBezTo>
                <a:close/>
                <a:moveTo>
                  <a:pt x="161416" y="581025"/>
                </a:moveTo>
                <a:cubicBezTo>
                  <a:pt x="150622" y="581025"/>
                  <a:pt x="139953" y="581025"/>
                  <a:pt x="129159" y="581025"/>
                </a:cubicBezTo>
                <a:cubicBezTo>
                  <a:pt x="129159" y="591058"/>
                  <a:pt x="129159" y="591058"/>
                  <a:pt x="129159" y="601092"/>
                </a:cubicBezTo>
                <a:cubicBezTo>
                  <a:pt x="139953" y="601092"/>
                  <a:pt x="150622" y="601092"/>
                  <a:pt x="150622" y="601092"/>
                </a:cubicBezTo>
                <a:cubicBezTo>
                  <a:pt x="150622" y="591058"/>
                  <a:pt x="161416" y="591058"/>
                  <a:pt x="161416" y="5810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43" name="Picture 64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63331" y="5090318"/>
            <a:ext cx="1775460" cy="589787"/>
          </a:xfrm>
          <a:prstGeom prst="rect">
            <a:avLst/>
          </a:prstGeom>
          <a:noFill/>
        </p:spPr>
      </p:pic>
      <p:pic>
        <p:nvPicPr>
          <p:cNvPr id="644" name="Picture 64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08320" y="3738372"/>
            <a:ext cx="2109216" cy="544068"/>
          </a:xfrm>
          <a:prstGeom prst="rect">
            <a:avLst/>
          </a:prstGeom>
          <a:noFill/>
        </p:spPr>
      </p:pic>
      <p:pic>
        <p:nvPicPr>
          <p:cNvPr id="645" name="Picture 645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00015" y="5411724"/>
            <a:ext cx="301752" cy="301752"/>
          </a:xfrm>
          <a:prstGeom prst="rect">
            <a:avLst/>
          </a:prstGeom>
          <a:noFill/>
        </p:spPr>
      </p:pic>
      <p:sp>
        <p:nvSpPr>
          <p:cNvPr id="646" name="Freeform 646">
            <a:hlinkClick r:id="rId6"/>
          </p:cNvPr>
          <p:cNvSpPr/>
          <p:nvPr/>
        </p:nvSpPr>
        <p:spPr>
          <a:xfrm>
            <a:off x="5093080" y="5688076"/>
            <a:ext cx="3316225" cy="22861"/>
          </a:xfrm>
          <a:custGeom>
            <a:avLst/>
            <a:gdLst/>
            <a:ahLst/>
            <a:cxnLst/>
            <a:rect l="0" t="0" r="0" b="0"/>
            <a:pathLst>
              <a:path w="3316225" h="22861">
                <a:moveTo>
                  <a:pt x="0" y="0"/>
                </a:moveTo>
                <a:lnTo>
                  <a:pt x="829056" y="0"/>
                </a:lnTo>
                <a:lnTo>
                  <a:pt x="1658113" y="0"/>
                </a:lnTo>
                <a:lnTo>
                  <a:pt x="2487168" y="0"/>
                </a:lnTo>
                <a:lnTo>
                  <a:pt x="3316225" y="0"/>
                </a:lnTo>
                <a:lnTo>
                  <a:pt x="3316225" y="22861"/>
                </a:lnTo>
                <a:lnTo>
                  <a:pt x="2487168" y="22861"/>
                </a:lnTo>
                <a:lnTo>
                  <a:pt x="1658113" y="22861"/>
                </a:lnTo>
                <a:lnTo>
                  <a:pt x="829056" y="22861"/>
                </a:lnTo>
                <a:lnTo>
                  <a:pt x="0" y="22861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47" name="Picture 647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30568" y="755017"/>
            <a:ext cx="1632457" cy="534161"/>
          </a:xfrm>
          <a:prstGeom prst="rect">
            <a:avLst/>
          </a:prstGeom>
          <a:noFill/>
        </p:spPr>
      </p:pic>
      <p:sp>
        <p:nvSpPr>
          <p:cNvPr id="648" name="Rectangle 648"/>
          <p:cNvSpPr/>
          <p:nvPr/>
        </p:nvSpPr>
        <p:spPr>
          <a:xfrm>
            <a:off x="502919" y="283450"/>
            <a:ext cx="1946046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Insurance</a:t>
            </a:r>
          </a:p>
        </p:txBody>
      </p:sp>
      <p:sp>
        <p:nvSpPr>
          <p:cNvPr id="650" name="Rectangle 650"/>
          <p:cNvSpPr/>
          <p:nvPr/>
        </p:nvSpPr>
        <p:spPr>
          <a:xfrm>
            <a:off x="1965070" y="1389911"/>
            <a:ext cx="963558" cy="100833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41148"/>
            <a:r>
              <a:rPr lang="en-US" sz="3206" b="0" i="0" spc="0" baseline="0" dirty="0">
                <a:solidFill>
                  <a:srgbClr val="0C377B"/>
                </a:solidFill>
                <a:latin typeface="Arial"/>
              </a:rPr>
              <a:t>MPE</a:t>
            </a:r>
          </a:p>
          <a:p>
            <a:pPr marL="0">
              <a:lnSpc>
                <a:spcPts val="3649"/>
              </a:lnSpc>
            </a:pPr>
            <a:r>
              <a:rPr lang="en-US" sz="3204" b="0" i="0" spc="0" baseline="0" dirty="0">
                <a:solidFill>
                  <a:srgbClr val="0C377B"/>
                </a:solidFill>
                <a:latin typeface="Arial"/>
              </a:rPr>
              <a:t>M</a:t>
            </a:r>
            <a:r>
              <a:rPr lang="en-US" sz="3204" b="0" i="0" spc="-246" baseline="0" dirty="0">
                <a:solidFill>
                  <a:srgbClr val="0C377B"/>
                </a:solidFill>
                <a:latin typeface="Arial"/>
              </a:rPr>
              <a:t>P</a:t>
            </a:r>
            <a:r>
              <a:rPr lang="en-US" sz="3204" b="0" i="0" spc="0" baseline="0" dirty="0">
                <a:solidFill>
                  <a:srgbClr val="0C377B"/>
                </a:solidFill>
                <a:latin typeface="Arial"/>
              </a:rPr>
              <a:t>At</a:t>
            </a:r>
          </a:p>
        </p:txBody>
      </p:sp>
      <p:sp>
        <p:nvSpPr>
          <p:cNvPr id="651" name="Rectangle 651"/>
          <p:cNvSpPr/>
          <p:nvPr/>
        </p:nvSpPr>
        <p:spPr>
          <a:xfrm>
            <a:off x="6047972" y="1389911"/>
            <a:ext cx="1016403" cy="100833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6" b="0" i="0" spc="0" baseline="0" dirty="0">
                <a:solidFill>
                  <a:srgbClr val="0C377B"/>
                </a:solidFill>
                <a:latin typeface="Arial"/>
              </a:rPr>
              <a:t>Oth</a:t>
            </a:r>
            <a:r>
              <a:rPr lang="en-US" sz="3206" b="0" i="0" spc="-16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6" b="0" i="0" spc="0" baseline="0" dirty="0">
                <a:solidFill>
                  <a:srgbClr val="0C377B"/>
                </a:solidFill>
                <a:latin typeface="Arial"/>
              </a:rPr>
              <a:t>r</a:t>
            </a:r>
          </a:p>
          <a:p>
            <a:pPr marL="82296">
              <a:lnSpc>
                <a:spcPts val="3649"/>
              </a:lnSpc>
            </a:pPr>
            <a:r>
              <a:rPr lang="en-US" sz="3204" b="0" i="0" spc="0" baseline="0" dirty="0">
                <a:solidFill>
                  <a:srgbClr val="0C377B"/>
                </a:solidFill>
                <a:latin typeface="Arial"/>
              </a:rPr>
              <a:t>M</a:t>
            </a:r>
            <a:r>
              <a:rPr lang="en-US" sz="3204" b="0" i="0" spc="-246" baseline="0" dirty="0">
                <a:solidFill>
                  <a:srgbClr val="0C377B"/>
                </a:solidFill>
                <a:latin typeface="Arial"/>
              </a:rPr>
              <a:t>P</a:t>
            </a:r>
            <a:r>
              <a:rPr lang="en-US" sz="3204" b="0" i="0" spc="0" baseline="0" dirty="0">
                <a:solidFill>
                  <a:srgbClr val="0C377B"/>
                </a:solidFill>
                <a:latin typeface="Arial"/>
              </a:rPr>
              <a:t>A</a:t>
            </a:r>
          </a:p>
        </p:txBody>
      </p:sp>
      <p:sp>
        <p:nvSpPr>
          <p:cNvPr id="652" name="Rectangle 652"/>
          <p:cNvSpPr/>
          <p:nvPr/>
        </p:nvSpPr>
        <p:spPr>
          <a:xfrm>
            <a:off x="773047" y="3600089"/>
            <a:ext cx="2880276" cy="171284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309372" algn="ctr"/>
            <a:r>
              <a:rPr lang="en-US" sz="3995" b="1" i="0" spc="0" baseline="0" dirty="0">
                <a:solidFill>
                  <a:srgbClr val="0C377B"/>
                </a:solidFill>
                <a:latin typeface="Arial"/>
              </a:rPr>
              <a:t>CHIS</a:t>
            </a:r>
          </a:p>
          <a:p>
            <a:pPr marL="309372" algn="ctr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CERN Health</a:t>
            </a:r>
            <a:br>
              <a:rPr lang="en-US" sz="2400" b="0" i="0" spc="0" baseline="0" dirty="0">
                <a:solidFill>
                  <a:srgbClr val="0C377B"/>
                </a:solidFill>
                <a:latin typeface="Arial"/>
              </a:rPr>
            </a:b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Insurance Scheme</a:t>
            </a:r>
          </a:p>
          <a:p>
            <a:pPr marL="0" algn="ctr">
              <a:lnSpc>
                <a:spcPts val="2772"/>
              </a:lnSpc>
            </a:pPr>
            <a:endParaRPr lang="en-US" sz="2400" b="0" i="0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654" name="Rectangle 654"/>
          <p:cNvSpPr/>
          <p:nvPr/>
        </p:nvSpPr>
        <p:spPr>
          <a:xfrm>
            <a:off x="5260213" y="4207104"/>
            <a:ext cx="2792272" cy="75529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Partners Healthcare </a:t>
            </a:r>
          </a:p>
          <a:p>
            <a:pPr marL="385571">
              <a:lnSpc>
                <a:spcPts val="2736"/>
              </a:lnSpc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for </a:t>
            </a:r>
            <a:r>
              <a:rPr lang="en-US" sz="2400" b="0" i="0" spc="-11" baseline="0" dirty="0">
                <a:solidFill>
                  <a:srgbClr val="0C377B"/>
                </a:solidFill>
                <a:latin typeface="Arial"/>
              </a:rPr>
              <a:t>C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ERN M</a:t>
            </a:r>
            <a:r>
              <a:rPr lang="en-US" sz="2400" b="0" i="0" spc="-180" baseline="0" dirty="0">
                <a:solidFill>
                  <a:srgbClr val="0C377B"/>
                </a:solidFill>
                <a:latin typeface="Arial"/>
              </a:rPr>
              <a:t>P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</a:t>
            </a:r>
          </a:p>
        </p:txBody>
      </p:sp>
      <p:sp>
        <p:nvSpPr>
          <p:cNvPr id="655" name="Rectangle 655"/>
          <p:cNvSpPr/>
          <p:nvPr/>
        </p:nvSpPr>
        <p:spPr>
          <a:xfrm>
            <a:off x="5093842" y="5312930"/>
            <a:ext cx="3316489" cy="40823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6"/>
              </a:rPr>
              <a:t>http://cern.ch/userso</a:t>
            </a:r>
            <a:r>
              <a:rPr lang="en-US" sz="2402" b="0" i="0" spc="-45" baseline="0" dirty="0">
                <a:solidFill>
                  <a:srgbClr val="3465A4"/>
                </a:solidFill>
                <a:latin typeface="Arial"/>
                <a:hlinkClick r:id="rId6"/>
              </a:rPr>
              <a:t>f</a:t>
            </a:r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6"/>
              </a:rPr>
              <a:t>fice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7D4FC0EE-3E6A-4A02-9F3D-CFF4F598B029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26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76" name="Freeform 676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Title 6"/>
          <p:cNvSpPr txBox="1">
            <a:spLocks/>
          </p:cNvSpPr>
          <p:nvPr/>
        </p:nvSpPr>
        <p:spPr>
          <a:xfrm>
            <a:off x="265348" y="123862"/>
            <a:ext cx="8139205" cy="722299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endParaRPr lang="fr-CH" dirty="0"/>
          </a:p>
          <a:p>
            <a:r>
              <a:rPr lang="fr-CH" sz="3204" b="1" i="1" dirty="0">
                <a:solidFill>
                  <a:srgbClr val="0C377B"/>
                </a:solidFill>
                <a:latin typeface="Arial"/>
              </a:rPr>
              <a:t>STAFF, FELL</a:t>
            </a:r>
            <a:endParaRPr lang="en-GB" sz="3204" b="1" i="1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6" name="Content Placeholder 7"/>
          <p:cNvSpPr txBox="1">
            <a:spLocks/>
          </p:cNvSpPr>
          <p:nvPr/>
        </p:nvSpPr>
        <p:spPr>
          <a:xfrm>
            <a:off x="265348" y="1078644"/>
            <a:ext cx="7380265" cy="3170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fr-CH" sz="1800" dirty="0"/>
          </a:p>
        </p:txBody>
      </p:sp>
      <p:sp>
        <p:nvSpPr>
          <p:cNvPr id="29" name="Content Placeholder 7"/>
          <p:cNvSpPr txBox="1">
            <a:spLocks/>
          </p:cNvSpPr>
          <p:nvPr/>
        </p:nvSpPr>
        <p:spPr>
          <a:xfrm>
            <a:off x="266400" y="1171576"/>
            <a:ext cx="8138153" cy="22334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Are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automatically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affiliated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: STAFF and FELLOW.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 err="1">
                <a:solidFill>
                  <a:srgbClr val="0C377B"/>
                </a:solidFill>
                <a:latin typeface="Arial"/>
              </a:rPr>
              <a:t>When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: as of the 1st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day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of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contract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Family members: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family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members of STAFF and FELLOW are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automatically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affiliated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to the CHIS on a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compulsory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basis.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Fill in a</a:t>
            </a:r>
            <a:r>
              <a:rPr lang="fr-CH" sz="1800" dirty="0"/>
              <a:t> </a:t>
            </a:r>
            <a:r>
              <a:rPr lang="fr-CH" sz="1800" dirty="0">
                <a:hlinkClick r:id="rId3"/>
              </a:rPr>
              <a:t>CHIS – </a:t>
            </a:r>
            <a:r>
              <a:rPr lang="fr-CH" sz="1800" dirty="0" err="1">
                <a:hlinkClick r:id="rId3"/>
              </a:rPr>
              <a:t>Spouse</a:t>
            </a:r>
            <a:r>
              <a:rPr lang="fr-CH" sz="1800" dirty="0">
                <a:hlinkClick r:id="rId3"/>
              </a:rPr>
              <a:t> </a:t>
            </a:r>
            <a:r>
              <a:rPr lang="fr-CH" sz="1800" dirty="0" err="1">
                <a:hlinkClick r:id="rId3"/>
              </a:rPr>
              <a:t>Health</a:t>
            </a:r>
            <a:r>
              <a:rPr lang="fr-CH" sz="1800" dirty="0">
                <a:hlinkClick r:id="rId3"/>
              </a:rPr>
              <a:t> </a:t>
            </a:r>
            <a:r>
              <a:rPr lang="fr-CH" sz="1800" dirty="0" err="1">
                <a:hlinkClick r:id="rId3"/>
              </a:rPr>
              <a:t>Insurance</a:t>
            </a:r>
            <a:r>
              <a:rPr lang="fr-CH" sz="1800" dirty="0">
                <a:hlinkClick r:id="rId3"/>
              </a:rPr>
              <a:t> and Professional </a:t>
            </a:r>
            <a:r>
              <a:rPr lang="fr-CH" sz="1800" dirty="0" err="1">
                <a:hlinkClick r:id="rId3"/>
              </a:rPr>
              <a:t>Income</a:t>
            </a:r>
            <a:r>
              <a:rPr lang="fr-CH" sz="1800" dirty="0">
                <a:hlinkClick r:id="rId3"/>
              </a:rPr>
              <a:t> </a:t>
            </a:r>
            <a:r>
              <a:rPr lang="fr-CH" sz="1800" dirty="0" err="1">
                <a:hlinkClick r:id="rId3"/>
              </a:rPr>
              <a:t>Declaration</a:t>
            </a:r>
            <a:r>
              <a:rPr lang="fr-CH" sz="1800" dirty="0">
                <a:hlinkClick r:id="rId3"/>
              </a:rPr>
              <a:t> (SHIPID)</a:t>
            </a:r>
            <a:r>
              <a:rPr lang="fr-CH" sz="1800" dirty="0"/>
              <a:t> 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to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declare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the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health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situation of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your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spouse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. An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employment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attestation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is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available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on HRT:</a:t>
            </a:r>
          </a:p>
          <a:p>
            <a:pPr marL="228600" lvl="1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800" dirty="0">
                <a:hlinkClick r:id="rId4"/>
              </a:rPr>
              <a:t>https://hrt.cern.ch/hrt/EmploymentAttestation</a:t>
            </a:r>
            <a:endParaRPr lang="en-GB" sz="1800" dirty="0"/>
          </a:p>
          <a:p>
            <a:pPr marL="228600" lvl="1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1800" dirty="0"/>
          </a:p>
          <a:p>
            <a:pPr marL="228600" lvl="1" indent="0">
              <a:lnSpc>
                <a:spcPct val="100000"/>
              </a:lnSpc>
              <a:spcBef>
                <a:spcPts val="0"/>
              </a:spcBef>
              <a:buNone/>
            </a:pPr>
            <a:endParaRPr lang="fr-CH" sz="1800" dirty="0"/>
          </a:p>
        </p:txBody>
      </p:sp>
      <p:sp>
        <p:nvSpPr>
          <p:cNvPr id="30" name="TextBox 29"/>
          <p:cNvSpPr txBox="1"/>
          <p:nvPr/>
        </p:nvSpPr>
        <p:spPr>
          <a:xfrm>
            <a:off x="457199" y="3543121"/>
            <a:ext cx="7947353" cy="738664"/>
          </a:xfrm>
          <a:prstGeom prst="rect">
            <a:avLst/>
          </a:prstGeom>
          <a:solidFill>
            <a:srgbClr val="4F81BD"/>
          </a:solidFill>
        </p:spPr>
        <p:txBody>
          <a:bodyPr wrap="square" rtlCol="0">
            <a:spAutoFit/>
          </a:bodyPr>
          <a:lstStyle/>
          <a:p>
            <a:pPr algn="just" fontAlgn="base"/>
            <a:r>
              <a:rPr lang="en-GB" sz="1400" dirty="0">
                <a:solidFill>
                  <a:schemeClr val="bg1"/>
                </a:solidFill>
              </a:rPr>
              <a:t>Membership to the CERN health insurance scheme (CHIS) is compulsory. CERN pays 7.83% of the monthly remuneration and the member pays 4.86%. Further information can be found on the </a:t>
            </a:r>
            <a:r>
              <a:rPr lang="en-GB" sz="1400" dirty="0">
                <a:solidFill>
                  <a:schemeClr val="bg1"/>
                </a:solidFill>
                <a:hlinkClick r:id="rId5"/>
              </a:rPr>
              <a:t>CHIS pages </a:t>
            </a:r>
            <a:r>
              <a:rPr lang="en-GB" sz="1400" dirty="0">
                <a:solidFill>
                  <a:schemeClr val="bg1"/>
                </a:solidFill>
              </a:rPr>
              <a:t>or by contacting </a:t>
            </a:r>
            <a:r>
              <a:rPr lang="en-GB" sz="1400" dirty="0">
                <a:solidFill>
                  <a:schemeClr val="bg1"/>
                </a:solidFill>
                <a:hlinkClick r:id="rId6"/>
              </a:rPr>
              <a:t>uniqa.assurances@cern.ch</a:t>
            </a:r>
            <a:r>
              <a:rPr lang="en-GB" sz="14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1993FE03-981F-4AA1-A0B9-02BBB1E87D99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27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76" name="Freeform 676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Title 6"/>
          <p:cNvSpPr txBox="1">
            <a:spLocks/>
          </p:cNvSpPr>
          <p:nvPr/>
        </p:nvSpPr>
        <p:spPr>
          <a:xfrm>
            <a:off x="396240" y="317796"/>
            <a:ext cx="5889300" cy="507406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fr-CH" sz="3000" b="1" i="1" dirty="0">
                <a:solidFill>
                  <a:srgbClr val="0C377B"/>
                </a:solidFill>
                <a:latin typeface="Arial"/>
              </a:rPr>
              <a:t>ADMIN, DOCT, SUMM, TECH</a:t>
            </a:r>
            <a:endParaRPr lang="en-GB" sz="3000" b="1" i="1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6" name="Content Placeholder 7"/>
          <p:cNvSpPr txBox="1">
            <a:spLocks/>
          </p:cNvSpPr>
          <p:nvPr/>
        </p:nvSpPr>
        <p:spPr>
          <a:xfrm>
            <a:off x="396240" y="1096191"/>
            <a:ext cx="8042587" cy="2260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Are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automatically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affiliated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if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they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are not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covered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by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LAMal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: ADMIN, DOCT, SUMM and TECH.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 err="1">
                <a:solidFill>
                  <a:srgbClr val="0C377B"/>
                </a:solidFill>
                <a:latin typeface="Arial"/>
              </a:rPr>
              <a:t>When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: as of the 1st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day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of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contract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Family members: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family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members of ADMIN, DOCT,  TECH and SUMM are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automatically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affiliated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to the CHIS on a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compulsory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basis.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An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employment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attestation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is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available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on HRT:</a:t>
            </a:r>
          </a:p>
          <a:p>
            <a:pPr marL="228600" lvl="1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800" dirty="0">
                <a:hlinkClick r:id="rId3"/>
              </a:rPr>
              <a:t>https://hrt.cern.ch/hrt/EmploymentAttestation</a:t>
            </a:r>
            <a:endParaRPr lang="fr-CH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622407" y="3405045"/>
            <a:ext cx="7816420" cy="1323439"/>
          </a:xfrm>
          <a:prstGeom prst="rect">
            <a:avLst/>
          </a:prstGeom>
          <a:solidFill>
            <a:srgbClr val="4F81BD"/>
          </a:solidFill>
        </p:spPr>
        <p:txBody>
          <a:bodyPr wrap="square" rtlCol="0">
            <a:spAutoFit/>
          </a:bodyPr>
          <a:lstStyle/>
          <a:p>
            <a:pPr algn="just" fontAlgn="base"/>
            <a:r>
              <a:rPr lang="en-GB" sz="1400" dirty="0">
                <a:solidFill>
                  <a:schemeClr val="bg1"/>
                </a:solidFill>
              </a:rPr>
              <a:t>Membership to the CERN health insurance scheme (CHIS) is compulsory*. CERN pays 7.83% of the monthly basic allowance and the member pays 4.86%. Further information can be found on the </a:t>
            </a:r>
            <a:r>
              <a:rPr lang="en-GB" sz="1400" dirty="0">
                <a:solidFill>
                  <a:schemeClr val="bg1"/>
                </a:solidFill>
                <a:hlinkClick r:id="rId4"/>
              </a:rPr>
              <a:t>CHIS pages </a:t>
            </a:r>
            <a:r>
              <a:rPr lang="en-GB" sz="1400" dirty="0">
                <a:solidFill>
                  <a:schemeClr val="bg1"/>
                </a:solidFill>
              </a:rPr>
              <a:t>or by contacting </a:t>
            </a:r>
            <a:r>
              <a:rPr lang="en-GB" sz="1400" dirty="0">
                <a:solidFill>
                  <a:schemeClr val="bg1"/>
                </a:solidFill>
                <a:hlinkClick r:id="rId5"/>
              </a:rPr>
              <a:t>uniqa.assurances@cern.ch</a:t>
            </a:r>
            <a:r>
              <a:rPr lang="en-GB" sz="1400" dirty="0">
                <a:solidFill>
                  <a:schemeClr val="bg1"/>
                </a:solidFill>
              </a:rPr>
              <a:t>.</a:t>
            </a:r>
          </a:p>
          <a:p>
            <a:pPr algn="just" fontAlgn="base"/>
            <a:r>
              <a:rPr lang="en-GB" sz="1400" dirty="0">
                <a:solidFill>
                  <a:schemeClr val="bg1"/>
                </a:solidFill>
              </a:rPr>
              <a:t>* </a:t>
            </a:r>
            <a:r>
              <a:rPr lang="en-GB" sz="1200" dirty="0">
                <a:solidFill>
                  <a:schemeClr val="bg1"/>
                </a:solidFill>
              </a:rPr>
              <a:t>Unless the students are subject to compulsory health insurance in Switzerland (</a:t>
            </a:r>
            <a:r>
              <a:rPr lang="en-GB" sz="1200" dirty="0" err="1">
                <a:solidFill>
                  <a:schemeClr val="bg1"/>
                </a:solidFill>
              </a:rPr>
              <a:t>Lamal</a:t>
            </a:r>
            <a:r>
              <a:rPr lang="en-GB" sz="1200" dirty="0">
                <a:solidFill>
                  <a:schemeClr val="bg1"/>
                </a:solidFill>
              </a:rPr>
              <a:t>), in which case CERN shall nevertheless insure them against occupational illnesses and accidents. The students concerned should submit their </a:t>
            </a:r>
            <a:r>
              <a:rPr lang="en-GB" sz="1200" dirty="0" err="1">
                <a:solidFill>
                  <a:schemeClr val="bg1"/>
                </a:solidFill>
              </a:rPr>
              <a:t>Lamal</a:t>
            </a:r>
            <a:r>
              <a:rPr lang="en-GB" sz="1200" dirty="0">
                <a:solidFill>
                  <a:schemeClr val="bg1"/>
                </a:solidFill>
              </a:rPr>
              <a:t> insurance certificate to the HR programme coordinator.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604755F9-F3E6-4F79-B6C0-E4CDFF92200D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</a:t>
            </a:r>
            <a:r>
              <a:rPr lang="en-US" sz="1200" b="0" i="0" spc="0" baseline="0">
                <a:solidFill>
                  <a:srgbClr val="729FCF"/>
                </a:solidFill>
                <a:latin typeface="Arial"/>
              </a:rPr>
              <a:t>	</a:t>
            </a:r>
            <a:r>
              <a:rPr lang="en-US" sz="1200">
                <a:solidFill>
                  <a:srgbClr val="729FCF"/>
                </a:solidFill>
                <a:latin typeface="Arial"/>
              </a:rPr>
              <a:t>28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8550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, schematic&#10;&#10;Description automatically generated">
            <a:extLst>
              <a:ext uri="{FF2B5EF4-FFF2-40B4-BE49-F238E27FC236}">
                <a16:creationId xmlns:a16="http://schemas.microsoft.com/office/drawing/2014/main" id="{0AF51F2C-07F1-40E0-B5EE-10C21F1207C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842" y="992549"/>
            <a:ext cx="7444670" cy="4451145"/>
          </a:xfrm>
          <a:prstGeom prst="rect">
            <a:avLst/>
          </a:prstGeom>
        </p:spPr>
      </p:pic>
      <p:sp>
        <p:nvSpPr>
          <p:cNvPr id="23" name="Freeform 333">
            <a:extLst>
              <a:ext uri="{FF2B5EF4-FFF2-40B4-BE49-F238E27FC236}">
                <a16:creationId xmlns:a16="http://schemas.microsoft.com/office/drawing/2014/main" id="{BBDC5C4C-7769-43E4-90F1-3411EC2F512F}"/>
              </a:ext>
            </a:extLst>
          </p:cNvPr>
          <p:cNvSpPr/>
          <p:nvPr/>
        </p:nvSpPr>
        <p:spPr>
          <a:xfrm>
            <a:off x="4790632" y="5400946"/>
            <a:ext cx="4202825" cy="689616"/>
          </a:xfrm>
          <a:custGeom>
            <a:avLst/>
            <a:gdLst/>
            <a:ahLst/>
            <a:cxnLst/>
            <a:rect l="0" t="0" r="0" b="0"/>
            <a:pathLst>
              <a:path w="4556761" h="461771">
                <a:moveTo>
                  <a:pt x="3924555" y="447928"/>
                </a:moveTo>
                <a:cubicBezTo>
                  <a:pt x="3894837" y="420243"/>
                  <a:pt x="3894837" y="420243"/>
                  <a:pt x="3894837" y="420243"/>
                </a:cubicBezTo>
                <a:cubicBezTo>
                  <a:pt x="4001008" y="411988"/>
                  <a:pt x="4047618" y="439674"/>
                  <a:pt x="4136771" y="423037"/>
                </a:cubicBezTo>
                <a:cubicBezTo>
                  <a:pt x="4132453" y="428625"/>
                  <a:pt x="4132453" y="428625"/>
                  <a:pt x="4132453" y="428625"/>
                </a:cubicBezTo>
                <a:cubicBezTo>
                  <a:pt x="4145153" y="436880"/>
                  <a:pt x="4157981" y="376046"/>
                  <a:pt x="4289426" y="456183"/>
                </a:cubicBezTo>
                <a:cubicBezTo>
                  <a:pt x="4289426" y="458977"/>
                  <a:pt x="4289426" y="458977"/>
                  <a:pt x="4289426" y="458977"/>
                </a:cubicBezTo>
                <a:cubicBezTo>
                  <a:pt x="4297934" y="458977"/>
                  <a:pt x="4297934" y="453517"/>
                  <a:pt x="4306444" y="461771"/>
                </a:cubicBezTo>
                <a:cubicBezTo>
                  <a:pt x="4285234" y="445134"/>
                  <a:pt x="4285234" y="445134"/>
                  <a:pt x="4285234" y="445134"/>
                </a:cubicBezTo>
                <a:cubicBezTo>
                  <a:pt x="4297934" y="439674"/>
                  <a:pt x="4314952" y="425831"/>
                  <a:pt x="4331844" y="425831"/>
                </a:cubicBezTo>
                <a:cubicBezTo>
                  <a:pt x="4336162" y="428625"/>
                  <a:pt x="4336162" y="434086"/>
                  <a:pt x="4336162" y="439674"/>
                </a:cubicBezTo>
                <a:cubicBezTo>
                  <a:pt x="4387088" y="436880"/>
                  <a:pt x="4387088" y="436880"/>
                  <a:pt x="4387088" y="436880"/>
                </a:cubicBezTo>
                <a:cubicBezTo>
                  <a:pt x="4399788" y="456183"/>
                  <a:pt x="4399788" y="456183"/>
                  <a:pt x="4399788" y="456183"/>
                </a:cubicBezTo>
                <a:cubicBezTo>
                  <a:pt x="4412488" y="445134"/>
                  <a:pt x="4412488" y="409194"/>
                  <a:pt x="4450715" y="431419"/>
                </a:cubicBezTo>
                <a:cubicBezTo>
                  <a:pt x="4438015" y="406526"/>
                  <a:pt x="4471925" y="417576"/>
                  <a:pt x="4467607" y="406526"/>
                </a:cubicBezTo>
                <a:cubicBezTo>
                  <a:pt x="4467607" y="409194"/>
                  <a:pt x="4471925" y="414782"/>
                  <a:pt x="4476115" y="417576"/>
                </a:cubicBezTo>
                <a:cubicBezTo>
                  <a:pt x="4501643" y="417576"/>
                  <a:pt x="4544061" y="411988"/>
                  <a:pt x="4556761" y="400938"/>
                </a:cubicBezTo>
                <a:cubicBezTo>
                  <a:pt x="4556761" y="400938"/>
                  <a:pt x="4471925" y="340106"/>
                  <a:pt x="4450715" y="312419"/>
                </a:cubicBezTo>
                <a:cubicBezTo>
                  <a:pt x="4484625" y="320801"/>
                  <a:pt x="4463415" y="309752"/>
                  <a:pt x="4454907" y="301370"/>
                </a:cubicBezTo>
                <a:cubicBezTo>
                  <a:pt x="4454907" y="306958"/>
                  <a:pt x="4454907" y="306958"/>
                  <a:pt x="4454907" y="306958"/>
                </a:cubicBezTo>
                <a:cubicBezTo>
                  <a:pt x="4433698" y="301370"/>
                  <a:pt x="4438015" y="284861"/>
                  <a:pt x="4425188" y="279272"/>
                </a:cubicBezTo>
                <a:cubicBezTo>
                  <a:pt x="4425188" y="284861"/>
                  <a:pt x="4425188" y="284861"/>
                  <a:pt x="4425188" y="284861"/>
                </a:cubicBezTo>
                <a:cubicBezTo>
                  <a:pt x="4429507" y="282067"/>
                  <a:pt x="4429507" y="282067"/>
                  <a:pt x="4429507" y="282067"/>
                </a:cubicBezTo>
                <a:cubicBezTo>
                  <a:pt x="4429507" y="284861"/>
                  <a:pt x="4429507" y="287527"/>
                  <a:pt x="4425188" y="287527"/>
                </a:cubicBezTo>
                <a:cubicBezTo>
                  <a:pt x="4425188" y="290321"/>
                  <a:pt x="4425188" y="293115"/>
                  <a:pt x="4420998" y="293115"/>
                </a:cubicBezTo>
                <a:cubicBezTo>
                  <a:pt x="4420998" y="290321"/>
                  <a:pt x="4420998" y="290321"/>
                  <a:pt x="4420998" y="290321"/>
                </a:cubicBezTo>
                <a:cubicBezTo>
                  <a:pt x="4412488" y="293115"/>
                  <a:pt x="4399788" y="290321"/>
                  <a:pt x="4391280" y="287527"/>
                </a:cubicBezTo>
                <a:cubicBezTo>
                  <a:pt x="4395598" y="273684"/>
                  <a:pt x="4395598" y="273684"/>
                  <a:pt x="4395598" y="273684"/>
                </a:cubicBezTo>
                <a:cubicBezTo>
                  <a:pt x="4378580" y="298576"/>
                  <a:pt x="4302252" y="229488"/>
                  <a:pt x="4280917" y="229488"/>
                </a:cubicBezTo>
                <a:cubicBezTo>
                  <a:pt x="4264026" y="210184"/>
                  <a:pt x="4234307" y="229488"/>
                  <a:pt x="4213099" y="221233"/>
                </a:cubicBezTo>
                <a:cubicBezTo>
                  <a:pt x="4170681" y="215645"/>
                  <a:pt x="4191889" y="199136"/>
                  <a:pt x="4174871" y="188087"/>
                </a:cubicBezTo>
                <a:cubicBezTo>
                  <a:pt x="4149471" y="179705"/>
                  <a:pt x="4179189" y="204596"/>
                  <a:pt x="4166363" y="204596"/>
                </a:cubicBezTo>
                <a:cubicBezTo>
                  <a:pt x="4140963" y="185293"/>
                  <a:pt x="4140963" y="185293"/>
                  <a:pt x="4140963" y="185293"/>
                </a:cubicBezTo>
                <a:cubicBezTo>
                  <a:pt x="4157981" y="182499"/>
                  <a:pt x="4149471" y="174244"/>
                  <a:pt x="4145153" y="168656"/>
                </a:cubicBezTo>
                <a:cubicBezTo>
                  <a:pt x="4119753" y="165862"/>
                  <a:pt x="4081526" y="138302"/>
                  <a:pt x="4073144" y="165862"/>
                </a:cubicBezTo>
                <a:cubicBezTo>
                  <a:pt x="4039108" y="152019"/>
                  <a:pt x="4039108" y="140969"/>
                  <a:pt x="4022218" y="138302"/>
                </a:cubicBezTo>
                <a:cubicBezTo>
                  <a:pt x="4030600" y="143763"/>
                  <a:pt x="4039108" y="149351"/>
                  <a:pt x="4039108" y="154813"/>
                </a:cubicBezTo>
                <a:cubicBezTo>
                  <a:pt x="4026408" y="140969"/>
                  <a:pt x="4030600" y="157607"/>
                  <a:pt x="4034918" y="160401"/>
                </a:cubicBezTo>
                <a:cubicBezTo>
                  <a:pt x="4013708" y="171450"/>
                  <a:pt x="3928873" y="105028"/>
                  <a:pt x="3924555" y="135508"/>
                </a:cubicBezTo>
                <a:cubicBezTo>
                  <a:pt x="3924555" y="129920"/>
                  <a:pt x="3924555" y="129920"/>
                  <a:pt x="3924555" y="129920"/>
                </a:cubicBezTo>
                <a:cubicBezTo>
                  <a:pt x="3916045" y="152019"/>
                  <a:pt x="3920363" y="174244"/>
                  <a:pt x="3907663" y="185293"/>
                </a:cubicBezTo>
                <a:cubicBezTo>
                  <a:pt x="3894837" y="174244"/>
                  <a:pt x="3894837" y="174244"/>
                  <a:pt x="3894837" y="174244"/>
                </a:cubicBezTo>
                <a:cubicBezTo>
                  <a:pt x="3882137" y="182499"/>
                  <a:pt x="3882137" y="182499"/>
                  <a:pt x="3882137" y="182499"/>
                </a:cubicBezTo>
                <a:cubicBezTo>
                  <a:pt x="3869437" y="174244"/>
                  <a:pt x="3877945" y="168656"/>
                  <a:pt x="3877945" y="165862"/>
                </a:cubicBezTo>
                <a:cubicBezTo>
                  <a:pt x="3852419" y="176911"/>
                  <a:pt x="3818509" y="163194"/>
                  <a:pt x="3788792" y="157607"/>
                </a:cubicBezTo>
                <a:cubicBezTo>
                  <a:pt x="3814319" y="218439"/>
                  <a:pt x="3814319" y="218439"/>
                  <a:pt x="3814319" y="218439"/>
                </a:cubicBezTo>
                <a:cubicBezTo>
                  <a:pt x="3793109" y="204596"/>
                  <a:pt x="3750692" y="174244"/>
                  <a:pt x="3742182" y="193547"/>
                </a:cubicBezTo>
                <a:cubicBezTo>
                  <a:pt x="3729356" y="174244"/>
                  <a:pt x="3729356" y="174244"/>
                  <a:pt x="3729356" y="174244"/>
                </a:cubicBezTo>
                <a:cubicBezTo>
                  <a:pt x="3682746" y="132714"/>
                  <a:pt x="3691256" y="188087"/>
                  <a:pt x="3674238" y="176911"/>
                </a:cubicBezTo>
                <a:cubicBezTo>
                  <a:pt x="3648838" y="154813"/>
                  <a:pt x="3648838" y="154813"/>
                  <a:pt x="3648838" y="154813"/>
                </a:cubicBezTo>
                <a:cubicBezTo>
                  <a:pt x="3674238" y="154813"/>
                  <a:pt x="3674238" y="154813"/>
                  <a:pt x="3674238" y="154813"/>
                </a:cubicBezTo>
                <a:cubicBezTo>
                  <a:pt x="3653028" y="143763"/>
                  <a:pt x="3640328" y="135508"/>
                  <a:pt x="3623311" y="121665"/>
                </a:cubicBezTo>
                <a:cubicBezTo>
                  <a:pt x="3623311" y="121665"/>
                  <a:pt x="3623311" y="121665"/>
                  <a:pt x="3623311" y="121665"/>
                </a:cubicBezTo>
                <a:cubicBezTo>
                  <a:pt x="3623311" y="121665"/>
                  <a:pt x="3623311" y="124459"/>
                  <a:pt x="3623311" y="124459"/>
                </a:cubicBezTo>
                <a:cubicBezTo>
                  <a:pt x="3623311" y="124459"/>
                  <a:pt x="3623311" y="124459"/>
                  <a:pt x="3623311" y="124459"/>
                </a:cubicBezTo>
                <a:cubicBezTo>
                  <a:pt x="3619119" y="135508"/>
                  <a:pt x="3602101" y="143763"/>
                  <a:pt x="3585211" y="140969"/>
                </a:cubicBezTo>
                <a:cubicBezTo>
                  <a:pt x="3559683" y="138302"/>
                  <a:pt x="3538475" y="152019"/>
                  <a:pt x="3500248" y="127253"/>
                </a:cubicBezTo>
                <a:cubicBezTo>
                  <a:pt x="3491865" y="149351"/>
                  <a:pt x="3491865" y="149351"/>
                  <a:pt x="3491865" y="149351"/>
                </a:cubicBezTo>
                <a:cubicBezTo>
                  <a:pt x="3462148" y="135508"/>
                  <a:pt x="3462148" y="135508"/>
                  <a:pt x="3462148" y="135508"/>
                </a:cubicBezTo>
                <a:cubicBezTo>
                  <a:pt x="3462148" y="118871"/>
                  <a:pt x="3462148" y="118871"/>
                  <a:pt x="3462148" y="118871"/>
                </a:cubicBezTo>
                <a:cubicBezTo>
                  <a:pt x="3491865" y="121665"/>
                  <a:pt x="3546983" y="116077"/>
                  <a:pt x="3585211" y="116077"/>
                </a:cubicBezTo>
                <a:cubicBezTo>
                  <a:pt x="3589401" y="107822"/>
                  <a:pt x="3589401" y="107822"/>
                  <a:pt x="3589401" y="107822"/>
                </a:cubicBezTo>
                <a:cubicBezTo>
                  <a:pt x="3564001" y="107822"/>
                  <a:pt x="3538475" y="113411"/>
                  <a:pt x="3525775" y="110617"/>
                </a:cubicBezTo>
                <a:cubicBezTo>
                  <a:pt x="3517265" y="107822"/>
                  <a:pt x="3500248" y="88519"/>
                  <a:pt x="3513075" y="77469"/>
                </a:cubicBezTo>
                <a:cubicBezTo>
                  <a:pt x="3500248" y="93980"/>
                  <a:pt x="3500248" y="93980"/>
                  <a:pt x="3500248" y="93980"/>
                </a:cubicBezTo>
                <a:cubicBezTo>
                  <a:pt x="3423920" y="93980"/>
                  <a:pt x="3423920" y="93980"/>
                  <a:pt x="3347594" y="71882"/>
                </a:cubicBezTo>
                <a:cubicBezTo>
                  <a:pt x="3351784" y="80137"/>
                  <a:pt x="3351784" y="80137"/>
                  <a:pt x="3351784" y="80137"/>
                </a:cubicBezTo>
                <a:cubicBezTo>
                  <a:pt x="3334894" y="85725"/>
                  <a:pt x="3322067" y="91186"/>
                  <a:pt x="3317876" y="77469"/>
                </a:cubicBezTo>
                <a:cubicBezTo>
                  <a:pt x="3271139" y="71882"/>
                  <a:pt x="3224531" y="60832"/>
                  <a:pt x="3194813" y="35940"/>
                </a:cubicBezTo>
                <a:cubicBezTo>
                  <a:pt x="3186303" y="58038"/>
                  <a:pt x="3186303" y="58038"/>
                  <a:pt x="3186303" y="58038"/>
                </a:cubicBezTo>
                <a:cubicBezTo>
                  <a:pt x="3173603" y="55244"/>
                  <a:pt x="3160903" y="24892"/>
                  <a:pt x="3156586" y="52577"/>
                </a:cubicBezTo>
                <a:cubicBezTo>
                  <a:pt x="3135376" y="60832"/>
                  <a:pt x="3135376" y="60832"/>
                  <a:pt x="3135376" y="60832"/>
                </a:cubicBezTo>
                <a:cubicBezTo>
                  <a:pt x="3118486" y="60832"/>
                  <a:pt x="3109976" y="71882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2958" y="55244"/>
                  <a:pt x="3092958" y="55244"/>
                  <a:pt x="3092958" y="55244"/>
                </a:cubicBezTo>
                <a:cubicBezTo>
                  <a:pt x="3092958" y="58038"/>
                  <a:pt x="3092958" y="58038"/>
                  <a:pt x="3092958" y="58038"/>
                </a:cubicBezTo>
                <a:cubicBezTo>
                  <a:pt x="3063240" y="46989"/>
                  <a:pt x="3092958" y="77469"/>
                  <a:pt x="3059050" y="63626"/>
                </a:cubicBezTo>
                <a:cubicBezTo>
                  <a:pt x="3046350" y="49783"/>
                  <a:pt x="3046350" y="91186"/>
                  <a:pt x="3029332" y="85725"/>
                </a:cubicBezTo>
                <a:cubicBezTo>
                  <a:pt x="3012440" y="55244"/>
                  <a:pt x="3012440" y="55244"/>
                  <a:pt x="3012440" y="55244"/>
                </a:cubicBezTo>
                <a:cubicBezTo>
                  <a:pt x="2982723" y="35940"/>
                  <a:pt x="2974213" y="66420"/>
                  <a:pt x="2927477" y="66420"/>
                </a:cubicBezTo>
                <a:cubicBezTo>
                  <a:pt x="2910587" y="55244"/>
                  <a:pt x="2897887" y="30352"/>
                  <a:pt x="2914777" y="5588"/>
                </a:cubicBezTo>
                <a:cubicBezTo>
                  <a:pt x="2893569" y="33146"/>
                  <a:pt x="2906269" y="24892"/>
                  <a:pt x="2876551" y="35940"/>
                </a:cubicBezTo>
                <a:cubicBezTo>
                  <a:pt x="2872359" y="24892"/>
                  <a:pt x="2876551" y="22097"/>
                  <a:pt x="2885059" y="13843"/>
                </a:cubicBezTo>
                <a:cubicBezTo>
                  <a:pt x="2859659" y="0"/>
                  <a:pt x="2868169" y="22097"/>
                  <a:pt x="2851151" y="22097"/>
                </a:cubicBezTo>
                <a:cubicBezTo>
                  <a:pt x="2846959" y="44195"/>
                  <a:pt x="2838451" y="77469"/>
                  <a:pt x="2834132" y="77469"/>
                </a:cubicBezTo>
                <a:cubicBezTo>
                  <a:pt x="2838451" y="85725"/>
                  <a:pt x="2838451" y="85725"/>
                  <a:pt x="2838451" y="85725"/>
                </a:cubicBezTo>
                <a:cubicBezTo>
                  <a:pt x="2821432" y="96774"/>
                  <a:pt x="2800224" y="102362"/>
                  <a:pt x="2779014" y="91186"/>
                </a:cubicBezTo>
                <a:cubicBezTo>
                  <a:pt x="2779014" y="80137"/>
                  <a:pt x="2779014" y="80137"/>
                  <a:pt x="2779014" y="80137"/>
                </a:cubicBezTo>
                <a:cubicBezTo>
                  <a:pt x="2757806" y="85725"/>
                  <a:pt x="2757806" y="85725"/>
                  <a:pt x="2757806" y="85725"/>
                </a:cubicBezTo>
                <a:cubicBezTo>
                  <a:pt x="2753614" y="71882"/>
                  <a:pt x="2753614" y="71882"/>
                  <a:pt x="2753614" y="71882"/>
                </a:cubicBezTo>
                <a:cubicBezTo>
                  <a:pt x="2723896" y="74676"/>
                  <a:pt x="2723896" y="74676"/>
                  <a:pt x="2723896" y="74676"/>
                </a:cubicBezTo>
                <a:cubicBezTo>
                  <a:pt x="2728088" y="77469"/>
                  <a:pt x="2728088" y="77469"/>
                  <a:pt x="2728088" y="77469"/>
                </a:cubicBezTo>
                <a:cubicBezTo>
                  <a:pt x="2719578" y="80137"/>
                  <a:pt x="2694178" y="82931"/>
                  <a:pt x="2677161" y="77469"/>
                </a:cubicBezTo>
                <a:cubicBezTo>
                  <a:pt x="2681478" y="69088"/>
                  <a:pt x="2681478" y="69088"/>
                  <a:pt x="2681478" y="69088"/>
                </a:cubicBezTo>
                <a:cubicBezTo>
                  <a:pt x="2639061" y="44195"/>
                  <a:pt x="2605025" y="74676"/>
                  <a:pt x="2558415" y="77469"/>
                </a:cubicBezTo>
                <a:cubicBezTo>
                  <a:pt x="2562607" y="63626"/>
                  <a:pt x="2562607" y="63626"/>
                  <a:pt x="2562607" y="63626"/>
                </a:cubicBezTo>
                <a:cubicBezTo>
                  <a:pt x="2549907" y="46989"/>
                  <a:pt x="2558415" y="85725"/>
                  <a:pt x="2541398" y="77469"/>
                </a:cubicBezTo>
                <a:cubicBezTo>
                  <a:pt x="2541398" y="58038"/>
                  <a:pt x="2541398" y="58038"/>
                  <a:pt x="2541398" y="58038"/>
                </a:cubicBezTo>
                <a:cubicBezTo>
                  <a:pt x="2520188" y="82931"/>
                  <a:pt x="2515998" y="52577"/>
                  <a:pt x="2507488" y="44195"/>
                </a:cubicBezTo>
                <a:cubicBezTo>
                  <a:pt x="2511680" y="69088"/>
                  <a:pt x="2511680" y="69088"/>
                  <a:pt x="2511680" y="69088"/>
                </a:cubicBezTo>
                <a:cubicBezTo>
                  <a:pt x="2490470" y="63626"/>
                  <a:pt x="2490470" y="63626"/>
                  <a:pt x="2490470" y="63626"/>
                </a:cubicBezTo>
                <a:cubicBezTo>
                  <a:pt x="2465070" y="55244"/>
                  <a:pt x="2473580" y="33146"/>
                  <a:pt x="2477770" y="19303"/>
                </a:cubicBezTo>
                <a:cubicBezTo>
                  <a:pt x="2460880" y="38734"/>
                  <a:pt x="2460880" y="38734"/>
                  <a:pt x="2460880" y="38734"/>
                </a:cubicBezTo>
                <a:cubicBezTo>
                  <a:pt x="2456562" y="16637"/>
                  <a:pt x="2456562" y="16637"/>
                  <a:pt x="2456562" y="16637"/>
                </a:cubicBezTo>
                <a:cubicBezTo>
                  <a:pt x="2443862" y="41528"/>
                  <a:pt x="2448052" y="11049"/>
                  <a:pt x="2426844" y="24892"/>
                </a:cubicBezTo>
                <a:cubicBezTo>
                  <a:pt x="2422652" y="16637"/>
                  <a:pt x="2426844" y="13843"/>
                  <a:pt x="2422652" y="8255"/>
                </a:cubicBezTo>
                <a:cubicBezTo>
                  <a:pt x="2384426" y="38734"/>
                  <a:pt x="2384426" y="38734"/>
                  <a:pt x="2384426" y="38734"/>
                </a:cubicBezTo>
                <a:cubicBezTo>
                  <a:pt x="2405634" y="24892"/>
                  <a:pt x="2405634" y="24892"/>
                  <a:pt x="2405634" y="24892"/>
                </a:cubicBezTo>
                <a:cubicBezTo>
                  <a:pt x="2405634" y="58038"/>
                  <a:pt x="2405634" y="58038"/>
                  <a:pt x="2405634" y="58038"/>
                </a:cubicBezTo>
                <a:cubicBezTo>
                  <a:pt x="2380234" y="82931"/>
                  <a:pt x="2375917" y="55244"/>
                  <a:pt x="2359026" y="63626"/>
                </a:cubicBezTo>
                <a:cubicBezTo>
                  <a:pt x="2367534" y="55244"/>
                  <a:pt x="2367534" y="55244"/>
                  <a:pt x="2367534" y="55244"/>
                </a:cubicBezTo>
                <a:cubicBezTo>
                  <a:pt x="2342007" y="60832"/>
                  <a:pt x="2342007" y="46989"/>
                  <a:pt x="2329307" y="41528"/>
                </a:cubicBezTo>
                <a:cubicBezTo>
                  <a:pt x="2333499" y="46989"/>
                  <a:pt x="2337817" y="55244"/>
                  <a:pt x="2329307" y="60832"/>
                </a:cubicBezTo>
                <a:cubicBezTo>
                  <a:pt x="2320799" y="60832"/>
                  <a:pt x="2324989" y="49783"/>
                  <a:pt x="2316607" y="44195"/>
                </a:cubicBezTo>
                <a:cubicBezTo>
                  <a:pt x="2316607" y="66420"/>
                  <a:pt x="2295399" y="77469"/>
                  <a:pt x="2278381" y="66420"/>
                </a:cubicBezTo>
                <a:cubicBezTo>
                  <a:pt x="2282571" y="63626"/>
                  <a:pt x="2282571" y="60832"/>
                  <a:pt x="2282571" y="58038"/>
                </a:cubicBezTo>
                <a:cubicBezTo>
                  <a:pt x="2278381" y="63626"/>
                  <a:pt x="2274189" y="69088"/>
                  <a:pt x="2269871" y="63626"/>
                </a:cubicBezTo>
                <a:cubicBezTo>
                  <a:pt x="2274189" y="38734"/>
                  <a:pt x="2274189" y="38734"/>
                  <a:pt x="2274189" y="38734"/>
                </a:cubicBezTo>
                <a:cubicBezTo>
                  <a:pt x="2257171" y="60832"/>
                  <a:pt x="2257171" y="60832"/>
                  <a:pt x="2257171" y="60832"/>
                </a:cubicBezTo>
                <a:cubicBezTo>
                  <a:pt x="2248663" y="55244"/>
                  <a:pt x="2235963" y="71882"/>
                  <a:pt x="2235963" y="55244"/>
                </a:cubicBezTo>
                <a:cubicBezTo>
                  <a:pt x="2240153" y="52577"/>
                  <a:pt x="2240153" y="52577"/>
                  <a:pt x="2240153" y="52577"/>
                </a:cubicBezTo>
                <a:cubicBezTo>
                  <a:pt x="2168018" y="46989"/>
                  <a:pt x="2168018" y="46989"/>
                  <a:pt x="2168018" y="46989"/>
                </a:cubicBezTo>
                <a:cubicBezTo>
                  <a:pt x="2168018" y="27686"/>
                  <a:pt x="2168018" y="27686"/>
                  <a:pt x="2168018" y="27686"/>
                </a:cubicBezTo>
                <a:cubicBezTo>
                  <a:pt x="2159636" y="52577"/>
                  <a:pt x="2129918" y="16637"/>
                  <a:pt x="2129918" y="49783"/>
                </a:cubicBezTo>
                <a:cubicBezTo>
                  <a:pt x="2117218" y="30352"/>
                  <a:pt x="2078990" y="60832"/>
                  <a:pt x="2087500" y="24892"/>
                </a:cubicBezTo>
                <a:cubicBezTo>
                  <a:pt x="2036573" y="22097"/>
                  <a:pt x="2011046" y="58038"/>
                  <a:pt x="1955927" y="41528"/>
                </a:cubicBezTo>
                <a:cubicBezTo>
                  <a:pt x="1934718" y="8255"/>
                  <a:pt x="1879600" y="19303"/>
                  <a:pt x="1841374" y="16637"/>
                </a:cubicBezTo>
                <a:cubicBezTo>
                  <a:pt x="1769237" y="30352"/>
                  <a:pt x="1722628" y="41528"/>
                  <a:pt x="1646174" y="52577"/>
                </a:cubicBezTo>
                <a:cubicBezTo>
                  <a:pt x="1603756" y="11049"/>
                  <a:pt x="1535939" y="69088"/>
                  <a:pt x="1489202" y="46989"/>
                </a:cubicBezTo>
                <a:cubicBezTo>
                  <a:pt x="1476502" y="63626"/>
                  <a:pt x="1476502" y="63626"/>
                  <a:pt x="1476502" y="63626"/>
                </a:cubicBezTo>
                <a:cubicBezTo>
                  <a:pt x="1442593" y="35940"/>
                  <a:pt x="1395858" y="71882"/>
                  <a:pt x="1349249" y="44195"/>
                </a:cubicBezTo>
                <a:cubicBezTo>
                  <a:pt x="1340740" y="52577"/>
                  <a:pt x="1332230" y="55244"/>
                  <a:pt x="1332230" y="55244"/>
                </a:cubicBezTo>
                <a:cubicBezTo>
                  <a:pt x="1332230" y="58038"/>
                  <a:pt x="1336421" y="60832"/>
                  <a:pt x="1336421" y="71882"/>
                </a:cubicBezTo>
                <a:cubicBezTo>
                  <a:pt x="1323721" y="63626"/>
                  <a:pt x="1298321" y="74676"/>
                  <a:pt x="1298321" y="52577"/>
                </a:cubicBezTo>
                <a:cubicBezTo>
                  <a:pt x="1302512" y="49783"/>
                  <a:pt x="1302512" y="49783"/>
                  <a:pt x="1302512" y="49783"/>
                </a:cubicBezTo>
                <a:cubicBezTo>
                  <a:pt x="1302512" y="27686"/>
                  <a:pt x="1264412" y="60832"/>
                  <a:pt x="1251586" y="41528"/>
                </a:cubicBezTo>
                <a:cubicBezTo>
                  <a:pt x="1260095" y="66420"/>
                  <a:pt x="1260095" y="66420"/>
                  <a:pt x="1260095" y="66420"/>
                </a:cubicBezTo>
                <a:cubicBezTo>
                  <a:pt x="1234695" y="60832"/>
                  <a:pt x="1234695" y="60832"/>
                  <a:pt x="1234695" y="60832"/>
                </a:cubicBezTo>
                <a:cubicBezTo>
                  <a:pt x="1238886" y="58038"/>
                  <a:pt x="1238886" y="58038"/>
                  <a:pt x="1238886" y="58038"/>
                </a:cubicBezTo>
                <a:cubicBezTo>
                  <a:pt x="1137031" y="113411"/>
                  <a:pt x="1086105" y="38734"/>
                  <a:pt x="992759" y="88519"/>
                </a:cubicBezTo>
                <a:cubicBezTo>
                  <a:pt x="1001268" y="63626"/>
                  <a:pt x="971550" y="102362"/>
                  <a:pt x="971550" y="74676"/>
                </a:cubicBezTo>
                <a:cubicBezTo>
                  <a:pt x="941959" y="41528"/>
                  <a:pt x="924942" y="85725"/>
                  <a:pt x="903733" y="93980"/>
                </a:cubicBezTo>
                <a:cubicBezTo>
                  <a:pt x="903733" y="96774"/>
                  <a:pt x="903733" y="96774"/>
                  <a:pt x="903733" y="99568"/>
                </a:cubicBezTo>
                <a:cubicBezTo>
                  <a:pt x="869824" y="96774"/>
                  <a:pt x="869824" y="96774"/>
                  <a:pt x="869824" y="96774"/>
                </a:cubicBezTo>
                <a:cubicBezTo>
                  <a:pt x="886715" y="60832"/>
                  <a:pt x="844296" y="127253"/>
                  <a:pt x="861315" y="96774"/>
                </a:cubicBezTo>
                <a:cubicBezTo>
                  <a:pt x="767970" y="74676"/>
                  <a:pt x="649098" y="105028"/>
                  <a:pt x="538862" y="99568"/>
                </a:cubicBezTo>
                <a:cubicBezTo>
                  <a:pt x="543052" y="107822"/>
                  <a:pt x="543052" y="107822"/>
                  <a:pt x="543052" y="107822"/>
                </a:cubicBezTo>
                <a:cubicBezTo>
                  <a:pt x="517652" y="107822"/>
                  <a:pt x="483617" y="118871"/>
                  <a:pt x="462408" y="107822"/>
                </a:cubicBezTo>
                <a:cubicBezTo>
                  <a:pt x="441198" y="93980"/>
                  <a:pt x="419989" y="132714"/>
                  <a:pt x="411608" y="132714"/>
                </a:cubicBezTo>
                <a:cubicBezTo>
                  <a:pt x="390398" y="149351"/>
                  <a:pt x="364872" y="121665"/>
                  <a:pt x="377572" y="121665"/>
                </a:cubicBezTo>
                <a:cubicBezTo>
                  <a:pt x="352172" y="127253"/>
                  <a:pt x="335153" y="160401"/>
                  <a:pt x="301245" y="149351"/>
                </a:cubicBezTo>
                <a:cubicBezTo>
                  <a:pt x="284226" y="118871"/>
                  <a:pt x="212090" y="182499"/>
                  <a:pt x="207900" y="149351"/>
                </a:cubicBezTo>
                <a:cubicBezTo>
                  <a:pt x="207900" y="152019"/>
                  <a:pt x="207900" y="152019"/>
                  <a:pt x="207900" y="152019"/>
                </a:cubicBezTo>
                <a:cubicBezTo>
                  <a:pt x="161164" y="132714"/>
                  <a:pt x="127255" y="174244"/>
                  <a:pt x="76366" y="154813"/>
                </a:cubicBezTo>
                <a:cubicBezTo>
                  <a:pt x="76366" y="154813"/>
                  <a:pt x="76366" y="154813"/>
                  <a:pt x="76366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46673" y="370586"/>
                  <a:pt x="46673" y="370586"/>
                  <a:pt x="46673" y="370586"/>
                </a:cubicBezTo>
                <a:cubicBezTo>
                  <a:pt x="139955" y="456183"/>
                  <a:pt x="139955" y="456183"/>
                  <a:pt x="139955" y="456183"/>
                </a:cubicBezTo>
                <a:cubicBezTo>
                  <a:pt x="207900" y="445134"/>
                  <a:pt x="280036" y="434086"/>
                  <a:pt x="352172" y="425831"/>
                </a:cubicBezTo>
                <a:cubicBezTo>
                  <a:pt x="526162" y="450722"/>
                  <a:pt x="526162" y="450722"/>
                  <a:pt x="526162" y="450722"/>
                </a:cubicBezTo>
                <a:cubicBezTo>
                  <a:pt x="666115" y="439674"/>
                  <a:pt x="806070" y="431419"/>
                  <a:pt x="946150" y="423037"/>
                </a:cubicBezTo>
                <a:cubicBezTo>
                  <a:pt x="971550" y="395351"/>
                  <a:pt x="971550" y="395351"/>
                  <a:pt x="971550" y="395351"/>
                </a:cubicBezTo>
                <a:cubicBezTo>
                  <a:pt x="1056514" y="436880"/>
                  <a:pt x="1162558" y="384301"/>
                  <a:pt x="1251586" y="411988"/>
                </a:cubicBezTo>
                <a:cubicBezTo>
                  <a:pt x="1251586" y="389889"/>
                  <a:pt x="1251586" y="389889"/>
                  <a:pt x="1251586" y="389889"/>
                </a:cubicBezTo>
                <a:cubicBezTo>
                  <a:pt x="1277112" y="389889"/>
                  <a:pt x="1277112" y="400938"/>
                  <a:pt x="1281303" y="406526"/>
                </a:cubicBezTo>
                <a:cubicBezTo>
                  <a:pt x="1514730" y="395351"/>
                  <a:pt x="1756537" y="362203"/>
                  <a:pt x="1968627" y="389889"/>
                </a:cubicBezTo>
                <a:cubicBezTo>
                  <a:pt x="1989837" y="406526"/>
                  <a:pt x="2049273" y="395351"/>
                  <a:pt x="2066290" y="411988"/>
                </a:cubicBezTo>
                <a:cubicBezTo>
                  <a:pt x="2134108" y="384301"/>
                  <a:pt x="2206244" y="384301"/>
                  <a:pt x="2274189" y="387095"/>
                </a:cubicBezTo>
                <a:cubicBezTo>
                  <a:pt x="2274189" y="389889"/>
                  <a:pt x="2274189" y="389889"/>
                  <a:pt x="2274189" y="389889"/>
                </a:cubicBezTo>
                <a:cubicBezTo>
                  <a:pt x="2303781" y="387095"/>
                  <a:pt x="2303781" y="387095"/>
                  <a:pt x="2303781" y="387095"/>
                </a:cubicBezTo>
                <a:cubicBezTo>
                  <a:pt x="2308099" y="387095"/>
                  <a:pt x="2308099" y="389889"/>
                  <a:pt x="2308099" y="392683"/>
                </a:cubicBezTo>
                <a:cubicBezTo>
                  <a:pt x="2342007" y="373252"/>
                  <a:pt x="2401444" y="392683"/>
                  <a:pt x="2443862" y="400938"/>
                </a:cubicBezTo>
                <a:cubicBezTo>
                  <a:pt x="2443862" y="403732"/>
                  <a:pt x="2443862" y="403732"/>
                  <a:pt x="2443862" y="403732"/>
                </a:cubicBezTo>
                <a:cubicBezTo>
                  <a:pt x="2702688" y="409194"/>
                  <a:pt x="2944495" y="373252"/>
                  <a:pt x="3203321" y="411988"/>
                </a:cubicBezTo>
                <a:cubicBezTo>
                  <a:pt x="3317876" y="450722"/>
                  <a:pt x="3462148" y="403732"/>
                  <a:pt x="3597911" y="439674"/>
                </a:cubicBezTo>
                <a:cubicBezTo>
                  <a:pt x="3619119" y="461771"/>
                  <a:pt x="3899155" y="456183"/>
                  <a:pt x="3924555" y="447928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57" name="Picture 101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58" name="Freeform 65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7" name="Rectangle 667"/>
          <p:cNvSpPr/>
          <p:nvPr/>
        </p:nvSpPr>
        <p:spPr>
          <a:xfrm>
            <a:off x="502919" y="283450"/>
            <a:ext cx="6340197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dirty="0">
                <a:solidFill>
                  <a:srgbClr val="0C377B"/>
                </a:solidFill>
                <a:latin typeface="Arial"/>
              </a:rPr>
              <a:t>Main activities of the DAO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fice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F007B2F6-A5E0-4535-8014-07B774D318D7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3</a:t>
            </a:r>
          </a:p>
        </p:txBody>
      </p:sp>
      <p:sp>
        <p:nvSpPr>
          <p:cNvPr id="673" name="Rectangle 673"/>
          <p:cNvSpPr/>
          <p:nvPr/>
        </p:nvSpPr>
        <p:spPr>
          <a:xfrm>
            <a:off x="5341904" y="5535450"/>
            <a:ext cx="2705869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dirty="0">
                <a:solidFill>
                  <a:srgbClr val="3465A4"/>
                </a:solidFill>
                <a:latin typeface="Arial"/>
                <a:hlinkClick r:id="rId5"/>
              </a:rPr>
              <a:t>en-dao.web.cern.ch</a:t>
            </a:r>
            <a:endParaRPr lang="en-US" sz="2400" b="0" i="0" spc="0" baseline="0" dirty="0">
              <a:solidFill>
                <a:srgbClr val="3465A4"/>
              </a:solidFill>
              <a:latin typeface="Arial"/>
              <a:hlinkClick r:id="rId6"/>
            </a:endParaRPr>
          </a:p>
        </p:txBody>
      </p:sp>
    </p:spTree>
    <p:extLst>
      <p:ext uri="{BB962C8B-B14F-4D97-AF65-F5344CB8AC3E}">
        <p14:creationId xmlns:p14="http://schemas.microsoft.com/office/powerpoint/2010/main" val="2156958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Picture 175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-7749"/>
            <a:ext cx="9144000" cy="6308344"/>
          </a:xfrm>
          <a:prstGeom prst="rect">
            <a:avLst/>
          </a:prstGeom>
          <a:noFill/>
        </p:spPr>
      </p:pic>
      <p:pic>
        <p:nvPicPr>
          <p:cNvPr id="173" name="Picture 101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174" name="Freeform 174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76" name="Picture 17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66488" y="1850136"/>
            <a:ext cx="456425" cy="810005"/>
          </a:xfrm>
          <a:prstGeom prst="rect">
            <a:avLst/>
          </a:prstGeom>
          <a:noFill/>
        </p:spPr>
      </p:pic>
      <p:sp>
        <p:nvSpPr>
          <p:cNvPr id="177" name="Freeform 177"/>
          <p:cNvSpPr/>
          <p:nvPr/>
        </p:nvSpPr>
        <p:spPr>
          <a:xfrm>
            <a:off x="4722876" y="1915668"/>
            <a:ext cx="345947" cy="681229"/>
          </a:xfrm>
          <a:custGeom>
            <a:avLst/>
            <a:gdLst/>
            <a:ahLst/>
            <a:cxnLst/>
            <a:rect l="0" t="0" r="0" b="0"/>
            <a:pathLst>
              <a:path w="345947" h="681229">
                <a:moveTo>
                  <a:pt x="108077" y="681229"/>
                </a:moveTo>
                <a:cubicBezTo>
                  <a:pt x="97282" y="621157"/>
                  <a:pt x="64896" y="560960"/>
                  <a:pt x="64896" y="490855"/>
                </a:cubicBezTo>
                <a:cubicBezTo>
                  <a:pt x="54102" y="450850"/>
                  <a:pt x="0" y="450850"/>
                  <a:pt x="10795" y="390653"/>
                </a:cubicBezTo>
                <a:cubicBezTo>
                  <a:pt x="86487" y="390653"/>
                  <a:pt x="97282" y="460884"/>
                  <a:pt x="108077" y="520954"/>
                </a:cubicBezTo>
                <a:cubicBezTo>
                  <a:pt x="140589" y="380747"/>
                  <a:pt x="129666" y="230379"/>
                  <a:pt x="97282" y="110236"/>
                </a:cubicBezTo>
                <a:cubicBezTo>
                  <a:pt x="97282" y="70104"/>
                  <a:pt x="43179" y="30099"/>
                  <a:pt x="86487" y="0"/>
                </a:cubicBezTo>
                <a:cubicBezTo>
                  <a:pt x="151383" y="0"/>
                  <a:pt x="140589" y="70104"/>
                  <a:pt x="140589" y="110236"/>
                </a:cubicBezTo>
                <a:cubicBezTo>
                  <a:pt x="162178" y="230379"/>
                  <a:pt x="194564" y="420752"/>
                  <a:pt x="162178" y="570992"/>
                </a:cubicBezTo>
                <a:cubicBezTo>
                  <a:pt x="237870" y="520954"/>
                  <a:pt x="227076" y="360680"/>
                  <a:pt x="335152" y="380747"/>
                </a:cubicBezTo>
                <a:cubicBezTo>
                  <a:pt x="345947" y="430785"/>
                  <a:pt x="302640" y="430785"/>
                  <a:pt x="281051" y="450850"/>
                </a:cubicBezTo>
                <a:cubicBezTo>
                  <a:pt x="248665" y="541021"/>
                  <a:pt x="183769" y="591059"/>
                  <a:pt x="162178" y="681229"/>
                </a:cubicBezTo>
                <a:cubicBezTo>
                  <a:pt x="151383" y="681229"/>
                  <a:pt x="129666" y="681229"/>
                  <a:pt x="108077" y="681229"/>
                </a:cubicBezTo>
                <a:close/>
                <a:moveTo>
                  <a:pt x="162178" y="581025"/>
                </a:moveTo>
                <a:cubicBezTo>
                  <a:pt x="151383" y="581025"/>
                  <a:pt x="140589" y="581025"/>
                  <a:pt x="129666" y="581025"/>
                </a:cubicBezTo>
                <a:cubicBezTo>
                  <a:pt x="129666" y="591059"/>
                  <a:pt x="129666" y="591059"/>
                  <a:pt x="129666" y="601092"/>
                </a:cubicBezTo>
                <a:cubicBezTo>
                  <a:pt x="140589" y="601092"/>
                  <a:pt x="151383" y="601092"/>
                  <a:pt x="151383" y="601092"/>
                </a:cubicBezTo>
                <a:cubicBezTo>
                  <a:pt x="151383" y="591059"/>
                  <a:pt x="162178" y="591059"/>
                  <a:pt x="162178" y="581025"/>
                </a:cubicBezTo>
                <a:close/>
              </a:path>
            </a:pathLst>
          </a:custGeom>
          <a:solidFill>
            <a:srgbClr val="303030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80" name="Picture 17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55764" y="2540509"/>
            <a:ext cx="456425" cy="810005"/>
          </a:xfrm>
          <a:prstGeom prst="rect">
            <a:avLst/>
          </a:prstGeom>
          <a:noFill/>
        </p:spPr>
      </p:pic>
      <p:sp>
        <p:nvSpPr>
          <p:cNvPr id="181" name="Freeform 181"/>
          <p:cNvSpPr/>
          <p:nvPr/>
        </p:nvSpPr>
        <p:spPr>
          <a:xfrm>
            <a:off x="7312152" y="2606041"/>
            <a:ext cx="345948" cy="681227"/>
          </a:xfrm>
          <a:custGeom>
            <a:avLst/>
            <a:gdLst/>
            <a:ahLst/>
            <a:cxnLst/>
            <a:rect l="0" t="0" r="0" b="0"/>
            <a:pathLst>
              <a:path w="345948" h="681227">
                <a:moveTo>
                  <a:pt x="108077" y="681227"/>
                </a:moveTo>
                <a:cubicBezTo>
                  <a:pt x="97281" y="621156"/>
                  <a:pt x="64896" y="560958"/>
                  <a:pt x="64896" y="490855"/>
                </a:cubicBezTo>
                <a:cubicBezTo>
                  <a:pt x="54102" y="450850"/>
                  <a:pt x="0" y="450850"/>
                  <a:pt x="10794" y="390651"/>
                </a:cubicBezTo>
                <a:cubicBezTo>
                  <a:pt x="86487" y="390651"/>
                  <a:pt x="97281" y="460882"/>
                  <a:pt x="108077" y="520954"/>
                </a:cubicBezTo>
                <a:cubicBezTo>
                  <a:pt x="140589" y="380745"/>
                  <a:pt x="129666" y="230377"/>
                  <a:pt x="97281" y="110236"/>
                </a:cubicBezTo>
                <a:cubicBezTo>
                  <a:pt x="97281" y="70104"/>
                  <a:pt x="43179" y="30099"/>
                  <a:pt x="86487" y="0"/>
                </a:cubicBezTo>
                <a:cubicBezTo>
                  <a:pt x="151383" y="0"/>
                  <a:pt x="140589" y="70104"/>
                  <a:pt x="140589" y="110236"/>
                </a:cubicBezTo>
                <a:cubicBezTo>
                  <a:pt x="162179" y="230377"/>
                  <a:pt x="194564" y="420750"/>
                  <a:pt x="162179" y="570992"/>
                </a:cubicBezTo>
                <a:cubicBezTo>
                  <a:pt x="237870" y="520954"/>
                  <a:pt x="227076" y="360680"/>
                  <a:pt x="335153" y="380745"/>
                </a:cubicBezTo>
                <a:cubicBezTo>
                  <a:pt x="345948" y="430783"/>
                  <a:pt x="302641" y="430783"/>
                  <a:pt x="281051" y="450850"/>
                </a:cubicBezTo>
                <a:cubicBezTo>
                  <a:pt x="248666" y="541019"/>
                  <a:pt x="183768" y="591057"/>
                  <a:pt x="162179" y="681227"/>
                </a:cubicBezTo>
                <a:cubicBezTo>
                  <a:pt x="151383" y="681227"/>
                  <a:pt x="129666" y="681227"/>
                  <a:pt x="108077" y="681227"/>
                </a:cubicBezTo>
                <a:close/>
                <a:moveTo>
                  <a:pt x="162179" y="581025"/>
                </a:moveTo>
                <a:cubicBezTo>
                  <a:pt x="151383" y="581025"/>
                  <a:pt x="140589" y="581025"/>
                  <a:pt x="129666" y="581025"/>
                </a:cubicBezTo>
                <a:cubicBezTo>
                  <a:pt x="129666" y="591057"/>
                  <a:pt x="129666" y="591057"/>
                  <a:pt x="129666" y="601090"/>
                </a:cubicBezTo>
                <a:cubicBezTo>
                  <a:pt x="140589" y="601090"/>
                  <a:pt x="151383" y="601090"/>
                  <a:pt x="151383" y="601090"/>
                </a:cubicBezTo>
                <a:cubicBezTo>
                  <a:pt x="151383" y="591057"/>
                  <a:pt x="162179" y="591057"/>
                  <a:pt x="162179" y="581025"/>
                </a:cubicBezTo>
                <a:close/>
              </a:path>
            </a:pathLst>
          </a:custGeom>
          <a:solidFill>
            <a:srgbClr val="303030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83" name="Picture 183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72656" y="1621537"/>
            <a:ext cx="1149096" cy="8625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" name="Picture 184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44411" y="3456433"/>
            <a:ext cx="454913" cy="810005"/>
          </a:xfrm>
          <a:prstGeom prst="rect">
            <a:avLst/>
          </a:prstGeom>
          <a:noFill/>
        </p:spPr>
      </p:pic>
      <p:sp>
        <p:nvSpPr>
          <p:cNvPr id="185" name="Freeform 185"/>
          <p:cNvSpPr/>
          <p:nvPr/>
        </p:nvSpPr>
        <p:spPr>
          <a:xfrm>
            <a:off x="6399655" y="3499141"/>
            <a:ext cx="344423" cy="681228"/>
          </a:xfrm>
          <a:custGeom>
            <a:avLst/>
            <a:gdLst/>
            <a:ahLst/>
            <a:cxnLst/>
            <a:rect l="0" t="0" r="0" b="0"/>
            <a:pathLst>
              <a:path w="344423" h="681228">
                <a:moveTo>
                  <a:pt x="107568" y="0"/>
                </a:moveTo>
                <a:cubicBezTo>
                  <a:pt x="96901" y="60070"/>
                  <a:pt x="64515" y="120268"/>
                  <a:pt x="64515" y="190372"/>
                </a:cubicBezTo>
                <a:cubicBezTo>
                  <a:pt x="53847" y="230378"/>
                  <a:pt x="0" y="230378"/>
                  <a:pt x="10795" y="290575"/>
                </a:cubicBezTo>
                <a:cubicBezTo>
                  <a:pt x="86105" y="290575"/>
                  <a:pt x="96901" y="220344"/>
                  <a:pt x="107568" y="160274"/>
                </a:cubicBezTo>
                <a:cubicBezTo>
                  <a:pt x="139954" y="300481"/>
                  <a:pt x="129158" y="450850"/>
                  <a:pt x="96901" y="570991"/>
                </a:cubicBezTo>
                <a:cubicBezTo>
                  <a:pt x="96901" y="611124"/>
                  <a:pt x="43053" y="651128"/>
                  <a:pt x="86105" y="681228"/>
                </a:cubicBezTo>
                <a:cubicBezTo>
                  <a:pt x="150621" y="681228"/>
                  <a:pt x="139954" y="611124"/>
                  <a:pt x="139954" y="570991"/>
                </a:cubicBezTo>
                <a:cubicBezTo>
                  <a:pt x="161417" y="450850"/>
                  <a:pt x="193675" y="260477"/>
                  <a:pt x="161417" y="110235"/>
                </a:cubicBezTo>
                <a:cubicBezTo>
                  <a:pt x="236728" y="160274"/>
                  <a:pt x="226059" y="320547"/>
                  <a:pt x="333629" y="300481"/>
                </a:cubicBezTo>
                <a:cubicBezTo>
                  <a:pt x="344423" y="250443"/>
                  <a:pt x="301370" y="250443"/>
                  <a:pt x="279781" y="230378"/>
                </a:cubicBezTo>
                <a:cubicBezTo>
                  <a:pt x="247522" y="140208"/>
                  <a:pt x="183006" y="90169"/>
                  <a:pt x="161417" y="0"/>
                </a:cubicBezTo>
                <a:cubicBezTo>
                  <a:pt x="150621" y="0"/>
                  <a:pt x="129158" y="0"/>
                  <a:pt x="107568" y="0"/>
                </a:cubicBezTo>
                <a:close/>
                <a:moveTo>
                  <a:pt x="161417" y="100203"/>
                </a:moveTo>
                <a:cubicBezTo>
                  <a:pt x="150621" y="100203"/>
                  <a:pt x="139954" y="100203"/>
                  <a:pt x="129158" y="100203"/>
                </a:cubicBezTo>
                <a:cubicBezTo>
                  <a:pt x="129158" y="90169"/>
                  <a:pt x="129158" y="90169"/>
                  <a:pt x="129158" y="80137"/>
                </a:cubicBezTo>
                <a:cubicBezTo>
                  <a:pt x="139954" y="80137"/>
                  <a:pt x="150621" y="80137"/>
                  <a:pt x="150621" y="80137"/>
                </a:cubicBezTo>
                <a:cubicBezTo>
                  <a:pt x="150621" y="90169"/>
                  <a:pt x="161417" y="90169"/>
                  <a:pt x="161417" y="100203"/>
                </a:cubicBezTo>
                <a:close/>
              </a:path>
            </a:pathLst>
          </a:custGeom>
          <a:solidFill>
            <a:srgbClr val="303030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87" name="Picture 187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20128" y="3700272"/>
            <a:ext cx="467118" cy="791718"/>
          </a:xfrm>
          <a:prstGeom prst="rect">
            <a:avLst/>
          </a:prstGeom>
          <a:noFill/>
        </p:spPr>
      </p:pic>
      <p:pic>
        <p:nvPicPr>
          <p:cNvPr id="188" name="Picture 188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73020" y="3753486"/>
            <a:ext cx="363411" cy="688465"/>
          </a:xfrm>
          <a:prstGeom prst="rect">
            <a:avLst/>
          </a:prstGeom>
          <a:noFill/>
        </p:spPr>
      </p:pic>
      <p:sp>
        <p:nvSpPr>
          <p:cNvPr id="191" name="Rectangle 191"/>
          <p:cNvSpPr/>
          <p:nvPr/>
        </p:nvSpPr>
        <p:spPr>
          <a:xfrm>
            <a:off x="4031339" y="1097662"/>
            <a:ext cx="1519069" cy="738664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lIns="0" tIns="0" rIns="0" bIns="0">
            <a:spAutoFit/>
          </a:bodyPr>
          <a:lstStyle/>
          <a:p>
            <a:pPr marL="150876" algn="ctr"/>
            <a:r>
              <a:rPr lang="en-US" sz="1600" b="0" i="0" spc="0" baseline="0" dirty="0">
                <a:solidFill>
                  <a:srgbClr val="333333"/>
                </a:solidFill>
                <a:latin typeface="Arial"/>
              </a:rPr>
              <a:t>Building 54</a:t>
            </a:r>
          </a:p>
          <a:p>
            <a:pPr marL="150876" algn="ctr"/>
            <a:r>
              <a:rPr lang="en-US" sz="1600" b="1" i="0" spc="0" baseline="0" dirty="0">
                <a:solidFill>
                  <a:srgbClr val="333333"/>
                </a:solidFill>
                <a:latin typeface="Arial"/>
              </a:rPr>
              <a:t>EN Dept. HQ </a:t>
            </a:r>
          </a:p>
          <a:p>
            <a:pPr marL="0" algn="ctr"/>
            <a:r>
              <a:rPr lang="en-US" sz="1600" i="0" spc="0" baseline="0" dirty="0">
                <a:solidFill>
                  <a:srgbClr val="333333"/>
                </a:solidFill>
                <a:latin typeface="Arial"/>
              </a:rPr>
              <a:t>  EN-DHO</a:t>
            </a:r>
          </a:p>
        </p:txBody>
      </p:sp>
      <p:sp>
        <p:nvSpPr>
          <p:cNvPr id="193" name="Rectangle 193"/>
          <p:cNvSpPr/>
          <p:nvPr/>
        </p:nvSpPr>
        <p:spPr>
          <a:xfrm>
            <a:off x="5779312" y="4229736"/>
            <a:ext cx="1126912" cy="246221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600" b="0" i="0" spc="0" baseline="0" dirty="0">
                <a:solidFill>
                  <a:srgbClr val="333333"/>
                </a:solidFill>
                <a:latin typeface="Arial"/>
              </a:rPr>
              <a:t> Building 55 </a:t>
            </a:r>
          </a:p>
        </p:txBody>
      </p:sp>
      <p:sp>
        <p:nvSpPr>
          <p:cNvPr id="194" name="Rectangle 194"/>
          <p:cNvSpPr/>
          <p:nvPr/>
        </p:nvSpPr>
        <p:spPr>
          <a:xfrm>
            <a:off x="7312152" y="4491990"/>
            <a:ext cx="1126912" cy="246221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600" b="0" i="0" spc="0" baseline="0" dirty="0">
                <a:solidFill>
                  <a:srgbClr val="333333"/>
                </a:solidFill>
                <a:latin typeface="Arial"/>
              </a:rPr>
              <a:t> Building 33 </a:t>
            </a:r>
          </a:p>
        </p:txBody>
      </p:sp>
      <p:sp>
        <p:nvSpPr>
          <p:cNvPr id="3" name="Rectangle 712">
            <a:extLst>
              <a:ext uri="{FF2B5EF4-FFF2-40B4-BE49-F238E27FC236}">
                <a16:creationId xmlns:a16="http://schemas.microsoft.com/office/drawing/2014/main" id="{3626AA19-CFF8-4D08-B478-957D2F5C43AE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4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BD51730-2CA3-4E14-965F-DF1F202A2F93}"/>
              </a:ext>
            </a:extLst>
          </p:cNvPr>
          <p:cNvSpPr/>
          <p:nvPr/>
        </p:nvSpPr>
        <p:spPr>
          <a:xfrm>
            <a:off x="135747" y="5850972"/>
            <a:ext cx="3085014" cy="309752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192">
            <a:extLst>
              <a:ext uri="{FF2B5EF4-FFF2-40B4-BE49-F238E27FC236}">
                <a16:creationId xmlns:a16="http://schemas.microsoft.com/office/drawing/2014/main" id="{53404842-1936-4176-84C7-E5DBE2CFA3B8}"/>
              </a:ext>
            </a:extLst>
          </p:cNvPr>
          <p:cNvSpPr/>
          <p:nvPr/>
        </p:nvSpPr>
        <p:spPr>
          <a:xfrm>
            <a:off x="150052" y="5866092"/>
            <a:ext cx="3085014" cy="2455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ctr"/>
            <a:r>
              <a:rPr lang="en-US" sz="1596" dirty="0">
                <a:solidFill>
                  <a:srgbClr val="333333"/>
                </a:solidFill>
                <a:latin typeface="Arial"/>
              </a:rPr>
              <a:t>CERN Maps</a:t>
            </a:r>
            <a:r>
              <a:rPr lang="en-US" sz="1596" b="0" i="0" spc="0" baseline="0" dirty="0">
                <a:solidFill>
                  <a:srgbClr val="333333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333333"/>
                </a:solidFill>
                <a:latin typeface="Arial"/>
                <a:hlinkClick r:id="rId10"/>
              </a:rPr>
              <a:t>http://maps.cern.ch</a:t>
            </a:r>
            <a:endParaRPr lang="en-US" sz="1596" b="0" i="0" spc="0" baseline="0" dirty="0">
              <a:solidFill>
                <a:srgbClr val="333333"/>
              </a:solidFill>
              <a:latin typeface="Arial"/>
            </a:endParaRPr>
          </a:p>
        </p:txBody>
      </p:sp>
      <p:sp>
        <p:nvSpPr>
          <p:cNvPr id="22" name="Rectangle 262">
            <a:extLst>
              <a:ext uri="{FF2B5EF4-FFF2-40B4-BE49-F238E27FC236}">
                <a16:creationId xmlns:a16="http://schemas.microsoft.com/office/drawing/2014/main" id="{6F94553A-ED0E-4B4C-BBC5-0A0C9A7F3DBC}"/>
              </a:ext>
            </a:extLst>
          </p:cNvPr>
          <p:cNvSpPr/>
          <p:nvPr/>
        </p:nvSpPr>
        <p:spPr>
          <a:xfrm>
            <a:off x="502919" y="283450"/>
            <a:ext cx="2023824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dirty="0">
                <a:solidFill>
                  <a:srgbClr val="0C377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Meyrin Site</a:t>
            </a:r>
            <a:endParaRPr lang="en-US" sz="3204" b="1" i="1" spc="0" baseline="0" dirty="0">
              <a:solidFill>
                <a:srgbClr val="0C377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</a:endParaRPr>
          </a:p>
        </p:txBody>
      </p:sp>
      <p:sp>
        <p:nvSpPr>
          <p:cNvPr id="23" name="Rectangle 194">
            <a:extLst>
              <a:ext uri="{FF2B5EF4-FFF2-40B4-BE49-F238E27FC236}">
                <a16:creationId xmlns:a16="http://schemas.microsoft.com/office/drawing/2014/main" id="{1AE1003B-B391-44CD-8B47-A71A855299CB}"/>
              </a:ext>
            </a:extLst>
          </p:cNvPr>
          <p:cNvSpPr/>
          <p:nvPr/>
        </p:nvSpPr>
        <p:spPr>
          <a:xfrm>
            <a:off x="6772656" y="1303904"/>
            <a:ext cx="1149096" cy="276999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lIns="0" tIns="0" rIns="0" bIns="0">
            <a:spAutoFit/>
          </a:bodyPr>
          <a:lstStyle/>
          <a:p>
            <a:pPr marL="0" algn="ctr"/>
            <a:r>
              <a:rPr lang="en-US" sz="1600" dirty="0">
                <a:solidFill>
                  <a:srgbClr val="333333"/>
                </a:solidFill>
                <a:latin typeface="Arial"/>
              </a:rPr>
              <a:t>Globe</a:t>
            </a:r>
            <a:r>
              <a:rPr lang="en-US" sz="1800" b="0" i="0" spc="0" baseline="0" dirty="0">
                <a:solidFill>
                  <a:srgbClr val="333333"/>
                </a:solidFill>
                <a:latin typeface="Arial"/>
              </a:rPr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Freeform 250"/>
          <p:cNvSpPr/>
          <p:nvPr/>
        </p:nvSpPr>
        <p:spPr>
          <a:xfrm>
            <a:off x="5100828" y="422148"/>
            <a:ext cx="3115055" cy="461773"/>
          </a:xfrm>
          <a:custGeom>
            <a:avLst/>
            <a:gdLst/>
            <a:ahLst/>
            <a:cxnLst/>
            <a:rect l="0" t="0" r="0" b="0"/>
            <a:pathLst>
              <a:path w="3115055" h="461773">
                <a:moveTo>
                  <a:pt x="2682875" y="447930"/>
                </a:moveTo>
                <a:cubicBezTo>
                  <a:pt x="2662554" y="420243"/>
                  <a:pt x="2662554" y="420243"/>
                  <a:pt x="2662554" y="420243"/>
                </a:cubicBezTo>
                <a:cubicBezTo>
                  <a:pt x="2735072" y="411988"/>
                  <a:pt x="2766949" y="439674"/>
                  <a:pt x="2827908" y="423037"/>
                </a:cubicBezTo>
                <a:cubicBezTo>
                  <a:pt x="2824988" y="428625"/>
                  <a:pt x="2824988" y="428625"/>
                  <a:pt x="2824988" y="428625"/>
                </a:cubicBezTo>
                <a:cubicBezTo>
                  <a:pt x="2833751" y="436881"/>
                  <a:pt x="2842387" y="376048"/>
                  <a:pt x="2932303" y="456185"/>
                </a:cubicBezTo>
                <a:cubicBezTo>
                  <a:pt x="2932303" y="458979"/>
                  <a:pt x="2932303" y="458979"/>
                  <a:pt x="2932303" y="458979"/>
                </a:cubicBezTo>
                <a:cubicBezTo>
                  <a:pt x="2938144" y="458979"/>
                  <a:pt x="2938144" y="453518"/>
                  <a:pt x="2943987" y="461773"/>
                </a:cubicBezTo>
                <a:cubicBezTo>
                  <a:pt x="2929381" y="445136"/>
                  <a:pt x="2929381" y="445136"/>
                  <a:pt x="2929381" y="445136"/>
                </a:cubicBezTo>
                <a:cubicBezTo>
                  <a:pt x="2938144" y="439674"/>
                  <a:pt x="2949702" y="425831"/>
                  <a:pt x="2961386" y="425831"/>
                </a:cubicBezTo>
                <a:cubicBezTo>
                  <a:pt x="2964179" y="428625"/>
                  <a:pt x="2964179" y="434087"/>
                  <a:pt x="2964179" y="439674"/>
                </a:cubicBezTo>
                <a:cubicBezTo>
                  <a:pt x="2998978" y="436881"/>
                  <a:pt x="2998978" y="436881"/>
                  <a:pt x="2998978" y="436881"/>
                </a:cubicBezTo>
                <a:cubicBezTo>
                  <a:pt x="3007740" y="456185"/>
                  <a:pt x="3007740" y="456185"/>
                  <a:pt x="3007740" y="456185"/>
                </a:cubicBezTo>
                <a:cubicBezTo>
                  <a:pt x="3016503" y="445136"/>
                  <a:pt x="3016503" y="409194"/>
                  <a:pt x="3042539" y="431419"/>
                </a:cubicBezTo>
                <a:cubicBezTo>
                  <a:pt x="3033903" y="406527"/>
                  <a:pt x="3057016" y="417576"/>
                  <a:pt x="3054095" y="406527"/>
                </a:cubicBezTo>
                <a:cubicBezTo>
                  <a:pt x="3054095" y="409194"/>
                  <a:pt x="3057016" y="414782"/>
                  <a:pt x="3059938" y="417576"/>
                </a:cubicBezTo>
                <a:cubicBezTo>
                  <a:pt x="3077337" y="417576"/>
                  <a:pt x="3106292" y="411988"/>
                  <a:pt x="3115055" y="400939"/>
                </a:cubicBezTo>
                <a:cubicBezTo>
                  <a:pt x="3115055" y="400939"/>
                  <a:pt x="3057016" y="340106"/>
                  <a:pt x="3042539" y="312420"/>
                </a:cubicBezTo>
                <a:cubicBezTo>
                  <a:pt x="3065779" y="320802"/>
                  <a:pt x="3051302" y="309754"/>
                  <a:pt x="3045460" y="301372"/>
                </a:cubicBezTo>
                <a:cubicBezTo>
                  <a:pt x="3045460" y="306960"/>
                  <a:pt x="3045460" y="306960"/>
                  <a:pt x="3045460" y="306960"/>
                </a:cubicBezTo>
                <a:cubicBezTo>
                  <a:pt x="3030981" y="301372"/>
                  <a:pt x="3033903" y="284862"/>
                  <a:pt x="3025140" y="279274"/>
                </a:cubicBezTo>
                <a:cubicBezTo>
                  <a:pt x="3025140" y="284862"/>
                  <a:pt x="3025140" y="284862"/>
                  <a:pt x="3025140" y="284862"/>
                </a:cubicBezTo>
                <a:cubicBezTo>
                  <a:pt x="3028061" y="282068"/>
                  <a:pt x="3028061" y="282068"/>
                  <a:pt x="3028061" y="282068"/>
                </a:cubicBezTo>
                <a:cubicBezTo>
                  <a:pt x="3028061" y="284862"/>
                  <a:pt x="3028061" y="287529"/>
                  <a:pt x="3025140" y="287529"/>
                </a:cubicBezTo>
                <a:cubicBezTo>
                  <a:pt x="3025140" y="290323"/>
                  <a:pt x="3025140" y="293117"/>
                  <a:pt x="3022218" y="293117"/>
                </a:cubicBezTo>
                <a:cubicBezTo>
                  <a:pt x="3022218" y="290323"/>
                  <a:pt x="3022218" y="290323"/>
                  <a:pt x="3022218" y="290323"/>
                </a:cubicBezTo>
                <a:cubicBezTo>
                  <a:pt x="3016503" y="293117"/>
                  <a:pt x="3007740" y="290323"/>
                  <a:pt x="3001899" y="287529"/>
                </a:cubicBezTo>
                <a:cubicBezTo>
                  <a:pt x="3004819" y="273686"/>
                  <a:pt x="3004819" y="273686"/>
                  <a:pt x="3004819" y="273686"/>
                </a:cubicBezTo>
                <a:cubicBezTo>
                  <a:pt x="2993263" y="298577"/>
                  <a:pt x="2941065" y="229489"/>
                  <a:pt x="2926588" y="229489"/>
                </a:cubicBezTo>
                <a:cubicBezTo>
                  <a:pt x="2914903" y="210186"/>
                  <a:pt x="2894583" y="229489"/>
                  <a:pt x="2880105" y="221235"/>
                </a:cubicBezTo>
                <a:cubicBezTo>
                  <a:pt x="2851150" y="215647"/>
                  <a:pt x="2865628" y="199137"/>
                  <a:pt x="2854070" y="188087"/>
                </a:cubicBezTo>
                <a:cubicBezTo>
                  <a:pt x="2836672" y="179706"/>
                  <a:pt x="2856865" y="204598"/>
                  <a:pt x="2848228" y="204598"/>
                </a:cubicBezTo>
                <a:cubicBezTo>
                  <a:pt x="2830829" y="185293"/>
                  <a:pt x="2830829" y="185293"/>
                  <a:pt x="2830829" y="185293"/>
                </a:cubicBezTo>
                <a:cubicBezTo>
                  <a:pt x="2842387" y="182499"/>
                  <a:pt x="2836672" y="174244"/>
                  <a:pt x="2833751" y="168656"/>
                </a:cubicBezTo>
                <a:cubicBezTo>
                  <a:pt x="2816352" y="165862"/>
                  <a:pt x="2790190" y="138304"/>
                  <a:pt x="2784348" y="165862"/>
                </a:cubicBezTo>
                <a:cubicBezTo>
                  <a:pt x="2761233" y="152019"/>
                  <a:pt x="2761233" y="140970"/>
                  <a:pt x="2749550" y="138304"/>
                </a:cubicBezTo>
                <a:cubicBezTo>
                  <a:pt x="2755391" y="143764"/>
                  <a:pt x="2761233" y="149352"/>
                  <a:pt x="2761233" y="154813"/>
                </a:cubicBezTo>
                <a:cubicBezTo>
                  <a:pt x="2752470" y="140970"/>
                  <a:pt x="2755391" y="157607"/>
                  <a:pt x="2758313" y="160401"/>
                </a:cubicBezTo>
                <a:cubicBezTo>
                  <a:pt x="2743835" y="171450"/>
                  <a:pt x="2685795" y="105030"/>
                  <a:pt x="2682875" y="135510"/>
                </a:cubicBezTo>
                <a:cubicBezTo>
                  <a:pt x="2682875" y="129922"/>
                  <a:pt x="2682875" y="129922"/>
                  <a:pt x="2682875" y="129922"/>
                </a:cubicBezTo>
                <a:cubicBezTo>
                  <a:pt x="2677032" y="152019"/>
                  <a:pt x="2679953" y="174244"/>
                  <a:pt x="2671317" y="185293"/>
                </a:cubicBezTo>
                <a:cubicBezTo>
                  <a:pt x="2662554" y="174244"/>
                  <a:pt x="2662554" y="174244"/>
                  <a:pt x="2662554" y="174244"/>
                </a:cubicBezTo>
                <a:cubicBezTo>
                  <a:pt x="2653918" y="182499"/>
                  <a:pt x="2653918" y="182499"/>
                  <a:pt x="2653918" y="182499"/>
                </a:cubicBezTo>
                <a:cubicBezTo>
                  <a:pt x="2645155" y="174244"/>
                  <a:pt x="2650998" y="168656"/>
                  <a:pt x="2650998" y="165862"/>
                </a:cubicBezTo>
                <a:cubicBezTo>
                  <a:pt x="2633599" y="176912"/>
                  <a:pt x="2610357" y="163195"/>
                  <a:pt x="2590038" y="157607"/>
                </a:cubicBezTo>
                <a:cubicBezTo>
                  <a:pt x="2607437" y="218441"/>
                  <a:pt x="2607437" y="218441"/>
                  <a:pt x="2607437" y="218441"/>
                </a:cubicBezTo>
                <a:cubicBezTo>
                  <a:pt x="2592958" y="204598"/>
                  <a:pt x="2564003" y="174244"/>
                  <a:pt x="2558161" y="193549"/>
                </a:cubicBezTo>
                <a:cubicBezTo>
                  <a:pt x="2549525" y="174244"/>
                  <a:pt x="2549525" y="174244"/>
                  <a:pt x="2549525" y="174244"/>
                </a:cubicBezTo>
                <a:cubicBezTo>
                  <a:pt x="2517520" y="132716"/>
                  <a:pt x="2523363" y="188087"/>
                  <a:pt x="2511805" y="176912"/>
                </a:cubicBezTo>
                <a:cubicBezTo>
                  <a:pt x="2494406" y="154813"/>
                  <a:pt x="2494406" y="154813"/>
                  <a:pt x="2494406" y="154813"/>
                </a:cubicBezTo>
                <a:cubicBezTo>
                  <a:pt x="2511805" y="154813"/>
                  <a:pt x="2511805" y="154813"/>
                  <a:pt x="2511805" y="154813"/>
                </a:cubicBezTo>
                <a:cubicBezTo>
                  <a:pt x="2497328" y="143764"/>
                  <a:pt x="2488565" y="135510"/>
                  <a:pt x="2477007" y="121667"/>
                </a:cubicBezTo>
                <a:cubicBezTo>
                  <a:pt x="2477007" y="121667"/>
                  <a:pt x="2477007" y="121667"/>
                  <a:pt x="2477007" y="121667"/>
                </a:cubicBezTo>
                <a:cubicBezTo>
                  <a:pt x="2477007" y="121667"/>
                  <a:pt x="2477007" y="124461"/>
                  <a:pt x="2477007" y="124461"/>
                </a:cubicBezTo>
                <a:cubicBezTo>
                  <a:pt x="2477007" y="124461"/>
                  <a:pt x="2477007" y="124461"/>
                  <a:pt x="2477007" y="124461"/>
                </a:cubicBezTo>
                <a:cubicBezTo>
                  <a:pt x="2474087" y="135510"/>
                  <a:pt x="2462403" y="143764"/>
                  <a:pt x="2450845" y="140970"/>
                </a:cubicBezTo>
                <a:cubicBezTo>
                  <a:pt x="2433447" y="138304"/>
                  <a:pt x="2418968" y="152019"/>
                  <a:pt x="2392806" y="127255"/>
                </a:cubicBezTo>
                <a:cubicBezTo>
                  <a:pt x="2387091" y="149352"/>
                  <a:pt x="2387091" y="149352"/>
                  <a:pt x="2387091" y="149352"/>
                </a:cubicBezTo>
                <a:cubicBezTo>
                  <a:pt x="2366772" y="135510"/>
                  <a:pt x="2366772" y="135510"/>
                  <a:pt x="2366772" y="135510"/>
                </a:cubicBezTo>
                <a:cubicBezTo>
                  <a:pt x="2366772" y="118873"/>
                  <a:pt x="2366772" y="118873"/>
                  <a:pt x="2366772" y="118873"/>
                </a:cubicBezTo>
                <a:cubicBezTo>
                  <a:pt x="2387091" y="121667"/>
                  <a:pt x="2424811" y="116079"/>
                  <a:pt x="2450845" y="116079"/>
                </a:cubicBezTo>
                <a:cubicBezTo>
                  <a:pt x="2453766" y="107824"/>
                  <a:pt x="2453766" y="107824"/>
                  <a:pt x="2453766" y="107824"/>
                </a:cubicBezTo>
                <a:cubicBezTo>
                  <a:pt x="2436367" y="107824"/>
                  <a:pt x="2418968" y="113412"/>
                  <a:pt x="2410205" y="110618"/>
                </a:cubicBezTo>
                <a:cubicBezTo>
                  <a:pt x="2404490" y="107824"/>
                  <a:pt x="2392806" y="88519"/>
                  <a:pt x="2401569" y="77470"/>
                </a:cubicBezTo>
                <a:cubicBezTo>
                  <a:pt x="2392806" y="93981"/>
                  <a:pt x="2392806" y="93981"/>
                  <a:pt x="2392806" y="93981"/>
                </a:cubicBezTo>
                <a:cubicBezTo>
                  <a:pt x="2340610" y="93981"/>
                  <a:pt x="2340610" y="93981"/>
                  <a:pt x="2288413" y="71882"/>
                </a:cubicBezTo>
                <a:cubicBezTo>
                  <a:pt x="2291333" y="80137"/>
                  <a:pt x="2291333" y="80137"/>
                  <a:pt x="2291333" y="80137"/>
                </a:cubicBezTo>
                <a:cubicBezTo>
                  <a:pt x="2279777" y="85725"/>
                  <a:pt x="2271014" y="91187"/>
                  <a:pt x="2268092" y="77470"/>
                </a:cubicBezTo>
                <a:cubicBezTo>
                  <a:pt x="2236215" y="71882"/>
                  <a:pt x="2204339" y="60833"/>
                  <a:pt x="2184018" y="35942"/>
                </a:cubicBezTo>
                <a:cubicBezTo>
                  <a:pt x="2178177" y="58039"/>
                  <a:pt x="2178177" y="58039"/>
                  <a:pt x="2178177" y="58039"/>
                </a:cubicBezTo>
                <a:cubicBezTo>
                  <a:pt x="2169540" y="55245"/>
                  <a:pt x="2160778" y="24893"/>
                  <a:pt x="2157856" y="52579"/>
                </a:cubicBezTo>
                <a:cubicBezTo>
                  <a:pt x="2143378" y="60833"/>
                  <a:pt x="2143378" y="60833"/>
                  <a:pt x="2143378" y="60833"/>
                </a:cubicBezTo>
                <a:cubicBezTo>
                  <a:pt x="2131822" y="60833"/>
                  <a:pt x="2125979" y="71882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4423" y="55245"/>
                  <a:pt x="2114423" y="55245"/>
                  <a:pt x="2114423" y="55245"/>
                </a:cubicBezTo>
                <a:cubicBezTo>
                  <a:pt x="2114423" y="58039"/>
                  <a:pt x="2114423" y="58039"/>
                  <a:pt x="2114423" y="58039"/>
                </a:cubicBezTo>
                <a:cubicBezTo>
                  <a:pt x="2094103" y="46991"/>
                  <a:pt x="2114423" y="77470"/>
                  <a:pt x="2091181" y="63627"/>
                </a:cubicBezTo>
                <a:cubicBezTo>
                  <a:pt x="2082545" y="49785"/>
                  <a:pt x="2082545" y="91187"/>
                  <a:pt x="2070862" y="85725"/>
                </a:cubicBezTo>
                <a:cubicBezTo>
                  <a:pt x="2059304" y="55245"/>
                  <a:pt x="2059304" y="55245"/>
                  <a:pt x="2059304" y="55245"/>
                </a:cubicBezTo>
                <a:cubicBezTo>
                  <a:pt x="2038985" y="35942"/>
                  <a:pt x="2033142" y="66422"/>
                  <a:pt x="2001265" y="66422"/>
                </a:cubicBezTo>
                <a:cubicBezTo>
                  <a:pt x="1989708" y="55245"/>
                  <a:pt x="1980945" y="30354"/>
                  <a:pt x="1992629" y="5588"/>
                </a:cubicBezTo>
                <a:cubicBezTo>
                  <a:pt x="1978152" y="33148"/>
                  <a:pt x="1986788" y="24893"/>
                  <a:pt x="1966467" y="35942"/>
                </a:cubicBezTo>
                <a:cubicBezTo>
                  <a:pt x="1963547" y="24893"/>
                  <a:pt x="1966467" y="22099"/>
                  <a:pt x="1972310" y="13843"/>
                </a:cubicBezTo>
                <a:cubicBezTo>
                  <a:pt x="1954911" y="0"/>
                  <a:pt x="1960626" y="22099"/>
                  <a:pt x="1949068" y="22099"/>
                </a:cubicBezTo>
                <a:cubicBezTo>
                  <a:pt x="1946148" y="44197"/>
                  <a:pt x="1940432" y="77470"/>
                  <a:pt x="1937512" y="77470"/>
                </a:cubicBezTo>
                <a:cubicBezTo>
                  <a:pt x="1940432" y="85725"/>
                  <a:pt x="1940432" y="85725"/>
                  <a:pt x="1940432" y="85725"/>
                </a:cubicBezTo>
                <a:cubicBezTo>
                  <a:pt x="1928749" y="96774"/>
                  <a:pt x="1914270" y="102362"/>
                  <a:pt x="1899792" y="91187"/>
                </a:cubicBezTo>
                <a:cubicBezTo>
                  <a:pt x="1899792" y="80137"/>
                  <a:pt x="1899792" y="80137"/>
                  <a:pt x="1899792" y="80137"/>
                </a:cubicBezTo>
                <a:cubicBezTo>
                  <a:pt x="1885315" y="85725"/>
                  <a:pt x="1885315" y="85725"/>
                  <a:pt x="1885315" y="85725"/>
                </a:cubicBezTo>
                <a:cubicBezTo>
                  <a:pt x="1882393" y="71882"/>
                  <a:pt x="1882393" y="71882"/>
                  <a:pt x="1882393" y="71882"/>
                </a:cubicBezTo>
                <a:cubicBezTo>
                  <a:pt x="1862074" y="74676"/>
                  <a:pt x="1862074" y="74676"/>
                  <a:pt x="1862074" y="74676"/>
                </a:cubicBezTo>
                <a:cubicBezTo>
                  <a:pt x="1864994" y="77470"/>
                  <a:pt x="1864994" y="77470"/>
                  <a:pt x="1864994" y="77470"/>
                </a:cubicBezTo>
                <a:cubicBezTo>
                  <a:pt x="1859153" y="80137"/>
                  <a:pt x="1841753" y="82931"/>
                  <a:pt x="1830197" y="77470"/>
                </a:cubicBezTo>
                <a:cubicBezTo>
                  <a:pt x="1833117" y="69088"/>
                  <a:pt x="1833117" y="69088"/>
                  <a:pt x="1833117" y="69088"/>
                </a:cubicBezTo>
                <a:cubicBezTo>
                  <a:pt x="1804035" y="44197"/>
                  <a:pt x="1780920" y="74676"/>
                  <a:pt x="1748916" y="77470"/>
                </a:cubicBezTo>
                <a:cubicBezTo>
                  <a:pt x="1751838" y="63627"/>
                  <a:pt x="1751838" y="63627"/>
                  <a:pt x="1751838" y="63627"/>
                </a:cubicBezTo>
                <a:cubicBezTo>
                  <a:pt x="1743202" y="46991"/>
                  <a:pt x="1748916" y="85725"/>
                  <a:pt x="1737360" y="77470"/>
                </a:cubicBezTo>
                <a:cubicBezTo>
                  <a:pt x="1737360" y="58039"/>
                  <a:pt x="1737360" y="58039"/>
                  <a:pt x="1737360" y="58039"/>
                </a:cubicBezTo>
                <a:cubicBezTo>
                  <a:pt x="1722881" y="82931"/>
                  <a:pt x="1719961" y="52579"/>
                  <a:pt x="1714118" y="44197"/>
                </a:cubicBezTo>
                <a:cubicBezTo>
                  <a:pt x="1717040" y="69088"/>
                  <a:pt x="1717040" y="69088"/>
                  <a:pt x="1717040" y="69088"/>
                </a:cubicBezTo>
                <a:cubicBezTo>
                  <a:pt x="1702562" y="63627"/>
                  <a:pt x="1702562" y="63627"/>
                  <a:pt x="1702562" y="63627"/>
                </a:cubicBezTo>
                <a:cubicBezTo>
                  <a:pt x="1685163" y="55245"/>
                  <a:pt x="1691004" y="33148"/>
                  <a:pt x="1693799" y="19305"/>
                </a:cubicBezTo>
                <a:cubicBezTo>
                  <a:pt x="1682241" y="38736"/>
                  <a:pt x="1682241" y="38736"/>
                  <a:pt x="1682241" y="38736"/>
                </a:cubicBezTo>
                <a:cubicBezTo>
                  <a:pt x="1679320" y="16637"/>
                  <a:pt x="1679320" y="16637"/>
                  <a:pt x="1679320" y="16637"/>
                </a:cubicBezTo>
                <a:cubicBezTo>
                  <a:pt x="1670685" y="41530"/>
                  <a:pt x="1673605" y="11049"/>
                  <a:pt x="1659001" y="24893"/>
                </a:cubicBezTo>
                <a:cubicBezTo>
                  <a:pt x="1656079" y="16637"/>
                  <a:pt x="1659001" y="13843"/>
                  <a:pt x="1656079" y="8256"/>
                </a:cubicBezTo>
                <a:cubicBezTo>
                  <a:pt x="1630044" y="38736"/>
                  <a:pt x="1630044" y="38736"/>
                  <a:pt x="1630044" y="38736"/>
                </a:cubicBezTo>
                <a:cubicBezTo>
                  <a:pt x="1644523" y="24893"/>
                  <a:pt x="1644523" y="24893"/>
                  <a:pt x="1644523" y="24893"/>
                </a:cubicBezTo>
                <a:cubicBezTo>
                  <a:pt x="1644523" y="58039"/>
                  <a:pt x="1644523" y="58039"/>
                  <a:pt x="1644523" y="58039"/>
                </a:cubicBezTo>
                <a:cubicBezTo>
                  <a:pt x="1627124" y="82931"/>
                  <a:pt x="1624203" y="55245"/>
                  <a:pt x="1612645" y="63627"/>
                </a:cubicBezTo>
                <a:cubicBezTo>
                  <a:pt x="1618488" y="55245"/>
                  <a:pt x="1618488" y="55245"/>
                  <a:pt x="1618488" y="55245"/>
                </a:cubicBezTo>
                <a:cubicBezTo>
                  <a:pt x="1601089" y="60833"/>
                  <a:pt x="1601089" y="46991"/>
                  <a:pt x="1592326" y="41530"/>
                </a:cubicBezTo>
                <a:cubicBezTo>
                  <a:pt x="1595247" y="46991"/>
                  <a:pt x="1598167" y="55245"/>
                  <a:pt x="1592326" y="60833"/>
                </a:cubicBezTo>
                <a:cubicBezTo>
                  <a:pt x="1586483" y="60833"/>
                  <a:pt x="1589404" y="49785"/>
                  <a:pt x="1583690" y="44197"/>
                </a:cubicBezTo>
                <a:cubicBezTo>
                  <a:pt x="1583690" y="66422"/>
                  <a:pt x="1569085" y="77470"/>
                  <a:pt x="1557528" y="66422"/>
                </a:cubicBezTo>
                <a:cubicBezTo>
                  <a:pt x="1560449" y="63627"/>
                  <a:pt x="1560449" y="60833"/>
                  <a:pt x="1560449" y="58039"/>
                </a:cubicBezTo>
                <a:cubicBezTo>
                  <a:pt x="1557528" y="63627"/>
                  <a:pt x="1554606" y="69088"/>
                  <a:pt x="1551686" y="63627"/>
                </a:cubicBezTo>
                <a:cubicBezTo>
                  <a:pt x="1554606" y="38736"/>
                  <a:pt x="1554606" y="38736"/>
                  <a:pt x="1554606" y="38736"/>
                </a:cubicBezTo>
                <a:cubicBezTo>
                  <a:pt x="1543050" y="60833"/>
                  <a:pt x="1543050" y="60833"/>
                  <a:pt x="1543050" y="60833"/>
                </a:cubicBezTo>
                <a:cubicBezTo>
                  <a:pt x="1537207" y="55245"/>
                  <a:pt x="1528572" y="71882"/>
                  <a:pt x="1528572" y="55245"/>
                </a:cubicBezTo>
                <a:cubicBezTo>
                  <a:pt x="1531365" y="52579"/>
                  <a:pt x="1531365" y="52579"/>
                  <a:pt x="1531365" y="52579"/>
                </a:cubicBezTo>
                <a:cubicBezTo>
                  <a:pt x="1482090" y="46991"/>
                  <a:pt x="1482090" y="46991"/>
                  <a:pt x="1482090" y="46991"/>
                </a:cubicBezTo>
                <a:cubicBezTo>
                  <a:pt x="1482090" y="27687"/>
                  <a:pt x="1482090" y="27687"/>
                  <a:pt x="1482090" y="27687"/>
                </a:cubicBezTo>
                <a:cubicBezTo>
                  <a:pt x="1476375" y="52579"/>
                  <a:pt x="1456054" y="16637"/>
                  <a:pt x="1456054" y="49785"/>
                </a:cubicBezTo>
                <a:cubicBezTo>
                  <a:pt x="1447291" y="30354"/>
                  <a:pt x="1421256" y="60833"/>
                  <a:pt x="1426972" y="24893"/>
                </a:cubicBezTo>
                <a:cubicBezTo>
                  <a:pt x="1392174" y="22099"/>
                  <a:pt x="1374775" y="58039"/>
                  <a:pt x="1337056" y="41530"/>
                </a:cubicBezTo>
                <a:cubicBezTo>
                  <a:pt x="1322577" y="8256"/>
                  <a:pt x="1284858" y="19305"/>
                  <a:pt x="1258824" y="16637"/>
                </a:cubicBezTo>
                <a:cubicBezTo>
                  <a:pt x="1209420" y="30354"/>
                  <a:pt x="1177543" y="41530"/>
                  <a:pt x="1125347" y="52579"/>
                </a:cubicBezTo>
                <a:cubicBezTo>
                  <a:pt x="1096391" y="11049"/>
                  <a:pt x="1049908" y="69088"/>
                  <a:pt x="1018031" y="46991"/>
                </a:cubicBezTo>
                <a:cubicBezTo>
                  <a:pt x="1009395" y="63627"/>
                  <a:pt x="1009395" y="63627"/>
                  <a:pt x="1009395" y="63627"/>
                </a:cubicBezTo>
                <a:cubicBezTo>
                  <a:pt x="986155" y="35942"/>
                  <a:pt x="954277" y="71882"/>
                  <a:pt x="922274" y="44197"/>
                </a:cubicBezTo>
                <a:cubicBezTo>
                  <a:pt x="916558" y="52579"/>
                  <a:pt x="910717" y="55245"/>
                  <a:pt x="910717" y="55245"/>
                </a:cubicBezTo>
                <a:cubicBezTo>
                  <a:pt x="910717" y="58039"/>
                  <a:pt x="913637" y="60833"/>
                  <a:pt x="913637" y="71882"/>
                </a:cubicBezTo>
                <a:cubicBezTo>
                  <a:pt x="904875" y="63627"/>
                  <a:pt x="887475" y="74676"/>
                  <a:pt x="887475" y="52579"/>
                </a:cubicBezTo>
                <a:cubicBezTo>
                  <a:pt x="890397" y="49785"/>
                  <a:pt x="890397" y="49785"/>
                  <a:pt x="890397" y="49785"/>
                </a:cubicBezTo>
                <a:cubicBezTo>
                  <a:pt x="890397" y="27687"/>
                  <a:pt x="864362" y="60833"/>
                  <a:pt x="855599" y="41530"/>
                </a:cubicBezTo>
                <a:cubicBezTo>
                  <a:pt x="861441" y="66422"/>
                  <a:pt x="861441" y="66422"/>
                  <a:pt x="861441" y="66422"/>
                </a:cubicBezTo>
                <a:cubicBezTo>
                  <a:pt x="844042" y="60833"/>
                  <a:pt x="844042" y="60833"/>
                  <a:pt x="844042" y="60833"/>
                </a:cubicBezTo>
                <a:cubicBezTo>
                  <a:pt x="846962" y="58039"/>
                  <a:pt x="846962" y="58039"/>
                  <a:pt x="846962" y="58039"/>
                </a:cubicBezTo>
                <a:cubicBezTo>
                  <a:pt x="777367" y="113412"/>
                  <a:pt x="742568" y="38736"/>
                  <a:pt x="678687" y="88519"/>
                </a:cubicBezTo>
                <a:cubicBezTo>
                  <a:pt x="684530" y="63627"/>
                  <a:pt x="664210" y="102362"/>
                  <a:pt x="664210" y="74676"/>
                </a:cubicBezTo>
                <a:cubicBezTo>
                  <a:pt x="643889" y="41530"/>
                  <a:pt x="632332" y="85725"/>
                  <a:pt x="617727" y="93981"/>
                </a:cubicBezTo>
                <a:cubicBezTo>
                  <a:pt x="617727" y="96774"/>
                  <a:pt x="617727" y="96774"/>
                  <a:pt x="617727" y="99568"/>
                </a:cubicBezTo>
                <a:cubicBezTo>
                  <a:pt x="594613" y="96774"/>
                  <a:pt x="594613" y="96774"/>
                  <a:pt x="594613" y="96774"/>
                </a:cubicBezTo>
                <a:cubicBezTo>
                  <a:pt x="606170" y="60833"/>
                  <a:pt x="577214" y="127255"/>
                  <a:pt x="588772" y="96774"/>
                </a:cubicBezTo>
                <a:cubicBezTo>
                  <a:pt x="525018" y="74676"/>
                  <a:pt x="443737" y="105030"/>
                  <a:pt x="368300" y="99568"/>
                </a:cubicBezTo>
                <a:cubicBezTo>
                  <a:pt x="371220" y="107824"/>
                  <a:pt x="371220" y="107824"/>
                  <a:pt x="371220" y="107824"/>
                </a:cubicBezTo>
                <a:cubicBezTo>
                  <a:pt x="353822" y="107824"/>
                  <a:pt x="330707" y="118873"/>
                  <a:pt x="316102" y="107824"/>
                </a:cubicBezTo>
                <a:cubicBezTo>
                  <a:pt x="301625" y="93981"/>
                  <a:pt x="287147" y="132716"/>
                  <a:pt x="281305" y="132716"/>
                </a:cubicBezTo>
                <a:cubicBezTo>
                  <a:pt x="266826" y="149352"/>
                  <a:pt x="249427" y="121667"/>
                  <a:pt x="258191" y="121667"/>
                </a:cubicBezTo>
                <a:cubicBezTo>
                  <a:pt x="240792" y="127255"/>
                  <a:pt x="229107" y="160401"/>
                  <a:pt x="205867" y="149352"/>
                </a:cubicBezTo>
                <a:cubicBezTo>
                  <a:pt x="194310" y="118873"/>
                  <a:pt x="145033" y="182499"/>
                  <a:pt x="142112" y="149352"/>
                </a:cubicBezTo>
                <a:cubicBezTo>
                  <a:pt x="142112" y="152019"/>
                  <a:pt x="142112" y="152019"/>
                  <a:pt x="142112" y="152019"/>
                </a:cubicBezTo>
                <a:cubicBezTo>
                  <a:pt x="110236" y="132716"/>
                  <a:pt x="86994" y="174244"/>
                  <a:pt x="52197" y="154813"/>
                </a:cubicBezTo>
                <a:cubicBezTo>
                  <a:pt x="52197" y="154813"/>
                  <a:pt x="52197" y="154813"/>
                  <a:pt x="52197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31876" y="370587"/>
                  <a:pt x="31876" y="370587"/>
                  <a:pt x="31876" y="370587"/>
                </a:cubicBezTo>
                <a:cubicBezTo>
                  <a:pt x="95757" y="456185"/>
                  <a:pt x="95757" y="456185"/>
                  <a:pt x="95757" y="456185"/>
                </a:cubicBezTo>
                <a:cubicBezTo>
                  <a:pt x="142112" y="445136"/>
                  <a:pt x="191388" y="434087"/>
                  <a:pt x="240792" y="425831"/>
                </a:cubicBezTo>
                <a:cubicBezTo>
                  <a:pt x="359663" y="450724"/>
                  <a:pt x="359663" y="450724"/>
                  <a:pt x="359663" y="450724"/>
                </a:cubicBezTo>
                <a:cubicBezTo>
                  <a:pt x="455422" y="439674"/>
                  <a:pt x="551052" y="431419"/>
                  <a:pt x="646811" y="423037"/>
                </a:cubicBezTo>
                <a:cubicBezTo>
                  <a:pt x="664210" y="395351"/>
                  <a:pt x="664210" y="395351"/>
                  <a:pt x="664210" y="395351"/>
                </a:cubicBezTo>
                <a:cubicBezTo>
                  <a:pt x="722249" y="436881"/>
                  <a:pt x="794766" y="384302"/>
                  <a:pt x="855599" y="411988"/>
                </a:cubicBezTo>
                <a:cubicBezTo>
                  <a:pt x="855599" y="389891"/>
                  <a:pt x="855599" y="389891"/>
                  <a:pt x="855599" y="389891"/>
                </a:cubicBezTo>
                <a:cubicBezTo>
                  <a:pt x="872998" y="389891"/>
                  <a:pt x="872998" y="400939"/>
                  <a:pt x="875918" y="406527"/>
                </a:cubicBezTo>
                <a:cubicBezTo>
                  <a:pt x="1035431" y="395351"/>
                  <a:pt x="1200785" y="362205"/>
                  <a:pt x="1345818" y="389891"/>
                </a:cubicBezTo>
                <a:cubicBezTo>
                  <a:pt x="1360297" y="406527"/>
                  <a:pt x="1400937" y="395351"/>
                  <a:pt x="1412493" y="411988"/>
                </a:cubicBezTo>
                <a:cubicBezTo>
                  <a:pt x="1458976" y="384302"/>
                  <a:pt x="1508252" y="384302"/>
                  <a:pt x="1554606" y="387097"/>
                </a:cubicBezTo>
                <a:cubicBezTo>
                  <a:pt x="1554606" y="389891"/>
                  <a:pt x="1554606" y="389891"/>
                  <a:pt x="1554606" y="389891"/>
                </a:cubicBezTo>
                <a:cubicBezTo>
                  <a:pt x="1574927" y="387097"/>
                  <a:pt x="1574927" y="387097"/>
                  <a:pt x="1574927" y="387097"/>
                </a:cubicBezTo>
                <a:cubicBezTo>
                  <a:pt x="1577848" y="387097"/>
                  <a:pt x="1577848" y="389891"/>
                  <a:pt x="1577848" y="392685"/>
                </a:cubicBezTo>
                <a:cubicBezTo>
                  <a:pt x="1601089" y="373254"/>
                  <a:pt x="1641602" y="392685"/>
                  <a:pt x="1670685" y="400939"/>
                </a:cubicBezTo>
                <a:cubicBezTo>
                  <a:pt x="1670685" y="403733"/>
                  <a:pt x="1670685" y="403733"/>
                  <a:pt x="1670685" y="403733"/>
                </a:cubicBezTo>
                <a:cubicBezTo>
                  <a:pt x="1847595" y="409194"/>
                  <a:pt x="2012950" y="373254"/>
                  <a:pt x="2189861" y="411988"/>
                </a:cubicBezTo>
                <a:cubicBezTo>
                  <a:pt x="2268092" y="450724"/>
                  <a:pt x="2366772" y="403733"/>
                  <a:pt x="2459608" y="439674"/>
                </a:cubicBezTo>
                <a:cubicBezTo>
                  <a:pt x="2474087" y="461773"/>
                  <a:pt x="2665476" y="456185"/>
                  <a:pt x="2682875" y="447930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48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249" name="Freeform 249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1" name="Freeform 251">
            <a:hlinkClick r:id="rId4"/>
          </p:cNvPr>
          <p:cNvSpPr/>
          <p:nvPr/>
        </p:nvSpPr>
        <p:spPr>
          <a:xfrm>
            <a:off x="4571262" y="5741524"/>
            <a:ext cx="3960000" cy="24704"/>
          </a:xfrm>
          <a:custGeom>
            <a:avLst/>
            <a:gdLst/>
            <a:ahLst/>
            <a:cxnLst/>
            <a:rect l="0" t="0" r="0" b="0"/>
            <a:pathLst>
              <a:path w="3313177" h="25908">
                <a:moveTo>
                  <a:pt x="0" y="0"/>
                </a:moveTo>
                <a:lnTo>
                  <a:pt x="828294" y="0"/>
                </a:lnTo>
                <a:lnTo>
                  <a:pt x="1656589" y="0"/>
                </a:lnTo>
                <a:lnTo>
                  <a:pt x="2484882" y="0"/>
                </a:lnTo>
                <a:lnTo>
                  <a:pt x="3313177" y="0"/>
                </a:lnTo>
                <a:lnTo>
                  <a:pt x="3313177" y="25908"/>
                </a:lnTo>
                <a:lnTo>
                  <a:pt x="2484882" y="25908"/>
                </a:lnTo>
                <a:lnTo>
                  <a:pt x="1656589" y="25908"/>
                </a:lnTo>
                <a:lnTo>
                  <a:pt x="828294" y="25908"/>
                </a:lnTo>
                <a:lnTo>
                  <a:pt x="0" y="25908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2" name="Freeform 252"/>
          <p:cNvSpPr/>
          <p:nvPr/>
        </p:nvSpPr>
        <p:spPr>
          <a:xfrm>
            <a:off x="6488630" y="3150443"/>
            <a:ext cx="461771" cy="217933"/>
          </a:xfrm>
          <a:custGeom>
            <a:avLst/>
            <a:gdLst/>
            <a:ahLst/>
            <a:cxnLst/>
            <a:rect l="0" t="0" r="0" b="0"/>
            <a:pathLst>
              <a:path w="461771" h="217933">
                <a:moveTo>
                  <a:pt x="461771" y="149861"/>
                </a:moveTo>
                <a:cubicBezTo>
                  <a:pt x="421004" y="156592"/>
                  <a:pt x="380238" y="177039"/>
                  <a:pt x="332740" y="177039"/>
                </a:cubicBezTo>
                <a:cubicBezTo>
                  <a:pt x="305562" y="183896"/>
                  <a:pt x="305562" y="217933"/>
                  <a:pt x="264794" y="211074"/>
                </a:cubicBezTo>
                <a:cubicBezTo>
                  <a:pt x="264794" y="163449"/>
                  <a:pt x="312419" y="156592"/>
                  <a:pt x="353060" y="149861"/>
                </a:cubicBezTo>
                <a:cubicBezTo>
                  <a:pt x="258064" y="129414"/>
                  <a:pt x="156210" y="136144"/>
                  <a:pt x="74675" y="156592"/>
                </a:cubicBezTo>
                <a:cubicBezTo>
                  <a:pt x="47498" y="156592"/>
                  <a:pt x="20319" y="190627"/>
                  <a:pt x="0" y="163449"/>
                </a:cubicBezTo>
                <a:cubicBezTo>
                  <a:pt x="0" y="122555"/>
                  <a:pt x="47498" y="129414"/>
                  <a:pt x="74675" y="129414"/>
                </a:cubicBezTo>
                <a:cubicBezTo>
                  <a:pt x="156210" y="115824"/>
                  <a:pt x="285241" y="95377"/>
                  <a:pt x="387095" y="115824"/>
                </a:cubicBezTo>
                <a:cubicBezTo>
                  <a:pt x="353060" y="68072"/>
                  <a:pt x="244475" y="74930"/>
                  <a:pt x="258064" y="6859"/>
                </a:cubicBezTo>
                <a:cubicBezTo>
                  <a:pt x="291973" y="0"/>
                  <a:pt x="291973" y="27178"/>
                  <a:pt x="305562" y="40894"/>
                </a:cubicBezTo>
                <a:cubicBezTo>
                  <a:pt x="366649" y="61342"/>
                  <a:pt x="400685" y="102109"/>
                  <a:pt x="461771" y="115824"/>
                </a:cubicBezTo>
                <a:cubicBezTo>
                  <a:pt x="461771" y="122555"/>
                  <a:pt x="461771" y="136144"/>
                  <a:pt x="461771" y="149861"/>
                </a:cubicBezTo>
                <a:close/>
                <a:moveTo>
                  <a:pt x="393827" y="115824"/>
                </a:moveTo>
                <a:cubicBezTo>
                  <a:pt x="393827" y="122555"/>
                  <a:pt x="393827" y="129414"/>
                  <a:pt x="393827" y="136144"/>
                </a:cubicBezTo>
                <a:cubicBezTo>
                  <a:pt x="400685" y="136144"/>
                  <a:pt x="400685" y="136144"/>
                  <a:pt x="407416" y="136144"/>
                </a:cubicBezTo>
                <a:cubicBezTo>
                  <a:pt x="407416" y="129414"/>
                  <a:pt x="407416" y="122555"/>
                  <a:pt x="407416" y="122555"/>
                </a:cubicBezTo>
                <a:cubicBezTo>
                  <a:pt x="400685" y="122555"/>
                  <a:pt x="400685" y="115824"/>
                  <a:pt x="393827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3" name="Freeform 253"/>
          <p:cNvSpPr/>
          <p:nvPr/>
        </p:nvSpPr>
        <p:spPr>
          <a:xfrm>
            <a:off x="7203385" y="3612215"/>
            <a:ext cx="461773" cy="217933"/>
          </a:xfrm>
          <a:custGeom>
            <a:avLst/>
            <a:gdLst/>
            <a:ahLst/>
            <a:cxnLst/>
            <a:rect l="0" t="0" r="0" b="0"/>
            <a:pathLst>
              <a:path w="461773" h="217933">
                <a:moveTo>
                  <a:pt x="461773" y="149861"/>
                </a:moveTo>
                <a:cubicBezTo>
                  <a:pt x="421006" y="156592"/>
                  <a:pt x="380238" y="177039"/>
                  <a:pt x="332740" y="177039"/>
                </a:cubicBezTo>
                <a:cubicBezTo>
                  <a:pt x="305562" y="183896"/>
                  <a:pt x="305562" y="217933"/>
                  <a:pt x="264796" y="211074"/>
                </a:cubicBezTo>
                <a:cubicBezTo>
                  <a:pt x="264796" y="163449"/>
                  <a:pt x="312421" y="156592"/>
                  <a:pt x="353061" y="149861"/>
                </a:cubicBezTo>
                <a:cubicBezTo>
                  <a:pt x="258064" y="129414"/>
                  <a:pt x="156211" y="136145"/>
                  <a:pt x="74676" y="156592"/>
                </a:cubicBezTo>
                <a:cubicBezTo>
                  <a:pt x="47498" y="156592"/>
                  <a:pt x="20321" y="190627"/>
                  <a:pt x="0" y="163449"/>
                </a:cubicBezTo>
                <a:cubicBezTo>
                  <a:pt x="0" y="122555"/>
                  <a:pt x="47498" y="129414"/>
                  <a:pt x="74676" y="129414"/>
                </a:cubicBezTo>
                <a:cubicBezTo>
                  <a:pt x="156211" y="115824"/>
                  <a:pt x="285243" y="95377"/>
                  <a:pt x="387097" y="115824"/>
                </a:cubicBezTo>
                <a:cubicBezTo>
                  <a:pt x="353061" y="68072"/>
                  <a:pt x="244475" y="74930"/>
                  <a:pt x="258064" y="6858"/>
                </a:cubicBezTo>
                <a:cubicBezTo>
                  <a:pt x="291973" y="0"/>
                  <a:pt x="291973" y="27178"/>
                  <a:pt x="305562" y="40895"/>
                </a:cubicBezTo>
                <a:cubicBezTo>
                  <a:pt x="366649" y="61342"/>
                  <a:pt x="400686" y="102108"/>
                  <a:pt x="461773" y="115824"/>
                </a:cubicBezTo>
                <a:cubicBezTo>
                  <a:pt x="461773" y="122555"/>
                  <a:pt x="461773" y="136145"/>
                  <a:pt x="461773" y="149861"/>
                </a:cubicBezTo>
                <a:close/>
                <a:moveTo>
                  <a:pt x="393827" y="115824"/>
                </a:moveTo>
                <a:cubicBezTo>
                  <a:pt x="393827" y="122555"/>
                  <a:pt x="393827" y="129414"/>
                  <a:pt x="393827" y="136145"/>
                </a:cubicBezTo>
                <a:cubicBezTo>
                  <a:pt x="400686" y="136145"/>
                  <a:pt x="400686" y="136145"/>
                  <a:pt x="407416" y="136145"/>
                </a:cubicBezTo>
                <a:cubicBezTo>
                  <a:pt x="407416" y="129414"/>
                  <a:pt x="407416" y="122555"/>
                  <a:pt x="407416" y="122555"/>
                </a:cubicBezTo>
                <a:cubicBezTo>
                  <a:pt x="400686" y="122555"/>
                  <a:pt x="400686" y="115824"/>
                  <a:pt x="393827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4" name="Freeform 254"/>
          <p:cNvSpPr/>
          <p:nvPr/>
        </p:nvSpPr>
        <p:spPr>
          <a:xfrm>
            <a:off x="873471" y="1445088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1"/>
                </a:moveTo>
                <a:cubicBezTo>
                  <a:pt x="421030" y="156592"/>
                  <a:pt x="380288" y="177038"/>
                  <a:pt x="332752" y="177038"/>
                </a:cubicBezTo>
                <a:cubicBezTo>
                  <a:pt x="305587" y="183896"/>
                  <a:pt x="305587" y="217932"/>
                  <a:pt x="264845" y="211075"/>
                </a:cubicBezTo>
                <a:cubicBezTo>
                  <a:pt x="264845" y="163450"/>
                  <a:pt x="312369" y="156592"/>
                  <a:pt x="353123" y="149861"/>
                </a:cubicBezTo>
                <a:cubicBezTo>
                  <a:pt x="258051" y="129413"/>
                  <a:pt x="156184" y="136144"/>
                  <a:pt x="74701" y="156592"/>
                </a:cubicBezTo>
                <a:cubicBezTo>
                  <a:pt x="47536" y="156592"/>
                  <a:pt x="20370" y="190627"/>
                  <a:pt x="0" y="163450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5"/>
                  <a:pt x="285216" y="95377"/>
                  <a:pt x="387070" y="115825"/>
                </a:cubicBezTo>
                <a:cubicBezTo>
                  <a:pt x="353123" y="68073"/>
                  <a:pt x="244462" y="74931"/>
                  <a:pt x="258051" y="6858"/>
                </a:cubicBezTo>
                <a:cubicBezTo>
                  <a:pt x="291998" y="0"/>
                  <a:pt x="291998" y="27178"/>
                  <a:pt x="305587" y="40894"/>
                </a:cubicBezTo>
                <a:cubicBezTo>
                  <a:pt x="366699" y="61342"/>
                  <a:pt x="400659" y="102108"/>
                  <a:pt x="461771" y="115825"/>
                </a:cubicBezTo>
                <a:cubicBezTo>
                  <a:pt x="461771" y="122556"/>
                  <a:pt x="461771" y="136144"/>
                  <a:pt x="461771" y="149861"/>
                </a:cubicBezTo>
                <a:close/>
                <a:moveTo>
                  <a:pt x="393865" y="115825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5"/>
                  <a:pt x="393865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5" name="Freeform 255"/>
          <p:cNvSpPr/>
          <p:nvPr/>
        </p:nvSpPr>
        <p:spPr>
          <a:xfrm>
            <a:off x="871946" y="1957152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1"/>
                </a:moveTo>
                <a:cubicBezTo>
                  <a:pt x="421031" y="156592"/>
                  <a:pt x="380289" y="177038"/>
                  <a:pt x="332753" y="177038"/>
                </a:cubicBezTo>
                <a:cubicBezTo>
                  <a:pt x="305588" y="183897"/>
                  <a:pt x="305588" y="217932"/>
                  <a:pt x="264846" y="211074"/>
                </a:cubicBezTo>
                <a:cubicBezTo>
                  <a:pt x="264846" y="163449"/>
                  <a:pt x="312370" y="156592"/>
                  <a:pt x="353124" y="149861"/>
                </a:cubicBezTo>
                <a:cubicBezTo>
                  <a:pt x="258052" y="129413"/>
                  <a:pt x="156185" y="136144"/>
                  <a:pt x="74702" y="156592"/>
                </a:cubicBezTo>
                <a:cubicBezTo>
                  <a:pt x="47537" y="156592"/>
                  <a:pt x="20371" y="190755"/>
                  <a:pt x="0" y="163449"/>
                </a:cubicBezTo>
                <a:cubicBezTo>
                  <a:pt x="0" y="122555"/>
                  <a:pt x="47537" y="129413"/>
                  <a:pt x="74702" y="129413"/>
                </a:cubicBezTo>
                <a:cubicBezTo>
                  <a:pt x="156185" y="115824"/>
                  <a:pt x="285217" y="95378"/>
                  <a:pt x="387071" y="115824"/>
                </a:cubicBezTo>
                <a:cubicBezTo>
                  <a:pt x="353124" y="68073"/>
                  <a:pt x="244463" y="74930"/>
                  <a:pt x="258052" y="6859"/>
                </a:cubicBezTo>
                <a:cubicBezTo>
                  <a:pt x="291999" y="0"/>
                  <a:pt x="291999" y="27305"/>
                  <a:pt x="305588" y="40894"/>
                </a:cubicBezTo>
                <a:cubicBezTo>
                  <a:pt x="366700" y="61342"/>
                  <a:pt x="400660" y="102109"/>
                  <a:pt x="461773" y="115824"/>
                </a:cubicBezTo>
                <a:cubicBezTo>
                  <a:pt x="461773" y="122555"/>
                  <a:pt x="461773" y="136144"/>
                  <a:pt x="461773" y="149861"/>
                </a:cubicBezTo>
                <a:close/>
                <a:moveTo>
                  <a:pt x="393866" y="115824"/>
                </a:moveTo>
                <a:cubicBezTo>
                  <a:pt x="393866" y="122555"/>
                  <a:pt x="393866" y="129413"/>
                  <a:pt x="393866" y="136144"/>
                </a:cubicBezTo>
                <a:cubicBezTo>
                  <a:pt x="400660" y="136144"/>
                  <a:pt x="400660" y="136144"/>
                  <a:pt x="407442" y="136144"/>
                </a:cubicBezTo>
                <a:cubicBezTo>
                  <a:pt x="407442" y="129413"/>
                  <a:pt x="407442" y="122555"/>
                  <a:pt x="407442" y="122555"/>
                </a:cubicBezTo>
                <a:cubicBezTo>
                  <a:pt x="400660" y="122555"/>
                  <a:pt x="400660" y="115824"/>
                  <a:pt x="39386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6" name="Freeform 256"/>
          <p:cNvSpPr/>
          <p:nvPr/>
        </p:nvSpPr>
        <p:spPr>
          <a:xfrm>
            <a:off x="870422" y="2469216"/>
            <a:ext cx="461773" cy="217933"/>
          </a:xfrm>
          <a:custGeom>
            <a:avLst/>
            <a:gdLst/>
            <a:ahLst/>
            <a:cxnLst/>
            <a:rect l="0" t="0" r="0" b="0"/>
            <a:pathLst>
              <a:path w="461773" h="217933">
                <a:moveTo>
                  <a:pt x="461773" y="149860"/>
                </a:moveTo>
                <a:cubicBezTo>
                  <a:pt x="421031" y="156591"/>
                  <a:pt x="380289" y="177039"/>
                  <a:pt x="332753" y="177039"/>
                </a:cubicBezTo>
                <a:cubicBezTo>
                  <a:pt x="305588" y="183896"/>
                  <a:pt x="305588" y="217933"/>
                  <a:pt x="264846" y="211074"/>
                </a:cubicBezTo>
                <a:cubicBezTo>
                  <a:pt x="264846" y="163449"/>
                  <a:pt x="312370" y="156591"/>
                  <a:pt x="353124" y="149860"/>
                </a:cubicBezTo>
                <a:cubicBezTo>
                  <a:pt x="258052" y="129414"/>
                  <a:pt x="156185" y="136145"/>
                  <a:pt x="74702" y="156591"/>
                </a:cubicBezTo>
                <a:cubicBezTo>
                  <a:pt x="47537" y="156591"/>
                  <a:pt x="20371" y="190627"/>
                  <a:pt x="0" y="163449"/>
                </a:cubicBezTo>
                <a:cubicBezTo>
                  <a:pt x="0" y="122555"/>
                  <a:pt x="47537" y="129414"/>
                  <a:pt x="74702" y="129414"/>
                </a:cubicBezTo>
                <a:cubicBezTo>
                  <a:pt x="156185" y="115824"/>
                  <a:pt x="285217" y="95378"/>
                  <a:pt x="387071" y="115824"/>
                </a:cubicBezTo>
                <a:cubicBezTo>
                  <a:pt x="353124" y="68072"/>
                  <a:pt x="244463" y="74930"/>
                  <a:pt x="258052" y="6859"/>
                </a:cubicBezTo>
                <a:cubicBezTo>
                  <a:pt x="291999" y="0"/>
                  <a:pt x="291999" y="27179"/>
                  <a:pt x="305588" y="40895"/>
                </a:cubicBezTo>
                <a:cubicBezTo>
                  <a:pt x="366700" y="61341"/>
                  <a:pt x="400660" y="102109"/>
                  <a:pt x="461773" y="115824"/>
                </a:cubicBezTo>
                <a:cubicBezTo>
                  <a:pt x="461773" y="122555"/>
                  <a:pt x="461773" y="136145"/>
                  <a:pt x="461773" y="149860"/>
                </a:cubicBezTo>
                <a:close/>
                <a:moveTo>
                  <a:pt x="393866" y="115824"/>
                </a:moveTo>
                <a:cubicBezTo>
                  <a:pt x="393866" y="122555"/>
                  <a:pt x="393866" y="129414"/>
                  <a:pt x="393866" y="136145"/>
                </a:cubicBezTo>
                <a:cubicBezTo>
                  <a:pt x="400660" y="136145"/>
                  <a:pt x="400660" y="136145"/>
                  <a:pt x="407442" y="136145"/>
                </a:cubicBezTo>
                <a:cubicBezTo>
                  <a:pt x="407442" y="129414"/>
                  <a:pt x="407442" y="122555"/>
                  <a:pt x="407442" y="122555"/>
                </a:cubicBezTo>
                <a:cubicBezTo>
                  <a:pt x="400660" y="122555"/>
                  <a:pt x="400660" y="115824"/>
                  <a:pt x="39386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7" name="Freeform 257"/>
          <p:cNvSpPr/>
          <p:nvPr/>
        </p:nvSpPr>
        <p:spPr>
          <a:xfrm>
            <a:off x="873471" y="2909652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0"/>
                </a:moveTo>
                <a:cubicBezTo>
                  <a:pt x="421030" y="156591"/>
                  <a:pt x="380288" y="177038"/>
                  <a:pt x="332752" y="177038"/>
                </a:cubicBezTo>
                <a:cubicBezTo>
                  <a:pt x="305587" y="183897"/>
                  <a:pt x="305587" y="217932"/>
                  <a:pt x="264845" y="211075"/>
                </a:cubicBezTo>
                <a:cubicBezTo>
                  <a:pt x="264845" y="163450"/>
                  <a:pt x="312369" y="156591"/>
                  <a:pt x="353123" y="149860"/>
                </a:cubicBezTo>
                <a:cubicBezTo>
                  <a:pt x="258051" y="129413"/>
                  <a:pt x="156184" y="136144"/>
                  <a:pt x="74701" y="156591"/>
                </a:cubicBezTo>
                <a:cubicBezTo>
                  <a:pt x="47536" y="156591"/>
                  <a:pt x="20370" y="190628"/>
                  <a:pt x="0" y="163450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5"/>
                  <a:pt x="285216" y="95378"/>
                  <a:pt x="387070" y="115825"/>
                </a:cubicBezTo>
                <a:cubicBezTo>
                  <a:pt x="353123" y="68072"/>
                  <a:pt x="244462" y="74931"/>
                  <a:pt x="258051" y="6859"/>
                </a:cubicBezTo>
                <a:cubicBezTo>
                  <a:pt x="291998" y="0"/>
                  <a:pt x="291998" y="27179"/>
                  <a:pt x="305587" y="40894"/>
                </a:cubicBezTo>
                <a:cubicBezTo>
                  <a:pt x="366699" y="61341"/>
                  <a:pt x="400659" y="102109"/>
                  <a:pt x="461771" y="115825"/>
                </a:cubicBezTo>
                <a:cubicBezTo>
                  <a:pt x="461771" y="122556"/>
                  <a:pt x="461771" y="136144"/>
                  <a:pt x="461771" y="149860"/>
                </a:cubicBezTo>
                <a:close/>
                <a:moveTo>
                  <a:pt x="393865" y="115825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5"/>
                  <a:pt x="393865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58" name="Picture 25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9505" y="1150856"/>
            <a:ext cx="4408665" cy="3627322"/>
          </a:xfrm>
          <a:prstGeom prst="rect">
            <a:avLst/>
          </a:prstGeom>
          <a:noFill/>
        </p:spPr>
      </p:pic>
      <p:sp>
        <p:nvSpPr>
          <p:cNvPr id="259" name="Freeform 259"/>
          <p:cNvSpPr/>
          <p:nvPr/>
        </p:nvSpPr>
        <p:spPr>
          <a:xfrm>
            <a:off x="871946" y="3493344"/>
            <a:ext cx="461773" cy="217933"/>
          </a:xfrm>
          <a:custGeom>
            <a:avLst/>
            <a:gdLst/>
            <a:ahLst/>
            <a:cxnLst/>
            <a:rect l="0" t="0" r="0" b="0"/>
            <a:pathLst>
              <a:path w="461773" h="217933">
                <a:moveTo>
                  <a:pt x="461773" y="149861"/>
                </a:moveTo>
                <a:cubicBezTo>
                  <a:pt x="421031" y="156592"/>
                  <a:pt x="380289" y="177039"/>
                  <a:pt x="332753" y="177039"/>
                </a:cubicBezTo>
                <a:cubicBezTo>
                  <a:pt x="305588" y="183896"/>
                  <a:pt x="305588" y="217933"/>
                  <a:pt x="264846" y="211074"/>
                </a:cubicBezTo>
                <a:cubicBezTo>
                  <a:pt x="264846" y="163449"/>
                  <a:pt x="312370" y="156592"/>
                  <a:pt x="353124" y="149861"/>
                </a:cubicBezTo>
                <a:cubicBezTo>
                  <a:pt x="258052" y="129414"/>
                  <a:pt x="156185" y="136145"/>
                  <a:pt x="74702" y="156592"/>
                </a:cubicBezTo>
                <a:cubicBezTo>
                  <a:pt x="47537" y="156592"/>
                  <a:pt x="20371" y="190627"/>
                  <a:pt x="0" y="163449"/>
                </a:cubicBezTo>
                <a:cubicBezTo>
                  <a:pt x="0" y="122555"/>
                  <a:pt x="47537" y="129414"/>
                  <a:pt x="74702" y="129414"/>
                </a:cubicBezTo>
                <a:cubicBezTo>
                  <a:pt x="156185" y="115824"/>
                  <a:pt x="285217" y="95377"/>
                  <a:pt x="387071" y="115824"/>
                </a:cubicBezTo>
                <a:cubicBezTo>
                  <a:pt x="353124" y="68072"/>
                  <a:pt x="244463" y="74930"/>
                  <a:pt x="258052" y="6858"/>
                </a:cubicBezTo>
                <a:cubicBezTo>
                  <a:pt x="291999" y="0"/>
                  <a:pt x="291999" y="27178"/>
                  <a:pt x="305588" y="40895"/>
                </a:cubicBezTo>
                <a:cubicBezTo>
                  <a:pt x="366700" y="61342"/>
                  <a:pt x="400660" y="102108"/>
                  <a:pt x="461773" y="115824"/>
                </a:cubicBezTo>
                <a:cubicBezTo>
                  <a:pt x="461773" y="122555"/>
                  <a:pt x="461773" y="136145"/>
                  <a:pt x="461773" y="149861"/>
                </a:cubicBezTo>
                <a:close/>
                <a:moveTo>
                  <a:pt x="393866" y="115824"/>
                </a:moveTo>
                <a:cubicBezTo>
                  <a:pt x="393866" y="122555"/>
                  <a:pt x="393866" y="129414"/>
                  <a:pt x="393866" y="136145"/>
                </a:cubicBezTo>
                <a:cubicBezTo>
                  <a:pt x="400660" y="136145"/>
                  <a:pt x="400660" y="136145"/>
                  <a:pt x="407442" y="136145"/>
                </a:cubicBezTo>
                <a:cubicBezTo>
                  <a:pt x="407442" y="129414"/>
                  <a:pt x="407442" y="122555"/>
                  <a:pt x="407442" y="122555"/>
                </a:cubicBezTo>
                <a:cubicBezTo>
                  <a:pt x="400660" y="122555"/>
                  <a:pt x="400660" y="115824"/>
                  <a:pt x="39386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60" name="Picture 26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92757" y="4695716"/>
            <a:ext cx="627887" cy="627887"/>
          </a:xfrm>
          <a:prstGeom prst="rect">
            <a:avLst/>
          </a:prstGeom>
          <a:noFill/>
        </p:spPr>
      </p:pic>
      <p:pic>
        <p:nvPicPr>
          <p:cNvPr id="261" name="Picture 261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94142" y="2216232"/>
            <a:ext cx="751331" cy="751331"/>
          </a:xfrm>
          <a:prstGeom prst="rect">
            <a:avLst/>
          </a:prstGeom>
          <a:noFill/>
        </p:spPr>
      </p:pic>
      <p:sp>
        <p:nvSpPr>
          <p:cNvPr id="262" name="Rectangle 262"/>
          <p:cNvSpPr/>
          <p:nvPr/>
        </p:nvSpPr>
        <p:spPr>
          <a:xfrm>
            <a:off x="502919" y="283450"/>
            <a:ext cx="2100052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baseline="0" dirty="0">
                <a:solidFill>
                  <a:srgbClr val="0C377B"/>
                </a:solidFill>
                <a:latin typeface="Arial"/>
              </a:rPr>
              <a:t>Y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our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fice</a:t>
            </a:r>
          </a:p>
        </p:txBody>
      </p:sp>
      <p:sp>
        <p:nvSpPr>
          <p:cNvPr id="264" name="Rectangle 264"/>
          <p:cNvSpPr/>
          <p:nvPr/>
        </p:nvSpPr>
        <p:spPr>
          <a:xfrm>
            <a:off x="5428488" y="346315"/>
            <a:ext cx="2463014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EN Logi</a:t>
            </a:r>
            <a:r>
              <a:rPr lang="en-US" sz="3204" b="1" i="0" spc="-12" baseline="0" dirty="0">
                <a:solidFill>
                  <a:srgbClr val="0C377B"/>
                </a:solidFill>
                <a:latin typeface="Arial"/>
              </a:rPr>
              <a:t>s</a:t>
            </a:r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tics</a:t>
            </a:r>
          </a:p>
        </p:txBody>
      </p:sp>
      <p:sp>
        <p:nvSpPr>
          <p:cNvPr id="265" name="Rectangle 265"/>
          <p:cNvSpPr/>
          <p:nvPr/>
        </p:nvSpPr>
        <p:spPr>
          <a:xfrm>
            <a:off x="4571261" y="5315721"/>
            <a:ext cx="5168438" cy="4301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2795" dirty="0">
                <a:solidFill>
                  <a:srgbClr val="3465A4"/>
                </a:solidFill>
                <a:latin typeface="Arial"/>
                <a:hlinkClick r:id="rId8"/>
              </a:rPr>
              <a:t>e</a:t>
            </a:r>
            <a:r>
              <a:rPr lang="en-US" sz="2795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n.dep.facilities@cern.ch</a:t>
            </a:r>
            <a:endParaRPr lang="en-US" sz="2795" b="0" i="0" spc="0" baseline="0" dirty="0">
              <a:solidFill>
                <a:srgbClr val="3465A4"/>
              </a:solidFill>
              <a:latin typeface="Arial"/>
              <a:hlinkClick r:id="rId4"/>
            </a:endParaRPr>
          </a:p>
        </p:txBody>
      </p:sp>
      <p:sp>
        <p:nvSpPr>
          <p:cNvPr id="266" name="Rectangle 266"/>
          <p:cNvSpPr/>
          <p:nvPr/>
        </p:nvSpPr>
        <p:spPr>
          <a:xfrm>
            <a:off x="4848170" y="3070407"/>
            <a:ext cx="3850569" cy="9179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89302" algn="l"/>
              </a:tabLst>
            </a:pPr>
            <a:r>
              <a:rPr lang="en-US" sz="2604" b="0" i="0" spc="0" baseline="0" dirty="0">
                <a:solidFill>
                  <a:srgbClr val="0C377B"/>
                </a:solidFill>
                <a:latin typeface="Arial"/>
              </a:rPr>
              <a:t>Emanuele	62020</a:t>
            </a:r>
          </a:p>
          <a:p>
            <a:pPr marL="0">
              <a:lnSpc>
                <a:spcPts val="3743"/>
              </a:lnSpc>
              <a:tabLst>
                <a:tab pos="2927858" algn="l"/>
              </a:tabLst>
            </a:pPr>
            <a:r>
              <a:rPr lang="en-US" sz="2604" b="0" i="0" spc="0" baseline="0" dirty="0">
                <a:solidFill>
                  <a:srgbClr val="0C377B"/>
                </a:solidFill>
                <a:latin typeface="Arial"/>
              </a:rPr>
              <a:t>Marie-Christine	63230</a:t>
            </a:r>
          </a:p>
        </p:txBody>
      </p:sp>
      <p:sp>
        <p:nvSpPr>
          <p:cNvPr id="267" name="Rectangle 267"/>
          <p:cNvSpPr/>
          <p:nvPr/>
        </p:nvSpPr>
        <p:spPr>
          <a:xfrm>
            <a:off x="1412060" y="1331057"/>
            <a:ext cx="2848537" cy="251819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lnSpc>
                <a:spcPts val="4000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Locks</a:t>
            </a:r>
            <a:r>
              <a:rPr lang="en-US" sz="2798" b="0" i="0" spc="-11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and keys</a:t>
            </a:r>
          </a:p>
          <a:p>
            <a:pPr marL="0"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Inventory</a:t>
            </a:r>
          </a:p>
          <a:p>
            <a:pPr marL="0"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2795" b="0" i="0" spc="-47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fice moves</a:t>
            </a:r>
          </a:p>
          <a:p>
            <a:pPr marL="0">
              <a:lnSpc>
                <a:spcPts val="4000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Renovation works</a:t>
            </a:r>
          </a:p>
          <a:p>
            <a:pPr marL="0"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2795" b="0" i="0" spc="-47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fice furniture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1E69A9FC-B966-432D-A7B7-52C86A51FA59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271" name="Freeform 271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2" name="Freeform 272"/>
          <p:cNvSpPr/>
          <p:nvPr/>
        </p:nvSpPr>
        <p:spPr>
          <a:xfrm>
            <a:off x="5100828" y="422148"/>
            <a:ext cx="3115055" cy="461773"/>
          </a:xfrm>
          <a:custGeom>
            <a:avLst/>
            <a:gdLst/>
            <a:ahLst/>
            <a:cxnLst/>
            <a:rect l="0" t="0" r="0" b="0"/>
            <a:pathLst>
              <a:path w="3115055" h="461773">
                <a:moveTo>
                  <a:pt x="2682875" y="447930"/>
                </a:moveTo>
                <a:cubicBezTo>
                  <a:pt x="2662554" y="420243"/>
                  <a:pt x="2662554" y="420243"/>
                  <a:pt x="2662554" y="420243"/>
                </a:cubicBezTo>
                <a:cubicBezTo>
                  <a:pt x="2735072" y="411988"/>
                  <a:pt x="2766949" y="439674"/>
                  <a:pt x="2827908" y="423037"/>
                </a:cubicBezTo>
                <a:cubicBezTo>
                  <a:pt x="2824988" y="428625"/>
                  <a:pt x="2824988" y="428625"/>
                  <a:pt x="2824988" y="428625"/>
                </a:cubicBezTo>
                <a:cubicBezTo>
                  <a:pt x="2833751" y="436881"/>
                  <a:pt x="2842387" y="376048"/>
                  <a:pt x="2932303" y="456185"/>
                </a:cubicBezTo>
                <a:cubicBezTo>
                  <a:pt x="2932303" y="458979"/>
                  <a:pt x="2932303" y="458979"/>
                  <a:pt x="2932303" y="458979"/>
                </a:cubicBezTo>
                <a:cubicBezTo>
                  <a:pt x="2938144" y="458979"/>
                  <a:pt x="2938144" y="453518"/>
                  <a:pt x="2943987" y="461773"/>
                </a:cubicBezTo>
                <a:cubicBezTo>
                  <a:pt x="2929381" y="445136"/>
                  <a:pt x="2929381" y="445136"/>
                  <a:pt x="2929381" y="445136"/>
                </a:cubicBezTo>
                <a:cubicBezTo>
                  <a:pt x="2938144" y="439674"/>
                  <a:pt x="2949702" y="425831"/>
                  <a:pt x="2961386" y="425831"/>
                </a:cubicBezTo>
                <a:cubicBezTo>
                  <a:pt x="2964179" y="428625"/>
                  <a:pt x="2964179" y="434087"/>
                  <a:pt x="2964179" y="439674"/>
                </a:cubicBezTo>
                <a:cubicBezTo>
                  <a:pt x="2998978" y="436881"/>
                  <a:pt x="2998978" y="436881"/>
                  <a:pt x="2998978" y="436881"/>
                </a:cubicBezTo>
                <a:cubicBezTo>
                  <a:pt x="3007740" y="456185"/>
                  <a:pt x="3007740" y="456185"/>
                  <a:pt x="3007740" y="456185"/>
                </a:cubicBezTo>
                <a:cubicBezTo>
                  <a:pt x="3016503" y="445136"/>
                  <a:pt x="3016503" y="409194"/>
                  <a:pt x="3042539" y="431419"/>
                </a:cubicBezTo>
                <a:cubicBezTo>
                  <a:pt x="3033903" y="406527"/>
                  <a:pt x="3057016" y="417576"/>
                  <a:pt x="3054095" y="406527"/>
                </a:cubicBezTo>
                <a:cubicBezTo>
                  <a:pt x="3054095" y="409194"/>
                  <a:pt x="3057016" y="414782"/>
                  <a:pt x="3059938" y="417576"/>
                </a:cubicBezTo>
                <a:cubicBezTo>
                  <a:pt x="3077337" y="417576"/>
                  <a:pt x="3106292" y="411988"/>
                  <a:pt x="3115055" y="400939"/>
                </a:cubicBezTo>
                <a:cubicBezTo>
                  <a:pt x="3115055" y="400939"/>
                  <a:pt x="3057016" y="340106"/>
                  <a:pt x="3042539" y="312420"/>
                </a:cubicBezTo>
                <a:cubicBezTo>
                  <a:pt x="3065779" y="320802"/>
                  <a:pt x="3051302" y="309754"/>
                  <a:pt x="3045460" y="301372"/>
                </a:cubicBezTo>
                <a:cubicBezTo>
                  <a:pt x="3045460" y="306960"/>
                  <a:pt x="3045460" y="306960"/>
                  <a:pt x="3045460" y="306960"/>
                </a:cubicBezTo>
                <a:cubicBezTo>
                  <a:pt x="3030981" y="301372"/>
                  <a:pt x="3033903" y="284862"/>
                  <a:pt x="3025140" y="279274"/>
                </a:cubicBezTo>
                <a:cubicBezTo>
                  <a:pt x="3025140" y="284862"/>
                  <a:pt x="3025140" y="284862"/>
                  <a:pt x="3025140" y="284862"/>
                </a:cubicBezTo>
                <a:cubicBezTo>
                  <a:pt x="3028061" y="282068"/>
                  <a:pt x="3028061" y="282068"/>
                  <a:pt x="3028061" y="282068"/>
                </a:cubicBezTo>
                <a:cubicBezTo>
                  <a:pt x="3028061" y="284862"/>
                  <a:pt x="3028061" y="287529"/>
                  <a:pt x="3025140" y="287529"/>
                </a:cubicBezTo>
                <a:cubicBezTo>
                  <a:pt x="3025140" y="290323"/>
                  <a:pt x="3025140" y="293117"/>
                  <a:pt x="3022218" y="293117"/>
                </a:cubicBezTo>
                <a:cubicBezTo>
                  <a:pt x="3022218" y="290323"/>
                  <a:pt x="3022218" y="290323"/>
                  <a:pt x="3022218" y="290323"/>
                </a:cubicBezTo>
                <a:cubicBezTo>
                  <a:pt x="3016503" y="293117"/>
                  <a:pt x="3007740" y="290323"/>
                  <a:pt x="3001899" y="287529"/>
                </a:cubicBezTo>
                <a:cubicBezTo>
                  <a:pt x="3004819" y="273686"/>
                  <a:pt x="3004819" y="273686"/>
                  <a:pt x="3004819" y="273686"/>
                </a:cubicBezTo>
                <a:cubicBezTo>
                  <a:pt x="2993263" y="298577"/>
                  <a:pt x="2941065" y="229489"/>
                  <a:pt x="2926588" y="229489"/>
                </a:cubicBezTo>
                <a:cubicBezTo>
                  <a:pt x="2914903" y="210186"/>
                  <a:pt x="2894583" y="229489"/>
                  <a:pt x="2880105" y="221235"/>
                </a:cubicBezTo>
                <a:cubicBezTo>
                  <a:pt x="2851150" y="215647"/>
                  <a:pt x="2865628" y="199137"/>
                  <a:pt x="2854070" y="188087"/>
                </a:cubicBezTo>
                <a:cubicBezTo>
                  <a:pt x="2836672" y="179706"/>
                  <a:pt x="2856865" y="204598"/>
                  <a:pt x="2848228" y="204598"/>
                </a:cubicBezTo>
                <a:cubicBezTo>
                  <a:pt x="2830829" y="185293"/>
                  <a:pt x="2830829" y="185293"/>
                  <a:pt x="2830829" y="185293"/>
                </a:cubicBezTo>
                <a:cubicBezTo>
                  <a:pt x="2842387" y="182499"/>
                  <a:pt x="2836672" y="174244"/>
                  <a:pt x="2833751" y="168656"/>
                </a:cubicBezTo>
                <a:cubicBezTo>
                  <a:pt x="2816352" y="165862"/>
                  <a:pt x="2790190" y="138304"/>
                  <a:pt x="2784348" y="165862"/>
                </a:cubicBezTo>
                <a:cubicBezTo>
                  <a:pt x="2761233" y="152019"/>
                  <a:pt x="2761233" y="140970"/>
                  <a:pt x="2749550" y="138304"/>
                </a:cubicBezTo>
                <a:cubicBezTo>
                  <a:pt x="2755391" y="143764"/>
                  <a:pt x="2761233" y="149352"/>
                  <a:pt x="2761233" y="154813"/>
                </a:cubicBezTo>
                <a:cubicBezTo>
                  <a:pt x="2752470" y="140970"/>
                  <a:pt x="2755391" y="157607"/>
                  <a:pt x="2758313" y="160401"/>
                </a:cubicBezTo>
                <a:cubicBezTo>
                  <a:pt x="2743835" y="171450"/>
                  <a:pt x="2685795" y="105030"/>
                  <a:pt x="2682875" y="135510"/>
                </a:cubicBezTo>
                <a:cubicBezTo>
                  <a:pt x="2682875" y="129922"/>
                  <a:pt x="2682875" y="129922"/>
                  <a:pt x="2682875" y="129922"/>
                </a:cubicBezTo>
                <a:cubicBezTo>
                  <a:pt x="2677032" y="152019"/>
                  <a:pt x="2679953" y="174244"/>
                  <a:pt x="2671317" y="185293"/>
                </a:cubicBezTo>
                <a:cubicBezTo>
                  <a:pt x="2662554" y="174244"/>
                  <a:pt x="2662554" y="174244"/>
                  <a:pt x="2662554" y="174244"/>
                </a:cubicBezTo>
                <a:cubicBezTo>
                  <a:pt x="2653918" y="182499"/>
                  <a:pt x="2653918" y="182499"/>
                  <a:pt x="2653918" y="182499"/>
                </a:cubicBezTo>
                <a:cubicBezTo>
                  <a:pt x="2645155" y="174244"/>
                  <a:pt x="2650998" y="168656"/>
                  <a:pt x="2650998" y="165862"/>
                </a:cubicBezTo>
                <a:cubicBezTo>
                  <a:pt x="2633599" y="176912"/>
                  <a:pt x="2610357" y="163195"/>
                  <a:pt x="2590038" y="157607"/>
                </a:cubicBezTo>
                <a:cubicBezTo>
                  <a:pt x="2607437" y="218441"/>
                  <a:pt x="2607437" y="218441"/>
                  <a:pt x="2607437" y="218441"/>
                </a:cubicBezTo>
                <a:cubicBezTo>
                  <a:pt x="2592958" y="204598"/>
                  <a:pt x="2564003" y="174244"/>
                  <a:pt x="2558161" y="193549"/>
                </a:cubicBezTo>
                <a:cubicBezTo>
                  <a:pt x="2549525" y="174244"/>
                  <a:pt x="2549525" y="174244"/>
                  <a:pt x="2549525" y="174244"/>
                </a:cubicBezTo>
                <a:cubicBezTo>
                  <a:pt x="2517520" y="132716"/>
                  <a:pt x="2523363" y="188087"/>
                  <a:pt x="2511805" y="176912"/>
                </a:cubicBezTo>
                <a:cubicBezTo>
                  <a:pt x="2494406" y="154813"/>
                  <a:pt x="2494406" y="154813"/>
                  <a:pt x="2494406" y="154813"/>
                </a:cubicBezTo>
                <a:cubicBezTo>
                  <a:pt x="2511805" y="154813"/>
                  <a:pt x="2511805" y="154813"/>
                  <a:pt x="2511805" y="154813"/>
                </a:cubicBezTo>
                <a:cubicBezTo>
                  <a:pt x="2497328" y="143764"/>
                  <a:pt x="2488565" y="135510"/>
                  <a:pt x="2477007" y="121667"/>
                </a:cubicBezTo>
                <a:cubicBezTo>
                  <a:pt x="2477007" y="121667"/>
                  <a:pt x="2477007" y="121667"/>
                  <a:pt x="2477007" y="121667"/>
                </a:cubicBezTo>
                <a:cubicBezTo>
                  <a:pt x="2477007" y="121667"/>
                  <a:pt x="2477007" y="124461"/>
                  <a:pt x="2477007" y="124461"/>
                </a:cubicBezTo>
                <a:cubicBezTo>
                  <a:pt x="2477007" y="124461"/>
                  <a:pt x="2477007" y="124461"/>
                  <a:pt x="2477007" y="124461"/>
                </a:cubicBezTo>
                <a:cubicBezTo>
                  <a:pt x="2474087" y="135510"/>
                  <a:pt x="2462403" y="143764"/>
                  <a:pt x="2450845" y="140970"/>
                </a:cubicBezTo>
                <a:cubicBezTo>
                  <a:pt x="2433447" y="138304"/>
                  <a:pt x="2418968" y="152019"/>
                  <a:pt x="2392806" y="127255"/>
                </a:cubicBezTo>
                <a:cubicBezTo>
                  <a:pt x="2387091" y="149352"/>
                  <a:pt x="2387091" y="149352"/>
                  <a:pt x="2387091" y="149352"/>
                </a:cubicBezTo>
                <a:cubicBezTo>
                  <a:pt x="2366772" y="135510"/>
                  <a:pt x="2366772" y="135510"/>
                  <a:pt x="2366772" y="135510"/>
                </a:cubicBezTo>
                <a:cubicBezTo>
                  <a:pt x="2366772" y="118873"/>
                  <a:pt x="2366772" y="118873"/>
                  <a:pt x="2366772" y="118873"/>
                </a:cubicBezTo>
                <a:cubicBezTo>
                  <a:pt x="2387091" y="121667"/>
                  <a:pt x="2424811" y="116079"/>
                  <a:pt x="2450845" y="116079"/>
                </a:cubicBezTo>
                <a:cubicBezTo>
                  <a:pt x="2453766" y="107824"/>
                  <a:pt x="2453766" y="107824"/>
                  <a:pt x="2453766" y="107824"/>
                </a:cubicBezTo>
                <a:cubicBezTo>
                  <a:pt x="2436367" y="107824"/>
                  <a:pt x="2418968" y="113412"/>
                  <a:pt x="2410205" y="110618"/>
                </a:cubicBezTo>
                <a:cubicBezTo>
                  <a:pt x="2404490" y="107824"/>
                  <a:pt x="2392806" y="88519"/>
                  <a:pt x="2401569" y="77470"/>
                </a:cubicBezTo>
                <a:cubicBezTo>
                  <a:pt x="2392806" y="93981"/>
                  <a:pt x="2392806" y="93981"/>
                  <a:pt x="2392806" y="93981"/>
                </a:cubicBezTo>
                <a:cubicBezTo>
                  <a:pt x="2340610" y="93981"/>
                  <a:pt x="2340610" y="93981"/>
                  <a:pt x="2288413" y="71882"/>
                </a:cubicBezTo>
                <a:cubicBezTo>
                  <a:pt x="2291333" y="80137"/>
                  <a:pt x="2291333" y="80137"/>
                  <a:pt x="2291333" y="80137"/>
                </a:cubicBezTo>
                <a:cubicBezTo>
                  <a:pt x="2279777" y="85725"/>
                  <a:pt x="2271014" y="91187"/>
                  <a:pt x="2268092" y="77470"/>
                </a:cubicBezTo>
                <a:cubicBezTo>
                  <a:pt x="2236215" y="71882"/>
                  <a:pt x="2204339" y="60833"/>
                  <a:pt x="2184018" y="35942"/>
                </a:cubicBezTo>
                <a:cubicBezTo>
                  <a:pt x="2178177" y="58039"/>
                  <a:pt x="2178177" y="58039"/>
                  <a:pt x="2178177" y="58039"/>
                </a:cubicBezTo>
                <a:cubicBezTo>
                  <a:pt x="2169540" y="55245"/>
                  <a:pt x="2160778" y="24893"/>
                  <a:pt x="2157856" y="52579"/>
                </a:cubicBezTo>
                <a:cubicBezTo>
                  <a:pt x="2143378" y="60833"/>
                  <a:pt x="2143378" y="60833"/>
                  <a:pt x="2143378" y="60833"/>
                </a:cubicBezTo>
                <a:cubicBezTo>
                  <a:pt x="2131822" y="60833"/>
                  <a:pt x="2125979" y="71882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4423" y="55245"/>
                  <a:pt x="2114423" y="55245"/>
                  <a:pt x="2114423" y="55245"/>
                </a:cubicBezTo>
                <a:cubicBezTo>
                  <a:pt x="2114423" y="58039"/>
                  <a:pt x="2114423" y="58039"/>
                  <a:pt x="2114423" y="58039"/>
                </a:cubicBezTo>
                <a:cubicBezTo>
                  <a:pt x="2094103" y="46991"/>
                  <a:pt x="2114423" y="77470"/>
                  <a:pt x="2091181" y="63627"/>
                </a:cubicBezTo>
                <a:cubicBezTo>
                  <a:pt x="2082545" y="49785"/>
                  <a:pt x="2082545" y="91187"/>
                  <a:pt x="2070862" y="85725"/>
                </a:cubicBezTo>
                <a:cubicBezTo>
                  <a:pt x="2059304" y="55245"/>
                  <a:pt x="2059304" y="55245"/>
                  <a:pt x="2059304" y="55245"/>
                </a:cubicBezTo>
                <a:cubicBezTo>
                  <a:pt x="2038985" y="35942"/>
                  <a:pt x="2033142" y="66422"/>
                  <a:pt x="2001265" y="66422"/>
                </a:cubicBezTo>
                <a:cubicBezTo>
                  <a:pt x="1989708" y="55245"/>
                  <a:pt x="1980945" y="30354"/>
                  <a:pt x="1992629" y="5588"/>
                </a:cubicBezTo>
                <a:cubicBezTo>
                  <a:pt x="1978152" y="33148"/>
                  <a:pt x="1986788" y="24893"/>
                  <a:pt x="1966467" y="35942"/>
                </a:cubicBezTo>
                <a:cubicBezTo>
                  <a:pt x="1963547" y="24893"/>
                  <a:pt x="1966467" y="22099"/>
                  <a:pt x="1972310" y="13843"/>
                </a:cubicBezTo>
                <a:cubicBezTo>
                  <a:pt x="1954911" y="0"/>
                  <a:pt x="1960626" y="22099"/>
                  <a:pt x="1949068" y="22099"/>
                </a:cubicBezTo>
                <a:cubicBezTo>
                  <a:pt x="1946148" y="44197"/>
                  <a:pt x="1940432" y="77470"/>
                  <a:pt x="1937512" y="77470"/>
                </a:cubicBezTo>
                <a:cubicBezTo>
                  <a:pt x="1940432" y="85725"/>
                  <a:pt x="1940432" y="85725"/>
                  <a:pt x="1940432" y="85725"/>
                </a:cubicBezTo>
                <a:cubicBezTo>
                  <a:pt x="1928749" y="96774"/>
                  <a:pt x="1914270" y="102362"/>
                  <a:pt x="1899792" y="91187"/>
                </a:cubicBezTo>
                <a:cubicBezTo>
                  <a:pt x="1899792" y="80137"/>
                  <a:pt x="1899792" y="80137"/>
                  <a:pt x="1899792" y="80137"/>
                </a:cubicBezTo>
                <a:cubicBezTo>
                  <a:pt x="1885315" y="85725"/>
                  <a:pt x="1885315" y="85725"/>
                  <a:pt x="1885315" y="85725"/>
                </a:cubicBezTo>
                <a:cubicBezTo>
                  <a:pt x="1882393" y="71882"/>
                  <a:pt x="1882393" y="71882"/>
                  <a:pt x="1882393" y="71882"/>
                </a:cubicBezTo>
                <a:cubicBezTo>
                  <a:pt x="1862074" y="74676"/>
                  <a:pt x="1862074" y="74676"/>
                  <a:pt x="1862074" y="74676"/>
                </a:cubicBezTo>
                <a:cubicBezTo>
                  <a:pt x="1864994" y="77470"/>
                  <a:pt x="1864994" y="77470"/>
                  <a:pt x="1864994" y="77470"/>
                </a:cubicBezTo>
                <a:cubicBezTo>
                  <a:pt x="1859153" y="80137"/>
                  <a:pt x="1841753" y="82931"/>
                  <a:pt x="1830197" y="77470"/>
                </a:cubicBezTo>
                <a:cubicBezTo>
                  <a:pt x="1833117" y="69088"/>
                  <a:pt x="1833117" y="69088"/>
                  <a:pt x="1833117" y="69088"/>
                </a:cubicBezTo>
                <a:cubicBezTo>
                  <a:pt x="1804035" y="44197"/>
                  <a:pt x="1780920" y="74676"/>
                  <a:pt x="1748916" y="77470"/>
                </a:cubicBezTo>
                <a:cubicBezTo>
                  <a:pt x="1751838" y="63627"/>
                  <a:pt x="1751838" y="63627"/>
                  <a:pt x="1751838" y="63627"/>
                </a:cubicBezTo>
                <a:cubicBezTo>
                  <a:pt x="1743202" y="46991"/>
                  <a:pt x="1748916" y="85725"/>
                  <a:pt x="1737360" y="77470"/>
                </a:cubicBezTo>
                <a:cubicBezTo>
                  <a:pt x="1737360" y="58039"/>
                  <a:pt x="1737360" y="58039"/>
                  <a:pt x="1737360" y="58039"/>
                </a:cubicBezTo>
                <a:cubicBezTo>
                  <a:pt x="1722881" y="82931"/>
                  <a:pt x="1719961" y="52579"/>
                  <a:pt x="1714118" y="44197"/>
                </a:cubicBezTo>
                <a:cubicBezTo>
                  <a:pt x="1717040" y="69088"/>
                  <a:pt x="1717040" y="69088"/>
                  <a:pt x="1717040" y="69088"/>
                </a:cubicBezTo>
                <a:cubicBezTo>
                  <a:pt x="1702562" y="63627"/>
                  <a:pt x="1702562" y="63627"/>
                  <a:pt x="1702562" y="63627"/>
                </a:cubicBezTo>
                <a:cubicBezTo>
                  <a:pt x="1685163" y="55245"/>
                  <a:pt x="1691004" y="33148"/>
                  <a:pt x="1693799" y="19305"/>
                </a:cubicBezTo>
                <a:cubicBezTo>
                  <a:pt x="1682241" y="38736"/>
                  <a:pt x="1682241" y="38736"/>
                  <a:pt x="1682241" y="38736"/>
                </a:cubicBezTo>
                <a:cubicBezTo>
                  <a:pt x="1679320" y="16637"/>
                  <a:pt x="1679320" y="16637"/>
                  <a:pt x="1679320" y="16637"/>
                </a:cubicBezTo>
                <a:cubicBezTo>
                  <a:pt x="1670685" y="41530"/>
                  <a:pt x="1673605" y="11049"/>
                  <a:pt x="1659001" y="24893"/>
                </a:cubicBezTo>
                <a:cubicBezTo>
                  <a:pt x="1656079" y="16637"/>
                  <a:pt x="1659001" y="13843"/>
                  <a:pt x="1656079" y="8256"/>
                </a:cubicBezTo>
                <a:cubicBezTo>
                  <a:pt x="1630044" y="38736"/>
                  <a:pt x="1630044" y="38736"/>
                  <a:pt x="1630044" y="38736"/>
                </a:cubicBezTo>
                <a:cubicBezTo>
                  <a:pt x="1644523" y="24893"/>
                  <a:pt x="1644523" y="24893"/>
                  <a:pt x="1644523" y="24893"/>
                </a:cubicBezTo>
                <a:cubicBezTo>
                  <a:pt x="1644523" y="58039"/>
                  <a:pt x="1644523" y="58039"/>
                  <a:pt x="1644523" y="58039"/>
                </a:cubicBezTo>
                <a:cubicBezTo>
                  <a:pt x="1627124" y="82931"/>
                  <a:pt x="1624203" y="55245"/>
                  <a:pt x="1612645" y="63627"/>
                </a:cubicBezTo>
                <a:cubicBezTo>
                  <a:pt x="1618488" y="55245"/>
                  <a:pt x="1618488" y="55245"/>
                  <a:pt x="1618488" y="55245"/>
                </a:cubicBezTo>
                <a:cubicBezTo>
                  <a:pt x="1601089" y="60833"/>
                  <a:pt x="1601089" y="46991"/>
                  <a:pt x="1592326" y="41530"/>
                </a:cubicBezTo>
                <a:cubicBezTo>
                  <a:pt x="1595247" y="46991"/>
                  <a:pt x="1598167" y="55245"/>
                  <a:pt x="1592326" y="60833"/>
                </a:cubicBezTo>
                <a:cubicBezTo>
                  <a:pt x="1586483" y="60833"/>
                  <a:pt x="1589404" y="49785"/>
                  <a:pt x="1583690" y="44197"/>
                </a:cubicBezTo>
                <a:cubicBezTo>
                  <a:pt x="1583690" y="66422"/>
                  <a:pt x="1569085" y="77470"/>
                  <a:pt x="1557528" y="66422"/>
                </a:cubicBezTo>
                <a:cubicBezTo>
                  <a:pt x="1560449" y="63627"/>
                  <a:pt x="1560449" y="60833"/>
                  <a:pt x="1560449" y="58039"/>
                </a:cubicBezTo>
                <a:cubicBezTo>
                  <a:pt x="1557528" y="63627"/>
                  <a:pt x="1554606" y="69088"/>
                  <a:pt x="1551686" y="63627"/>
                </a:cubicBezTo>
                <a:cubicBezTo>
                  <a:pt x="1554606" y="38736"/>
                  <a:pt x="1554606" y="38736"/>
                  <a:pt x="1554606" y="38736"/>
                </a:cubicBezTo>
                <a:cubicBezTo>
                  <a:pt x="1543050" y="60833"/>
                  <a:pt x="1543050" y="60833"/>
                  <a:pt x="1543050" y="60833"/>
                </a:cubicBezTo>
                <a:cubicBezTo>
                  <a:pt x="1537207" y="55245"/>
                  <a:pt x="1528572" y="71882"/>
                  <a:pt x="1528572" y="55245"/>
                </a:cubicBezTo>
                <a:cubicBezTo>
                  <a:pt x="1531365" y="52579"/>
                  <a:pt x="1531365" y="52579"/>
                  <a:pt x="1531365" y="52579"/>
                </a:cubicBezTo>
                <a:cubicBezTo>
                  <a:pt x="1482090" y="46991"/>
                  <a:pt x="1482090" y="46991"/>
                  <a:pt x="1482090" y="46991"/>
                </a:cubicBezTo>
                <a:cubicBezTo>
                  <a:pt x="1482090" y="27687"/>
                  <a:pt x="1482090" y="27687"/>
                  <a:pt x="1482090" y="27687"/>
                </a:cubicBezTo>
                <a:cubicBezTo>
                  <a:pt x="1476375" y="52579"/>
                  <a:pt x="1456054" y="16637"/>
                  <a:pt x="1456054" y="49785"/>
                </a:cubicBezTo>
                <a:cubicBezTo>
                  <a:pt x="1447291" y="30354"/>
                  <a:pt x="1421256" y="60833"/>
                  <a:pt x="1426972" y="24893"/>
                </a:cubicBezTo>
                <a:cubicBezTo>
                  <a:pt x="1392174" y="22099"/>
                  <a:pt x="1374775" y="58039"/>
                  <a:pt x="1337056" y="41530"/>
                </a:cubicBezTo>
                <a:cubicBezTo>
                  <a:pt x="1322577" y="8256"/>
                  <a:pt x="1284858" y="19305"/>
                  <a:pt x="1258824" y="16637"/>
                </a:cubicBezTo>
                <a:cubicBezTo>
                  <a:pt x="1209420" y="30354"/>
                  <a:pt x="1177543" y="41530"/>
                  <a:pt x="1125347" y="52579"/>
                </a:cubicBezTo>
                <a:cubicBezTo>
                  <a:pt x="1096391" y="11049"/>
                  <a:pt x="1049908" y="69088"/>
                  <a:pt x="1018031" y="46991"/>
                </a:cubicBezTo>
                <a:cubicBezTo>
                  <a:pt x="1009395" y="63627"/>
                  <a:pt x="1009395" y="63627"/>
                  <a:pt x="1009395" y="63627"/>
                </a:cubicBezTo>
                <a:cubicBezTo>
                  <a:pt x="986155" y="35942"/>
                  <a:pt x="954277" y="71882"/>
                  <a:pt x="922274" y="44197"/>
                </a:cubicBezTo>
                <a:cubicBezTo>
                  <a:pt x="916558" y="52579"/>
                  <a:pt x="910717" y="55245"/>
                  <a:pt x="910717" y="55245"/>
                </a:cubicBezTo>
                <a:cubicBezTo>
                  <a:pt x="910717" y="58039"/>
                  <a:pt x="913637" y="60833"/>
                  <a:pt x="913637" y="71882"/>
                </a:cubicBezTo>
                <a:cubicBezTo>
                  <a:pt x="904875" y="63627"/>
                  <a:pt x="887475" y="74676"/>
                  <a:pt x="887475" y="52579"/>
                </a:cubicBezTo>
                <a:cubicBezTo>
                  <a:pt x="890397" y="49785"/>
                  <a:pt x="890397" y="49785"/>
                  <a:pt x="890397" y="49785"/>
                </a:cubicBezTo>
                <a:cubicBezTo>
                  <a:pt x="890397" y="27687"/>
                  <a:pt x="864362" y="60833"/>
                  <a:pt x="855599" y="41530"/>
                </a:cubicBezTo>
                <a:cubicBezTo>
                  <a:pt x="861441" y="66422"/>
                  <a:pt x="861441" y="66422"/>
                  <a:pt x="861441" y="66422"/>
                </a:cubicBezTo>
                <a:cubicBezTo>
                  <a:pt x="844042" y="60833"/>
                  <a:pt x="844042" y="60833"/>
                  <a:pt x="844042" y="60833"/>
                </a:cubicBezTo>
                <a:cubicBezTo>
                  <a:pt x="846962" y="58039"/>
                  <a:pt x="846962" y="58039"/>
                  <a:pt x="846962" y="58039"/>
                </a:cubicBezTo>
                <a:cubicBezTo>
                  <a:pt x="777367" y="113412"/>
                  <a:pt x="742568" y="38736"/>
                  <a:pt x="678687" y="88519"/>
                </a:cubicBezTo>
                <a:cubicBezTo>
                  <a:pt x="684530" y="63627"/>
                  <a:pt x="664210" y="102362"/>
                  <a:pt x="664210" y="74676"/>
                </a:cubicBezTo>
                <a:cubicBezTo>
                  <a:pt x="643889" y="41530"/>
                  <a:pt x="632332" y="85725"/>
                  <a:pt x="617727" y="93981"/>
                </a:cubicBezTo>
                <a:cubicBezTo>
                  <a:pt x="617727" y="96774"/>
                  <a:pt x="617727" y="96774"/>
                  <a:pt x="617727" y="99568"/>
                </a:cubicBezTo>
                <a:cubicBezTo>
                  <a:pt x="594613" y="96774"/>
                  <a:pt x="594613" y="96774"/>
                  <a:pt x="594613" y="96774"/>
                </a:cubicBezTo>
                <a:cubicBezTo>
                  <a:pt x="606170" y="60833"/>
                  <a:pt x="577214" y="127255"/>
                  <a:pt x="588772" y="96774"/>
                </a:cubicBezTo>
                <a:cubicBezTo>
                  <a:pt x="525018" y="74676"/>
                  <a:pt x="443737" y="105030"/>
                  <a:pt x="368300" y="99568"/>
                </a:cubicBezTo>
                <a:cubicBezTo>
                  <a:pt x="371220" y="107824"/>
                  <a:pt x="371220" y="107824"/>
                  <a:pt x="371220" y="107824"/>
                </a:cubicBezTo>
                <a:cubicBezTo>
                  <a:pt x="353822" y="107824"/>
                  <a:pt x="330707" y="118873"/>
                  <a:pt x="316102" y="107824"/>
                </a:cubicBezTo>
                <a:cubicBezTo>
                  <a:pt x="301625" y="93981"/>
                  <a:pt x="287147" y="132716"/>
                  <a:pt x="281305" y="132716"/>
                </a:cubicBezTo>
                <a:cubicBezTo>
                  <a:pt x="266826" y="149352"/>
                  <a:pt x="249427" y="121667"/>
                  <a:pt x="258191" y="121667"/>
                </a:cubicBezTo>
                <a:cubicBezTo>
                  <a:pt x="240792" y="127255"/>
                  <a:pt x="229107" y="160401"/>
                  <a:pt x="205867" y="149352"/>
                </a:cubicBezTo>
                <a:cubicBezTo>
                  <a:pt x="194310" y="118873"/>
                  <a:pt x="145033" y="182499"/>
                  <a:pt x="142112" y="149352"/>
                </a:cubicBezTo>
                <a:cubicBezTo>
                  <a:pt x="142112" y="152019"/>
                  <a:pt x="142112" y="152019"/>
                  <a:pt x="142112" y="152019"/>
                </a:cubicBezTo>
                <a:cubicBezTo>
                  <a:pt x="110236" y="132716"/>
                  <a:pt x="86994" y="174244"/>
                  <a:pt x="52197" y="154813"/>
                </a:cubicBezTo>
                <a:cubicBezTo>
                  <a:pt x="52197" y="154813"/>
                  <a:pt x="52197" y="154813"/>
                  <a:pt x="52197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31876" y="370587"/>
                  <a:pt x="31876" y="370587"/>
                  <a:pt x="31876" y="370587"/>
                </a:cubicBezTo>
                <a:cubicBezTo>
                  <a:pt x="95757" y="456185"/>
                  <a:pt x="95757" y="456185"/>
                  <a:pt x="95757" y="456185"/>
                </a:cubicBezTo>
                <a:cubicBezTo>
                  <a:pt x="142112" y="445136"/>
                  <a:pt x="191388" y="434087"/>
                  <a:pt x="240792" y="425831"/>
                </a:cubicBezTo>
                <a:cubicBezTo>
                  <a:pt x="359663" y="450724"/>
                  <a:pt x="359663" y="450724"/>
                  <a:pt x="359663" y="450724"/>
                </a:cubicBezTo>
                <a:cubicBezTo>
                  <a:pt x="455422" y="439674"/>
                  <a:pt x="551052" y="431419"/>
                  <a:pt x="646811" y="423037"/>
                </a:cubicBezTo>
                <a:cubicBezTo>
                  <a:pt x="664210" y="395351"/>
                  <a:pt x="664210" y="395351"/>
                  <a:pt x="664210" y="395351"/>
                </a:cubicBezTo>
                <a:cubicBezTo>
                  <a:pt x="722249" y="436881"/>
                  <a:pt x="794766" y="384302"/>
                  <a:pt x="855599" y="411988"/>
                </a:cubicBezTo>
                <a:cubicBezTo>
                  <a:pt x="855599" y="389891"/>
                  <a:pt x="855599" y="389891"/>
                  <a:pt x="855599" y="389891"/>
                </a:cubicBezTo>
                <a:cubicBezTo>
                  <a:pt x="872998" y="389891"/>
                  <a:pt x="872998" y="400939"/>
                  <a:pt x="875918" y="406527"/>
                </a:cubicBezTo>
                <a:cubicBezTo>
                  <a:pt x="1035431" y="395351"/>
                  <a:pt x="1200785" y="362205"/>
                  <a:pt x="1345818" y="389891"/>
                </a:cubicBezTo>
                <a:cubicBezTo>
                  <a:pt x="1360297" y="406527"/>
                  <a:pt x="1400937" y="395351"/>
                  <a:pt x="1412493" y="411988"/>
                </a:cubicBezTo>
                <a:cubicBezTo>
                  <a:pt x="1458976" y="384302"/>
                  <a:pt x="1508252" y="384302"/>
                  <a:pt x="1554606" y="387097"/>
                </a:cubicBezTo>
                <a:cubicBezTo>
                  <a:pt x="1554606" y="389891"/>
                  <a:pt x="1554606" y="389891"/>
                  <a:pt x="1554606" y="389891"/>
                </a:cubicBezTo>
                <a:cubicBezTo>
                  <a:pt x="1574927" y="387097"/>
                  <a:pt x="1574927" y="387097"/>
                  <a:pt x="1574927" y="387097"/>
                </a:cubicBezTo>
                <a:cubicBezTo>
                  <a:pt x="1577848" y="387097"/>
                  <a:pt x="1577848" y="389891"/>
                  <a:pt x="1577848" y="392685"/>
                </a:cubicBezTo>
                <a:cubicBezTo>
                  <a:pt x="1601089" y="373254"/>
                  <a:pt x="1641602" y="392685"/>
                  <a:pt x="1670685" y="400939"/>
                </a:cubicBezTo>
                <a:cubicBezTo>
                  <a:pt x="1670685" y="403733"/>
                  <a:pt x="1670685" y="403733"/>
                  <a:pt x="1670685" y="403733"/>
                </a:cubicBezTo>
                <a:cubicBezTo>
                  <a:pt x="1847595" y="409194"/>
                  <a:pt x="2012950" y="373254"/>
                  <a:pt x="2189861" y="411988"/>
                </a:cubicBezTo>
                <a:cubicBezTo>
                  <a:pt x="2268092" y="450724"/>
                  <a:pt x="2366772" y="403733"/>
                  <a:pt x="2459608" y="439674"/>
                </a:cubicBezTo>
                <a:cubicBezTo>
                  <a:pt x="2474087" y="461773"/>
                  <a:pt x="2665476" y="456185"/>
                  <a:pt x="2682875" y="447930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74" name="Picture 26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15455" y="1633728"/>
            <a:ext cx="627887" cy="627887"/>
          </a:xfrm>
          <a:prstGeom prst="rect">
            <a:avLst/>
          </a:prstGeom>
          <a:noFill/>
        </p:spPr>
      </p:pic>
      <p:pic>
        <p:nvPicPr>
          <p:cNvPr id="275" name="Picture 26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83452" y="3438145"/>
            <a:ext cx="751331" cy="751331"/>
          </a:xfrm>
          <a:prstGeom prst="rect">
            <a:avLst/>
          </a:prstGeom>
          <a:noFill/>
        </p:spPr>
      </p:pic>
      <p:sp>
        <p:nvSpPr>
          <p:cNvPr id="276" name="Freeform 276"/>
          <p:cNvSpPr/>
          <p:nvPr/>
        </p:nvSpPr>
        <p:spPr>
          <a:xfrm>
            <a:off x="773088" y="2201053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1"/>
                </a:moveTo>
                <a:cubicBezTo>
                  <a:pt x="421030" y="156592"/>
                  <a:pt x="380288" y="177038"/>
                  <a:pt x="332752" y="177038"/>
                </a:cubicBezTo>
                <a:cubicBezTo>
                  <a:pt x="305587" y="183897"/>
                  <a:pt x="305587" y="217932"/>
                  <a:pt x="264845" y="211074"/>
                </a:cubicBezTo>
                <a:cubicBezTo>
                  <a:pt x="264845" y="163449"/>
                  <a:pt x="312369" y="156592"/>
                  <a:pt x="353123" y="149861"/>
                </a:cubicBezTo>
                <a:cubicBezTo>
                  <a:pt x="258051" y="129413"/>
                  <a:pt x="156184" y="136144"/>
                  <a:pt x="74701" y="156592"/>
                </a:cubicBezTo>
                <a:cubicBezTo>
                  <a:pt x="47536" y="156592"/>
                  <a:pt x="20370" y="190627"/>
                  <a:pt x="0" y="163449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4"/>
                  <a:pt x="285216" y="95377"/>
                  <a:pt x="387070" y="115824"/>
                </a:cubicBezTo>
                <a:cubicBezTo>
                  <a:pt x="353123" y="68073"/>
                  <a:pt x="244462" y="74931"/>
                  <a:pt x="258051" y="6858"/>
                </a:cubicBezTo>
                <a:cubicBezTo>
                  <a:pt x="291998" y="0"/>
                  <a:pt x="291998" y="27306"/>
                  <a:pt x="305587" y="40894"/>
                </a:cubicBezTo>
                <a:cubicBezTo>
                  <a:pt x="366699" y="61342"/>
                  <a:pt x="400659" y="102108"/>
                  <a:pt x="461771" y="115824"/>
                </a:cubicBezTo>
                <a:cubicBezTo>
                  <a:pt x="461771" y="122556"/>
                  <a:pt x="461771" y="136144"/>
                  <a:pt x="461771" y="149861"/>
                </a:cubicBezTo>
                <a:close/>
                <a:moveTo>
                  <a:pt x="393865" y="115824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4"/>
                  <a:pt x="393865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7" name="Freeform 277"/>
          <p:cNvSpPr/>
          <p:nvPr/>
        </p:nvSpPr>
        <p:spPr>
          <a:xfrm>
            <a:off x="771564" y="2711594"/>
            <a:ext cx="461772" cy="219456"/>
          </a:xfrm>
          <a:custGeom>
            <a:avLst/>
            <a:gdLst/>
            <a:ahLst/>
            <a:cxnLst/>
            <a:rect l="0" t="0" r="0" b="0"/>
            <a:pathLst>
              <a:path w="461772" h="219456">
                <a:moveTo>
                  <a:pt x="461772" y="150876"/>
                </a:moveTo>
                <a:cubicBezTo>
                  <a:pt x="421030" y="157733"/>
                  <a:pt x="380288" y="178308"/>
                  <a:pt x="332752" y="178308"/>
                </a:cubicBezTo>
                <a:cubicBezTo>
                  <a:pt x="305587" y="185165"/>
                  <a:pt x="305587" y="219456"/>
                  <a:pt x="264845" y="212597"/>
                </a:cubicBezTo>
                <a:cubicBezTo>
                  <a:pt x="264845" y="164591"/>
                  <a:pt x="312369" y="157733"/>
                  <a:pt x="353123" y="150876"/>
                </a:cubicBezTo>
                <a:cubicBezTo>
                  <a:pt x="258051" y="130302"/>
                  <a:pt x="156184" y="137159"/>
                  <a:pt x="74701" y="157733"/>
                </a:cubicBezTo>
                <a:cubicBezTo>
                  <a:pt x="47536" y="157733"/>
                  <a:pt x="20370" y="192023"/>
                  <a:pt x="0" y="164591"/>
                </a:cubicBezTo>
                <a:cubicBezTo>
                  <a:pt x="0" y="123444"/>
                  <a:pt x="47536" y="130302"/>
                  <a:pt x="74701" y="130302"/>
                </a:cubicBezTo>
                <a:cubicBezTo>
                  <a:pt x="156184" y="116585"/>
                  <a:pt x="285216" y="96011"/>
                  <a:pt x="387070" y="116585"/>
                </a:cubicBezTo>
                <a:cubicBezTo>
                  <a:pt x="353123" y="68579"/>
                  <a:pt x="244462" y="75438"/>
                  <a:pt x="258051" y="6858"/>
                </a:cubicBezTo>
                <a:cubicBezTo>
                  <a:pt x="291998" y="0"/>
                  <a:pt x="291998" y="27432"/>
                  <a:pt x="305587" y="41147"/>
                </a:cubicBezTo>
                <a:cubicBezTo>
                  <a:pt x="366699" y="61721"/>
                  <a:pt x="400659" y="102870"/>
                  <a:pt x="461772" y="116585"/>
                </a:cubicBezTo>
                <a:cubicBezTo>
                  <a:pt x="461772" y="123444"/>
                  <a:pt x="461772" y="137159"/>
                  <a:pt x="461772" y="150876"/>
                </a:cubicBezTo>
                <a:close/>
                <a:moveTo>
                  <a:pt x="393865" y="116585"/>
                </a:moveTo>
                <a:cubicBezTo>
                  <a:pt x="393865" y="123444"/>
                  <a:pt x="393865" y="130302"/>
                  <a:pt x="393865" y="137159"/>
                </a:cubicBezTo>
                <a:cubicBezTo>
                  <a:pt x="400659" y="137159"/>
                  <a:pt x="400659" y="137159"/>
                  <a:pt x="407441" y="137159"/>
                </a:cubicBezTo>
                <a:cubicBezTo>
                  <a:pt x="407441" y="130302"/>
                  <a:pt x="407441" y="123444"/>
                  <a:pt x="407441" y="123444"/>
                </a:cubicBezTo>
                <a:cubicBezTo>
                  <a:pt x="400659" y="123444"/>
                  <a:pt x="400659" y="116585"/>
                  <a:pt x="393865" y="11658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8" name="Freeform 278"/>
          <p:cNvSpPr/>
          <p:nvPr/>
        </p:nvSpPr>
        <p:spPr>
          <a:xfrm>
            <a:off x="770039" y="3223657"/>
            <a:ext cx="461772" cy="217932"/>
          </a:xfrm>
          <a:custGeom>
            <a:avLst/>
            <a:gdLst/>
            <a:ahLst/>
            <a:cxnLst/>
            <a:rect l="0" t="0" r="0" b="0"/>
            <a:pathLst>
              <a:path w="461772" h="217932">
                <a:moveTo>
                  <a:pt x="461772" y="149860"/>
                </a:moveTo>
                <a:cubicBezTo>
                  <a:pt x="421031" y="156591"/>
                  <a:pt x="380289" y="177038"/>
                  <a:pt x="332753" y="177038"/>
                </a:cubicBezTo>
                <a:cubicBezTo>
                  <a:pt x="305588" y="183897"/>
                  <a:pt x="305588" y="217932"/>
                  <a:pt x="264846" y="211075"/>
                </a:cubicBezTo>
                <a:cubicBezTo>
                  <a:pt x="264846" y="163450"/>
                  <a:pt x="312370" y="156591"/>
                  <a:pt x="353124" y="149860"/>
                </a:cubicBezTo>
                <a:cubicBezTo>
                  <a:pt x="258052" y="129413"/>
                  <a:pt x="156185" y="136144"/>
                  <a:pt x="74702" y="156591"/>
                </a:cubicBezTo>
                <a:cubicBezTo>
                  <a:pt x="47537" y="156591"/>
                  <a:pt x="20371" y="190628"/>
                  <a:pt x="0" y="163450"/>
                </a:cubicBezTo>
                <a:cubicBezTo>
                  <a:pt x="0" y="122556"/>
                  <a:pt x="47537" y="129413"/>
                  <a:pt x="74702" y="129413"/>
                </a:cubicBezTo>
                <a:cubicBezTo>
                  <a:pt x="156185" y="115825"/>
                  <a:pt x="285217" y="95378"/>
                  <a:pt x="387071" y="115825"/>
                </a:cubicBezTo>
                <a:cubicBezTo>
                  <a:pt x="353124" y="68072"/>
                  <a:pt x="244463" y="74931"/>
                  <a:pt x="258052" y="6859"/>
                </a:cubicBezTo>
                <a:cubicBezTo>
                  <a:pt x="291999" y="0"/>
                  <a:pt x="291999" y="27178"/>
                  <a:pt x="305588" y="40894"/>
                </a:cubicBezTo>
                <a:cubicBezTo>
                  <a:pt x="366700" y="61341"/>
                  <a:pt x="400660" y="102109"/>
                  <a:pt x="461772" y="115825"/>
                </a:cubicBezTo>
                <a:cubicBezTo>
                  <a:pt x="461772" y="122556"/>
                  <a:pt x="461772" y="136144"/>
                  <a:pt x="461772" y="149860"/>
                </a:cubicBezTo>
                <a:close/>
                <a:moveTo>
                  <a:pt x="393866" y="115825"/>
                </a:moveTo>
                <a:cubicBezTo>
                  <a:pt x="393866" y="122556"/>
                  <a:pt x="393866" y="129413"/>
                  <a:pt x="393866" y="136144"/>
                </a:cubicBezTo>
                <a:cubicBezTo>
                  <a:pt x="400660" y="136144"/>
                  <a:pt x="400660" y="136144"/>
                  <a:pt x="407442" y="136144"/>
                </a:cubicBezTo>
                <a:cubicBezTo>
                  <a:pt x="407442" y="129413"/>
                  <a:pt x="407442" y="122556"/>
                  <a:pt x="407442" y="122556"/>
                </a:cubicBezTo>
                <a:cubicBezTo>
                  <a:pt x="400660" y="122556"/>
                  <a:pt x="400660" y="115825"/>
                  <a:pt x="393866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9" name="Freeform 279"/>
          <p:cNvSpPr/>
          <p:nvPr/>
        </p:nvSpPr>
        <p:spPr>
          <a:xfrm>
            <a:off x="768515" y="3735722"/>
            <a:ext cx="461772" cy="217932"/>
          </a:xfrm>
          <a:custGeom>
            <a:avLst/>
            <a:gdLst/>
            <a:ahLst/>
            <a:cxnLst/>
            <a:rect l="0" t="0" r="0" b="0"/>
            <a:pathLst>
              <a:path w="461772" h="217932">
                <a:moveTo>
                  <a:pt x="461772" y="149860"/>
                </a:moveTo>
                <a:cubicBezTo>
                  <a:pt x="421031" y="156591"/>
                  <a:pt x="380289" y="177038"/>
                  <a:pt x="332753" y="177038"/>
                </a:cubicBezTo>
                <a:cubicBezTo>
                  <a:pt x="305588" y="183895"/>
                  <a:pt x="305588" y="217932"/>
                  <a:pt x="264846" y="211073"/>
                </a:cubicBezTo>
                <a:cubicBezTo>
                  <a:pt x="264846" y="163448"/>
                  <a:pt x="312370" y="156591"/>
                  <a:pt x="353124" y="149860"/>
                </a:cubicBezTo>
                <a:cubicBezTo>
                  <a:pt x="258052" y="129413"/>
                  <a:pt x="156185" y="136144"/>
                  <a:pt x="74702" y="156591"/>
                </a:cubicBezTo>
                <a:cubicBezTo>
                  <a:pt x="47537" y="156591"/>
                  <a:pt x="20371" y="190626"/>
                  <a:pt x="0" y="163448"/>
                </a:cubicBezTo>
                <a:cubicBezTo>
                  <a:pt x="0" y="122554"/>
                  <a:pt x="47537" y="129413"/>
                  <a:pt x="74702" y="129413"/>
                </a:cubicBezTo>
                <a:cubicBezTo>
                  <a:pt x="156185" y="115823"/>
                  <a:pt x="285217" y="95376"/>
                  <a:pt x="387071" y="115823"/>
                </a:cubicBezTo>
                <a:cubicBezTo>
                  <a:pt x="353124" y="68072"/>
                  <a:pt x="244463" y="74929"/>
                  <a:pt x="258052" y="6857"/>
                </a:cubicBezTo>
                <a:cubicBezTo>
                  <a:pt x="291999" y="0"/>
                  <a:pt x="291999" y="27178"/>
                  <a:pt x="305588" y="40894"/>
                </a:cubicBezTo>
                <a:cubicBezTo>
                  <a:pt x="366700" y="61341"/>
                  <a:pt x="400660" y="102107"/>
                  <a:pt x="461772" y="115823"/>
                </a:cubicBezTo>
                <a:cubicBezTo>
                  <a:pt x="461772" y="122554"/>
                  <a:pt x="461772" y="136144"/>
                  <a:pt x="461772" y="149860"/>
                </a:cubicBezTo>
                <a:close/>
                <a:moveTo>
                  <a:pt x="393866" y="115823"/>
                </a:moveTo>
                <a:cubicBezTo>
                  <a:pt x="393866" y="122554"/>
                  <a:pt x="393866" y="129413"/>
                  <a:pt x="393866" y="136144"/>
                </a:cubicBezTo>
                <a:cubicBezTo>
                  <a:pt x="400660" y="136144"/>
                  <a:pt x="400660" y="136144"/>
                  <a:pt x="407442" y="136144"/>
                </a:cubicBezTo>
                <a:cubicBezTo>
                  <a:pt x="407442" y="129413"/>
                  <a:pt x="407442" y="122554"/>
                  <a:pt x="407442" y="122554"/>
                </a:cubicBezTo>
                <a:cubicBezTo>
                  <a:pt x="400660" y="122554"/>
                  <a:pt x="400660" y="115823"/>
                  <a:pt x="393866" y="115823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80" name="Picture 28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7445" y="1306635"/>
            <a:ext cx="4044988" cy="3046107"/>
          </a:xfrm>
          <a:prstGeom prst="rect">
            <a:avLst/>
          </a:prstGeom>
          <a:noFill/>
        </p:spPr>
      </p:pic>
      <p:sp>
        <p:nvSpPr>
          <p:cNvPr id="281" name="Freeform 281"/>
          <p:cNvSpPr/>
          <p:nvPr/>
        </p:nvSpPr>
        <p:spPr>
          <a:xfrm>
            <a:off x="6422135" y="4480434"/>
            <a:ext cx="461772" cy="217933"/>
          </a:xfrm>
          <a:custGeom>
            <a:avLst/>
            <a:gdLst/>
            <a:ahLst/>
            <a:cxnLst/>
            <a:rect l="0" t="0" r="0" b="0"/>
            <a:pathLst>
              <a:path w="461772" h="217933">
                <a:moveTo>
                  <a:pt x="461772" y="149861"/>
                </a:moveTo>
                <a:cubicBezTo>
                  <a:pt x="421006" y="156592"/>
                  <a:pt x="380238" y="177039"/>
                  <a:pt x="332741" y="177039"/>
                </a:cubicBezTo>
                <a:cubicBezTo>
                  <a:pt x="305562" y="183896"/>
                  <a:pt x="305562" y="217933"/>
                  <a:pt x="264796" y="211074"/>
                </a:cubicBezTo>
                <a:cubicBezTo>
                  <a:pt x="264796" y="163449"/>
                  <a:pt x="312421" y="156592"/>
                  <a:pt x="353060" y="149861"/>
                </a:cubicBezTo>
                <a:cubicBezTo>
                  <a:pt x="258065" y="129414"/>
                  <a:pt x="156210" y="136145"/>
                  <a:pt x="74676" y="156592"/>
                </a:cubicBezTo>
                <a:cubicBezTo>
                  <a:pt x="47499" y="156592"/>
                  <a:pt x="20320" y="190627"/>
                  <a:pt x="0" y="163449"/>
                </a:cubicBezTo>
                <a:cubicBezTo>
                  <a:pt x="0" y="122555"/>
                  <a:pt x="47499" y="129414"/>
                  <a:pt x="74676" y="129414"/>
                </a:cubicBezTo>
                <a:cubicBezTo>
                  <a:pt x="156210" y="115824"/>
                  <a:pt x="285243" y="95377"/>
                  <a:pt x="387096" y="115824"/>
                </a:cubicBezTo>
                <a:cubicBezTo>
                  <a:pt x="353060" y="68072"/>
                  <a:pt x="244475" y="74930"/>
                  <a:pt x="258065" y="6858"/>
                </a:cubicBezTo>
                <a:cubicBezTo>
                  <a:pt x="291973" y="0"/>
                  <a:pt x="291973" y="27178"/>
                  <a:pt x="305562" y="40895"/>
                </a:cubicBezTo>
                <a:cubicBezTo>
                  <a:pt x="366649" y="61342"/>
                  <a:pt x="400685" y="102108"/>
                  <a:pt x="461772" y="115824"/>
                </a:cubicBezTo>
                <a:cubicBezTo>
                  <a:pt x="461772" y="122555"/>
                  <a:pt x="461772" y="136145"/>
                  <a:pt x="461772" y="149861"/>
                </a:cubicBezTo>
                <a:close/>
                <a:moveTo>
                  <a:pt x="393828" y="115824"/>
                </a:moveTo>
                <a:cubicBezTo>
                  <a:pt x="393828" y="122555"/>
                  <a:pt x="393828" y="129414"/>
                  <a:pt x="393828" y="136145"/>
                </a:cubicBezTo>
                <a:cubicBezTo>
                  <a:pt x="400685" y="136145"/>
                  <a:pt x="400685" y="136145"/>
                  <a:pt x="407417" y="136145"/>
                </a:cubicBezTo>
                <a:cubicBezTo>
                  <a:pt x="407417" y="129414"/>
                  <a:pt x="407417" y="122555"/>
                  <a:pt x="407417" y="122555"/>
                </a:cubicBezTo>
                <a:cubicBezTo>
                  <a:pt x="400685" y="122555"/>
                  <a:pt x="400685" y="115824"/>
                  <a:pt x="393828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2" name="Freeform 282"/>
          <p:cNvSpPr/>
          <p:nvPr/>
        </p:nvSpPr>
        <p:spPr>
          <a:xfrm>
            <a:off x="6422135" y="4913377"/>
            <a:ext cx="461772" cy="217931"/>
          </a:xfrm>
          <a:custGeom>
            <a:avLst/>
            <a:gdLst/>
            <a:ahLst/>
            <a:cxnLst/>
            <a:rect l="0" t="0" r="0" b="0"/>
            <a:pathLst>
              <a:path w="461772" h="217931">
                <a:moveTo>
                  <a:pt x="461772" y="149859"/>
                </a:moveTo>
                <a:cubicBezTo>
                  <a:pt x="421006" y="156591"/>
                  <a:pt x="380238" y="177038"/>
                  <a:pt x="332741" y="177038"/>
                </a:cubicBezTo>
                <a:cubicBezTo>
                  <a:pt x="305562" y="183896"/>
                  <a:pt x="305562" y="217931"/>
                  <a:pt x="264796" y="211073"/>
                </a:cubicBezTo>
                <a:cubicBezTo>
                  <a:pt x="264796" y="163448"/>
                  <a:pt x="312421" y="156591"/>
                  <a:pt x="353060" y="149859"/>
                </a:cubicBezTo>
                <a:cubicBezTo>
                  <a:pt x="258065" y="129413"/>
                  <a:pt x="156210" y="136144"/>
                  <a:pt x="74676" y="156591"/>
                </a:cubicBezTo>
                <a:cubicBezTo>
                  <a:pt x="47499" y="156591"/>
                  <a:pt x="20320" y="190626"/>
                  <a:pt x="0" y="163448"/>
                </a:cubicBezTo>
                <a:cubicBezTo>
                  <a:pt x="0" y="122554"/>
                  <a:pt x="47499" y="129413"/>
                  <a:pt x="74676" y="129413"/>
                </a:cubicBezTo>
                <a:cubicBezTo>
                  <a:pt x="156210" y="115823"/>
                  <a:pt x="285243" y="95376"/>
                  <a:pt x="387096" y="115823"/>
                </a:cubicBezTo>
                <a:cubicBezTo>
                  <a:pt x="353060" y="68072"/>
                  <a:pt x="244475" y="74929"/>
                  <a:pt x="258065" y="6857"/>
                </a:cubicBezTo>
                <a:cubicBezTo>
                  <a:pt x="291973" y="0"/>
                  <a:pt x="291973" y="27178"/>
                  <a:pt x="305562" y="40894"/>
                </a:cubicBezTo>
                <a:cubicBezTo>
                  <a:pt x="366649" y="61341"/>
                  <a:pt x="400685" y="102107"/>
                  <a:pt x="461772" y="115823"/>
                </a:cubicBezTo>
                <a:cubicBezTo>
                  <a:pt x="461772" y="122554"/>
                  <a:pt x="461772" y="136144"/>
                  <a:pt x="461772" y="149859"/>
                </a:cubicBezTo>
                <a:close/>
                <a:moveTo>
                  <a:pt x="393828" y="115823"/>
                </a:moveTo>
                <a:cubicBezTo>
                  <a:pt x="393828" y="122554"/>
                  <a:pt x="393828" y="129413"/>
                  <a:pt x="393828" y="136144"/>
                </a:cubicBezTo>
                <a:cubicBezTo>
                  <a:pt x="400685" y="136144"/>
                  <a:pt x="400685" y="136144"/>
                  <a:pt x="407417" y="136144"/>
                </a:cubicBezTo>
                <a:cubicBezTo>
                  <a:pt x="407417" y="129413"/>
                  <a:pt x="407417" y="122554"/>
                  <a:pt x="407417" y="122554"/>
                </a:cubicBezTo>
                <a:cubicBezTo>
                  <a:pt x="400685" y="122554"/>
                  <a:pt x="400685" y="115823"/>
                  <a:pt x="393828" y="115823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4" name="Rectangle 284"/>
          <p:cNvSpPr/>
          <p:nvPr/>
        </p:nvSpPr>
        <p:spPr>
          <a:xfrm>
            <a:off x="502919" y="283450"/>
            <a:ext cx="2874805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baseline="0" dirty="0">
                <a:solidFill>
                  <a:srgbClr val="0C377B"/>
                </a:solidFill>
                <a:latin typeface="Arial"/>
              </a:rPr>
              <a:t>Y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our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co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m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puter</a:t>
            </a:r>
          </a:p>
        </p:txBody>
      </p:sp>
      <p:sp>
        <p:nvSpPr>
          <p:cNvPr id="286" name="Rectangle 286"/>
          <p:cNvSpPr/>
          <p:nvPr/>
        </p:nvSpPr>
        <p:spPr>
          <a:xfrm>
            <a:off x="5518403" y="346315"/>
            <a:ext cx="2281533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EN Des</a:t>
            </a:r>
            <a:r>
              <a:rPr lang="en-US" sz="3204" b="1" i="0" spc="-16" baseline="0" dirty="0">
                <a:solidFill>
                  <a:srgbClr val="0C377B"/>
                </a:solidFill>
                <a:latin typeface="Arial"/>
              </a:rPr>
              <a:t>k</a:t>
            </a:r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top</a:t>
            </a:r>
          </a:p>
        </p:txBody>
      </p:sp>
      <p:sp>
        <p:nvSpPr>
          <p:cNvPr id="287" name="Rectangle 287"/>
          <p:cNvSpPr/>
          <p:nvPr/>
        </p:nvSpPr>
        <p:spPr>
          <a:xfrm>
            <a:off x="4986528" y="2290841"/>
            <a:ext cx="329260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2400" u="sng">
                <a:hlinkClick r:id="rId7"/>
              </a:rPr>
              <a:t>ATS-Desktop</a:t>
            </a:r>
            <a:r>
              <a:rPr lang="en-US" sz="2400" u="sng" dirty="0">
                <a:hlinkClick r:id="rId7"/>
              </a:rPr>
              <a:t>@cern.ch</a:t>
            </a:r>
            <a:endParaRPr lang="en-US" sz="2400" b="0" i="0" spc="0" baseline="0" dirty="0">
              <a:solidFill>
                <a:srgbClr val="3465A4"/>
              </a:solidFill>
              <a:latin typeface="Arial"/>
              <a:hlinkClick r:id="rId8"/>
            </a:endParaRPr>
          </a:p>
        </p:txBody>
      </p:sp>
      <p:sp>
        <p:nvSpPr>
          <p:cNvPr id="289" name="Rectangle 289"/>
          <p:cNvSpPr/>
          <p:nvPr/>
        </p:nvSpPr>
        <p:spPr>
          <a:xfrm>
            <a:off x="1333913" y="1529997"/>
            <a:ext cx="2552174" cy="251819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Purchase</a:t>
            </a:r>
          </a:p>
          <a:p>
            <a:pPr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Installation</a:t>
            </a:r>
            <a:endParaRPr lang="en-US" sz="2795" b="0" i="0" spc="-111" baseline="0" dirty="0">
              <a:solidFill>
                <a:srgbClr val="0C377B"/>
              </a:solidFill>
              <a:latin typeface="Arial"/>
            </a:endParaRPr>
          </a:p>
          <a:p>
            <a:pPr marL="0">
              <a:lnSpc>
                <a:spcPts val="4000"/>
              </a:lnSpc>
            </a:pPr>
            <a:r>
              <a:rPr lang="en-US" sz="2795" b="0" i="0" spc="-111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roubleshooting</a:t>
            </a:r>
          </a:p>
          <a:p>
            <a:pPr marL="0">
              <a:lnSpc>
                <a:spcPts val="4000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Advice</a:t>
            </a:r>
          </a:p>
          <a:p>
            <a:pPr marL="0"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Inventory</a:t>
            </a:r>
          </a:p>
        </p:txBody>
      </p:sp>
      <p:sp>
        <p:nvSpPr>
          <p:cNvPr id="290" name="Rectangle 290"/>
          <p:cNvSpPr/>
          <p:nvPr/>
        </p:nvSpPr>
        <p:spPr>
          <a:xfrm>
            <a:off x="1326909" y="3050774"/>
            <a:ext cx="923330" cy="4301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	</a:t>
            </a:r>
            <a:endParaRPr lang="en-US" sz="4234" b="0" i="0" spc="0" baseline="-52002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91" name="Rectangle 291"/>
          <p:cNvSpPr/>
          <p:nvPr/>
        </p:nvSpPr>
        <p:spPr>
          <a:xfrm>
            <a:off x="5175192" y="4379640"/>
            <a:ext cx="3039294" cy="13266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 err="1">
                <a:solidFill>
                  <a:srgbClr val="0C377B"/>
                </a:solidFill>
                <a:latin typeface="Arial"/>
              </a:rPr>
              <a:t>Gaëtan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      169807</a:t>
            </a:r>
          </a:p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Jérôm</a:t>
            </a:r>
            <a:r>
              <a:rPr lang="en-US" sz="2795" spc="5063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160077</a:t>
            </a:r>
          </a:p>
          <a:p>
            <a:pPr marL="0">
              <a:tabLst>
                <a:tab pos="1829054" algn="l"/>
              </a:tabLst>
            </a:pPr>
            <a:r>
              <a:rPr lang="en-US" sz="2798" b="0" i="0" spc="0" baseline="0" dirty="0">
                <a:solidFill>
                  <a:srgbClr val="84B0D9"/>
                </a:solidFill>
                <a:latin typeface="Arial"/>
              </a:rPr>
              <a:t>	</a:t>
            </a:r>
            <a:endParaRPr lang="en-US" sz="2798" b="0" i="0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" name="Freeform 251">
            <a:hlinkClick r:id="rId9"/>
            <a:extLst>
              <a:ext uri="{FF2B5EF4-FFF2-40B4-BE49-F238E27FC236}">
                <a16:creationId xmlns:a16="http://schemas.microsoft.com/office/drawing/2014/main" id="{24B24067-1FC1-4681-9681-5EE7EF25323C}"/>
              </a:ext>
            </a:extLst>
          </p:cNvPr>
          <p:cNvSpPr/>
          <p:nvPr/>
        </p:nvSpPr>
        <p:spPr>
          <a:xfrm>
            <a:off x="4986326" y="2660215"/>
            <a:ext cx="3131955" cy="28803"/>
          </a:xfrm>
          <a:custGeom>
            <a:avLst/>
            <a:gdLst/>
            <a:ahLst/>
            <a:cxnLst/>
            <a:rect l="0" t="0" r="0" b="0"/>
            <a:pathLst>
              <a:path w="3313177" h="25908">
                <a:moveTo>
                  <a:pt x="0" y="0"/>
                </a:moveTo>
                <a:lnTo>
                  <a:pt x="828294" y="0"/>
                </a:lnTo>
                <a:lnTo>
                  <a:pt x="1656589" y="0"/>
                </a:lnTo>
                <a:lnTo>
                  <a:pt x="2484882" y="0"/>
                </a:lnTo>
                <a:lnTo>
                  <a:pt x="3313177" y="0"/>
                </a:lnTo>
                <a:lnTo>
                  <a:pt x="3313177" y="25908"/>
                </a:lnTo>
                <a:lnTo>
                  <a:pt x="2484882" y="25908"/>
                </a:lnTo>
                <a:lnTo>
                  <a:pt x="1656589" y="25908"/>
                </a:lnTo>
                <a:lnTo>
                  <a:pt x="828294" y="25908"/>
                </a:lnTo>
                <a:lnTo>
                  <a:pt x="0" y="25908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Rectangle 712">
            <a:extLst>
              <a:ext uri="{FF2B5EF4-FFF2-40B4-BE49-F238E27FC236}">
                <a16:creationId xmlns:a16="http://schemas.microsoft.com/office/drawing/2014/main" id="{BF98BDCC-036F-4C0E-BF45-31CE5DB59247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6</a:t>
            </a:r>
          </a:p>
        </p:txBody>
      </p:sp>
      <p:sp>
        <p:nvSpPr>
          <p:cNvPr id="22" name="Freeform 276">
            <a:extLst>
              <a:ext uri="{FF2B5EF4-FFF2-40B4-BE49-F238E27FC236}">
                <a16:creationId xmlns:a16="http://schemas.microsoft.com/office/drawing/2014/main" id="{F363298C-2823-4F82-9771-915D3334CF05}"/>
              </a:ext>
            </a:extLst>
          </p:cNvPr>
          <p:cNvSpPr/>
          <p:nvPr/>
        </p:nvSpPr>
        <p:spPr>
          <a:xfrm>
            <a:off x="741426" y="1694702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1"/>
                </a:moveTo>
                <a:cubicBezTo>
                  <a:pt x="421030" y="156592"/>
                  <a:pt x="380288" y="177038"/>
                  <a:pt x="332752" y="177038"/>
                </a:cubicBezTo>
                <a:cubicBezTo>
                  <a:pt x="305587" y="183897"/>
                  <a:pt x="305587" y="217932"/>
                  <a:pt x="264845" y="211074"/>
                </a:cubicBezTo>
                <a:cubicBezTo>
                  <a:pt x="264845" y="163449"/>
                  <a:pt x="312369" y="156592"/>
                  <a:pt x="353123" y="149861"/>
                </a:cubicBezTo>
                <a:cubicBezTo>
                  <a:pt x="258051" y="129413"/>
                  <a:pt x="156184" y="136144"/>
                  <a:pt x="74701" y="156592"/>
                </a:cubicBezTo>
                <a:cubicBezTo>
                  <a:pt x="47536" y="156592"/>
                  <a:pt x="20370" y="190627"/>
                  <a:pt x="0" y="163449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4"/>
                  <a:pt x="285216" y="95377"/>
                  <a:pt x="387070" y="115824"/>
                </a:cubicBezTo>
                <a:cubicBezTo>
                  <a:pt x="353123" y="68073"/>
                  <a:pt x="244462" y="74931"/>
                  <a:pt x="258051" y="6858"/>
                </a:cubicBezTo>
                <a:cubicBezTo>
                  <a:pt x="291998" y="0"/>
                  <a:pt x="291998" y="27306"/>
                  <a:pt x="305587" y="40894"/>
                </a:cubicBezTo>
                <a:cubicBezTo>
                  <a:pt x="366699" y="61342"/>
                  <a:pt x="400659" y="102108"/>
                  <a:pt x="461771" y="115824"/>
                </a:cubicBezTo>
                <a:cubicBezTo>
                  <a:pt x="461771" y="122556"/>
                  <a:pt x="461771" y="136144"/>
                  <a:pt x="461771" y="149861"/>
                </a:cubicBezTo>
                <a:close/>
                <a:moveTo>
                  <a:pt x="393865" y="115824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4"/>
                  <a:pt x="393865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0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91" name="Freeform 591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2" name="Freeform 592"/>
          <p:cNvSpPr/>
          <p:nvPr/>
        </p:nvSpPr>
        <p:spPr>
          <a:xfrm>
            <a:off x="6322300" y="4999742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68072"/>
                </a:moveTo>
                <a:cubicBezTo>
                  <a:pt x="421004" y="61341"/>
                  <a:pt x="380238" y="40894"/>
                  <a:pt x="332740" y="40894"/>
                </a:cubicBezTo>
                <a:cubicBezTo>
                  <a:pt x="305562" y="34035"/>
                  <a:pt x="305562" y="0"/>
                  <a:pt x="264794" y="6857"/>
                </a:cubicBezTo>
                <a:cubicBezTo>
                  <a:pt x="264794" y="54482"/>
                  <a:pt x="312419" y="61341"/>
                  <a:pt x="353060" y="68072"/>
                </a:cubicBezTo>
                <a:cubicBezTo>
                  <a:pt x="258064" y="88519"/>
                  <a:pt x="156210" y="81660"/>
                  <a:pt x="74675" y="61341"/>
                </a:cubicBezTo>
                <a:cubicBezTo>
                  <a:pt x="47498" y="61341"/>
                  <a:pt x="20319" y="27177"/>
                  <a:pt x="0" y="54482"/>
                </a:cubicBezTo>
                <a:cubicBezTo>
                  <a:pt x="0" y="95376"/>
                  <a:pt x="47498" y="88519"/>
                  <a:pt x="74675" y="88519"/>
                </a:cubicBezTo>
                <a:cubicBezTo>
                  <a:pt x="156210" y="102107"/>
                  <a:pt x="285241" y="122554"/>
                  <a:pt x="387095" y="102107"/>
                </a:cubicBezTo>
                <a:cubicBezTo>
                  <a:pt x="353060" y="149860"/>
                  <a:pt x="244475" y="143001"/>
                  <a:pt x="258064" y="211073"/>
                </a:cubicBezTo>
                <a:cubicBezTo>
                  <a:pt x="291973" y="217932"/>
                  <a:pt x="291973" y="190626"/>
                  <a:pt x="305562" y="177038"/>
                </a:cubicBezTo>
                <a:cubicBezTo>
                  <a:pt x="366649" y="156591"/>
                  <a:pt x="400685" y="115823"/>
                  <a:pt x="461771" y="102107"/>
                </a:cubicBezTo>
                <a:cubicBezTo>
                  <a:pt x="461771" y="95376"/>
                  <a:pt x="461771" y="81660"/>
                  <a:pt x="461771" y="68072"/>
                </a:cubicBezTo>
                <a:close/>
                <a:moveTo>
                  <a:pt x="393827" y="102107"/>
                </a:moveTo>
                <a:cubicBezTo>
                  <a:pt x="393827" y="95376"/>
                  <a:pt x="393827" y="88519"/>
                  <a:pt x="393827" y="81660"/>
                </a:cubicBezTo>
                <a:cubicBezTo>
                  <a:pt x="400685" y="81660"/>
                  <a:pt x="400685" y="81660"/>
                  <a:pt x="407416" y="81660"/>
                </a:cubicBezTo>
                <a:cubicBezTo>
                  <a:pt x="407416" y="88519"/>
                  <a:pt x="407416" y="95376"/>
                  <a:pt x="407416" y="95376"/>
                </a:cubicBezTo>
                <a:cubicBezTo>
                  <a:pt x="400685" y="95376"/>
                  <a:pt x="400685" y="102107"/>
                  <a:pt x="393827" y="102107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3" name="Freeform 593"/>
          <p:cNvSpPr/>
          <p:nvPr/>
        </p:nvSpPr>
        <p:spPr>
          <a:xfrm>
            <a:off x="7118604" y="4443106"/>
            <a:ext cx="461772" cy="217932"/>
          </a:xfrm>
          <a:custGeom>
            <a:avLst/>
            <a:gdLst/>
            <a:ahLst/>
            <a:cxnLst/>
            <a:rect l="0" t="0" r="0" b="0"/>
            <a:pathLst>
              <a:path w="461772" h="217932">
                <a:moveTo>
                  <a:pt x="461772" y="68072"/>
                </a:moveTo>
                <a:cubicBezTo>
                  <a:pt x="421004" y="61341"/>
                  <a:pt x="380238" y="40894"/>
                  <a:pt x="332739" y="40894"/>
                </a:cubicBezTo>
                <a:cubicBezTo>
                  <a:pt x="305562" y="34035"/>
                  <a:pt x="305562" y="0"/>
                  <a:pt x="264794" y="6857"/>
                </a:cubicBezTo>
                <a:cubicBezTo>
                  <a:pt x="264794" y="54482"/>
                  <a:pt x="312419" y="61341"/>
                  <a:pt x="353060" y="68072"/>
                </a:cubicBezTo>
                <a:cubicBezTo>
                  <a:pt x="258064" y="88519"/>
                  <a:pt x="156210" y="81660"/>
                  <a:pt x="74676" y="61341"/>
                </a:cubicBezTo>
                <a:cubicBezTo>
                  <a:pt x="47498" y="61341"/>
                  <a:pt x="20319" y="27178"/>
                  <a:pt x="0" y="54482"/>
                </a:cubicBezTo>
                <a:cubicBezTo>
                  <a:pt x="0" y="95376"/>
                  <a:pt x="47498" y="88519"/>
                  <a:pt x="74676" y="88519"/>
                </a:cubicBezTo>
                <a:cubicBezTo>
                  <a:pt x="156210" y="102107"/>
                  <a:pt x="285241" y="122554"/>
                  <a:pt x="387096" y="102107"/>
                </a:cubicBezTo>
                <a:cubicBezTo>
                  <a:pt x="353060" y="149860"/>
                  <a:pt x="244475" y="143001"/>
                  <a:pt x="258064" y="211073"/>
                </a:cubicBezTo>
                <a:cubicBezTo>
                  <a:pt x="291973" y="217932"/>
                  <a:pt x="291973" y="190626"/>
                  <a:pt x="305562" y="177038"/>
                </a:cubicBezTo>
                <a:cubicBezTo>
                  <a:pt x="366649" y="156591"/>
                  <a:pt x="400685" y="115823"/>
                  <a:pt x="461772" y="102107"/>
                </a:cubicBezTo>
                <a:cubicBezTo>
                  <a:pt x="461772" y="95376"/>
                  <a:pt x="461772" y="81660"/>
                  <a:pt x="461772" y="68072"/>
                </a:cubicBezTo>
                <a:close/>
                <a:moveTo>
                  <a:pt x="393827" y="102107"/>
                </a:moveTo>
                <a:cubicBezTo>
                  <a:pt x="393827" y="95376"/>
                  <a:pt x="393827" y="88519"/>
                  <a:pt x="393827" y="81660"/>
                </a:cubicBezTo>
                <a:cubicBezTo>
                  <a:pt x="400685" y="81660"/>
                  <a:pt x="400685" y="81660"/>
                  <a:pt x="407415" y="81660"/>
                </a:cubicBezTo>
                <a:cubicBezTo>
                  <a:pt x="407415" y="88519"/>
                  <a:pt x="407415" y="95376"/>
                  <a:pt x="407415" y="95376"/>
                </a:cubicBezTo>
                <a:cubicBezTo>
                  <a:pt x="400685" y="95376"/>
                  <a:pt x="400685" y="102107"/>
                  <a:pt x="393827" y="102107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4" name="Freeform 594"/>
          <p:cNvSpPr/>
          <p:nvPr/>
        </p:nvSpPr>
        <p:spPr>
          <a:xfrm>
            <a:off x="5100828" y="422148"/>
            <a:ext cx="3115055" cy="461773"/>
          </a:xfrm>
          <a:custGeom>
            <a:avLst/>
            <a:gdLst/>
            <a:ahLst/>
            <a:cxnLst/>
            <a:rect l="0" t="0" r="0" b="0"/>
            <a:pathLst>
              <a:path w="3115055" h="461773">
                <a:moveTo>
                  <a:pt x="2682875" y="447930"/>
                </a:moveTo>
                <a:cubicBezTo>
                  <a:pt x="2662554" y="420243"/>
                  <a:pt x="2662554" y="420243"/>
                  <a:pt x="2662554" y="420243"/>
                </a:cubicBezTo>
                <a:cubicBezTo>
                  <a:pt x="2735072" y="411988"/>
                  <a:pt x="2766949" y="439674"/>
                  <a:pt x="2827908" y="423037"/>
                </a:cubicBezTo>
                <a:cubicBezTo>
                  <a:pt x="2824988" y="428625"/>
                  <a:pt x="2824988" y="428625"/>
                  <a:pt x="2824988" y="428625"/>
                </a:cubicBezTo>
                <a:cubicBezTo>
                  <a:pt x="2833751" y="436881"/>
                  <a:pt x="2842387" y="376048"/>
                  <a:pt x="2932303" y="456185"/>
                </a:cubicBezTo>
                <a:cubicBezTo>
                  <a:pt x="2932303" y="458979"/>
                  <a:pt x="2932303" y="458979"/>
                  <a:pt x="2932303" y="458979"/>
                </a:cubicBezTo>
                <a:cubicBezTo>
                  <a:pt x="2938144" y="458979"/>
                  <a:pt x="2938144" y="453518"/>
                  <a:pt x="2943987" y="461773"/>
                </a:cubicBezTo>
                <a:cubicBezTo>
                  <a:pt x="2929381" y="445136"/>
                  <a:pt x="2929381" y="445136"/>
                  <a:pt x="2929381" y="445136"/>
                </a:cubicBezTo>
                <a:cubicBezTo>
                  <a:pt x="2938144" y="439674"/>
                  <a:pt x="2949702" y="425831"/>
                  <a:pt x="2961386" y="425831"/>
                </a:cubicBezTo>
                <a:cubicBezTo>
                  <a:pt x="2964179" y="428625"/>
                  <a:pt x="2964179" y="434087"/>
                  <a:pt x="2964179" y="439674"/>
                </a:cubicBezTo>
                <a:cubicBezTo>
                  <a:pt x="2998978" y="436881"/>
                  <a:pt x="2998978" y="436881"/>
                  <a:pt x="2998978" y="436881"/>
                </a:cubicBezTo>
                <a:cubicBezTo>
                  <a:pt x="3007740" y="456185"/>
                  <a:pt x="3007740" y="456185"/>
                  <a:pt x="3007740" y="456185"/>
                </a:cubicBezTo>
                <a:cubicBezTo>
                  <a:pt x="3016503" y="445136"/>
                  <a:pt x="3016503" y="409194"/>
                  <a:pt x="3042539" y="431419"/>
                </a:cubicBezTo>
                <a:cubicBezTo>
                  <a:pt x="3033903" y="406527"/>
                  <a:pt x="3057016" y="417576"/>
                  <a:pt x="3054095" y="406527"/>
                </a:cubicBezTo>
                <a:cubicBezTo>
                  <a:pt x="3054095" y="409194"/>
                  <a:pt x="3057016" y="414782"/>
                  <a:pt x="3059938" y="417576"/>
                </a:cubicBezTo>
                <a:cubicBezTo>
                  <a:pt x="3077337" y="417576"/>
                  <a:pt x="3106292" y="411988"/>
                  <a:pt x="3115055" y="400939"/>
                </a:cubicBezTo>
                <a:cubicBezTo>
                  <a:pt x="3115055" y="400939"/>
                  <a:pt x="3057016" y="340106"/>
                  <a:pt x="3042539" y="312420"/>
                </a:cubicBezTo>
                <a:cubicBezTo>
                  <a:pt x="3065779" y="320802"/>
                  <a:pt x="3051302" y="309754"/>
                  <a:pt x="3045460" y="301372"/>
                </a:cubicBezTo>
                <a:cubicBezTo>
                  <a:pt x="3045460" y="306960"/>
                  <a:pt x="3045460" y="306960"/>
                  <a:pt x="3045460" y="306960"/>
                </a:cubicBezTo>
                <a:cubicBezTo>
                  <a:pt x="3030981" y="301372"/>
                  <a:pt x="3033903" y="284862"/>
                  <a:pt x="3025140" y="279274"/>
                </a:cubicBezTo>
                <a:cubicBezTo>
                  <a:pt x="3025140" y="284862"/>
                  <a:pt x="3025140" y="284862"/>
                  <a:pt x="3025140" y="284862"/>
                </a:cubicBezTo>
                <a:cubicBezTo>
                  <a:pt x="3028061" y="282068"/>
                  <a:pt x="3028061" y="282068"/>
                  <a:pt x="3028061" y="282068"/>
                </a:cubicBezTo>
                <a:cubicBezTo>
                  <a:pt x="3028061" y="284862"/>
                  <a:pt x="3028061" y="287529"/>
                  <a:pt x="3025140" y="287529"/>
                </a:cubicBezTo>
                <a:cubicBezTo>
                  <a:pt x="3025140" y="290323"/>
                  <a:pt x="3025140" y="293117"/>
                  <a:pt x="3022218" y="293117"/>
                </a:cubicBezTo>
                <a:cubicBezTo>
                  <a:pt x="3022218" y="290323"/>
                  <a:pt x="3022218" y="290323"/>
                  <a:pt x="3022218" y="290323"/>
                </a:cubicBezTo>
                <a:cubicBezTo>
                  <a:pt x="3016503" y="293117"/>
                  <a:pt x="3007740" y="290323"/>
                  <a:pt x="3001899" y="287529"/>
                </a:cubicBezTo>
                <a:cubicBezTo>
                  <a:pt x="3004819" y="273686"/>
                  <a:pt x="3004819" y="273686"/>
                  <a:pt x="3004819" y="273686"/>
                </a:cubicBezTo>
                <a:cubicBezTo>
                  <a:pt x="2993263" y="298577"/>
                  <a:pt x="2941065" y="229489"/>
                  <a:pt x="2926588" y="229489"/>
                </a:cubicBezTo>
                <a:cubicBezTo>
                  <a:pt x="2914903" y="210186"/>
                  <a:pt x="2894583" y="229489"/>
                  <a:pt x="2880105" y="221235"/>
                </a:cubicBezTo>
                <a:cubicBezTo>
                  <a:pt x="2851150" y="215647"/>
                  <a:pt x="2865628" y="199137"/>
                  <a:pt x="2854070" y="188087"/>
                </a:cubicBezTo>
                <a:cubicBezTo>
                  <a:pt x="2836672" y="179706"/>
                  <a:pt x="2856865" y="204598"/>
                  <a:pt x="2848228" y="204598"/>
                </a:cubicBezTo>
                <a:cubicBezTo>
                  <a:pt x="2830829" y="185293"/>
                  <a:pt x="2830829" y="185293"/>
                  <a:pt x="2830829" y="185293"/>
                </a:cubicBezTo>
                <a:cubicBezTo>
                  <a:pt x="2842387" y="182499"/>
                  <a:pt x="2836672" y="174244"/>
                  <a:pt x="2833751" y="168656"/>
                </a:cubicBezTo>
                <a:cubicBezTo>
                  <a:pt x="2816352" y="165862"/>
                  <a:pt x="2790190" y="138304"/>
                  <a:pt x="2784348" y="165862"/>
                </a:cubicBezTo>
                <a:cubicBezTo>
                  <a:pt x="2761233" y="152019"/>
                  <a:pt x="2761233" y="140970"/>
                  <a:pt x="2749550" y="138304"/>
                </a:cubicBezTo>
                <a:cubicBezTo>
                  <a:pt x="2755391" y="143764"/>
                  <a:pt x="2761233" y="149352"/>
                  <a:pt x="2761233" y="154813"/>
                </a:cubicBezTo>
                <a:cubicBezTo>
                  <a:pt x="2752470" y="140970"/>
                  <a:pt x="2755391" y="157607"/>
                  <a:pt x="2758313" y="160401"/>
                </a:cubicBezTo>
                <a:cubicBezTo>
                  <a:pt x="2743835" y="171450"/>
                  <a:pt x="2685795" y="105030"/>
                  <a:pt x="2682875" y="135510"/>
                </a:cubicBezTo>
                <a:cubicBezTo>
                  <a:pt x="2682875" y="129922"/>
                  <a:pt x="2682875" y="129922"/>
                  <a:pt x="2682875" y="129922"/>
                </a:cubicBezTo>
                <a:cubicBezTo>
                  <a:pt x="2677032" y="152019"/>
                  <a:pt x="2679953" y="174244"/>
                  <a:pt x="2671317" y="185293"/>
                </a:cubicBezTo>
                <a:cubicBezTo>
                  <a:pt x="2662554" y="174244"/>
                  <a:pt x="2662554" y="174244"/>
                  <a:pt x="2662554" y="174244"/>
                </a:cubicBezTo>
                <a:cubicBezTo>
                  <a:pt x="2653918" y="182499"/>
                  <a:pt x="2653918" y="182499"/>
                  <a:pt x="2653918" y="182499"/>
                </a:cubicBezTo>
                <a:cubicBezTo>
                  <a:pt x="2645155" y="174244"/>
                  <a:pt x="2650998" y="168656"/>
                  <a:pt x="2650998" y="165862"/>
                </a:cubicBezTo>
                <a:cubicBezTo>
                  <a:pt x="2633599" y="176912"/>
                  <a:pt x="2610357" y="163195"/>
                  <a:pt x="2590038" y="157607"/>
                </a:cubicBezTo>
                <a:cubicBezTo>
                  <a:pt x="2607437" y="218441"/>
                  <a:pt x="2607437" y="218441"/>
                  <a:pt x="2607437" y="218441"/>
                </a:cubicBezTo>
                <a:cubicBezTo>
                  <a:pt x="2592958" y="204598"/>
                  <a:pt x="2564003" y="174244"/>
                  <a:pt x="2558161" y="193549"/>
                </a:cubicBezTo>
                <a:cubicBezTo>
                  <a:pt x="2549525" y="174244"/>
                  <a:pt x="2549525" y="174244"/>
                  <a:pt x="2549525" y="174244"/>
                </a:cubicBezTo>
                <a:cubicBezTo>
                  <a:pt x="2517520" y="132716"/>
                  <a:pt x="2523363" y="188087"/>
                  <a:pt x="2511805" y="176912"/>
                </a:cubicBezTo>
                <a:cubicBezTo>
                  <a:pt x="2494406" y="154813"/>
                  <a:pt x="2494406" y="154813"/>
                  <a:pt x="2494406" y="154813"/>
                </a:cubicBezTo>
                <a:cubicBezTo>
                  <a:pt x="2511805" y="154813"/>
                  <a:pt x="2511805" y="154813"/>
                  <a:pt x="2511805" y="154813"/>
                </a:cubicBezTo>
                <a:cubicBezTo>
                  <a:pt x="2497328" y="143764"/>
                  <a:pt x="2488565" y="135510"/>
                  <a:pt x="2477007" y="121667"/>
                </a:cubicBezTo>
                <a:cubicBezTo>
                  <a:pt x="2477007" y="121667"/>
                  <a:pt x="2477007" y="121667"/>
                  <a:pt x="2477007" y="121667"/>
                </a:cubicBezTo>
                <a:cubicBezTo>
                  <a:pt x="2477007" y="121667"/>
                  <a:pt x="2477007" y="124461"/>
                  <a:pt x="2477007" y="124461"/>
                </a:cubicBezTo>
                <a:cubicBezTo>
                  <a:pt x="2477007" y="124461"/>
                  <a:pt x="2477007" y="124461"/>
                  <a:pt x="2477007" y="124461"/>
                </a:cubicBezTo>
                <a:cubicBezTo>
                  <a:pt x="2474087" y="135510"/>
                  <a:pt x="2462403" y="143764"/>
                  <a:pt x="2450845" y="140970"/>
                </a:cubicBezTo>
                <a:cubicBezTo>
                  <a:pt x="2433447" y="138304"/>
                  <a:pt x="2418968" y="152019"/>
                  <a:pt x="2392806" y="127255"/>
                </a:cubicBezTo>
                <a:cubicBezTo>
                  <a:pt x="2387091" y="149352"/>
                  <a:pt x="2387091" y="149352"/>
                  <a:pt x="2387091" y="149352"/>
                </a:cubicBezTo>
                <a:cubicBezTo>
                  <a:pt x="2366772" y="135510"/>
                  <a:pt x="2366772" y="135510"/>
                  <a:pt x="2366772" y="135510"/>
                </a:cubicBezTo>
                <a:cubicBezTo>
                  <a:pt x="2366772" y="118873"/>
                  <a:pt x="2366772" y="118873"/>
                  <a:pt x="2366772" y="118873"/>
                </a:cubicBezTo>
                <a:cubicBezTo>
                  <a:pt x="2387091" y="121667"/>
                  <a:pt x="2424811" y="116079"/>
                  <a:pt x="2450845" y="116079"/>
                </a:cubicBezTo>
                <a:cubicBezTo>
                  <a:pt x="2453766" y="107824"/>
                  <a:pt x="2453766" y="107824"/>
                  <a:pt x="2453766" y="107824"/>
                </a:cubicBezTo>
                <a:cubicBezTo>
                  <a:pt x="2436367" y="107824"/>
                  <a:pt x="2418968" y="113412"/>
                  <a:pt x="2410205" y="110618"/>
                </a:cubicBezTo>
                <a:cubicBezTo>
                  <a:pt x="2404490" y="107824"/>
                  <a:pt x="2392806" y="88519"/>
                  <a:pt x="2401569" y="77470"/>
                </a:cubicBezTo>
                <a:cubicBezTo>
                  <a:pt x="2392806" y="93981"/>
                  <a:pt x="2392806" y="93981"/>
                  <a:pt x="2392806" y="93981"/>
                </a:cubicBezTo>
                <a:cubicBezTo>
                  <a:pt x="2340610" y="93981"/>
                  <a:pt x="2340610" y="93981"/>
                  <a:pt x="2288413" y="71882"/>
                </a:cubicBezTo>
                <a:cubicBezTo>
                  <a:pt x="2291333" y="80137"/>
                  <a:pt x="2291333" y="80137"/>
                  <a:pt x="2291333" y="80137"/>
                </a:cubicBezTo>
                <a:cubicBezTo>
                  <a:pt x="2279777" y="85725"/>
                  <a:pt x="2271014" y="91187"/>
                  <a:pt x="2268092" y="77470"/>
                </a:cubicBezTo>
                <a:cubicBezTo>
                  <a:pt x="2236215" y="71882"/>
                  <a:pt x="2204339" y="60833"/>
                  <a:pt x="2184018" y="35942"/>
                </a:cubicBezTo>
                <a:cubicBezTo>
                  <a:pt x="2178177" y="58039"/>
                  <a:pt x="2178177" y="58039"/>
                  <a:pt x="2178177" y="58039"/>
                </a:cubicBezTo>
                <a:cubicBezTo>
                  <a:pt x="2169540" y="55245"/>
                  <a:pt x="2160778" y="24893"/>
                  <a:pt x="2157856" y="52579"/>
                </a:cubicBezTo>
                <a:cubicBezTo>
                  <a:pt x="2143378" y="60833"/>
                  <a:pt x="2143378" y="60833"/>
                  <a:pt x="2143378" y="60833"/>
                </a:cubicBezTo>
                <a:cubicBezTo>
                  <a:pt x="2131822" y="60833"/>
                  <a:pt x="2125979" y="71882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4423" y="55245"/>
                  <a:pt x="2114423" y="55245"/>
                  <a:pt x="2114423" y="55245"/>
                </a:cubicBezTo>
                <a:cubicBezTo>
                  <a:pt x="2114423" y="58039"/>
                  <a:pt x="2114423" y="58039"/>
                  <a:pt x="2114423" y="58039"/>
                </a:cubicBezTo>
                <a:cubicBezTo>
                  <a:pt x="2094103" y="46991"/>
                  <a:pt x="2114423" y="77470"/>
                  <a:pt x="2091181" y="63627"/>
                </a:cubicBezTo>
                <a:cubicBezTo>
                  <a:pt x="2082545" y="49785"/>
                  <a:pt x="2082545" y="91187"/>
                  <a:pt x="2070862" y="85725"/>
                </a:cubicBezTo>
                <a:cubicBezTo>
                  <a:pt x="2059304" y="55245"/>
                  <a:pt x="2059304" y="55245"/>
                  <a:pt x="2059304" y="55245"/>
                </a:cubicBezTo>
                <a:cubicBezTo>
                  <a:pt x="2038985" y="35942"/>
                  <a:pt x="2033142" y="66422"/>
                  <a:pt x="2001265" y="66422"/>
                </a:cubicBezTo>
                <a:cubicBezTo>
                  <a:pt x="1989708" y="55245"/>
                  <a:pt x="1980945" y="30354"/>
                  <a:pt x="1992629" y="5588"/>
                </a:cubicBezTo>
                <a:cubicBezTo>
                  <a:pt x="1978152" y="33148"/>
                  <a:pt x="1986788" y="24893"/>
                  <a:pt x="1966467" y="35942"/>
                </a:cubicBezTo>
                <a:cubicBezTo>
                  <a:pt x="1963547" y="24893"/>
                  <a:pt x="1966467" y="22099"/>
                  <a:pt x="1972310" y="13843"/>
                </a:cubicBezTo>
                <a:cubicBezTo>
                  <a:pt x="1954911" y="0"/>
                  <a:pt x="1960626" y="22099"/>
                  <a:pt x="1949068" y="22099"/>
                </a:cubicBezTo>
                <a:cubicBezTo>
                  <a:pt x="1946148" y="44197"/>
                  <a:pt x="1940432" y="77470"/>
                  <a:pt x="1937512" y="77470"/>
                </a:cubicBezTo>
                <a:cubicBezTo>
                  <a:pt x="1940432" y="85725"/>
                  <a:pt x="1940432" y="85725"/>
                  <a:pt x="1940432" y="85725"/>
                </a:cubicBezTo>
                <a:cubicBezTo>
                  <a:pt x="1928749" y="96774"/>
                  <a:pt x="1914270" y="102362"/>
                  <a:pt x="1899792" y="91187"/>
                </a:cubicBezTo>
                <a:cubicBezTo>
                  <a:pt x="1899792" y="80137"/>
                  <a:pt x="1899792" y="80137"/>
                  <a:pt x="1899792" y="80137"/>
                </a:cubicBezTo>
                <a:cubicBezTo>
                  <a:pt x="1885315" y="85725"/>
                  <a:pt x="1885315" y="85725"/>
                  <a:pt x="1885315" y="85725"/>
                </a:cubicBezTo>
                <a:cubicBezTo>
                  <a:pt x="1882393" y="71882"/>
                  <a:pt x="1882393" y="71882"/>
                  <a:pt x="1882393" y="71882"/>
                </a:cubicBezTo>
                <a:cubicBezTo>
                  <a:pt x="1862074" y="74676"/>
                  <a:pt x="1862074" y="74676"/>
                  <a:pt x="1862074" y="74676"/>
                </a:cubicBezTo>
                <a:cubicBezTo>
                  <a:pt x="1864994" y="77470"/>
                  <a:pt x="1864994" y="77470"/>
                  <a:pt x="1864994" y="77470"/>
                </a:cubicBezTo>
                <a:cubicBezTo>
                  <a:pt x="1859153" y="80137"/>
                  <a:pt x="1841753" y="82931"/>
                  <a:pt x="1830197" y="77470"/>
                </a:cubicBezTo>
                <a:cubicBezTo>
                  <a:pt x="1833117" y="69088"/>
                  <a:pt x="1833117" y="69088"/>
                  <a:pt x="1833117" y="69088"/>
                </a:cubicBezTo>
                <a:cubicBezTo>
                  <a:pt x="1804035" y="44197"/>
                  <a:pt x="1780920" y="74676"/>
                  <a:pt x="1748916" y="77470"/>
                </a:cubicBezTo>
                <a:cubicBezTo>
                  <a:pt x="1751838" y="63627"/>
                  <a:pt x="1751838" y="63627"/>
                  <a:pt x="1751838" y="63627"/>
                </a:cubicBezTo>
                <a:cubicBezTo>
                  <a:pt x="1743202" y="46991"/>
                  <a:pt x="1748916" y="85725"/>
                  <a:pt x="1737360" y="77470"/>
                </a:cubicBezTo>
                <a:cubicBezTo>
                  <a:pt x="1737360" y="58039"/>
                  <a:pt x="1737360" y="58039"/>
                  <a:pt x="1737360" y="58039"/>
                </a:cubicBezTo>
                <a:cubicBezTo>
                  <a:pt x="1722881" y="82931"/>
                  <a:pt x="1719961" y="52579"/>
                  <a:pt x="1714118" y="44197"/>
                </a:cubicBezTo>
                <a:cubicBezTo>
                  <a:pt x="1717040" y="69088"/>
                  <a:pt x="1717040" y="69088"/>
                  <a:pt x="1717040" y="69088"/>
                </a:cubicBezTo>
                <a:cubicBezTo>
                  <a:pt x="1702562" y="63627"/>
                  <a:pt x="1702562" y="63627"/>
                  <a:pt x="1702562" y="63627"/>
                </a:cubicBezTo>
                <a:cubicBezTo>
                  <a:pt x="1685163" y="55245"/>
                  <a:pt x="1691004" y="33148"/>
                  <a:pt x="1693799" y="19305"/>
                </a:cubicBezTo>
                <a:cubicBezTo>
                  <a:pt x="1682241" y="38736"/>
                  <a:pt x="1682241" y="38736"/>
                  <a:pt x="1682241" y="38736"/>
                </a:cubicBezTo>
                <a:cubicBezTo>
                  <a:pt x="1679320" y="16637"/>
                  <a:pt x="1679320" y="16637"/>
                  <a:pt x="1679320" y="16637"/>
                </a:cubicBezTo>
                <a:cubicBezTo>
                  <a:pt x="1670685" y="41530"/>
                  <a:pt x="1673605" y="11049"/>
                  <a:pt x="1659001" y="24893"/>
                </a:cubicBezTo>
                <a:cubicBezTo>
                  <a:pt x="1656079" y="16637"/>
                  <a:pt x="1659001" y="13843"/>
                  <a:pt x="1656079" y="8256"/>
                </a:cubicBezTo>
                <a:cubicBezTo>
                  <a:pt x="1630044" y="38736"/>
                  <a:pt x="1630044" y="38736"/>
                  <a:pt x="1630044" y="38736"/>
                </a:cubicBezTo>
                <a:cubicBezTo>
                  <a:pt x="1644523" y="24893"/>
                  <a:pt x="1644523" y="24893"/>
                  <a:pt x="1644523" y="24893"/>
                </a:cubicBezTo>
                <a:cubicBezTo>
                  <a:pt x="1644523" y="58039"/>
                  <a:pt x="1644523" y="58039"/>
                  <a:pt x="1644523" y="58039"/>
                </a:cubicBezTo>
                <a:cubicBezTo>
                  <a:pt x="1627124" y="82931"/>
                  <a:pt x="1624203" y="55245"/>
                  <a:pt x="1612645" y="63627"/>
                </a:cubicBezTo>
                <a:cubicBezTo>
                  <a:pt x="1618488" y="55245"/>
                  <a:pt x="1618488" y="55245"/>
                  <a:pt x="1618488" y="55245"/>
                </a:cubicBezTo>
                <a:cubicBezTo>
                  <a:pt x="1601089" y="60833"/>
                  <a:pt x="1601089" y="46991"/>
                  <a:pt x="1592326" y="41530"/>
                </a:cubicBezTo>
                <a:cubicBezTo>
                  <a:pt x="1595247" y="46991"/>
                  <a:pt x="1598167" y="55245"/>
                  <a:pt x="1592326" y="60833"/>
                </a:cubicBezTo>
                <a:cubicBezTo>
                  <a:pt x="1586483" y="60833"/>
                  <a:pt x="1589404" y="49785"/>
                  <a:pt x="1583690" y="44197"/>
                </a:cubicBezTo>
                <a:cubicBezTo>
                  <a:pt x="1583690" y="66422"/>
                  <a:pt x="1569085" y="77470"/>
                  <a:pt x="1557528" y="66422"/>
                </a:cubicBezTo>
                <a:cubicBezTo>
                  <a:pt x="1560449" y="63627"/>
                  <a:pt x="1560449" y="60833"/>
                  <a:pt x="1560449" y="58039"/>
                </a:cubicBezTo>
                <a:cubicBezTo>
                  <a:pt x="1557528" y="63627"/>
                  <a:pt x="1554606" y="69088"/>
                  <a:pt x="1551686" y="63627"/>
                </a:cubicBezTo>
                <a:cubicBezTo>
                  <a:pt x="1554606" y="38736"/>
                  <a:pt x="1554606" y="38736"/>
                  <a:pt x="1554606" y="38736"/>
                </a:cubicBezTo>
                <a:cubicBezTo>
                  <a:pt x="1543050" y="60833"/>
                  <a:pt x="1543050" y="60833"/>
                  <a:pt x="1543050" y="60833"/>
                </a:cubicBezTo>
                <a:cubicBezTo>
                  <a:pt x="1537207" y="55245"/>
                  <a:pt x="1528572" y="71882"/>
                  <a:pt x="1528572" y="55245"/>
                </a:cubicBezTo>
                <a:cubicBezTo>
                  <a:pt x="1531365" y="52579"/>
                  <a:pt x="1531365" y="52579"/>
                  <a:pt x="1531365" y="52579"/>
                </a:cubicBezTo>
                <a:cubicBezTo>
                  <a:pt x="1482090" y="46991"/>
                  <a:pt x="1482090" y="46991"/>
                  <a:pt x="1482090" y="46991"/>
                </a:cubicBezTo>
                <a:cubicBezTo>
                  <a:pt x="1482090" y="27687"/>
                  <a:pt x="1482090" y="27687"/>
                  <a:pt x="1482090" y="27687"/>
                </a:cubicBezTo>
                <a:cubicBezTo>
                  <a:pt x="1476375" y="52579"/>
                  <a:pt x="1456054" y="16637"/>
                  <a:pt x="1456054" y="49785"/>
                </a:cubicBezTo>
                <a:cubicBezTo>
                  <a:pt x="1447291" y="30354"/>
                  <a:pt x="1421256" y="60833"/>
                  <a:pt x="1426972" y="24893"/>
                </a:cubicBezTo>
                <a:cubicBezTo>
                  <a:pt x="1392174" y="22099"/>
                  <a:pt x="1374775" y="58039"/>
                  <a:pt x="1337056" y="41530"/>
                </a:cubicBezTo>
                <a:cubicBezTo>
                  <a:pt x="1322577" y="8256"/>
                  <a:pt x="1284858" y="19305"/>
                  <a:pt x="1258824" y="16637"/>
                </a:cubicBezTo>
                <a:cubicBezTo>
                  <a:pt x="1209420" y="30354"/>
                  <a:pt x="1177543" y="41530"/>
                  <a:pt x="1125347" y="52579"/>
                </a:cubicBezTo>
                <a:cubicBezTo>
                  <a:pt x="1096391" y="11049"/>
                  <a:pt x="1049908" y="69088"/>
                  <a:pt x="1018031" y="46991"/>
                </a:cubicBezTo>
                <a:cubicBezTo>
                  <a:pt x="1009395" y="63627"/>
                  <a:pt x="1009395" y="63627"/>
                  <a:pt x="1009395" y="63627"/>
                </a:cubicBezTo>
                <a:cubicBezTo>
                  <a:pt x="986155" y="35942"/>
                  <a:pt x="954277" y="71882"/>
                  <a:pt x="922274" y="44197"/>
                </a:cubicBezTo>
                <a:cubicBezTo>
                  <a:pt x="916558" y="52579"/>
                  <a:pt x="910717" y="55245"/>
                  <a:pt x="910717" y="55245"/>
                </a:cubicBezTo>
                <a:cubicBezTo>
                  <a:pt x="910717" y="58039"/>
                  <a:pt x="913637" y="60833"/>
                  <a:pt x="913637" y="71882"/>
                </a:cubicBezTo>
                <a:cubicBezTo>
                  <a:pt x="904875" y="63627"/>
                  <a:pt x="887475" y="74676"/>
                  <a:pt x="887475" y="52579"/>
                </a:cubicBezTo>
                <a:cubicBezTo>
                  <a:pt x="890397" y="49785"/>
                  <a:pt x="890397" y="49785"/>
                  <a:pt x="890397" y="49785"/>
                </a:cubicBezTo>
                <a:cubicBezTo>
                  <a:pt x="890397" y="27687"/>
                  <a:pt x="864362" y="60833"/>
                  <a:pt x="855599" y="41530"/>
                </a:cubicBezTo>
                <a:cubicBezTo>
                  <a:pt x="861441" y="66422"/>
                  <a:pt x="861441" y="66422"/>
                  <a:pt x="861441" y="66422"/>
                </a:cubicBezTo>
                <a:cubicBezTo>
                  <a:pt x="844042" y="60833"/>
                  <a:pt x="844042" y="60833"/>
                  <a:pt x="844042" y="60833"/>
                </a:cubicBezTo>
                <a:cubicBezTo>
                  <a:pt x="846962" y="58039"/>
                  <a:pt x="846962" y="58039"/>
                  <a:pt x="846962" y="58039"/>
                </a:cubicBezTo>
                <a:cubicBezTo>
                  <a:pt x="777367" y="113412"/>
                  <a:pt x="742568" y="38736"/>
                  <a:pt x="678687" y="88519"/>
                </a:cubicBezTo>
                <a:cubicBezTo>
                  <a:pt x="684530" y="63627"/>
                  <a:pt x="664210" y="102362"/>
                  <a:pt x="664210" y="74676"/>
                </a:cubicBezTo>
                <a:cubicBezTo>
                  <a:pt x="643889" y="41530"/>
                  <a:pt x="632332" y="85725"/>
                  <a:pt x="617727" y="93981"/>
                </a:cubicBezTo>
                <a:cubicBezTo>
                  <a:pt x="617727" y="96774"/>
                  <a:pt x="617727" y="96774"/>
                  <a:pt x="617727" y="99568"/>
                </a:cubicBezTo>
                <a:cubicBezTo>
                  <a:pt x="594613" y="96774"/>
                  <a:pt x="594613" y="96774"/>
                  <a:pt x="594613" y="96774"/>
                </a:cubicBezTo>
                <a:cubicBezTo>
                  <a:pt x="606170" y="60833"/>
                  <a:pt x="577214" y="127255"/>
                  <a:pt x="588772" y="96774"/>
                </a:cubicBezTo>
                <a:cubicBezTo>
                  <a:pt x="525018" y="74676"/>
                  <a:pt x="443737" y="105030"/>
                  <a:pt x="368300" y="99568"/>
                </a:cubicBezTo>
                <a:cubicBezTo>
                  <a:pt x="371220" y="107824"/>
                  <a:pt x="371220" y="107824"/>
                  <a:pt x="371220" y="107824"/>
                </a:cubicBezTo>
                <a:cubicBezTo>
                  <a:pt x="353822" y="107824"/>
                  <a:pt x="330707" y="118873"/>
                  <a:pt x="316102" y="107824"/>
                </a:cubicBezTo>
                <a:cubicBezTo>
                  <a:pt x="301625" y="93981"/>
                  <a:pt x="287147" y="132716"/>
                  <a:pt x="281305" y="132716"/>
                </a:cubicBezTo>
                <a:cubicBezTo>
                  <a:pt x="266826" y="149352"/>
                  <a:pt x="249427" y="121667"/>
                  <a:pt x="258191" y="121667"/>
                </a:cubicBezTo>
                <a:cubicBezTo>
                  <a:pt x="240792" y="127255"/>
                  <a:pt x="229107" y="160401"/>
                  <a:pt x="205867" y="149352"/>
                </a:cubicBezTo>
                <a:cubicBezTo>
                  <a:pt x="194310" y="118873"/>
                  <a:pt x="145033" y="182499"/>
                  <a:pt x="142112" y="149352"/>
                </a:cubicBezTo>
                <a:cubicBezTo>
                  <a:pt x="142112" y="152019"/>
                  <a:pt x="142112" y="152019"/>
                  <a:pt x="142112" y="152019"/>
                </a:cubicBezTo>
                <a:cubicBezTo>
                  <a:pt x="110236" y="132716"/>
                  <a:pt x="86994" y="174244"/>
                  <a:pt x="52197" y="154813"/>
                </a:cubicBezTo>
                <a:cubicBezTo>
                  <a:pt x="52197" y="154813"/>
                  <a:pt x="52197" y="154813"/>
                  <a:pt x="52197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31876" y="370587"/>
                  <a:pt x="31876" y="370587"/>
                  <a:pt x="31876" y="370587"/>
                </a:cubicBezTo>
                <a:cubicBezTo>
                  <a:pt x="95757" y="456185"/>
                  <a:pt x="95757" y="456185"/>
                  <a:pt x="95757" y="456185"/>
                </a:cubicBezTo>
                <a:cubicBezTo>
                  <a:pt x="142112" y="445136"/>
                  <a:pt x="191388" y="434087"/>
                  <a:pt x="240792" y="425831"/>
                </a:cubicBezTo>
                <a:cubicBezTo>
                  <a:pt x="359663" y="450724"/>
                  <a:pt x="359663" y="450724"/>
                  <a:pt x="359663" y="450724"/>
                </a:cubicBezTo>
                <a:cubicBezTo>
                  <a:pt x="455422" y="439674"/>
                  <a:pt x="551052" y="431419"/>
                  <a:pt x="646811" y="423037"/>
                </a:cubicBezTo>
                <a:cubicBezTo>
                  <a:pt x="664210" y="395351"/>
                  <a:pt x="664210" y="395351"/>
                  <a:pt x="664210" y="395351"/>
                </a:cubicBezTo>
                <a:cubicBezTo>
                  <a:pt x="722249" y="436881"/>
                  <a:pt x="794766" y="384302"/>
                  <a:pt x="855599" y="411988"/>
                </a:cubicBezTo>
                <a:cubicBezTo>
                  <a:pt x="855599" y="389891"/>
                  <a:pt x="855599" y="389891"/>
                  <a:pt x="855599" y="389891"/>
                </a:cubicBezTo>
                <a:cubicBezTo>
                  <a:pt x="872998" y="389891"/>
                  <a:pt x="872998" y="400939"/>
                  <a:pt x="875918" y="406527"/>
                </a:cubicBezTo>
                <a:cubicBezTo>
                  <a:pt x="1035431" y="395351"/>
                  <a:pt x="1200785" y="362205"/>
                  <a:pt x="1345818" y="389891"/>
                </a:cubicBezTo>
                <a:cubicBezTo>
                  <a:pt x="1360297" y="406527"/>
                  <a:pt x="1400937" y="395351"/>
                  <a:pt x="1412493" y="411988"/>
                </a:cubicBezTo>
                <a:cubicBezTo>
                  <a:pt x="1458976" y="384302"/>
                  <a:pt x="1508252" y="384302"/>
                  <a:pt x="1554606" y="387097"/>
                </a:cubicBezTo>
                <a:cubicBezTo>
                  <a:pt x="1554606" y="389891"/>
                  <a:pt x="1554606" y="389891"/>
                  <a:pt x="1554606" y="389891"/>
                </a:cubicBezTo>
                <a:cubicBezTo>
                  <a:pt x="1574927" y="387097"/>
                  <a:pt x="1574927" y="387097"/>
                  <a:pt x="1574927" y="387097"/>
                </a:cubicBezTo>
                <a:cubicBezTo>
                  <a:pt x="1577848" y="387097"/>
                  <a:pt x="1577848" y="389891"/>
                  <a:pt x="1577848" y="392685"/>
                </a:cubicBezTo>
                <a:cubicBezTo>
                  <a:pt x="1601089" y="373254"/>
                  <a:pt x="1641602" y="392685"/>
                  <a:pt x="1670685" y="400939"/>
                </a:cubicBezTo>
                <a:cubicBezTo>
                  <a:pt x="1670685" y="403733"/>
                  <a:pt x="1670685" y="403733"/>
                  <a:pt x="1670685" y="403733"/>
                </a:cubicBezTo>
                <a:cubicBezTo>
                  <a:pt x="1847595" y="409194"/>
                  <a:pt x="2012950" y="373254"/>
                  <a:pt x="2189861" y="411988"/>
                </a:cubicBezTo>
                <a:cubicBezTo>
                  <a:pt x="2268092" y="450724"/>
                  <a:pt x="2366772" y="403733"/>
                  <a:pt x="2459608" y="439674"/>
                </a:cubicBezTo>
                <a:cubicBezTo>
                  <a:pt x="2474087" y="461773"/>
                  <a:pt x="2665476" y="456185"/>
                  <a:pt x="2682875" y="447930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5" name="Freeform 595">
            <a:hlinkClick r:id="rId4"/>
          </p:cNvPr>
          <p:cNvSpPr/>
          <p:nvPr/>
        </p:nvSpPr>
        <p:spPr>
          <a:xfrm>
            <a:off x="4985764" y="2720670"/>
            <a:ext cx="3788320" cy="28803"/>
          </a:xfrm>
          <a:custGeom>
            <a:avLst/>
            <a:gdLst/>
            <a:ahLst/>
            <a:cxnLst/>
            <a:rect l="0" t="0" r="0" b="0"/>
            <a:pathLst>
              <a:path w="3095244" h="25908">
                <a:moveTo>
                  <a:pt x="0" y="0"/>
                </a:moveTo>
                <a:lnTo>
                  <a:pt x="773812" y="0"/>
                </a:lnTo>
                <a:lnTo>
                  <a:pt x="1547623" y="0"/>
                </a:lnTo>
                <a:lnTo>
                  <a:pt x="2321433" y="0"/>
                </a:lnTo>
                <a:lnTo>
                  <a:pt x="3095244" y="0"/>
                </a:lnTo>
                <a:lnTo>
                  <a:pt x="3095244" y="25908"/>
                </a:lnTo>
                <a:lnTo>
                  <a:pt x="2321433" y="25908"/>
                </a:lnTo>
                <a:lnTo>
                  <a:pt x="1547623" y="25908"/>
                </a:lnTo>
                <a:lnTo>
                  <a:pt x="773812" y="25908"/>
                </a:lnTo>
                <a:lnTo>
                  <a:pt x="0" y="25908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96" name="Picture 260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15455" y="1633728"/>
            <a:ext cx="627887" cy="627887"/>
          </a:xfrm>
          <a:prstGeom prst="rect">
            <a:avLst/>
          </a:prstGeom>
          <a:noFill/>
        </p:spPr>
      </p:pic>
      <p:pic>
        <p:nvPicPr>
          <p:cNvPr id="597" name="Picture 261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83452" y="3438145"/>
            <a:ext cx="751331" cy="751331"/>
          </a:xfrm>
          <a:prstGeom prst="rect">
            <a:avLst/>
          </a:prstGeom>
          <a:noFill/>
        </p:spPr>
      </p:pic>
      <p:pic>
        <p:nvPicPr>
          <p:cNvPr id="598" name="Picture 598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3091" y="3594784"/>
            <a:ext cx="4173461" cy="2518875"/>
          </a:xfrm>
          <a:prstGeom prst="rect">
            <a:avLst/>
          </a:prstGeom>
          <a:noFill/>
        </p:spPr>
      </p:pic>
      <p:pic>
        <p:nvPicPr>
          <p:cNvPr id="600" name="Picture 600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0987" y="4359621"/>
            <a:ext cx="692277" cy="343690"/>
          </a:xfrm>
          <a:prstGeom prst="rect">
            <a:avLst/>
          </a:prstGeom>
          <a:noFill/>
        </p:spPr>
      </p:pic>
      <p:sp>
        <p:nvSpPr>
          <p:cNvPr id="602" name="Rectangle 602"/>
          <p:cNvSpPr/>
          <p:nvPr/>
        </p:nvSpPr>
        <p:spPr>
          <a:xfrm>
            <a:off x="4694840" y="4322080"/>
            <a:ext cx="3978653" cy="95333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spcBef>
                <a:spcPts val="600"/>
              </a:spcBef>
              <a:spcAft>
                <a:spcPts val="80"/>
              </a:spcAft>
              <a:tabLst>
                <a:tab pos="3019297" algn="l"/>
              </a:tabLst>
            </a:pPr>
            <a:r>
              <a:rPr lang="en-US" sz="2604" b="0" i="0" spc="0" baseline="0" dirty="0">
                <a:solidFill>
                  <a:srgbClr val="0C377B"/>
                </a:solidFill>
                <a:latin typeface="Arial"/>
              </a:rPr>
              <a:t>Marie-Christine	63230</a:t>
            </a:r>
          </a:p>
          <a:p>
            <a:pPr marL="0">
              <a:lnSpc>
                <a:spcPct val="150000"/>
              </a:lnSpc>
              <a:spcAft>
                <a:spcPts val="80"/>
              </a:spcAft>
              <a:tabLst>
                <a:tab pos="2289302" algn="l"/>
              </a:tabLst>
            </a:pPr>
            <a:r>
              <a:rPr lang="en-US" sz="2604" b="0" i="0" spc="0" baseline="0" dirty="0">
                <a:solidFill>
                  <a:srgbClr val="0C377B"/>
                </a:solidFill>
                <a:latin typeface="Arial"/>
              </a:rPr>
              <a:t>Emanuele	62020</a:t>
            </a:r>
          </a:p>
        </p:txBody>
      </p:sp>
      <p:sp>
        <p:nvSpPr>
          <p:cNvPr id="603" name="Rectangle 603"/>
          <p:cNvSpPr/>
          <p:nvPr/>
        </p:nvSpPr>
        <p:spPr>
          <a:xfrm>
            <a:off x="502919" y="283450"/>
            <a:ext cx="3745588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baseline="0" dirty="0">
                <a:solidFill>
                  <a:srgbClr val="0C377B"/>
                </a:solidFill>
                <a:latin typeface="Arial"/>
              </a:rPr>
              <a:t>Y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our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ficial</a:t>
            </a:r>
            <a:r>
              <a:rPr lang="en-US" sz="3204" b="1" i="1" spc="-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trav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ls</a:t>
            </a:r>
          </a:p>
        </p:txBody>
      </p:sp>
      <p:sp>
        <p:nvSpPr>
          <p:cNvPr id="605" name="Rectangle 605"/>
          <p:cNvSpPr/>
          <p:nvPr/>
        </p:nvSpPr>
        <p:spPr>
          <a:xfrm>
            <a:off x="502919" y="910815"/>
            <a:ext cx="3755836" cy="227786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2" dirty="0">
                <a:solidFill>
                  <a:srgbClr val="0C377B"/>
                </a:solidFill>
                <a:latin typeface="Arial"/>
              </a:rPr>
              <a:t>• </a:t>
            </a:r>
            <a:r>
              <a:rPr lang="en-US" sz="3002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Arrivals</a:t>
            </a:r>
          </a:p>
          <a:p>
            <a:pPr marL="0"/>
            <a:r>
              <a:rPr lang="en-US" sz="3002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Departures</a:t>
            </a:r>
          </a:p>
          <a:p>
            <a:pPr marL="0">
              <a:lnSpc>
                <a:spcPts val="4500"/>
              </a:lnSpc>
            </a:pPr>
            <a:r>
              <a:rPr lang="en-US" sz="3002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Duty Travel Request</a:t>
            </a:r>
          </a:p>
          <a:p>
            <a:pPr marL="0">
              <a:lnSpc>
                <a:spcPts val="2000"/>
              </a:lnSpc>
            </a:pPr>
            <a:r>
              <a:rPr lang="en-US" sz="160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(Conferences, firm visits)</a:t>
            </a:r>
            <a:endParaRPr lang="en-US" sz="1600" b="0" i="0" spc="0" baseline="0" dirty="0">
              <a:solidFill>
                <a:srgbClr val="0C37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lnSpc>
                <a:spcPts val="4501"/>
              </a:lnSpc>
            </a:pPr>
            <a:r>
              <a:rPr lang="en-US" sz="3000" b="0" i="0" spc="725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sz="3000" b="0" i="0" spc="0" baseline="0" dirty="0">
                <a:solidFill>
                  <a:srgbClr val="84B0D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Etc.</a:t>
            </a:r>
          </a:p>
        </p:txBody>
      </p:sp>
      <p:sp>
        <p:nvSpPr>
          <p:cNvPr id="606" name="Rectangle 606"/>
          <p:cNvSpPr/>
          <p:nvPr/>
        </p:nvSpPr>
        <p:spPr>
          <a:xfrm>
            <a:off x="5620511" y="346315"/>
            <a:ext cx="2078079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EN </a:t>
            </a:r>
            <a:r>
              <a:rPr lang="en-US" sz="3204" b="1" i="0" spc="-182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rav</a:t>
            </a:r>
            <a:r>
              <a:rPr lang="en-US" sz="3204" b="1" i="0" spc="-16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ls</a:t>
            </a:r>
          </a:p>
        </p:txBody>
      </p:sp>
      <p:sp>
        <p:nvSpPr>
          <p:cNvPr id="607" name="Rectangle 607"/>
          <p:cNvSpPr/>
          <p:nvPr/>
        </p:nvSpPr>
        <p:spPr>
          <a:xfrm>
            <a:off x="4986528" y="2290841"/>
            <a:ext cx="3818353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GB" sz="2800" dirty="0" err="1">
                <a:hlinkClick r:id="rId9"/>
              </a:rPr>
              <a:t>en-dep.travels</a:t>
            </a:r>
            <a:r>
              <a:rPr lang="en-US" sz="2795" b="0" i="0" spc="0" baseline="0" dirty="0">
                <a:solidFill>
                  <a:srgbClr val="3465A4"/>
                </a:solidFill>
                <a:latin typeface="Arial"/>
                <a:hlinkClick r:id="rId10"/>
              </a:rPr>
              <a:t>@cern.ch</a:t>
            </a:r>
          </a:p>
        </p:txBody>
      </p:sp>
      <p:pic>
        <p:nvPicPr>
          <p:cNvPr id="2" name="Picture 4" descr="See the source image">
            <a:extLst>
              <a:ext uri="{FF2B5EF4-FFF2-40B4-BE49-F238E27FC236}">
                <a16:creationId xmlns:a16="http://schemas.microsoft.com/office/drawing/2014/main" id="{0A79BF1A-44D0-4DC9-91F2-1B8D85A1F2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436" y="3949039"/>
            <a:ext cx="879216" cy="913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287AB00-EA52-4B24-BAF0-98E67EBE5F01}"/>
              </a:ext>
            </a:extLst>
          </p:cNvPr>
          <p:cNvSpPr txBox="1"/>
          <p:nvPr/>
        </p:nvSpPr>
        <p:spPr>
          <a:xfrm>
            <a:off x="2382631" y="4379305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84B0D9"/>
                </a:solidFill>
                <a:latin typeface="Arial"/>
              </a:rPr>
              <a:t>Official</a:t>
            </a:r>
            <a:r>
              <a:rPr lang="en-US" sz="1400" dirty="0"/>
              <a:t> </a:t>
            </a:r>
            <a:r>
              <a:rPr lang="en-US" sz="1400" dirty="0">
                <a:solidFill>
                  <a:srgbClr val="84B0D9"/>
                </a:solidFill>
                <a:latin typeface="Arial"/>
              </a:rPr>
              <a:t>travel request </a:t>
            </a:r>
            <a:endParaRPr lang="en-GB" sz="1400" dirty="0">
              <a:solidFill>
                <a:srgbClr val="84B0D9"/>
              </a:solidFill>
              <a:latin typeface="Arial"/>
            </a:endParaRPr>
          </a:p>
        </p:txBody>
      </p:sp>
      <p:pic>
        <p:nvPicPr>
          <p:cNvPr id="1032" name="Picture 8" descr="See the source image">
            <a:extLst>
              <a:ext uri="{FF2B5EF4-FFF2-40B4-BE49-F238E27FC236}">
                <a16:creationId xmlns:a16="http://schemas.microsoft.com/office/drawing/2014/main" id="{FA2A498F-F5DD-4757-942D-0A2C6EFE9B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699" y="4969315"/>
            <a:ext cx="782664" cy="782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712">
            <a:extLst>
              <a:ext uri="{FF2B5EF4-FFF2-40B4-BE49-F238E27FC236}">
                <a16:creationId xmlns:a16="http://schemas.microsoft.com/office/drawing/2014/main" id="{BAA7C143-BF51-4C1B-828F-8B733A6589E5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7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295" name="Freeform 295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00" name="Picture 30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269492"/>
            <a:ext cx="886967" cy="886967"/>
          </a:xfrm>
          <a:prstGeom prst="rect">
            <a:avLst/>
          </a:prstGeom>
          <a:noFill/>
        </p:spPr>
      </p:pic>
      <p:pic>
        <p:nvPicPr>
          <p:cNvPr id="301" name="Picture 30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476500"/>
            <a:ext cx="886967" cy="888491"/>
          </a:xfrm>
          <a:prstGeom prst="rect">
            <a:avLst/>
          </a:prstGeom>
          <a:noFill/>
        </p:spPr>
      </p:pic>
      <p:pic>
        <p:nvPicPr>
          <p:cNvPr id="302" name="Picture 302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3685033"/>
            <a:ext cx="886967" cy="886967"/>
          </a:xfrm>
          <a:prstGeom prst="rect">
            <a:avLst/>
          </a:prstGeom>
          <a:noFill/>
        </p:spPr>
      </p:pic>
      <p:pic>
        <p:nvPicPr>
          <p:cNvPr id="303" name="Picture 303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4892041"/>
            <a:ext cx="886967" cy="888491"/>
          </a:xfrm>
          <a:prstGeom prst="rect">
            <a:avLst/>
          </a:prstGeom>
          <a:noFill/>
        </p:spPr>
      </p:pic>
      <p:pic>
        <p:nvPicPr>
          <p:cNvPr id="304" name="Picture 304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93299" y="1004483"/>
            <a:ext cx="1979803" cy="1798124"/>
          </a:xfrm>
          <a:prstGeom prst="rect">
            <a:avLst/>
          </a:prstGeom>
          <a:noFill/>
        </p:spPr>
      </p:pic>
      <p:pic>
        <p:nvPicPr>
          <p:cNvPr id="305" name="Picture 305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71098" y="1249271"/>
            <a:ext cx="611123" cy="611123"/>
          </a:xfrm>
          <a:prstGeom prst="rect">
            <a:avLst/>
          </a:prstGeom>
          <a:noFill/>
        </p:spPr>
      </p:pic>
      <p:sp>
        <p:nvSpPr>
          <p:cNvPr id="306" name="Rectangle 306"/>
          <p:cNvSpPr/>
          <p:nvPr/>
        </p:nvSpPr>
        <p:spPr>
          <a:xfrm>
            <a:off x="502919" y="283450"/>
            <a:ext cx="4500014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Other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support</a:t>
            </a:r>
            <a:r>
              <a:rPr lang="en-US" sz="3204" b="1" i="1" spc="-3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services</a:t>
            </a:r>
          </a:p>
        </p:txBody>
      </p:sp>
      <p:sp>
        <p:nvSpPr>
          <p:cNvPr id="308" name="Rectangle 308"/>
          <p:cNvSpPr/>
          <p:nvPr/>
        </p:nvSpPr>
        <p:spPr>
          <a:xfrm>
            <a:off x="1725422" y="1218199"/>
            <a:ext cx="3796104" cy="7770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CE</a:t>
            </a:r>
            <a:r>
              <a:rPr lang="en-US" sz="2795" b="1" i="0" spc="-11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N General 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Support</a:t>
            </a:r>
          </a:p>
          <a:p>
            <a:pPr marL="1074801">
              <a:lnSpc>
                <a:spcPts val="3024"/>
              </a:lnSpc>
            </a:pP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0"/>
              </a:rPr>
              <a:t>service-desk@cern.ch</a:t>
            </a:r>
          </a:p>
        </p:txBody>
      </p:sp>
      <p:sp>
        <p:nvSpPr>
          <p:cNvPr id="309" name="Rectangle 309"/>
          <p:cNvSpPr/>
          <p:nvPr/>
        </p:nvSpPr>
        <p:spPr>
          <a:xfrm>
            <a:off x="1725422" y="2426223"/>
            <a:ext cx="3818096" cy="7770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Printe</a:t>
            </a:r>
            <a:r>
              <a:rPr lang="en-US" sz="2795" b="1" i="0" spc="795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Support</a:t>
            </a:r>
          </a:p>
          <a:p>
            <a:pPr marL="1074801">
              <a:lnSpc>
                <a:spcPts val="3024"/>
              </a:lnSpc>
            </a:pP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1"/>
              </a:rPr>
              <a:t>printe</a:t>
            </a:r>
            <a:r>
              <a:rPr lang="en-US" sz="2000" b="0" i="0" spc="-142" baseline="0" dirty="0">
                <a:solidFill>
                  <a:srgbClr val="3465A4"/>
                </a:solidFill>
                <a:latin typeface="Arial"/>
                <a:hlinkClick r:id="rId11"/>
              </a:rPr>
              <a:t>r</a:t>
            </a: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1"/>
              </a:rPr>
              <a:t>.support@cern.ch</a:t>
            </a:r>
          </a:p>
        </p:txBody>
      </p:sp>
      <p:sp>
        <p:nvSpPr>
          <p:cNvPr id="310" name="Rectangle 310"/>
          <p:cNvSpPr/>
          <p:nvPr/>
        </p:nvSpPr>
        <p:spPr>
          <a:xfrm>
            <a:off x="1701419" y="3764295"/>
            <a:ext cx="4857676" cy="7770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CA</a:t>
            </a:r>
            <a:r>
              <a:rPr lang="en-US" sz="2795" b="1" i="0" spc="798" baseline="0" dirty="0">
                <a:solidFill>
                  <a:srgbClr val="0C377B"/>
                </a:solidFill>
                <a:latin typeface="Arial"/>
              </a:rPr>
              <a:t>D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(C</a:t>
            </a:r>
            <a:r>
              <a:rPr lang="en-US" sz="2400" b="0" i="0" spc="-184" baseline="0" dirty="0">
                <a:solidFill>
                  <a:srgbClr val="0C377B"/>
                </a:solidFill>
                <a:latin typeface="Arial"/>
              </a:rPr>
              <a:t>A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TI</a:t>
            </a:r>
            <a:r>
              <a:rPr lang="en-US" sz="2400" b="0" i="0" spc="-134" baseline="0" dirty="0">
                <a:solidFill>
                  <a:srgbClr val="0C377B"/>
                </a:solidFill>
                <a:latin typeface="Arial"/>
              </a:rPr>
              <a:t>A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Smar</a:t>
            </a:r>
            <a:r>
              <a:rPr lang="en-US" sz="2400" b="0" i="0" spc="-263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eam) 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Support</a:t>
            </a:r>
          </a:p>
          <a:p>
            <a:pPr marL="1074673">
              <a:lnSpc>
                <a:spcPts val="3024"/>
              </a:lnSpc>
            </a:pP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2"/>
              </a:rPr>
              <a:t>catia.support@cern.ch</a:t>
            </a:r>
          </a:p>
        </p:txBody>
      </p:sp>
      <p:sp>
        <p:nvSpPr>
          <p:cNvPr id="311" name="Rectangle 311"/>
          <p:cNvSpPr/>
          <p:nvPr/>
        </p:nvSpPr>
        <p:spPr>
          <a:xfrm>
            <a:off x="1701419" y="4945014"/>
            <a:ext cx="5033109" cy="7770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CAE </a:t>
            </a:r>
            <a:r>
              <a:rPr lang="en-US" sz="2795" b="1" i="0" spc="-44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orkstatio</a:t>
            </a:r>
            <a:r>
              <a:rPr lang="en-US" sz="2795" b="1" i="0" spc="788" baseline="0" dirty="0">
                <a:solidFill>
                  <a:srgbClr val="0C377B"/>
                </a:solidFill>
                <a:latin typeface="Arial"/>
              </a:rPr>
              <a:t>n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Support</a:t>
            </a:r>
          </a:p>
          <a:p>
            <a:pPr marL="1074673">
              <a:lnSpc>
                <a:spcPts val="3024"/>
              </a:lnSpc>
            </a:pP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3"/>
              </a:rPr>
              <a:t>cae-workstations.support@cern.ch</a:t>
            </a:r>
          </a:p>
        </p:txBody>
      </p:sp>
      <p:sp>
        <p:nvSpPr>
          <p:cNvPr id="312" name="Rectangle 312"/>
          <p:cNvSpPr/>
          <p:nvPr/>
        </p:nvSpPr>
        <p:spPr>
          <a:xfrm>
            <a:off x="7376279" y="2085961"/>
            <a:ext cx="989909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C00000"/>
                </a:solidFill>
                <a:latin typeface="Arial"/>
              </a:rPr>
              <a:t>77777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DBCBCE64-C0C8-4ED5-8ED8-38724927B0F5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8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4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15" name="Freeform 315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17" name="Picture 31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03994" y="2023932"/>
            <a:ext cx="599869" cy="327900"/>
          </a:xfrm>
          <a:prstGeom prst="rect">
            <a:avLst/>
          </a:prstGeom>
          <a:noFill/>
        </p:spPr>
      </p:pic>
      <p:pic>
        <p:nvPicPr>
          <p:cNvPr id="318" name="Picture 31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02310" y="2534129"/>
            <a:ext cx="599775" cy="327936"/>
          </a:xfrm>
          <a:prstGeom prst="rect">
            <a:avLst/>
          </a:prstGeom>
          <a:noFill/>
        </p:spPr>
      </p:pic>
      <p:pic>
        <p:nvPicPr>
          <p:cNvPr id="322" name="Picture 322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9446" y="1166852"/>
            <a:ext cx="719457" cy="712196"/>
          </a:xfrm>
          <a:prstGeom prst="rect">
            <a:avLst/>
          </a:prstGeom>
          <a:noFill/>
        </p:spPr>
      </p:pic>
      <p:pic>
        <p:nvPicPr>
          <p:cNvPr id="323" name="Picture 323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9446" y="2098373"/>
            <a:ext cx="719457" cy="712196"/>
          </a:xfrm>
          <a:prstGeom prst="rect">
            <a:avLst/>
          </a:prstGeom>
          <a:noFill/>
        </p:spPr>
      </p:pic>
      <p:sp>
        <p:nvSpPr>
          <p:cNvPr id="324" name="Rectangle 324"/>
          <p:cNvSpPr/>
          <p:nvPr/>
        </p:nvSpPr>
        <p:spPr>
          <a:xfrm>
            <a:off x="502919" y="246533"/>
            <a:ext cx="6822380" cy="5539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0" b="1" i="1" spc="0" baseline="0" dirty="0">
                <a:solidFill>
                  <a:srgbClr val="0C377B"/>
                </a:solidFill>
                <a:latin typeface="Arial"/>
              </a:rPr>
              <a:t>Computing account &amp; </a:t>
            </a:r>
            <a:r>
              <a:rPr lang="en-US" sz="3600" b="1" i="1" dirty="0">
                <a:solidFill>
                  <a:srgbClr val="0C377B"/>
                </a:solidFill>
                <a:latin typeface="Arial"/>
              </a:rPr>
              <a:t>S</a:t>
            </a:r>
            <a:r>
              <a:rPr lang="en-US" sz="3600" b="1" i="1" spc="0" baseline="0" dirty="0">
                <a:solidFill>
                  <a:srgbClr val="0C377B"/>
                </a:solidFill>
                <a:latin typeface="Arial"/>
              </a:rPr>
              <a:t>oftware</a:t>
            </a:r>
          </a:p>
        </p:txBody>
      </p:sp>
      <p:sp>
        <p:nvSpPr>
          <p:cNvPr id="326" name="Rectangle 326"/>
          <p:cNvSpPr/>
          <p:nvPr/>
        </p:nvSpPr>
        <p:spPr>
          <a:xfrm>
            <a:off x="1245269" y="1309711"/>
            <a:ext cx="6984421" cy="4301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4383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NICE accoun</a:t>
            </a:r>
            <a:r>
              <a:rPr lang="en-US" sz="2795" b="1" i="0" spc="814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= CE</a:t>
            </a:r>
            <a:r>
              <a:rPr lang="en-US" sz="2795" b="0" i="0" spc="-11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N Computing Account</a:t>
            </a:r>
          </a:p>
        </p:txBody>
      </p:sp>
      <p:sp>
        <p:nvSpPr>
          <p:cNvPr id="328" name="Rectangle 328"/>
          <p:cNvSpPr/>
          <p:nvPr/>
        </p:nvSpPr>
        <p:spPr>
          <a:xfrm>
            <a:off x="4003559" y="2494924"/>
            <a:ext cx="4733860" cy="4301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ED</a:t>
            </a:r>
            <a:r>
              <a:rPr lang="en-US" sz="2795" b="1" i="0" spc="-11" baseline="0" dirty="0">
                <a:solidFill>
                  <a:srgbClr val="0C377B"/>
                </a:solidFill>
                <a:latin typeface="Arial"/>
              </a:rPr>
              <a:t>H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 authorization</a:t>
            </a:r>
            <a:r>
              <a:rPr lang="en-US" sz="2795" i="0" spc="0" baseline="0" dirty="0">
                <a:solidFill>
                  <a:srgbClr val="0C377B"/>
                </a:solidFill>
                <a:latin typeface="Arial"/>
              </a:rPr>
              <a:t> password</a:t>
            </a:r>
          </a:p>
        </p:txBody>
      </p:sp>
      <p:sp>
        <p:nvSpPr>
          <p:cNvPr id="2" name="Rectangle 328">
            <a:extLst>
              <a:ext uri="{FF2B5EF4-FFF2-40B4-BE49-F238E27FC236}">
                <a16:creationId xmlns:a16="http://schemas.microsoft.com/office/drawing/2014/main" id="{090FCA8C-2984-4DEA-AB63-371CA6501EDA}"/>
              </a:ext>
            </a:extLst>
          </p:cNvPr>
          <p:cNvSpPr/>
          <p:nvPr/>
        </p:nvSpPr>
        <p:spPr>
          <a:xfrm>
            <a:off x="1239323" y="2225554"/>
            <a:ext cx="2008563" cy="4301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i="0" spc="0" baseline="0" dirty="0">
                <a:solidFill>
                  <a:srgbClr val="0C377B"/>
                </a:solidFill>
                <a:latin typeface="Arial"/>
              </a:rPr>
              <a:t>2 passwords</a:t>
            </a:r>
          </a:p>
        </p:txBody>
      </p:sp>
      <p:sp>
        <p:nvSpPr>
          <p:cNvPr id="3" name="Rectangle 328">
            <a:extLst>
              <a:ext uri="{FF2B5EF4-FFF2-40B4-BE49-F238E27FC236}">
                <a16:creationId xmlns:a16="http://schemas.microsoft.com/office/drawing/2014/main" id="{38A80ADD-04DE-4D06-9657-7406D3DD56B3}"/>
              </a:ext>
            </a:extLst>
          </p:cNvPr>
          <p:cNvSpPr/>
          <p:nvPr/>
        </p:nvSpPr>
        <p:spPr>
          <a:xfrm>
            <a:off x="4003559" y="1933602"/>
            <a:ext cx="2484655" cy="4301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NICE</a:t>
            </a:r>
            <a:r>
              <a:rPr lang="en-US" sz="2795" i="0" spc="0" baseline="0" dirty="0">
                <a:solidFill>
                  <a:srgbClr val="0C377B"/>
                </a:solidFill>
                <a:latin typeface="Arial"/>
              </a:rPr>
              <a:t> password</a:t>
            </a:r>
          </a:p>
        </p:txBody>
      </p:sp>
      <p:sp>
        <p:nvSpPr>
          <p:cNvPr id="5" name="Freeform 410">
            <a:extLst>
              <a:ext uri="{FF2B5EF4-FFF2-40B4-BE49-F238E27FC236}">
                <a16:creationId xmlns:a16="http://schemas.microsoft.com/office/drawing/2014/main" id="{BE59451F-9882-42EB-9AC2-23A03E06396A}"/>
              </a:ext>
            </a:extLst>
          </p:cNvPr>
          <p:cNvSpPr/>
          <p:nvPr/>
        </p:nvSpPr>
        <p:spPr>
          <a:xfrm>
            <a:off x="6436366" y="3582486"/>
            <a:ext cx="461772" cy="217932"/>
          </a:xfrm>
          <a:custGeom>
            <a:avLst/>
            <a:gdLst/>
            <a:ahLst/>
            <a:cxnLst/>
            <a:rect l="0" t="0" r="0" b="0"/>
            <a:pathLst>
              <a:path w="461772" h="217932">
                <a:moveTo>
                  <a:pt x="461772" y="149861"/>
                </a:moveTo>
                <a:cubicBezTo>
                  <a:pt x="421004" y="156592"/>
                  <a:pt x="380237" y="177038"/>
                  <a:pt x="332739" y="177038"/>
                </a:cubicBezTo>
                <a:cubicBezTo>
                  <a:pt x="305561" y="183897"/>
                  <a:pt x="305561" y="217932"/>
                  <a:pt x="264795" y="211074"/>
                </a:cubicBezTo>
                <a:cubicBezTo>
                  <a:pt x="264795" y="163449"/>
                  <a:pt x="312420" y="156592"/>
                  <a:pt x="353060" y="149861"/>
                </a:cubicBezTo>
                <a:cubicBezTo>
                  <a:pt x="258063" y="129413"/>
                  <a:pt x="156209" y="136144"/>
                  <a:pt x="74676" y="156592"/>
                </a:cubicBezTo>
                <a:cubicBezTo>
                  <a:pt x="47497" y="156592"/>
                  <a:pt x="20320" y="190628"/>
                  <a:pt x="0" y="163449"/>
                </a:cubicBezTo>
                <a:cubicBezTo>
                  <a:pt x="0" y="122555"/>
                  <a:pt x="47497" y="129413"/>
                  <a:pt x="74676" y="129413"/>
                </a:cubicBezTo>
                <a:cubicBezTo>
                  <a:pt x="156209" y="115824"/>
                  <a:pt x="285241" y="95378"/>
                  <a:pt x="387096" y="115824"/>
                </a:cubicBezTo>
                <a:cubicBezTo>
                  <a:pt x="353060" y="68073"/>
                  <a:pt x="244474" y="74930"/>
                  <a:pt x="258063" y="6858"/>
                </a:cubicBezTo>
                <a:cubicBezTo>
                  <a:pt x="291973" y="0"/>
                  <a:pt x="291973" y="27179"/>
                  <a:pt x="305561" y="40894"/>
                </a:cubicBezTo>
                <a:cubicBezTo>
                  <a:pt x="366649" y="61342"/>
                  <a:pt x="400685" y="102108"/>
                  <a:pt x="461772" y="115824"/>
                </a:cubicBezTo>
                <a:cubicBezTo>
                  <a:pt x="461772" y="122555"/>
                  <a:pt x="461772" y="136144"/>
                  <a:pt x="461772" y="149861"/>
                </a:cubicBezTo>
                <a:close/>
                <a:moveTo>
                  <a:pt x="393826" y="115824"/>
                </a:moveTo>
                <a:cubicBezTo>
                  <a:pt x="393826" y="122555"/>
                  <a:pt x="393826" y="129413"/>
                  <a:pt x="393826" y="136144"/>
                </a:cubicBezTo>
                <a:cubicBezTo>
                  <a:pt x="400685" y="136144"/>
                  <a:pt x="400685" y="136144"/>
                  <a:pt x="407415" y="136144"/>
                </a:cubicBezTo>
                <a:cubicBezTo>
                  <a:pt x="407415" y="129413"/>
                  <a:pt x="407415" y="122555"/>
                  <a:pt x="407415" y="122555"/>
                </a:cubicBezTo>
                <a:cubicBezTo>
                  <a:pt x="400685" y="122555"/>
                  <a:pt x="400685" y="115824"/>
                  <a:pt x="39382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" name="Picture 411">
            <a:extLst>
              <a:ext uri="{FF2B5EF4-FFF2-40B4-BE49-F238E27FC236}">
                <a16:creationId xmlns:a16="http://schemas.microsoft.com/office/drawing/2014/main" id="{CA8EAC46-32C9-4197-8F1B-400EBAF267CE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99857" y="4185260"/>
            <a:ext cx="3771668" cy="1695678"/>
          </a:xfrm>
          <a:prstGeom prst="rect">
            <a:avLst/>
          </a:prstGeom>
          <a:noFill/>
        </p:spPr>
      </p:pic>
      <p:pic>
        <p:nvPicPr>
          <p:cNvPr id="7" name="Picture 413">
            <a:extLst>
              <a:ext uri="{FF2B5EF4-FFF2-40B4-BE49-F238E27FC236}">
                <a16:creationId xmlns:a16="http://schemas.microsoft.com/office/drawing/2014/main" id="{BE0E2197-E73A-4D34-8278-E17E2A24D700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74845" y="4262839"/>
            <a:ext cx="1582955" cy="1531559"/>
          </a:xfrm>
          <a:prstGeom prst="rect">
            <a:avLst/>
          </a:prstGeom>
          <a:noFill/>
        </p:spPr>
      </p:pic>
      <p:sp>
        <p:nvSpPr>
          <p:cNvPr id="8" name="Rectangle 416">
            <a:extLst>
              <a:ext uri="{FF2B5EF4-FFF2-40B4-BE49-F238E27FC236}">
                <a16:creationId xmlns:a16="http://schemas.microsoft.com/office/drawing/2014/main" id="{71B8431E-C8B4-4577-97CA-2FCE6AA9BCAD}"/>
              </a:ext>
            </a:extLst>
          </p:cNvPr>
          <p:cNvSpPr/>
          <p:nvPr/>
        </p:nvSpPr>
        <p:spPr>
          <a:xfrm>
            <a:off x="709174" y="3433403"/>
            <a:ext cx="5598862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CM</a:t>
            </a:r>
            <a:r>
              <a:rPr lang="en-US" sz="2795" b="1" i="0" spc="797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to install and remove software</a:t>
            </a:r>
          </a:p>
        </p:txBody>
      </p:sp>
      <p:sp>
        <p:nvSpPr>
          <p:cNvPr id="9" name="Rectangle 712">
            <a:extLst>
              <a:ext uri="{FF2B5EF4-FFF2-40B4-BE49-F238E27FC236}">
                <a16:creationId xmlns:a16="http://schemas.microsoft.com/office/drawing/2014/main" id="{A0C04E7F-7035-4F6D-82B1-F5320DDC2459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9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D9E7148-1097-4191-B39B-1D6020A16E1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19279" y="3448376"/>
            <a:ext cx="1029794" cy="48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4931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noFill/>
        <a:pattFill/>
        <a:grpFill/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D035234F91BCB498E5D22A1AD035C51" ma:contentTypeVersion="0" ma:contentTypeDescription="Create a new document." ma:contentTypeScope="" ma:versionID="c9e3fada449801e322b9a058856817c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0DE4DCB-99F1-4500-9FC2-AFED2B601E0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5083501-1351-4ED2-AA29-3A36908F454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040D386-64F1-48DA-947A-5CE6DC22492C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20025</TotalTime>
  <Words>1815</Words>
  <Application>Microsoft Office PowerPoint</Application>
  <PresentationFormat>On-screen Show (4:3)</PresentationFormat>
  <Paragraphs>427</Paragraphs>
  <Slides>28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Arial</vt:lpstr>
      <vt:lpstr>ArialMT</vt:lpstr>
      <vt:lpstr>Calibri</vt:lpstr>
      <vt:lpstr>Wingdings</vt:lpstr>
      <vt:lpstr>PT Sans</vt:lpstr>
      <vt:lpstr>Ubuntu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Galina Galdo</dc:creator>
  <cp:lastModifiedBy>Rachelle Decreuse-Michaud</cp:lastModifiedBy>
  <cp:revision>511</cp:revision>
  <dcterms:modified xsi:type="dcterms:W3CDTF">2021-12-14T09:15:57Z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0x010100DD035234F91BCB498E5D22A1AD035C51</vt:lpwstr>
  </property>
</Properties>
</file>