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9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8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1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04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4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68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4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6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58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4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B943-51ED-437C-9AB3-434C29FCC251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1F667-7728-4B5A-8394-67B973AA7C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2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pnc.unige.ch\meca\PROJETS\ND280_Neutrinos\ND280_UpgradeAssembly\ND280_Upgrade_Assembly.CATProduct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\\dpnc.unige.ch\meca\PROJETS\ND280_Neutrinos\ND280_UpgradeAssembly\ND280_Upgrade_Assembly.CATProduct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dpnc.unige.ch\meca\PROJETS\ND280_Neutrinos\SFGD\Documents\Drawing1.CATDrawing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2473" y="337272"/>
            <a:ext cx="9144000" cy="69720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ND280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06252" y="5772725"/>
            <a:ext cx="71027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few ideas to be discussed </a:t>
            </a:r>
          </a:p>
          <a:p>
            <a:pPr algn="ctr"/>
            <a:r>
              <a:rPr lang="en-US" sz="2800" dirty="0" smtClean="0"/>
              <a:t>(related to </a:t>
            </a:r>
            <a:r>
              <a:rPr lang="en-US" sz="2800" dirty="0" err="1" smtClean="0"/>
              <a:t>BabyBASKET</a:t>
            </a:r>
            <a:r>
              <a:rPr lang="en-US" sz="2800" dirty="0" smtClean="0"/>
              <a:t> current design)</a:t>
            </a:r>
            <a:endParaRPr lang="en-US" sz="2800" dirty="0"/>
          </a:p>
        </p:txBody>
      </p:sp>
      <p:pic>
        <p:nvPicPr>
          <p:cNvPr id="5" name="Picture 2" descr="A picture containing building, red, ground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64" y="1330036"/>
            <a:ext cx="6077527" cy="436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0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720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ND280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37744" y="1921161"/>
            <a:ext cx="50892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Currently planned for </a:t>
            </a:r>
            <a:r>
              <a:rPr lang="en-US" sz="2000" u="sng" dirty="0" smtClean="0"/>
              <a:t>TOF integration </a:t>
            </a:r>
            <a:r>
              <a:rPr lang="en-US" sz="2000" dirty="0" smtClean="0"/>
              <a:t>(dry assembly for calibration at EHN1)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Starting early next week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Simplified TOF connections (time saving)</a:t>
            </a:r>
          </a:p>
        </p:txBody>
      </p:sp>
      <p:pic>
        <p:nvPicPr>
          <p:cNvPr id="6" name="Imag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5" y="1209962"/>
            <a:ext cx="6049818" cy="5190837"/>
          </a:xfrm>
          <a:prstGeom prst="rect">
            <a:avLst/>
          </a:prstGeom>
        </p:spPr>
      </p:pic>
      <p:pic>
        <p:nvPicPr>
          <p:cNvPr id="7" name="Imag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74" y="3971636"/>
            <a:ext cx="3620654" cy="262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07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720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ND280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927925" y="4932216"/>
            <a:ext cx="7213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Later some adaptations and </a:t>
            </a:r>
            <a:r>
              <a:rPr lang="en-US" sz="2000" dirty="0" err="1" smtClean="0"/>
              <a:t>modif</a:t>
            </a:r>
            <a:r>
              <a:rPr lang="en-US" sz="2000" dirty="0" smtClean="0"/>
              <a:t> to be done on </a:t>
            </a:r>
            <a:r>
              <a:rPr lang="en-US" sz="2000" dirty="0" err="1" smtClean="0"/>
              <a:t>BabyBASKET</a:t>
            </a: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 smtClean="0"/>
              <a:t>New vertical beam </a:t>
            </a:r>
            <a:r>
              <a:rPr lang="en-US" sz="2000" dirty="0" smtClean="0"/>
              <a:t>to accommodate with HA-TPC and  </a:t>
            </a:r>
            <a:r>
              <a:rPr lang="en-US" sz="2000" dirty="0" err="1" smtClean="0"/>
              <a:t>sFGD</a:t>
            </a:r>
            <a:r>
              <a:rPr lang="en-US" sz="2000" dirty="0" smtClean="0"/>
              <a:t> integrations (final boundary conditions)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467" y="1006187"/>
            <a:ext cx="8448433" cy="375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720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ND280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747162" y="1311562"/>
            <a:ext cx="53524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err="1" smtClean="0"/>
              <a:t>sFGD</a:t>
            </a:r>
            <a:r>
              <a:rPr lang="en-US" sz="2000" dirty="0" smtClean="0"/>
              <a:t> in its nominal 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Possibility to add the CRATES for commissioning and preparations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145282"/>
              </p:ext>
            </p:extLst>
          </p:nvPr>
        </p:nvGraphicFramePr>
        <p:xfrm>
          <a:off x="0" y="827306"/>
          <a:ext cx="6123709" cy="5607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oduit" r:id="rId3" imgW="8176320" imgH="7487280" progId="CATIA.Product">
                  <p:link updateAutomatic="1"/>
                </p:oleObj>
              </mc:Choice>
              <mc:Fallback>
                <p:oleObj name="Produit" r:id="rId3" imgW="8176320" imgH="748728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827306"/>
                        <a:ext cx="6123709" cy="5607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963523"/>
              </p:ext>
            </p:extLst>
          </p:nvPr>
        </p:nvGraphicFramePr>
        <p:xfrm>
          <a:off x="6200410" y="3410275"/>
          <a:ext cx="5991589" cy="3447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oduit" r:id="rId3" imgW="8166600" imgH="4699080" progId="CATIA.Product">
                  <p:link updateAutomatic="1"/>
                </p:oleObj>
              </mc:Choice>
              <mc:Fallback>
                <p:oleObj name="Produit" r:id="rId3" imgW="8166600" imgH="469908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00410" y="3410275"/>
                        <a:ext cx="5991589" cy="3447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272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720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ND280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740398" y="1311562"/>
            <a:ext cx="5352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err="1" smtClean="0"/>
              <a:t>sFGD</a:t>
            </a:r>
            <a:r>
              <a:rPr lang="en-US" sz="2000" dirty="0" smtClean="0"/>
              <a:t> bracket fixations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Complete rehearsal of the final integration</a:t>
            </a: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573294"/>
              </p:ext>
            </p:extLst>
          </p:nvPr>
        </p:nvGraphicFramePr>
        <p:xfrm>
          <a:off x="1" y="827307"/>
          <a:ext cx="3740726" cy="3425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roduit" r:id="rId3" imgW="8176320" imgH="7487280" progId="CATIA.Product">
                  <p:link updateAutomatic="1"/>
                </p:oleObj>
              </mc:Choice>
              <mc:Fallback>
                <p:oleObj name="Produit" r:id="rId3" imgW="8176320" imgH="7487280" progId="CATIA.Product">
                  <p:link updateAutomatic="1"/>
                  <p:pic>
                    <p:nvPicPr>
                      <p:cNvPr id="5" name="Obje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" y="827307"/>
                        <a:ext cx="3740726" cy="3425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561999"/>
              </p:ext>
            </p:extLst>
          </p:nvPr>
        </p:nvGraphicFramePr>
        <p:xfrm>
          <a:off x="7417947" y="2871953"/>
          <a:ext cx="4774053" cy="360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Produit" r:id="rId3" imgW="8205480" imgH="6199200" progId="CATIA.Product">
                  <p:link updateAutomatic="1"/>
                </p:oleObj>
              </mc:Choice>
              <mc:Fallback>
                <p:oleObj name="Produit" r:id="rId3" imgW="8205480" imgH="61992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17947" y="2871953"/>
                        <a:ext cx="4774053" cy="36066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316821"/>
              </p:ext>
            </p:extLst>
          </p:nvPr>
        </p:nvGraphicFramePr>
        <p:xfrm>
          <a:off x="4322618" y="2871953"/>
          <a:ext cx="3971205" cy="360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Produit" r:id="rId3" imgW="8189640" imgH="7437960" progId="CATIA.Product">
                  <p:link updateAutomatic="1"/>
                </p:oleObj>
              </mc:Choice>
              <mc:Fallback>
                <p:oleObj name="Produit" r:id="rId3" imgW="8189640" imgH="743796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2618" y="2871953"/>
                        <a:ext cx="3971205" cy="36066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Connecteur droit avec flèche 8"/>
          <p:cNvCxnSpPr/>
          <p:nvPr/>
        </p:nvCxnSpPr>
        <p:spPr>
          <a:xfrm flipH="1" flipV="1">
            <a:off x="1976582" y="4091709"/>
            <a:ext cx="138545" cy="583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144156" y="4675268"/>
            <a:ext cx="1941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Clamps for HA-TPC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3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720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ND280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sFGD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tool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47411" y="1655999"/>
            <a:ext cx="48273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 smtClean="0"/>
              <a:t>1240mm</a:t>
            </a:r>
            <a:r>
              <a:rPr lang="en-US" sz="2000" dirty="0" smtClean="0"/>
              <a:t> high (SFGD mid plane)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BUT without the wheels (about 30cm more / floor)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Better to ADAPT to the </a:t>
            </a:r>
            <a:r>
              <a:rPr lang="en-US" sz="2000" dirty="0" err="1" smtClean="0"/>
              <a:t>sFGD</a:t>
            </a:r>
            <a:r>
              <a:rPr lang="en-US" sz="2000" dirty="0" smtClean="0"/>
              <a:t> assembly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u="sng" dirty="0" smtClean="0"/>
              <a:t>A second stand </a:t>
            </a:r>
            <a:r>
              <a:rPr lang="en-US" sz="2000" dirty="0" smtClean="0"/>
              <a:t>to be built in Japan?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I could help in the design since this is closely linked to the bracket system…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Need also some SPEC document (height, accesses, platform…</a:t>
            </a:r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645042"/>
              </p:ext>
            </p:extLst>
          </p:nvPr>
        </p:nvGraphicFramePr>
        <p:xfrm>
          <a:off x="0" y="1164590"/>
          <a:ext cx="6690392" cy="5457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essin" r:id="rId3" imgW="8228880" imgH="6713280" progId="CATIA.Drawing">
                  <p:link updateAutomatic="1"/>
                </p:oleObj>
              </mc:Choice>
              <mc:Fallback>
                <p:oleObj name="Dessin" r:id="rId3" imgW="8228880" imgH="6713280" progId="CATIA.Drawing">
                  <p:link updateAutomatic="1"/>
                  <p:pic>
                    <p:nvPicPr>
                      <p:cNvPr id="6" name="Obje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64590"/>
                        <a:ext cx="6690392" cy="5457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33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180</Words>
  <Application>Microsoft Office PowerPoint</Application>
  <PresentationFormat>Grand écran</PresentationFormat>
  <Paragraphs>32</Paragraphs>
  <Slides>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Liens</vt:lpstr>
      </vt:variant>
      <vt:variant>
        <vt:i4>6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\\dpnc.unige.ch\meca\PROJETS\ND280_Neutrinos\ND280_UpgradeAssembly\ND280_Upgrade_Assembly.CATProduct</vt:lpstr>
      <vt:lpstr>\\dpnc.unige.ch\meca\PROJETS\ND280_Neutrinos\SFGD\Documents\Drawing1.CATDrawing</vt:lpstr>
      <vt:lpstr>\\dpnc.unige.ch\meca\PROJETS\ND280_Neutrinos\ND280_UpgradeAssembly\ND280_Upgrade_Assembly.CATProduct</vt:lpstr>
      <vt:lpstr>\\dpnc.unige.ch\meca\PROJETS\ND280_Neutrinos\ND280_UpgradeAssembly\ND280_Upgrade_Assembly.CATProduct</vt:lpstr>
      <vt:lpstr>\\dpnc.unige.ch\meca\PROJETS\ND280_Neutrinos\ND280_UpgradeAssembly\ND280_Upgrade_Assembly.CATProduct</vt:lpstr>
      <vt:lpstr>\\dpnc.unige.ch\meca\PROJETS\ND280_Neutrinos\ND280_UpgradeAssembly\ND280_Upgrade_Assembly.CATProduct</vt:lpstr>
      <vt:lpstr>ND280 sFGD Assembly tool</vt:lpstr>
      <vt:lpstr>    ND280 sFGD Assembly tool</vt:lpstr>
      <vt:lpstr>    ND280 sFGD Assembly tool</vt:lpstr>
      <vt:lpstr>    ND280 sFGD Assembly tool</vt:lpstr>
      <vt:lpstr>    ND280 sFGD Assembly tool</vt:lpstr>
      <vt:lpstr>    ND280 sFGD Assembly tool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ND280 sFGD Assembly tool</dc:title>
  <dc:creator>Franck Cadoux</dc:creator>
  <cp:lastModifiedBy>Franck Cadoux</cp:lastModifiedBy>
  <cp:revision>5</cp:revision>
  <dcterms:created xsi:type="dcterms:W3CDTF">2021-09-20T11:07:23Z</dcterms:created>
  <dcterms:modified xsi:type="dcterms:W3CDTF">2021-09-20T13:27:44Z</dcterms:modified>
</cp:coreProperties>
</file>