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3" autoAdjust="0"/>
    <p:restoredTop sz="94660"/>
  </p:normalViewPr>
  <p:slideViewPr>
    <p:cSldViewPr snapToGrid="0">
      <p:cViewPr varScale="1">
        <p:scale>
          <a:sx n="95" d="100"/>
          <a:sy n="95" d="100"/>
        </p:scale>
        <p:origin x="108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CC8C7B-D51B-4030-8A1C-B6CA2D10CB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30C69CD-7DDD-4FB2-B6B4-902F5B103F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58B447-157E-40B4-83A4-67A7A8FDBC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C8E0A-756C-4696-A444-06FB65040BCF}" type="datetimeFigureOut">
              <a:rPr lang="en-GB" smtClean="0"/>
              <a:t>04/10/2021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C7BA3E-C2E8-4587-8401-BD8A16078C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05CE93-90BC-42ED-9154-12096DE2F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0144F-7621-4BAE-89FD-49A412666B2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54917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806D5A-C904-4FF2-8389-2B3816CA68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FF98CAE-C305-44D4-9DF4-BB743F584A0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08BC67-0275-4047-87DE-86B942562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C8E0A-756C-4696-A444-06FB65040BCF}" type="datetimeFigureOut">
              <a:rPr lang="en-GB" smtClean="0"/>
              <a:t>04/10/2021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B92E57-54C9-4BB7-B828-D50B097136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14B552-66FE-4CC3-95A6-04AC335174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0144F-7621-4BAE-89FD-49A412666B2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37120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C0E8BBB-94D2-4AA8-AB48-45EBCB66111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983A772-50F6-4649-A58E-E746E7C379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6C3436-AC01-40BB-99F3-406E745AFA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C8E0A-756C-4696-A444-06FB65040BCF}" type="datetimeFigureOut">
              <a:rPr lang="en-GB" smtClean="0"/>
              <a:t>04/10/2021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AD9D5D-66ED-42C4-BD42-429813B5F4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5ECCB0-6AA9-4708-96E5-3A7AF05EA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0144F-7621-4BAE-89FD-49A412666B2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52872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0F5A25-55A4-4457-BE6F-0243F41708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B0F67A-D7BD-43D6-A433-2AAD07E4F0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4233F9-5F09-448C-9396-72CC9A9AB1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C8E0A-756C-4696-A444-06FB65040BCF}" type="datetimeFigureOut">
              <a:rPr lang="en-GB" smtClean="0"/>
              <a:t>04/10/2021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797554-B72D-4D94-AEA1-92E2F01FC1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7E5D82-FAD2-43AC-9379-86967291CE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0144F-7621-4BAE-89FD-49A412666B2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7980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51BA17-F65A-431E-8C3A-330540771E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4D3AFA-2472-425E-AB8B-872615F98D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2ADD57-C9D0-4E62-A0BD-2EAAEDC381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C8E0A-756C-4696-A444-06FB65040BCF}" type="datetimeFigureOut">
              <a:rPr lang="en-GB" smtClean="0"/>
              <a:t>04/10/2021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4EAFEF-23E9-4FDB-AEAA-5D3E85A5C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526756-0245-4F6E-A8EB-8F2446F5C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0144F-7621-4BAE-89FD-49A412666B2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35682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430144-561E-48E3-8C18-4EB485EA15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220521-DA31-4997-82B7-8CFD95F12EF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D35B434-B1FF-4138-8214-3CF98FBC43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B35A71-C822-47A1-8542-577A9AD668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C8E0A-756C-4696-A444-06FB65040BCF}" type="datetimeFigureOut">
              <a:rPr lang="en-GB" smtClean="0"/>
              <a:t>04/10/2021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0945DC-5D9F-4765-85DB-FA05B08C13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EE89ED-3AF6-43EB-A27A-C7699165D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0144F-7621-4BAE-89FD-49A412666B2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60401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4A7E18-DF98-4478-908E-0B7B552113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73B127-7C52-44FE-AFAA-B6A44D26F6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D36AC7-FCEC-4BF1-996A-140533D073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66632E1-D2CB-410D-A881-F6C1FCAD9E0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E3E8034-4853-4364-BAA5-5B55EF57588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A858E3D-D24F-4557-BE66-67E76B04BA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C8E0A-756C-4696-A444-06FB65040BCF}" type="datetimeFigureOut">
              <a:rPr lang="en-GB" smtClean="0"/>
              <a:t>04/10/2021</a:t>
            </a:fld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080F7B7-6BB5-4049-B61C-99EBC2480B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95A9E4D-EDBF-41A5-8524-952391A12A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0144F-7621-4BAE-89FD-49A412666B2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71470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46B890-FEC8-44C4-B548-FEF14C9ED4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4A5A57E-114F-48EE-96F8-5E085E2258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C8E0A-756C-4696-A444-06FB65040BCF}" type="datetimeFigureOut">
              <a:rPr lang="en-GB" smtClean="0"/>
              <a:t>04/10/2021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D068840-4041-4B98-A2C1-EE8BCCED14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C3019A5-4BDB-4FA8-9355-7ED08DDDF3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0144F-7621-4BAE-89FD-49A412666B2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02479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B15858D-CDBD-4153-B5F6-F132D0F365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C8E0A-756C-4696-A444-06FB65040BCF}" type="datetimeFigureOut">
              <a:rPr lang="en-GB" smtClean="0"/>
              <a:t>04/10/2021</a:t>
            </a:fld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F0E83E5-A8B9-4300-B7AD-F290DFD0C6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035911-45A0-41B0-B66F-4EB6BD58C2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0144F-7621-4BAE-89FD-49A412666B2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436185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8ED8B5-1AB2-4F0E-8505-12D15115E5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8D8389-3C11-422C-BCC5-CE87322B8C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B704BBB-07E0-40CF-8AC2-135CACF8EFF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3442F5-6CAA-418C-ADA4-82DCBA77A3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C8E0A-756C-4696-A444-06FB65040BCF}" type="datetimeFigureOut">
              <a:rPr lang="en-GB" smtClean="0"/>
              <a:t>04/10/2021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333A7F6-D798-4AD4-944C-65A58A7F6F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1E011B6-3C93-43FD-BAE3-FE6B37E05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0144F-7621-4BAE-89FD-49A412666B2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95651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66D914-E623-4B1B-9FEE-44A7B7ADCE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EEA89B6-8677-493E-BD1A-6CA155A1B3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CB06041-B1AC-42CD-AAEF-61311E49AA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596A7D-FB33-4FB9-B8F0-67A2DF68E4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C8E0A-756C-4696-A444-06FB65040BCF}" type="datetimeFigureOut">
              <a:rPr lang="en-GB" smtClean="0"/>
              <a:t>04/10/2021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29088D1-715C-4D78-B4B5-521BD5A81A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DA0854-9669-4AC0-85E0-60DFE8CA66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0144F-7621-4BAE-89FD-49A412666B2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66333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E1EEFB3-8F74-48F8-88FD-84A25CA9B1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1058FE-84E0-4D93-9963-18999F09F6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2D44F0-BA98-4C29-8B31-49FA74075E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5C8E0A-756C-4696-A444-06FB65040BCF}" type="datetimeFigureOut">
              <a:rPr lang="en-GB" smtClean="0"/>
              <a:t>04/10/2021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68F4B8-77F2-410C-90C5-B0868F571D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2241C8-FE8F-464C-864F-FE717662E0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80144F-7621-4BAE-89FD-49A412666B2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3975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talycern.cern.b2match.io/how-it-works" TargetMode="External"/><Relationship Id="rId2" Type="http://schemas.openxmlformats.org/officeDocument/2006/relationships/hyperlink" Target="https://italycern.cern.b2match.io/home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0EED9E-34FA-4D96-B9B5-CF2FD308600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90193"/>
            <a:ext cx="9144000" cy="784846"/>
          </a:xfrm>
        </p:spPr>
        <p:txBody>
          <a:bodyPr>
            <a:normAutofit/>
          </a:bodyPr>
          <a:lstStyle/>
          <a:p>
            <a:r>
              <a:rPr lang="fr-CH" sz="4800" b="1" dirty="0">
                <a:solidFill>
                  <a:srgbClr val="0070C0"/>
                </a:solidFill>
              </a:rPr>
              <a:t>Connection to B2B Meetings</a:t>
            </a:r>
            <a:endParaRPr lang="en-GB" sz="4800" b="1" dirty="0">
              <a:solidFill>
                <a:srgbClr val="0070C0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DD3DCC6-7ED1-495B-97B4-58BB70C3D9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2079" y="1286189"/>
            <a:ext cx="11414927" cy="5456254"/>
          </a:xfrm>
        </p:spPr>
        <p:txBody>
          <a:bodyPr>
            <a:normAutofit fontScale="85000" lnSpcReduction="20000"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CH" b="1" dirty="0" err="1"/>
              <a:t>Make</a:t>
            </a:r>
            <a:r>
              <a:rPr lang="fr-CH" b="1" dirty="0"/>
              <a:t> sure </a:t>
            </a:r>
            <a:r>
              <a:rPr lang="fr-CH" b="1" dirty="0" err="1"/>
              <a:t>you</a:t>
            </a:r>
            <a:r>
              <a:rPr lang="fr-CH" b="1" dirty="0"/>
              <a:t> are in Chrome, Edge or Firefox</a:t>
            </a:r>
            <a:br>
              <a:rPr lang="fr-CH" b="1" dirty="0"/>
            </a:br>
            <a:endParaRPr lang="fr-CH" b="1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CH" b="1" dirty="0"/>
              <a:t>Login to B2Match </a:t>
            </a:r>
            <a:r>
              <a:rPr lang="fr-CH" dirty="0">
                <a:hlinkClick r:id="rId2"/>
              </a:rPr>
              <a:t>https://italycern.cern.b2match.io/home</a:t>
            </a:r>
            <a:r>
              <a:rPr lang="fr-CH" dirty="0"/>
              <a:t>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CH" b="1" dirty="0"/>
              <a:t>Go to «Meetings» </a:t>
            </a:r>
            <a:br>
              <a:rPr lang="fr-CH" b="1" dirty="0"/>
            </a:br>
            <a:endParaRPr lang="fr-CH" b="1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CH" b="1" dirty="0"/>
              <a:t>Click on the «Green Button» </a:t>
            </a:r>
            <a:r>
              <a:rPr lang="fr-CH" b="1" dirty="0" err="1"/>
              <a:t>below</a:t>
            </a:r>
            <a:r>
              <a:rPr lang="fr-CH" b="1" dirty="0"/>
              <a:t> the </a:t>
            </a:r>
            <a:r>
              <a:rPr lang="fr-CH" b="1" dirty="0" err="1"/>
              <a:t>related</a:t>
            </a:r>
            <a:r>
              <a:rPr lang="fr-CH" b="1" dirty="0"/>
              <a:t> meeting</a:t>
            </a:r>
            <a:br>
              <a:rPr lang="fr-CH" b="1" dirty="0"/>
            </a:br>
            <a:endParaRPr lang="fr-CH" b="1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CH" b="1" dirty="0" err="1"/>
              <a:t>Allow</a:t>
            </a:r>
            <a:r>
              <a:rPr lang="fr-CH" b="1" dirty="0"/>
              <a:t> Access to </a:t>
            </a:r>
            <a:r>
              <a:rPr lang="fr-CH" b="1" dirty="0" err="1"/>
              <a:t>your</a:t>
            </a:r>
            <a:r>
              <a:rPr lang="fr-CH" b="1" dirty="0"/>
              <a:t> </a:t>
            </a:r>
            <a:r>
              <a:rPr lang="fr-CH" b="1" u="sng" dirty="0"/>
              <a:t>Camera</a:t>
            </a:r>
            <a:r>
              <a:rPr lang="fr-CH" b="1" dirty="0"/>
              <a:t> + to </a:t>
            </a:r>
            <a:r>
              <a:rPr lang="fr-CH" b="1" u="sng" dirty="0"/>
              <a:t>Audio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fr-CH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CH" b="1" dirty="0"/>
              <a:t>For more information</a:t>
            </a:r>
            <a:br>
              <a:rPr lang="fr-CH" dirty="0"/>
            </a:br>
            <a:r>
              <a:rPr lang="fr-CH" dirty="0"/>
              <a:t>-&gt; </a:t>
            </a:r>
            <a:r>
              <a:rPr lang="en-GB" dirty="0"/>
              <a:t>Please</a:t>
            </a:r>
            <a:r>
              <a:rPr lang="fr-CH" dirty="0"/>
              <a:t> </a:t>
            </a:r>
            <a:r>
              <a:rPr lang="en-GB" dirty="0"/>
              <a:t>refer</a:t>
            </a:r>
            <a:r>
              <a:rPr lang="fr-CH" dirty="0"/>
              <a:t> to </a:t>
            </a:r>
            <a:r>
              <a:rPr lang="fr-CH" b="1" u="sng" dirty="0">
                <a:solidFill>
                  <a:srgbClr val="0070C0"/>
                </a:solidFill>
              </a:rPr>
              <a:t>«How it Works» § 4a + §</a:t>
            </a:r>
            <a:r>
              <a:rPr lang="fr-CH" b="1" u="sng">
                <a:solidFill>
                  <a:srgbClr val="0070C0"/>
                </a:solidFill>
              </a:rPr>
              <a:t>5</a:t>
            </a:r>
            <a:r>
              <a:rPr lang="fr-CH" b="1">
                <a:solidFill>
                  <a:srgbClr val="0070C0"/>
                </a:solidFill>
              </a:rPr>
              <a:t>   </a:t>
            </a:r>
            <a:r>
              <a:rPr lang="fr-CH">
                <a:hlinkClick r:id="rId3"/>
              </a:rPr>
              <a:t>https://italycern.cern.b2match.io/how-it-works</a:t>
            </a:r>
            <a:r>
              <a:rPr lang="fr-CH"/>
              <a:t> </a:t>
            </a:r>
            <a:br>
              <a:rPr lang="fr-CH" dirty="0"/>
            </a:br>
            <a:endParaRPr lang="fr-CH" dirty="0"/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fr-CH" dirty="0"/>
              <a:t>§4a You </a:t>
            </a:r>
            <a:r>
              <a:rPr lang="fr-CH" dirty="0" err="1"/>
              <a:t>want</a:t>
            </a:r>
            <a:r>
              <a:rPr lang="fr-CH" dirty="0"/>
              <a:t> a </a:t>
            </a:r>
            <a:r>
              <a:rPr lang="fr-CH" dirty="0" err="1"/>
              <a:t>colleague</a:t>
            </a:r>
            <a:r>
              <a:rPr lang="fr-CH" dirty="0"/>
              <a:t> to </a:t>
            </a:r>
            <a:r>
              <a:rPr lang="fr-CH" dirty="0" err="1"/>
              <a:t>join</a:t>
            </a:r>
            <a:r>
              <a:rPr lang="fr-CH" dirty="0"/>
              <a:t> </a:t>
            </a:r>
            <a:r>
              <a:rPr lang="fr-CH" dirty="0" err="1"/>
              <a:t>Your</a:t>
            </a:r>
            <a:r>
              <a:rPr lang="fr-CH" dirty="0"/>
              <a:t> meeting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fr-CH" dirty="0"/>
              <a:t>§5 </a:t>
            </a:r>
            <a:r>
              <a:rPr lang="fr-CH" dirty="0" err="1"/>
              <a:t>Technical</a:t>
            </a:r>
            <a:r>
              <a:rPr lang="fr-CH" dirty="0"/>
              <a:t> </a:t>
            </a:r>
            <a:r>
              <a:rPr lang="fr-CH" dirty="0" err="1"/>
              <a:t>Requirements</a:t>
            </a:r>
            <a:r>
              <a:rPr lang="fr-CH" dirty="0"/>
              <a:t>, Solutions for the Virtual Meetings and </a:t>
            </a:r>
            <a:r>
              <a:rPr lang="fr-CH" dirty="0" err="1"/>
              <a:t>Other</a:t>
            </a:r>
            <a:r>
              <a:rPr lang="fr-CH" dirty="0"/>
              <a:t> Solutions</a:t>
            </a:r>
            <a:br>
              <a:rPr lang="fr-CH" dirty="0"/>
            </a:br>
            <a:r>
              <a:rPr lang="fr-CH" dirty="0"/>
              <a:t>(Camera-Micro Issues, Sharing a </a:t>
            </a:r>
            <a:r>
              <a:rPr lang="fr-CH" dirty="0" err="1"/>
              <a:t>Video</a:t>
            </a:r>
            <a:r>
              <a:rPr lang="fr-CH" dirty="0"/>
              <a:t>,..)</a:t>
            </a:r>
          </a:p>
          <a:p>
            <a:pPr algn="l"/>
            <a:endParaRPr lang="fr-CH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CH" b="1" dirty="0"/>
              <a:t>Or contact Merethe </a:t>
            </a:r>
            <a:r>
              <a:rPr lang="fr-CH" dirty="0"/>
              <a:t>: 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fr-CH" dirty="0"/>
              <a:t>16 - 05 52 (from CERN)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fr-CH" dirty="0"/>
              <a:t>+ 41 75 411 05 52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C652D1A-816D-4D6F-B613-07501EA4B4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33362" y="2763286"/>
            <a:ext cx="1860192" cy="645373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D252F61D-606B-41DB-BDA0-257D63C1EDF7}"/>
              </a:ext>
            </a:extLst>
          </p:cNvPr>
          <p:cNvGrpSpPr/>
          <p:nvPr/>
        </p:nvGrpSpPr>
        <p:grpSpPr>
          <a:xfrm>
            <a:off x="3378614" y="1998345"/>
            <a:ext cx="5192461" cy="645373"/>
            <a:chOff x="4353311" y="2006472"/>
            <a:chExt cx="5192461" cy="645373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03E17F23-3607-47E3-A1DF-3714456031E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t="19687"/>
            <a:stretch/>
          </p:blipFill>
          <p:spPr>
            <a:xfrm>
              <a:off x="4353311" y="2168531"/>
              <a:ext cx="5192461" cy="363647"/>
            </a:xfrm>
            <a:prstGeom prst="rect">
              <a:avLst/>
            </a:prstGeom>
          </p:spPr>
        </p:pic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6A4A63D8-6B8A-41F2-A666-AD842FFAC84A}"/>
                </a:ext>
              </a:extLst>
            </p:cNvPr>
            <p:cNvSpPr/>
            <p:nvPr/>
          </p:nvSpPr>
          <p:spPr>
            <a:xfrm>
              <a:off x="7817618" y="2006472"/>
              <a:ext cx="723481" cy="645373"/>
            </a:xfrm>
            <a:prstGeom prst="ellipse">
              <a:avLst/>
            </a:prstGeom>
            <a:noFill/>
            <a:ln w="317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4787927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135</Words>
  <Application>Microsoft Office PowerPoint</Application>
  <PresentationFormat>Widescreen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Connection to B2B Meetings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B2B Meetings</dc:title>
  <dc:creator>Merethe Morer-Olafsen</dc:creator>
  <cp:lastModifiedBy>Merethe Morer-Olafsen</cp:lastModifiedBy>
  <cp:revision>40</cp:revision>
  <dcterms:created xsi:type="dcterms:W3CDTF">2021-04-28T09:15:26Z</dcterms:created>
  <dcterms:modified xsi:type="dcterms:W3CDTF">2021-10-04T20:18:25Z</dcterms:modified>
</cp:coreProperties>
</file>