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3"/>
  </p:notesMasterIdLst>
  <p:sldIdLst>
    <p:sldId id="256" r:id="rId3"/>
    <p:sldId id="428" r:id="rId4"/>
    <p:sldId id="464" r:id="rId5"/>
    <p:sldId id="449" r:id="rId6"/>
    <p:sldId id="466" r:id="rId7"/>
    <p:sldId id="465" r:id="rId8"/>
    <p:sldId id="467" r:id="rId9"/>
    <p:sldId id="455" r:id="rId10"/>
    <p:sldId id="452" r:id="rId11"/>
    <p:sldId id="453" r:id="rId12"/>
    <p:sldId id="457" r:id="rId13"/>
    <p:sldId id="456" r:id="rId14"/>
    <p:sldId id="468" r:id="rId15"/>
    <p:sldId id="458" r:id="rId16"/>
    <p:sldId id="472" r:id="rId17"/>
    <p:sldId id="470" r:id="rId18"/>
    <p:sldId id="425" r:id="rId19"/>
    <p:sldId id="471" r:id="rId20"/>
    <p:sldId id="473" r:id="rId21"/>
    <p:sldId id="4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A5"/>
    <a:srgbClr val="E02092"/>
    <a:srgbClr val="4F81BD"/>
    <a:srgbClr val="1776B6"/>
    <a:srgbClr val="006FC1"/>
    <a:srgbClr val="0700FF"/>
    <a:srgbClr val="FF7F01"/>
    <a:srgbClr val="FF2603"/>
    <a:srgbClr val="FF0000"/>
    <a:srgbClr val="FC9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FDB456-0DB5-46AE-A602-6111AC0019D5}" v="24" dt="2018-10-15T01:01:19.938"/>
    <p1510:client id="{7B4DDEB0-B95B-4ED6-8C39-A082302E3888}" v="49" dt="2018-10-14T18:41:33.294"/>
    <p1510:client id="{D46DF82D-9E52-42BE-B4C4-CDF48E9A3D1F}" v="1" dt="2018-10-17T15:19:25.187"/>
    <p1510:client id="{E77809D8-5B81-4FAD-85A7-47249E89DC8A}" v="1414" dt="2020-07-21T17:40:26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977" autoAdjust="0"/>
  </p:normalViewPr>
  <p:slideViewPr>
    <p:cSldViewPr snapToGrid="0">
      <p:cViewPr>
        <p:scale>
          <a:sx n="70" d="100"/>
          <a:sy n="70" d="100"/>
        </p:scale>
        <p:origin x="-258" y="-70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7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Kostoglou" userId="adb54a6f361556ea" providerId="Windows Live" clId="Web-{EE3F1C54-CFB4-441A-9E1B-AA6DE51164F1}"/>
    <pc:docChg chg="modSld">
      <pc:chgData name="Sofia Kostoglou" userId="adb54a6f361556ea" providerId="Windows Live" clId="Web-{EE3F1C54-CFB4-441A-9E1B-AA6DE51164F1}" dt="2018-10-12T20:21:05.587" v="5" actId="14100"/>
      <pc:docMkLst>
        <pc:docMk/>
      </pc:docMkLst>
      <pc:sldChg chg="addSp modSp">
        <pc:chgData name="Sofia Kostoglou" userId="adb54a6f361556ea" providerId="Windows Live" clId="Web-{EE3F1C54-CFB4-441A-9E1B-AA6DE51164F1}" dt="2018-10-12T20:21:05.587" v="5" actId="14100"/>
        <pc:sldMkLst>
          <pc:docMk/>
          <pc:sldMk cId="683589252" sldId="355"/>
        </pc:sldMkLst>
        <pc:picChg chg="add mod">
          <ac:chgData name="Sofia Kostoglou" userId="adb54a6f361556ea" providerId="Windows Live" clId="Web-{EE3F1C54-CFB4-441A-9E1B-AA6DE51164F1}" dt="2018-10-12T20:21:05.587" v="5" actId="14100"/>
          <ac:picMkLst>
            <pc:docMk/>
            <pc:sldMk cId="683589252" sldId="355"/>
            <ac:picMk id="2" creationId="{FBA75681-70CA-4044-8A7D-48170A210245}"/>
          </ac:picMkLst>
        </pc:picChg>
      </pc:sldChg>
    </pc:docChg>
  </pc:docChgLst>
  <pc:docChgLst>
    <pc:chgData name="Sofia Kostoglou" userId="adb54a6f361556ea" providerId="Windows Live" clId="Web-{7262066D-A3B6-4D2F-9DFC-4D49890F02B6}"/>
    <pc:docChg chg="addSld modSld">
      <pc:chgData name="Sofia Kostoglou" userId="adb54a6f361556ea" providerId="Windows Live" clId="Web-{7262066D-A3B6-4D2F-9DFC-4D49890F02B6}" dt="2018-10-12T21:29:55.166" v="7" actId="1076"/>
      <pc:docMkLst>
        <pc:docMk/>
      </pc:docMkLst>
      <pc:sldChg chg="addSp delSp modSp add replId">
        <pc:chgData name="Sofia Kostoglou" userId="adb54a6f361556ea" providerId="Windows Live" clId="Web-{7262066D-A3B6-4D2F-9DFC-4D49890F02B6}" dt="2018-10-12T21:29:55.166" v="7" actId="1076"/>
        <pc:sldMkLst>
          <pc:docMk/>
          <pc:sldMk cId="599744179" sldId="356"/>
        </pc:sldMkLst>
        <pc:picChg chg="del">
          <ac:chgData name="Sofia Kostoglou" userId="adb54a6f361556ea" providerId="Windows Live" clId="Web-{7262066D-A3B6-4D2F-9DFC-4D49890F02B6}" dt="2018-10-12T21:29:29.897" v="2"/>
          <ac:picMkLst>
            <pc:docMk/>
            <pc:sldMk cId="599744179" sldId="356"/>
            <ac:picMk id="2" creationId="{00000000-0000-0000-0000-000000000000}"/>
          </ac:picMkLst>
        </pc:picChg>
        <pc:picChg chg="add mod">
          <ac:chgData name="Sofia Kostoglou" userId="adb54a6f361556ea" providerId="Windows Live" clId="Web-{7262066D-A3B6-4D2F-9DFC-4D49890F02B6}" dt="2018-10-12T21:29:55.166" v="7" actId="1076"/>
          <ac:picMkLst>
            <pc:docMk/>
            <pc:sldMk cId="599744179" sldId="356"/>
            <ac:picMk id="3" creationId="{88A9C79A-3250-460D-86DF-969569E92CBF}"/>
          </ac:picMkLst>
        </pc:picChg>
      </pc:sldChg>
    </pc:docChg>
  </pc:docChgLst>
  <pc:docChgLst>
    <pc:chgData name="Sofia Kostoglou" userId="adb54a6f361556ea" providerId="Windows Live" clId="Web-{7B4DDEB0-B95B-4ED6-8C39-A082302E3888}"/>
    <pc:docChg chg="addSld delSld modSld sldOrd">
      <pc:chgData name="Sofia Kostoglou" userId="adb54a6f361556ea" providerId="Windows Live" clId="Web-{7B4DDEB0-B95B-4ED6-8C39-A082302E3888}" dt="2018-10-14T18:41:33.294" v="60" actId="20577"/>
      <pc:docMkLst>
        <pc:docMk/>
      </pc:docMkLst>
      <pc:sldChg chg="modSp">
        <pc:chgData name="Sofia Kostoglou" userId="adb54a6f361556ea" providerId="Windows Live" clId="Web-{7B4DDEB0-B95B-4ED6-8C39-A082302E3888}" dt="2018-10-14T18:41:30.325" v="58" actId="20577"/>
        <pc:sldMkLst>
          <pc:docMk/>
          <pc:sldMk cId="2136251947" sldId="344"/>
        </pc:sldMkLst>
        <pc:spChg chg="mod">
          <ac:chgData name="Sofia Kostoglou" userId="adb54a6f361556ea" providerId="Windows Live" clId="Web-{7B4DDEB0-B95B-4ED6-8C39-A082302E3888}" dt="2018-10-14T18:41:30.325" v="58" actId="20577"/>
          <ac:spMkLst>
            <pc:docMk/>
            <pc:sldMk cId="2136251947" sldId="344"/>
            <ac:spMk id="7" creationId="{00000000-0000-0000-0000-000000000000}"/>
          </ac:spMkLst>
        </pc:spChg>
      </pc:sldChg>
      <pc:sldChg chg="addSp delSp modSp">
        <pc:chgData name="Sofia Kostoglou" userId="adb54a6f361556ea" providerId="Windows Live" clId="Web-{7B4DDEB0-B95B-4ED6-8C39-A082302E3888}" dt="2018-10-14T16:33:48.033" v="6"/>
        <pc:sldMkLst>
          <pc:docMk/>
          <pc:sldMk cId="3406052398" sldId="354"/>
        </pc:sldMkLst>
        <pc:picChg chg="add del mod">
          <ac:chgData name="Sofia Kostoglou" userId="adb54a6f361556ea" providerId="Windows Live" clId="Web-{7B4DDEB0-B95B-4ED6-8C39-A082302E3888}" dt="2018-10-14T16:33:48.033" v="6"/>
          <ac:picMkLst>
            <pc:docMk/>
            <pc:sldMk cId="3406052398" sldId="354"/>
            <ac:picMk id="3" creationId="{ABF65D20-4800-470E-AEF6-213A88063A3B}"/>
          </ac:picMkLst>
        </pc:picChg>
      </pc:sldChg>
      <pc:sldChg chg="delSp modSp add replId">
        <pc:chgData name="Sofia Kostoglou" userId="adb54a6f361556ea" providerId="Windows Live" clId="Web-{7B4DDEB0-B95B-4ED6-8C39-A082302E3888}" dt="2018-10-14T16:33:54.783" v="8" actId="1076"/>
        <pc:sldMkLst>
          <pc:docMk/>
          <pc:sldMk cId="4274326595" sldId="364"/>
        </pc:sldMkLst>
        <pc:picChg chg="mod">
          <ac:chgData name="Sofia Kostoglou" userId="adb54a6f361556ea" providerId="Windows Live" clId="Web-{7B4DDEB0-B95B-4ED6-8C39-A082302E3888}" dt="2018-10-14T16:33:54.783" v="8" actId="1076"/>
          <ac:picMkLst>
            <pc:docMk/>
            <pc:sldMk cId="4274326595" sldId="364"/>
            <ac:picMk id="3" creationId="{ABF65D20-4800-470E-AEF6-213A88063A3B}"/>
          </ac:picMkLst>
        </pc:picChg>
        <pc:picChg chg="del">
          <ac:chgData name="Sofia Kostoglou" userId="adb54a6f361556ea" providerId="Windows Live" clId="Web-{7B4DDEB0-B95B-4ED6-8C39-A082302E3888}" dt="2018-10-14T16:33:51.689" v="7"/>
          <ac:picMkLst>
            <pc:docMk/>
            <pc:sldMk cId="4274326595" sldId="364"/>
            <ac:picMk id="10" creationId="{00000000-0000-0000-0000-000000000000}"/>
          </ac:picMkLst>
        </pc:picChg>
      </pc:sldChg>
      <pc:sldChg chg="new del">
        <pc:chgData name="Sofia Kostoglou" userId="adb54a6f361556ea" providerId="Windows Live" clId="Web-{7B4DDEB0-B95B-4ED6-8C39-A082302E3888}" dt="2018-10-14T18:27:03.892" v="10"/>
        <pc:sldMkLst>
          <pc:docMk/>
          <pc:sldMk cId="1084573193" sldId="365"/>
        </pc:sldMkLst>
      </pc:sldChg>
      <pc:sldChg chg="modSp add replId">
        <pc:chgData name="Sofia Kostoglou" userId="adb54a6f361556ea" providerId="Windows Live" clId="Web-{7B4DDEB0-B95B-4ED6-8C39-A082302E3888}" dt="2018-10-14T18:27:36.362" v="18" actId="20577"/>
        <pc:sldMkLst>
          <pc:docMk/>
          <pc:sldMk cId="2475764609" sldId="365"/>
        </pc:sldMkLst>
        <pc:spChg chg="mod">
          <ac:chgData name="Sofia Kostoglou" userId="adb54a6f361556ea" providerId="Windows Live" clId="Web-{7B4DDEB0-B95B-4ED6-8C39-A082302E3888}" dt="2018-10-14T18:27:36.362" v="18" actId="20577"/>
          <ac:spMkLst>
            <pc:docMk/>
            <pc:sldMk cId="2475764609" sldId="365"/>
            <ac:spMk id="255" creationId="{00000000-0000-0000-0000-000000000000}"/>
          </ac:spMkLst>
        </pc:spChg>
      </pc:sldChg>
      <pc:sldChg chg="addSp modSp add ord replId">
        <pc:chgData name="Sofia Kostoglou" userId="adb54a6f361556ea" providerId="Windows Live" clId="Web-{7B4DDEB0-B95B-4ED6-8C39-A082302E3888}" dt="2018-10-14T18:28:42.472" v="43" actId="1076"/>
        <pc:sldMkLst>
          <pc:docMk/>
          <pc:sldMk cId="966784719" sldId="366"/>
        </pc:sldMkLst>
        <pc:spChg chg="mod">
          <ac:chgData name="Sofia Kostoglou" userId="adb54a6f361556ea" providerId="Windows Live" clId="Web-{7B4DDEB0-B95B-4ED6-8C39-A082302E3888}" dt="2018-10-14T18:27:53.878" v="29" actId="20577"/>
          <ac:spMkLst>
            <pc:docMk/>
            <pc:sldMk cId="966784719" sldId="366"/>
            <ac:spMk id="255" creationId="{00000000-0000-0000-0000-000000000000}"/>
          </ac:spMkLst>
        </pc:spChg>
        <pc:picChg chg="add mod">
          <ac:chgData name="Sofia Kostoglou" userId="adb54a6f361556ea" providerId="Windows Live" clId="Web-{7B4DDEB0-B95B-4ED6-8C39-A082302E3888}" dt="2018-10-14T18:28:33.300" v="40" actId="1076"/>
          <ac:picMkLst>
            <pc:docMk/>
            <pc:sldMk cId="966784719" sldId="366"/>
            <ac:picMk id="2" creationId="{970E3EF9-BEEC-4907-8831-60819B7D1882}"/>
          </ac:picMkLst>
        </pc:picChg>
        <pc:picChg chg="add mod">
          <ac:chgData name="Sofia Kostoglou" userId="adb54a6f361556ea" providerId="Windows Live" clId="Web-{7B4DDEB0-B95B-4ED6-8C39-A082302E3888}" dt="2018-10-14T18:28:36.394" v="41" actId="1076"/>
          <ac:picMkLst>
            <pc:docMk/>
            <pc:sldMk cId="966784719" sldId="366"/>
            <ac:picMk id="4" creationId="{DC8413C9-7D68-498B-9C62-EBC507E16660}"/>
          </ac:picMkLst>
        </pc:picChg>
        <pc:picChg chg="add mod">
          <ac:chgData name="Sofia Kostoglou" userId="adb54a6f361556ea" providerId="Windows Live" clId="Web-{7B4DDEB0-B95B-4ED6-8C39-A082302E3888}" dt="2018-10-14T18:28:42.472" v="43" actId="1076"/>
          <ac:picMkLst>
            <pc:docMk/>
            <pc:sldMk cId="966784719" sldId="366"/>
            <ac:picMk id="6" creationId="{27DBB1CE-4A8F-491B-9C1C-C54F8EE6AC4B}"/>
          </ac:picMkLst>
        </pc:picChg>
      </pc:sldChg>
    </pc:docChg>
  </pc:docChgLst>
  <pc:docChgLst>
    <pc:chgData name="Sofia Kostoglou" userId="adb54a6f361556ea" providerId="Windows Live" clId="Web-{9676C526-7774-4AE7-B068-C2A51AFC7DD8}"/>
    <pc:docChg chg="addSld">
      <pc:chgData name="Sofia Kostoglou" userId="adb54a6f361556ea" providerId="Windows Live" clId="Web-{9676C526-7774-4AE7-B068-C2A51AFC7DD8}" dt="2018-10-13T17:43:21.535" v="0"/>
      <pc:docMkLst>
        <pc:docMk/>
      </pc:docMkLst>
      <pc:sldChg chg="new">
        <pc:chgData name="Sofia Kostoglou" userId="adb54a6f361556ea" providerId="Windows Live" clId="Web-{9676C526-7774-4AE7-B068-C2A51AFC7DD8}" dt="2018-10-13T17:43:21.535" v="0"/>
        <pc:sldMkLst>
          <pc:docMk/>
          <pc:sldMk cId="28915738" sldId="358"/>
        </pc:sldMkLst>
      </pc:sldChg>
    </pc:docChg>
  </pc:docChgLst>
  <pc:docChgLst>
    <pc:chgData name="Sofia Kostoglou" userId="adb54a6f361556ea" providerId="Windows Live" clId="Web-{EAA38BE5-5C05-48EF-B571-4D17CD7B588E}"/>
    <pc:docChg chg="addSld modSld">
      <pc:chgData name="Sofia Kostoglou" userId="adb54a6f361556ea" providerId="Windows Live" clId="Web-{EAA38BE5-5C05-48EF-B571-4D17CD7B588E}" dt="2018-10-12T20:19:10.282" v="13"/>
      <pc:docMkLst>
        <pc:docMk/>
      </pc:docMkLst>
      <pc:sldChg chg="addSp delSp modSp">
        <pc:chgData name="Sofia Kostoglou" userId="adb54a6f361556ea" providerId="Windows Live" clId="Web-{EAA38BE5-5C05-48EF-B571-4D17CD7B588E}" dt="2018-10-12T19:14:37.561" v="8" actId="1076"/>
        <pc:sldMkLst>
          <pc:docMk/>
          <pc:sldMk cId="3406052398" sldId="354"/>
        </pc:sldMkLst>
        <pc:spChg chg="add del">
          <ac:chgData name="Sofia Kostoglou" userId="adb54a6f361556ea" providerId="Windows Live" clId="Web-{EAA38BE5-5C05-48EF-B571-4D17CD7B588E}" dt="2018-10-12T19:14:13.233" v="3"/>
          <ac:spMkLst>
            <pc:docMk/>
            <pc:sldMk cId="3406052398" sldId="354"/>
            <ac:spMk id="3" creationId="{739719FD-36D3-4E9D-8F0A-44B861BB0FCE}"/>
          </ac:spMkLst>
        </pc:spChg>
        <pc:spChg chg="add del">
          <ac:chgData name="Sofia Kostoglou" userId="adb54a6f361556ea" providerId="Windows Live" clId="Web-{EAA38BE5-5C05-48EF-B571-4D17CD7B588E}" dt="2018-10-12T19:14:13.233" v="2"/>
          <ac:spMkLst>
            <pc:docMk/>
            <pc:sldMk cId="3406052398" sldId="354"/>
            <ac:spMk id="4" creationId="{FA96F42B-43CE-4772-93F4-CF492D2CE111}"/>
          </ac:spMkLst>
        </pc:spChg>
        <pc:spChg chg="add mod">
          <ac:chgData name="Sofia Kostoglou" userId="adb54a6f361556ea" providerId="Windows Live" clId="Web-{EAA38BE5-5C05-48EF-B571-4D17CD7B588E}" dt="2018-10-12T19:14:33.905" v="6" actId="1076"/>
          <ac:spMkLst>
            <pc:docMk/>
            <pc:sldMk cId="3406052398" sldId="354"/>
            <ac:spMk id="5" creationId="{19E589ED-470C-4FF6-BDFE-EE28DC066DC5}"/>
          </ac:spMkLst>
        </pc:spChg>
        <pc:spChg chg="add mod">
          <ac:chgData name="Sofia Kostoglou" userId="adb54a6f361556ea" providerId="Windows Live" clId="Web-{EAA38BE5-5C05-48EF-B571-4D17CD7B588E}" dt="2018-10-12T19:14:37.561" v="8" actId="1076"/>
          <ac:spMkLst>
            <pc:docMk/>
            <pc:sldMk cId="3406052398" sldId="354"/>
            <ac:spMk id="6" creationId="{8E2D5F12-CE23-4321-A7E3-DDCA4182503F}"/>
          </ac:spMkLst>
        </pc:spChg>
      </pc:sldChg>
      <pc:sldChg chg="delSp add replId">
        <pc:chgData name="Sofia Kostoglou" userId="adb54a6f361556ea" providerId="Windows Live" clId="Web-{EAA38BE5-5C05-48EF-B571-4D17CD7B588E}" dt="2018-10-12T20:19:10.282" v="13"/>
        <pc:sldMkLst>
          <pc:docMk/>
          <pc:sldMk cId="683589252" sldId="355"/>
        </pc:sldMkLst>
        <pc:spChg chg="del">
          <ac:chgData name="Sofia Kostoglou" userId="adb54a6f361556ea" providerId="Windows Live" clId="Web-{EAA38BE5-5C05-48EF-B571-4D17CD7B588E}" dt="2018-10-12T20:19:10.282" v="13"/>
          <ac:spMkLst>
            <pc:docMk/>
            <pc:sldMk cId="683589252" sldId="355"/>
            <ac:spMk id="5" creationId="{19E589ED-470C-4FF6-BDFE-EE28DC066DC5}"/>
          </ac:spMkLst>
        </pc:spChg>
        <pc:spChg chg="del">
          <ac:chgData name="Sofia Kostoglou" userId="adb54a6f361556ea" providerId="Windows Live" clId="Web-{EAA38BE5-5C05-48EF-B571-4D17CD7B588E}" dt="2018-10-12T20:19:06.297" v="12"/>
          <ac:spMkLst>
            <pc:docMk/>
            <pc:sldMk cId="683589252" sldId="355"/>
            <ac:spMk id="6" creationId="{8E2D5F12-CE23-4321-A7E3-DDCA4182503F}"/>
          </ac:spMkLst>
        </pc:spChg>
        <pc:spChg chg="del">
          <ac:chgData name="Sofia Kostoglou" userId="adb54a6f361556ea" providerId="Windows Live" clId="Web-{EAA38BE5-5C05-48EF-B571-4D17CD7B588E}" dt="2018-10-12T20:19:02.172" v="10"/>
          <ac:spMkLst>
            <pc:docMk/>
            <pc:sldMk cId="683589252" sldId="355"/>
            <ac:spMk id="18" creationId="{00000000-0000-0000-0000-000000000000}"/>
          </ac:spMkLst>
        </pc:spChg>
        <pc:picChg chg="del">
          <ac:chgData name="Sofia Kostoglou" userId="adb54a6f361556ea" providerId="Windows Live" clId="Web-{EAA38BE5-5C05-48EF-B571-4D17CD7B588E}" dt="2018-10-12T20:19:04.954" v="11"/>
          <ac:picMkLst>
            <pc:docMk/>
            <pc:sldMk cId="683589252" sldId="355"/>
            <ac:picMk id="2" creationId="{00000000-0000-0000-0000-000000000000}"/>
          </ac:picMkLst>
        </pc:picChg>
      </pc:sldChg>
    </pc:docChg>
  </pc:docChgLst>
  <pc:docChgLst>
    <pc:chgData name="Sofia Kostoglou" userId="adb54a6f361556ea" providerId="Windows Live" clId="Web-{E77809D8-5B81-4FAD-85A7-47249E89DC8A}"/>
    <pc:docChg chg="addSld delSld modSld">
      <pc:chgData name="Sofia Kostoglou" userId="adb54a6f361556ea" providerId="Windows Live" clId="Web-{E77809D8-5B81-4FAD-85A7-47249E89DC8A}" dt="2020-07-21T17:40:26.458" v="1375" actId="1076"/>
      <pc:docMkLst>
        <pc:docMk/>
      </pc:docMkLst>
      <pc:sldChg chg="modSp">
        <pc:chgData name="Sofia Kostoglou" userId="adb54a6f361556ea" providerId="Windows Live" clId="Web-{E77809D8-5B81-4FAD-85A7-47249E89DC8A}" dt="2020-07-21T17:40:26.458" v="1375" actId="1076"/>
        <pc:sldMkLst>
          <pc:docMk/>
          <pc:sldMk cId="0" sldId="256"/>
        </pc:sldMkLst>
        <pc:spChg chg="mod">
          <ac:chgData name="Sofia Kostoglou" userId="adb54a6f361556ea" providerId="Windows Live" clId="Web-{E77809D8-5B81-4FAD-85A7-47249E89DC8A}" dt="2020-07-21T17:40:26.458" v="1375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Sofia Kostoglou" userId="adb54a6f361556ea" providerId="Windows Live" clId="Web-{E77809D8-5B81-4FAD-85A7-47249E89DC8A}" dt="2020-07-21T14:37:28.052" v="350" actId="20577"/>
          <ac:spMkLst>
            <pc:docMk/>
            <pc:sldMk cId="0" sldId="256"/>
            <ac:spMk id="251" creationId="{00000000-0000-0000-0000-000000000000}"/>
          </ac:spMkLst>
        </pc:spChg>
        <pc:spChg chg="mod">
          <ac:chgData name="Sofia Kostoglou" userId="adb54a6f361556ea" providerId="Windows Live" clId="Web-{E77809D8-5B81-4FAD-85A7-47249E89DC8A}" dt="2020-07-21T14:40:52.116" v="394" actId="1076"/>
          <ac:spMkLst>
            <pc:docMk/>
            <pc:sldMk cId="0" sldId="256"/>
            <ac:spMk id="253" creationId="{00000000-0000-0000-0000-000000000000}"/>
          </ac:spMkLst>
        </pc:spChg>
      </pc:sldChg>
      <pc:sldChg chg="del">
        <pc:chgData name="Sofia Kostoglou" userId="adb54a6f361556ea" providerId="Windows Live" clId="Web-{E77809D8-5B81-4FAD-85A7-47249E89DC8A}" dt="2020-07-21T07:32:11.752" v="26"/>
        <pc:sldMkLst>
          <pc:docMk/>
          <pc:sldMk cId="1517261418" sldId="333"/>
        </pc:sldMkLst>
      </pc:sldChg>
      <pc:sldChg chg="del">
        <pc:chgData name="Sofia Kostoglou" userId="adb54a6f361556ea" providerId="Windows Live" clId="Web-{E77809D8-5B81-4FAD-85A7-47249E89DC8A}" dt="2020-07-21T07:32:12.752" v="27"/>
        <pc:sldMkLst>
          <pc:docMk/>
          <pc:sldMk cId="61432452" sldId="343"/>
        </pc:sldMkLst>
      </pc:sldChg>
      <pc:sldChg chg="del">
        <pc:chgData name="Sofia Kostoglou" userId="adb54a6f361556ea" providerId="Windows Live" clId="Web-{E77809D8-5B81-4FAD-85A7-47249E89DC8A}" dt="2020-07-21T07:32:15.534" v="30"/>
        <pc:sldMkLst>
          <pc:docMk/>
          <pc:sldMk cId="2136251947" sldId="344"/>
        </pc:sldMkLst>
      </pc:sldChg>
      <pc:sldChg chg="del">
        <pc:chgData name="Sofia Kostoglou" userId="adb54a6f361556ea" providerId="Windows Live" clId="Web-{E77809D8-5B81-4FAD-85A7-47249E89DC8A}" dt="2020-07-21T07:32:13.221" v="28"/>
        <pc:sldMkLst>
          <pc:docMk/>
          <pc:sldMk cId="2811528045" sldId="346"/>
        </pc:sldMkLst>
      </pc:sldChg>
      <pc:sldChg chg="del">
        <pc:chgData name="Sofia Kostoglou" userId="adb54a6f361556ea" providerId="Windows Live" clId="Web-{E77809D8-5B81-4FAD-85A7-47249E89DC8A}" dt="2020-07-21T07:32:34.909" v="54"/>
        <pc:sldMkLst>
          <pc:docMk/>
          <pc:sldMk cId="2268486562" sldId="348"/>
        </pc:sldMkLst>
      </pc:sldChg>
      <pc:sldChg chg="del">
        <pc:chgData name="Sofia Kostoglou" userId="adb54a6f361556ea" providerId="Windows Live" clId="Web-{E77809D8-5B81-4FAD-85A7-47249E89DC8A}" dt="2020-07-21T07:32:14.471" v="29"/>
        <pc:sldMkLst>
          <pc:docMk/>
          <pc:sldMk cId="2238280165" sldId="352"/>
        </pc:sldMkLst>
      </pc:sldChg>
      <pc:sldChg chg="del">
        <pc:chgData name="Sofia Kostoglou" userId="adb54a6f361556ea" providerId="Windows Live" clId="Web-{E77809D8-5B81-4FAD-85A7-47249E89DC8A}" dt="2020-07-21T07:32:15.549" v="31"/>
        <pc:sldMkLst>
          <pc:docMk/>
          <pc:sldMk cId="1566202062" sldId="353"/>
        </pc:sldMkLst>
      </pc:sldChg>
      <pc:sldChg chg="del">
        <pc:chgData name="Sofia Kostoglou" userId="adb54a6f361556ea" providerId="Windows Live" clId="Web-{E77809D8-5B81-4FAD-85A7-47249E89DC8A}" dt="2020-07-21T07:32:23.955" v="40"/>
        <pc:sldMkLst>
          <pc:docMk/>
          <pc:sldMk cId="3406052398" sldId="354"/>
        </pc:sldMkLst>
      </pc:sldChg>
      <pc:sldChg chg="del">
        <pc:chgData name="Sofia Kostoglou" userId="adb54a6f361556ea" providerId="Windows Live" clId="Web-{E77809D8-5B81-4FAD-85A7-47249E89DC8A}" dt="2020-07-21T07:32:26.330" v="44"/>
        <pc:sldMkLst>
          <pc:docMk/>
          <pc:sldMk cId="683589252" sldId="355"/>
        </pc:sldMkLst>
      </pc:sldChg>
      <pc:sldChg chg="del">
        <pc:chgData name="Sofia Kostoglou" userId="adb54a6f361556ea" providerId="Windows Live" clId="Web-{E77809D8-5B81-4FAD-85A7-47249E89DC8A}" dt="2020-07-21T07:32:21.580" v="36"/>
        <pc:sldMkLst>
          <pc:docMk/>
          <pc:sldMk cId="3888286146" sldId="359"/>
        </pc:sldMkLst>
      </pc:sldChg>
      <pc:sldChg chg="del">
        <pc:chgData name="Sofia Kostoglou" userId="adb54a6f361556ea" providerId="Windows Live" clId="Web-{E77809D8-5B81-4FAD-85A7-47249E89DC8A}" dt="2020-07-21T07:32:28.034" v="49"/>
        <pc:sldMkLst>
          <pc:docMk/>
          <pc:sldMk cId="3076439574" sldId="360"/>
        </pc:sldMkLst>
      </pc:sldChg>
      <pc:sldChg chg="del">
        <pc:chgData name="Sofia Kostoglou" userId="adb54a6f361556ea" providerId="Windows Live" clId="Web-{E77809D8-5B81-4FAD-85A7-47249E89DC8A}" dt="2020-07-21T07:32:32.924" v="52"/>
        <pc:sldMkLst>
          <pc:docMk/>
          <pc:sldMk cId="3969531500" sldId="361"/>
        </pc:sldMkLst>
      </pc:sldChg>
      <pc:sldChg chg="modSp">
        <pc:chgData name="Sofia Kostoglou" userId="adb54a6f361556ea" providerId="Windows Live" clId="Web-{E77809D8-5B81-4FAD-85A7-47249E89DC8A}" dt="2020-07-21T14:59:16.048" v="1302" actId="1076"/>
        <pc:sldMkLst>
          <pc:docMk/>
          <pc:sldMk cId="1612996267" sldId="362"/>
        </pc:sldMkLst>
        <pc:spChg chg="mod">
          <ac:chgData name="Sofia Kostoglou" userId="adb54a6f361556ea" providerId="Windows Live" clId="Web-{E77809D8-5B81-4FAD-85A7-47249E89DC8A}" dt="2020-07-21T14:59:16.048" v="1302" actId="1076"/>
          <ac:spMkLst>
            <pc:docMk/>
            <pc:sldMk cId="1612996267" sldId="362"/>
            <ac:spMk id="12" creationId="{00000000-0000-0000-0000-000000000000}"/>
          </ac:spMkLst>
        </pc:spChg>
        <pc:spChg chg="mod">
          <ac:chgData name="Sofia Kostoglou" userId="adb54a6f361556ea" providerId="Windows Live" clId="Web-{E77809D8-5B81-4FAD-85A7-47249E89DC8A}" dt="2020-07-21T14:43:21.665" v="484" actId="20577"/>
          <ac:spMkLst>
            <pc:docMk/>
            <pc:sldMk cId="1612996267" sldId="362"/>
            <ac:spMk id="255" creationId="{00000000-0000-0000-0000-000000000000}"/>
          </ac:spMkLst>
        </pc:spChg>
      </pc:sldChg>
      <pc:sldChg chg="delSp modSp">
        <pc:chgData name="Sofia Kostoglou" userId="adb54a6f361556ea" providerId="Windows Live" clId="Web-{E77809D8-5B81-4FAD-85A7-47249E89DC8A}" dt="2020-07-21T17:29:01.581" v="1337"/>
        <pc:sldMkLst>
          <pc:docMk/>
          <pc:sldMk cId="1695383145" sldId="363"/>
        </pc:sldMkLst>
        <pc:spChg chg="del mod">
          <ac:chgData name="Sofia Kostoglou" userId="adb54a6f361556ea" providerId="Windows Live" clId="Web-{E77809D8-5B81-4FAD-85A7-47249E89DC8A}" dt="2020-07-21T17:29:01.581" v="1337"/>
          <ac:spMkLst>
            <pc:docMk/>
            <pc:sldMk cId="1695383145" sldId="363"/>
            <ac:spMk id="6" creationId="{00000000-0000-0000-0000-000000000000}"/>
          </ac:spMkLst>
        </pc:spChg>
      </pc:sldChg>
      <pc:sldChg chg="addSp delSp modSp add replId">
        <pc:chgData name="Sofia Kostoglou" userId="adb54a6f361556ea" providerId="Windows Live" clId="Web-{E77809D8-5B81-4FAD-85A7-47249E89DC8A}" dt="2020-07-21T17:25:34.346" v="1329" actId="1076"/>
        <pc:sldMkLst>
          <pc:docMk/>
          <pc:sldMk cId="2083585635" sldId="364"/>
        </pc:sldMkLst>
        <pc:spChg chg="del">
          <ac:chgData name="Sofia Kostoglou" userId="adb54a6f361556ea" providerId="Windows Live" clId="Web-{E77809D8-5B81-4FAD-85A7-47249E89DC8A}" dt="2020-07-21T07:33:05.846" v="72"/>
          <ac:spMkLst>
            <pc:docMk/>
            <pc:sldMk cId="2083585635" sldId="364"/>
            <ac:spMk id="12" creationId="{00000000-0000-0000-0000-000000000000}"/>
          </ac:spMkLst>
        </pc:spChg>
        <pc:spChg chg="mod">
          <ac:chgData name="Sofia Kostoglou" userId="adb54a6f361556ea" providerId="Windows Live" clId="Web-{E77809D8-5B81-4FAD-85A7-47249E89DC8A}" dt="2020-07-21T15:00:21.923" v="1318" actId="20577"/>
          <ac:spMkLst>
            <pc:docMk/>
            <pc:sldMk cId="2083585635" sldId="364"/>
            <ac:spMk id="255" creationId="{00000000-0000-0000-0000-000000000000}"/>
          </ac:spMkLst>
        </pc:spChg>
        <pc:picChg chg="add del mod">
          <ac:chgData name="Sofia Kostoglou" userId="adb54a6f361556ea" providerId="Windows Live" clId="Web-{E77809D8-5B81-4FAD-85A7-47249E89DC8A}" dt="2020-07-21T17:24:55.299" v="1320"/>
          <ac:picMkLst>
            <pc:docMk/>
            <pc:sldMk cId="2083585635" sldId="364"/>
            <ac:picMk id="2" creationId="{6C690F14-C6E1-489E-A636-EC0C9730C9D4}"/>
          </ac:picMkLst>
        </pc:picChg>
        <pc:picChg chg="add del mod">
          <ac:chgData name="Sofia Kostoglou" userId="adb54a6f361556ea" providerId="Windows Live" clId="Web-{E77809D8-5B81-4FAD-85A7-47249E89DC8A}" dt="2020-07-21T17:24:55.486" v="1321"/>
          <ac:picMkLst>
            <pc:docMk/>
            <pc:sldMk cId="2083585635" sldId="364"/>
            <ac:picMk id="3" creationId="{B4A3CB49-1408-4651-BABD-6114F82EB77D}"/>
          </ac:picMkLst>
        </pc:picChg>
        <pc:picChg chg="add del mod">
          <ac:chgData name="Sofia Kostoglou" userId="adb54a6f361556ea" providerId="Windows Live" clId="Web-{E77809D8-5B81-4FAD-85A7-47249E89DC8A}" dt="2020-07-21T17:24:56.017" v="1322"/>
          <ac:picMkLst>
            <pc:docMk/>
            <pc:sldMk cId="2083585635" sldId="364"/>
            <ac:picMk id="4" creationId="{7D24B034-7A41-4B09-8C7E-D2D57634890A}"/>
          </ac:picMkLst>
        </pc:picChg>
        <pc:picChg chg="add del mod">
          <ac:chgData name="Sofia Kostoglou" userId="adb54a6f361556ea" providerId="Windows Live" clId="Web-{E77809D8-5B81-4FAD-85A7-47249E89DC8A}" dt="2020-07-21T17:24:56.455" v="1323"/>
          <ac:picMkLst>
            <pc:docMk/>
            <pc:sldMk cId="2083585635" sldId="364"/>
            <ac:picMk id="5" creationId="{3CA8B3BC-38F1-47A6-850C-995CD024DB83}"/>
          </ac:picMkLst>
        </pc:picChg>
        <pc:picChg chg="add mod">
          <ac:chgData name="Sofia Kostoglou" userId="adb54a6f361556ea" providerId="Windows Live" clId="Web-{E77809D8-5B81-4FAD-85A7-47249E89DC8A}" dt="2020-07-21T17:25:32.361" v="1328" actId="1076"/>
          <ac:picMkLst>
            <pc:docMk/>
            <pc:sldMk cId="2083585635" sldId="364"/>
            <ac:picMk id="6" creationId="{2CDE30A3-5098-4CAE-95FF-E4A0477202FB}"/>
          </ac:picMkLst>
        </pc:picChg>
        <pc:picChg chg="add mod">
          <ac:chgData name="Sofia Kostoglou" userId="adb54a6f361556ea" providerId="Windows Live" clId="Web-{E77809D8-5B81-4FAD-85A7-47249E89DC8A}" dt="2020-07-21T17:25:34.346" v="1329" actId="1076"/>
          <ac:picMkLst>
            <pc:docMk/>
            <pc:sldMk cId="2083585635" sldId="364"/>
            <ac:picMk id="7" creationId="{BAFAD63D-0E96-4025-9723-E7FCBBE65922}"/>
          </ac:picMkLst>
        </pc:picChg>
        <pc:picChg chg="add mod">
          <ac:chgData name="Sofia Kostoglou" userId="adb54a6f361556ea" providerId="Windows Live" clId="Web-{E77809D8-5B81-4FAD-85A7-47249E89DC8A}" dt="2020-07-21T17:25:31.096" v="1327" actId="1076"/>
          <ac:picMkLst>
            <pc:docMk/>
            <pc:sldMk cId="2083585635" sldId="364"/>
            <ac:picMk id="8" creationId="{841DDC44-4C14-4AC8-A8D4-1DC609866E47}"/>
          </ac:picMkLst>
        </pc:picChg>
      </pc:sldChg>
      <pc:sldChg chg="del">
        <pc:chgData name="Sofia Kostoglou" userId="adb54a6f361556ea" providerId="Windows Live" clId="Web-{E77809D8-5B81-4FAD-85A7-47249E89DC8A}" dt="2020-07-21T07:32:24.518" v="41"/>
        <pc:sldMkLst>
          <pc:docMk/>
          <pc:sldMk cId="4274326595" sldId="364"/>
        </pc:sldMkLst>
      </pc:sldChg>
      <pc:sldChg chg="del">
        <pc:chgData name="Sofia Kostoglou" userId="adb54a6f361556ea" providerId="Windows Live" clId="Web-{E77809D8-5B81-4FAD-85A7-47249E89DC8A}" dt="2020-07-21T07:32:36.268" v="55"/>
        <pc:sldMkLst>
          <pc:docMk/>
          <pc:sldMk cId="2475764609" sldId="365"/>
        </pc:sldMkLst>
      </pc:sldChg>
      <pc:sldChg chg="addSp modSp add replId">
        <pc:chgData name="Sofia Kostoglou" userId="adb54a6f361556ea" providerId="Windows Live" clId="Web-{E77809D8-5B81-4FAD-85A7-47249E89DC8A}" dt="2020-07-21T07:35:31.738" v="116" actId="1076"/>
        <pc:sldMkLst>
          <pc:docMk/>
          <pc:sldMk cId="3666506636" sldId="365"/>
        </pc:sldMkLst>
        <pc:spChg chg="mod">
          <ac:chgData name="Sofia Kostoglou" userId="adb54a6f361556ea" providerId="Windows Live" clId="Web-{E77809D8-5B81-4FAD-85A7-47249E89DC8A}" dt="2020-07-21T07:33:18.518" v="87" actId="20577"/>
          <ac:spMkLst>
            <pc:docMk/>
            <pc:sldMk cId="3666506636" sldId="365"/>
            <ac:spMk id="255" creationId="{00000000-0000-0000-0000-000000000000}"/>
          </ac:spMkLst>
        </pc:spChg>
        <pc:picChg chg="add mod">
          <ac:chgData name="Sofia Kostoglou" userId="adb54a6f361556ea" providerId="Windows Live" clId="Web-{E77809D8-5B81-4FAD-85A7-47249E89DC8A}" dt="2020-07-21T07:35:22.832" v="112" actId="1076"/>
          <ac:picMkLst>
            <pc:docMk/>
            <pc:sldMk cId="3666506636" sldId="365"/>
            <ac:picMk id="2" creationId="{A69D1860-B723-4B9F-BD81-77F3138F2E21}"/>
          </ac:picMkLst>
        </pc:picChg>
        <pc:picChg chg="add mod">
          <ac:chgData name="Sofia Kostoglou" userId="adb54a6f361556ea" providerId="Windows Live" clId="Web-{E77809D8-5B81-4FAD-85A7-47249E89DC8A}" dt="2020-07-21T07:35:27.644" v="114" actId="1076"/>
          <ac:picMkLst>
            <pc:docMk/>
            <pc:sldMk cId="3666506636" sldId="365"/>
            <ac:picMk id="3" creationId="{806CBC08-0FA1-4B4B-BA85-0BC21B940FEB}"/>
          </ac:picMkLst>
        </pc:picChg>
        <pc:picChg chg="add mod">
          <ac:chgData name="Sofia Kostoglou" userId="adb54a6f361556ea" providerId="Windows Live" clId="Web-{E77809D8-5B81-4FAD-85A7-47249E89DC8A}" dt="2020-07-21T07:35:31.738" v="116" actId="1076"/>
          <ac:picMkLst>
            <pc:docMk/>
            <pc:sldMk cId="3666506636" sldId="365"/>
            <ac:picMk id="4" creationId="{5C8A08A0-83E0-4948-ABC5-2DB6A312C0C0}"/>
          </ac:picMkLst>
        </pc:picChg>
      </pc:sldChg>
      <pc:sldChg chg="del">
        <pc:chgData name="Sofia Kostoglou" userId="adb54a6f361556ea" providerId="Windows Live" clId="Web-{E77809D8-5B81-4FAD-85A7-47249E89DC8A}" dt="2020-07-21T07:32:36.284" v="56"/>
        <pc:sldMkLst>
          <pc:docMk/>
          <pc:sldMk cId="966784719" sldId="366"/>
        </pc:sldMkLst>
      </pc:sldChg>
      <pc:sldChg chg="addSp modSp add replId">
        <pc:chgData name="Sofia Kostoglou" userId="adb54a6f361556ea" providerId="Windows Live" clId="Web-{E77809D8-5B81-4FAD-85A7-47249E89DC8A}" dt="2020-07-21T07:34:23.909" v="97" actId="1076"/>
        <pc:sldMkLst>
          <pc:docMk/>
          <pc:sldMk cId="3868920507" sldId="366"/>
        </pc:sldMkLst>
        <pc:spChg chg="mod">
          <ac:chgData name="Sofia Kostoglou" userId="adb54a6f361556ea" providerId="Windows Live" clId="Web-{E77809D8-5B81-4FAD-85A7-47249E89DC8A}" dt="2020-07-21T07:33:25.237" v="91" actId="20577"/>
          <ac:spMkLst>
            <pc:docMk/>
            <pc:sldMk cId="3868920507" sldId="366"/>
            <ac:spMk id="255" creationId="{00000000-0000-0000-0000-000000000000}"/>
          </ac:spMkLst>
        </pc:spChg>
        <pc:picChg chg="add mod">
          <ac:chgData name="Sofia Kostoglou" userId="adb54a6f361556ea" providerId="Windows Live" clId="Web-{E77809D8-5B81-4FAD-85A7-47249E89DC8A}" dt="2020-07-21T07:33:58.691" v="93" actId="1076"/>
          <ac:picMkLst>
            <pc:docMk/>
            <pc:sldMk cId="3868920507" sldId="366"/>
            <ac:picMk id="2" creationId="{60CAA98E-DAF7-4EB8-A389-F41C53A36485}"/>
          </ac:picMkLst>
        </pc:picChg>
        <pc:picChg chg="add mod">
          <ac:chgData name="Sofia Kostoglou" userId="adb54a6f361556ea" providerId="Windows Live" clId="Web-{E77809D8-5B81-4FAD-85A7-47249E89DC8A}" dt="2020-07-21T07:34:10.675" v="95" actId="1076"/>
          <ac:picMkLst>
            <pc:docMk/>
            <pc:sldMk cId="3868920507" sldId="366"/>
            <ac:picMk id="3" creationId="{18B57E37-CAE8-42EB-8B63-D81A9042B134}"/>
          </ac:picMkLst>
        </pc:picChg>
        <pc:picChg chg="add mod">
          <ac:chgData name="Sofia Kostoglou" userId="adb54a6f361556ea" providerId="Windows Live" clId="Web-{E77809D8-5B81-4FAD-85A7-47249E89DC8A}" dt="2020-07-21T07:34:23.909" v="97" actId="1076"/>
          <ac:picMkLst>
            <pc:docMk/>
            <pc:sldMk cId="3868920507" sldId="366"/>
            <ac:picMk id="4" creationId="{370262BE-74D3-45B0-8D9D-90CFEBB84E6C}"/>
          </ac:picMkLst>
        </pc:picChg>
      </pc:sldChg>
      <pc:sldChg chg="addSp delSp modSp add replId">
        <pc:chgData name="Sofia Kostoglou" userId="adb54a6f361556ea" providerId="Windows Live" clId="Web-{E77809D8-5B81-4FAD-85A7-47249E89DC8A}" dt="2020-07-21T17:35:30.566" v="1347" actId="1076"/>
        <pc:sldMkLst>
          <pc:docMk/>
          <pc:sldMk cId="1643012616" sldId="367"/>
        </pc:sldMkLst>
        <pc:picChg chg="del mod">
          <ac:chgData name="Sofia Kostoglou" userId="adb54a6f361556ea" providerId="Windows Live" clId="Web-{E77809D8-5B81-4FAD-85A7-47249E89DC8A}" dt="2020-07-21T07:34:28.925" v="100"/>
          <ac:picMkLst>
            <pc:docMk/>
            <pc:sldMk cId="1643012616" sldId="367"/>
            <ac:picMk id="2" creationId="{60CAA98E-DAF7-4EB8-A389-F41C53A36485}"/>
          </ac:picMkLst>
        </pc:picChg>
        <pc:picChg chg="add mod">
          <ac:chgData name="Sofia Kostoglou" userId="adb54a6f361556ea" providerId="Windows Live" clId="Web-{E77809D8-5B81-4FAD-85A7-47249E89DC8A}" dt="2020-07-21T17:35:30.566" v="1347" actId="1076"/>
          <ac:picMkLst>
            <pc:docMk/>
            <pc:sldMk cId="1643012616" sldId="367"/>
            <ac:picMk id="2" creationId="{DFD37663-0635-4823-B706-19D608BC0001}"/>
          </ac:picMkLst>
        </pc:picChg>
        <pc:picChg chg="add mod">
          <ac:chgData name="Sofia Kostoglou" userId="adb54a6f361556ea" providerId="Windows Live" clId="Web-{E77809D8-5B81-4FAD-85A7-47249E89DC8A}" dt="2020-07-21T17:35:29.004" v="1346" actId="1076"/>
          <ac:picMkLst>
            <pc:docMk/>
            <pc:sldMk cId="1643012616" sldId="367"/>
            <ac:picMk id="3" creationId="{123C329C-2C53-42B3-AD20-A1223BEE7072}"/>
          </ac:picMkLst>
        </pc:picChg>
        <pc:picChg chg="del">
          <ac:chgData name="Sofia Kostoglou" userId="adb54a6f361556ea" providerId="Windows Live" clId="Web-{E77809D8-5B81-4FAD-85A7-47249E89DC8A}" dt="2020-07-21T07:34:29.519" v="101"/>
          <ac:picMkLst>
            <pc:docMk/>
            <pc:sldMk cId="1643012616" sldId="367"/>
            <ac:picMk id="3" creationId="{18B57E37-CAE8-42EB-8B63-D81A9042B134}"/>
          </ac:picMkLst>
        </pc:picChg>
        <pc:picChg chg="del">
          <ac:chgData name="Sofia Kostoglou" userId="adb54a6f361556ea" providerId="Windows Live" clId="Web-{E77809D8-5B81-4FAD-85A7-47249E89DC8A}" dt="2020-07-21T07:34:30.660" v="102"/>
          <ac:picMkLst>
            <pc:docMk/>
            <pc:sldMk cId="1643012616" sldId="367"/>
            <ac:picMk id="4" creationId="{370262BE-74D3-45B0-8D9D-90CFEBB84E6C}"/>
          </ac:picMkLst>
        </pc:picChg>
        <pc:picChg chg="add mod">
          <ac:chgData name="Sofia Kostoglou" userId="adb54a6f361556ea" providerId="Windows Live" clId="Web-{E77809D8-5B81-4FAD-85A7-47249E89DC8A}" dt="2020-07-21T17:35:28.160" v="1345" actId="1076"/>
          <ac:picMkLst>
            <pc:docMk/>
            <pc:sldMk cId="1643012616" sldId="367"/>
            <ac:picMk id="4" creationId="{91936052-076F-47C9-9542-A427D632C40E}"/>
          </ac:picMkLst>
        </pc:picChg>
        <pc:picChg chg="add mod">
          <ac:chgData name="Sofia Kostoglou" userId="adb54a6f361556ea" providerId="Windows Live" clId="Web-{E77809D8-5B81-4FAD-85A7-47249E89DC8A}" dt="2020-07-21T07:34:37.691" v="104" actId="1076"/>
          <ac:picMkLst>
            <pc:docMk/>
            <pc:sldMk cId="1643012616" sldId="367"/>
            <ac:picMk id="5" creationId="{F3A50B50-AB95-4F74-BA24-F1FA7B1F2901}"/>
          </ac:picMkLst>
        </pc:picChg>
        <pc:picChg chg="add mod">
          <ac:chgData name="Sofia Kostoglou" userId="adb54a6f361556ea" providerId="Windows Live" clId="Web-{E77809D8-5B81-4FAD-85A7-47249E89DC8A}" dt="2020-07-21T07:34:48.582" v="107" actId="1076"/>
          <ac:picMkLst>
            <pc:docMk/>
            <pc:sldMk cId="1643012616" sldId="367"/>
            <ac:picMk id="6" creationId="{4BA1FA9D-2BCC-4747-A640-C1C052EE46A8}"/>
          </ac:picMkLst>
        </pc:picChg>
        <pc:picChg chg="add mod">
          <ac:chgData name="Sofia Kostoglou" userId="adb54a6f361556ea" providerId="Windows Live" clId="Web-{E77809D8-5B81-4FAD-85A7-47249E89DC8A}" dt="2020-07-21T07:34:50.722" v="110" actId="1076"/>
          <ac:picMkLst>
            <pc:docMk/>
            <pc:sldMk cId="1643012616" sldId="367"/>
            <ac:picMk id="7" creationId="{BA296A53-0A1E-495F-BA98-665AE9F87F2D}"/>
          </ac:picMkLst>
        </pc:picChg>
      </pc:sldChg>
      <pc:sldChg chg="del">
        <pc:chgData name="Sofia Kostoglou" userId="adb54a6f361556ea" providerId="Windows Live" clId="Web-{E77809D8-5B81-4FAD-85A7-47249E89DC8A}" dt="2020-07-21T07:32:16.614" v="32"/>
        <pc:sldMkLst>
          <pc:docMk/>
          <pc:sldMk cId="3620433954" sldId="367"/>
        </pc:sldMkLst>
      </pc:sldChg>
      <pc:sldChg chg="addSp delSp modSp add replId">
        <pc:chgData name="Sofia Kostoglou" userId="adb54a6f361556ea" providerId="Windows Live" clId="Web-{E77809D8-5B81-4FAD-85A7-47249E89DC8A}" dt="2020-07-21T07:36:03.457" v="126" actId="1076"/>
        <pc:sldMkLst>
          <pc:docMk/>
          <pc:sldMk cId="1357126145" sldId="368"/>
        </pc:sldMkLst>
        <pc:picChg chg="del">
          <ac:chgData name="Sofia Kostoglou" userId="adb54a6f361556ea" providerId="Windows Live" clId="Web-{E77809D8-5B81-4FAD-85A7-47249E89DC8A}" dt="2020-07-21T07:35:45.144" v="118"/>
          <ac:picMkLst>
            <pc:docMk/>
            <pc:sldMk cId="1357126145" sldId="368"/>
            <ac:picMk id="2" creationId="{A69D1860-B723-4B9F-BD81-77F3138F2E21}"/>
          </ac:picMkLst>
        </pc:picChg>
        <pc:picChg chg="del">
          <ac:chgData name="Sofia Kostoglou" userId="adb54a6f361556ea" providerId="Windows Live" clId="Web-{E77809D8-5B81-4FAD-85A7-47249E89DC8A}" dt="2020-07-21T07:35:45.754" v="119"/>
          <ac:picMkLst>
            <pc:docMk/>
            <pc:sldMk cId="1357126145" sldId="368"/>
            <ac:picMk id="3" creationId="{806CBC08-0FA1-4B4B-BA85-0BC21B940FEB}"/>
          </ac:picMkLst>
        </pc:picChg>
        <pc:picChg chg="del">
          <ac:chgData name="Sofia Kostoglou" userId="adb54a6f361556ea" providerId="Windows Live" clId="Web-{E77809D8-5B81-4FAD-85A7-47249E89DC8A}" dt="2020-07-21T07:35:46.269" v="120"/>
          <ac:picMkLst>
            <pc:docMk/>
            <pc:sldMk cId="1357126145" sldId="368"/>
            <ac:picMk id="4" creationId="{5C8A08A0-83E0-4948-ABC5-2DB6A312C0C0}"/>
          </ac:picMkLst>
        </pc:picChg>
        <pc:picChg chg="add mod">
          <ac:chgData name="Sofia Kostoglou" userId="adb54a6f361556ea" providerId="Windows Live" clId="Web-{E77809D8-5B81-4FAD-85A7-47249E89DC8A}" dt="2020-07-21T07:35:53.660" v="122" actId="1076"/>
          <ac:picMkLst>
            <pc:docMk/>
            <pc:sldMk cId="1357126145" sldId="368"/>
            <ac:picMk id="5" creationId="{43CD4C9D-EFC8-41C3-9F4D-0EABDF8E04A0}"/>
          </ac:picMkLst>
        </pc:picChg>
        <pc:picChg chg="add mod">
          <ac:chgData name="Sofia Kostoglou" userId="adb54a6f361556ea" providerId="Windows Live" clId="Web-{E77809D8-5B81-4FAD-85A7-47249E89DC8A}" dt="2020-07-21T07:35:59.410" v="124" actId="1076"/>
          <ac:picMkLst>
            <pc:docMk/>
            <pc:sldMk cId="1357126145" sldId="368"/>
            <ac:picMk id="6" creationId="{F78120D5-2928-4A2F-9848-A12E1AE7CA35}"/>
          </ac:picMkLst>
        </pc:picChg>
        <pc:picChg chg="add mod">
          <ac:chgData name="Sofia Kostoglou" userId="adb54a6f361556ea" providerId="Windows Live" clId="Web-{E77809D8-5B81-4FAD-85A7-47249E89DC8A}" dt="2020-07-21T07:36:03.457" v="126" actId="1076"/>
          <ac:picMkLst>
            <pc:docMk/>
            <pc:sldMk cId="1357126145" sldId="368"/>
            <ac:picMk id="7" creationId="{1882DF17-B6D0-4B64-8561-1D62355E4195}"/>
          </ac:picMkLst>
        </pc:picChg>
      </pc:sldChg>
      <pc:sldChg chg="del">
        <pc:chgData name="Sofia Kostoglou" userId="adb54a6f361556ea" providerId="Windows Live" clId="Web-{E77809D8-5B81-4FAD-85A7-47249E89DC8A}" dt="2020-07-21T07:32:23.174" v="37"/>
        <pc:sldMkLst>
          <pc:docMk/>
          <pc:sldMk cId="1667732205" sldId="368"/>
        </pc:sldMkLst>
      </pc:sldChg>
      <pc:sldChg chg="del">
        <pc:chgData name="Sofia Kostoglou" userId="adb54a6f361556ea" providerId="Windows Live" clId="Web-{E77809D8-5B81-4FAD-85A7-47249E89DC8A}" dt="2020-07-21T07:32:23.190" v="38"/>
        <pc:sldMkLst>
          <pc:docMk/>
          <pc:sldMk cId="352856599" sldId="369"/>
        </pc:sldMkLst>
      </pc:sldChg>
      <pc:sldChg chg="addSp delSp modSp add replId">
        <pc:chgData name="Sofia Kostoglou" userId="adb54a6f361556ea" providerId="Windows Live" clId="Web-{E77809D8-5B81-4FAD-85A7-47249E89DC8A}" dt="2020-07-21T07:36:25.192" v="136" actId="1076"/>
        <pc:sldMkLst>
          <pc:docMk/>
          <pc:sldMk cId="1974907510" sldId="369"/>
        </pc:sldMkLst>
        <pc:picChg chg="add mod">
          <ac:chgData name="Sofia Kostoglou" userId="adb54a6f361556ea" providerId="Windows Live" clId="Web-{E77809D8-5B81-4FAD-85A7-47249E89DC8A}" dt="2020-07-21T07:36:17.238" v="132" actId="1076"/>
          <ac:picMkLst>
            <pc:docMk/>
            <pc:sldMk cId="1974907510" sldId="369"/>
            <ac:picMk id="2" creationId="{10094EAB-BAC6-4F0D-8300-D6F7752BF6AE}"/>
          </ac:picMkLst>
        </pc:picChg>
        <pc:picChg chg="add mod">
          <ac:chgData name="Sofia Kostoglou" userId="adb54a6f361556ea" providerId="Windows Live" clId="Web-{E77809D8-5B81-4FAD-85A7-47249E89DC8A}" dt="2020-07-21T07:36:20.817" v="134" actId="1076"/>
          <ac:picMkLst>
            <pc:docMk/>
            <pc:sldMk cId="1974907510" sldId="369"/>
            <ac:picMk id="3" creationId="{69643EDD-868C-4B4E-85CD-B2BB74DC543B}"/>
          </ac:picMkLst>
        </pc:picChg>
        <pc:picChg chg="add mod">
          <ac:chgData name="Sofia Kostoglou" userId="adb54a6f361556ea" providerId="Windows Live" clId="Web-{E77809D8-5B81-4FAD-85A7-47249E89DC8A}" dt="2020-07-21T07:36:25.192" v="136" actId="1076"/>
          <ac:picMkLst>
            <pc:docMk/>
            <pc:sldMk cId="1974907510" sldId="369"/>
            <ac:picMk id="4" creationId="{DDB77D9E-5377-4315-87E8-2BD01566A8A0}"/>
          </ac:picMkLst>
        </pc:picChg>
        <pc:picChg chg="del">
          <ac:chgData name="Sofia Kostoglou" userId="adb54a6f361556ea" providerId="Windows Live" clId="Web-{E77809D8-5B81-4FAD-85A7-47249E89DC8A}" dt="2020-07-21T07:36:07.707" v="128"/>
          <ac:picMkLst>
            <pc:docMk/>
            <pc:sldMk cId="1974907510" sldId="369"/>
            <ac:picMk id="5" creationId="{43CD4C9D-EFC8-41C3-9F4D-0EABDF8E04A0}"/>
          </ac:picMkLst>
        </pc:picChg>
        <pc:picChg chg="del">
          <ac:chgData name="Sofia Kostoglou" userId="adb54a6f361556ea" providerId="Windows Live" clId="Web-{E77809D8-5B81-4FAD-85A7-47249E89DC8A}" dt="2020-07-21T07:36:09.738" v="129"/>
          <ac:picMkLst>
            <pc:docMk/>
            <pc:sldMk cId="1974907510" sldId="369"/>
            <ac:picMk id="6" creationId="{F78120D5-2928-4A2F-9848-A12E1AE7CA35}"/>
          </ac:picMkLst>
        </pc:picChg>
        <pc:picChg chg="del">
          <ac:chgData name="Sofia Kostoglou" userId="adb54a6f361556ea" providerId="Windows Live" clId="Web-{E77809D8-5B81-4FAD-85A7-47249E89DC8A}" dt="2020-07-21T07:36:09.770" v="130"/>
          <ac:picMkLst>
            <pc:docMk/>
            <pc:sldMk cId="1974907510" sldId="369"/>
            <ac:picMk id="7" creationId="{1882DF17-B6D0-4B64-8561-1D62355E4195}"/>
          </ac:picMkLst>
        </pc:picChg>
      </pc:sldChg>
      <pc:sldChg chg="addSp delSp modSp add replId">
        <pc:chgData name="Sofia Kostoglou" userId="adb54a6f361556ea" providerId="Windows Live" clId="Web-{E77809D8-5B81-4FAD-85A7-47249E89DC8A}" dt="2020-07-21T17:28:46.737" v="1333" actId="1076"/>
        <pc:sldMkLst>
          <pc:docMk/>
          <pc:sldMk cId="2881641929" sldId="370"/>
        </pc:sldMkLst>
        <pc:picChg chg="del">
          <ac:chgData name="Sofia Kostoglou" userId="adb54a6f361556ea" providerId="Windows Live" clId="Web-{E77809D8-5B81-4FAD-85A7-47249E89DC8A}" dt="2020-07-21T07:37:17.254" v="156"/>
          <ac:picMkLst>
            <pc:docMk/>
            <pc:sldMk cId="2881641929" sldId="370"/>
            <ac:picMk id="2" creationId="{6C690F14-C6E1-489E-A636-EC0C9730C9D4}"/>
          </ac:picMkLst>
        </pc:picChg>
        <pc:picChg chg="del">
          <ac:chgData name="Sofia Kostoglou" userId="adb54a6f361556ea" providerId="Windows Live" clId="Web-{E77809D8-5B81-4FAD-85A7-47249E89DC8A}" dt="2020-07-21T07:37:17.770" v="157"/>
          <ac:picMkLst>
            <pc:docMk/>
            <pc:sldMk cId="2881641929" sldId="370"/>
            <ac:picMk id="3" creationId="{B4A3CB49-1408-4651-BABD-6114F82EB77D}"/>
          </ac:picMkLst>
        </pc:picChg>
        <pc:picChg chg="add mod">
          <ac:chgData name="Sofia Kostoglou" userId="adb54a6f361556ea" providerId="Windows Live" clId="Web-{E77809D8-5B81-4FAD-85A7-47249E89DC8A}" dt="2020-07-21T07:37:40.364" v="159" actId="1076"/>
          <ac:picMkLst>
            <pc:docMk/>
            <pc:sldMk cId="2881641929" sldId="370"/>
            <ac:picMk id="4" creationId="{740587C8-6F5C-4AA2-BA03-477ACE4DF916}"/>
          </ac:picMkLst>
        </pc:picChg>
        <pc:picChg chg="add mod">
          <ac:chgData name="Sofia Kostoglou" userId="adb54a6f361556ea" providerId="Windows Live" clId="Web-{E77809D8-5B81-4FAD-85A7-47249E89DC8A}" dt="2020-07-21T17:28:43.862" v="1332" actId="1076"/>
          <ac:picMkLst>
            <pc:docMk/>
            <pc:sldMk cId="2881641929" sldId="370"/>
            <ac:picMk id="5" creationId="{D509B9EC-823B-4D76-8945-3A6C36B34C26}"/>
          </ac:picMkLst>
        </pc:picChg>
        <pc:picChg chg="add mod">
          <ac:chgData name="Sofia Kostoglou" userId="adb54a6f361556ea" providerId="Windows Live" clId="Web-{E77809D8-5B81-4FAD-85A7-47249E89DC8A}" dt="2020-07-21T17:28:46.737" v="1333" actId="1076"/>
          <ac:picMkLst>
            <pc:docMk/>
            <pc:sldMk cId="2881641929" sldId="370"/>
            <ac:picMk id="6" creationId="{9C5F8A4A-42B5-490D-83C8-05855ED9A0DA}"/>
          </ac:picMkLst>
        </pc:picChg>
        <pc:picChg chg="add mod">
          <ac:chgData name="Sofia Kostoglou" userId="adb54a6f361556ea" providerId="Windows Live" clId="Web-{E77809D8-5B81-4FAD-85A7-47249E89DC8A}" dt="2020-07-21T07:37:59.770" v="165" actId="1076"/>
          <ac:picMkLst>
            <pc:docMk/>
            <pc:sldMk cId="2881641929" sldId="370"/>
            <ac:picMk id="7" creationId="{1D5CA827-8609-4C31-A718-A3E6B4F91542}"/>
          </ac:picMkLst>
        </pc:picChg>
      </pc:sldChg>
      <pc:sldChg chg="del">
        <pc:chgData name="Sofia Kostoglou" userId="adb54a6f361556ea" providerId="Windows Live" clId="Web-{E77809D8-5B81-4FAD-85A7-47249E89DC8A}" dt="2020-07-21T07:32:28.018" v="47"/>
        <pc:sldMkLst>
          <pc:docMk/>
          <pc:sldMk cId="4155823731" sldId="370"/>
        </pc:sldMkLst>
      </pc:sldChg>
      <pc:sldChg chg="addSp delSp modSp add replId">
        <pc:chgData name="Sofia Kostoglou" userId="adb54a6f361556ea" providerId="Windows Live" clId="Web-{E77809D8-5B81-4FAD-85A7-47249E89DC8A}" dt="2020-07-21T07:38:43.989" v="177" actId="1076"/>
        <pc:sldMkLst>
          <pc:docMk/>
          <pc:sldMk cId="111085311" sldId="371"/>
        </pc:sldMkLst>
        <pc:picChg chg="add mod">
          <ac:chgData name="Sofia Kostoglou" userId="adb54a6f361556ea" providerId="Windows Live" clId="Web-{E77809D8-5B81-4FAD-85A7-47249E89DC8A}" dt="2020-07-21T07:38:19.255" v="172" actId="1076"/>
          <ac:picMkLst>
            <pc:docMk/>
            <pc:sldMk cId="111085311" sldId="371"/>
            <ac:picMk id="2" creationId="{AF2BD6F2-AB4E-42D6-8A13-6A8A587085CC}"/>
          </ac:picMkLst>
        </pc:picChg>
        <pc:picChg chg="add del mod">
          <ac:chgData name="Sofia Kostoglou" userId="adb54a6f361556ea" providerId="Windows Live" clId="Web-{E77809D8-5B81-4FAD-85A7-47249E89DC8A}" dt="2020-07-21T07:38:30.599" v="175"/>
          <ac:picMkLst>
            <pc:docMk/>
            <pc:sldMk cId="111085311" sldId="371"/>
            <ac:picMk id="3" creationId="{473C6F46-A205-4168-BFD2-C302CB56E11A}"/>
          </ac:picMkLst>
        </pc:picChg>
        <pc:picChg chg="del">
          <ac:chgData name="Sofia Kostoglou" userId="adb54a6f361556ea" providerId="Windows Live" clId="Web-{E77809D8-5B81-4FAD-85A7-47249E89DC8A}" dt="2020-07-21T07:38:06.177" v="167"/>
          <ac:picMkLst>
            <pc:docMk/>
            <pc:sldMk cId="111085311" sldId="371"/>
            <ac:picMk id="4" creationId="{740587C8-6F5C-4AA2-BA03-477ACE4DF916}"/>
          </ac:picMkLst>
        </pc:picChg>
        <pc:picChg chg="del">
          <ac:chgData name="Sofia Kostoglou" userId="adb54a6f361556ea" providerId="Windows Live" clId="Web-{E77809D8-5B81-4FAD-85A7-47249E89DC8A}" dt="2020-07-21T07:38:07.286" v="168"/>
          <ac:picMkLst>
            <pc:docMk/>
            <pc:sldMk cId="111085311" sldId="371"/>
            <ac:picMk id="5" creationId="{D509B9EC-823B-4D76-8945-3A6C36B34C26}"/>
          </ac:picMkLst>
        </pc:picChg>
        <pc:picChg chg="del">
          <ac:chgData name="Sofia Kostoglou" userId="adb54a6f361556ea" providerId="Windows Live" clId="Web-{E77809D8-5B81-4FAD-85A7-47249E89DC8A}" dt="2020-07-21T07:38:07.302" v="169"/>
          <ac:picMkLst>
            <pc:docMk/>
            <pc:sldMk cId="111085311" sldId="371"/>
            <ac:picMk id="6" creationId="{9C5F8A4A-42B5-490D-83C8-05855ED9A0DA}"/>
          </ac:picMkLst>
        </pc:picChg>
        <pc:picChg chg="del">
          <ac:chgData name="Sofia Kostoglou" userId="adb54a6f361556ea" providerId="Windows Live" clId="Web-{E77809D8-5B81-4FAD-85A7-47249E89DC8A}" dt="2020-07-21T07:38:07.739" v="170"/>
          <ac:picMkLst>
            <pc:docMk/>
            <pc:sldMk cId="111085311" sldId="371"/>
            <ac:picMk id="7" creationId="{1D5CA827-8609-4C31-A718-A3E6B4F91542}"/>
          </ac:picMkLst>
        </pc:picChg>
        <pc:picChg chg="add mod">
          <ac:chgData name="Sofia Kostoglou" userId="adb54a6f361556ea" providerId="Windows Live" clId="Web-{E77809D8-5B81-4FAD-85A7-47249E89DC8A}" dt="2020-07-21T07:38:43.989" v="177" actId="1076"/>
          <ac:picMkLst>
            <pc:docMk/>
            <pc:sldMk cId="111085311" sldId="371"/>
            <ac:picMk id="8" creationId="{72408671-EB56-492C-91CB-646E1566800F}"/>
          </ac:picMkLst>
        </pc:picChg>
      </pc:sldChg>
      <pc:sldChg chg="del">
        <pc:chgData name="Sofia Kostoglou" userId="adb54a6f361556ea" providerId="Windows Live" clId="Web-{E77809D8-5B81-4FAD-85A7-47249E89DC8A}" dt="2020-07-21T07:32:28.034" v="48"/>
        <pc:sldMkLst>
          <pc:docMk/>
          <pc:sldMk cId="440794111" sldId="371"/>
        </pc:sldMkLst>
      </pc:sldChg>
      <pc:sldChg chg="del">
        <pc:chgData name="Sofia Kostoglou" userId="adb54a6f361556ea" providerId="Windows Live" clId="Web-{E77809D8-5B81-4FAD-85A7-47249E89DC8A}" dt="2020-07-21T07:32:32.924" v="53"/>
        <pc:sldMkLst>
          <pc:docMk/>
          <pc:sldMk cId="367050641" sldId="372"/>
        </pc:sldMkLst>
      </pc:sldChg>
      <pc:sldChg chg="delSp add replId">
        <pc:chgData name="Sofia Kostoglou" userId="adb54a6f361556ea" providerId="Windows Live" clId="Web-{E77809D8-5B81-4FAD-85A7-47249E89DC8A}" dt="2020-07-21T17:25:42.596" v="1331"/>
        <pc:sldMkLst>
          <pc:docMk/>
          <pc:sldMk cId="2123669982" sldId="372"/>
        </pc:sldMkLst>
        <pc:picChg chg="del">
          <ac:chgData name="Sofia Kostoglou" userId="adb54a6f361556ea" providerId="Windows Live" clId="Web-{E77809D8-5B81-4FAD-85A7-47249E89DC8A}" dt="2020-07-21T17:25:42.080" v="1330"/>
          <ac:picMkLst>
            <pc:docMk/>
            <pc:sldMk cId="2123669982" sldId="372"/>
            <ac:picMk id="6" creationId="{2CDE30A3-5098-4CAE-95FF-E4A0477202FB}"/>
          </ac:picMkLst>
        </pc:picChg>
        <pc:picChg chg="del">
          <ac:chgData name="Sofia Kostoglou" userId="adb54a6f361556ea" providerId="Windows Live" clId="Web-{E77809D8-5B81-4FAD-85A7-47249E89DC8A}" dt="2020-07-21T17:25:42.596" v="1331"/>
          <ac:picMkLst>
            <pc:docMk/>
            <pc:sldMk cId="2123669982" sldId="372"/>
            <ac:picMk id="7" creationId="{BAFAD63D-0E96-4025-9723-E7FCBBE65922}"/>
          </ac:picMkLst>
        </pc:picChg>
      </pc:sldChg>
      <pc:sldChg chg="del">
        <pc:chgData name="Sofia Kostoglou" userId="adb54a6f361556ea" providerId="Windows Live" clId="Web-{E77809D8-5B81-4FAD-85A7-47249E89DC8A}" dt="2020-07-21T07:32:24.534" v="42"/>
        <pc:sldMkLst>
          <pc:docMk/>
          <pc:sldMk cId="4279767902" sldId="373"/>
        </pc:sldMkLst>
      </pc:sldChg>
      <pc:sldChg chg="del">
        <pc:chgData name="Sofia Kostoglou" userId="adb54a6f361556ea" providerId="Windows Live" clId="Web-{E77809D8-5B81-4FAD-85A7-47249E89DC8A}" dt="2020-07-21T07:32:25.643" v="43"/>
        <pc:sldMkLst>
          <pc:docMk/>
          <pc:sldMk cId="3802563571" sldId="375"/>
        </pc:sldMkLst>
      </pc:sldChg>
      <pc:sldChg chg="del">
        <pc:chgData name="Sofia Kostoglou" userId="adb54a6f361556ea" providerId="Windows Live" clId="Web-{E77809D8-5B81-4FAD-85A7-47249E89DC8A}" dt="2020-07-21T07:32:38.034" v="57"/>
        <pc:sldMkLst>
          <pc:docMk/>
          <pc:sldMk cId="185458056" sldId="376"/>
        </pc:sldMkLst>
      </pc:sldChg>
      <pc:sldChg chg="del">
        <pc:chgData name="Sofia Kostoglou" userId="adb54a6f361556ea" providerId="Windows Live" clId="Web-{E77809D8-5B81-4FAD-85A7-47249E89DC8A}" dt="2020-07-21T07:32:30.924" v="51"/>
        <pc:sldMkLst>
          <pc:docMk/>
          <pc:sldMk cId="3962553138" sldId="377"/>
        </pc:sldMkLst>
      </pc:sldChg>
      <pc:sldChg chg="del">
        <pc:chgData name="Sofia Kostoglou" userId="adb54a6f361556ea" providerId="Windows Live" clId="Web-{E77809D8-5B81-4FAD-85A7-47249E89DC8A}" dt="2020-07-21T07:32:23.190" v="39"/>
        <pc:sldMkLst>
          <pc:docMk/>
          <pc:sldMk cId="1906576104" sldId="378"/>
        </pc:sldMkLst>
      </pc:sldChg>
      <pc:sldChg chg="del">
        <pc:chgData name="Sofia Kostoglou" userId="adb54a6f361556ea" providerId="Windows Live" clId="Web-{E77809D8-5B81-4FAD-85A7-47249E89DC8A}" dt="2020-07-21T07:32:18.893" v="33"/>
        <pc:sldMkLst>
          <pc:docMk/>
          <pc:sldMk cId="1219704924" sldId="379"/>
        </pc:sldMkLst>
      </pc:sldChg>
      <pc:sldChg chg="del">
        <pc:chgData name="Sofia Kostoglou" userId="adb54a6f361556ea" providerId="Windows Live" clId="Web-{E77809D8-5B81-4FAD-85A7-47249E89DC8A}" dt="2020-07-21T07:32:19.612" v="34"/>
        <pc:sldMkLst>
          <pc:docMk/>
          <pc:sldMk cId="424307536" sldId="380"/>
        </pc:sldMkLst>
      </pc:sldChg>
      <pc:sldChg chg="del">
        <pc:chgData name="Sofia Kostoglou" userId="adb54a6f361556ea" providerId="Windows Live" clId="Web-{E77809D8-5B81-4FAD-85A7-47249E89DC8A}" dt="2020-07-21T07:32:20.690" v="35"/>
        <pc:sldMkLst>
          <pc:docMk/>
          <pc:sldMk cId="149708940" sldId="381"/>
        </pc:sldMkLst>
      </pc:sldChg>
      <pc:sldChg chg="del">
        <pc:chgData name="Sofia Kostoglou" userId="adb54a6f361556ea" providerId="Windows Live" clId="Web-{E77809D8-5B81-4FAD-85A7-47249E89DC8A}" dt="2020-07-21T07:32:26.346" v="45"/>
        <pc:sldMkLst>
          <pc:docMk/>
          <pc:sldMk cId="4073113175" sldId="382"/>
        </pc:sldMkLst>
      </pc:sldChg>
      <pc:sldChg chg="del">
        <pc:chgData name="Sofia Kostoglou" userId="adb54a6f361556ea" providerId="Windows Live" clId="Web-{E77809D8-5B81-4FAD-85A7-47249E89DC8A}" dt="2020-07-21T07:32:27.471" v="46"/>
        <pc:sldMkLst>
          <pc:docMk/>
          <pc:sldMk cId="840889212" sldId="383"/>
        </pc:sldMkLst>
      </pc:sldChg>
      <pc:sldChg chg="del">
        <pc:chgData name="Sofia Kostoglou" userId="adb54a6f361556ea" providerId="Windows Live" clId="Web-{E77809D8-5B81-4FAD-85A7-47249E89DC8A}" dt="2020-07-21T07:32:29.518" v="50"/>
        <pc:sldMkLst>
          <pc:docMk/>
          <pc:sldMk cId="2418755579" sldId="384"/>
        </pc:sldMkLst>
      </pc:sldChg>
    </pc:docChg>
  </pc:docChgLst>
  <pc:docChgLst>
    <pc:chgData name="Sofia Kostoglou" userId="adb54a6f361556ea" providerId="Windows Live" clId="Web-{042F2E05-D2E5-41E3-A875-5044BBE951E9}"/>
    <pc:docChg chg="addSld sldOrd">
      <pc:chgData name="Sofia Kostoglou" userId="adb54a6f361556ea" providerId="Windows Live" clId="Web-{042F2E05-D2E5-41E3-A875-5044BBE951E9}" dt="2018-10-13T08:30:27.328" v="1"/>
      <pc:docMkLst>
        <pc:docMk/>
      </pc:docMkLst>
      <pc:sldChg chg="ord">
        <pc:chgData name="Sofia Kostoglou" userId="adb54a6f361556ea" providerId="Windows Live" clId="Web-{042F2E05-D2E5-41E3-A875-5044BBE951E9}" dt="2018-10-13T08:29:56.657" v="0"/>
        <pc:sldMkLst>
          <pc:docMk/>
          <pc:sldMk cId="2268486562" sldId="348"/>
        </pc:sldMkLst>
      </pc:sldChg>
      <pc:sldChg chg="new">
        <pc:chgData name="Sofia Kostoglou" userId="adb54a6f361556ea" providerId="Windows Live" clId="Web-{042F2E05-D2E5-41E3-A875-5044BBE951E9}" dt="2018-10-13T08:30:27.328" v="1"/>
        <pc:sldMkLst>
          <pc:docMk/>
          <pc:sldMk cId="188773961" sldId="357"/>
        </pc:sldMkLst>
      </pc:sldChg>
    </pc:docChg>
  </pc:docChgLst>
  <pc:docChgLst>
    <pc:chgData name="Sofia Kostoglou" userId="adb54a6f361556ea" providerId="Windows Live" clId="Web-{3C9D193A-D6A8-40B8-B8AD-96DBDC1BBC80}"/>
    <pc:docChg chg="modSld">
      <pc:chgData name="Sofia Kostoglou" userId="adb54a6f361556ea" providerId="Windows Live" clId="Web-{3C9D193A-D6A8-40B8-B8AD-96DBDC1BBC80}" dt="2018-10-13T10:18:01.015" v="17" actId="1076"/>
      <pc:docMkLst>
        <pc:docMk/>
      </pc:docMkLst>
      <pc:sldChg chg="addSp modSp">
        <pc:chgData name="Sofia Kostoglou" userId="adb54a6f361556ea" providerId="Windows Live" clId="Web-{3C9D193A-D6A8-40B8-B8AD-96DBDC1BBC80}" dt="2018-10-13T10:12:43.272" v="8" actId="14100"/>
        <pc:sldMkLst>
          <pc:docMk/>
          <pc:sldMk cId="2268486562" sldId="348"/>
        </pc:sldMkLst>
        <pc:picChg chg="mod">
          <ac:chgData name="Sofia Kostoglou" userId="adb54a6f361556ea" providerId="Windows Live" clId="Web-{3C9D193A-D6A8-40B8-B8AD-96DBDC1BBC80}" dt="2018-10-13T10:12:38.944" v="7" actId="1076"/>
          <ac:picMkLst>
            <pc:docMk/>
            <pc:sldMk cId="2268486562" sldId="348"/>
            <ac:picMk id="2" creationId="{00000000-0000-0000-0000-000000000000}"/>
          </ac:picMkLst>
        </pc:picChg>
        <pc:picChg chg="add mod">
          <ac:chgData name="Sofia Kostoglou" userId="adb54a6f361556ea" providerId="Windows Live" clId="Web-{3C9D193A-D6A8-40B8-B8AD-96DBDC1BBC80}" dt="2018-10-13T10:12:43.272" v="8" actId="14100"/>
          <ac:picMkLst>
            <pc:docMk/>
            <pc:sldMk cId="2268486562" sldId="348"/>
            <ac:picMk id="3" creationId="{264FE03B-6D41-4B0F-9084-C1104784672F}"/>
          </ac:picMkLst>
        </pc:picChg>
      </pc:sldChg>
      <pc:sldChg chg="addSp modSp">
        <pc:chgData name="Sofia Kostoglou" userId="adb54a6f361556ea" providerId="Windows Live" clId="Web-{3C9D193A-D6A8-40B8-B8AD-96DBDC1BBC80}" dt="2018-10-13T10:18:01.015" v="17" actId="1076"/>
        <pc:sldMkLst>
          <pc:docMk/>
          <pc:sldMk cId="683589252" sldId="355"/>
        </pc:sldMkLst>
        <pc:picChg chg="add mod">
          <ac:chgData name="Sofia Kostoglou" userId="adb54a6f361556ea" providerId="Windows Live" clId="Web-{3C9D193A-D6A8-40B8-B8AD-96DBDC1BBC80}" dt="2018-10-13T10:18:01.015" v="17" actId="1076"/>
          <ac:picMkLst>
            <pc:docMk/>
            <pc:sldMk cId="683589252" sldId="355"/>
            <ac:picMk id="3" creationId="{19E0B23F-7D11-47D6-B3B1-1D7B7623ABE5}"/>
          </ac:picMkLst>
        </pc:picChg>
        <pc:picChg chg="add mod">
          <ac:chgData name="Sofia Kostoglou" userId="adb54a6f361556ea" providerId="Windows Live" clId="Web-{3C9D193A-D6A8-40B8-B8AD-96DBDC1BBC80}" dt="2018-10-13T10:17:58.343" v="16" actId="1076"/>
          <ac:picMkLst>
            <pc:docMk/>
            <pc:sldMk cId="683589252" sldId="355"/>
            <ac:picMk id="5" creationId="{8019B5F6-4054-470E-B04C-D0674C556B0A}"/>
          </ac:picMkLst>
        </pc:picChg>
      </pc:sldChg>
      <pc:sldChg chg="addSp modSp">
        <pc:chgData name="Sofia Kostoglou" userId="adb54a6f361556ea" providerId="Windows Live" clId="Web-{3C9D193A-D6A8-40B8-B8AD-96DBDC1BBC80}" dt="2018-10-13T09:40:48.070" v="2" actId="1076"/>
        <pc:sldMkLst>
          <pc:docMk/>
          <pc:sldMk cId="188773961" sldId="357"/>
        </pc:sldMkLst>
        <pc:picChg chg="add mod">
          <ac:chgData name="Sofia Kostoglou" userId="adb54a6f361556ea" providerId="Windows Live" clId="Web-{3C9D193A-D6A8-40B8-B8AD-96DBDC1BBC80}" dt="2018-10-13T09:40:48.070" v="2" actId="1076"/>
          <ac:picMkLst>
            <pc:docMk/>
            <pc:sldMk cId="188773961" sldId="357"/>
            <ac:picMk id="4" creationId="{8EC6B121-894B-453A-B212-016ADA9977F3}"/>
          </ac:picMkLst>
        </pc:picChg>
      </pc:sldChg>
    </pc:docChg>
  </pc:docChgLst>
  <pc:docChgLst>
    <pc:chgData name="Sofia Kostoglou" userId="adb54a6f361556ea" providerId="Windows Live" clId="Web-{216EEFB6-F64F-44F0-AB6F-F2F604D8DAA6}"/>
    <pc:docChg chg="modSld">
      <pc:chgData name="Sofia Kostoglou" userId="adb54a6f361556ea" providerId="Windows Live" clId="Web-{216EEFB6-F64F-44F0-AB6F-F2F604D8DAA6}" dt="2018-10-14T20:57:03.452" v="8" actId="1076"/>
      <pc:docMkLst>
        <pc:docMk/>
      </pc:docMkLst>
      <pc:sldChg chg="addSp delSp modSp">
        <pc:chgData name="Sofia Kostoglou" userId="adb54a6f361556ea" providerId="Windows Live" clId="Web-{216EEFB6-F64F-44F0-AB6F-F2F604D8DAA6}" dt="2018-10-14T20:57:03.452" v="8" actId="1076"/>
        <pc:sldMkLst>
          <pc:docMk/>
          <pc:sldMk cId="4279767902" sldId="373"/>
        </pc:sldMkLst>
        <pc:spChg chg="mod">
          <ac:chgData name="Sofia Kostoglou" userId="adb54a6f361556ea" providerId="Windows Live" clId="Web-{216EEFB6-F64F-44F0-AB6F-F2F604D8DAA6}" dt="2018-10-14T20:56:50.202" v="5" actId="1076"/>
          <ac:spMkLst>
            <pc:docMk/>
            <pc:sldMk cId="4279767902" sldId="373"/>
            <ac:spMk id="18" creationId="{00000000-0000-0000-0000-000000000000}"/>
          </ac:spMkLst>
        </pc:spChg>
        <pc:picChg chg="add mod">
          <ac:chgData name="Sofia Kostoglou" userId="adb54a6f361556ea" providerId="Windows Live" clId="Web-{216EEFB6-F64F-44F0-AB6F-F2F604D8DAA6}" dt="2018-10-14T20:56:54.311" v="6" actId="1076"/>
          <ac:picMkLst>
            <pc:docMk/>
            <pc:sldMk cId="4279767902" sldId="373"/>
            <ac:picMk id="2" creationId="{5C66B792-DAE0-4E0F-9833-907098B2AC87}"/>
          </ac:picMkLst>
        </pc:picChg>
        <pc:picChg chg="add del mod">
          <ac:chgData name="Sofia Kostoglou" userId="adb54a6f361556ea" providerId="Windows Live" clId="Web-{216EEFB6-F64F-44F0-AB6F-F2F604D8DAA6}" dt="2018-10-14T20:56:48.827" v="3"/>
          <ac:picMkLst>
            <pc:docMk/>
            <pc:sldMk cId="4279767902" sldId="373"/>
            <ac:picMk id="4" creationId="{19CF7675-68AF-4D2D-AF5E-FEBC389998C8}"/>
          </ac:picMkLst>
        </pc:picChg>
        <pc:picChg chg="add mod">
          <ac:chgData name="Sofia Kostoglou" userId="adb54a6f361556ea" providerId="Windows Live" clId="Web-{216EEFB6-F64F-44F0-AB6F-F2F604D8DAA6}" dt="2018-10-14T20:57:03.452" v="8" actId="1076"/>
          <ac:picMkLst>
            <pc:docMk/>
            <pc:sldMk cId="4279767902" sldId="373"/>
            <ac:picMk id="6" creationId="{98607C4B-6F62-4F82-85EA-98277F56842B}"/>
          </ac:picMkLst>
        </pc:picChg>
      </pc:sldChg>
    </pc:docChg>
  </pc:docChgLst>
  <pc:docChgLst>
    <pc:chgData name="Sofia Kostoglou" userId="adb54a6f361556ea" providerId="Windows Live" clId="Web-{D46DF82D-9E52-42BE-B4C4-CDF48E9A3D1F}"/>
    <pc:docChg chg="modSld">
      <pc:chgData name="Sofia Kostoglou" userId="adb54a6f361556ea" providerId="Windows Live" clId="Web-{D46DF82D-9E52-42BE-B4C4-CDF48E9A3D1F}" dt="2018-10-17T15:19:27.453" v="3"/>
      <pc:docMkLst>
        <pc:docMk/>
      </pc:docMkLst>
      <pc:sldChg chg="addSp delSp modSp">
        <pc:chgData name="Sofia Kostoglou" userId="adb54a6f361556ea" providerId="Windows Live" clId="Web-{D46DF82D-9E52-42BE-B4C4-CDF48E9A3D1F}" dt="2018-10-17T15:19:27.453" v="3"/>
        <pc:sldMkLst>
          <pc:docMk/>
          <pc:sldMk cId="3406052398" sldId="354"/>
        </pc:sldMkLst>
        <pc:picChg chg="add del mod">
          <ac:chgData name="Sofia Kostoglou" userId="adb54a6f361556ea" providerId="Windows Live" clId="Web-{D46DF82D-9E52-42BE-B4C4-CDF48E9A3D1F}" dt="2018-10-17T15:19:27.453" v="3"/>
          <ac:picMkLst>
            <pc:docMk/>
            <pc:sldMk cId="3406052398" sldId="354"/>
            <ac:picMk id="11" creationId="{E0480AC6-F2DA-40C9-A2F0-D23934A7FB5F}"/>
          </ac:picMkLst>
        </pc:picChg>
      </pc:sldChg>
    </pc:docChg>
  </pc:docChgLst>
  <pc:docChgLst>
    <pc:chgData name="Sofia Kostoglou" userId="adb54a6f361556ea" providerId="Windows Live" clId="Web-{68FDB456-0DB5-46AE-A602-6111AC0019D5}"/>
    <pc:docChg chg="addSld modSld sldOrd">
      <pc:chgData name="Sofia Kostoglou" userId="adb54a6f361556ea" providerId="Windows Live" clId="Web-{68FDB456-0DB5-46AE-A602-6111AC0019D5}" dt="2018-10-15T01:01:19.938" v="41" actId="1076"/>
      <pc:docMkLst>
        <pc:docMk/>
      </pc:docMkLst>
      <pc:sldChg chg="addSp delSp">
        <pc:chgData name="Sofia Kostoglou" userId="adb54a6f361556ea" providerId="Windows Live" clId="Web-{68FDB456-0DB5-46AE-A602-6111AC0019D5}" dt="2018-10-15T00:41:01.671" v="13"/>
        <pc:sldMkLst>
          <pc:docMk/>
          <pc:sldMk cId="367050641" sldId="372"/>
        </pc:sldMkLst>
        <pc:spChg chg="add del">
          <ac:chgData name="Sofia Kostoglou" userId="adb54a6f361556ea" providerId="Windows Live" clId="Web-{68FDB456-0DB5-46AE-A602-6111AC0019D5}" dt="2018-10-15T00:41:01.671" v="13"/>
          <ac:spMkLst>
            <pc:docMk/>
            <pc:sldMk cId="367050641" sldId="372"/>
            <ac:spMk id="4" creationId="{00000000-0000-0000-0000-000000000000}"/>
          </ac:spMkLst>
        </pc:spChg>
        <pc:cxnChg chg="del">
          <ac:chgData name="Sofia Kostoglou" userId="adb54a6f361556ea" providerId="Windows Live" clId="Web-{68FDB456-0DB5-46AE-A602-6111AC0019D5}" dt="2018-10-15T00:41:01.671" v="12"/>
          <ac:cxnSpMkLst>
            <pc:docMk/>
            <pc:sldMk cId="367050641" sldId="372"/>
            <ac:cxnSpMk id="7" creationId="{00000000-0000-0000-0000-000000000000}"/>
          </ac:cxnSpMkLst>
        </pc:cxnChg>
        <pc:cxnChg chg="del">
          <ac:chgData name="Sofia Kostoglou" userId="adb54a6f361556ea" providerId="Windows Live" clId="Web-{68FDB456-0DB5-46AE-A602-6111AC0019D5}" dt="2018-10-15T00:41:01.671" v="11"/>
          <ac:cxnSpMkLst>
            <pc:docMk/>
            <pc:sldMk cId="367050641" sldId="372"/>
            <ac:cxnSpMk id="18" creationId="{00000000-0000-0000-0000-000000000000}"/>
          </ac:cxnSpMkLst>
        </pc:cxnChg>
        <pc:cxnChg chg="del">
          <ac:chgData name="Sofia Kostoglou" userId="adb54a6f361556ea" providerId="Windows Live" clId="Web-{68FDB456-0DB5-46AE-A602-6111AC0019D5}" dt="2018-10-15T00:41:01.671" v="10"/>
          <ac:cxnSpMkLst>
            <pc:docMk/>
            <pc:sldMk cId="367050641" sldId="372"/>
            <ac:cxnSpMk id="19" creationId="{00000000-0000-0000-0000-000000000000}"/>
          </ac:cxnSpMkLst>
        </pc:cxnChg>
      </pc:sldChg>
      <pc:sldChg chg="addSp delSp modSp add ord replId">
        <pc:chgData name="Sofia Kostoglou" userId="adb54a6f361556ea" providerId="Windows Live" clId="Web-{68FDB456-0DB5-46AE-A602-6111AC0019D5}" dt="2018-10-15T00:46:41.041" v="30" actId="14100"/>
        <pc:sldMkLst>
          <pc:docMk/>
          <pc:sldMk cId="3962553138" sldId="377"/>
        </pc:sldMkLst>
        <pc:spChg chg="del">
          <ac:chgData name="Sofia Kostoglou" userId="adb54a6f361556ea" providerId="Windows Live" clId="Web-{68FDB456-0DB5-46AE-A602-6111AC0019D5}" dt="2018-10-15T00:39:58.078" v="2"/>
          <ac:spMkLst>
            <pc:docMk/>
            <pc:sldMk cId="3962553138" sldId="377"/>
            <ac:spMk id="9" creationId="{00000000-0000-0000-0000-000000000000}"/>
          </ac:spMkLst>
        </pc:spChg>
        <pc:spChg chg="add mod">
          <ac:chgData name="Sofia Kostoglou" userId="adb54a6f361556ea" providerId="Windows Live" clId="Web-{68FDB456-0DB5-46AE-A602-6111AC0019D5}" dt="2018-10-15T00:41:08.905" v="15" actId="1076"/>
          <ac:spMkLst>
            <pc:docMk/>
            <pc:sldMk cId="3962553138" sldId="377"/>
            <ac:spMk id="10" creationId="{DDDCBF05-3900-4BA7-A25B-397B5B70A41A}"/>
          </ac:spMkLst>
        </pc:spChg>
        <pc:picChg chg="add del mod">
          <ac:chgData name="Sofia Kostoglou" userId="adb54a6f361556ea" providerId="Windows Live" clId="Web-{68FDB456-0DB5-46AE-A602-6111AC0019D5}" dt="2018-10-15T00:46:23.604" v="24"/>
          <ac:picMkLst>
            <pc:docMk/>
            <pc:sldMk cId="3962553138" sldId="377"/>
            <ac:picMk id="2" creationId="{5C1511F4-61EC-4F59-A941-6B6361DAA616}"/>
          </ac:picMkLst>
        </pc:picChg>
        <pc:picChg chg="add mod">
          <ac:chgData name="Sofia Kostoglou" userId="adb54a6f361556ea" providerId="Windows Live" clId="Web-{68FDB456-0DB5-46AE-A602-6111AC0019D5}" dt="2018-10-15T00:46:41.041" v="30" actId="14100"/>
          <ac:picMkLst>
            <pc:docMk/>
            <pc:sldMk cId="3962553138" sldId="377"/>
            <ac:picMk id="4" creationId="{B175E779-2C00-40DC-8AD2-5C1DC7F97BBA}"/>
          </ac:picMkLst>
        </pc:picChg>
        <pc:picChg chg="del">
          <ac:chgData name="Sofia Kostoglou" userId="adb54a6f361556ea" providerId="Windows Live" clId="Web-{68FDB456-0DB5-46AE-A602-6111AC0019D5}" dt="2018-10-15T00:39:59.500" v="3"/>
          <ac:picMkLst>
            <pc:docMk/>
            <pc:sldMk cId="3962553138" sldId="377"/>
            <ac:picMk id="5" creationId="{8019B5F6-4054-470E-B04C-D0674C556B0A}"/>
          </ac:picMkLst>
        </pc:picChg>
        <pc:cxnChg chg="add mod">
          <ac:chgData name="Sofia Kostoglou" userId="adb54a6f361556ea" providerId="Windows Live" clId="Web-{68FDB456-0DB5-46AE-A602-6111AC0019D5}" dt="2018-10-15T00:41:08.905" v="16" actId="1076"/>
          <ac:cxnSpMkLst>
            <pc:docMk/>
            <pc:sldMk cId="3962553138" sldId="377"/>
            <ac:cxnSpMk id="11" creationId="{99EE99FD-AE70-47B5-B7BD-C7B411D37C65}"/>
          </ac:cxnSpMkLst>
        </pc:cxnChg>
        <pc:cxnChg chg="add mod">
          <ac:chgData name="Sofia Kostoglou" userId="adb54a6f361556ea" providerId="Windows Live" clId="Web-{68FDB456-0DB5-46AE-A602-6111AC0019D5}" dt="2018-10-15T00:41:08.921" v="17" actId="1076"/>
          <ac:cxnSpMkLst>
            <pc:docMk/>
            <pc:sldMk cId="3962553138" sldId="377"/>
            <ac:cxnSpMk id="12" creationId="{64689921-FC36-458B-8C41-EAAF6DBF05BD}"/>
          </ac:cxnSpMkLst>
        </pc:cxnChg>
        <pc:cxnChg chg="add mod">
          <ac:chgData name="Sofia Kostoglou" userId="adb54a6f361556ea" providerId="Windows Live" clId="Web-{68FDB456-0DB5-46AE-A602-6111AC0019D5}" dt="2018-10-15T00:41:08.921" v="18" actId="1076"/>
          <ac:cxnSpMkLst>
            <pc:docMk/>
            <pc:sldMk cId="3962553138" sldId="377"/>
            <ac:cxnSpMk id="13" creationId="{8A459624-199A-43E8-9D5B-0200B7F83B46}"/>
          </ac:cxnSpMkLst>
        </pc:cxnChg>
      </pc:sldChg>
      <pc:sldChg chg="addSp delSp modSp add replId">
        <pc:chgData name="Sofia Kostoglou" userId="adb54a6f361556ea" providerId="Windows Live" clId="Web-{68FDB456-0DB5-46AE-A602-6111AC0019D5}" dt="2018-10-15T01:01:19.938" v="41" actId="1076"/>
        <pc:sldMkLst>
          <pc:docMk/>
          <pc:sldMk cId="1906576104" sldId="378"/>
        </pc:sldMkLst>
        <pc:picChg chg="add del mod">
          <ac:chgData name="Sofia Kostoglou" userId="adb54a6f361556ea" providerId="Windows Live" clId="Web-{68FDB456-0DB5-46AE-A602-6111AC0019D5}" dt="2018-10-15T01:00:50.576" v="38"/>
          <ac:picMkLst>
            <pc:docMk/>
            <pc:sldMk cId="1906576104" sldId="378"/>
            <ac:picMk id="2" creationId="{28B7ACDB-3017-46C8-8EBC-1DFBF46CDDC8}"/>
          </ac:picMkLst>
        </pc:picChg>
        <pc:picChg chg="add mod">
          <ac:chgData name="Sofia Kostoglou" userId="adb54a6f361556ea" providerId="Windows Live" clId="Web-{68FDB456-0DB5-46AE-A602-6111AC0019D5}" dt="2018-10-15T01:01:19.938" v="41" actId="1076"/>
          <ac:picMkLst>
            <pc:docMk/>
            <pc:sldMk cId="1906576104" sldId="378"/>
            <ac:picMk id="6" creationId="{4E2F6B60-6304-455D-BACC-5B3D72E49E9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891E2FD-85DA-4769-B8B8-A3B3C29E83FC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56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9E9AE9E-CCA6-4AD9-828C-71B11251942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0937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16CDF9A-AEE2-49C6-ACFA-2320B2FC5CE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16CDF9A-AEE2-49C6-ACFA-2320B2FC5CE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Presentation title - line 1 - Arial 30pt - bold HiLumi dark grey - line 2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990720" y="6356520"/>
            <a:ext cx="6689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r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S. Kostoglou | 8th HL-LHC Collaboration Meeting</a:t>
            </a:r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EEB594-C031-4C8B-9350-E6AF5ADFFFD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11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modify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r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S. Kostoglou | 8th HL-LHC Collaboration Meeting</a:t>
            </a:r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4FBA5A0-4EFB-4E3D-A440-05DB51939E9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3598/contributions/2782389/attachments/1574018/2485814/Pellegrini_Evian2017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22753/files/CERN-ACC-2020-001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382138" y="2769315"/>
            <a:ext cx="8379725" cy="17617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1"/>
          <a:lstStyle/>
          <a:p>
            <a:pPr algn="ctr"/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Update on ions - Vertical crossing angle in both IP1 and 5 </a:t>
            </a:r>
            <a:endParaRPr lang="en-US" sz="35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&amp; </a:t>
            </a:r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lower crossing angles in IP1/2/5/8 </a:t>
            </a:r>
            <a:endParaRPr lang="en-US" sz="3500" b="1" spc="-1" dirty="0">
              <a:solidFill>
                <a:schemeClr val="bg1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1332180" y="6426807"/>
            <a:ext cx="6479640" cy="34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/>
          <a:lstStyle/>
          <a:p>
            <a:pPr marL="342900" indent="-342265" algn="ctr">
              <a:spcBef>
                <a:spcPts val="320"/>
              </a:spcBef>
            </a:pPr>
            <a:r>
              <a:rPr lang="en-US" sz="2200" b="1" dirty="0" smtClean="0">
                <a:solidFill>
                  <a:srgbClr val="006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WP2, 28</a:t>
            </a:r>
            <a:r>
              <a:rPr lang="en-US" sz="2200" b="1" baseline="30000" dirty="0" smtClean="0">
                <a:solidFill>
                  <a:srgbClr val="006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200" b="1" dirty="0" smtClean="0">
                <a:solidFill>
                  <a:srgbClr val="006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September 2021</a:t>
            </a:r>
            <a:endParaRPr lang="en-US" sz="2200" b="1" dirty="0">
              <a:solidFill>
                <a:srgbClr val="006F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1371600" y="5229360"/>
            <a:ext cx="6321960" cy="128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20936" y="4902991"/>
            <a:ext cx="7702128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 Bruce, S.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Kostoglou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G.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Sterbini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cs typeface="+mn-cs"/>
              </a:rPr>
              <a:t>DA with nominal configuration, without errors</a:t>
            </a:r>
            <a:endParaRPr lang="en-US" sz="3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 descr="Z:\home\skostogl\Desktop\fellowship\IONS\FMA_DA\DA\tunescan_ions_IP1V_IP5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17" y="3006419"/>
            <a:ext cx="4267200" cy="3200400"/>
          </a:xfrm>
          <a:prstGeom prst="rect">
            <a:avLst/>
          </a:prstGeom>
          <a:solidFill>
            <a:srgbClr val="7030A0"/>
          </a:solidFill>
          <a:ln w="28575">
            <a:solidFill>
              <a:srgbClr val="7030A0"/>
            </a:solidFill>
          </a:ln>
          <a:extLst/>
        </p:spPr>
      </p:pic>
      <p:pic>
        <p:nvPicPr>
          <p:cNvPr id="4099" name="Picture 3" descr="Z:\home\skostogl\Desktop\fellowship\IONS\FMA_DA\DA\tunescan_ions_IP1V_IP5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322" y="3006419"/>
            <a:ext cx="4267200" cy="320040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39047" y="2583701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20767" y="2583701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068096"/>
              </p:ext>
            </p:extLst>
          </p:nvPr>
        </p:nvGraphicFramePr>
        <p:xfrm>
          <a:off x="406281" y="756243"/>
          <a:ext cx="3688052" cy="1676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44026"/>
                <a:gridCol w="1844026"/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φ/2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Nominal (</a:t>
                      </a:r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μrad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IP1,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IP5, H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or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IP2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170(-)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IP8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-170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41486" y="843023"/>
            <a:ext cx="4843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Equivalent V-H 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&amp; V-V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configurations in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terms of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Tune scans with nominal configuration indicate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very mild impact from beam-beam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Margin to reduce crossing angles. 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03478" y="1779305"/>
            <a:ext cx="9099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rgbClr val="C00000"/>
                </a:solidFill>
              </a:rPr>
              <a:t>Total: </a:t>
            </a:r>
            <a:r>
              <a:rPr lang="en-US" sz="1300" dirty="0" smtClean="0">
                <a:solidFill>
                  <a:srgbClr val="C00000"/>
                </a:solidFill>
              </a:rPr>
              <a:t>100</a:t>
            </a:r>
            <a:endParaRPr lang="en-US" sz="13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4809" y="2114578"/>
            <a:ext cx="11808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rgbClr val="C00000"/>
                </a:solidFill>
              </a:rPr>
              <a:t>Total: </a:t>
            </a:r>
            <a:r>
              <a:rPr lang="en-US" sz="1300" dirty="0" smtClean="0">
                <a:solidFill>
                  <a:srgbClr val="C00000"/>
                </a:solidFill>
              </a:rPr>
              <a:t>-305(-) </a:t>
            </a:r>
          </a:p>
          <a:p>
            <a:r>
              <a:rPr lang="en-US" sz="1300" dirty="0" smtClean="0">
                <a:solidFill>
                  <a:srgbClr val="C00000"/>
                </a:solidFill>
              </a:rPr>
              <a:t>or -35(+)</a:t>
            </a:r>
            <a:endParaRPr lang="en-US" sz="1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2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cs typeface="+mn-cs"/>
              </a:rPr>
              <a:t>Beam-beam separation</a:t>
            </a:r>
            <a:endParaRPr lang="en-US" sz="32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 descr="Z:\home\skostogl\Desktop\fellowship\IONS\plots_for_pres\WP2\4_bblr_ip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06" y="1241127"/>
            <a:ext cx="3879669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Z:\home\skostogl\Desktop\fellowship\IONS\plots_for_pres\WP2\4_bblr_ip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95" y="1241127"/>
            <a:ext cx="3879669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Z:\home\skostogl\Desktop\fellowship\IONS\plots_for_pres\WP2\4_bblr_ip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06" y="3809054"/>
            <a:ext cx="3879669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Z:\home\skostogl\Desktop\fellowship\IONS\plots_for_pres\WP2\4_bblr_ip8_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95" y="3809054"/>
            <a:ext cx="3879669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01283" y="1093474"/>
            <a:ext cx="530915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IP1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693772" y="1118295"/>
            <a:ext cx="530915" cy="369332"/>
          </a:xfrm>
          <a:prstGeom prst="rect">
            <a:avLst/>
          </a:prstGeom>
          <a:solidFill>
            <a:srgbClr val="E0209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IP2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46081" y="3547685"/>
            <a:ext cx="2241319" cy="338554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IP8, positive internal 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81663" y="3548521"/>
            <a:ext cx="2355132" cy="338554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IP8, negative internal  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16222" y="6122769"/>
            <a:ext cx="21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Internal-external compensating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98926" y="6122769"/>
            <a:ext cx="21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Internal-external accumulating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463423" y="5682508"/>
            <a:ext cx="423080" cy="55448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482232" y="5682508"/>
            <a:ext cx="423080" cy="55448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" y="3445925"/>
            <a:ext cx="185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3σ full separation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36479" y="3166281"/>
            <a:ext cx="779743" cy="3793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94383" y="671513"/>
            <a:ext cx="3204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Scan from φ/2=70 to 170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μrad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3" name="Picture 5" descr="Z:\home\skostogl\Desktop\gif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45" y="659928"/>
            <a:ext cx="590097" cy="59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13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cs typeface="+mn-cs"/>
              </a:rPr>
              <a:t>DA with reduced crossing angles</a:t>
            </a:r>
            <a:endParaRPr lang="en-US" sz="32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706954"/>
              </p:ext>
            </p:extLst>
          </p:nvPr>
        </p:nvGraphicFramePr>
        <p:xfrm>
          <a:off x="406281" y="756243"/>
          <a:ext cx="4534209" cy="2142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99689"/>
                <a:gridCol w="1528549"/>
                <a:gridCol w="1705971"/>
              </a:tblGrid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φ/2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Nominal (</a:t>
                      </a:r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μrad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Reduced (</a:t>
                      </a:r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μrad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IP1,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IP5, H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or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IP2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130 (-)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IP8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-170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-70(-)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or -120(+)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495659" y="2094540"/>
            <a:ext cx="81695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C00000"/>
                </a:solidFill>
              </a:rPr>
              <a:t>Total: </a:t>
            </a:r>
            <a:r>
              <a:rPr lang="en-US" sz="1300" dirty="0" smtClean="0">
                <a:solidFill>
                  <a:srgbClr val="C00000"/>
                </a:solidFill>
              </a:rPr>
              <a:t>69</a:t>
            </a:r>
            <a:endParaRPr lang="en-US" sz="13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3138" y="2391055"/>
            <a:ext cx="10125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C00000"/>
                </a:solidFill>
              </a:rPr>
              <a:t>Total: -205 </a:t>
            </a:r>
          </a:p>
          <a:p>
            <a:r>
              <a:rPr lang="en-US" sz="1300" dirty="0" smtClean="0">
                <a:solidFill>
                  <a:srgbClr val="C00000"/>
                </a:solidFill>
              </a:rPr>
              <a:t>or 15</a:t>
            </a:r>
            <a:endParaRPr lang="en-US" sz="1300" dirty="0">
              <a:solidFill>
                <a:srgbClr val="C00000"/>
              </a:solidFill>
            </a:endParaRPr>
          </a:p>
        </p:txBody>
      </p:sp>
      <p:pic>
        <p:nvPicPr>
          <p:cNvPr id="19" name="Picture 3" descr="Z:\home\skostogl\Desktop\fellowship\IONS\plots_for_pres\WP2\5_tunescan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9" y="3219883"/>
            <a:ext cx="4511040" cy="338328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Z:\home\skostogl\Desktop\fellowship\IONS\plots_for_pres\WP2\5_tunescan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81" y="3219883"/>
            <a:ext cx="4511040" cy="338328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433159" y="2788421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023246" y="2788421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</p:spTree>
    <p:extLst>
      <p:ext uri="{BB962C8B-B14F-4D97-AF65-F5344CB8AC3E}">
        <p14:creationId xmlns:p14="http://schemas.microsoft.com/office/powerpoint/2010/main" val="251878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cs typeface="+mn-cs"/>
              </a:rPr>
              <a:t>DA with reduced crossing angles</a:t>
            </a:r>
            <a:endParaRPr lang="en-US" sz="32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09" y="1991563"/>
            <a:ext cx="4511040" cy="338328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14881" y="1991563"/>
            <a:ext cx="4511040" cy="338328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64847" y="1564989"/>
            <a:ext cx="2411109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V, 50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4227" y="1564989"/>
            <a:ext cx="2568204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V, 250 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4098" y="837794"/>
            <a:ext cx="5560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Aggressive scenario: Doubling the intensity and emittance with reduced crossing angles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652" y="5559343"/>
            <a:ext cx="7328848" cy="1200329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Main conclusions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without errors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V-H &amp; V-V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configurations yield similar results.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Considering 6σ limit (to be validated), DA at acceptable levels with reduced crossing angles and even double intensity &amp; emittance.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6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Including errors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64" y="1872852"/>
            <a:ext cx="4511040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3826" y="1872852"/>
            <a:ext cx="4511040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4914" y="1532805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2191" y="1532805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8034" y="5239385"/>
            <a:ext cx="6368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Important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variation of DA depending on the seed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(from ~6 to ~10 σ) → errors not in the shadow of beam-beam effects, but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dominating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Differences between V-H &amp; V-V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configurations in terms of DA.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min</a:t>
            </a:r>
            <a:r>
              <a:rPr lang="en-US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below 6σ for V-V and worst seed. </a:t>
            </a:r>
            <a:endParaRPr lang="en-US" baseline="-250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1398" y="838542"/>
            <a:ext cx="2413856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Nominal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ε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φ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=250 A 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8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Including errors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64" y="1872852"/>
            <a:ext cx="4511039" cy="338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3826" y="1872852"/>
            <a:ext cx="4511039" cy="338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4914" y="1532805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2191" y="1532805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sp>
        <p:nvSpPr>
          <p:cNvPr id="2" name="Rectangle 1"/>
          <p:cNvSpPr/>
          <p:nvPr/>
        </p:nvSpPr>
        <p:spPr>
          <a:xfrm>
            <a:off x="1589964" y="5488149"/>
            <a:ext cx="501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Both configurations below 6σ for worst seed</a:t>
            </a:r>
            <a:endParaRPr lang="en-US" baseline="-25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1398" y="838542"/>
            <a:ext cx="2902554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Nominal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&amp;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ε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Reduced φ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=50 A 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83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Including errors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64" y="1872852"/>
            <a:ext cx="4511038" cy="338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3826" y="1872852"/>
            <a:ext cx="4511038" cy="338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4914" y="1532805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2191" y="1532805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1399" y="838544"/>
            <a:ext cx="3134566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Double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&amp;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ε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Reduced φ</a:t>
            </a:r>
          </a:p>
          <a:p>
            <a:pPr algn="ctr"/>
            <a:r>
              <a:rPr lang="en-US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baseline="-2500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oct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=50 A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8034" y="5416809"/>
            <a:ext cx="686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min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spans from ~3 to 9σ depending on the seed.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min</a:t>
            </a:r>
            <a:r>
              <a:rPr lang="en-US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below 6σ for V-H and worst seed. </a:t>
            </a:r>
            <a:endParaRPr lang="en-US" baseline="-250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64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49250" y="8192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Summary</a:t>
            </a:r>
            <a:endParaRPr lang="en-US" sz="4400" b="1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1563" y="780696"/>
            <a:ext cx="8975600" cy="568483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00B050"/>
              </a:buClr>
            </a:pPr>
            <a:r>
              <a:rPr lang="en-US" altLang="x-none" sz="28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With beam-beam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 crossing angle in both IP1/5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altLang="x-none" sz="25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V-H and V-V</a:t>
            </a:r>
            <a:r>
              <a:rPr lang="en-US" altLang="x-none" sz="25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configuration results in </a:t>
            </a:r>
            <a:r>
              <a:rPr lang="en-US" altLang="x-none" sz="25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equivalent relative DA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No showstopper found for V-V crossing.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Any limit in the horizontal crossing from new ATLAS/CMS ZDC can be alleviated by vertical crossings.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b="1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US" altLang="x-none" sz="25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eduction of crossing angles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Reduced crossing angles proposed, based on 3σ full beam-beam separation in closest parasitic encounter → </a:t>
            </a:r>
            <a:r>
              <a:rPr lang="en-US" altLang="x-none" sz="25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acceptable DA 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even with double intensity &amp; emittance when considering 6σ criterion as in protons.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However, </a:t>
            </a:r>
            <a:r>
              <a:rPr lang="en-US" altLang="x-none" sz="25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absolute metric is missing  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and threshold of 6σ might be too pessimistic for ions. </a:t>
            </a:r>
          </a:p>
        </p:txBody>
      </p:sp>
    </p:spTree>
    <p:extLst>
      <p:ext uri="{BB962C8B-B14F-4D97-AF65-F5344CB8AC3E}">
        <p14:creationId xmlns:p14="http://schemas.microsoft.com/office/powerpoint/2010/main" val="7189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49250" y="8192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Summary</a:t>
            </a:r>
            <a:endParaRPr lang="en-US" sz="4400" b="1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782" y="1125051"/>
            <a:ext cx="8988569" cy="255715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00B050"/>
              </a:buClr>
            </a:pPr>
            <a:r>
              <a:rPr lang="en-US" altLang="x-none" sz="28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With beam-beam &amp; errors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On the contrary to collisions with protons, errors are </a:t>
            </a:r>
            <a:r>
              <a:rPr lang="en-US" altLang="x-none" sz="25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not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in the shadow of beam-beam but </a:t>
            </a:r>
            <a:r>
              <a:rPr lang="en-US" altLang="x-none" sz="250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rather </a:t>
            </a:r>
            <a:r>
              <a:rPr lang="en-US" altLang="x-none" sz="2500" b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dominant </a:t>
            </a:r>
            <a:r>
              <a:rPr lang="en-US" altLang="x-none" sz="25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effect for DA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Very large variation of DA depending on the seed.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Even with nominal configuration, V-V crossing below 6σ for worst seed.</a:t>
            </a:r>
            <a:endParaRPr lang="en-US" altLang="x-none" sz="25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782" y="3889605"/>
            <a:ext cx="8988569" cy="236107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00B050"/>
              </a:buClr>
            </a:pPr>
            <a:r>
              <a:rPr lang="en-US" altLang="x-none" sz="28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Open points</a:t>
            </a:r>
          </a:p>
          <a:p>
            <a:pPr>
              <a:buClr>
                <a:srgbClr val="00B050"/>
              </a:buClr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Missing important components: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DA-lifetime correlation for ions is needed.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Crossing angle reduction must be validated with MD.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Considering the worst seed might be pessimistic: must identify which seed represents best the machine operation. </a:t>
            </a:r>
            <a:endParaRPr lang="en-US" altLang="x-none" sz="25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4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/>
          </p:nvPr>
        </p:nvSpPr>
        <p:spPr>
          <a:xfrm>
            <a:off x="612180" y="1760400"/>
            <a:ext cx="7919640" cy="3337200"/>
          </a:xfrm>
        </p:spPr>
        <p:txBody>
          <a:bodyPr/>
          <a:lstStyle/>
          <a:p>
            <a:pPr algn="ctr"/>
            <a:r>
              <a:rPr lang="en-US" sz="4000" dirty="0" smtClean="0"/>
              <a:t>Backup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721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Motivation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4" y="823913"/>
            <a:ext cx="83288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spcAft>
                <a:spcPts val="1500"/>
              </a:spcAft>
              <a:buFont typeface="Wingdings" pitchFamily="2" charset="2"/>
              <a:buChar char="q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Ion beam-beam studies needed to investigate parameters space for ions </a:t>
            </a:r>
            <a:r>
              <a:rPr lang="en-US" altLang="x-none" sz="260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for Run3 &amp; Run4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1028700" lvl="1" indent="-571500">
              <a:spcAft>
                <a:spcPts val="1500"/>
              </a:spcAft>
              <a:buFont typeface="+mj-lt"/>
              <a:buAutoNum type="romanUcPeriod"/>
            </a:pP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Upgrade of ZDC detectors in ATLAS &amp; CMS for Run4: constraint on maximum crossing angle in H-plane→ investigate feasibility of </a:t>
            </a:r>
            <a:r>
              <a:rPr lang="en-US" altLang="x-none" sz="24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vertical crossing angle both in IP1 &amp; 5</a:t>
            </a: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1028700" lvl="1" indent="-571500">
              <a:spcAft>
                <a:spcPts val="1500"/>
              </a:spcAft>
              <a:buFont typeface="+mj-lt"/>
              <a:buAutoNum type="romanUcPeriod"/>
            </a:pP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Define </a:t>
            </a:r>
            <a:r>
              <a:rPr lang="en-US" altLang="x-none" sz="24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lower limit of crossing angles </a:t>
            </a: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(from BBLR) for β</a:t>
            </a:r>
            <a:r>
              <a:rPr lang="en-US" altLang="x-none" sz="2400" baseline="30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*</a:t>
            </a:r>
            <a:r>
              <a:rPr lang="en-US" altLang="x-none" sz="2400" baseline="-25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IP1/IP5/IP2</a:t>
            </a: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=50 cm in Run3. </a:t>
            </a:r>
          </a:p>
          <a:p>
            <a:pPr>
              <a:spcAft>
                <a:spcPts val="1500"/>
              </a:spcAft>
              <a:buFont typeface="Wingdings" pitchFamily="2" charset="2"/>
              <a:buChar char="q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Opportunity to validate our tools with different species → performed several sanity checks before production.</a:t>
            </a:r>
          </a:p>
          <a:p>
            <a:pPr>
              <a:spcAft>
                <a:spcPts val="1500"/>
              </a:spcAft>
              <a:buFont typeface="Wingdings" pitchFamily="2" charset="2"/>
              <a:buChar char="q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Considering Run3/Run4 as identical configurations for ions.</a:t>
            </a:r>
            <a:endParaRPr lang="en-US" altLang="x-none" sz="26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55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cs typeface="+mn-cs"/>
              </a:rPr>
              <a:t>DA with reduced crossing angles</a:t>
            </a:r>
            <a:endParaRPr lang="en-US" sz="32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45160"/>
              </p:ext>
            </p:extLst>
          </p:nvPr>
        </p:nvGraphicFramePr>
        <p:xfrm>
          <a:off x="406281" y="756243"/>
          <a:ext cx="4534209" cy="2142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99689"/>
                <a:gridCol w="1528549"/>
                <a:gridCol w="1705971"/>
              </a:tblGrid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φ/2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Nominal (</a:t>
                      </a:r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μrad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Reduced (</a:t>
                      </a:r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μrad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IP1,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IP5, H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or V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IP2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130 (-)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85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IP8 (external)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-170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-70(-)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or -120(+)</a:t>
                      </a:r>
                      <a:endParaRPr lang="en-US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2" descr="Z:\home\skostogl\Desktop\fellowship\IONS\plots_for_pres\WP2\4_a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1" y="3548714"/>
            <a:ext cx="4358641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Z:\home\skostogl\Desktop\fellowship\IONS\plots_for_pres\WP2\4_da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837" y="3548714"/>
            <a:ext cx="4358640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65341" y="3238805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63002" y="3238805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0475" y="829373"/>
            <a:ext cx="3588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Equivalent V-H 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&amp; V-V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configurations in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terms of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 even with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reduced crossing angles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7117" y="2455557"/>
            <a:ext cx="28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Scan parallel to the diagonal with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x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=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</a:t>
            </a:r>
            <a:r>
              <a:rPr lang="en-US" baseline="-250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+ 5e-3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659" y="2094540"/>
            <a:ext cx="81695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C00000"/>
                </a:solidFill>
              </a:rPr>
              <a:t>Total: 53</a:t>
            </a:r>
            <a:endParaRPr lang="en-US" sz="13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3138" y="2391055"/>
            <a:ext cx="10125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C00000"/>
                </a:solidFill>
              </a:rPr>
              <a:t>Total: -205 </a:t>
            </a:r>
          </a:p>
          <a:p>
            <a:r>
              <a:rPr lang="en-US" sz="1300" dirty="0" smtClean="0">
                <a:solidFill>
                  <a:srgbClr val="C00000"/>
                </a:solidFill>
              </a:rPr>
              <a:t>or 15</a:t>
            </a:r>
            <a:endParaRPr lang="en-US" sz="1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26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Limitations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14841" y="836613"/>
            <a:ext cx="8223064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spcAft>
                <a:spcPts val="300"/>
              </a:spcAft>
              <a:buFont typeface="Wingdings" pitchFamily="2" charset="2"/>
              <a:buChar char="q"/>
            </a:pPr>
            <a:r>
              <a:rPr lang="en-US" altLang="x-none" sz="28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DA</a:t>
            </a:r>
            <a:r>
              <a:rPr lang="en-US" altLang="x-none" sz="2800" baseline="-25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min</a:t>
            </a:r>
            <a:r>
              <a:rPr lang="en-US" altLang="x-none" sz="28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≥6σ criterion based on lifetime-DA correlations from </a:t>
            </a:r>
            <a:r>
              <a:rPr lang="en-US" altLang="x-none" sz="28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MDs for protons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altLang="x-none" sz="28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914400" lvl="1" indent="-457200">
              <a:spcAft>
                <a:spcPts val="300"/>
              </a:spcAft>
              <a:buFont typeface="Wingdings" pitchFamily="2" charset="2"/>
              <a:buChar char="Ø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DA was compared with burn-off corrected lifetime:</a:t>
            </a:r>
          </a:p>
          <a:p>
            <a:pPr marL="1257300" lvl="2" indent="-342900">
              <a:spcAft>
                <a:spcPts val="300"/>
              </a:spcAft>
              <a:buFont typeface="Wingdings" pitchFamily="2" charset="2"/>
              <a:buChar char="§"/>
            </a:pP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4σ comparable to burn-off (~25 h).</a:t>
            </a:r>
          </a:p>
          <a:p>
            <a:pPr marL="1257300" lvl="2" indent="-342900">
              <a:spcAft>
                <a:spcPts val="300"/>
              </a:spcAft>
              <a:buFont typeface="Wingdings" pitchFamily="2" charset="2"/>
              <a:buChar char="§"/>
            </a:pP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5σ → 100 h.</a:t>
            </a:r>
          </a:p>
          <a:p>
            <a:pPr marL="1257300" lvl="2" indent="-342900">
              <a:spcAft>
                <a:spcPts val="300"/>
              </a:spcAft>
              <a:buFont typeface="Wingdings" pitchFamily="2" charset="2"/>
              <a:buChar char="§"/>
            </a:pPr>
            <a:r>
              <a:rPr lang="en-US" altLang="x-none" sz="2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6σ guarantees additional margin.</a:t>
            </a:r>
          </a:p>
          <a:p>
            <a:pPr>
              <a:spcAft>
                <a:spcPts val="300"/>
              </a:spcAft>
              <a:buFont typeface="Wingdings" pitchFamily="2" charset="2"/>
              <a:buChar char="q"/>
            </a:pPr>
            <a:r>
              <a:rPr lang="en-US" altLang="x-none" sz="28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Threshold of 6σ might not be best approach for ions: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Luminosity burn-off much stronger for heavy ions than protons (</a:t>
            </a:r>
            <a:r>
              <a:rPr lang="en-US" altLang="x-none" sz="26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h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vs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25 h)→might be able to tolerate more tune diffusion, thus ↓ DA.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Similar MDs with ions needed to derive absolute DA metric. At the moment, focusing on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relative DA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reduction. </a:t>
            </a:r>
          </a:p>
          <a:p>
            <a:pPr marL="0" indent="0"/>
            <a:r>
              <a:rPr lang="en-US" altLang="x-none" sz="28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altLang="x-none" sz="28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3695" y="6274462"/>
            <a:ext cx="3771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dirty="0"/>
              <a:t> </a:t>
            </a:r>
            <a:r>
              <a:rPr lang="en-US" dirty="0" smtClean="0">
                <a:hlinkClick r:id="rId3"/>
              </a:rPr>
              <a:t>D. </a:t>
            </a:r>
            <a:r>
              <a:rPr lang="en-US" dirty="0" err="1" smtClean="0">
                <a:hlinkClick r:id="rId3"/>
              </a:rPr>
              <a:t>Pellegrini</a:t>
            </a:r>
            <a:r>
              <a:rPr lang="en-US" dirty="0" smtClean="0">
                <a:hlinkClick r:id="rId3"/>
              </a:rPr>
              <a:t>, 8th Evian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Simulation parameters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3B99A0-D412-4D31-8EE3-939276E80EFF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677370"/>
              </p:ext>
            </p:extLst>
          </p:nvPr>
        </p:nvGraphicFramePr>
        <p:xfrm>
          <a:off x="226030" y="1034985"/>
          <a:ext cx="8728470" cy="3465533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4547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574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40513">
                <a:tc gridSpan="6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General </a:t>
                      </a:r>
                      <a:r>
                        <a:rPr lang="en-US" sz="2400" dirty="0" smtClean="0"/>
                        <a:t>parameters for </a:t>
                      </a:r>
                      <a:r>
                        <a:rPr lang="en-US" sz="2400" dirty="0" err="1" smtClean="0"/>
                        <a:t>Pb</a:t>
                      </a:r>
                      <a:r>
                        <a:rPr lang="en-US" sz="2400" dirty="0" smtClean="0"/>
                        <a:t> A=208, Z=82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998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7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Z </a:t>
                      </a:r>
                      <a:r>
                        <a:rPr lang="en-US" sz="2000" baseline="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TeV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C</a:t>
                      </a:r>
                      <a:r>
                        <a:rPr lang="en-US" sz="2000" baseline="30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=10</a:t>
                      </a:r>
                      <a:r>
                        <a:rPr lang="en-US" sz="2000" baseline="30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V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RF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=14 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MV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Δ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p/p=24×10</a:t>
                      </a:r>
                      <a:r>
                        <a:rPr lang="en-US" sz="200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-5</a:t>
                      </a:r>
                      <a:endParaRPr lang="en-US" sz="2000" baseline="30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300" dirty="0">
                        <a:solidFill>
                          <a:srgbClr val="02030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RMS bunch length</a:t>
                      </a:r>
                      <a:r>
                        <a:rPr lang="en-US" sz="2000" baseline="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 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8.24 </a:t>
                      </a:r>
                      <a:r>
                        <a:rPr lang="en-US" sz="2000" baseline="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cm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665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ε</a:t>
                      </a:r>
                      <a:r>
                        <a:rPr lang="en-US" sz="200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=1.65 </a:t>
                      </a:r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μm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, N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IP2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,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IP5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,N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IP8</a:t>
                      </a:r>
                      <a:endParaRPr lang="en-US" sz="2000" baseline="-25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1088,1088,1088,398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Q’=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r>
                        <a:rPr lang="en-US" sz="2000" b="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oct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 250 </a:t>
                      </a: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or 50 A</a:t>
                      </a:r>
                      <a:endParaRPr lang="en-US" sz="2000" b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50 ns 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bunch spacing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6653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</a:t>
                      </a:r>
                      <a:r>
                        <a:rPr lang="en-US" sz="2000" b="0" i="0" baseline="-250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0</a:t>
                      </a:r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=193.69</a:t>
                      </a:r>
                      <a:r>
                        <a:rPr lang="en-US" sz="2000" b="0" i="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en-US" sz="2000" b="0" i="0" dirty="0" err="1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GeV</a:t>
                      </a: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i="1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L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IP1/IP2/IP5/IP8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=6.4/6.4/6.4/1 (10</a:t>
                      </a:r>
                      <a:r>
                        <a:rPr lang="en-US" sz="200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27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Hz/cm2)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=1.8e8 ions/bunch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γ=2963.54</a:t>
                      </a:r>
                      <a:endParaRPr lang="en-US" sz="2000" b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β</a:t>
                      </a:r>
                      <a:r>
                        <a:rPr lang="en-US" sz="2000" b="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IP1/IP2/IP5/IP8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</a:t>
                      </a: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0.5/0.5/0.5/1.5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m</a:t>
                      </a:r>
                      <a:r>
                        <a:rPr lang="en-US" sz="2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303361" y="6185978"/>
            <a:ext cx="7563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x-none" dirty="0" smtClean="0">
                <a:solidFill>
                  <a:schemeClr val="bg1">
                    <a:lumMod val="50000"/>
                  </a:schemeClr>
                </a:solidFill>
              </a:rPr>
              <a:t>2018 optics: /</a:t>
            </a:r>
            <a:r>
              <a:rPr lang="en-US" altLang="x-none" dirty="0" err="1" smtClean="0">
                <a:solidFill>
                  <a:schemeClr val="bg1">
                    <a:lumMod val="50000"/>
                  </a:schemeClr>
                </a:solidFill>
              </a:rPr>
              <a:t>afs</a:t>
            </a:r>
            <a:r>
              <a:rPr lang="en-US" altLang="x-none" dirty="0" smtClean="0">
                <a:solidFill>
                  <a:schemeClr val="bg1">
                    <a:lumMod val="50000"/>
                  </a:schemeClr>
                </a:solidFill>
              </a:rPr>
              <a:t>/cern.ch/</a:t>
            </a:r>
            <a:r>
              <a:rPr lang="en-US" altLang="x-none" dirty="0" err="1" smtClean="0">
                <a:solidFill>
                  <a:schemeClr val="bg1">
                    <a:lumMod val="50000"/>
                  </a:schemeClr>
                </a:solidFill>
              </a:rPr>
              <a:t>eng</a:t>
            </a:r>
            <a:r>
              <a:rPr lang="en-US" altLang="x-none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altLang="x-none" dirty="0" err="1" smtClean="0">
                <a:solidFill>
                  <a:schemeClr val="bg1">
                    <a:lumMod val="50000"/>
                  </a:schemeClr>
                </a:solidFill>
              </a:rPr>
              <a:t>lhc</a:t>
            </a:r>
            <a:r>
              <a:rPr lang="en-US" altLang="x-none" dirty="0" smtClean="0">
                <a:solidFill>
                  <a:schemeClr val="bg1">
                    <a:lumMod val="50000"/>
                  </a:schemeClr>
                </a:solidFill>
              </a:rPr>
              <a:t>/optics/</a:t>
            </a:r>
            <a:r>
              <a:rPr lang="en-US" altLang="x-none" dirty="0" err="1" smtClean="0">
                <a:solidFill>
                  <a:schemeClr val="bg1">
                    <a:lumMod val="50000"/>
                  </a:schemeClr>
                </a:solidFill>
              </a:rPr>
              <a:t>runII</a:t>
            </a:r>
            <a:r>
              <a:rPr lang="en-US" altLang="x-none" dirty="0" smtClean="0">
                <a:solidFill>
                  <a:schemeClr val="bg1">
                    <a:lumMod val="50000"/>
                  </a:schemeClr>
                </a:solidFill>
              </a:rPr>
              <a:t>/2018/ION/opticsfile.21</a:t>
            </a:r>
            <a:endParaRPr lang="en-US" altLang="x-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8003" y="4930995"/>
            <a:ext cx="77279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x-none" sz="1600" dirty="0" smtClean="0">
                <a:solidFill>
                  <a:schemeClr val="bg1">
                    <a:lumMod val="50000"/>
                  </a:schemeClr>
                </a:solidFill>
              </a:rPr>
              <a:t>All parameters are listed in: </a:t>
            </a:r>
            <a:r>
              <a:rPr lang="en-US" altLang="x-none" sz="1600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HL-LHC operational scenarios for </a:t>
            </a:r>
            <a:r>
              <a:rPr lang="en-US" altLang="x-none" sz="1600" dirty="0" err="1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Pb-Pb</a:t>
            </a:r>
            <a:r>
              <a:rPr lang="en-US" altLang="x-none" sz="1600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, R. Bruce et al</a:t>
            </a:r>
            <a:endParaRPr lang="en-US" altLang="x-none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9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Simulation parameters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3B99A0-D412-4D31-8EE3-939276E80EFF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802528"/>
              </p:ext>
            </p:extLst>
          </p:nvPr>
        </p:nvGraphicFramePr>
        <p:xfrm>
          <a:off x="226030" y="1034985"/>
          <a:ext cx="8728470" cy="3465533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4547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547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574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40513">
                <a:tc gridSpan="6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General </a:t>
                      </a:r>
                      <a:r>
                        <a:rPr lang="en-US" sz="2400" dirty="0" smtClean="0"/>
                        <a:t>parameters for </a:t>
                      </a:r>
                      <a:r>
                        <a:rPr lang="en-US" sz="2400" dirty="0" err="1" smtClean="0"/>
                        <a:t>Pb</a:t>
                      </a:r>
                      <a:r>
                        <a:rPr lang="en-US" sz="2400" dirty="0" smtClean="0"/>
                        <a:t> A=208, Z=82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998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7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Z </a:t>
                      </a:r>
                      <a:r>
                        <a:rPr lang="en-US" sz="2000" baseline="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TeV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C</a:t>
                      </a:r>
                      <a:r>
                        <a:rPr lang="en-US" sz="2000" baseline="30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=10</a:t>
                      </a:r>
                      <a:r>
                        <a:rPr lang="en-US" sz="2000" baseline="30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V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RF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=14 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MV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Δ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p/p=24×10</a:t>
                      </a:r>
                      <a:r>
                        <a:rPr lang="en-US" sz="200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-5</a:t>
                      </a:r>
                      <a:endParaRPr lang="en-US" sz="2000" baseline="30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300" dirty="0">
                        <a:solidFill>
                          <a:srgbClr val="02030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RMS bunch length</a:t>
                      </a:r>
                      <a:r>
                        <a:rPr lang="en-US" sz="2000" baseline="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 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8.24 </a:t>
                      </a:r>
                      <a:r>
                        <a:rPr lang="en-US" sz="2000" baseline="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cm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665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ε</a:t>
                      </a:r>
                      <a:r>
                        <a:rPr lang="en-US" sz="200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=1.65 </a:t>
                      </a:r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μm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baseline="-25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, N</a:t>
                      </a:r>
                      <a:r>
                        <a:rPr lang="en-US" sz="2000" baseline="-25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IP2</a:t>
                      </a:r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,</a:t>
                      </a:r>
                      <a:r>
                        <a:rPr lang="en-US" sz="2000" baseline="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N</a:t>
                      </a:r>
                      <a:r>
                        <a:rPr lang="en-US" sz="2000" baseline="-25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IP8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1088,1088,1088,398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Q’=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r>
                        <a:rPr lang="en-US" sz="2000" b="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oct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 250 </a:t>
                      </a: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or 50 A</a:t>
                      </a:r>
                      <a:endParaRPr lang="en-US" sz="2000" b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50 ns 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bunch spacing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6653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</a:t>
                      </a:r>
                      <a:r>
                        <a:rPr lang="en-US" sz="2000" b="0" i="0" baseline="-250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0</a:t>
                      </a:r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=193.69</a:t>
                      </a:r>
                      <a:r>
                        <a:rPr lang="en-US" sz="2000" b="0" i="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en-US" sz="2000" b="0" i="0" dirty="0" err="1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GeV</a:t>
                      </a: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i="1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L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IP1/IP2/IP5/IP8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=6.4/6.4/6.4/1 (10</a:t>
                      </a:r>
                      <a:r>
                        <a:rPr lang="en-US" sz="200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27</a:t>
                      </a: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Hz/cm2)</a:t>
                      </a:r>
                      <a:endParaRPr lang="en-US" sz="2000" baseline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sz="2000" baseline="-25000" dirty="0" err="1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2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=1.8e8 ions/bunch</a:t>
                      </a:r>
                      <a:endParaRPr lang="en-US" sz="200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γ=2963.54</a:t>
                      </a:r>
                      <a:endParaRPr lang="en-US" sz="2000" b="0" dirty="0">
                        <a:solidFill>
                          <a:srgbClr val="02030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β</a:t>
                      </a:r>
                      <a:r>
                        <a:rPr lang="en-US" sz="2000" b="0" baseline="30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  <a:r>
                        <a:rPr lang="en-US" sz="2000" baseline="-2500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IP1/IP2/IP5/IP8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=</a:t>
                      </a:r>
                      <a:r>
                        <a:rPr lang="en-US" sz="2000" b="0" baseline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0.5/0.5/0.5/1.5</a:t>
                      </a:r>
                      <a:r>
                        <a:rPr lang="en-US" sz="2000" b="0" dirty="0" smtClean="0">
                          <a:solidFill>
                            <a:srgbClr val="020301"/>
                          </a:solidFill>
                          <a:latin typeface="Calibri" pitchFamily="34" charset="0"/>
                          <a:cs typeface="Calibri" pitchFamily="34" charset="0"/>
                        </a:rPr>
                        <a:t> m</a:t>
                      </a:r>
                      <a:endParaRPr lang="en-US" sz="2000" b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Rounded Rectangular Callout 1"/>
          <p:cNvSpPr/>
          <p:nvPr/>
        </p:nvSpPr>
        <p:spPr>
          <a:xfrm>
            <a:off x="994900" y="2033518"/>
            <a:ext cx="1516288" cy="668740"/>
          </a:xfrm>
          <a:prstGeom prst="wedgeRoundRectCallout">
            <a:avLst>
              <a:gd name="adj1" fmla="val -23560"/>
              <a:gd name="adj2" fmla="val 745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2.2 </a:t>
            </a:r>
            <a:r>
              <a:rPr lang="en-US" b="1" dirty="0" err="1" smtClean="0">
                <a:solidFill>
                  <a:schemeClr val="bg1"/>
                </a:solidFill>
              </a:rPr>
              <a:t>μm</a:t>
            </a:r>
            <a:r>
              <a:rPr lang="en-US" b="1" dirty="0" smtClean="0">
                <a:solidFill>
                  <a:schemeClr val="bg1"/>
                </a:solidFill>
              </a:rPr>
              <a:t> for protons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361949" y="2743202"/>
            <a:ext cx="2046277" cy="750622"/>
          </a:xfrm>
          <a:prstGeom prst="wedgeRoundRectCallout">
            <a:avLst>
              <a:gd name="adj1" fmla="val -23560"/>
              <a:gd name="adj2" fmla="val 745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All using offset leveling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789813" y="2909250"/>
            <a:ext cx="1511740" cy="750622"/>
          </a:xfrm>
          <a:prstGeom prst="wedgeRoundRectCallout">
            <a:avLst>
              <a:gd name="adj1" fmla="val -23560"/>
              <a:gd name="adj2" fmla="val 745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7460.5 for protons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3475" y="4673471"/>
                <a:ext cx="8616504" cy="1487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Notes: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Larger </a:t>
                </a:r>
                <a:r>
                  <a:rPr lang="en-US" dirty="0" err="1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ε</a:t>
                </a:r>
                <a:r>
                  <a:rPr lang="en-US" baseline="-25000" dirty="0" err="1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geom</a:t>
                </a: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 for ions w.r.t. protons (relevant for e.g. detuning from </a:t>
                </a:r>
                <a:r>
                  <a:rPr lang="en-US" dirty="0" err="1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octupoles</a:t>
                </a: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 &amp; errors)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Collimators at ~9% lower σ for ions compared to protons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𝟑</m:t>
                            </m:r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𝟓</m:t>
                            </m:r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𝒆</m:t>
                            </m:r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7460.5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 vs </a:t>
                </a:r>
                <a:r>
                  <a:rPr lang="en-US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1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.</m:t>
                            </m:r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65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𝑒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−6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cs typeface="Calibri" pitchFamily="34" charset="0"/>
                              </a:rPr>
                              <m:t>2963.5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Primary collimators at 5σ (3.5e-6)→ 6.3σ (protons, 2.2e-6) &amp; 4.6 (ions, 1.65e-6)</a:t>
                </a:r>
                <a:endParaRPr lang="en-US" dirty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5" y="4673471"/>
                <a:ext cx="8616504" cy="1487010"/>
              </a:xfrm>
              <a:prstGeom prst="rect">
                <a:avLst/>
              </a:prstGeom>
              <a:blipFill rotWithShape="1">
                <a:blip r:embed="rId3"/>
                <a:stretch>
                  <a:fillRect l="-354" t="-2049" b="-5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85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Filling scheme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Z:\home\skostogl\Desktop\fellowship\IONS\plots_for_pres\WP2\1_filling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746" y="1139798"/>
            <a:ext cx="5102417" cy="40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514841" y="836613"/>
            <a:ext cx="3456658" cy="551973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Filling scheme with 50 ns bunch spacing.</a:t>
            </a:r>
          </a:p>
        </p:txBody>
      </p:sp>
    </p:spTree>
    <p:extLst>
      <p:ext uri="{BB962C8B-B14F-4D97-AF65-F5344CB8AC3E}">
        <p14:creationId xmlns:p14="http://schemas.microsoft.com/office/powerpoint/2010/main" val="71213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Filling scheme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Z:\home\skostogl\Desktop\fellowship\IONS\plots_for_pres\WP2\1_filling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746" y="1139798"/>
            <a:ext cx="5102417" cy="40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514841" y="836613"/>
            <a:ext cx="3456658" cy="551973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Filling scheme with 50 ns bunch spacing.</a:t>
            </a:r>
          </a:p>
          <a:p>
            <a:pPr>
              <a:buFont typeface="Wingdings" pitchFamily="2" charset="2"/>
              <a:buChar char="q"/>
            </a:pP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Simulating bunch with maximum number of head-on </a:t>
            </a:r>
            <a:r>
              <a:rPr lang="en-US" altLang="x-none" sz="25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&amp;</a:t>
            </a:r>
            <a:r>
              <a:rPr lang="en-US" altLang="x-none" sz="25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long-range BB interactions in all IPs (bunch #488) </a:t>
            </a:r>
            <a:endParaRPr lang="en-US" altLang="x-none" sz="25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3" descr="Z:\home\skostogl\Desktop\fellowship\IONS\plots_for_pres\WP2\2_filling2_48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0" y="3682206"/>
            <a:ext cx="3734550" cy="292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eft Arrow 1"/>
          <p:cNvSpPr/>
          <p:nvPr/>
        </p:nvSpPr>
        <p:spPr>
          <a:xfrm rot="19528179">
            <a:off x="1776280" y="3968307"/>
            <a:ext cx="2653007" cy="3002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37230" y="3637425"/>
            <a:ext cx="859809" cy="3096419"/>
          </a:xfrm>
          <a:prstGeom prst="rect">
            <a:avLst/>
          </a:prstGeom>
          <a:solidFill>
            <a:srgbClr val="4F81B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7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Sanity checks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Z:\home\skostogl\Desktop\fellowship\IONS\plots_for_pres\WP2\2_sanity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55" y="2575478"/>
            <a:ext cx="7315771" cy="365788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538164" y="823913"/>
            <a:ext cx="83288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Very good agreement between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SixTrack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and MAD-X footprints (only IP1,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octupoles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&amp; crossing angle →0).</a:t>
            </a:r>
          </a:p>
          <a:p>
            <a:pPr>
              <a:buFont typeface="Wingdings" pitchFamily="2" charset="2"/>
              <a:buChar char="§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Head-on tune shift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4.34×10</a:t>
            </a:r>
            <a:r>
              <a:rPr lang="en-US" altLang="x-none" sz="2600" b="1" baseline="30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-4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vs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e.g. 6.35×10</a:t>
            </a:r>
            <a:r>
              <a:rPr lang="en-US" altLang="x-none" sz="2600" baseline="30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-3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for protons, 1.3e11 ppb, 2.5e-6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μm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altLang="x-none" sz="26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7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FMAs with nominal configuration, without errors</a:t>
            </a:r>
            <a:endParaRPr lang="en-US" sz="29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Z:\home\skostogl\Desktop\fellowship\IONS\plots_for_pres\WP2\3_fma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19" y="1132532"/>
            <a:ext cx="397459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Z:\home\skostogl\Desktop\fellowship\IONS\plots_for_pres\WP2\3_fma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480" y="1132532"/>
            <a:ext cx="397459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Z:\home\skostogl\Desktop\fellowship\IONS\plots_for_pres\WP2\3_fma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20" y="3716284"/>
            <a:ext cx="397459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Z:\home\skostogl\Desktop\fellowship\IONS\plots_for_pres\WP2\3_fma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480" y="3716284"/>
            <a:ext cx="397459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241946" y="1241948"/>
            <a:ext cx="7760014" cy="2474335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025" y="2288689"/>
            <a:ext cx="171034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IP1 V, IP5 H</a:t>
            </a:r>
            <a:endParaRPr lang="en-US" sz="22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1241946" y="3854800"/>
            <a:ext cx="7760014" cy="2474335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6025" y="4872441"/>
            <a:ext cx="169431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IP1 V, </a:t>
            </a:r>
            <a:r>
              <a:rPr lang="en-US" sz="2200" b="1" dirty="0" smtClean="0"/>
              <a:t>IP5 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45555" y="725771"/>
            <a:ext cx="1720920" cy="43088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Without BB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92729" y="725771"/>
            <a:ext cx="1280094" cy="430887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With BB</a:t>
            </a:r>
            <a:endParaRPr lang="en-US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68380" y="6407618"/>
            <a:ext cx="560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V-H &amp; V-V configurations similar in terms of tune diffusion</a:t>
            </a:r>
            <a:endParaRPr lang="en-US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0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4318</TotalTime>
  <Words>1275</Words>
  <Application>Microsoft Office PowerPoint</Application>
  <PresentationFormat>On-screen Show (4:3)</PresentationFormat>
  <Paragraphs>237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skostogl</cp:lastModifiedBy>
  <cp:revision>508</cp:revision>
  <dcterms:created xsi:type="dcterms:W3CDTF">2016-01-11T14:38:10Z</dcterms:created>
  <dcterms:modified xsi:type="dcterms:W3CDTF">2021-09-28T12:02:43Z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true</vt:bool>
  </property>
  <property fmtid="{D5CDD505-2E9C-101B-9397-08002B2CF9AE}" pid="7" name="LinksUpToDate">
    <vt:bool>true</vt:bool>
  </property>
  <property fmtid="{D5CDD505-2E9C-101B-9397-08002B2CF9AE}" pid="8" name="MMClips">
    <vt:i4>0</vt:i4>
  </property>
  <property fmtid="{D5CDD505-2E9C-101B-9397-08002B2CF9AE}" pid="9" name="Notes">
    <vt:i4>22</vt:i4>
  </property>
  <property fmtid="{D5CDD505-2E9C-101B-9397-08002B2CF9AE}" pid="10" name="PresentationFormat">
    <vt:lpwstr>On-screen Show (4:3)</vt:lpwstr>
  </property>
  <property fmtid="{D5CDD505-2E9C-101B-9397-08002B2CF9AE}" pid="11" name="ScaleCrop">
    <vt:bool>true</vt:bool>
  </property>
  <property fmtid="{D5CDD505-2E9C-101B-9397-08002B2CF9AE}" pid="12" name="ShareDoc">
    <vt:bool>true</vt:bool>
  </property>
  <property fmtid="{D5CDD505-2E9C-101B-9397-08002B2CF9AE}" pid="13" name="Slides">
    <vt:i4>54</vt:i4>
  </property>
</Properties>
</file>