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15 </a:t>
            </a:r>
            <a:r>
              <a:rPr lang="en-US" sz="1800" dirty="0" err="1"/>
              <a:t>fevrier</a:t>
            </a:r>
            <a:r>
              <a:rPr lang="en-US" sz="1800" dirty="0"/>
              <a:t>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15.02.2022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15.02.2022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72</cp:revision>
  <dcterms:created xsi:type="dcterms:W3CDTF">2021-05-17T19:21:29Z</dcterms:created>
  <dcterms:modified xsi:type="dcterms:W3CDTF">2022-02-15T13:10:59Z</dcterms:modified>
</cp:coreProperties>
</file>