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60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13 April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13.04.2022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95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199218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13.04.2022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1092</Words>
  <Application>Microsoft Macintosh PowerPoint</Application>
  <PresentationFormat>Widescreen</PresentationFormat>
  <Paragraphs>331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47</cp:revision>
  <dcterms:created xsi:type="dcterms:W3CDTF">2021-05-17T19:21:29Z</dcterms:created>
  <dcterms:modified xsi:type="dcterms:W3CDTF">2022-04-13T07:28:37Z</dcterms:modified>
</cp:coreProperties>
</file>