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8" r:id="rId3"/>
    <p:sldId id="259" r:id="rId4"/>
    <p:sldId id="261" r:id="rId5"/>
    <p:sldId id="264" r:id="rId6"/>
    <p:sldId id="266" r:id="rId7"/>
    <p:sldId id="267" r:id="rId8"/>
    <p:sldId id="257"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05"/>
    <p:restoredTop sz="94666"/>
  </p:normalViewPr>
  <p:slideViewPr>
    <p:cSldViewPr snapToGrid="0" snapToObjects="1">
      <p:cViewPr>
        <p:scale>
          <a:sx n="68" d="100"/>
          <a:sy n="68" d="100"/>
        </p:scale>
        <p:origin x="256"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D3A141-FDB5-5E40-BCB0-0F9DFF10D611}" type="datetimeFigureOut">
              <a:rPr lang="fr-FR" smtClean="0"/>
              <a:t>11/09/2022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2042D5-37ED-0540-9479-9E172C96936B}" type="slidenum">
              <a:rPr lang="fr-FR" smtClean="0"/>
              <a:t>‹#›</a:t>
            </a:fld>
            <a:endParaRPr lang="fr-FR"/>
          </a:p>
        </p:txBody>
      </p:sp>
    </p:spTree>
    <p:extLst>
      <p:ext uri="{BB962C8B-B14F-4D97-AF65-F5344CB8AC3E}">
        <p14:creationId xmlns:p14="http://schemas.microsoft.com/office/powerpoint/2010/main" val="977084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8605D-6FD9-5B44-A894-BDF0607179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D3DC95CF-9D78-2B43-8D31-1B584BF059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15912C6F-C4A6-B943-872B-32976EA23116}"/>
              </a:ext>
            </a:extLst>
          </p:cNvPr>
          <p:cNvSpPr>
            <a:spLocks noGrp="1"/>
          </p:cNvSpPr>
          <p:nvPr>
            <p:ph type="dt" sz="half" idx="10"/>
          </p:nvPr>
        </p:nvSpPr>
        <p:spPr/>
        <p:txBody>
          <a:bodyPr/>
          <a:lstStyle/>
          <a:p>
            <a:fld id="{F0E0B1FC-B433-494D-89BA-77F26677BD2B}" type="datetime1">
              <a:rPr lang="en-US" smtClean="0"/>
              <a:t>9/11/22</a:t>
            </a:fld>
            <a:endParaRPr lang="fr-FR"/>
          </a:p>
        </p:txBody>
      </p:sp>
      <p:sp>
        <p:nvSpPr>
          <p:cNvPr id="5" name="Footer Placeholder 4">
            <a:extLst>
              <a:ext uri="{FF2B5EF4-FFF2-40B4-BE49-F238E27FC236}">
                <a16:creationId xmlns:a16="http://schemas.microsoft.com/office/drawing/2014/main" id="{92972533-3849-0F4F-856F-16249E71E853}"/>
              </a:ext>
            </a:extLst>
          </p:cNvPr>
          <p:cNvSpPr>
            <a:spLocks noGrp="1"/>
          </p:cNvSpPr>
          <p:nvPr>
            <p:ph type="ftr" sz="quarter" idx="11"/>
          </p:nvPr>
        </p:nvSpPr>
        <p:spPr/>
        <p:txBody>
          <a:bodyPr/>
          <a:lstStyle/>
          <a:p>
            <a:r>
              <a:rPr lang="fr-FR" dirty="0"/>
              <a:t>CERN OnBoarding 16/9 2022, E. Wildner CERN Choir</a:t>
            </a:r>
          </a:p>
        </p:txBody>
      </p:sp>
      <p:sp>
        <p:nvSpPr>
          <p:cNvPr id="6" name="Slide Number Placeholder 5">
            <a:extLst>
              <a:ext uri="{FF2B5EF4-FFF2-40B4-BE49-F238E27FC236}">
                <a16:creationId xmlns:a16="http://schemas.microsoft.com/office/drawing/2014/main" id="{B2680CBB-06EE-D646-B35C-F6253AA03B7D}"/>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3152198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D7C33-A737-9646-9E85-BB4D70CCB948}"/>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4AFB5AC4-4867-4647-A95B-0A6EC7A3048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FC67707D-CB5A-E044-9A87-A3A2C1BD4B56}"/>
              </a:ext>
            </a:extLst>
          </p:cNvPr>
          <p:cNvSpPr>
            <a:spLocks noGrp="1"/>
          </p:cNvSpPr>
          <p:nvPr>
            <p:ph type="dt" sz="half" idx="10"/>
          </p:nvPr>
        </p:nvSpPr>
        <p:spPr/>
        <p:txBody>
          <a:bodyPr/>
          <a:lstStyle/>
          <a:p>
            <a:fld id="{9E6A8FB7-8598-4441-AB39-1BB1E433C62D}" type="datetime1">
              <a:rPr lang="en-US" smtClean="0"/>
              <a:t>9/11/22</a:t>
            </a:fld>
            <a:endParaRPr lang="fr-FR"/>
          </a:p>
        </p:txBody>
      </p:sp>
      <p:sp>
        <p:nvSpPr>
          <p:cNvPr id="5" name="Footer Placeholder 4">
            <a:extLst>
              <a:ext uri="{FF2B5EF4-FFF2-40B4-BE49-F238E27FC236}">
                <a16:creationId xmlns:a16="http://schemas.microsoft.com/office/drawing/2014/main" id="{6256CBDF-545D-BE43-8FEF-77C6081CCE83}"/>
              </a:ext>
            </a:extLst>
          </p:cNvPr>
          <p:cNvSpPr>
            <a:spLocks noGrp="1"/>
          </p:cNvSpPr>
          <p:nvPr>
            <p:ph type="ftr" sz="quarter" idx="11"/>
          </p:nvPr>
        </p:nvSpPr>
        <p:spPr/>
        <p:txBody>
          <a:bodyPr/>
          <a:lstStyle/>
          <a:p>
            <a:r>
              <a:rPr lang="fr-FR" dirty="0"/>
              <a:t>CERN OnBoarding 16/9 2022, E. Wildner CERN Choir</a:t>
            </a:r>
          </a:p>
        </p:txBody>
      </p:sp>
      <p:sp>
        <p:nvSpPr>
          <p:cNvPr id="6" name="Slide Number Placeholder 5">
            <a:extLst>
              <a:ext uri="{FF2B5EF4-FFF2-40B4-BE49-F238E27FC236}">
                <a16:creationId xmlns:a16="http://schemas.microsoft.com/office/drawing/2014/main" id="{643A7AEF-6BBC-FC4E-84DD-A54BF08E4813}"/>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3285224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6789E6-3243-E747-9772-EDA8D15B9F6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B4B2FF20-5799-9B4D-9A6E-26C82ECF643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E23632C8-430D-A94E-81B8-33E3575853FC}"/>
              </a:ext>
            </a:extLst>
          </p:cNvPr>
          <p:cNvSpPr>
            <a:spLocks noGrp="1"/>
          </p:cNvSpPr>
          <p:nvPr>
            <p:ph type="dt" sz="half" idx="10"/>
          </p:nvPr>
        </p:nvSpPr>
        <p:spPr/>
        <p:txBody>
          <a:bodyPr/>
          <a:lstStyle/>
          <a:p>
            <a:fld id="{FC301A0B-951D-2B44-AC96-D09451B1F59C}" type="datetime1">
              <a:rPr lang="en-US" smtClean="0"/>
              <a:t>9/11/22</a:t>
            </a:fld>
            <a:endParaRPr lang="fr-FR"/>
          </a:p>
        </p:txBody>
      </p:sp>
      <p:sp>
        <p:nvSpPr>
          <p:cNvPr id="5" name="Footer Placeholder 4">
            <a:extLst>
              <a:ext uri="{FF2B5EF4-FFF2-40B4-BE49-F238E27FC236}">
                <a16:creationId xmlns:a16="http://schemas.microsoft.com/office/drawing/2014/main" id="{2C8E3973-99CF-8E48-9157-557B87551A5A}"/>
              </a:ext>
            </a:extLst>
          </p:cNvPr>
          <p:cNvSpPr>
            <a:spLocks noGrp="1"/>
          </p:cNvSpPr>
          <p:nvPr>
            <p:ph type="ftr" sz="quarter" idx="11"/>
          </p:nvPr>
        </p:nvSpPr>
        <p:spPr/>
        <p:txBody>
          <a:bodyPr/>
          <a:lstStyle/>
          <a:p>
            <a:r>
              <a:rPr lang="fr-FR" dirty="0"/>
              <a:t>CERN OnBoarding 16/9 2022, E. Wildner CERN Choir</a:t>
            </a:r>
          </a:p>
        </p:txBody>
      </p:sp>
      <p:sp>
        <p:nvSpPr>
          <p:cNvPr id="6" name="Slide Number Placeholder 5">
            <a:extLst>
              <a:ext uri="{FF2B5EF4-FFF2-40B4-BE49-F238E27FC236}">
                <a16:creationId xmlns:a16="http://schemas.microsoft.com/office/drawing/2014/main" id="{34E58711-B783-F948-9334-F68BE7EFE6E5}"/>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1575611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F1CA6-A0DF-3549-87C8-95DE968C368B}"/>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94C095FC-0DAD-EC41-ACE8-E5BCBAD6544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091DB700-0F19-0542-80B0-61C9E7D747C5}"/>
              </a:ext>
            </a:extLst>
          </p:cNvPr>
          <p:cNvSpPr>
            <a:spLocks noGrp="1"/>
          </p:cNvSpPr>
          <p:nvPr>
            <p:ph type="dt" sz="half" idx="10"/>
          </p:nvPr>
        </p:nvSpPr>
        <p:spPr/>
        <p:txBody>
          <a:bodyPr/>
          <a:lstStyle/>
          <a:p>
            <a:fld id="{7B20C908-D98A-6543-BE83-8B63F9A0E825}" type="datetime1">
              <a:rPr lang="en-US" smtClean="0"/>
              <a:t>9/11/22</a:t>
            </a:fld>
            <a:endParaRPr lang="fr-FR"/>
          </a:p>
        </p:txBody>
      </p:sp>
      <p:sp>
        <p:nvSpPr>
          <p:cNvPr id="5" name="Footer Placeholder 4">
            <a:extLst>
              <a:ext uri="{FF2B5EF4-FFF2-40B4-BE49-F238E27FC236}">
                <a16:creationId xmlns:a16="http://schemas.microsoft.com/office/drawing/2014/main" id="{BEFA5435-55C1-D342-A7FF-28D791FF7611}"/>
              </a:ext>
            </a:extLst>
          </p:cNvPr>
          <p:cNvSpPr>
            <a:spLocks noGrp="1"/>
          </p:cNvSpPr>
          <p:nvPr>
            <p:ph type="ftr" sz="quarter" idx="11"/>
          </p:nvPr>
        </p:nvSpPr>
        <p:spPr/>
        <p:txBody>
          <a:bodyPr/>
          <a:lstStyle/>
          <a:p>
            <a:r>
              <a:rPr lang="fr-FR" dirty="0"/>
              <a:t>CERN OnBoarding 16/9 2022, E. Wildner CERN Choir</a:t>
            </a:r>
          </a:p>
        </p:txBody>
      </p:sp>
      <p:sp>
        <p:nvSpPr>
          <p:cNvPr id="6" name="Slide Number Placeholder 5">
            <a:extLst>
              <a:ext uri="{FF2B5EF4-FFF2-40B4-BE49-F238E27FC236}">
                <a16:creationId xmlns:a16="http://schemas.microsoft.com/office/drawing/2014/main" id="{C63B65D8-15CD-504D-AF34-4E0D4D7C6E0A}"/>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4250056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4B2C0-F151-2C4B-B02B-460584985E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4F5785E1-3670-5549-B0F4-C651155394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A804297-4C5E-EF40-9CA1-26BEBD9DBE6F}"/>
              </a:ext>
            </a:extLst>
          </p:cNvPr>
          <p:cNvSpPr>
            <a:spLocks noGrp="1"/>
          </p:cNvSpPr>
          <p:nvPr>
            <p:ph type="dt" sz="half" idx="10"/>
          </p:nvPr>
        </p:nvSpPr>
        <p:spPr/>
        <p:txBody>
          <a:bodyPr/>
          <a:lstStyle/>
          <a:p>
            <a:fld id="{1DD91D50-52BB-514C-AE8A-D0E307B1B5BD}" type="datetime1">
              <a:rPr lang="en-US" smtClean="0"/>
              <a:t>9/11/22</a:t>
            </a:fld>
            <a:endParaRPr lang="fr-FR"/>
          </a:p>
        </p:txBody>
      </p:sp>
      <p:sp>
        <p:nvSpPr>
          <p:cNvPr id="5" name="Footer Placeholder 4">
            <a:extLst>
              <a:ext uri="{FF2B5EF4-FFF2-40B4-BE49-F238E27FC236}">
                <a16:creationId xmlns:a16="http://schemas.microsoft.com/office/drawing/2014/main" id="{E62735D4-9E7F-DA42-8C2A-33F188B43AA2}"/>
              </a:ext>
            </a:extLst>
          </p:cNvPr>
          <p:cNvSpPr>
            <a:spLocks noGrp="1"/>
          </p:cNvSpPr>
          <p:nvPr>
            <p:ph type="ftr" sz="quarter" idx="11"/>
          </p:nvPr>
        </p:nvSpPr>
        <p:spPr/>
        <p:txBody>
          <a:bodyPr/>
          <a:lstStyle/>
          <a:p>
            <a:r>
              <a:rPr lang="fr-FR" dirty="0"/>
              <a:t>CERN OnBoarding 16/9 2022, E. Wildner CERN Choir</a:t>
            </a:r>
          </a:p>
        </p:txBody>
      </p:sp>
      <p:sp>
        <p:nvSpPr>
          <p:cNvPr id="6" name="Slide Number Placeholder 5">
            <a:extLst>
              <a:ext uri="{FF2B5EF4-FFF2-40B4-BE49-F238E27FC236}">
                <a16:creationId xmlns:a16="http://schemas.microsoft.com/office/drawing/2014/main" id="{C76BC992-548F-7A40-B55F-AF986AC3605B}"/>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2286251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42B7E-5D02-F24E-AC7C-D7E1F1103965}"/>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040B4E9B-73B6-F748-9FDC-D321B2CAB18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10BCC166-8FAE-F04E-A684-C7D34E22FAC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6BEBC62E-DDBE-844D-B336-19679D71BCD7}"/>
              </a:ext>
            </a:extLst>
          </p:cNvPr>
          <p:cNvSpPr>
            <a:spLocks noGrp="1"/>
          </p:cNvSpPr>
          <p:nvPr>
            <p:ph type="dt" sz="half" idx="10"/>
          </p:nvPr>
        </p:nvSpPr>
        <p:spPr/>
        <p:txBody>
          <a:bodyPr/>
          <a:lstStyle/>
          <a:p>
            <a:fld id="{8DD87B77-D1D5-F742-9118-9C0D8B0A5958}" type="datetime1">
              <a:rPr lang="en-US" smtClean="0"/>
              <a:t>9/11/22</a:t>
            </a:fld>
            <a:endParaRPr lang="fr-FR"/>
          </a:p>
        </p:txBody>
      </p:sp>
      <p:sp>
        <p:nvSpPr>
          <p:cNvPr id="6" name="Footer Placeholder 5">
            <a:extLst>
              <a:ext uri="{FF2B5EF4-FFF2-40B4-BE49-F238E27FC236}">
                <a16:creationId xmlns:a16="http://schemas.microsoft.com/office/drawing/2014/main" id="{18DAA143-AEB7-3644-AE67-F56A1A8E95F1}"/>
              </a:ext>
            </a:extLst>
          </p:cNvPr>
          <p:cNvSpPr>
            <a:spLocks noGrp="1"/>
          </p:cNvSpPr>
          <p:nvPr>
            <p:ph type="ftr" sz="quarter" idx="11"/>
          </p:nvPr>
        </p:nvSpPr>
        <p:spPr/>
        <p:txBody>
          <a:bodyPr/>
          <a:lstStyle/>
          <a:p>
            <a:r>
              <a:rPr lang="fr-FR" dirty="0"/>
              <a:t>CERN OnBoarding 16/9 2022, E. Wildner CERN Choir</a:t>
            </a:r>
          </a:p>
        </p:txBody>
      </p:sp>
      <p:sp>
        <p:nvSpPr>
          <p:cNvPr id="7" name="Slide Number Placeholder 6">
            <a:extLst>
              <a:ext uri="{FF2B5EF4-FFF2-40B4-BE49-F238E27FC236}">
                <a16:creationId xmlns:a16="http://schemas.microsoft.com/office/drawing/2014/main" id="{36EF24E1-8A73-8C43-AC48-785248DAEE21}"/>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92478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54111-DB0B-734F-9D48-E38285F6AEE3}"/>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C6E19F78-4E67-CF4E-8A19-7FCA970B15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5940FC9-E080-9548-98B5-972C46AB18D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A009BCE1-9743-BE47-8E52-53B5646698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7D9F7BC-F2ED-2C46-80B6-579ACE8277A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F69E13EE-E248-0246-8316-19317D8613CD}"/>
              </a:ext>
            </a:extLst>
          </p:cNvPr>
          <p:cNvSpPr>
            <a:spLocks noGrp="1"/>
          </p:cNvSpPr>
          <p:nvPr>
            <p:ph type="dt" sz="half" idx="10"/>
          </p:nvPr>
        </p:nvSpPr>
        <p:spPr/>
        <p:txBody>
          <a:bodyPr/>
          <a:lstStyle/>
          <a:p>
            <a:fld id="{BA87B14F-C405-974B-93EB-2C016E56D946}" type="datetime1">
              <a:rPr lang="en-US" smtClean="0"/>
              <a:t>9/11/22</a:t>
            </a:fld>
            <a:endParaRPr lang="fr-FR"/>
          </a:p>
        </p:txBody>
      </p:sp>
      <p:sp>
        <p:nvSpPr>
          <p:cNvPr id="8" name="Footer Placeholder 7">
            <a:extLst>
              <a:ext uri="{FF2B5EF4-FFF2-40B4-BE49-F238E27FC236}">
                <a16:creationId xmlns:a16="http://schemas.microsoft.com/office/drawing/2014/main" id="{29B50501-9F3F-2A4D-8064-24DAC01125DE}"/>
              </a:ext>
            </a:extLst>
          </p:cNvPr>
          <p:cNvSpPr>
            <a:spLocks noGrp="1"/>
          </p:cNvSpPr>
          <p:nvPr>
            <p:ph type="ftr" sz="quarter" idx="11"/>
          </p:nvPr>
        </p:nvSpPr>
        <p:spPr/>
        <p:txBody>
          <a:bodyPr/>
          <a:lstStyle/>
          <a:p>
            <a:r>
              <a:rPr lang="fr-FR" dirty="0"/>
              <a:t>CERN OnBoarding 16/9 2022, E. Wildner CERN Choir</a:t>
            </a:r>
          </a:p>
        </p:txBody>
      </p:sp>
      <p:sp>
        <p:nvSpPr>
          <p:cNvPr id="9" name="Slide Number Placeholder 8">
            <a:extLst>
              <a:ext uri="{FF2B5EF4-FFF2-40B4-BE49-F238E27FC236}">
                <a16:creationId xmlns:a16="http://schemas.microsoft.com/office/drawing/2014/main" id="{59E0B6C1-4947-BA48-B537-D8B7D9C98CB8}"/>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29239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CD012-93DB-124F-881F-AB6619028161}"/>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BDB19A66-D135-FC4A-93BC-409A1CE91B97}"/>
              </a:ext>
            </a:extLst>
          </p:cNvPr>
          <p:cNvSpPr>
            <a:spLocks noGrp="1"/>
          </p:cNvSpPr>
          <p:nvPr>
            <p:ph type="dt" sz="half" idx="10"/>
          </p:nvPr>
        </p:nvSpPr>
        <p:spPr/>
        <p:txBody>
          <a:bodyPr/>
          <a:lstStyle/>
          <a:p>
            <a:fld id="{378DE45D-EC18-2542-8A4F-8438FCC0B7BB}" type="datetime1">
              <a:rPr lang="en-US" smtClean="0"/>
              <a:t>9/11/22</a:t>
            </a:fld>
            <a:endParaRPr lang="fr-FR"/>
          </a:p>
        </p:txBody>
      </p:sp>
      <p:sp>
        <p:nvSpPr>
          <p:cNvPr id="4" name="Footer Placeholder 3">
            <a:extLst>
              <a:ext uri="{FF2B5EF4-FFF2-40B4-BE49-F238E27FC236}">
                <a16:creationId xmlns:a16="http://schemas.microsoft.com/office/drawing/2014/main" id="{220F57A6-5A20-C445-A386-B74986818191}"/>
              </a:ext>
            </a:extLst>
          </p:cNvPr>
          <p:cNvSpPr>
            <a:spLocks noGrp="1"/>
          </p:cNvSpPr>
          <p:nvPr>
            <p:ph type="ftr" sz="quarter" idx="11"/>
          </p:nvPr>
        </p:nvSpPr>
        <p:spPr/>
        <p:txBody>
          <a:bodyPr/>
          <a:lstStyle/>
          <a:p>
            <a:r>
              <a:rPr lang="fr-FR" dirty="0"/>
              <a:t>CERN OnBoarding 16/9 2022, E. Wildner CERN Choir</a:t>
            </a:r>
          </a:p>
        </p:txBody>
      </p:sp>
      <p:sp>
        <p:nvSpPr>
          <p:cNvPr id="5" name="Slide Number Placeholder 4">
            <a:extLst>
              <a:ext uri="{FF2B5EF4-FFF2-40B4-BE49-F238E27FC236}">
                <a16:creationId xmlns:a16="http://schemas.microsoft.com/office/drawing/2014/main" id="{1CA44AC6-606A-EC43-B24E-DF3E1682E27C}"/>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1789920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82CFD-3B40-4E4E-9E1D-41D602C4E146}"/>
              </a:ext>
            </a:extLst>
          </p:cNvPr>
          <p:cNvSpPr>
            <a:spLocks noGrp="1"/>
          </p:cNvSpPr>
          <p:nvPr>
            <p:ph type="dt" sz="half" idx="10"/>
          </p:nvPr>
        </p:nvSpPr>
        <p:spPr/>
        <p:txBody>
          <a:bodyPr/>
          <a:lstStyle/>
          <a:p>
            <a:fld id="{A9AD9786-9FD7-7242-A17E-B23EC75A6129}" type="datetime1">
              <a:rPr lang="en-US" smtClean="0"/>
              <a:t>9/11/22</a:t>
            </a:fld>
            <a:endParaRPr lang="fr-FR"/>
          </a:p>
        </p:txBody>
      </p:sp>
      <p:sp>
        <p:nvSpPr>
          <p:cNvPr id="3" name="Footer Placeholder 2">
            <a:extLst>
              <a:ext uri="{FF2B5EF4-FFF2-40B4-BE49-F238E27FC236}">
                <a16:creationId xmlns:a16="http://schemas.microsoft.com/office/drawing/2014/main" id="{79CA559B-8A8F-8F49-A596-491A4F149E22}"/>
              </a:ext>
            </a:extLst>
          </p:cNvPr>
          <p:cNvSpPr>
            <a:spLocks noGrp="1"/>
          </p:cNvSpPr>
          <p:nvPr>
            <p:ph type="ftr" sz="quarter" idx="11"/>
          </p:nvPr>
        </p:nvSpPr>
        <p:spPr/>
        <p:txBody>
          <a:bodyPr/>
          <a:lstStyle/>
          <a:p>
            <a:r>
              <a:rPr lang="fr-FR" dirty="0"/>
              <a:t>CERN OnBoarding 16/9 2022, E. Wildner CERN Choir</a:t>
            </a:r>
          </a:p>
        </p:txBody>
      </p:sp>
      <p:sp>
        <p:nvSpPr>
          <p:cNvPr id="4" name="Slide Number Placeholder 3">
            <a:extLst>
              <a:ext uri="{FF2B5EF4-FFF2-40B4-BE49-F238E27FC236}">
                <a16:creationId xmlns:a16="http://schemas.microsoft.com/office/drawing/2014/main" id="{26A29947-4B8E-694D-9035-FB684B1079F1}"/>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3589814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70962-7F9F-4946-907F-EC0ADBEA84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3C88923B-D1E2-DF44-86C7-17A99CB4B7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6FE1E1D9-D99D-D341-A7A9-BFE49B5344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36753AB-D1C8-BB4F-8A89-0C9A94CA7C12}"/>
              </a:ext>
            </a:extLst>
          </p:cNvPr>
          <p:cNvSpPr>
            <a:spLocks noGrp="1"/>
          </p:cNvSpPr>
          <p:nvPr>
            <p:ph type="dt" sz="half" idx="10"/>
          </p:nvPr>
        </p:nvSpPr>
        <p:spPr/>
        <p:txBody>
          <a:bodyPr/>
          <a:lstStyle/>
          <a:p>
            <a:fld id="{74E44530-E690-A34B-A7BF-D30E04B2C156}" type="datetime1">
              <a:rPr lang="en-US" smtClean="0"/>
              <a:t>9/11/22</a:t>
            </a:fld>
            <a:endParaRPr lang="fr-FR"/>
          </a:p>
        </p:txBody>
      </p:sp>
      <p:sp>
        <p:nvSpPr>
          <p:cNvPr id="6" name="Footer Placeholder 5">
            <a:extLst>
              <a:ext uri="{FF2B5EF4-FFF2-40B4-BE49-F238E27FC236}">
                <a16:creationId xmlns:a16="http://schemas.microsoft.com/office/drawing/2014/main" id="{D1D3BACA-2B7C-6E40-BAA4-1454D6687E79}"/>
              </a:ext>
            </a:extLst>
          </p:cNvPr>
          <p:cNvSpPr>
            <a:spLocks noGrp="1"/>
          </p:cNvSpPr>
          <p:nvPr>
            <p:ph type="ftr" sz="quarter" idx="11"/>
          </p:nvPr>
        </p:nvSpPr>
        <p:spPr/>
        <p:txBody>
          <a:bodyPr/>
          <a:lstStyle/>
          <a:p>
            <a:r>
              <a:rPr lang="fr-FR" dirty="0"/>
              <a:t>CERN OnBoarding 16/9 2022, E. Wildner CERN Choir</a:t>
            </a:r>
          </a:p>
        </p:txBody>
      </p:sp>
      <p:sp>
        <p:nvSpPr>
          <p:cNvPr id="7" name="Slide Number Placeholder 6">
            <a:extLst>
              <a:ext uri="{FF2B5EF4-FFF2-40B4-BE49-F238E27FC236}">
                <a16:creationId xmlns:a16="http://schemas.microsoft.com/office/drawing/2014/main" id="{2D33645A-87BA-1C45-BE8E-F6E34C8E3CE5}"/>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3797002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80F5D-CBCB-F44F-A291-26908957D4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2F130FBE-90BC-A348-8A68-8F9DAE0FB9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24D13683-E3D6-344F-A003-571F5FC99E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7FD46BD-D4DE-BB46-B287-1B4625AAF065}"/>
              </a:ext>
            </a:extLst>
          </p:cNvPr>
          <p:cNvSpPr>
            <a:spLocks noGrp="1"/>
          </p:cNvSpPr>
          <p:nvPr>
            <p:ph type="dt" sz="half" idx="10"/>
          </p:nvPr>
        </p:nvSpPr>
        <p:spPr/>
        <p:txBody>
          <a:bodyPr/>
          <a:lstStyle/>
          <a:p>
            <a:fld id="{BFA5272B-2A75-5B49-8852-342A7855D163}" type="datetime1">
              <a:rPr lang="en-US" smtClean="0"/>
              <a:t>9/11/22</a:t>
            </a:fld>
            <a:endParaRPr lang="fr-FR"/>
          </a:p>
        </p:txBody>
      </p:sp>
      <p:sp>
        <p:nvSpPr>
          <p:cNvPr id="6" name="Footer Placeholder 5">
            <a:extLst>
              <a:ext uri="{FF2B5EF4-FFF2-40B4-BE49-F238E27FC236}">
                <a16:creationId xmlns:a16="http://schemas.microsoft.com/office/drawing/2014/main" id="{BB8B9AA4-E249-004A-8558-184350C78E39}"/>
              </a:ext>
            </a:extLst>
          </p:cNvPr>
          <p:cNvSpPr>
            <a:spLocks noGrp="1"/>
          </p:cNvSpPr>
          <p:nvPr>
            <p:ph type="ftr" sz="quarter" idx="11"/>
          </p:nvPr>
        </p:nvSpPr>
        <p:spPr/>
        <p:txBody>
          <a:bodyPr/>
          <a:lstStyle/>
          <a:p>
            <a:r>
              <a:rPr lang="fr-FR" dirty="0"/>
              <a:t>CERN OnBoarding 16/9 2022, E. Wildner CERN Choir</a:t>
            </a:r>
          </a:p>
        </p:txBody>
      </p:sp>
      <p:sp>
        <p:nvSpPr>
          <p:cNvPr id="7" name="Slide Number Placeholder 6">
            <a:extLst>
              <a:ext uri="{FF2B5EF4-FFF2-40B4-BE49-F238E27FC236}">
                <a16:creationId xmlns:a16="http://schemas.microsoft.com/office/drawing/2014/main" id="{8F7D8072-E57A-7148-99A2-E43860046BCA}"/>
              </a:ext>
            </a:extLst>
          </p:cNvPr>
          <p:cNvSpPr>
            <a:spLocks noGrp="1"/>
          </p:cNvSpPr>
          <p:nvPr>
            <p:ph type="sldNum" sz="quarter" idx="12"/>
          </p:nvPr>
        </p:nvSpPr>
        <p:spPr/>
        <p:txBody>
          <a:bodyPr/>
          <a:lstStyle/>
          <a:p>
            <a:fld id="{2481DA79-3EF3-0B40-A965-246496B41732}" type="slidenum">
              <a:rPr lang="fr-FR" smtClean="0"/>
              <a:t>‹#›</a:t>
            </a:fld>
            <a:endParaRPr lang="fr-FR"/>
          </a:p>
        </p:txBody>
      </p:sp>
    </p:spTree>
    <p:extLst>
      <p:ext uri="{BB962C8B-B14F-4D97-AF65-F5344CB8AC3E}">
        <p14:creationId xmlns:p14="http://schemas.microsoft.com/office/powerpoint/2010/main" val="1186878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BB639A-08BC-DF48-BEC6-61D5AEB2C3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BC19C3FC-1FC0-2E43-8562-0881686585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60088F7D-6ED6-3D48-B979-4A8BD5108C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E85BB8-2DE8-B540-A62E-14FA15099649}" type="datetime1">
              <a:rPr lang="en-US" smtClean="0"/>
              <a:t>9/11/22</a:t>
            </a:fld>
            <a:endParaRPr lang="fr-FR"/>
          </a:p>
        </p:txBody>
      </p:sp>
      <p:sp>
        <p:nvSpPr>
          <p:cNvPr id="5" name="Footer Placeholder 4">
            <a:extLst>
              <a:ext uri="{FF2B5EF4-FFF2-40B4-BE49-F238E27FC236}">
                <a16:creationId xmlns:a16="http://schemas.microsoft.com/office/drawing/2014/main" id="{39B598D6-9C8B-4243-8AD8-4F6BF106A5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a:t>CERN OnBoarding 16/9 2022, E. Wildner CERN Choir</a:t>
            </a:r>
          </a:p>
        </p:txBody>
      </p:sp>
      <p:sp>
        <p:nvSpPr>
          <p:cNvPr id="6" name="Slide Number Placeholder 5">
            <a:extLst>
              <a:ext uri="{FF2B5EF4-FFF2-40B4-BE49-F238E27FC236}">
                <a16:creationId xmlns:a16="http://schemas.microsoft.com/office/drawing/2014/main" id="{00F99104-EA00-6640-86E7-2A470C96EE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81DA79-3EF3-0B40-A965-246496B41732}" type="slidenum">
              <a:rPr lang="fr-FR" smtClean="0"/>
              <a:t>‹#›</a:t>
            </a:fld>
            <a:endParaRPr lang="fr-FR"/>
          </a:p>
        </p:txBody>
      </p:sp>
    </p:spTree>
    <p:extLst>
      <p:ext uri="{BB962C8B-B14F-4D97-AF65-F5344CB8AC3E}">
        <p14:creationId xmlns:p14="http://schemas.microsoft.com/office/powerpoint/2010/main" val="33478377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lub-choir.web.cer/"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hyperlink" Target="https://club-choir.web.cern.ch/"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hyperlink" Target="https://www.facebook.com/lorchestredechambredegeneve?__cft__%5B0%5D=AZWBqXRMHMWT0EyP0CmvRIuVGoxqY07mY5vM_syS5hS39WdDdwwDHBnqDMeocHhrwVb5lszrdx7qpOJ9r6mRCKjb9yDsao_LaTwJskRm0IbXmIO9YRsBsf1FUOzrgvn71mCEWi3LGgyaCtMHDfDt5TxYRYLqFRWEGQfo9nAAc-SqkdhK_0z1ssbX1OETpTcCM8A&amp;__tn__=-%5DK-R"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4F573C5-2BFE-A54A-86E2-CD805FF3A584}"/>
              </a:ext>
            </a:extLst>
          </p:cNvPr>
          <p:cNvPicPr>
            <a:picLocks noChangeAspect="1"/>
          </p:cNvPicPr>
          <p:nvPr/>
        </p:nvPicPr>
        <p:blipFill>
          <a:blip r:embed="rId2"/>
          <a:stretch>
            <a:fillRect/>
          </a:stretch>
        </p:blipFill>
        <p:spPr>
          <a:xfrm>
            <a:off x="0" y="0"/>
            <a:ext cx="12486576" cy="6858000"/>
          </a:xfrm>
          <a:prstGeom prst="rect">
            <a:avLst/>
          </a:prstGeom>
        </p:spPr>
      </p:pic>
      <p:sp>
        <p:nvSpPr>
          <p:cNvPr id="9" name="TextBox 8">
            <a:extLst>
              <a:ext uri="{FF2B5EF4-FFF2-40B4-BE49-F238E27FC236}">
                <a16:creationId xmlns:a16="http://schemas.microsoft.com/office/drawing/2014/main" id="{E59A771D-F104-6144-ABF6-CAEEBAE8D008}"/>
              </a:ext>
            </a:extLst>
          </p:cNvPr>
          <p:cNvSpPr txBox="1"/>
          <p:nvPr/>
        </p:nvSpPr>
        <p:spPr>
          <a:xfrm>
            <a:off x="1083030" y="171450"/>
            <a:ext cx="9088581" cy="1015663"/>
          </a:xfrm>
          <a:prstGeom prst="rect">
            <a:avLst/>
          </a:prstGeom>
          <a:noFill/>
        </p:spPr>
        <p:txBody>
          <a:bodyPr wrap="square" rtlCol="0">
            <a:spAutoFit/>
          </a:bodyPr>
          <a:lstStyle/>
          <a:p>
            <a:pPr algn="ctr"/>
            <a:r>
              <a:rPr lang="en-US" sz="6000" dirty="0">
                <a:solidFill>
                  <a:srgbClr val="FFFF00"/>
                </a:solidFill>
              </a:rPr>
              <a:t>CERN Choir</a:t>
            </a:r>
          </a:p>
        </p:txBody>
      </p:sp>
      <p:sp>
        <p:nvSpPr>
          <p:cNvPr id="11" name="TextBox 10">
            <a:extLst>
              <a:ext uri="{FF2B5EF4-FFF2-40B4-BE49-F238E27FC236}">
                <a16:creationId xmlns:a16="http://schemas.microsoft.com/office/drawing/2014/main" id="{DB072FE4-A063-4648-8541-D00294E88B10}"/>
              </a:ext>
            </a:extLst>
          </p:cNvPr>
          <p:cNvSpPr txBox="1"/>
          <p:nvPr/>
        </p:nvSpPr>
        <p:spPr>
          <a:xfrm>
            <a:off x="988761" y="1502580"/>
            <a:ext cx="9679239" cy="4093428"/>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rgbClr val="FFFF00"/>
                </a:solidFill>
              </a:rPr>
              <a:t>The CERN Choir performs classical music concerts</a:t>
            </a:r>
          </a:p>
          <a:p>
            <a:pPr marL="742950" lvl="1" indent="-285750">
              <a:buFont typeface="Arial" panose="020B0604020202020204" pitchFamily="34" charset="0"/>
              <a:buChar char="•"/>
            </a:pPr>
            <a:r>
              <a:rPr lang="en-US" sz="2000" b="1" dirty="0">
                <a:solidFill>
                  <a:srgbClr val="FFFF00"/>
                </a:solidFill>
              </a:rPr>
              <a:t>Different eras </a:t>
            </a:r>
          </a:p>
          <a:p>
            <a:pPr marL="742950" lvl="1" indent="-285750">
              <a:buFont typeface="Arial" panose="020B0604020202020204" pitchFamily="34" charset="0"/>
              <a:buChar char="•"/>
            </a:pPr>
            <a:r>
              <a:rPr lang="en-US" sz="2000" b="1" dirty="0">
                <a:solidFill>
                  <a:srgbClr val="FFFF00"/>
                </a:solidFill>
              </a:rPr>
              <a:t>Known and less known composers</a:t>
            </a:r>
          </a:p>
          <a:p>
            <a:pPr marL="742950" lvl="1" indent="-285750">
              <a:buFont typeface="Arial" panose="020B0604020202020204" pitchFamily="34" charset="0"/>
              <a:buChar char="•"/>
            </a:pPr>
            <a:r>
              <a:rPr lang="en-US" sz="2000" b="1" dirty="0">
                <a:solidFill>
                  <a:srgbClr val="FFFF00"/>
                </a:solidFill>
              </a:rPr>
              <a:t>With orchestral, or piano accompaniment and some “a capella”</a:t>
            </a:r>
          </a:p>
          <a:p>
            <a:pPr marL="742950" lvl="1" indent="-285750">
              <a:buFont typeface="Arial" panose="020B0604020202020204" pitchFamily="34" charset="0"/>
              <a:buChar char="•"/>
            </a:pPr>
            <a:r>
              <a:rPr lang="en-US" sz="2000" b="1" dirty="0">
                <a:solidFill>
                  <a:srgbClr val="FFFF00"/>
                </a:solidFill>
              </a:rPr>
              <a:t>We have an experienced professional director </a:t>
            </a:r>
          </a:p>
          <a:p>
            <a:pPr marL="742950" lvl="1" indent="-285750">
              <a:buFont typeface="Arial" panose="020B0604020202020204" pitchFamily="34" charset="0"/>
              <a:buChar char="•"/>
            </a:pPr>
            <a:r>
              <a:rPr lang="en-US" sz="2000" b="1" dirty="0">
                <a:solidFill>
                  <a:srgbClr val="FFFF00"/>
                </a:solidFill>
              </a:rPr>
              <a:t>Excellent professional soloists and musicians work with us</a:t>
            </a:r>
          </a:p>
          <a:p>
            <a:pPr marL="742950" lvl="1" indent="-285750">
              <a:buFont typeface="Arial" panose="020B0604020202020204" pitchFamily="34" charset="0"/>
              <a:buChar char="•"/>
            </a:pPr>
            <a:endParaRPr lang="en-US" sz="2000" b="1" dirty="0">
              <a:solidFill>
                <a:srgbClr val="FFFF00"/>
              </a:solidFill>
            </a:endParaRPr>
          </a:p>
          <a:p>
            <a:pPr marL="285750" indent="-285750">
              <a:buFont typeface="Arial" panose="020B0604020202020204" pitchFamily="34" charset="0"/>
              <a:buChar char="•"/>
            </a:pPr>
            <a:r>
              <a:rPr lang="en-US" sz="2400" b="1" dirty="0">
                <a:solidFill>
                  <a:srgbClr val="FFFF00"/>
                </a:solidFill>
              </a:rPr>
              <a:t>Concerts take place in prestigious places in France and Switzerland</a:t>
            </a:r>
          </a:p>
          <a:p>
            <a:pPr marL="285750" indent="-285750">
              <a:buFont typeface="Arial" panose="020B0604020202020204" pitchFamily="34" charset="0"/>
              <a:buChar char="•"/>
            </a:pPr>
            <a:endParaRPr lang="en-US" sz="2000" b="1" dirty="0">
              <a:solidFill>
                <a:srgbClr val="FFFF00"/>
              </a:solidFill>
            </a:endParaRPr>
          </a:p>
          <a:p>
            <a:pPr marL="285750" indent="-285750">
              <a:buFont typeface="Arial" panose="020B0604020202020204" pitchFamily="34" charset="0"/>
              <a:buChar char="•"/>
            </a:pPr>
            <a:r>
              <a:rPr lang="en-US" sz="2400" b="1" dirty="0">
                <a:solidFill>
                  <a:srgbClr val="FFFF00"/>
                </a:solidFill>
              </a:rPr>
              <a:t>We rehearse on Wednesdays in the CERN Main Auditorium</a:t>
            </a:r>
          </a:p>
          <a:p>
            <a:pPr marL="285750" indent="-285750">
              <a:buFont typeface="Arial" panose="020B0604020202020204" pitchFamily="34" charset="0"/>
              <a:buChar char="•"/>
            </a:pPr>
            <a:endParaRPr lang="en-US" sz="2400" b="1" dirty="0">
              <a:solidFill>
                <a:srgbClr val="FFFF00"/>
              </a:solidFill>
            </a:endParaRPr>
          </a:p>
          <a:p>
            <a:pPr marL="285750" indent="-285750">
              <a:buFont typeface="Arial" panose="020B0604020202020204" pitchFamily="34" charset="0"/>
              <a:buChar char="•"/>
            </a:pPr>
            <a:r>
              <a:rPr lang="en-US" sz="2400" b="1" dirty="0">
                <a:solidFill>
                  <a:srgbClr val="FFFF00"/>
                </a:solidFill>
              </a:rPr>
              <a:t>We provide a good Club Life too…</a:t>
            </a:r>
          </a:p>
        </p:txBody>
      </p:sp>
      <p:sp>
        <p:nvSpPr>
          <p:cNvPr id="12" name="TextBox 11">
            <a:extLst>
              <a:ext uri="{FF2B5EF4-FFF2-40B4-BE49-F238E27FC236}">
                <a16:creationId xmlns:a16="http://schemas.microsoft.com/office/drawing/2014/main" id="{8642CEE0-6C34-C042-9C1C-1B094F086D18}"/>
              </a:ext>
            </a:extLst>
          </p:cNvPr>
          <p:cNvSpPr txBox="1"/>
          <p:nvPr/>
        </p:nvSpPr>
        <p:spPr>
          <a:xfrm>
            <a:off x="0" y="6211669"/>
            <a:ext cx="6331528" cy="584775"/>
          </a:xfrm>
          <a:prstGeom prst="rect">
            <a:avLst/>
          </a:prstGeom>
          <a:noFill/>
        </p:spPr>
        <p:txBody>
          <a:bodyPr wrap="square" rtlCol="0">
            <a:spAutoFit/>
          </a:bodyPr>
          <a:lstStyle/>
          <a:p>
            <a:r>
              <a:rPr lang="en-US" sz="1600" b="1" dirty="0">
                <a:solidFill>
                  <a:srgbClr val="FFFF00"/>
                </a:solidFill>
                <a:hlinkClick r:id="rId3">
                  <a:extLst>
                    <a:ext uri="{A12FA001-AC4F-418D-AE19-62706E023703}">
                      <ahyp:hlinkClr xmlns:ahyp="http://schemas.microsoft.com/office/drawing/2018/hyperlinkcolor" val="tx"/>
                    </a:ext>
                  </a:extLst>
                </a:hlinkClick>
              </a:rPr>
              <a:t>ht</a:t>
            </a:r>
            <a:r>
              <a:rPr lang="en-US" sz="1600" b="1" u="sng" dirty="0">
                <a:solidFill>
                  <a:srgbClr val="FFFF00"/>
                </a:solidFill>
                <a:hlinkClick r:id="rId3">
                  <a:extLst>
                    <a:ext uri="{A12FA001-AC4F-418D-AE19-62706E023703}">
                      <ahyp:hlinkClr xmlns:ahyp="http://schemas.microsoft.com/office/drawing/2018/hyperlinkcolor" val="tx"/>
                    </a:ext>
                  </a:extLst>
                </a:hlinkClick>
              </a:rPr>
              <a:t>tps://club-choir.web.cer</a:t>
            </a:r>
            <a:r>
              <a:rPr lang="en-US" sz="1600" b="1" u="sng" dirty="0">
                <a:solidFill>
                  <a:srgbClr val="FFFF00"/>
                </a:solidFill>
              </a:rPr>
              <a:t>n</a:t>
            </a:r>
          </a:p>
          <a:p>
            <a:r>
              <a:rPr lang="en-US" sz="1600" b="1" dirty="0">
                <a:solidFill>
                  <a:srgbClr val="FFFF00"/>
                </a:solidFill>
              </a:rPr>
              <a:t>https://club-choir.web.cern.ch/form/contact</a:t>
            </a:r>
          </a:p>
        </p:txBody>
      </p:sp>
      <p:pic>
        <p:nvPicPr>
          <p:cNvPr id="15" name="Picture 14">
            <a:extLst>
              <a:ext uri="{FF2B5EF4-FFF2-40B4-BE49-F238E27FC236}">
                <a16:creationId xmlns:a16="http://schemas.microsoft.com/office/drawing/2014/main" id="{2F11EE7F-180F-DA44-B0FD-3D2EEA32F366}"/>
              </a:ext>
            </a:extLst>
          </p:cNvPr>
          <p:cNvPicPr>
            <a:picLocks noChangeAspect="1"/>
          </p:cNvPicPr>
          <p:nvPr/>
        </p:nvPicPr>
        <p:blipFill>
          <a:blip r:embed="rId4"/>
          <a:stretch>
            <a:fillRect/>
          </a:stretch>
        </p:blipFill>
        <p:spPr>
          <a:xfrm>
            <a:off x="10972800" y="76201"/>
            <a:ext cx="1162049" cy="1116683"/>
          </a:xfrm>
          <a:prstGeom prst="rect">
            <a:avLst/>
          </a:prstGeom>
        </p:spPr>
      </p:pic>
      <p:sp>
        <p:nvSpPr>
          <p:cNvPr id="16" name="Footer Placeholder 15">
            <a:extLst>
              <a:ext uri="{FF2B5EF4-FFF2-40B4-BE49-F238E27FC236}">
                <a16:creationId xmlns:a16="http://schemas.microsoft.com/office/drawing/2014/main" id="{010BE8F9-097A-844D-9046-88263481DEA9}"/>
              </a:ext>
            </a:extLst>
          </p:cNvPr>
          <p:cNvSpPr>
            <a:spLocks noGrp="1"/>
          </p:cNvSpPr>
          <p:nvPr>
            <p:ph type="ftr" sz="quarter" idx="11"/>
          </p:nvPr>
        </p:nvSpPr>
        <p:spPr/>
        <p:txBody>
          <a:bodyPr/>
          <a:lstStyle/>
          <a:p>
            <a:r>
              <a:rPr lang="fr-FR" dirty="0"/>
              <a:t>CERN OnBoarding 16/9 2022, E. Wildner CERN Choir</a:t>
            </a:r>
          </a:p>
        </p:txBody>
      </p:sp>
      <p:sp>
        <p:nvSpPr>
          <p:cNvPr id="17" name="Slide Number Placeholder 16">
            <a:extLst>
              <a:ext uri="{FF2B5EF4-FFF2-40B4-BE49-F238E27FC236}">
                <a16:creationId xmlns:a16="http://schemas.microsoft.com/office/drawing/2014/main" id="{8A18C344-C880-6A48-B855-F811F7DF7164}"/>
              </a:ext>
            </a:extLst>
          </p:cNvPr>
          <p:cNvSpPr>
            <a:spLocks noGrp="1"/>
          </p:cNvSpPr>
          <p:nvPr>
            <p:ph type="sldNum" sz="quarter" idx="12"/>
          </p:nvPr>
        </p:nvSpPr>
        <p:spPr/>
        <p:txBody>
          <a:bodyPr/>
          <a:lstStyle/>
          <a:p>
            <a:fld id="{2481DA79-3EF3-0B40-A965-246496B41732}" type="slidenum">
              <a:rPr lang="fr-FR" smtClean="0"/>
              <a:t>1</a:t>
            </a:fld>
            <a:endParaRPr lang="fr-FR"/>
          </a:p>
        </p:txBody>
      </p:sp>
    </p:spTree>
    <p:extLst>
      <p:ext uri="{BB962C8B-B14F-4D97-AF65-F5344CB8AC3E}">
        <p14:creationId xmlns:p14="http://schemas.microsoft.com/office/powerpoint/2010/main" val="3639708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46BAC-428E-094D-9666-0919B9BFB7CB}"/>
              </a:ext>
            </a:extLst>
          </p:cNvPr>
          <p:cNvSpPr>
            <a:spLocks noGrp="1"/>
          </p:cNvSpPr>
          <p:nvPr>
            <p:ph type="title"/>
          </p:nvPr>
        </p:nvSpPr>
        <p:spPr/>
        <p:txBody>
          <a:bodyPr/>
          <a:lstStyle/>
          <a:p>
            <a:r>
              <a:rPr lang="fr-FR" b="1" dirty="0"/>
              <a:t>A bit of history</a:t>
            </a:r>
          </a:p>
        </p:txBody>
      </p:sp>
      <p:sp>
        <p:nvSpPr>
          <p:cNvPr id="5" name="TextBox 4">
            <a:extLst>
              <a:ext uri="{FF2B5EF4-FFF2-40B4-BE49-F238E27FC236}">
                <a16:creationId xmlns:a16="http://schemas.microsoft.com/office/drawing/2014/main" id="{1F896F03-408E-C84A-9B0C-3949E247CC15}"/>
              </a:ext>
            </a:extLst>
          </p:cNvPr>
          <p:cNvSpPr txBox="1"/>
          <p:nvPr/>
        </p:nvSpPr>
        <p:spPr>
          <a:xfrm>
            <a:off x="671233" y="1585885"/>
            <a:ext cx="10572750" cy="4154984"/>
          </a:xfrm>
          <a:prstGeom prst="rect">
            <a:avLst/>
          </a:prstGeom>
          <a:noFill/>
        </p:spPr>
        <p:txBody>
          <a:bodyPr wrap="square" rtlCol="0">
            <a:spAutoFit/>
          </a:bodyPr>
          <a:lstStyle/>
          <a:p>
            <a:r>
              <a:rPr lang="en-US" sz="2400" b="1" dirty="0"/>
              <a:t>The CERN choir was created in </a:t>
            </a:r>
            <a:r>
              <a:rPr lang="en-US" sz="2400" b="1" dirty="0">
                <a:solidFill>
                  <a:srgbClr val="C00000"/>
                </a:solidFill>
              </a:rPr>
              <a:t>autumn 1974 </a:t>
            </a:r>
            <a:r>
              <a:rPr lang="en-US" sz="2400" b="1" dirty="0"/>
              <a:t>with the CERN Orchestra, as one of the numerous clubs of </a:t>
            </a:r>
            <a:r>
              <a:rPr lang="en-US" sz="2400" b="1" dirty="0">
                <a:solidFill>
                  <a:srgbClr val="C00000"/>
                </a:solidFill>
              </a:rPr>
              <a:t>the Staff Association</a:t>
            </a:r>
            <a:r>
              <a:rPr lang="en-US" sz="2400" b="1" dirty="0"/>
              <a:t>, by a group of enthusiastic music lovers among whom were Colin Taylor, Mervyn Hyne and Hildred Blewett. Renée Adam and CERN Woman's Club as well as the members of the Geneva Amateur Operatic Society contributed actively in this creation. </a:t>
            </a:r>
            <a:r>
              <a:rPr lang="en-US" sz="2400" b="1" dirty="0">
                <a:solidFill>
                  <a:srgbClr val="C00000"/>
                </a:solidFill>
              </a:rPr>
              <a:t>CERN Choir will have its 50</a:t>
            </a:r>
            <a:r>
              <a:rPr lang="en-US" sz="2400" b="1" baseline="30000" dirty="0">
                <a:solidFill>
                  <a:srgbClr val="C00000"/>
                </a:solidFill>
              </a:rPr>
              <a:t>th</a:t>
            </a:r>
            <a:r>
              <a:rPr lang="en-US" sz="2400" b="1" dirty="0">
                <a:solidFill>
                  <a:srgbClr val="C00000"/>
                </a:solidFill>
              </a:rPr>
              <a:t> birthday 2024 !</a:t>
            </a:r>
          </a:p>
          <a:p>
            <a:endParaRPr lang="en-US" sz="2400" b="1" dirty="0"/>
          </a:p>
          <a:p>
            <a:r>
              <a:rPr lang="en-US" sz="2400" b="1" dirty="0">
                <a:solidFill>
                  <a:srgbClr val="C00000"/>
                </a:solidFill>
              </a:rPr>
              <a:t>Colin Taylor was our first director, </a:t>
            </a:r>
            <a:r>
              <a:rPr lang="en-US" sz="2400" b="1" dirty="0"/>
              <a:t>then the direction of the Choir was entrusted to several professional directors and </a:t>
            </a:r>
            <a:r>
              <a:rPr lang="en-US" sz="2400" b="1" dirty="0">
                <a:solidFill>
                  <a:srgbClr val="C00000"/>
                </a:solidFill>
              </a:rPr>
              <a:t>since 1989, to Gonzalo Martinez </a:t>
            </a:r>
            <a:r>
              <a:rPr lang="en-US" sz="2400" b="1" dirty="0"/>
              <a:t>who also works for the Choir Pro Musca Of Annecy, the Vocal ensemble Heinrich Schütz of Annecy, and the Vocal Chapel of Lausanne.</a:t>
            </a:r>
          </a:p>
        </p:txBody>
      </p:sp>
      <p:pic>
        <p:nvPicPr>
          <p:cNvPr id="7" name="Picture 6">
            <a:extLst>
              <a:ext uri="{FF2B5EF4-FFF2-40B4-BE49-F238E27FC236}">
                <a16:creationId xmlns:a16="http://schemas.microsoft.com/office/drawing/2014/main" id="{BA9F6F79-BED8-4E46-85F5-349B162CB3F3}"/>
              </a:ext>
            </a:extLst>
          </p:cNvPr>
          <p:cNvPicPr>
            <a:picLocks noChangeAspect="1"/>
          </p:cNvPicPr>
          <p:nvPr/>
        </p:nvPicPr>
        <p:blipFill>
          <a:blip r:embed="rId2"/>
          <a:stretch>
            <a:fillRect/>
          </a:stretch>
        </p:blipFill>
        <p:spPr>
          <a:xfrm>
            <a:off x="11049000" y="95251"/>
            <a:ext cx="1085849" cy="1043458"/>
          </a:xfrm>
          <a:prstGeom prst="rect">
            <a:avLst/>
          </a:prstGeom>
        </p:spPr>
      </p:pic>
      <p:sp>
        <p:nvSpPr>
          <p:cNvPr id="8" name="Footer Placeholder 7">
            <a:extLst>
              <a:ext uri="{FF2B5EF4-FFF2-40B4-BE49-F238E27FC236}">
                <a16:creationId xmlns:a16="http://schemas.microsoft.com/office/drawing/2014/main" id="{7F7B74DA-EB68-934E-885C-D5997966F7ED}"/>
              </a:ext>
            </a:extLst>
          </p:cNvPr>
          <p:cNvSpPr>
            <a:spLocks noGrp="1"/>
          </p:cNvSpPr>
          <p:nvPr>
            <p:ph type="ftr" sz="quarter" idx="11"/>
          </p:nvPr>
        </p:nvSpPr>
        <p:spPr/>
        <p:txBody>
          <a:bodyPr/>
          <a:lstStyle/>
          <a:p>
            <a:r>
              <a:rPr lang="fr-FR" dirty="0"/>
              <a:t>CERN OnBoarding 16/9 2022, E. Wildner CERN Choir</a:t>
            </a:r>
          </a:p>
        </p:txBody>
      </p:sp>
      <p:sp>
        <p:nvSpPr>
          <p:cNvPr id="9" name="Slide Number Placeholder 8">
            <a:extLst>
              <a:ext uri="{FF2B5EF4-FFF2-40B4-BE49-F238E27FC236}">
                <a16:creationId xmlns:a16="http://schemas.microsoft.com/office/drawing/2014/main" id="{0ABFB214-540E-0742-879A-695B27C86698}"/>
              </a:ext>
            </a:extLst>
          </p:cNvPr>
          <p:cNvSpPr>
            <a:spLocks noGrp="1"/>
          </p:cNvSpPr>
          <p:nvPr>
            <p:ph type="sldNum" sz="quarter" idx="12"/>
          </p:nvPr>
        </p:nvSpPr>
        <p:spPr/>
        <p:txBody>
          <a:bodyPr/>
          <a:lstStyle/>
          <a:p>
            <a:fld id="{2481DA79-3EF3-0B40-A965-246496B41732}" type="slidenum">
              <a:rPr lang="fr-FR" smtClean="0"/>
              <a:t>2</a:t>
            </a:fld>
            <a:endParaRPr lang="fr-FR"/>
          </a:p>
        </p:txBody>
      </p:sp>
    </p:spTree>
    <p:extLst>
      <p:ext uri="{BB962C8B-B14F-4D97-AF65-F5344CB8AC3E}">
        <p14:creationId xmlns:p14="http://schemas.microsoft.com/office/powerpoint/2010/main" val="3830703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75000"/>
              </a:schemeClr>
            </a:gs>
            <a:gs pos="23000">
              <a:schemeClr val="accent1">
                <a:lumMod val="45000"/>
                <a:lumOff val="55000"/>
                <a:alpha val="33000"/>
              </a:schemeClr>
            </a:gs>
            <a:gs pos="83000">
              <a:schemeClr val="accent1">
                <a:lumMod val="45000"/>
                <a:lumOff val="55000"/>
              </a:schemeClr>
            </a:gs>
            <a:gs pos="100000">
              <a:schemeClr val="accent1">
                <a:lumMod val="30000"/>
                <a:lumOff val="70000"/>
              </a:schemeClr>
            </a:gs>
          </a:gsLst>
          <a:lin ang="10800000" scaled="0"/>
        </a:gra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818D764-4B64-DB48-985B-C20E729175C4}"/>
              </a:ext>
            </a:extLst>
          </p:cNvPr>
          <p:cNvPicPr>
            <a:picLocks noGrp="1" noChangeAspect="1"/>
          </p:cNvPicPr>
          <p:nvPr>
            <p:ph idx="1"/>
          </p:nvPr>
        </p:nvPicPr>
        <p:blipFill>
          <a:blip r:embed="rId2"/>
          <a:stretch>
            <a:fillRect/>
          </a:stretch>
        </p:blipFill>
        <p:spPr>
          <a:xfrm>
            <a:off x="0" y="18535"/>
            <a:ext cx="12192000" cy="6839465"/>
          </a:xfrm>
          <a:gradFill>
            <a:gsLst>
              <a:gs pos="0">
                <a:schemeClr val="bg2">
                  <a:lumMod val="75000"/>
                  <a:alpha val="14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0"/>
          </a:gradFill>
        </p:spPr>
      </p:pic>
      <p:sp>
        <p:nvSpPr>
          <p:cNvPr id="6" name="Rectangle 5">
            <a:extLst>
              <a:ext uri="{FF2B5EF4-FFF2-40B4-BE49-F238E27FC236}">
                <a16:creationId xmlns:a16="http://schemas.microsoft.com/office/drawing/2014/main" id="{F70E03F8-0A87-914C-AD02-1AD2E8FC2259}"/>
              </a:ext>
            </a:extLst>
          </p:cNvPr>
          <p:cNvSpPr/>
          <p:nvPr/>
        </p:nvSpPr>
        <p:spPr>
          <a:xfrm>
            <a:off x="0" y="-133350"/>
            <a:ext cx="12192000" cy="6991350"/>
          </a:xfrm>
          <a:prstGeom prst="rect">
            <a:avLst/>
          </a:prstGeom>
          <a:solidFill>
            <a:schemeClr val="bg1">
              <a:lumMod val="85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bg2">
                  <a:lumMod val="25000"/>
                </a:schemeClr>
              </a:solidFill>
            </a:endParaRPr>
          </a:p>
        </p:txBody>
      </p:sp>
      <p:sp>
        <p:nvSpPr>
          <p:cNvPr id="2" name="Title 1">
            <a:extLst>
              <a:ext uri="{FF2B5EF4-FFF2-40B4-BE49-F238E27FC236}">
                <a16:creationId xmlns:a16="http://schemas.microsoft.com/office/drawing/2014/main" id="{9725FA6C-25C6-F14F-9954-EFCE354FC976}"/>
              </a:ext>
            </a:extLst>
          </p:cNvPr>
          <p:cNvSpPr>
            <a:spLocks noGrp="1"/>
          </p:cNvSpPr>
          <p:nvPr>
            <p:ph type="title"/>
          </p:nvPr>
        </p:nvSpPr>
        <p:spPr>
          <a:xfrm>
            <a:off x="4482352" y="0"/>
            <a:ext cx="6799729" cy="1325563"/>
          </a:xfrm>
        </p:spPr>
        <p:txBody>
          <a:bodyPr/>
          <a:lstStyle/>
          <a:p>
            <a:r>
              <a:rPr lang="fr-FR" b="1" i="1" dirty="0"/>
              <a:t>Join us !</a:t>
            </a:r>
          </a:p>
        </p:txBody>
      </p:sp>
      <p:pic>
        <p:nvPicPr>
          <p:cNvPr id="69" name="Picture 68">
            <a:extLst>
              <a:ext uri="{FF2B5EF4-FFF2-40B4-BE49-F238E27FC236}">
                <a16:creationId xmlns:a16="http://schemas.microsoft.com/office/drawing/2014/main" id="{3D9E12C8-FF3D-B048-85D6-A51BB5E3FAD1}"/>
              </a:ext>
            </a:extLst>
          </p:cNvPr>
          <p:cNvPicPr>
            <a:picLocks noChangeAspect="1"/>
          </p:cNvPicPr>
          <p:nvPr/>
        </p:nvPicPr>
        <p:blipFill>
          <a:blip r:embed="rId3"/>
          <a:stretch>
            <a:fillRect/>
          </a:stretch>
        </p:blipFill>
        <p:spPr>
          <a:xfrm>
            <a:off x="11049000" y="95251"/>
            <a:ext cx="1085849" cy="1043458"/>
          </a:xfrm>
          <a:prstGeom prst="rect">
            <a:avLst/>
          </a:prstGeom>
        </p:spPr>
      </p:pic>
      <p:sp>
        <p:nvSpPr>
          <p:cNvPr id="71" name="Rectangle 70">
            <a:extLst>
              <a:ext uri="{FF2B5EF4-FFF2-40B4-BE49-F238E27FC236}">
                <a16:creationId xmlns:a16="http://schemas.microsoft.com/office/drawing/2014/main" id="{89739866-42A3-4A4C-BDA9-BEDAC7B1D750}"/>
              </a:ext>
            </a:extLst>
          </p:cNvPr>
          <p:cNvSpPr/>
          <p:nvPr/>
        </p:nvSpPr>
        <p:spPr>
          <a:xfrm>
            <a:off x="645459" y="2847272"/>
            <a:ext cx="11403106" cy="1261884"/>
          </a:xfrm>
          <a:prstGeom prst="rect">
            <a:avLst/>
          </a:prstGeom>
        </p:spPr>
        <p:txBody>
          <a:bodyPr wrap="square">
            <a:spAutoFit/>
          </a:bodyPr>
          <a:lstStyle/>
          <a:p>
            <a:r>
              <a:rPr lang="en-US" sz="2800" b="1" i="1" dirty="0">
                <a:latin typeface="opensans-bold"/>
              </a:rPr>
              <a:t>If the answer is yes, there's a place for you in the CERN Choir!</a:t>
            </a:r>
          </a:p>
          <a:p>
            <a:r>
              <a:rPr lang="en-US" sz="2400" b="1" dirty="0">
                <a:solidFill>
                  <a:srgbClr val="292929"/>
                </a:solidFill>
                <a:latin typeface="sourcesans-regular"/>
              </a:rPr>
              <a:t>For more information, please come join us at one of our rehearsals. You will be very welcome!</a:t>
            </a:r>
          </a:p>
        </p:txBody>
      </p:sp>
      <p:sp>
        <p:nvSpPr>
          <p:cNvPr id="72" name="Rectangle 71">
            <a:extLst>
              <a:ext uri="{FF2B5EF4-FFF2-40B4-BE49-F238E27FC236}">
                <a16:creationId xmlns:a16="http://schemas.microsoft.com/office/drawing/2014/main" id="{DBC8F4FF-F615-5C40-B79E-C4FE98ACB994}"/>
              </a:ext>
            </a:extLst>
          </p:cNvPr>
          <p:cNvSpPr/>
          <p:nvPr/>
        </p:nvSpPr>
        <p:spPr>
          <a:xfrm>
            <a:off x="645458" y="1640559"/>
            <a:ext cx="10560424" cy="830997"/>
          </a:xfrm>
          <a:prstGeom prst="rect">
            <a:avLst/>
          </a:prstGeom>
          <a:solidFill>
            <a:schemeClr val="accent6">
              <a:lumMod val="60000"/>
              <a:lumOff val="40000"/>
            </a:schemeClr>
          </a:solidFill>
          <a:ln>
            <a:solidFill>
              <a:srgbClr val="00B050"/>
            </a:solidFill>
          </a:ln>
        </p:spPr>
        <p:txBody>
          <a:bodyPr wrap="square">
            <a:spAutoFit/>
          </a:bodyPr>
          <a:lstStyle/>
          <a:p>
            <a:pPr algn="ctr"/>
            <a:r>
              <a:rPr lang="en-US" sz="2400" b="1" dirty="0">
                <a:solidFill>
                  <a:srgbClr val="292929"/>
                </a:solidFill>
              </a:rPr>
              <a:t>Do you like classical music and want to sing under the direction of a professional choir director at concerts in which professional soloists and musicians participate?</a:t>
            </a:r>
            <a:endParaRPr lang="en-US" sz="2400" b="1" i="0" u="none" strike="noStrike" dirty="0">
              <a:solidFill>
                <a:srgbClr val="292929"/>
              </a:solidFill>
              <a:effectLst/>
            </a:endParaRPr>
          </a:p>
        </p:txBody>
      </p:sp>
      <p:sp>
        <p:nvSpPr>
          <p:cNvPr id="73" name="Content Placeholder 4">
            <a:extLst>
              <a:ext uri="{FF2B5EF4-FFF2-40B4-BE49-F238E27FC236}">
                <a16:creationId xmlns:a16="http://schemas.microsoft.com/office/drawing/2014/main" id="{8F6B5011-E6B4-B24D-824A-A668CB7E7B24}"/>
              </a:ext>
            </a:extLst>
          </p:cNvPr>
          <p:cNvSpPr txBox="1">
            <a:spLocks/>
          </p:cNvSpPr>
          <p:nvPr/>
        </p:nvSpPr>
        <p:spPr>
          <a:xfrm>
            <a:off x="645459" y="4476939"/>
            <a:ext cx="10488706" cy="1733808"/>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i="1" dirty="0">
                <a:solidFill>
                  <a:schemeClr val="bg2">
                    <a:lumMod val="25000"/>
                  </a:schemeClr>
                </a:solidFill>
              </a:rPr>
              <a:t>Who are we ?</a:t>
            </a:r>
          </a:p>
          <a:p>
            <a:pPr marL="0" indent="0">
              <a:buNone/>
            </a:pPr>
            <a:r>
              <a:rPr lang="en-US" sz="2400" b="1" dirty="0">
                <a:solidFill>
                  <a:schemeClr val="bg2">
                    <a:lumMod val="25000"/>
                  </a:schemeClr>
                </a:solidFill>
              </a:rPr>
              <a:t>… people working on the CERN site</a:t>
            </a:r>
          </a:p>
          <a:p>
            <a:pPr marL="0" indent="0">
              <a:buNone/>
            </a:pPr>
            <a:r>
              <a:rPr lang="en-US" sz="2400" b="1" dirty="0">
                <a:solidFill>
                  <a:schemeClr val="bg2">
                    <a:lumMod val="25000"/>
                  </a:schemeClr>
                </a:solidFill>
              </a:rPr>
              <a:t>… CERN retirees, external people from the Geneva area,  France and Switzerland, who like to sing with us</a:t>
            </a:r>
          </a:p>
        </p:txBody>
      </p:sp>
      <p:sp>
        <p:nvSpPr>
          <p:cNvPr id="74" name="Footer Placeholder 73">
            <a:extLst>
              <a:ext uri="{FF2B5EF4-FFF2-40B4-BE49-F238E27FC236}">
                <a16:creationId xmlns:a16="http://schemas.microsoft.com/office/drawing/2014/main" id="{83BCF0EE-E39A-0B48-A289-7523B256675B}"/>
              </a:ext>
            </a:extLst>
          </p:cNvPr>
          <p:cNvSpPr>
            <a:spLocks noGrp="1"/>
          </p:cNvSpPr>
          <p:nvPr>
            <p:ph type="ftr" sz="quarter" idx="11"/>
          </p:nvPr>
        </p:nvSpPr>
        <p:spPr/>
        <p:txBody>
          <a:bodyPr/>
          <a:lstStyle/>
          <a:p>
            <a:r>
              <a:rPr lang="fr-FR" dirty="0"/>
              <a:t>CERN OnBoarding 16/9 2022, E. Wildner CERN Choir</a:t>
            </a:r>
          </a:p>
        </p:txBody>
      </p:sp>
      <p:sp>
        <p:nvSpPr>
          <p:cNvPr id="75" name="Slide Number Placeholder 74">
            <a:extLst>
              <a:ext uri="{FF2B5EF4-FFF2-40B4-BE49-F238E27FC236}">
                <a16:creationId xmlns:a16="http://schemas.microsoft.com/office/drawing/2014/main" id="{C0FCEAFB-D9AB-194E-8353-B04B06ED604C}"/>
              </a:ext>
            </a:extLst>
          </p:cNvPr>
          <p:cNvSpPr>
            <a:spLocks noGrp="1"/>
          </p:cNvSpPr>
          <p:nvPr>
            <p:ph type="sldNum" sz="quarter" idx="12"/>
          </p:nvPr>
        </p:nvSpPr>
        <p:spPr/>
        <p:txBody>
          <a:bodyPr/>
          <a:lstStyle/>
          <a:p>
            <a:fld id="{2481DA79-3EF3-0B40-A965-246496B41732}" type="slidenum">
              <a:rPr lang="fr-FR" smtClean="0"/>
              <a:t>3</a:t>
            </a:fld>
            <a:endParaRPr lang="fr-FR"/>
          </a:p>
        </p:txBody>
      </p:sp>
    </p:spTree>
    <p:extLst>
      <p:ext uri="{BB962C8B-B14F-4D97-AF65-F5344CB8AC3E}">
        <p14:creationId xmlns:p14="http://schemas.microsoft.com/office/powerpoint/2010/main" val="2075712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75000"/>
              </a:schemeClr>
            </a:gs>
            <a:gs pos="23000">
              <a:schemeClr val="accent1">
                <a:lumMod val="45000"/>
                <a:lumOff val="55000"/>
                <a:alpha val="33000"/>
              </a:schemeClr>
            </a:gs>
            <a:gs pos="83000">
              <a:schemeClr val="accent1">
                <a:lumMod val="45000"/>
                <a:lumOff val="55000"/>
              </a:schemeClr>
            </a:gs>
            <a:gs pos="100000">
              <a:schemeClr val="accent1">
                <a:lumMod val="30000"/>
                <a:lumOff val="70000"/>
              </a:schemeClr>
            </a:gs>
          </a:gsLst>
          <a:lin ang="10800000" scaled="0"/>
        </a:gradFill>
        <a:effectLst/>
      </p:bgPr>
    </p:bg>
    <p:spTree>
      <p:nvGrpSpPr>
        <p:cNvPr id="1" name=""/>
        <p:cNvGrpSpPr/>
        <p:nvPr/>
      </p:nvGrpSpPr>
      <p:grpSpPr>
        <a:xfrm>
          <a:off x="0" y="0"/>
          <a:ext cx="0" cy="0"/>
          <a:chOff x="0" y="0"/>
          <a:chExt cx="0" cy="0"/>
        </a:xfrm>
      </p:grpSpPr>
      <p:pic>
        <p:nvPicPr>
          <p:cNvPr id="13" name="Content Placeholder 4">
            <a:extLst>
              <a:ext uri="{FF2B5EF4-FFF2-40B4-BE49-F238E27FC236}">
                <a16:creationId xmlns:a16="http://schemas.microsoft.com/office/drawing/2014/main" id="{A913D2E0-0551-0C4C-93C9-D8FDD2D56B11}"/>
              </a:ext>
            </a:extLst>
          </p:cNvPr>
          <p:cNvPicPr>
            <a:picLocks noGrp="1" noChangeAspect="1"/>
          </p:cNvPicPr>
          <p:nvPr>
            <p:ph idx="1"/>
          </p:nvPr>
        </p:nvPicPr>
        <p:blipFill>
          <a:blip r:embed="rId2"/>
          <a:stretch>
            <a:fillRect/>
          </a:stretch>
        </p:blipFill>
        <p:spPr>
          <a:xfrm>
            <a:off x="0" y="456685"/>
            <a:ext cx="12192000" cy="6839465"/>
          </a:xfrm>
          <a:gradFill>
            <a:gsLst>
              <a:gs pos="16000">
                <a:schemeClr val="bg2">
                  <a:lumMod val="75000"/>
                  <a:alpha val="14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0"/>
          </a:gradFill>
        </p:spPr>
      </p:pic>
      <p:sp>
        <p:nvSpPr>
          <p:cNvPr id="6" name="Rectangle 5">
            <a:extLst>
              <a:ext uri="{FF2B5EF4-FFF2-40B4-BE49-F238E27FC236}">
                <a16:creationId xmlns:a16="http://schemas.microsoft.com/office/drawing/2014/main" id="{F70E03F8-0A87-914C-AD02-1AD2E8FC2259}"/>
              </a:ext>
            </a:extLst>
          </p:cNvPr>
          <p:cNvSpPr/>
          <p:nvPr/>
        </p:nvSpPr>
        <p:spPr>
          <a:xfrm>
            <a:off x="0" y="0"/>
            <a:ext cx="12192000" cy="7236758"/>
          </a:xfrm>
          <a:prstGeom prst="rect">
            <a:avLst/>
          </a:prstGeom>
          <a:gradFill flip="none" rotWithShape="1">
            <a:gsLst>
              <a:gs pos="0">
                <a:schemeClr val="bg1">
                  <a:lumMod val="95000"/>
                  <a:shade val="30000"/>
                  <a:satMod val="115000"/>
                  <a:alpha val="57000"/>
                </a:schemeClr>
              </a:gs>
              <a:gs pos="50000">
                <a:schemeClr val="bg1">
                  <a:lumMod val="95000"/>
                  <a:shade val="67500"/>
                  <a:satMod val="115000"/>
                </a:schemeClr>
              </a:gs>
              <a:gs pos="100000">
                <a:schemeClr val="bg1">
                  <a:lumMod val="95000"/>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bg2">
                  <a:lumMod val="25000"/>
                </a:schemeClr>
              </a:solidFill>
            </a:endParaRPr>
          </a:p>
        </p:txBody>
      </p:sp>
      <p:sp>
        <p:nvSpPr>
          <p:cNvPr id="2" name="Title 1">
            <a:extLst>
              <a:ext uri="{FF2B5EF4-FFF2-40B4-BE49-F238E27FC236}">
                <a16:creationId xmlns:a16="http://schemas.microsoft.com/office/drawing/2014/main" id="{9725FA6C-25C6-F14F-9954-EFCE354FC976}"/>
              </a:ext>
            </a:extLst>
          </p:cNvPr>
          <p:cNvSpPr>
            <a:spLocks noGrp="1"/>
          </p:cNvSpPr>
          <p:nvPr>
            <p:ph type="title"/>
          </p:nvPr>
        </p:nvSpPr>
        <p:spPr>
          <a:xfrm>
            <a:off x="2920252" y="0"/>
            <a:ext cx="6799729" cy="1325563"/>
          </a:xfrm>
        </p:spPr>
        <p:txBody>
          <a:bodyPr/>
          <a:lstStyle/>
          <a:p>
            <a:r>
              <a:rPr lang="fr-FR" b="1" dirty="0"/>
              <a:t>Rehearsals and info </a:t>
            </a:r>
          </a:p>
        </p:txBody>
      </p:sp>
      <p:pic>
        <p:nvPicPr>
          <p:cNvPr id="69" name="Picture 68">
            <a:extLst>
              <a:ext uri="{FF2B5EF4-FFF2-40B4-BE49-F238E27FC236}">
                <a16:creationId xmlns:a16="http://schemas.microsoft.com/office/drawing/2014/main" id="{3D9E12C8-FF3D-B048-85D6-A51BB5E3FAD1}"/>
              </a:ext>
            </a:extLst>
          </p:cNvPr>
          <p:cNvPicPr>
            <a:picLocks noChangeAspect="1"/>
          </p:cNvPicPr>
          <p:nvPr/>
        </p:nvPicPr>
        <p:blipFill>
          <a:blip r:embed="rId3"/>
          <a:stretch>
            <a:fillRect/>
          </a:stretch>
        </p:blipFill>
        <p:spPr>
          <a:xfrm>
            <a:off x="11049000" y="95251"/>
            <a:ext cx="1085849" cy="1043458"/>
          </a:xfrm>
          <a:prstGeom prst="rect">
            <a:avLst/>
          </a:prstGeom>
        </p:spPr>
      </p:pic>
      <p:sp>
        <p:nvSpPr>
          <p:cNvPr id="71" name="Rectangle 70">
            <a:extLst>
              <a:ext uri="{FF2B5EF4-FFF2-40B4-BE49-F238E27FC236}">
                <a16:creationId xmlns:a16="http://schemas.microsoft.com/office/drawing/2014/main" id="{89739866-42A3-4A4C-BDA9-BEDAC7B1D750}"/>
              </a:ext>
            </a:extLst>
          </p:cNvPr>
          <p:cNvSpPr/>
          <p:nvPr/>
        </p:nvSpPr>
        <p:spPr>
          <a:xfrm>
            <a:off x="571500" y="906413"/>
            <a:ext cx="11403106" cy="5262979"/>
          </a:xfrm>
          <a:prstGeom prst="rect">
            <a:avLst/>
          </a:prstGeom>
        </p:spPr>
        <p:txBody>
          <a:bodyPr wrap="square">
            <a:spAutoFit/>
          </a:bodyPr>
          <a:lstStyle/>
          <a:p>
            <a:endParaRPr lang="en-US" sz="2400" b="1" dirty="0">
              <a:solidFill>
                <a:srgbClr val="292929"/>
              </a:solidFill>
              <a:latin typeface="sourcesans-regular"/>
            </a:endParaRPr>
          </a:p>
          <a:p>
            <a:r>
              <a:rPr lang="en-US" sz="2400" b="1" dirty="0">
                <a:solidFill>
                  <a:srgbClr val="C00000"/>
                </a:solidFill>
                <a:latin typeface="opensans-bold"/>
              </a:rPr>
              <a:t>Rehearsals</a:t>
            </a:r>
          </a:p>
          <a:p>
            <a:r>
              <a:rPr lang="en-US" sz="2400" b="1" dirty="0">
                <a:solidFill>
                  <a:srgbClr val="292929"/>
                </a:solidFill>
                <a:latin typeface="sourcesans-regular"/>
              </a:rPr>
              <a:t>Every Wednesday, from </a:t>
            </a:r>
            <a:r>
              <a:rPr lang="en-US" sz="2400" b="1" dirty="0">
                <a:solidFill>
                  <a:srgbClr val="C00000"/>
                </a:solidFill>
                <a:latin typeface="sourcesans-regular"/>
              </a:rPr>
              <a:t>8 pm to 10 pm</a:t>
            </a:r>
            <a:r>
              <a:rPr lang="en-US" sz="2400" b="1" dirty="0">
                <a:solidFill>
                  <a:srgbClr val="292929"/>
                </a:solidFill>
                <a:latin typeface="sourcesans-regular"/>
              </a:rPr>
              <a:t>, in CERN’s Amphitheater in bldg. 500.</a:t>
            </a:r>
          </a:p>
          <a:p>
            <a:r>
              <a:rPr lang="en-US" sz="2400" b="1" dirty="0">
                <a:solidFill>
                  <a:srgbClr val="292929"/>
                </a:solidFill>
                <a:latin typeface="sourcesans-regular"/>
              </a:rPr>
              <a:t>We also rehearse during a few week-ends per year to prepare our concerts</a:t>
            </a:r>
          </a:p>
          <a:p>
            <a:r>
              <a:rPr lang="en-US" sz="2400" b="1" dirty="0">
                <a:solidFill>
                  <a:srgbClr val="292929"/>
                </a:solidFill>
                <a:latin typeface="sourcesans-bold"/>
              </a:rPr>
              <a:t>N.B</a:t>
            </a:r>
            <a:r>
              <a:rPr lang="en-US" sz="2400" b="1" dirty="0">
                <a:solidFill>
                  <a:srgbClr val="292929"/>
                </a:solidFill>
                <a:latin typeface="sourcesans-regular"/>
              </a:rPr>
              <a:t>. For more information, please fill in our contact form that you can fins on our our website </a:t>
            </a:r>
            <a:r>
              <a:rPr lang="en-US" sz="2400" b="1" dirty="0">
                <a:solidFill>
                  <a:srgbClr val="C00000"/>
                </a:solidFill>
                <a:hlinkClick r:id="rId4"/>
              </a:rPr>
              <a:t>https://club-choir.web.cern.ch</a:t>
            </a:r>
            <a:endParaRPr lang="en-US" sz="2400" b="1" dirty="0">
              <a:solidFill>
                <a:srgbClr val="C00000"/>
              </a:solidFill>
            </a:endParaRPr>
          </a:p>
          <a:p>
            <a:endParaRPr lang="en-US" sz="2400" b="1" dirty="0">
              <a:solidFill>
                <a:srgbClr val="292929"/>
              </a:solidFill>
              <a:latin typeface="sourcesans-regular"/>
            </a:endParaRPr>
          </a:p>
          <a:p>
            <a:endParaRPr lang="en-US" sz="2400" b="1" dirty="0">
              <a:solidFill>
                <a:srgbClr val="292929"/>
              </a:solidFill>
              <a:latin typeface="sourcesans-regular"/>
            </a:endParaRPr>
          </a:p>
          <a:p>
            <a:r>
              <a:rPr lang="en-US" sz="2400" b="1" dirty="0">
                <a:solidFill>
                  <a:srgbClr val="C00000"/>
                </a:solidFill>
                <a:latin typeface="opensans-bold"/>
              </a:rPr>
              <a:t>Membership fees</a:t>
            </a:r>
          </a:p>
          <a:p>
            <a:r>
              <a:rPr lang="en-US" sz="2400" b="1" dirty="0">
                <a:solidFill>
                  <a:srgbClr val="292929"/>
                </a:solidFill>
                <a:latin typeface="sourcesans-regular"/>
              </a:rPr>
              <a:t>From January to June: </a:t>
            </a:r>
            <a:r>
              <a:rPr lang="en-US" sz="2400" b="1" dirty="0">
                <a:solidFill>
                  <a:srgbClr val="C00000"/>
                </a:solidFill>
                <a:latin typeface="sourcesans-regular"/>
              </a:rPr>
              <a:t>150 CHF</a:t>
            </a:r>
            <a:br>
              <a:rPr lang="en-US" sz="2400" b="1" dirty="0">
                <a:solidFill>
                  <a:srgbClr val="292929"/>
                </a:solidFill>
                <a:latin typeface="sourcesans-regular"/>
              </a:rPr>
            </a:br>
            <a:r>
              <a:rPr lang="en-US" sz="2400" b="1" dirty="0">
                <a:solidFill>
                  <a:srgbClr val="292929"/>
                </a:solidFill>
                <a:latin typeface="sourcesans-regular"/>
              </a:rPr>
              <a:t>From September to December: </a:t>
            </a:r>
            <a:r>
              <a:rPr lang="en-US" sz="2400" b="1" dirty="0">
                <a:solidFill>
                  <a:srgbClr val="C00000"/>
                </a:solidFill>
                <a:latin typeface="sourcesans-regular"/>
              </a:rPr>
              <a:t>100 CHF</a:t>
            </a:r>
          </a:p>
          <a:p>
            <a:r>
              <a:rPr lang="en-US" sz="2400" b="1" dirty="0">
                <a:solidFill>
                  <a:srgbClr val="C00000"/>
                </a:solidFill>
                <a:latin typeface="sourcesans-regular"/>
              </a:rPr>
              <a:t>Students get a reduction of 50 % </a:t>
            </a:r>
            <a:br>
              <a:rPr lang="en-US" sz="2400" b="1" dirty="0">
                <a:solidFill>
                  <a:srgbClr val="292929"/>
                </a:solidFill>
                <a:latin typeface="sourcesans-regular"/>
              </a:rPr>
            </a:br>
            <a:r>
              <a:rPr lang="en-US" sz="2400" b="1" dirty="0">
                <a:solidFill>
                  <a:srgbClr val="292929"/>
                </a:solidFill>
                <a:latin typeface="sourcesans-regular"/>
              </a:rPr>
              <a:t>In addition to the membership fee, there will be additional costs for some of </a:t>
            </a:r>
          </a:p>
          <a:p>
            <a:r>
              <a:rPr lang="en-US" sz="2400" b="1" dirty="0">
                <a:solidFill>
                  <a:srgbClr val="292929"/>
                </a:solidFill>
                <a:latin typeface="sourcesans-regular"/>
              </a:rPr>
              <a:t>the required scores.</a:t>
            </a:r>
            <a:endParaRPr lang="en-US" sz="2400" b="1" i="0" u="none" strike="noStrike" dirty="0">
              <a:solidFill>
                <a:srgbClr val="292929"/>
              </a:solidFill>
              <a:effectLst/>
              <a:latin typeface="sourcesans-regular"/>
            </a:endParaRPr>
          </a:p>
        </p:txBody>
      </p:sp>
      <p:sp>
        <p:nvSpPr>
          <p:cNvPr id="8" name="Footer Placeholder 7">
            <a:extLst>
              <a:ext uri="{FF2B5EF4-FFF2-40B4-BE49-F238E27FC236}">
                <a16:creationId xmlns:a16="http://schemas.microsoft.com/office/drawing/2014/main" id="{D4BC6ADD-ED11-A845-BE32-F49CE87E722D}"/>
              </a:ext>
            </a:extLst>
          </p:cNvPr>
          <p:cNvSpPr>
            <a:spLocks noGrp="1"/>
          </p:cNvSpPr>
          <p:nvPr>
            <p:ph type="ftr" sz="quarter" idx="11"/>
          </p:nvPr>
        </p:nvSpPr>
        <p:spPr/>
        <p:txBody>
          <a:bodyPr/>
          <a:lstStyle/>
          <a:p>
            <a:r>
              <a:rPr lang="fr-FR" dirty="0"/>
              <a:t>CERN OnBoarding 16/9 2022, E. Wildner CERN Choir</a:t>
            </a:r>
          </a:p>
        </p:txBody>
      </p:sp>
      <p:sp>
        <p:nvSpPr>
          <p:cNvPr id="9" name="Slide Number Placeholder 8">
            <a:extLst>
              <a:ext uri="{FF2B5EF4-FFF2-40B4-BE49-F238E27FC236}">
                <a16:creationId xmlns:a16="http://schemas.microsoft.com/office/drawing/2014/main" id="{F706A9AD-2A2A-1349-BF0A-95649BAE1499}"/>
              </a:ext>
            </a:extLst>
          </p:cNvPr>
          <p:cNvSpPr>
            <a:spLocks noGrp="1"/>
          </p:cNvSpPr>
          <p:nvPr>
            <p:ph type="sldNum" sz="quarter" idx="12"/>
          </p:nvPr>
        </p:nvSpPr>
        <p:spPr/>
        <p:txBody>
          <a:bodyPr/>
          <a:lstStyle/>
          <a:p>
            <a:fld id="{2481DA79-3EF3-0B40-A965-246496B41732}" type="slidenum">
              <a:rPr lang="fr-FR" smtClean="0"/>
              <a:t>4</a:t>
            </a:fld>
            <a:endParaRPr lang="fr-FR"/>
          </a:p>
        </p:txBody>
      </p:sp>
    </p:spTree>
    <p:extLst>
      <p:ext uri="{BB962C8B-B14F-4D97-AF65-F5344CB8AC3E}">
        <p14:creationId xmlns:p14="http://schemas.microsoft.com/office/powerpoint/2010/main" val="1175729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75000"/>
              </a:schemeClr>
            </a:gs>
            <a:gs pos="23000">
              <a:schemeClr val="accent1">
                <a:lumMod val="45000"/>
                <a:lumOff val="55000"/>
                <a:alpha val="33000"/>
              </a:schemeClr>
            </a:gs>
            <a:gs pos="83000">
              <a:schemeClr val="accent1">
                <a:lumMod val="45000"/>
                <a:lumOff val="55000"/>
              </a:schemeClr>
            </a:gs>
            <a:gs pos="100000">
              <a:schemeClr val="accent1">
                <a:lumMod val="30000"/>
                <a:lumOff val="70000"/>
              </a:schemeClr>
            </a:gs>
          </a:gsLst>
          <a:lin ang="108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5FA6C-25C6-F14F-9954-EFCE354FC976}"/>
              </a:ext>
            </a:extLst>
          </p:cNvPr>
          <p:cNvSpPr>
            <a:spLocks noGrp="1"/>
          </p:cNvSpPr>
          <p:nvPr>
            <p:ph type="title"/>
          </p:nvPr>
        </p:nvSpPr>
        <p:spPr>
          <a:xfrm>
            <a:off x="4137295" y="0"/>
            <a:ext cx="6799729" cy="1325563"/>
          </a:xfrm>
        </p:spPr>
        <p:txBody>
          <a:bodyPr/>
          <a:lstStyle/>
          <a:p>
            <a:r>
              <a:rPr lang="fr-FR" b="1" dirty="0"/>
              <a:t>Future  </a:t>
            </a:r>
          </a:p>
        </p:txBody>
      </p:sp>
      <p:pic>
        <p:nvPicPr>
          <p:cNvPr id="69" name="Picture 68">
            <a:extLst>
              <a:ext uri="{FF2B5EF4-FFF2-40B4-BE49-F238E27FC236}">
                <a16:creationId xmlns:a16="http://schemas.microsoft.com/office/drawing/2014/main" id="{3D9E12C8-FF3D-B048-85D6-A51BB5E3FAD1}"/>
              </a:ext>
            </a:extLst>
          </p:cNvPr>
          <p:cNvPicPr>
            <a:picLocks noChangeAspect="1"/>
          </p:cNvPicPr>
          <p:nvPr/>
        </p:nvPicPr>
        <p:blipFill>
          <a:blip r:embed="rId2"/>
          <a:stretch>
            <a:fillRect/>
          </a:stretch>
        </p:blipFill>
        <p:spPr>
          <a:xfrm>
            <a:off x="11049000" y="95251"/>
            <a:ext cx="1085849" cy="1043458"/>
          </a:xfrm>
          <a:prstGeom prst="rect">
            <a:avLst/>
          </a:prstGeom>
        </p:spPr>
      </p:pic>
      <p:sp>
        <p:nvSpPr>
          <p:cNvPr id="71" name="Rectangle 70">
            <a:extLst>
              <a:ext uri="{FF2B5EF4-FFF2-40B4-BE49-F238E27FC236}">
                <a16:creationId xmlns:a16="http://schemas.microsoft.com/office/drawing/2014/main" id="{89739866-42A3-4A4C-BDA9-BEDAC7B1D750}"/>
              </a:ext>
            </a:extLst>
          </p:cNvPr>
          <p:cNvSpPr/>
          <p:nvPr/>
        </p:nvSpPr>
        <p:spPr>
          <a:xfrm>
            <a:off x="509316" y="1069676"/>
            <a:ext cx="11024559" cy="4832092"/>
          </a:xfrm>
          <a:prstGeom prst="rect">
            <a:avLst/>
          </a:prstGeom>
        </p:spPr>
        <p:txBody>
          <a:bodyPr wrap="square">
            <a:spAutoFit/>
          </a:bodyPr>
          <a:lstStyle/>
          <a:p>
            <a:r>
              <a:rPr lang="en-US" sz="2800" b="1" dirty="0">
                <a:solidFill>
                  <a:srgbClr val="C00000"/>
                </a:solidFill>
              </a:rPr>
              <a:t>Verdi’s Requiem </a:t>
            </a:r>
            <a:r>
              <a:rPr lang="en-US" sz="2800" b="1" dirty="0"/>
              <a:t>will be set up in Victoria Hall, Geneva, within a cross-border collaboration </a:t>
            </a:r>
            <a:r>
              <a:rPr lang="en-US" sz="2800" dirty="0"/>
              <a:t>between 3 choirs and an orchestra from both Switzerland and neighboring France. </a:t>
            </a:r>
          </a:p>
          <a:p>
            <a:endParaRPr lang="en-US" sz="2800" dirty="0"/>
          </a:p>
          <a:p>
            <a:r>
              <a:rPr lang="en-US" sz="2800" dirty="0"/>
              <a:t>The concert is planned for </a:t>
            </a:r>
            <a:r>
              <a:rPr lang="en-US" sz="2800" dirty="0">
                <a:solidFill>
                  <a:srgbClr val="C00000"/>
                </a:solidFill>
              </a:rPr>
              <a:t>the 14th of September 2023</a:t>
            </a:r>
            <a:r>
              <a:rPr lang="en-US" sz="2800" dirty="0"/>
              <a:t>, with the CERN and the “Pro </a:t>
            </a:r>
            <a:r>
              <a:rPr lang="en-US" sz="2800" dirty="0" err="1"/>
              <a:t>Musica</a:t>
            </a:r>
            <a:r>
              <a:rPr lang="en-US" sz="2800" dirty="0"/>
              <a:t>” choirs as organizers. The “</a:t>
            </a:r>
            <a:r>
              <a:rPr lang="en-US" sz="2800" dirty="0" err="1"/>
              <a:t>Saleve</a:t>
            </a:r>
            <a:r>
              <a:rPr lang="en-US" sz="2800" dirty="0"/>
              <a:t> choir will”  also join !</a:t>
            </a:r>
          </a:p>
          <a:p>
            <a:endParaRPr lang="en-US" sz="2800" dirty="0"/>
          </a:p>
          <a:p>
            <a:r>
              <a:rPr lang="en-US" sz="2800" b="1" dirty="0"/>
              <a:t>In addition to rehearsing the Verdi Requiem, the choir is now also working on the </a:t>
            </a:r>
            <a:r>
              <a:rPr lang="en-US" sz="2800" b="1" dirty="0">
                <a:solidFill>
                  <a:srgbClr val="C00000"/>
                </a:solidFill>
              </a:rPr>
              <a:t>Stabat Mater by Dvorak</a:t>
            </a:r>
            <a:r>
              <a:rPr lang="en-US" sz="2800" dirty="0"/>
              <a:t>, in collaboration with the “Ensemble Vocal Schütz”, from Annecy. This concert is planned for </a:t>
            </a:r>
            <a:r>
              <a:rPr lang="en-US" sz="2800" dirty="0">
                <a:solidFill>
                  <a:srgbClr val="C00000"/>
                </a:solidFill>
              </a:rPr>
              <a:t>November 19</a:t>
            </a:r>
            <a:r>
              <a:rPr lang="en-US" sz="2800" baseline="30000" dirty="0">
                <a:solidFill>
                  <a:srgbClr val="C00000"/>
                </a:solidFill>
              </a:rPr>
              <a:t>th</a:t>
            </a:r>
            <a:r>
              <a:rPr lang="en-US" sz="2800" dirty="0">
                <a:solidFill>
                  <a:srgbClr val="C00000"/>
                </a:solidFill>
              </a:rPr>
              <a:t> and 20</a:t>
            </a:r>
            <a:r>
              <a:rPr lang="en-US" sz="2800" baseline="30000" dirty="0">
                <a:solidFill>
                  <a:srgbClr val="C00000"/>
                </a:solidFill>
              </a:rPr>
              <a:t>th</a:t>
            </a:r>
            <a:r>
              <a:rPr lang="en-US" sz="2800" dirty="0">
                <a:solidFill>
                  <a:srgbClr val="C00000"/>
                </a:solidFill>
              </a:rPr>
              <a:t> ,  2022.</a:t>
            </a:r>
          </a:p>
        </p:txBody>
      </p:sp>
      <p:sp>
        <p:nvSpPr>
          <p:cNvPr id="3" name="Footer Placeholder 2">
            <a:extLst>
              <a:ext uri="{FF2B5EF4-FFF2-40B4-BE49-F238E27FC236}">
                <a16:creationId xmlns:a16="http://schemas.microsoft.com/office/drawing/2014/main" id="{99CB2B00-646A-7C4A-9F91-F29E4D02EBD7}"/>
              </a:ext>
            </a:extLst>
          </p:cNvPr>
          <p:cNvSpPr>
            <a:spLocks noGrp="1"/>
          </p:cNvSpPr>
          <p:nvPr>
            <p:ph type="ftr" sz="quarter" idx="11"/>
          </p:nvPr>
        </p:nvSpPr>
        <p:spPr/>
        <p:txBody>
          <a:bodyPr/>
          <a:lstStyle/>
          <a:p>
            <a:r>
              <a:rPr lang="fr-FR" dirty="0"/>
              <a:t>CERN OnBoarding 16/9 2022, E. Wildner CERN Choir</a:t>
            </a:r>
          </a:p>
        </p:txBody>
      </p:sp>
      <p:sp>
        <p:nvSpPr>
          <p:cNvPr id="4" name="Slide Number Placeholder 3">
            <a:extLst>
              <a:ext uri="{FF2B5EF4-FFF2-40B4-BE49-F238E27FC236}">
                <a16:creationId xmlns:a16="http://schemas.microsoft.com/office/drawing/2014/main" id="{805C2D08-E63B-5046-9907-8875F9EA78E2}"/>
              </a:ext>
            </a:extLst>
          </p:cNvPr>
          <p:cNvSpPr>
            <a:spLocks noGrp="1"/>
          </p:cNvSpPr>
          <p:nvPr>
            <p:ph type="sldNum" sz="quarter" idx="12"/>
          </p:nvPr>
        </p:nvSpPr>
        <p:spPr/>
        <p:txBody>
          <a:bodyPr/>
          <a:lstStyle/>
          <a:p>
            <a:fld id="{2481DA79-3EF3-0B40-A965-246496B41732}" type="slidenum">
              <a:rPr lang="fr-FR" smtClean="0"/>
              <a:t>5</a:t>
            </a:fld>
            <a:endParaRPr lang="fr-FR"/>
          </a:p>
        </p:txBody>
      </p:sp>
    </p:spTree>
    <p:extLst>
      <p:ext uri="{BB962C8B-B14F-4D97-AF65-F5344CB8AC3E}">
        <p14:creationId xmlns:p14="http://schemas.microsoft.com/office/powerpoint/2010/main" val="1388747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4B1DD2A-9097-FB4A-96EC-DC46EA8C5A95}"/>
              </a:ext>
            </a:extLst>
          </p:cNvPr>
          <p:cNvSpPr txBox="1">
            <a:spLocks noGrp="1"/>
          </p:cNvSpPr>
          <p:nvPr>
            <p:ph type="title"/>
          </p:nvPr>
        </p:nvSpPr>
        <p:spPr>
          <a:xfrm>
            <a:off x="2415988" y="213344"/>
            <a:ext cx="7163115" cy="840230"/>
          </a:xfrm>
          <a:prstGeom prst="rect">
            <a:avLst/>
          </a:prstGeom>
          <a:noFill/>
        </p:spPr>
        <p:txBody>
          <a:bodyPr wrap="none" rtlCol="0">
            <a:spAutoFit/>
          </a:bodyPr>
          <a:lstStyle/>
          <a:p>
            <a:r>
              <a:rPr lang="en-US" sz="5400" b="1" i="1" dirty="0">
                <a:solidFill>
                  <a:schemeClr val="bg2">
                    <a:lumMod val="25000"/>
                  </a:schemeClr>
                </a:solidFill>
              </a:rPr>
              <a:t>Concerts, a few examples</a:t>
            </a:r>
            <a:endParaRPr lang="en-US" sz="5400" b="1" dirty="0">
              <a:solidFill>
                <a:schemeClr val="bg2">
                  <a:lumMod val="25000"/>
                </a:schemeClr>
              </a:solidFill>
            </a:endParaRPr>
          </a:p>
        </p:txBody>
      </p:sp>
      <p:pic>
        <p:nvPicPr>
          <p:cNvPr id="7" name="Picture 6">
            <a:extLst>
              <a:ext uri="{FF2B5EF4-FFF2-40B4-BE49-F238E27FC236}">
                <a16:creationId xmlns:a16="http://schemas.microsoft.com/office/drawing/2014/main" id="{83ED5A08-D9F5-164A-9DA3-3AACDF22ADB1}"/>
              </a:ext>
            </a:extLst>
          </p:cNvPr>
          <p:cNvPicPr>
            <a:picLocks noChangeAspect="1"/>
          </p:cNvPicPr>
          <p:nvPr/>
        </p:nvPicPr>
        <p:blipFill>
          <a:blip r:embed="rId2"/>
          <a:stretch>
            <a:fillRect/>
          </a:stretch>
        </p:blipFill>
        <p:spPr>
          <a:xfrm>
            <a:off x="11010901" y="68762"/>
            <a:ext cx="876300" cy="842090"/>
          </a:xfrm>
          <a:prstGeom prst="rect">
            <a:avLst/>
          </a:prstGeom>
        </p:spPr>
      </p:pic>
      <p:sp>
        <p:nvSpPr>
          <p:cNvPr id="34" name="Slide Number Placeholder 33">
            <a:extLst>
              <a:ext uri="{FF2B5EF4-FFF2-40B4-BE49-F238E27FC236}">
                <a16:creationId xmlns:a16="http://schemas.microsoft.com/office/drawing/2014/main" id="{386836E3-4F6B-904C-8AB7-536CF4BD4F84}"/>
              </a:ext>
            </a:extLst>
          </p:cNvPr>
          <p:cNvSpPr>
            <a:spLocks noGrp="1"/>
          </p:cNvSpPr>
          <p:nvPr>
            <p:ph type="sldNum" sz="quarter" idx="12"/>
          </p:nvPr>
        </p:nvSpPr>
        <p:spPr/>
        <p:txBody>
          <a:bodyPr/>
          <a:lstStyle/>
          <a:p>
            <a:fld id="{2481DA79-3EF3-0B40-A965-246496B41732}" type="slidenum">
              <a:rPr lang="fr-FR" smtClean="0"/>
              <a:t>6</a:t>
            </a:fld>
            <a:endParaRPr lang="fr-FR"/>
          </a:p>
        </p:txBody>
      </p:sp>
      <p:pic>
        <p:nvPicPr>
          <p:cNvPr id="2" name="Picture 1">
            <a:extLst>
              <a:ext uri="{FF2B5EF4-FFF2-40B4-BE49-F238E27FC236}">
                <a16:creationId xmlns:a16="http://schemas.microsoft.com/office/drawing/2014/main" id="{1D991D8A-3EC3-774D-B858-AA85C1C9DF23}"/>
              </a:ext>
            </a:extLst>
          </p:cNvPr>
          <p:cNvPicPr>
            <a:picLocks noChangeAspect="1"/>
          </p:cNvPicPr>
          <p:nvPr/>
        </p:nvPicPr>
        <p:blipFill>
          <a:blip r:embed="rId3"/>
          <a:stretch>
            <a:fillRect/>
          </a:stretch>
        </p:blipFill>
        <p:spPr>
          <a:xfrm>
            <a:off x="0" y="901699"/>
            <a:ext cx="12192000" cy="5960534"/>
          </a:xfrm>
          <a:prstGeom prst="rect">
            <a:avLst/>
          </a:prstGeom>
        </p:spPr>
      </p:pic>
    </p:spTree>
    <p:extLst>
      <p:ext uri="{BB962C8B-B14F-4D97-AF65-F5344CB8AC3E}">
        <p14:creationId xmlns:p14="http://schemas.microsoft.com/office/powerpoint/2010/main" val="544214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7121F0E-A4E5-7B41-A159-09F981B2275B}"/>
              </a:ext>
            </a:extLst>
          </p:cNvPr>
          <p:cNvSpPr>
            <a:spLocks noGrp="1"/>
          </p:cNvSpPr>
          <p:nvPr>
            <p:ph type="ftr" sz="quarter" idx="11"/>
          </p:nvPr>
        </p:nvSpPr>
        <p:spPr/>
        <p:txBody>
          <a:bodyPr/>
          <a:lstStyle/>
          <a:p>
            <a:r>
              <a:rPr lang="fr-FR"/>
              <a:t>CERN OnBoarding 16/9 2022, E. Wildner CERN Choir</a:t>
            </a:r>
            <a:endParaRPr lang="fr-FR" dirty="0"/>
          </a:p>
        </p:txBody>
      </p:sp>
      <p:sp>
        <p:nvSpPr>
          <p:cNvPr id="5" name="Slide Number Placeholder 4">
            <a:extLst>
              <a:ext uri="{FF2B5EF4-FFF2-40B4-BE49-F238E27FC236}">
                <a16:creationId xmlns:a16="http://schemas.microsoft.com/office/drawing/2014/main" id="{A097395B-4586-DD4E-B11D-CF45B9D96C5E}"/>
              </a:ext>
            </a:extLst>
          </p:cNvPr>
          <p:cNvSpPr>
            <a:spLocks noGrp="1"/>
          </p:cNvSpPr>
          <p:nvPr>
            <p:ph type="sldNum" sz="quarter" idx="12"/>
          </p:nvPr>
        </p:nvSpPr>
        <p:spPr/>
        <p:txBody>
          <a:bodyPr/>
          <a:lstStyle/>
          <a:p>
            <a:fld id="{2481DA79-3EF3-0B40-A965-246496B41732}" type="slidenum">
              <a:rPr lang="fr-FR" smtClean="0"/>
              <a:t>7</a:t>
            </a:fld>
            <a:endParaRPr lang="fr-FR"/>
          </a:p>
        </p:txBody>
      </p:sp>
      <p:pic>
        <p:nvPicPr>
          <p:cNvPr id="6" name="Picture 5">
            <a:extLst>
              <a:ext uri="{FF2B5EF4-FFF2-40B4-BE49-F238E27FC236}">
                <a16:creationId xmlns:a16="http://schemas.microsoft.com/office/drawing/2014/main" id="{846C1197-A5F3-5545-BBDD-6598F08D6411}"/>
              </a:ext>
            </a:extLst>
          </p:cNvPr>
          <p:cNvPicPr>
            <a:picLocks noChangeAspect="1"/>
          </p:cNvPicPr>
          <p:nvPr/>
        </p:nvPicPr>
        <p:blipFill>
          <a:blip r:embed="rId2"/>
          <a:stretch>
            <a:fillRect/>
          </a:stretch>
        </p:blipFill>
        <p:spPr>
          <a:xfrm>
            <a:off x="0" y="28575"/>
            <a:ext cx="12192000" cy="6800850"/>
          </a:xfrm>
          <a:prstGeom prst="rect">
            <a:avLst/>
          </a:prstGeom>
        </p:spPr>
      </p:pic>
    </p:spTree>
    <p:extLst>
      <p:ext uri="{BB962C8B-B14F-4D97-AF65-F5344CB8AC3E}">
        <p14:creationId xmlns:p14="http://schemas.microsoft.com/office/powerpoint/2010/main" val="1631453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99314-959E-6342-84CE-2F49A1505422}"/>
              </a:ext>
            </a:extLst>
          </p:cNvPr>
          <p:cNvSpPr>
            <a:spLocks noGrp="1"/>
          </p:cNvSpPr>
          <p:nvPr>
            <p:ph type="title"/>
          </p:nvPr>
        </p:nvSpPr>
        <p:spPr/>
        <p:txBody>
          <a:bodyPr/>
          <a:lstStyle/>
          <a:p>
            <a:pPr algn="ctr"/>
            <a:r>
              <a:rPr lang="fr-FR" b="1" dirty="0"/>
              <a:t>Support, donations and invitations … </a:t>
            </a:r>
            <a:br>
              <a:rPr lang="fr-FR" b="1" dirty="0"/>
            </a:br>
            <a:r>
              <a:rPr lang="fr-FR" b="1" dirty="0"/>
              <a:t>Thank  !</a:t>
            </a:r>
          </a:p>
        </p:txBody>
      </p:sp>
      <p:pic>
        <p:nvPicPr>
          <p:cNvPr id="4" name="Content Placeholder 3">
            <a:extLst>
              <a:ext uri="{FF2B5EF4-FFF2-40B4-BE49-F238E27FC236}">
                <a16:creationId xmlns:a16="http://schemas.microsoft.com/office/drawing/2014/main" id="{AB099FF8-353F-5441-BFB0-37FA12F27A4A}"/>
              </a:ext>
            </a:extLst>
          </p:cNvPr>
          <p:cNvPicPr>
            <a:picLocks noGrp="1" noChangeAspect="1"/>
          </p:cNvPicPr>
          <p:nvPr>
            <p:ph idx="1"/>
          </p:nvPr>
        </p:nvPicPr>
        <p:blipFill>
          <a:blip r:embed="rId2"/>
          <a:stretch>
            <a:fillRect/>
          </a:stretch>
        </p:blipFill>
        <p:spPr>
          <a:xfrm>
            <a:off x="3496235" y="1979925"/>
            <a:ext cx="7962900" cy="1016000"/>
          </a:xfrm>
          <a:prstGeom prst="rect">
            <a:avLst/>
          </a:prstGeom>
        </p:spPr>
      </p:pic>
      <p:sp>
        <p:nvSpPr>
          <p:cNvPr id="6" name="TextBox 5">
            <a:extLst>
              <a:ext uri="{FF2B5EF4-FFF2-40B4-BE49-F238E27FC236}">
                <a16:creationId xmlns:a16="http://schemas.microsoft.com/office/drawing/2014/main" id="{E9ABF900-959D-C045-AF22-5D303072826D}"/>
              </a:ext>
            </a:extLst>
          </p:cNvPr>
          <p:cNvSpPr txBox="1"/>
          <p:nvPr/>
        </p:nvSpPr>
        <p:spPr>
          <a:xfrm>
            <a:off x="8747038" y="4787487"/>
            <a:ext cx="2261581" cy="584775"/>
          </a:xfrm>
          <a:prstGeom prst="rect">
            <a:avLst/>
          </a:prstGeom>
          <a:noFill/>
        </p:spPr>
        <p:txBody>
          <a:bodyPr wrap="none" rtlCol="0">
            <a:spAutoFit/>
          </a:bodyPr>
          <a:lstStyle/>
          <a:p>
            <a:r>
              <a:rPr lang="fr-FR" sz="3200" dirty="0">
                <a:solidFill>
                  <a:schemeClr val="accent2">
                    <a:lumMod val="75000"/>
                  </a:schemeClr>
                </a:solidFill>
              </a:rPr>
              <a:t>…and others</a:t>
            </a:r>
          </a:p>
        </p:txBody>
      </p:sp>
      <p:pic>
        <p:nvPicPr>
          <p:cNvPr id="8" name="Picture 7">
            <a:extLst>
              <a:ext uri="{FF2B5EF4-FFF2-40B4-BE49-F238E27FC236}">
                <a16:creationId xmlns:a16="http://schemas.microsoft.com/office/drawing/2014/main" id="{2D186B49-07E0-1A49-B48C-2CF0B671225C}"/>
              </a:ext>
            </a:extLst>
          </p:cNvPr>
          <p:cNvPicPr>
            <a:picLocks noChangeAspect="1"/>
          </p:cNvPicPr>
          <p:nvPr/>
        </p:nvPicPr>
        <p:blipFill>
          <a:blip r:embed="rId3"/>
          <a:stretch>
            <a:fillRect/>
          </a:stretch>
        </p:blipFill>
        <p:spPr>
          <a:xfrm>
            <a:off x="11049000" y="95251"/>
            <a:ext cx="1085849" cy="1043458"/>
          </a:xfrm>
          <a:prstGeom prst="rect">
            <a:avLst/>
          </a:prstGeom>
        </p:spPr>
      </p:pic>
      <p:pic>
        <p:nvPicPr>
          <p:cNvPr id="9" name="Picture 8">
            <a:extLst>
              <a:ext uri="{FF2B5EF4-FFF2-40B4-BE49-F238E27FC236}">
                <a16:creationId xmlns:a16="http://schemas.microsoft.com/office/drawing/2014/main" id="{7790194C-74D0-8E41-9AE1-74F38E79B324}"/>
              </a:ext>
            </a:extLst>
          </p:cNvPr>
          <p:cNvPicPr>
            <a:picLocks noChangeAspect="1"/>
          </p:cNvPicPr>
          <p:nvPr/>
        </p:nvPicPr>
        <p:blipFill>
          <a:blip r:embed="rId4"/>
          <a:stretch>
            <a:fillRect/>
          </a:stretch>
        </p:blipFill>
        <p:spPr>
          <a:xfrm>
            <a:off x="661148" y="1879974"/>
            <a:ext cx="2362200" cy="2273300"/>
          </a:xfrm>
          <a:prstGeom prst="rect">
            <a:avLst/>
          </a:prstGeom>
        </p:spPr>
      </p:pic>
      <p:pic>
        <p:nvPicPr>
          <p:cNvPr id="10" name="Picture 9">
            <a:extLst>
              <a:ext uri="{FF2B5EF4-FFF2-40B4-BE49-F238E27FC236}">
                <a16:creationId xmlns:a16="http://schemas.microsoft.com/office/drawing/2014/main" id="{310E453B-DB3D-4A4B-A3D2-DFD2BAF9CAC5}"/>
              </a:ext>
            </a:extLst>
          </p:cNvPr>
          <p:cNvPicPr>
            <a:picLocks noChangeAspect="1"/>
          </p:cNvPicPr>
          <p:nvPr/>
        </p:nvPicPr>
        <p:blipFill>
          <a:blip r:embed="rId5"/>
          <a:stretch>
            <a:fillRect/>
          </a:stretch>
        </p:blipFill>
        <p:spPr>
          <a:xfrm>
            <a:off x="8077069" y="3347507"/>
            <a:ext cx="3119344" cy="1035945"/>
          </a:xfrm>
          <a:prstGeom prst="rect">
            <a:avLst/>
          </a:prstGeom>
        </p:spPr>
      </p:pic>
      <p:sp>
        <p:nvSpPr>
          <p:cNvPr id="11" name="TextBox 10">
            <a:extLst>
              <a:ext uri="{FF2B5EF4-FFF2-40B4-BE49-F238E27FC236}">
                <a16:creationId xmlns:a16="http://schemas.microsoft.com/office/drawing/2014/main" id="{C45CE534-224E-2F44-B2F0-0A606D548D65}"/>
              </a:ext>
            </a:extLst>
          </p:cNvPr>
          <p:cNvSpPr txBox="1"/>
          <p:nvPr/>
        </p:nvSpPr>
        <p:spPr>
          <a:xfrm>
            <a:off x="3425639" y="2975161"/>
            <a:ext cx="5483424" cy="369332"/>
          </a:xfrm>
          <a:prstGeom prst="rect">
            <a:avLst/>
          </a:prstGeom>
          <a:noFill/>
        </p:spPr>
        <p:txBody>
          <a:bodyPr wrap="none" rtlCol="0">
            <a:spAutoFit/>
          </a:bodyPr>
          <a:lstStyle/>
          <a:p>
            <a:r>
              <a:rPr lang="fr-FR" dirty="0"/>
              <a:t>We are one of the recognized oratorio choirs of Geneva  </a:t>
            </a:r>
          </a:p>
        </p:txBody>
      </p:sp>
      <p:pic>
        <p:nvPicPr>
          <p:cNvPr id="12" name="Picture 11">
            <a:extLst>
              <a:ext uri="{FF2B5EF4-FFF2-40B4-BE49-F238E27FC236}">
                <a16:creationId xmlns:a16="http://schemas.microsoft.com/office/drawing/2014/main" id="{B11E510B-EA9A-FE41-9CE6-9F6272A3B5E4}"/>
              </a:ext>
            </a:extLst>
          </p:cNvPr>
          <p:cNvPicPr>
            <a:picLocks noChangeAspect="1"/>
          </p:cNvPicPr>
          <p:nvPr/>
        </p:nvPicPr>
        <p:blipFill>
          <a:blip r:embed="rId6"/>
          <a:stretch>
            <a:fillRect/>
          </a:stretch>
        </p:blipFill>
        <p:spPr>
          <a:xfrm>
            <a:off x="5162997" y="4399259"/>
            <a:ext cx="1972234" cy="1785881"/>
          </a:xfrm>
          <a:prstGeom prst="rect">
            <a:avLst/>
          </a:prstGeom>
        </p:spPr>
      </p:pic>
      <p:pic>
        <p:nvPicPr>
          <p:cNvPr id="15" name="Picture 14">
            <a:extLst>
              <a:ext uri="{FF2B5EF4-FFF2-40B4-BE49-F238E27FC236}">
                <a16:creationId xmlns:a16="http://schemas.microsoft.com/office/drawing/2014/main" id="{9005CE27-A543-AB4F-87C8-0C49FC00D6ED}"/>
              </a:ext>
            </a:extLst>
          </p:cNvPr>
          <p:cNvPicPr>
            <a:picLocks noChangeAspect="1"/>
          </p:cNvPicPr>
          <p:nvPr/>
        </p:nvPicPr>
        <p:blipFill>
          <a:blip r:embed="rId7"/>
          <a:stretch>
            <a:fillRect/>
          </a:stretch>
        </p:blipFill>
        <p:spPr>
          <a:xfrm rot="5400000">
            <a:off x="4768760" y="5306459"/>
            <a:ext cx="1285338" cy="494996"/>
          </a:xfrm>
          <a:prstGeom prst="rect">
            <a:avLst/>
          </a:prstGeom>
        </p:spPr>
      </p:pic>
      <p:pic>
        <p:nvPicPr>
          <p:cNvPr id="16" name="Picture 15">
            <a:extLst>
              <a:ext uri="{FF2B5EF4-FFF2-40B4-BE49-F238E27FC236}">
                <a16:creationId xmlns:a16="http://schemas.microsoft.com/office/drawing/2014/main" id="{DACAB061-1FE5-5C47-97B1-37E5DEA3EA1D}"/>
              </a:ext>
            </a:extLst>
          </p:cNvPr>
          <p:cNvPicPr>
            <a:picLocks noChangeAspect="1"/>
          </p:cNvPicPr>
          <p:nvPr/>
        </p:nvPicPr>
        <p:blipFill>
          <a:blip r:embed="rId7"/>
          <a:stretch>
            <a:fillRect/>
          </a:stretch>
        </p:blipFill>
        <p:spPr>
          <a:xfrm>
            <a:off x="5185633" y="5181721"/>
            <a:ext cx="594065" cy="459956"/>
          </a:xfrm>
          <a:prstGeom prst="rect">
            <a:avLst/>
          </a:prstGeom>
          <a:solidFill>
            <a:schemeClr val="bg1">
              <a:lumMod val="95000"/>
            </a:schemeClr>
          </a:solidFill>
        </p:spPr>
      </p:pic>
      <p:pic>
        <p:nvPicPr>
          <p:cNvPr id="17" name="Picture 16">
            <a:extLst>
              <a:ext uri="{FF2B5EF4-FFF2-40B4-BE49-F238E27FC236}">
                <a16:creationId xmlns:a16="http://schemas.microsoft.com/office/drawing/2014/main" id="{EC2A877E-2A4B-914A-959E-C23458EAB146}"/>
              </a:ext>
            </a:extLst>
          </p:cNvPr>
          <p:cNvPicPr>
            <a:picLocks noChangeAspect="1"/>
          </p:cNvPicPr>
          <p:nvPr/>
        </p:nvPicPr>
        <p:blipFill>
          <a:blip r:embed="rId7"/>
          <a:stretch>
            <a:fillRect/>
          </a:stretch>
        </p:blipFill>
        <p:spPr>
          <a:xfrm rot="2857021">
            <a:off x="5927417" y="4494444"/>
            <a:ext cx="503147" cy="623068"/>
          </a:xfrm>
          <a:prstGeom prst="rect">
            <a:avLst/>
          </a:prstGeom>
          <a:solidFill>
            <a:schemeClr val="bg1">
              <a:lumMod val="95000"/>
            </a:schemeClr>
          </a:solidFill>
        </p:spPr>
      </p:pic>
      <p:sp>
        <p:nvSpPr>
          <p:cNvPr id="13" name="TextBox 12">
            <a:extLst>
              <a:ext uri="{FF2B5EF4-FFF2-40B4-BE49-F238E27FC236}">
                <a16:creationId xmlns:a16="http://schemas.microsoft.com/office/drawing/2014/main" id="{593A81AC-B825-BF4E-81BB-CABA54C6E835}"/>
              </a:ext>
            </a:extLst>
          </p:cNvPr>
          <p:cNvSpPr txBox="1"/>
          <p:nvPr/>
        </p:nvSpPr>
        <p:spPr>
          <a:xfrm>
            <a:off x="327804" y="4438716"/>
            <a:ext cx="5779698" cy="800219"/>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fr-FR" dirty="0"/>
              <a:t>CERN Amphitheatre for rehearsals and concerts</a:t>
            </a:r>
          </a:p>
          <a:p>
            <a:pPr marL="285750" indent="-285750">
              <a:buFont typeface="Arial" panose="020B0604020202020204" pitchFamily="34" charset="0"/>
              <a:buChar char="•"/>
            </a:pPr>
            <a:r>
              <a:rPr lang="fr-FR" dirty="0"/>
              <a:t> </a:t>
            </a:r>
            <a:r>
              <a:rPr lang="en-US" dirty="0"/>
              <a:t>Steinway 221 B lent to us by the Staff Association</a:t>
            </a:r>
          </a:p>
          <a:p>
            <a:pPr marL="285750" indent="-285750">
              <a:buFont typeface="Arial" panose="020B0604020202020204" pitchFamily="34" charset="0"/>
              <a:buChar char="•"/>
            </a:pPr>
            <a:endParaRPr lang="fr-FR" sz="1000" dirty="0"/>
          </a:p>
        </p:txBody>
      </p:sp>
      <p:sp>
        <p:nvSpPr>
          <p:cNvPr id="18" name="Footer Placeholder 17">
            <a:extLst>
              <a:ext uri="{FF2B5EF4-FFF2-40B4-BE49-F238E27FC236}">
                <a16:creationId xmlns:a16="http://schemas.microsoft.com/office/drawing/2014/main" id="{C8A8258D-1BC0-F043-8527-8913AB93A6EA}"/>
              </a:ext>
            </a:extLst>
          </p:cNvPr>
          <p:cNvSpPr>
            <a:spLocks noGrp="1"/>
          </p:cNvSpPr>
          <p:nvPr>
            <p:ph type="ftr" sz="quarter" idx="11"/>
          </p:nvPr>
        </p:nvSpPr>
        <p:spPr/>
        <p:txBody>
          <a:bodyPr/>
          <a:lstStyle/>
          <a:p>
            <a:r>
              <a:rPr lang="fr-FR" dirty="0"/>
              <a:t>CERN OnBoarding 16/9 2022, E. Wildner CERN Choir</a:t>
            </a:r>
          </a:p>
        </p:txBody>
      </p:sp>
      <p:sp>
        <p:nvSpPr>
          <p:cNvPr id="19" name="Slide Number Placeholder 18">
            <a:extLst>
              <a:ext uri="{FF2B5EF4-FFF2-40B4-BE49-F238E27FC236}">
                <a16:creationId xmlns:a16="http://schemas.microsoft.com/office/drawing/2014/main" id="{EA8941CF-BE5A-1C47-ADBB-ABEC3BE1CF22}"/>
              </a:ext>
            </a:extLst>
          </p:cNvPr>
          <p:cNvSpPr>
            <a:spLocks noGrp="1"/>
          </p:cNvSpPr>
          <p:nvPr>
            <p:ph type="sldNum" sz="quarter" idx="12"/>
          </p:nvPr>
        </p:nvSpPr>
        <p:spPr/>
        <p:txBody>
          <a:bodyPr/>
          <a:lstStyle/>
          <a:p>
            <a:fld id="{2481DA79-3EF3-0B40-A965-246496B41732}" type="slidenum">
              <a:rPr lang="fr-FR" smtClean="0"/>
              <a:t>8</a:t>
            </a:fld>
            <a:endParaRPr lang="fr-FR" dirty="0"/>
          </a:p>
        </p:txBody>
      </p:sp>
    </p:spTree>
    <p:extLst>
      <p:ext uri="{BB962C8B-B14F-4D97-AF65-F5344CB8AC3E}">
        <p14:creationId xmlns:p14="http://schemas.microsoft.com/office/powerpoint/2010/main" val="589527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37BD428-8B4D-B349-8A65-B00CC8AB8902}"/>
              </a:ext>
            </a:extLst>
          </p:cNvPr>
          <p:cNvPicPr>
            <a:picLocks noChangeAspect="1"/>
          </p:cNvPicPr>
          <p:nvPr/>
        </p:nvPicPr>
        <p:blipFill>
          <a:blip r:embed="rId2"/>
          <a:stretch>
            <a:fillRect/>
          </a:stretch>
        </p:blipFill>
        <p:spPr>
          <a:xfrm>
            <a:off x="-142176" y="0"/>
            <a:ext cx="12486576" cy="6858000"/>
          </a:xfrm>
          <a:prstGeom prst="rect">
            <a:avLst/>
          </a:prstGeom>
        </p:spPr>
      </p:pic>
      <p:sp>
        <p:nvSpPr>
          <p:cNvPr id="2" name="Title 1">
            <a:extLst>
              <a:ext uri="{FF2B5EF4-FFF2-40B4-BE49-F238E27FC236}">
                <a16:creationId xmlns:a16="http://schemas.microsoft.com/office/drawing/2014/main" id="{F610F090-6239-1844-B480-BA09A14C0501}"/>
              </a:ext>
            </a:extLst>
          </p:cNvPr>
          <p:cNvSpPr>
            <a:spLocks noGrp="1"/>
          </p:cNvSpPr>
          <p:nvPr>
            <p:ph type="title"/>
          </p:nvPr>
        </p:nvSpPr>
        <p:spPr>
          <a:xfrm>
            <a:off x="1985512" y="1934773"/>
            <a:ext cx="7653788" cy="1325563"/>
          </a:xfrm>
        </p:spPr>
        <p:txBody>
          <a:bodyPr>
            <a:normAutofit/>
          </a:bodyPr>
          <a:lstStyle/>
          <a:p>
            <a:r>
              <a:rPr lang="fr-FR" sz="4800" b="1" dirty="0">
                <a:solidFill>
                  <a:srgbClr val="FFFF00"/>
                </a:solidFill>
              </a:rPr>
              <a:t>Thank you for your attention !</a:t>
            </a:r>
          </a:p>
        </p:txBody>
      </p:sp>
      <p:sp>
        <p:nvSpPr>
          <p:cNvPr id="3" name="Content Placeholder 2">
            <a:extLst>
              <a:ext uri="{FF2B5EF4-FFF2-40B4-BE49-F238E27FC236}">
                <a16:creationId xmlns:a16="http://schemas.microsoft.com/office/drawing/2014/main" id="{70E68110-54C2-0B48-BDF6-D5C45D22E2D4}"/>
              </a:ext>
            </a:extLst>
          </p:cNvPr>
          <p:cNvSpPr>
            <a:spLocks noGrp="1"/>
          </p:cNvSpPr>
          <p:nvPr>
            <p:ph idx="1"/>
          </p:nvPr>
        </p:nvSpPr>
        <p:spPr>
          <a:xfrm>
            <a:off x="4228741" y="3848520"/>
            <a:ext cx="3613030" cy="3298466"/>
          </a:xfrm>
        </p:spPr>
        <p:txBody>
          <a:bodyPr>
            <a:normAutofit lnSpcReduction="10000"/>
          </a:bodyPr>
          <a:lstStyle/>
          <a:p>
            <a:pPr marL="0" indent="0">
              <a:buNone/>
            </a:pPr>
            <a:r>
              <a:rPr lang="fr-FR" sz="23900" dirty="0"/>
              <a:t>😊</a:t>
            </a:r>
          </a:p>
        </p:txBody>
      </p:sp>
      <p:sp>
        <p:nvSpPr>
          <p:cNvPr id="4" name="Footer Placeholder 3">
            <a:extLst>
              <a:ext uri="{FF2B5EF4-FFF2-40B4-BE49-F238E27FC236}">
                <a16:creationId xmlns:a16="http://schemas.microsoft.com/office/drawing/2014/main" id="{7A66ADF9-164C-7445-AD02-6BD4E4DDEA7B}"/>
              </a:ext>
            </a:extLst>
          </p:cNvPr>
          <p:cNvSpPr>
            <a:spLocks noGrp="1"/>
          </p:cNvSpPr>
          <p:nvPr>
            <p:ph type="ftr" sz="quarter" idx="11"/>
          </p:nvPr>
        </p:nvSpPr>
        <p:spPr/>
        <p:txBody>
          <a:bodyPr/>
          <a:lstStyle/>
          <a:p>
            <a:r>
              <a:rPr lang="fr-FR" dirty="0"/>
              <a:t>CERN OnBoarding 16/9 2022, E. Wildner CERN Choir</a:t>
            </a:r>
          </a:p>
        </p:txBody>
      </p:sp>
      <p:sp>
        <p:nvSpPr>
          <p:cNvPr id="5" name="Slide Number Placeholder 4">
            <a:extLst>
              <a:ext uri="{FF2B5EF4-FFF2-40B4-BE49-F238E27FC236}">
                <a16:creationId xmlns:a16="http://schemas.microsoft.com/office/drawing/2014/main" id="{AF3A6726-8915-E74C-A87A-A5FD42852080}"/>
              </a:ext>
            </a:extLst>
          </p:cNvPr>
          <p:cNvSpPr>
            <a:spLocks noGrp="1"/>
          </p:cNvSpPr>
          <p:nvPr>
            <p:ph type="sldNum" sz="quarter" idx="12"/>
          </p:nvPr>
        </p:nvSpPr>
        <p:spPr/>
        <p:txBody>
          <a:bodyPr/>
          <a:lstStyle/>
          <a:p>
            <a:fld id="{2481DA79-3EF3-0B40-A965-246496B41732}" type="slidenum">
              <a:rPr lang="fr-FR" smtClean="0"/>
              <a:t>9</a:t>
            </a:fld>
            <a:endParaRPr lang="fr-FR"/>
          </a:p>
        </p:txBody>
      </p:sp>
      <p:sp>
        <p:nvSpPr>
          <p:cNvPr id="7" name="Rectangle 6">
            <a:extLst>
              <a:ext uri="{FF2B5EF4-FFF2-40B4-BE49-F238E27FC236}">
                <a16:creationId xmlns:a16="http://schemas.microsoft.com/office/drawing/2014/main" id="{160D30B3-97AE-8F44-B7C3-9542B397038B}"/>
              </a:ext>
            </a:extLst>
          </p:cNvPr>
          <p:cNvSpPr/>
          <p:nvPr/>
        </p:nvSpPr>
        <p:spPr>
          <a:xfrm>
            <a:off x="6096000" y="180886"/>
            <a:ext cx="6096000" cy="1200329"/>
          </a:xfrm>
          <a:prstGeom prst="rect">
            <a:avLst/>
          </a:prstGeom>
        </p:spPr>
        <p:txBody>
          <a:bodyPr>
            <a:spAutoFit/>
          </a:bodyPr>
          <a:lstStyle/>
          <a:p>
            <a:r>
              <a:rPr lang="en-US" dirty="0">
                <a:solidFill>
                  <a:srgbClr val="FFFF00"/>
                </a:solidFill>
                <a:latin typeface="system-ui"/>
              </a:rPr>
              <a:t>Choeur du CERN - </a:t>
            </a:r>
            <a:r>
              <a:rPr lang="en-US" dirty="0">
                <a:solidFill>
                  <a:srgbClr val="FFFF00"/>
                </a:solidFill>
                <a:latin typeface="inherit"/>
                <a:hlinkClick r:id="rId3">
                  <a:extLst>
                    <a:ext uri="{A12FA001-AC4F-418D-AE19-62706E023703}">
                      <ahyp:hlinkClr xmlns:ahyp="http://schemas.microsoft.com/office/drawing/2018/hyperlinkcolor" val="tx"/>
                    </a:ext>
                  </a:extLst>
                </a:hlinkClick>
              </a:rPr>
              <a:t>L'Orchestre de Chambre de Genève</a:t>
            </a:r>
            <a:r>
              <a:rPr lang="en-US" dirty="0">
                <a:solidFill>
                  <a:srgbClr val="FFFF00"/>
                </a:solidFill>
                <a:latin typeface="system-ui"/>
              </a:rPr>
              <a:t> - Zürcher Sing-Akademie / Beethoven - Missa Solemnis / Victoria Hall, Geneva - 30 septembre 2014 / 60 ans du CERN - 40 ans du Choeur du CERN photo © F.Bevilacqua </a:t>
            </a:r>
            <a:endParaRPr lang="fr-FR" dirty="0">
              <a:solidFill>
                <a:srgbClr val="FFFF00"/>
              </a:solidFill>
            </a:endParaRPr>
          </a:p>
        </p:txBody>
      </p:sp>
    </p:spTree>
    <p:extLst>
      <p:ext uri="{BB962C8B-B14F-4D97-AF65-F5344CB8AC3E}">
        <p14:creationId xmlns:p14="http://schemas.microsoft.com/office/powerpoint/2010/main" val="7156249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1940</TotalTime>
  <Words>720</Words>
  <Application>Microsoft Macintosh PowerPoint</Application>
  <PresentationFormat>Widescreen</PresentationFormat>
  <Paragraphs>70</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Calibri Light</vt:lpstr>
      <vt:lpstr>inherit</vt:lpstr>
      <vt:lpstr>opensans-bold</vt:lpstr>
      <vt:lpstr>sourcesans-bold</vt:lpstr>
      <vt:lpstr>sourcesans-regular</vt:lpstr>
      <vt:lpstr>system-ui</vt:lpstr>
      <vt:lpstr>Office Theme</vt:lpstr>
      <vt:lpstr>PowerPoint Presentation</vt:lpstr>
      <vt:lpstr>A bit of history</vt:lpstr>
      <vt:lpstr>Join us !</vt:lpstr>
      <vt:lpstr>Rehearsals and info </vt:lpstr>
      <vt:lpstr>Future  </vt:lpstr>
      <vt:lpstr>Concerts, a few examples</vt:lpstr>
      <vt:lpstr>PowerPoint Presentation</vt:lpstr>
      <vt:lpstr>Support, donations and invitations …  Thank  !</vt:lpstr>
      <vt:lpstr>Thank you for your attention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43</cp:revision>
  <dcterms:created xsi:type="dcterms:W3CDTF">2022-09-09T05:12:14Z</dcterms:created>
  <dcterms:modified xsi:type="dcterms:W3CDTF">2022-09-11T17:17:26Z</dcterms:modified>
</cp:coreProperties>
</file>