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81"/>
    <p:restoredTop sz="94686"/>
  </p:normalViewPr>
  <p:slideViewPr>
    <p:cSldViewPr snapToGrid="0" snapToObjects="1">
      <p:cViewPr varScale="1">
        <p:scale>
          <a:sx n="111" d="100"/>
          <a:sy n="111" d="100"/>
        </p:scale>
        <p:origin x="224" y="3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8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tif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28 </a:t>
            </a:r>
            <a:r>
              <a:rPr lang="en-US" sz="1800" dirty="0" err="1"/>
              <a:t>novembre</a:t>
            </a:r>
            <a:r>
              <a:rPr lang="en-US" sz="1800" dirty="0"/>
              <a:t>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28.11.2022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89200" imgH="508000" progId="Equation.3">
                  <p:embed/>
                </p:oleObj>
              </mc:Choice>
              <mc:Fallback>
                <p:oleObj name="Equation" r:id="rId3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95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323909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28.11.2022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1204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74</cp:revision>
  <dcterms:created xsi:type="dcterms:W3CDTF">2021-05-17T19:21:29Z</dcterms:created>
  <dcterms:modified xsi:type="dcterms:W3CDTF">2022-11-28T10:24:09Z</dcterms:modified>
</cp:coreProperties>
</file>