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585" r:id="rId3"/>
    <p:sldId id="1264" r:id="rId4"/>
    <p:sldId id="1281" r:id="rId5"/>
    <p:sldId id="1269" r:id="rId6"/>
    <p:sldId id="1286" r:id="rId7"/>
    <p:sldId id="1541" r:id="rId8"/>
    <p:sldId id="1537" r:id="rId9"/>
    <p:sldId id="258" r:id="rId10"/>
    <p:sldId id="1535" r:id="rId11"/>
    <p:sldId id="260" r:id="rId12"/>
    <p:sldId id="1267" r:id="rId13"/>
    <p:sldId id="1542" r:id="rId14"/>
    <p:sldId id="293" r:id="rId15"/>
    <p:sldId id="1538" r:id="rId16"/>
    <p:sldId id="327" r:id="rId17"/>
    <p:sldId id="1534" r:id="rId18"/>
    <p:sldId id="309" r:id="rId19"/>
    <p:sldId id="1539" r:id="rId20"/>
    <p:sldId id="1524" r:id="rId21"/>
  </p:sldIdLst>
  <p:sldSz cx="10691813" cy="7559675"/>
  <p:notesSz cx="6805613" cy="9939338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3C"/>
    <a:srgbClr val="D9D9D9"/>
    <a:srgbClr val="FF6600"/>
    <a:srgbClr val="006025"/>
    <a:srgbClr val="DD5A09"/>
    <a:srgbClr val="00FF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 autoAdjust="0"/>
  </p:normalViewPr>
  <p:slideViewPr>
    <p:cSldViewPr>
      <p:cViewPr varScale="1">
        <p:scale>
          <a:sx n="143" d="100"/>
          <a:sy n="143" d="100"/>
        </p:scale>
        <p:origin x="1320" y="12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2022/5/17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2022/5/17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8C832C-05C8-4710-9796-C372E78C5FD2}" type="slidenum">
              <a:rPr kumimoji="1" lang="en-US" altLang="ja-JP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62814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7750" y="76200"/>
            <a:ext cx="5003800" cy="35401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133350" algn="just"/>
            <a:r>
              <a:rPr lang="en-US" altLang="ja-JP" sz="1800" b="1" u="sng" dirty="0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Curr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.ent.ly, slow-</a:t>
            </a:r>
            <a:r>
              <a:rPr lang="en-US" altLang="ja-JP" sz="1800" b="1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pos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.i.trons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are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ob.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tain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ed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by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in.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ject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ing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pair-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cre.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at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ed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fast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pos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.i.trons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di.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rec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.to.ry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into the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mod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.e.ra.tor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.</a:t>
            </a:r>
          </a:p>
          <a:p>
            <a:pPr indent="133350" algn="just"/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In this project, we will first slow down the fast</a:t>
            </a:r>
            <a:r>
              <a:rPr lang="ja-JP" altLang="en-US" sz="1800" dirty="0">
                <a:effectLst/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pos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.i.trons</a:t>
            </a:r>
            <a:r>
              <a:rPr lang="en-US" altLang="ja-JP" sz="1800" dirty="0"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in the same way as the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SuperKEKB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pos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.i.trons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un.der.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go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through the flux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con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.cen.trator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and RF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cav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.i.ties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, and then let them go into the 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mod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.e.ra.tor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. </a:t>
            </a:r>
          </a:p>
          <a:p>
            <a:pPr indent="133350" algn="just"/>
            <a:r>
              <a:rPr lang="en-US" altLang="ja-JP" sz="1800" dirty="0">
                <a:ea typeface="UD デジタル 教科書体 NK-R" panose="02020400000000000000" pitchFamily="18" charset="-128"/>
              </a:rPr>
              <a:t>It is expected to improve the slow-positron conversion efficiency by a factor of about 50.</a:t>
            </a:r>
            <a:endParaRPr lang="en-US" altLang="ja-JP" sz="1800" dirty="0">
              <a:effectLst/>
              <a:ea typeface="UD デジタル 教科書体 NK-R" panose="02020400000000000000" pitchFamily="18" charset="-128"/>
            </a:endParaRPr>
          </a:p>
          <a:p>
            <a:pPr indent="133350" algn="just"/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This will be a 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hi.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stor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.ic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</a:t>
            </a:r>
            <a:r>
              <a:rPr lang="en-US" altLang="ja-JP" sz="1800" b="1" u="sng" dirty="0" err="1">
                <a:solidFill>
                  <a:srgbClr val="FF0000"/>
                </a:solidFill>
                <a:ea typeface="UD デジタル 教科書体 NK-R" panose="02020400000000000000" pitchFamily="18" charset="-128"/>
              </a:rPr>
              <a:t>break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.through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in the slow-</a:t>
            </a:r>
            <a:r>
              <a:rPr lang="en-US" altLang="ja-JP" sz="1800" b="1" u="sng" dirty="0" err="1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pos</a:t>
            </a:r>
            <a:r>
              <a:rPr lang="en-US" altLang="ja-JP" sz="1800" dirty="0" err="1">
                <a:effectLst/>
                <a:ea typeface="UD デジタル 教科書体 NK-R" panose="02020400000000000000" pitchFamily="18" charset="-128"/>
              </a:rPr>
              <a:t>.i.tron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 beam tech.</a:t>
            </a:r>
            <a:r>
              <a:rPr lang="en-US" altLang="ja-JP" sz="1800" b="1" u="sng" dirty="0">
                <a:solidFill>
                  <a:srgbClr val="FF0000"/>
                </a:solidFill>
                <a:effectLst/>
                <a:ea typeface="UD デジタル 教科書体 NK-R" panose="02020400000000000000" pitchFamily="18" charset="-128"/>
              </a:rPr>
              <a:t>nol</a:t>
            </a:r>
            <a:r>
              <a:rPr lang="en-US" altLang="ja-JP" sz="1800" dirty="0">
                <a:effectLst/>
                <a:ea typeface="UD デジタル 教科書体 NK-R" panose="02020400000000000000" pitchFamily="18" charset="-128"/>
              </a:rPr>
              <a:t>.o.gy. </a:t>
            </a:r>
          </a:p>
          <a:p>
            <a:pPr indent="133350" algn="just"/>
            <a:endParaRPr lang="en-US" altLang="ja-JP" sz="1800" dirty="0">
              <a:effectLst/>
              <a:ea typeface="UD デジタル 教科書体 NK-R" panose="02020400000000000000" pitchFamily="18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112A38-0333-4988-BAF2-41143FEC277C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66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7750" y="76200"/>
            <a:ext cx="5003800" cy="35401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ja-JP" altLang="ja-JP" sz="1800" kern="1200" dirty="0">
                <a:effectLst/>
                <a:latin typeface="Calibri" panose="020F0502020204030204" pitchFamily="34" charset="0"/>
                <a:ea typeface="UD デジタル 教科書体 NK-R" panose="02020400000000000000" pitchFamily="18" charset="-128"/>
                <a:cs typeface="Calibri" panose="020F0502020204030204" pitchFamily="34" charset="0"/>
              </a:rPr>
              <a:t>予算は全体で</a:t>
            </a:r>
            <a:r>
              <a:rPr lang="en-US" altLang="ja-JP" sz="1800" kern="1200" dirty="0">
                <a:effectLst/>
                <a:latin typeface="Calibri" panose="020F0502020204030204" pitchFamily="34" charset="0"/>
                <a:ea typeface="UD デジタル 教科書体 NK-R" panose="02020400000000000000" pitchFamily="18" charset="-128"/>
                <a:cs typeface="Calibri" panose="020F0502020204030204" pitchFamily="34" charset="0"/>
              </a:rPr>
              <a:t>18</a:t>
            </a:r>
            <a:r>
              <a:rPr lang="ja-JP" altLang="ja-JP" sz="1800" kern="1200" dirty="0">
                <a:effectLst/>
                <a:latin typeface="Calibri" panose="020F0502020204030204" pitchFamily="34" charset="0"/>
                <a:ea typeface="UD デジタル 教科書体 NK-R" panose="02020400000000000000" pitchFamily="18" charset="-128"/>
                <a:cs typeface="Calibri" panose="020F0502020204030204" pitchFamily="34" charset="0"/>
              </a:rPr>
              <a:t>億円程度です。</a:t>
            </a:r>
            <a:endParaRPr lang="ja-JP" altLang="ja-JP" sz="1800" kern="100" dirty="0">
              <a:effectLst/>
              <a:latin typeface="Calibri" panose="020F0502020204030204" pitchFamily="34" charset="0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  <a:p>
            <a:pPr algn="l"/>
            <a:r>
              <a:rPr lang="ja-JP" altLang="ja-JP" sz="1800" kern="1200" dirty="0">
                <a:effectLst/>
                <a:latin typeface="Calibri" panose="020F0502020204030204" pitchFamily="34" charset="0"/>
                <a:ea typeface="UD デジタル 教科書体 NK-R" panose="02020400000000000000" pitchFamily="18" charset="-128"/>
                <a:cs typeface="Calibri" panose="020F0502020204030204" pitchFamily="34" charset="0"/>
              </a:rPr>
              <a:t>全体のスケジュールは，入射器のマンパワーの状況次第でこの表から前後します。関係学会やユーザーからのサポートも得られます</a:t>
            </a:r>
            <a:r>
              <a:rPr lang="ja-JP" altLang="en-US" sz="1800" kern="1200" dirty="0">
                <a:effectLst/>
                <a:latin typeface="Calibri" panose="020F0502020204030204" pitchFamily="34" charset="0"/>
                <a:ea typeface="UD デジタル 教科書体 NK-R" panose="02020400000000000000" pitchFamily="18" charset="-128"/>
                <a:cs typeface="Calibri" panose="020F0502020204030204" pitchFamily="34" charset="0"/>
              </a:rPr>
              <a:t>。</a:t>
            </a:r>
            <a:endParaRPr lang="ja-JP" altLang="ja-JP" sz="1800" kern="100" dirty="0">
              <a:effectLst/>
              <a:latin typeface="Calibri" panose="020F0502020204030204" pitchFamily="34" charset="0"/>
              <a:ea typeface="UD デジタル 教科書体 NK-R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C8556E-BBC1-4125-8893-3056B7F4225C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2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73898" y="1043533"/>
            <a:ext cx="5328592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6"/>
          <p:cNvSpPr>
            <a:spLocks noGrp="1"/>
          </p:cNvSpPr>
          <p:nvPr>
            <p:ph sz="quarter" idx="17"/>
          </p:nvPr>
        </p:nvSpPr>
        <p:spPr>
          <a:xfrm>
            <a:off x="89322" y="1043533"/>
            <a:ext cx="5112568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721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24FDA-1BFF-4C09-9EB4-1938C50E1128}" type="datetime1">
              <a:rPr kumimoji="1" lang="ja-JP" altLang="en-US" smtClean="0"/>
              <a:t>2022/5/17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9977379" y="0"/>
            <a:ext cx="714434" cy="402483"/>
          </a:xfrm>
        </p:spPr>
        <p:txBody>
          <a:bodyPr/>
          <a:lstStyle/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9625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996D0-063B-4190-91BE-799A0B653F1F}" type="datetimeFigureOut">
              <a:rPr kumimoji="1" lang="ja-JP" altLang="en-US" smtClean="0"/>
              <a:t>2022/5/17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2B1E3-04FD-4F00-842F-7C0D7DEA6E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499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png"/><Relationship Id="rId3" Type="http://schemas.openxmlformats.org/officeDocument/2006/relationships/image" Target="../media/image22.png"/><Relationship Id="rId12" Type="http://schemas.openxmlformats.org/officeDocument/2006/relationships/image" Target="../media/image1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11" Type="http://schemas.openxmlformats.org/officeDocument/2006/relationships/image" Target="../media/image23.png"/><Relationship Id="rId5" Type="http://schemas.openxmlformats.org/officeDocument/2006/relationships/image" Target="../media/image220.png"/><Relationship Id="rId15" Type="http://schemas.openxmlformats.org/officeDocument/2006/relationships/image" Target="../media/image25.jpeg"/><Relationship Id="rId10" Type="http://schemas.openxmlformats.org/officeDocument/2006/relationships/image" Target="../media/image140.png"/><Relationship Id="rId4" Type="http://schemas.openxmlformats.org/officeDocument/2006/relationships/image" Target="../media/image23.emf"/><Relationship Id="rId14" Type="http://schemas.openxmlformats.org/officeDocument/2006/relationships/image" Target="../media/image1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NUL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sz="2800" dirty="0"/>
              <a:t>KEK accelerator division</a:t>
            </a:r>
          </a:p>
          <a:p>
            <a:r>
              <a:rPr kumimoji="1" lang="en-US" altLang="ja-JP" sz="2800" dirty="0"/>
              <a:t>Yoshinori Enomoto</a:t>
            </a:r>
          </a:p>
          <a:p>
            <a:r>
              <a:rPr lang="en-US" altLang="ja-JP" sz="1800" dirty="0"/>
              <a:t>On behalf of slow positron upgrade working group</a:t>
            </a:r>
            <a:endParaRPr kumimoji="1" lang="ja-JP" altLang="en-US" sz="1800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High Gradient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for High Intensity Positron Production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0FEEB7-813D-455E-BB69-E5E867829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Parameter consideration 1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97292-2083-41EC-94C9-BDF76704E1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864158" cy="5476908"/>
          </a:xfrm>
        </p:spPr>
        <p:txBody>
          <a:bodyPr/>
          <a:lstStyle/>
          <a:p>
            <a:r>
              <a:rPr kumimoji="1" lang="en-US" altLang="ja-JP" sz="2000" dirty="0"/>
              <a:t>Primary Beam power</a:t>
            </a:r>
          </a:p>
          <a:p>
            <a:pPr lvl="1"/>
            <a:r>
              <a:rPr kumimoji="1" lang="en-US" altLang="ja-JP" sz="2000" dirty="0"/>
              <a:t>Number of positron is proportional to the primary beam power</a:t>
            </a:r>
          </a:p>
          <a:p>
            <a:pPr lvl="2"/>
            <a:r>
              <a:rPr lang="en-US" altLang="ja-JP" sz="2000" dirty="0"/>
              <a:t>Higher power is preferable</a:t>
            </a:r>
            <a:endParaRPr kumimoji="1" lang="en-US" altLang="ja-JP" sz="2000" dirty="0"/>
          </a:p>
          <a:p>
            <a:pPr lvl="1"/>
            <a:endParaRPr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682031-9D04-4035-B419-C879A32AD31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5B2F00-D412-4E02-ADA9-62A5DE4FAA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4916B-49C1-498D-92D2-F68A77C488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269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CF04A6-00F6-4E01-8CA8-F09379ADE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Positron source in GBAR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A1C37F0E-40AA-41A2-B9B9-669FE301B22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4"/>
            <a:ext cx="5721196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6627C6-BF38-468D-ABC9-3357B645055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CD98E1-BAC1-46DB-8A28-6F9DDD96966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B32CBF-BDB5-471F-AA30-69FA87C5DC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1B24B99D-01CA-42F3-9C58-905F0D57F8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74" y="1051253"/>
            <a:ext cx="5501809" cy="3088624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DF6718-568C-4288-AD23-FE52D089D2FA}"/>
              </a:ext>
            </a:extLst>
          </p:cNvPr>
          <p:cNvSpPr txBox="1"/>
          <p:nvPr/>
        </p:nvSpPr>
        <p:spPr>
          <a:xfrm>
            <a:off x="6282010" y="4499917"/>
            <a:ext cx="2869568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9 MeV, 300 Hz, 2.5 kW</a:t>
            </a:r>
          </a:p>
          <a:p>
            <a:r>
              <a:rPr lang="en-US" altLang="ja-JP" dirty="0"/>
              <a:t>5 X 10^7 e+/s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1350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5E6C1-855F-4A9E-8FA7-18FFB1A91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Interaction of photon with matter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07ADF2EE-AFAA-4506-8C7C-32E37336F82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580" y="1160463"/>
            <a:ext cx="7560103" cy="5476875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883BFD-CDDB-4C59-91C7-4705B212E3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68DB6A-AD7F-40FB-9B48-32EB0F2A95B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97EB40-3858-4E31-96BD-823E2890FB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7D7D0D-E540-4A6C-9699-8F90FD61AB15}"/>
              </a:ext>
            </a:extLst>
          </p:cNvPr>
          <p:cNvSpPr txBox="1"/>
          <p:nvPr/>
        </p:nvSpPr>
        <p:spPr>
          <a:xfrm>
            <a:off x="1673498" y="6452687"/>
            <a:ext cx="76803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/>
              <a:t>https://www.nuclear-power.net/nuclear-power/reactor-physics/interaction-radiation-matter/interaction-gamma-radiation-matter/</a:t>
            </a:r>
            <a:endParaRPr kumimoji="1" lang="ja-JP" altLang="en-US" sz="1050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CE2302D7-9D28-4201-A81E-829BFC283C55}"/>
              </a:ext>
            </a:extLst>
          </p:cNvPr>
          <p:cNvCxnSpPr>
            <a:cxnSpLocks/>
          </p:cNvCxnSpPr>
          <p:nvPr/>
        </p:nvCxnSpPr>
        <p:spPr>
          <a:xfrm>
            <a:off x="6137994" y="3923853"/>
            <a:ext cx="5040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FA1961C-8C06-4F87-A82F-FF39577ED0A4}"/>
              </a:ext>
            </a:extLst>
          </p:cNvPr>
          <p:cNvSpPr txBox="1"/>
          <p:nvPr/>
        </p:nvSpPr>
        <p:spPr>
          <a:xfrm>
            <a:off x="3833738" y="2291464"/>
            <a:ext cx="5314275" cy="10400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A few tens MeV primary electron beam is</a:t>
            </a:r>
          </a:p>
          <a:p>
            <a:r>
              <a:rPr lang="en-US" altLang="ja-JP" dirty="0"/>
              <a:t>Usually used to create electron positron pair</a:t>
            </a:r>
          </a:p>
          <a:p>
            <a:r>
              <a:rPr kumimoji="1" lang="en-US" altLang="ja-JP" dirty="0"/>
              <a:t>In slow positron facility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8781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0FEEB7-813D-455E-BB69-E5E867829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Parameter consideration 1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197292-2083-41EC-94C9-BDF76704E1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864158" cy="5476908"/>
          </a:xfrm>
        </p:spPr>
        <p:txBody>
          <a:bodyPr/>
          <a:lstStyle/>
          <a:p>
            <a:r>
              <a:rPr kumimoji="1" lang="en-US" altLang="ja-JP" sz="2000" dirty="0"/>
              <a:t>Primary Beam power</a:t>
            </a:r>
          </a:p>
          <a:p>
            <a:pPr lvl="1"/>
            <a:r>
              <a:rPr kumimoji="1" lang="en-US" altLang="ja-JP" sz="2000" dirty="0"/>
              <a:t>Number of positron is proportional to the primary beam power</a:t>
            </a:r>
          </a:p>
          <a:p>
            <a:pPr lvl="2"/>
            <a:r>
              <a:rPr lang="en-US" altLang="ja-JP" sz="2000" dirty="0"/>
              <a:t>Higher power is preferable</a:t>
            </a:r>
            <a:endParaRPr kumimoji="1" lang="en-US" altLang="ja-JP" sz="2000" dirty="0"/>
          </a:p>
          <a:p>
            <a:r>
              <a:rPr lang="en-US" altLang="ja-JP" sz="2000" dirty="0"/>
              <a:t>Synergy and Connection to a positron source for high energy physics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prototype of future high power positron sources for high energy physics</a:t>
            </a:r>
            <a:r>
              <a:rPr lang="ja-JP" altLang="en-US" sz="2000" dirty="0"/>
              <a:t> </a:t>
            </a:r>
            <a:r>
              <a:rPr lang="en-US" altLang="ja-JP" sz="2000" dirty="0"/>
              <a:t>(ILC,</a:t>
            </a:r>
            <a:r>
              <a:rPr lang="ja-JP" altLang="en-US" sz="2000" dirty="0"/>
              <a:t> </a:t>
            </a:r>
            <a:r>
              <a:rPr lang="en-US" altLang="ja-JP" sz="2000" dirty="0" err="1"/>
              <a:t>FCCee</a:t>
            </a:r>
            <a:r>
              <a:rPr lang="en-US" altLang="ja-JP" sz="2000" dirty="0"/>
              <a:t>,</a:t>
            </a:r>
            <a:r>
              <a:rPr lang="ja-JP" altLang="en-US" sz="2000" dirty="0"/>
              <a:t> </a:t>
            </a:r>
            <a:r>
              <a:rPr lang="en-US" altLang="ja-JP" sz="2000" dirty="0"/>
              <a:t>CEPC, CLIC)</a:t>
            </a:r>
          </a:p>
          <a:p>
            <a:pPr lvl="2"/>
            <a:r>
              <a:rPr lang="en-US" altLang="ja-JP" sz="2000" dirty="0"/>
              <a:t>High energy low current short bunch is preferable compared with low energy high current scheme</a:t>
            </a:r>
          </a:p>
          <a:p>
            <a:r>
              <a:rPr lang="en-US" altLang="ja-JP" sz="2000" dirty="0"/>
              <a:t>Limitation</a:t>
            </a:r>
          </a:p>
          <a:p>
            <a:pPr lvl="1"/>
            <a:r>
              <a:rPr lang="en-US" altLang="ja-JP" sz="2000" dirty="0"/>
              <a:t>Available tunnel space &lt; 50 m</a:t>
            </a:r>
          </a:p>
          <a:p>
            <a:r>
              <a:rPr lang="en-US" altLang="ja-JP" sz="2000" dirty="0"/>
              <a:t>Collaboration and environment</a:t>
            </a:r>
          </a:p>
          <a:p>
            <a:pPr lvl="1"/>
            <a:r>
              <a:rPr lang="en-US" altLang="ja-JP" sz="2000" dirty="0"/>
              <a:t>KEK </a:t>
            </a:r>
            <a:r>
              <a:rPr lang="en-US" altLang="ja-JP" sz="2000" dirty="0" err="1"/>
              <a:t>Linac</a:t>
            </a:r>
            <a:r>
              <a:rPr lang="en-US" altLang="ja-JP" sz="2000" dirty="0"/>
              <a:t> has long history of development on high gradient X-band accelerator structures –</a:t>
            </a:r>
            <a:r>
              <a:rPr lang="en-US" altLang="ja-JP" sz="2000" dirty="0" err="1"/>
              <a:t>Nextef</a:t>
            </a:r>
            <a:endParaRPr lang="en-US" altLang="ja-JP" sz="2000" dirty="0"/>
          </a:p>
          <a:p>
            <a:pPr lvl="1"/>
            <a:endParaRPr lang="en-US" altLang="ja-JP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682031-9D04-4035-B419-C879A32AD31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5B2F00-D412-4E02-ADA9-62A5DE4FAA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4916B-49C1-498D-92D2-F68A77C488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5D6BB2-31BA-F264-B693-965F4625A36C}"/>
              </a:ext>
            </a:extLst>
          </p:cNvPr>
          <p:cNvSpPr txBox="1"/>
          <p:nvPr/>
        </p:nvSpPr>
        <p:spPr>
          <a:xfrm>
            <a:off x="449363" y="5940077"/>
            <a:ext cx="9376285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1 GeV order primary beam by high gradient acceleration (50 MV/m)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04046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2D75D-BCCD-487D-9784-2BB0CF07D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Parameter consideration 2</a:t>
            </a:r>
            <a:endParaRPr kumimoji="1" lang="ja-JP" altLang="en-US" dirty="0"/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8C2262C2-65EF-44AE-8D4A-5AE73996FBC8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5705888"/>
              </p:ext>
            </p:extLst>
          </p:nvPr>
        </p:nvGraphicFramePr>
        <p:xfrm>
          <a:off x="161330" y="1115541"/>
          <a:ext cx="10153129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447">
                  <a:extLst>
                    <a:ext uri="{9D8B030D-6E8A-4147-A177-3AD203B41FA5}">
                      <a16:colId xmlns:a16="http://schemas.microsoft.com/office/drawing/2014/main" val="261149575"/>
                    </a:ext>
                  </a:extLst>
                </a:gridCol>
                <a:gridCol w="1450447">
                  <a:extLst>
                    <a:ext uri="{9D8B030D-6E8A-4147-A177-3AD203B41FA5}">
                      <a16:colId xmlns:a16="http://schemas.microsoft.com/office/drawing/2014/main" val="653207896"/>
                    </a:ext>
                  </a:extLst>
                </a:gridCol>
                <a:gridCol w="1450447">
                  <a:extLst>
                    <a:ext uri="{9D8B030D-6E8A-4147-A177-3AD203B41FA5}">
                      <a16:colId xmlns:a16="http://schemas.microsoft.com/office/drawing/2014/main" val="3155603197"/>
                    </a:ext>
                  </a:extLst>
                </a:gridCol>
                <a:gridCol w="1337291">
                  <a:extLst>
                    <a:ext uri="{9D8B030D-6E8A-4147-A177-3AD203B41FA5}">
                      <a16:colId xmlns:a16="http://schemas.microsoft.com/office/drawing/2014/main" val="3655403572"/>
                    </a:ext>
                  </a:extLst>
                </a:gridCol>
                <a:gridCol w="1563603">
                  <a:extLst>
                    <a:ext uri="{9D8B030D-6E8A-4147-A177-3AD203B41FA5}">
                      <a16:colId xmlns:a16="http://schemas.microsoft.com/office/drawing/2014/main" val="3211336523"/>
                    </a:ext>
                  </a:extLst>
                </a:gridCol>
                <a:gridCol w="1450447">
                  <a:extLst>
                    <a:ext uri="{9D8B030D-6E8A-4147-A177-3AD203B41FA5}">
                      <a16:colId xmlns:a16="http://schemas.microsoft.com/office/drawing/2014/main" val="4140358837"/>
                    </a:ext>
                  </a:extLst>
                </a:gridCol>
                <a:gridCol w="1450447">
                  <a:extLst>
                    <a:ext uri="{9D8B030D-6E8A-4147-A177-3AD203B41FA5}">
                      <a16:colId xmlns:a16="http://schemas.microsoft.com/office/drawing/2014/main" val="28744104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project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SPF</a:t>
                      </a:r>
                    </a:p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(achieved)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SuperKEKB</a:t>
                      </a:r>
                      <a:endParaRPr kumimoji="1" lang="en-US" altLang="ja-JP" sz="1200" dirty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achived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SLC</a:t>
                      </a:r>
                    </a:p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(achieved)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ILC(e-driven)</a:t>
                      </a:r>
                    </a:p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(design)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LLNL1999</a:t>
                      </a:r>
                    </a:p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(design)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This</a:t>
                      </a:r>
                      <a:r>
                        <a:rPr kumimoji="1" lang="ja-JP" altLang="en-US" sz="1200" b="1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project</a:t>
                      </a:r>
                    </a:p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(design)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6725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Primary energy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0.05 GeV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3.5 GeV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33 GeV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3 GeV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0.1 GeV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1 GeV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8849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Beam power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0.55 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3.5 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27 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74 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45 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50 kW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14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Repetition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50 Hz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50 Hz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120 Hz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100 Hz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50 Hz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458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Pulse width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4 us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Single x2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Single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Single x 66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4 us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41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Average current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11 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 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0.8 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24 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450 </a:t>
                      </a:r>
                      <a:r>
                        <a:rPr kumimoji="1" lang="en-US" altLang="ja-JP" sz="1200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50 </a:t>
                      </a:r>
                      <a:r>
                        <a:rPr kumimoji="1" lang="en-US" altLang="ja-JP" sz="1200" b="1" dirty="0" err="1">
                          <a:solidFill>
                            <a:schemeClr val="tx2"/>
                          </a:solidFill>
                        </a:rPr>
                        <a:t>uA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80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Efficiency</a:t>
                      </a:r>
                      <a:r>
                        <a:rPr kumimoji="1" lang="ja-JP" altLang="en-US" sz="1200" dirty="0">
                          <a:solidFill>
                            <a:schemeClr val="tx2"/>
                          </a:solidFill>
                        </a:rPr>
                        <a:t>　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(e+/e-)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1.45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-6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0.4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1.0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1.25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3.2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-6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32 x 10</a:t>
                      </a:r>
                      <a:r>
                        <a:rPr kumimoji="1" lang="en-US" altLang="ja-JP" sz="1200" b="1" baseline="30000" dirty="0">
                          <a:solidFill>
                            <a:schemeClr val="tx2"/>
                          </a:solidFill>
                        </a:rPr>
                        <a:t>-6</a:t>
                      </a:r>
                      <a:endParaRPr kumimoji="1" lang="ja-JP" altLang="en-US" sz="1200" b="1" baseline="300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475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Efficiency (e+/kW)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1.82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0.71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0.19 x 10</a:t>
                      </a:r>
                      <a:r>
                        <a:rPr kumimoji="1" lang="en-US" altLang="ja-JP" sz="1200" strike="noStrike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2.7 x 10</a:t>
                      </a:r>
                      <a:r>
                        <a:rPr kumimoji="1" lang="en-US" altLang="ja-JP" sz="1200" strike="noStrike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2 x 10</a:t>
                      </a:r>
                      <a:r>
                        <a:rPr kumimoji="1" lang="en-US" altLang="ja-JP" sz="1200" b="1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 /kW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692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Number of positrons (/s)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1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/s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2.5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/s 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5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/s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200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12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/s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90 x 10</a:t>
                      </a:r>
                      <a:r>
                        <a:rPr kumimoji="1" lang="en-US" altLang="ja-JP" sz="1200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dirty="0">
                          <a:solidFill>
                            <a:schemeClr val="tx2"/>
                          </a:solidFill>
                        </a:rPr>
                        <a:t> /s</a:t>
                      </a:r>
                      <a:endParaRPr kumimoji="1" lang="ja-JP" altLang="en-US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100 x 10</a:t>
                      </a:r>
                      <a:r>
                        <a:rPr kumimoji="1" lang="en-US" altLang="ja-JP" sz="1200" b="1" baseline="30000" dirty="0">
                          <a:solidFill>
                            <a:schemeClr val="tx2"/>
                          </a:solidFill>
                        </a:rPr>
                        <a:t>8</a:t>
                      </a:r>
                      <a:r>
                        <a:rPr kumimoji="1" lang="en-US" altLang="ja-JP" sz="1200" b="1" dirty="0">
                          <a:solidFill>
                            <a:schemeClr val="tx2"/>
                          </a:solidFill>
                        </a:rPr>
                        <a:t> /s</a:t>
                      </a:r>
                      <a:endParaRPr kumimoji="1" lang="ja-JP" altLang="en-US" sz="1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539079"/>
                  </a:ext>
                </a:extLst>
              </a:tr>
            </a:tbl>
          </a:graphicData>
        </a:graphic>
      </p:graphicFrame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9FC3A8-1569-487A-9DC1-E7EABDDB097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F2CE0A9-5534-40B0-BBB9-E0262E5A1B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DC26D2-8BF2-4843-BB52-595D2162AB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F4EDC95D-ADC8-49BC-874B-4A1F0C6FDF2D}"/>
              </a:ext>
            </a:extLst>
          </p:cNvPr>
          <p:cNvSpPr/>
          <p:nvPr/>
        </p:nvSpPr>
        <p:spPr>
          <a:xfrm>
            <a:off x="5849962" y="1115541"/>
            <a:ext cx="1584176" cy="2304256"/>
          </a:xfrm>
          <a:prstGeom prst="roundRect">
            <a:avLst>
              <a:gd name="adj" fmla="val 1141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CCCC8E7F-4867-4390-B95F-ECC128326998}"/>
              </a:ext>
            </a:extLst>
          </p:cNvPr>
          <p:cNvSpPr/>
          <p:nvPr/>
        </p:nvSpPr>
        <p:spPr>
          <a:xfrm>
            <a:off x="8822027" y="1106058"/>
            <a:ext cx="1512168" cy="2304256"/>
          </a:xfrm>
          <a:prstGeom prst="roundRect">
            <a:avLst>
              <a:gd name="adj" fmla="val 1141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623A03C-7E91-4220-A227-9031E7F08965}"/>
              </a:ext>
            </a:extLst>
          </p:cNvPr>
          <p:cNvSpPr txBox="1"/>
          <p:nvPr/>
        </p:nvSpPr>
        <p:spPr>
          <a:xfrm>
            <a:off x="4481810" y="737543"/>
            <a:ext cx="6053260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Parameters of this project are similar to that of ILC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コンテンツ プレースホルダー 8">
            <a:extLst>
              <a:ext uri="{FF2B5EF4-FFF2-40B4-BE49-F238E27FC236}">
                <a16:creationId xmlns:a16="http://schemas.microsoft.com/office/drawing/2014/main" id="{140700A4-D98B-41F7-9A50-6F160941289B}"/>
              </a:ext>
            </a:extLst>
          </p:cNvPr>
          <p:cNvSpPr txBox="1">
            <a:spLocks/>
          </p:cNvSpPr>
          <p:nvPr/>
        </p:nvSpPr>
        <p:spPr>
          <a:xfrm>
            <a:off x="161329" y="5005974"/>
            <a:ext cx="10153129" cy="2022725"/>
          </a:xfrm>
          <a:prstGeom prst="rect">
            <a:avLst/>
          </a:prstGeom>
        </p:spPr>
        <p:txBody>
          <a:bodyPr/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tx1"/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tx1"/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2000" kern="0" dirty="0">
                <a:solidFill>
                  <a:srgbClr val="77773C"/>
                </a:solidFill>
              </a:rPr>
              <a:t>SLC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was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the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world’s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highest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power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positron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source</a:t>
            </a:r>
            <a:r>
              <a:rPr lang="ja-JP" altLang="en-US" sz="2000" kern="0" dirty="0">
                <a:solidFill>
                  <a:srgbClr val="77773C"/>
                </a:solidFill>
              </a:rPr>
              <a:t> </a:t>
            </a:r>
            <a:r>
              <a:rPr lang="en-US" altLang="ja-JP" sz="2000" kern="0" dirty="0">
                <a:solidFill>
                  <a:srgbClr val="77773C"/>
                </a:solidFill>
              </a:rPr>
              <a:t>ever build (27 kW)</a:t>
            </a:r>
          </a:p>
          <a:p>
            <a:pPr defTabSz="914400"/>
            <a:r>
              <a:rPr lang="en-US" altLang="ja-JP" sz="2000" kern="0" dirty="0" err="1">
                <a:solidFill>
                  <a:srgbClr val="77773C"/>
                </a:solidFill>
              </a:rPr>
              <a:t>SuperKEKB</a:t>
            </a:r>
            <a:r>
              <a:rPr lang="en-US" altLang="ja-JP" sz="2000" kern="0" dirty="0">
                <a:solidFill>
                  <a:srgbClr val="77773C"/>
                </a:solidFill>
              </a:rPr>
              <a:t> is the word’s highest power positron source in operation (3.5 kW)</a:t>
            </a:r>
          </a:p>
          <a:p>
            <a:pPr defTabSz="914400"/>
            <a:r>
              <a:rPr lang="en-US" altLang="ja-JP" sz="2000" kern="0" dirty="0">
                <a:solidFill>
                  <a:srgbClr val="77773C"/>
                </a:solidFill>
              </a:rPr>
              <a:t>Future project especially ILC and CLIC require further higher beam power (</a:t>
            </a:r>
            <a:r>
              <a:rPr lang="ja-JP" altLang="en-US" sz="2000" kern="0" dirty="0">
                <a:solidFill>
                  <a:srgbClr val="77773C"/>
                </a:solidFill>
              </a:rPr>
              <a:t>～</a:t>
            </a:r>
            <a:r>
              <a:rPr lang="en-US" altLang="ja-JP" sz="2000" kern="0" dirty="0">
                <a:solidFill>
                  <a:srgbClr val="77773C"/>
                </a:solidFill>
              </a:rPr>
              <a:t>74 kW)</a:t>
            </a:r>
          </a:p>
          <a:p>
            <a:pPr defTabSz="914400"/>
            <a:r>
              <a:rPr lang="en-US" altLang="ja-JP" sz="2000" kern="0" dirty="0">
                <a:solidFill>
                  <a:srgbClr val="77773C"/>
                </a:solidFill>
              </a:rPr>
              <a:t>A few tens kW (more than 27 kW) positron source will give us new knowledge. 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2D5F781-C91F-99A8-60DC-C4333B4A91AD}"/>
              </a:ext>
            </a:extLst>
          </p:cNvPr>
          <p:cNvSpPr/>
          <p:nvPr/>
        </p:nvSpPr>
        <p:spPr>
          <a:xfrm>
            <a:off x="3041650" y="1106058"/>
            <a:ext cx="4392488" cy="3537875"/>
          </a:xfrm>
          <a:prstGeom prst="roundRect">
            <a:avLst>
              <a:gd name="adj" fmla="val 6113"/>
            </a:avLst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8C7B81F-0048-1A50-D0B5-A97E581576CA}"/>
              </a:ext>
            </a:extLst>
          </p:cNvPr>
          <p:cNvSpPr txBox="1"/>
          <p:nvPr/>
        </p:nvSpPr>
        <p:spPr>
          <a:xfrm>
            <a:off x="4975006" y="465579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solidFill>
                  <a:srgbClr val="00B0F0"/>
                </a:solidFill>
              </a:rPr>
              <a:t>High energy </a:t>
            </a:r>
            <a:r>
              <a:rPr lang="en-US" altLang="ja-JP" sz="1800" dirty="0">
                <a:solidFill>
                  <a:srgbClr val="00B0F0"/>
                </a:solidFill>
              </a:rPr>
              <a:t>physics</a:t>
            </a:r>
            <a:endParaRPr kumimoji="1" lang="ja-JP" altLang="en-US" sz="1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303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43B88C-9085-F027-2A5D-CF78D3738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Layout and upgrade scheme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D90AE9-5ED8-B963-FABE-AB39D516C1F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4140877"/>
            <a:ext cx="10080182" cy="2739092"/>
          </a:xfrm>
        </p:spPr>
        <p:txBody>
          <a:bodyPr/>
          <a:lstStyle/>
          <a:p>
            <a:r>
              <a:rPr kumimoji="1" lang="en-US" altLang="ja-JP" sz="2400" dirty="0"/>
              <a:t>New accelerator will be installed downstream side of the present </a:t>
            </a:r>
            <a:r>
              <a:rPr kumimoji="1" lang="en-US" altLang="ja-JP" sz="2400" dirty="0" err="1"/>
              <a:t>Linac</a:t>
            </a:r>
            <a:endParaRPr kumimoji="1" lang="en-US" altLang="ja-JP" sz="2400" dirty="0"/>
          </a:p>
          <a:p>
            <a:r>
              <a:rPr lang="en-US" altLang="ja-JP" sz="2400" dirty="0"/>
              <a:t>Separation wall will be removed after confirming the new positron source working correctly</a:t>
            </a:r>
          </a:p>
          <a:p>
            <a:r>
              <a:rPr lang="en-US" altLang="ja-JP" sz="2400" dirty="0"/>
              <a:t>Present positron source will be removed and the new </a:t>
            </a:r>
            <a:r>
              <a:rPr lang="en-US" altLang="ja-JP" sz="2400" dirty="0" err="1"/>
              <a:t>Linac</a:t>
            </a:r>
            <a:r>
              <a:rPr lang="en-US" altLang="ja-JP" sz="2400" dirty="0"/>
              <a:t> will be extended</a:t>
            </a:r>
          </a:p>
          <a:p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8DDA2A7-998E-5DBB-1731-70D1795573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784433-BF8B-AF85-4373-9C2E8E420A2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33E4F2-E0C2-47B5-1B08-35822572E47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5D306C7-2AC7-F4D3-8225-5F206102871F}"/>
              </a:ext>
            </a:extLst>
          </p:cNvPr>
          <p:cNvGrpSpPr/>
          <p:nvPr/>
        </p:nvGrpSpPr>
        <p:grpSpPr>
          <a:xfrm>
            <a:off x="951708" y="1115541"/>
            <a:ext cx="9415111" cy="2889342"/>
            <a:chOff x="951708" y="1115541"/>
            <a:chExt cx="9415111" cy="2889342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E8E71EDA-8186-5527-66FE-EF1AEFBB6F95}"/>
                </a:ext>
              </a:extLst>
            </p:cNvPr>
            <p:cNvCxnSpPr>
              <a:stCxn id="11" idx="2"/>
            </p:cNvCxnSpPr>
            <p:nvPr/>
          </p:nvCxnSpPr>
          <p:spPr>
            <a:xfrm>
              <a:off x="2840553" y="2170777"/>
              <a:ext cx="6899552" cy="593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9E246AD-5018-FA69-476C-A1528154E717}"/>
                </a:ext>
              </a:extLst>
            </p:cNvPr>
            <p:cNvCxnSpPr>
              <a:cxnSpLocks/>
              <a:stCxn id="10" idx="0"/>
              <a:endCxn id="16" idx="2"/>
            </p:cNvCxnSpPr>
            <p:nvPr/>
          </p:nvCxnSpPr>
          <p:spPr>
            <a:xfrm flipH="1" flipV="1">
              <a:off x="4733969" y="2360533"/>
              <a:ext cx="12" cy="9220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円弧 9">
              <a:extLst>
                <a:ext uri="{FF2B5EF4-FFF2-40B4-BE49-F238E27FC236}">
                  <a16:creationId xmlns:a16="http://schemas.microsoft.com/office/drawing/2014/main" id="{8F6681CC-E539-EDE0-EB26-499F16C85373}"/>
                </a:ext>
              </a:extLst>
            </p:cNvPr>
            <p:cNvSpPr/>
            <p:nvPr/>
          </p:nvSpPr>
          <p:spPr>
            <a:xfrm rot="5400000">
              <a:off x="4534562" y="2353031"/>
              <a:ext cx="199419" cy="199419"/>
            </a:xfrm>
            <a:prstGeom prst="arc">
              <a:avLst/>
            </a:prstGeom>
            <a:ln w="158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FAE258D-14B1-FFF7-DDBA-79B17042D6BA}"/>
                </a:ext>
              </a:extLst>
            </p:cNvPr>
            <p:cNvSpPr/>
            <p:nvPr/>
          </p:nvSpPr>
          <p:spPr>
            <a:xfrm>
              <a:off x="1094128" y="1792793"/>
              <a:ext cx="8648466" cy="839964"/>
            </a:xfrm>
            <a:custGeom>
              <a:avLst/>
              <a:gdLst>
                <a:gd name="connsiteX0" fmla="*/ 0 w 5572125"/>
                <a:gd name="connsiteY0" fmla="*/ 0 h 762000"/>
                <a:gd name="connsiteX1" fmla="*/ 2428875 w 5572125"/>
                <a:gd name="connsiteY1" fmla="*/ 0 h 762000"/>
                <a:gd name="connsiteX2" fmla="*/ 2428875 w 5572125"/>
                <a:gd name="connsiteY2" fmla="*/ 342900 h 762000"/>
                <a:gd name="connsiteX3" fmla="*/ 5572125 w 5572125"/>
                <a:gd name="connsiteY3" fmla="*/ 342900 h 762000"/>
                <a:gd name="connsiteX4" fmla="*/ 5572125 w 5572125"/>
                <a:gd name="connsiteY4" fmla="*/ 762000 h 762000"/>
                <a:gd name="connsiteX5" fmla="*/ 19050 w 5572125"/>
                <a:gd name="connsiteY5" fmla="*/ 762000 h 762000"/>
                <a:gd name="connsiteX0" fmla="*/ 1073150 w 5553075"/>
                <a:gd name="connsiteY0" fmla="*/ 0 h 762000"/>
                <a:gd name="connsiteX1" fmla="*/ 2409825 w 5553075"/>
                <a:gd name="connsiteY1" fmla="*/ 0 h 762000"/>
                <a:gd name="connsiteX2" fmla="*/ 2409825 w 5553075"/>
                <a:gd name="connsiteY2" fmla="*/ 342900 h 762000"/>
                <a:gd name="connsiteX3" fmla="*/ 5553075 w 5553075"/>
                <a:gd name="connsiteY3" fmla="*/ 342900 h 762000"/>
                <a:gd name="connsiteX4" fmla="*/ 5553075 w 5553075"/>
                <a:gd name="connsiteY4" fmla="*/ 762000 h 762000"/>
                <a:gd name="connsiteX5" fmla="*/ 0 w 5553075"/>
                <a:gd name="connsiteY5" fmla="*/ 762000 h 762000"/>
                <a:gd name="connsiteX0" fmla="*/ 25400 w 4505325"/>
                <a:gd name="connsiteY0" fmla="*/ 0 h 762000"/>
                <a:gd name="connsiteX1" fmla="*/ 1362075 w 4505325"/>
                <a:gd name="connsiteY1" fmla="*/ 0 h 762000"/>
                <a:gd name="connsiteX2" fmla="*/ 1362075 w 4505325"/>
                <a:gd name="connsiteY2" fmla="*/ 342900 h 762000"/>
                <a:gd name="connsiteX3" fmla="*/ 4505325 w 4505325"/>
                <a:gd name="connsiteY3" fmla="*/ 342900 h 762000"/>
                <a:gd name="connsiteX4" fmla="*/ 4505325 w 4505325"/>
                <a:gd name="connsiteY4" fmla="*/ 762000 h 762000"/>
                <a:gd name="connsiteX5" fmla="*/ 0 w 4505325"/>
                <a:gd name="connsiteY5" fmla="*/ 762000 h 762000"/>
                <a:gd name="connsiteX0" fmla="*/ 247650 w 4727575"/>
                <a:gd name="connsiteY0" fmla="*/ 0 h 762000"/>
                <a:gd name="connsiteX1" fmla="*/ 1584325 w 4727575"/>
                <a:gd name="connsiteY1" fmla="*/ 0 h 762000"/>
                <a:gd name="connsiteX2" fmla="*/ 1584325 w 4727575"/>
                <a:gd name="connsiteY2" fmla="*/ 342900 h 762000"/>
                <a:gd name="connsiteX3" fmla="*/ 4727575 w 4727575"/>
                <a:gd name="connsiteY3" fmla="*/ 342900 h 762000"/>
                <a:gd name="connsiteX4" fmla="*/ 4727575 w 4727575"/>
                <a:gd name="connsiteY4" fmla="*/ 762000 h 762000"/>
                <a:gd name="connsiteX5" fmla="*/ 0 w 4727575"/>
                <a:gd name="connsiteY5" fmla="*/ 762000 h 762000"/>
                <a:gd name="connsiteX0" fmla="*/ 247650 w 4727575"/>
                <a:gd name="connsiteY0" fmla="*/ 0 h 762000"/>
                <a:gd name="connsiteX1" fmla="*/ 1584325 w 4727575"/>
                <a:gd name="connsiteY1" fmla="*/ 0 h 762000"/>
                <a:gd name="connsiteX2" fmla="*/ 1584325 w 4727575"/>
                <a:gd name="connsiteY2" fmla="*/ 342900 h 762000"/>
                <a:gd name="connsiteX3" fmla="*/ 4727575 w 4727575"/>
                <a:gd name="connsiteY3" fmla="*/ 342900 h 762000"/>
                <a:gd name="connsiteX4" fmla="*/ 4727575 w 4727575"/>
                <a:gd name="connsiteY4" fmla="*/ 762000 h 762000"/>
                <a:gd name="connsiteX5" fmla="*/ 0 w 4727575"/>
                <a:gd name="connsiteY5" fmla="*/ 762000 h 762000"/>
                <a:gd name="connsiteX0" fmla="*/ 247650 w 4727575"/>
                <a:gd name="connsiteY0" fmla="*/ 0 h 762000"/>
                <a:gd name="connsiteX1" fmla="*/ 1584325 w 4727575"/>
                <a:gd name="connsiteY1" fmla="*/ 0 h 762000"/>
                <a:gd name="connsiteX2" fmla="*/ 1584325 w 4727575"/>
                <a:gd name="connsiteY2" fmla="*/ 342900 h 762000"/>
                <a:gd name="connsiteX3" fmla="*/ 4727575 w 4727575"/>
                <a:gd name="connsiteY3" fmla="*/ 342900 h 762000"/>
                <a:gd name="connsiteX4" fmla="*/ 4720738 w 4727575"/>
                <a:gd name="connsiteY4" fmla="*/ 499205 h 762000"/>
                <a:gd name="connsiteX5" fmla="*/ 4727575 w 4727575"/>
                <a:gd name="connsiteY5" fmla="*/ 762000 h 762000"/>
                <a:gd name="connsiteX6" fmla="*/ 0 w 4727575"/>
                <a:gd name="connsiteY6" fmla="*/ 762000 h 762000"/>
                <a:gd name="connsiteX0" fmla="*/ 247650 w 7863988"/>
                <a:gd name="connsiteY0" fmla="*/ 0 h 762000"/>
                <a:gd name="connsiteX1" fmla="*/ 1584325 w 7863988"/>
                <a:gd name="connsiteY1" fmla="*/ 0 h 762000"/>
                <a:gd name="connsiteX2" fmla="*/ 1584325 w 7863988"/>
                <a:gd name="connsiteY2" fmla="*/ 342900 h 762000"/>
                <a:gd name="connsiteX3" fmla="*/ 4727575 w 7863988"/>
                <a:gd name="connsiteY3" fmla="*/ 342900 h 762000"/>
                <a:gd name="connsiteX4" fmla="*/ 7863988 w 7863988"/>
                <a:gd name="connsiteY4" fmla="*/ 746855 h 762000"/>
                <a:gd name="connsiteX5" fmla="*/ 4727575 w 7863988"/>
                <a:gd name="connsiteY5" fmla="*/ 762000 h 762000"/>
                <a:gd name="connsiteX6" fmla="*/ 0 w 7863988"/>
                <a:gd name="connsiteY6" fmla="*/ 762000 h 762000"/>
                <a:gd name="connsiteX0" fmla="*/ 247650 w 7863988"/>
                <a:gd name="connsiteY0" fmla="*/ 0 h 762000"/>
                <a:gd name="connsiteX1" fmla="*/ 1584325 w 7863988"/>
                <a:gd name="connsiteY1" fmla="*/ 0 h 762000"/>
                <a:gd name="connsiteX2" fmla="*/ 1584325 w 7863988"/>
                <a:gd name="connsiteY2" fmla="*/ 342900 h 762000"/>
                <a:gd name="connsiteX3" fmla="*/ 4727575 w 7863988"/>
                <a:gd name="connsiteY3" fmla="*/ 342900 h 762000"/>
                <a:gd name="connsiteX4" fmla="*/ 5851037 w 7863988"/>
                <a:gd name="connsiteY4" fmla="*/ 480155 h 762000"/>
                <a:gd name="connsiteX5" fmla="*/ 7863988 w 7863988"/>
                <a:gd name="connsiteY5" fmla="*/ 746855 h 762000"/>
                <a:gd name="connsiteX6" fmla="*/ 4727575 w 7863988"/>
                <a:gd name="connsiteY6" fmla="*/ 762000 h 762000"/>
                <a:gd name="connsiteX7" fmla="*/ 0 w 7863988"/>
                <a:gd name="connsiteY7" fmla="*/ 762000 h 762000"/>
                <a:gd name="connsiteX0" fmla="*/ 247650 w 7863988"/>
                <a:gd name="connsiteY0" fmla="*/ 0 h 762000"/>
                <a:gd name="connsiteX1" fmla="*/ 1584325 w 7863988"/>
                <a:gd name="connsiteY1" fmla="*/ 0 h 762000"/>
                <a:gd name="connsiteX2" fmla="*/ 1584325 w 7863988"/>
                <a:gd name="connsiteY2" fmla="*/ 342900 h 762000"/>
                <a:gd name="connsiteX3" fmla="*/ 4727575 w 7863988"/>
                <a:gd name="connsiteY3" fmla="*/ 342900 h 762000"/>
                <a:gd name="connsiteX4" fmla="*/ 7838587 w 7863988"/>
                <a:gd name="connsiteY4" fmla="*/ 340455 h 762000"/>
                <a:gd name="connsiteX5" fmla="*/ 7863988 w 7863988"/>
                <a:gd name="connsiteY5" fmla="*/ 746855 h 762000"/>
                <a:gd name="connsiteX6" fmla="*/ 4727575 w 7863988"/>
                <a:gd name="connsiteY6" fmla="*/ 762000 h 762000"/>
                <a:gd name="connsiteX7" fmla="*/ 0 w 7863988"/>
                <a:gd name="connsiteY7" fmla="*/ 762000 h 762000"/>
                <a:gd name="connsiteX0" fmla="*/ 247650 w 7878275"/>
                <a:gd name="connsiteY0" fmla="*/ 0 h 856392"/>
                <a:gd name="connsiteX1" fmla="*/ 1584325 w 7878275"/>
                <a:gd name="connsiteY1" fmla="*/ 0 h 856392"/>
                <a:gd name="connsiteX2" fmla="*/ 1584325 w 7878275"/>
                <a:gd name="connsiteY2" fmla="*/ 342900 h 856392"/>
                <a:gd name="connsiteX3" fmla="*/ 4727575 w 7878275"/>
                <a:gd name="connsiteY3" fmla="*/ 342900 h 856392"/>
                <a:gd name="connsiteX4" fmla="*/ 7838587 w 7878275"/>
                <a:gd name="connsiteY4" fmla="*/ 340455 h 856392"/>
                <a:gd name="connsiteX5" fmla="*/ 7878275 w 7878275"/>
                <a:gd name="connsiteY5" fmla="*/ 856392 h 856392"/>
                <a:gd name="connsiteX6" fmla="*/ 4727575 w 7878275"/>
                <a:gd name="connsiteY6" fmla="*/ 762000 h 856392"/>
                <a:gd name="connsiteX7" fmla="*/ 0 w 7878275"/>
                <a:gd name="connsiteY7" fmla="*/ 762000 h 856392"/>
                <a:gd name="connsiteX0" fmla="*/ 247650 w 7838587"/>
                <a:gd name="connsiteY0" fmla="*/ 0 h 762000"/>
                <a:gd name="connsiteX1" fmla="*/ 1584325 w 7838587"/>
                <a:gd name="connsiteY1" fmla="*/ 0 h 762000"/>
                <a:gd name="connsiteX2" fmla="*/ 1584325 w 7838587"/>
                <a:gd name="connsiteY2" fmla="*/ 342900 h 762000"/>
                <a:gd name="connsiteX3" fmla="*/ 4727575 w 7838587"/>
                <a:gd name="connsiteY3" fmla="*/ 342900 h 762000"/>
                <a:gd name="connsiteX4" fmla="*/ 7838587 w 7838587"/>
                <a:gd name="connsiteY4" fmla="*/ 340455 h 762000"/>
                <a:gd name="connsiteX5" fmla="*/ 7728256 w 7838587"/>
                <a:gd name="connsiteY5" fmla="*/ 723042 h 762000"/>
                <a:gd name="connsiteX6" fmla="*/ 4727575 w 7838587"/>
                <a:gd name="connsiteY6" fmla="*/ 762000 h 762000"/>
                <a:gd name="connsiteX7" fmla="*/ 0 w 7838587"/>
                <a:gd name="connsiteY7" fmla="*/ 762000 h 762000"/>
                <a:gd name="connsiteX0" fmla="*/ 247650 w 7842556"/>
                <a:gd name="connsiteY0" fmla="*/ 0 h 762000"/>
                <a:gd name="connsiteX1" fmla="*/ 1584325 w 7842556"/>
                <a:gd name="connsiteY1" fmla="*/ 0 h 762000"/>
                <a:gd name="connsiteX2" fmla="*/ 1584325 w 7842556"/>
                <a:gd name="connsiteY2" fmla="*/ 342900 h 762000"/>
                <a:gd name="connsiteX3" fmla="*/ 4727575 w 7842556"/>
                <a:gd name="connsiteY3" fmla="*/ 342900 h 762000"/>
                <a:gd name="connsiteX4" fmla="*/ 7838587 w 7842556"/>
                <a:gd name="connsiteY4" fmla="*/ 340455 h 762000"/>
                <a:gd name="connsiteX5" fmla="*/ 7842556 w 7842556"/>
                <a:gd name="connsiteY5" fmla="*/ 758760 h 762000"/>
                <a:gd name="connsiteX6" fmla="*/ 4727575 w 7842556"/>
                <a:gd name="connsiteY6" fmla="*/ 762000 h 762000"/>
                <a:gd name="connsiteX7" fmla="*/ 0 w 7842556"/>
                <a:gd name="connsiteY7" fmla="*/ 762000 h 762000"/>
                <a:gd name="connsiteX0" fmla="*/ 247650 w 7845731"/>
                <a:gd name="connsiteY0" fmla="*/ 0 h 762000"/>
                <a:gd name="connsiteX1" fmla="*/ 1584325 w 7845731"/>
                <a:gd name="connsiteY1" fmla="*/ 0 h 762000"/>
                <a:gd name="connsiteX2" fmla="*/ 1584325 w 7845731"/>
                <a:gd name="connsiteY2" fmla="*/ 342900 h 762000"/>
                <a:gd name="connsiteX3" fmla="*/ 4727575 w 7845731"/>
                <a:gd name="connsiteY3" fmla="*/ 342900 h 762000"/>
                <a:gd name="connsiteX4" fmla="*/ 7845731 w 7845731"/>
                <a:gd name="connsiteY4" fmla="*/ 338074 h 762000"/>
                <a:gd name="connsiteX5" fmla="*/ 7842556 w 7845731"/>
                <a:gd name="connsiteY5" fmla="*/ 758760 h 762000"/>
                <a:gd name="connsiteX6" fmla="*/ 4727575 w 7845731"/>
                <a:gd name="connsiteY6" fmla="*/ 762000 h 762000"/>
                <a:gd name="connsiteX7" fmla="*/ 0 w 7845731"/>
                <a:gd name="connsiteY7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45731" h="762000">
                  <a:moveTo>
                    <a:pt x="247650" y="0"/>
                  </a:moveTo>
                  <a:lnTo>
                    <a:pt x="1584325" y="0"/>
                  </a:lnTo>
                  <a:lnTo>
                    <a:pt x="1584325" y="342900"/>
                  </a:lnTo>
                  <a:lnTo>
                    <a:pt x="4727575" y="342900"/>
                  </a:lnTo>
                  <a:lnTo>
                    <a:pt x="7845731" y="338074"/>
                  </a:lnTo>
                  <a:cubicBezTo>
                    <a:pt x="7844673" y="478303"/>
                    <a:pt x="7843614" y="618531"/>
                    <a:pt x="7842556" y="758760"/>
                  </a:cubicBezTo>
                  <a:lnTo>
                    <a:pt x="4727575" y="762000"/>
                  </a:lnTo>
                  <a:lnTo>
                    <a:pt x="0" y="762000"/>
                  </a:lnTo>
                </a:path>
              </a:pathLst>
            </a:custGeom>
            <a:noFill/>
            <a:ln w="57150" cap="sq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 dirty="0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B2F1E79C-0740-75E5-0732-FA07257B5F75}"/>
                </a:ext>
              </a:extLst>
            </p:cNvPr>
            <p:cNvGrpSpPr/>
            <p:nvPr/>
          </p:nvGrpSpPr>
          <p:grpSpPr>
            <a:xfrm flipH="1" flipV="1">
              <a:off x="9049325" y="1681375"/>
              <a:ext cx="618321" cy="217685"/>
              <a:chOff x="971600" y="1014636"/>
              <a:chExt cx="1008112" cy="504056"/>
            </a:xfrm>
          </p:grpSpPr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24217F49-3770-274C-21B2-2F16A1022158}"/>
                  </a:ext>
                </a:extLst>
              </p:cNvPr>
              <p:cNvCxnSpPr/>
              <p:nvPr/>
            </p:nvCxnSpPr>
            <p:spPr>
              <a:xfrm>
                <a:off x="971600" y="1268760"/>
                <a:ext cx="1008112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BC3FC871-AACC-C395-E666-7154501A7D99}"/>
                  </a:ext>
                </a:extLst>
              </p:cNvPr>
              <p:cNvCxnSpPr/>
              <p:nvPr/>
            </p:nvCxnSpPr>
            <p:spPr>
              <a:xfrm>
                <a:off x="971600" y="1268760"/>
                <a:ext cx="288032" cy="216024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A55F187F-8083-9607-4D48-3B9294C2D38F}"/>
                  </a:ext>
                </a:extLst>
              </p:cNvPr>
              <p:cNvCxnSpPr/>
              <p:nvPr/>
            </p:nvCxnSpPr>
            <p:spPr>
              <a:xfrm flipV="1">
                <a:off x="1259632" y="1124744"/>
                <a:ext cx="0" cy="36004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>
                <a:extLst>
                  <a:ext uri="{FF2B5EF4-FFF2-40B4-BE49-F238E27FC236}">
                    <a16:creationId xmlns:a16="http://schemas.microsoft.com/office/drawing/2014/main" id="{AF0DE3D3-B42A-4C2A-5982-12CC7566D1A7}"/>
                  </a:ext>
                </a:extLst>
              </p:cNvPr>
              <p:cNvCxnSpPr/>
              <p:nvPr/>
            </p:nvCxnSpPr>
            <p:spPr>
              <a:xfrm>
                <a:off x="1547664" y="1014636"/>
                <a:ext cx="0" cy="504056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23520DA2-E1AB-A7F5-FEBE-FF648DD3F0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828930" y="2227955"/>
              <a:ext cx="1963416" cy="1385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C88BA48F-EDD4-6D63-39FB-5B609C59A1A3}"/>
                </a:ext>
              </a:extLst>
            </p:cNvPr>
            <p:cNvSpPr txBox="1"/>
            <p:nvPr/>
          </p:nvSpPr>
          <p:spPr>
            <a:xfrm>
              <a:off x="3224953" y="1115541"/>
              <a:ext cx="1352664" cy="56720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1543" dirty="0"/>
                <a:t>Existing target</a:t>
              </a:r>
              <a:endParaRPr lang="en-US" altLang="ja-JP" sz="1323" dirty="0">
                <a:solidFill>
                  <a:srgbClr val="C00000"/>
                </a:solidFill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01690B94-15CF-8F61-5067-D17D2FAE82AB}"/>
                </a:ext>
              </a:extLst>
            </p:cNvPr>
            <p:cNvSpPr txBox="1"/>
            <p:nvPr/>
          </p:nvSpPr>
          <p:spPr>
            <a:xfrm>
              <a:off x="1247123" y="1889985"/>
              <a:ext cx="1600118" cy="6353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sz="1764" b="1" dirty="0"/>
                <a:t>Experimental</a:t>
              </a:r>
              <a:br>
                <a:rPr lang="en-US" altLang="ja-JP" sz="1764" b="1" dirty="0"/>
              </a:br>
              <a:r>
                <a:rPr lang="en-US" altLang="ja-JP" sz="1764" b="1" dirty="0"/>
                <a:t>hall</a:t>
              </a:r>
              <a:endParaRPr lang="ja-JP" altLang="en-US" sz="1764" b="1" dirty="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16522F6B-5F2C-16B6-3129-6C2C1A20A9BA}"/>
                </a:ext>
              </a:extLst>
            </p:cNvPr>
            <p:cNvSpPr/>
            <p:nvPr/>
          </p:nvSpPr>
          <p:spPr>
            <a:xfrm>
              <a:off x="4658573" y="2232697"/>
              <a:ext cx="150791" cy="12783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7509A3D4-7038-9E04-1F7B-CB662BAD5285}"/>
                </a:ext>
              </a:extLst>
            </p:cNvPr>
            <p:cNvCxnSpPr>
              <a:cxnSpLocks/>
              <a:stCxn id="19" idx="3"/>
              <a:endCxn id="35" idx="1"/>
            </p:cNvCxnSpPr>
            <p:nvPr/>
          </p:nvCxnSpPr>
          <p:spPr>
            <a:xfrm flipH="1" flipV="1">
              <a:off x="5457020" y="2300685"/>
              <a:ext cx="2932717" cy="5479"/>
            </a:xfrm>
            <a:prstGeom prst="line">
              <a:avLst/>
            </a:prstGeom>
            <a:ln w="19050">
              <a:solidFill>
                <a:srgbClr val="C00000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D53DD57A-1B85-885F-C08F-2AFEE9C81613}"/>
                </a:ext>
              </a:extLst>
            </p:cNvPr>
            <p:cNvSpPr/>
            <p:nvPr/>
          </p:nvSpPr>
          <p:spPr>
            <a:xfrm rot="10800000">
              <a:off x="6221747" y="2242459"/>
              <a:ext cx="714300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BF0A7F9-C2B6-9C0F-F032-7B98EC1CA90A}"/>
                </a:ext>
              </a:extLst>
            </p:cNvPr>
            <p:cNvSpPr/>
            <p:nvPr/>
          </p:nvSpPr>
          <p:spPr>
            <a:xfrm rot="10800000">
              <a:off x="8389736" y="2216415"/>
              <a:ext cx="162927" cy="17949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09BCD0EA-514C-A30F-35C5-494BE19AFD3D}"/>
                </a:ext>
              </a:extLst>
            </p:cNvPr>
            <p:cNvSpPr txBox="1"/>
            <p:nvPr/>
          </p:nvSpPr>
          <p:spPr>
            <a:xfrm>
              <a:off x="5662801" y="2858818"/>
              <a:ext cx="2540623" cy="1137043"/>
            </a:xfrm>
            <a:prstGeom prst="rect">
              <a:avLst/>
            </a:prstGeom>
            <a:solidFill>
              <a:srgbClr val="D9D9D9"/>
            </a:solidFill>
            <a:ln w="9525">
              <a:solidFill>
                <a:srgbClr val="C0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263" dirty="0">
                  <a:solidFill>
                    <a:srgbClr val="FF0000"/>
                  </a:solidFill>
                </a:rPr>
                <a:t>high-gradient linac</a:t>
              </a:r>
              <a:br>
                <a:rPr lang="en-US" altLang="ja-JP" sz="2263" dirty="0">
                  <a:solidFill>
                    <a:srgbClr val="FF0000"/>
                  </a:solidFill>
                </a:rPr>
              </a:br>
              <a:r>
                <a:rPr lang="en-US" altLang="ja-JP" sz="2263" b="1" u="sng" dirty="0">
                  <a:solidFill>
                    <a:srgbClr val="FF0000"/>
                  </a:solidFill>
                </a:rPr>
                <a:t>1 GeV</a:t>
              </a:r>
              <a:r>
                <a:rPr lang="pl-PL" altLang="ja-JP" sz="2263" b="1" u="sng" dirty="0">
                  <a:solidFill>
                    <a:srgbClr val="FF0000"/>
                  </a:solidFill>
                </a:rPr>
                <a:t>, 50 </a:t>
              </a:r>
              <a:r>
                <a:rPr lang="en-US" altLang="ja-JP" sz="2263" b="1" u="sng" dirty="0">
                  <a:solidFill>
                    <a:srgbClr val="FF0000"/>
                  </a:solidFill>
                </a:rPr>
                <a:t>k</a:t>
              </a:r>
              <a:r>
                <a:rPr lang="pl-PL" altLang="ja-JP" sz="2263" b="1" u="sng" dirty="0">
                  <a:solidFill>
                    <a:srgbClr val="FF0000"/>
                  </a:solidFill>
                </a:rPr>
                <a:t>W, 50 Hz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E6718B1F-2A98-E07D-7D99-0F4B572129BC}"/>
                </a:ext>
              </a:extLst>
            </p:cNvPr>
            <p:cNvSpPr txBox="1"/>
            <p:nvPr/>
          </p:nvSpPr>
          <p:spPr>
            <a:xfrm>
              <a:off x="7171542" y="1450295"/>
              <a:ext cx="1304374" cy="3297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0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1543" dirty="0">
                  <a:solidFill>
                    <a:srgbClr val="C00000"/>
                  </a:solidFill>
                </a:rPr>
                <a:t>New target</a:t>
              </a:r>
            </a:p>
          </p:txBody>
        </p: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72003B57-F75A-0660-7CB5-F534237E3D52}"/>
                </a:ext>
              </a:extLst>
            </p:cNvPr>
            <p:cNvCxnSpPr/>
            <p:nvPr/>
          </p:nvCxnSpPr>
          <p:spPr>
            <a:xfrm>
              <a:off x="4882221" y="2201134"/>
              <a:ext cx="0" cy="410040"/>
            </a:xfrm>
            <a:prstGeom prst="line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円弧 22">
              <a:extLst>
                <a:ext uri="{FF2B5EF4-FFF2-40B4-BE49-F238E27FC236}">
                  <a16:creationId xmlns:a16="http://schemas.microsoft.com/office/drawing/2014/main" id="{EE023CEF-30EB-29F8-63C8-A465E873EA57}"/>
                </a:ext>
              </a:extLst>
            </p:cNvPr>
            <p:cNvSpPr/>
            <p:nvPr/>
          </p:nvSpPr>
          <p:spPr>
            <a:xfrm rot="5400000">
              <a:off x="8273698" y="2353032"/>
              <a:ext cx="199419" cy="199419"/>
            </a:xfrm>
            <a:prstGeom prst="arc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C40019E8-1167-938E-18A1-904E0A7F1D83}"/>
                </a:ext>
              </a:extLst>
            </p:cNvPr>
            <p:cNvCxnSpPr>
              <a:cxnSpLocks/>
              <a:stCxn id="23" idx="0"/>
            </p:cNvCxnSpPr>
            <p:nvPr/>
          </p:nvCxnSpPr>
          <p:spPr>
            <a:xfrm flipV="1">
              <a:off x="8473116" y="2393838"/>
              <a:ext cx="0" cy="58903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A34DEA51-7BE2-D58C-87C2-B5A6DBF364C4}"/>
                </a:ext>
              </a:extLst>
            </p:cNvPr>
            <p:cNvCxnSpPr>
              <a:cxnSpLocks/>
              <a:stCxn id="23" idx="2"/>
              <a:endCxn id="10" idx="2"/>
            </p:cNvCxnSpPr>
            <p:nvPr/>
          </p:nvCxnSpPr>
          <p:spPr>
            <a:xfrm flipH="1" flipV="1">
              <a:off x="4634270" y="2552450"/>
              <a:ext cx="3739136" cy="1"/>
            </a:xfrm>
            <a:prstGeom prst="line">
              <a:avLst/>
            </a:prstGeom>
            <a:ln w="158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D806AC0A-8B45-27E7-F416-6198628BEF19}"/>
                </a:ext>
              </a:extLst>
            </p:cNvPr>
            <p:cNvCxnSpPr/>
            <p:nvPr/>
          </p:nvCxnSpPr>
          <p:spPr>
            <a:xfrm flipH="1">
              <a:off x="1002900" y="1601696"/>
              <a:ext cx="396877" cy="11362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1CE89D1E-A225-A2DC-FC5D-63C39CC81F15}"/>
                </a:ext>
              </a:extLst>
            </p:cNvPr>
            <p:cNvCxnSpPr/>
            <p:nvPr/>
          </p:nvCxnSpPr>
          <p:spPr>
            <a:xfrm flipH="1">
              <a:off x="951708" y="1601696"/>
              <a:ext cx="396877" cy="11362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91030F59-63D0-5328-25F9-4E2CF3FBBFB2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 flipH="1" flipV="1">
              <a:off x="1063692" y="2551954"/>
              <a:ext cx="3570578" cy="49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D84155BF-2EF8-FC62-D4F9-A2323EE13C2E}"/>
                </a:ext>
              </a:extLst>
            </p:cNvPr>
            <p:cNvSpPr txBox="1"/>
            <p:nvPr/>
          </p:nvSpPr>
          <p:spPr>
            <a:xfrm>
              <a:off x="1817514" y="2867840"/>
              <a:ext cx="2633998" cy="11370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2263" dirty="0"/>
                <a:t>S-band linac</a:t>
              </a:r>
              <a:br>
                <a:rPr lang="en-US" altLang="ja-JP" sz="1543" dirty="0"/>
              </a:br>
              <a:r>
                <a:rPr lang="en-US" altLang="ja-JP" sz="2263" b="1" dirty="0"/>
                <a:t>50 MeV, 550 W, 50 Hz</a:t>
              </a:r>
            </a:p>
          </p:txBody>
        </p: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9D66DE13-4705-0087-3F64-7BAE7EAB913A}"/>
                </a:ext>
              </a:extLst>
            </p:cNvPr>
            <p:cNvCxnSpPr>
              <a:cxnSpLocks/>
            </p:cNvCxnSpPr>
            <p:nvPr/>
          </p:nvCxnSpPr>
          <p:spPr>
            <a:xfrm>
              <a:off x="2856582" y="2016872"/>
              <a:ext cx="202518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DD569B6E-8B6D-7F23-7582-77BA7BA83856}"/>
                    </a:ext>
                  </a:extLst>
                </p:cNvPr>
                <p:cNvSpPr txBox="1"/>
                <p:nvPr/>
              </p:nvSpPr>
              <p:spPr>
                <a:xfrm>
                  <a:off x="3520270" y="1733422"/>
                  <a:ext cx="766557" cy="32977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sz="1543" i="1">
                          <a:latin typeface="Cambria Math" panose="02040503050406030204" pitchFamily="18" charset="0"/>
                        </a:rPr>
                        <m:t>∼</m:t>
                      </m:r>
                    </m:oMath>
                  </a14:m>
                  <a:r>
                    <a:rPr lang="en-US" altLang="ja-JP" sz="1543" dirty="0"/>
                    <a:t>14 m</a:t>
                  </a:r>
                  <a:endParaRPr lang="ja-JP" altLang="en-US" sz="1543" dirty="0"/>
                </a:p>
              </p:txBody>
            </p:sp>
          </mc:Choice>
          <mc:Fallback xmlns=""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DD569B6E-8B6D-7F23-7582-77BA7BA8385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0270" y="1733422"/>
                  <a:ext cx="766557" cy="329770"/>
                </a:xfrm>
                <a:prstGeom prst="rect">
                  <a:avLst/>
                </a:prstGeom>
                <a:blipFill>
                  <a:blip r:embed="rId3"/>
                  <a:stretch>
                    <a:fillRect t="-3704" r="-3175" b="-22222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9AF8AF9F-9C99-E3D2-25D9-AA07B7CF6ADC}"/>
                </a:ext>
              </a:extLst>
            </p:cNvPr>
            <p:cNvCxnSpPr>
              <a:stCxn id="11" idx="5"/>
            </p:cNvCxnSpPr>
            <p:nvPr/>
          </p:nvCxnSpPr>
          <p:spPr>
            <a:xfrm>
              <a:off x="9739093" y="2629185"/>
              <a:ext cx="1012" cy="35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7AC2C6E9-A025-C1B6-E7C8-5E9DF1BF3D84}"/>
                </a:ext>
              </a:extLst>
            </p:cNvPr>
            <p:cNvCxnSpPr>
              <a:cxnSpLocks/>
            </p:cNvCxnSpPr>
            <p:nvPr/>
          </p:nvCxnSpPr>
          <p:spPr>
            <a:xfrm>
              <a:off x="4881768" y="2016872"/>
              <a:ext cx="4857326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F38F2994-A1CA-B63B-1FFE-63CAF0436FEC}"/>
                    </a:ext>
                  </a:extLst>
                </p:cNvPr>
                <p:cNvSpPr txBox="1"/>
                <p:nvPr/>
              </p:nvSpPr>
              <p:spPr>
                <a:xfrm>
                  <a:off x="6136176" y="1730886"/>
                  <a:ext cx="766557" cy="32977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ja-JP" sz="1543" i="1">
                          <a:latin typeface="Cambria Math" panose="02040503050406030204" pitchFamily="18" charset="0"/>
                        </a:rPr>
                        <m:t>∼</m:t>
                      </m:r>
                    </m:oMath>
                  </a14:m>
                  <a:r>
                    <a:rPr lang="en-US" altLang="ja-JP" sz="1543" dirty="0"/>
                    <a:t>36 m</a:t>
                  </a:r>
                  <a:endParaRPr lang="ja-JP" altLang="en-US" sz="1543" dirty="0"/>
                </a:p>
              </p:txBody>
            </p:sp>
          </mc:Choice>
          <mc:Fallback xmlns=""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F38F2994-A1CA-B63B-1FFE-63CAF0436F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36176" y="1730886"/>
                  <a:ext cx="766557" cy="329770"/>
                </a:xfrm>
                <a:prstGeom prst="rect">
                  <a:avLst/>
                </a:prstGeom>
                <a:blipFill>
                  <a:blip r:embed="rId4"/>
                  <a:stretch>
                    <a:fillRect t="-3704" r="-3200" b="-20370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17DDA0F4-4F81-A739-FD9F-B153CB5ED050}"/>
                </a:ext>
              </a:extLst>
            </p:cNvPr>
            <p:cNvSpPr/>
            <p:nvPr/>
          </p:nvSpPr>
          <p:spPr>
            <a:xfrm rot="10800000">
              <a:off x="5345906" y="2259018"/>
              <a:ext cx="111113" cy="8333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4C978112-62ED-96DE-6F7E-8F8462E042A8}"/>
                </a:ext>
              </a:extLst>
            </p:cNvPr>
            <p:cNvSpPr/>
            <p:nvPr/>
          </p:nvSpPr>
          <p:spPr>
            <a:xfrm rot="10800000">
              <a:off x="5470777" y="2244710"/>
              <a:ext cx="436517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5B62B81E-247B-A0D1-2CC4-3B02A12DA3A3}"/>
                </a:ext>
              </a:extLst>
            </p:cNvPr>
            <p:cNvSpPr/>
            <p:nvPr/>
          </p:nvSpPr>
          <p:spPr>
            <a:xfrm rot="10800000">
              <a:off x="6008964" y="2241499"/>
              <a:ext cx="111113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DF38C47-5FF1-F377-6E38-EBE663FE8371}"/>
                </a:ext>
              </a:extLst>
            </p:cNvPr>
            <p:cNvSpPr/>
            <p:nvPr/>
          </p:nvSpPr>
          <p:spPr>
            <a:xfrm rot="10800000">
              <a:off x="7250500" y="2241082"/>
              <a:ext cx="714300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7478F6AB-88AC-C64D-AA10-D2B1830EF7B1}"/>
                </a:ext>
              </a:extLst>
            </p:cNvPr>
            <p:cNvSpPr/>
            <p:nvPr/>
          </p:nvSpPr>
          <p:spPr>
            <a:xfrm rot="10800000">
              <a:off x="7037717" y="2241537"/>
              <a:ext cx="111113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D614B9C9-4B2C-1C49-8EAF-C84B301EFFBD}"/>
                </a:ext>
              </a:extLst>
            </p:cNvPr>
            <p:cNvSpPr/>
            <p:nvPr/>
          </p:nvSpPr>
          <p:spPr>
            <a:xfrm rot="10800000">
              <a:off x="8066471" y="2244710"/>
              <a:ext cx="111113" cy="1119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263"/>
            </a:p>
          </p:txBody>
        </p: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24B2B905-5E72-C1AB-C12A-74380D067E70}"/>
                </a:ext>
              </a:extLst>
            </p:cNvPr>
            <p:cNvCxnSpPr>
              <a:cxnSpLocks/>
              <a:endCxn id="19" idx="2"/>
            </p:cNvCxnSpPr>
            <p:nvPr/>
          </p:nvCxnSpPr>
          <p:spPr>
            <a:xfrm>
              <a:off x="8066471" y="1760670"/>
              <a:ext cx="404729" cy="45574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>
              <a:extLst>
                <a:ext uri="{FF2B5EF4-FFF2-40B4-BE49-F238E27FC236}">
                  <a16:creationId xmlns:a16="http://schemas.microsoft.com/office/drawing/2014/main" id="{F3C7D83D-F62D-61F0-3F11-10423E0CA62E}"/>
                </a:ext>
              </a:extLst>
            </p:cNvPr>
            <p:cNvCxnSpPr>
              <a:cxnSpLocks/>
              <a:endCxn id="16" idx="0"/>
            </p:cNvCxnSpPr>
            <p:nvPr/>
          </p:nvCxnSpPr>
          <p:spPr>
            <a:xfrm>
              <a:off x="4256030" y="1760670"/>
              <a:ext cx="477938" cy="4720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3" name="グラフィックス 42">
              <a:extLst>
                <a:ext uri="{FF2B5EF4-FFF2-40B4-BE49-F238E27FC236}">
                  <a16:creationId xmlns:a16="http://schemas.microsoft.com/office/drawing/2014/main" id="{A8261946-2C33-2D16-F6E1-F903A4DF1781}"/>
                </a:ext>
              </a:extLst>
            </p:cNvPr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16200000">
              <a:off x="4569921" y="2355051"/>
              <a:ext cx="1230183" cy="2063533"/>
            </a:xfrm>
            <a:prstGeom prst="rect">
              <a:avLst/>
            </a:prstGeom>
          </p:spPr>
        </p:pic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40101E1-9479-0A50-977E-7557DCE2B47C}"/>
                </a:ext>
              </a:extLst>
            </p:cNvPr>
            <p:cNvSpPr txBox="1"/>
            <p:nvPr/>
          </p:nvSpPr>
          <p:spPr>
            <a:xfrm>
              <a:off x="8301995" y="2969746"/>
              <a:ext cx="206482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After commissioning, it will be extended to the space where the existing linac is.</a:t>
              </a:r>
              <a:endParaRPr lang="ja-JP" altLang="en-US" sz="1400" dirty="0"/>
            </a:p>
          </p:txBody>
        </p:sp>
        <p:sp>
          <p:nvSpPr>
            <p:cNvPr id="45" name="円弧 44">
              <a:extLst>
                <a:ext uri="{FF2B5EF4-FFF2-40B4-BE49-F238E27FC236}">
                  <a16:creationId xmlns:a16="http://schemas.microsoft.com/office/drawing/2014/main" id="{B0D450FA-2CA2-9EF1-E1CA-BB0928A4855A}"/>
                </a:ext>
              </a:extLst>
            </p:cNvPr>
            <p:cNvSpPr/>
            <p:nvPr/>
          </p:nvSpPr>
          <p:spPr>
            <a:xfrm flipH="1">
              <a:off x="8164560" y="2724612"/>
              <a:ext cx="622733" cy="424236"/>
            </a:xfrm>
            <a:prstGeom prst="arc">
              <a:avLst>
                <a:gd name="adj1" fmla="val 10872331"/>
                <a:gd name="adj2" fmla="val 20993070"/>
              </a:avLst>
            </a:prstGeom>
            <a:ln w="19050">
              <a:solidFill>
                <a:schemeClr val="tx1"/>
              </a:solidFill>
              <a:prstDash val="solid"/>
              <a:headEnd type="none" w="lg" len="lg"/>
              <a:tailEnd type="stealth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ja-JP" altLang="en-US" sz="2263" dirty="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CBC76F73-3E4D-7FD5-C360-BF43FF089A50}"/>
              </a:ext>
            </a:extLst>
          </p:cNvPr>
          <p:cNvSpPr txBox="1"/>
          <p:nvPr/>
        </p:nvSpPr>
        <p:spPr>
          <a:xfrm>
            <a:off x="4902882" y="1082349"/>
            <a:ext cx="140936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/>
              <a:t>Separation wall</a:t>
            </a:r>
            <a:endParaRPr kumimoji="1" lang="ja-JP" altLang="en-US" sz="1400" dirty="0"/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EC560FA8-7091-A4BF-DDFB-24E31A8DB21B}"/>
              </a:ext>
            </a:extLst>
          </p:cNvPr>
          <p:cNvCxnSpPr>
            <a:cxnSpLocks/>
            <a:stCxn id="50" idx="2"/>
          </p:cNvCxnSpPr>
          <p:nvPr/>
        </p:nvCxnSpPr>
        <p:spPr>
          <a:xfrm flipH="1">
            <a:off x="4985866" y="1390126"/>
            <a:ext cx="621696" cy="100371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702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24066F-E6DA-4C27-8880-274F28DCD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89226"/>
            <a:ext cx="8919418" cy="755968"/>
          </a:xfrm>
        </p:spPr>
        <p:txBody>
          <a:bodyPr/>
          <a:lstStyle/>
          <a:p>
            <a:r>
              <a:rPr kumimoji="1" lang="en-US" altLang="ja-JP" sz="3200" dirty="0"/>
              <a:t>Efficiency of moderator vs positron energy</a:t>
            </a:r>
            <a:endParaRPr kumimoji="1" lang="ja-JP" altLang="en-US" sz="32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418EF5-6E0A-4F28-A332-499D207135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7740" y="4404104"/>
            <a:ext cx="5408732" cy="2436774"/>
          </a:xfrm>
        </p:spPr>
        <p:txBody>
          <a:bodyPr/>
          <a:lstStyle/>
          <a:p>
            <a:r>
              <a:rPr kumimoji="1" lang="en-US" altLang="ja-JP" sz="2400" dirty="0"/>
              <a:t>Efficiency of moderator is strongly depends on energy of fast positron</a:t>
            </a:r>
          </a:p>
          <a:p>
            <a:r>
              <a:rPr lang="en-US" altLang="ja-JP" sz="2400" dirty="0"/>
              <a:t>Deceleration of positron from target before impinging into the moderator will increase efficiency greatly.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EC71AE-73A6-469A-BE8B-7C279C8EB21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FC467A-5B1E-4D14-8177-E538D4D352F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CBD745-7500-4CCA-8742-D2D2B7D0AE2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16</a:t>
            </a:fld>
            <a:endParaRPr kumimoji="1" lang="ja-JP" altLang="en-US"/>
          </a:p>
        </p:txBody>
      </p:sp>
      <p:grpSp>
        <p:nvGrpSpPr>
          <p:cNvPr id="34" name="Group 2208">
            <a:extLst>
              <a:ext uri="{FF2B5EF4-FFF2-40B4-BE49-F238E27FC236}">
                <a16:creationId xmlns:a16="http://schemas.microsoft.com/office/drawing/2014/main" id="{2B4BC5A4-D3CD-424B-800E-E2DEB72BEC25}"/>
              </a:ext>
            </a:extLst>
          </p:cNvPr>
          <p:cNvGrpSpPr>
            <a:grpSpLocks/>
          </p:cNvGrpSpPr>
          <p:nvPr/>
        </p:nvGrpSpPr>
        <p:grpSpPr bwMode="auto">
          <a:xfrm>
            <a:off x="5694845" y="1043533"/>
            <a:ext cx="4787795" cy="4114074"/>
            <a:chOff x="2736" y="816"/>
            <a:chExt cx="2736" cy="2351"/>
          </a:xfrm>
        </p:grpSpPr>
        <p:sp>
          <p:nvSpPr>
            <p:cNvPr id="35" name="Line 2209">
              <a:extLst>
                <a:ext uri="{FF2B5EF4-FFF2-40B4-BE49-F238E27FC236}">
                  <a16:creationId xmlns:a16="http://schemas.microsoft.com/office/drawing/2014/main" id="{8F89B98E-C27E-4E46-B553-496F8E3B84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67" y="2838"/>
              <a:ext cx="1" cy="5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6" name="Rectangle 2210">
              <a:extLst>
                <a:ext uri="{FF2B5EF4-FFF2-40B4-BE49-F238E27FC236}">
                  <a16:creationId xmlns:a16="http://schemas.microsoft.com/office/drawing/2014/main" id="{476987B5-7737-4DE6-B157-C73BCEB5F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" y="2927"/>
              <a:ext cx="10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323">
                  <a:solidFill>
                    <a:srgbClr val="000000"/>
                  </a:solidFill>
                </a:rPr>
                <a:t>10</a:t>
              </a:r>
              <a:endParaRPr kumimoji="0" lang="en-US" altLang="ja-JP" sz="1323">
                <a:solidFill>
                  <a:srgbClr val="131313"/>
                </a:solidFill>
              </a:endParaRPr>
            </a:p>
          </p:txBody>
        </p:sp>
        <p:sp>
          <p:nvSpPr>
            <p:cNvPr id="37" name="Freeform 2211">
              <a:extLst>
                <a:ext uri="{FF2B5EF4-FFF2-40B4-BE49-F238E27FC236}">
                  <a16:creationId xmlns:a16="http://schemas.microsoft.com/office/drawing/2014/main" id="{53DB310C-0A17-4E7D-B7F6-FA4DCCF4F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" y="2743"/>
              <a:ext cx="63" cy="81"/>
            </a:xfrm>
            <a:custGeom>
              <a:avLst/>
              <a:gdLst>
                <a:gd name="T0" fmla="*/ 0 w 82"/>
                <a:gd name="T1" fmla="*/ 45 h 91"/>
                <a:gd name="T2" fmla="*/ 2 w 82"/>
                <a:gd name="T3" fmla="*/ 0 h 91"/>
                <a:gd name="T4" fmla="*/ 5 w 82"/>
                <a:gd name="T5" fmla="*/ 63 h 91"/>
                <a:gd name="T6" fmla="*/ 8 w 82"/>
                <a:gd name="T7" fmla="*/ 54 h 91"/>
                <a:gd name="T8" fmla="*/ 10 w 82"/>
                <a:gd name="T9" fmla="*/ 63 h 91"/>
                <a:gd name="T10" fmla="*/ 13 w 82"/>
                <a:gd name="T11" fmla="*/ 54 h 91"/>
                <a:gd name="T12" fmla="*/ 15 w 82"/>
                <a:gd name="T13" fmla="*/ 72 h 91"/>
                <a:gd name="T14" fmla="*/ 18 w 82"/>
                <a:gd name="T15" fmla="*/ 18 h 91"/>
                <a:gd name="T16" fmla="*/ 20 w 82"/>
                <a:gd name="T17" fmla="*/ 72 h 91"/>
                <a:gd name="T18" fmla="*/ 23 w 82"/>
                <a:gd name="T19" fmla="*/ 45 h 91"/>
                <a:gd name="T20" fmla="*/ 25 w 82"/>
                <a:gd name="T21" fmla="*/ 54 h 91"/>
                <a:gd name="T22" fmla="*/ 28 w 82"/>
                <a:gd name="T23" fmla="*/ 63 h 91"/>
                <a:gd name="T24" fmla="*/ 30 w 82"/>
                <a:gd name="T25" fmla="*/ 45 h 91"/>
                <a:gd name="T26" fmla="*/ 33 w 82"/>
                <a:gd name="T27" fmla="*/ 63 h 91"/>
                <a:gd name="T28" fmla="*/ 35 w 82"/>
                <a:gd name="T29" fmla="*/ 72 h 91"/>
                <a:gd name="T30" fmla="*/ 38 w 82"/>
                <a:gd name="T31" fmla="*/ 63 h 91"/>
                <a:gd name="T32" fmla="*/ 41 w 82"/>
                <a:gd name="T33" fmla="*/ 72 h 91"/>
                <a:gd name="T34" fmla="*/ 43 w 82"/>
                <a:gd name="T35" fmla="*/ 81 h 91"/>
                <a:gd name="T36" fmla="*/ 45 w 82"/>
                <a:gd name="T37" fmla="*/ 45 h 91"/>
                <a:gd name="T38" fmla="*/ 48 w 82"/>
                <a:gd name="T39" fmla="*/ 63 h 91"/>
                <a:gd name="T40" fmla="*/ 51 w 82"/>
                <a:gd name="T41" fmla="*/ 45 h 91"/>
                <a:gd name="T42" fmla="*/ 53 w 82"/>
                <a:gd name="T43" fmla="*/ 54 h 91"/>
                <a:gd name="T44" fmla="*/ 55 w 82"/>
                <a:gd name="T45" fmla="*/ 63 h 91"/>
                <a:gd name="T46" fmla="*/ 58 w 82"/>
                <a:gd name="T47" fmla="*/ 18 h 91"/>
                <a:gd name="T48" fmla="*/ 61 w 82"/>
                <a:gd name="T49" fmla="*/ 72 h 91"/>
                <a:gd name="T50" fmla="*/ 63 w 82"/>
                <a:gd name="T51" fmla="*/ 81 h 9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82" h="91">
                  <a:moveTo>
                    <a:pt x="0" y="50"/>
                  </a:moveTo>
                  <a:lnTo>
                    <a:pt x="3" y="0"/>
                  </a:lnTo>
                  <a:lnTo>
                    <a:pt x="7" y="71"/>
                  </a:lnTo>
                  <a:lnTo>
                    <a:pt x="10" y="61"/>
                  </a:lnTo>
                  <a:lnTo>
                    <a:pt x="13" y="71"/>
                  </a:lnTo>
                  <a:lnTo>
                    <a:pt x="17" y="61"/>
                  </a:lnTo>
                  <a:lnTo>
                    <a:pt x="20" y="81"/>
                  </a:lnTo>
                  <a:lnTo>
                    <a:pt x="23" y="20"/>
                  </a:lnTo>
                  <a:lnTo>
                    <a:pt x="26" y="81"/>
                  </a:lnTo>
                  <a:lnTo>
                    <a:pt x="30" y="50"/>
                  </a:lnTo>
                  <a:lnTo>
                    <a:pt x="33" y="61"/>
                  </a:lnTo>
                  <a:lnTo>
                    <a:pt x="36" y="71"/>
                  </a:lnTo>
                  <a:lnTo>
                    <a:pt x="39" y="50"/>
                  </a:lnTo>
                  <a:lnTo>
                    <a:pt x="43" y="71"/>
                  </a:lnTo>
                  <a:lnTo>
                    <a:pt x="46" y="81"/>
                  </a:lnTo>
                  <a:lnTo>
                    <a:pt x="49" y="71"/>
                  </a:lnTo>
                  <a:lnTo>
                    <a:pt x="53" y="81"/>
                  </a:lnTo>
                  <a:lnTo>
                    <a:pt x="56" y="91"/>
                  </a:lnTo>
                  <a:lnTo>
                    <a:pt x="59" y="50"/>
                  </a:lnTo>
                  <a:lnTo>
                    <a:pt x="62" y="71"/>
                  </a:lnTo>
                  <a:lnTo>
                    <a:pt x="66" y="50"/>
                  </a:lnTo>
                  <a:lnTo>
                    <a:pt x="69" y="61"/>
                  </a:lnTo>
                  <a:lnTo>
                    <a:pt x="72" y="71"/>
                  </a:lnTo>
                  <a:lnTo>
                    <a:pt x="75" y="20"/>
                  </a:lnTo>
                  <a:lnTo>
                    <a:pt x="79" y="81"/>
                  </a:lnTo>
                  <a:lnTo>
                    <a:pt x="82" y="91"/>
                  </a:lnTo>
                </a:path>
              </a:pathLst>
            </a:custGeom>
            <a:noFill/>
            <a:ln w="22225">
              <a:solidFill>
                <a:srgbClr val="003E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AutoShape 2212">
              <a:extLst>
                <a:ext uri="{FF2B5EF4-FFF2-40B4-BE49-F238E27FC236}">
                  <a16:creationId xmlns:a16="http://schemas.microsoft.com/office/drawing/2014/main" id="{EBCAF96B-8194-4882-A0D9-1CE7654C699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736" y="816"/>
              <a:ext cx="2736" cy="2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39" name="Rectangle 2213">
              <a:extLst>
                <a:ext uri="{FF2B5EF4-FFF2-40B4-BE49-F238E27FC236}">
                  <a16:creationId xmlns:a16="http://schemas.microsoft.com/office/drawing/2014/main" id="{2507BAAC-5350-464C-8C04-FB15CDD89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5" y="825"/>
              <a:ext cx="2723" cy="23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ja-JP" sz="1984">
                <a:solidFill>
                  <a:srgbClr val="131313"/>
                </a:solidFill>
              </a:endParaRPr>
            </a:p>
          </p:txBody>
        </p:sp>
        <p:grpSp>
          <p:nvGrpSpPr>
            <p:cNvPr id="40" name="Group 2214">
              <a:extLst>
                <a:ext uri="{FF2B5EF4-FFF2-40B4-BE49-F238E27FC236}">
                  <a16:creationId xmlns:a16="http://schemas.microsoft.com/office/drawing/2014/main" id="{1EC0E972-9FEB-4C30-86DD-0E4CFC906A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41" y="916"/>
              <a:ext cx="2577" cy="2251"/>
              <a:chOff x="2741" y="916"/>
              <a:chExt cx="2577" cy="2251"/>
            </a:xfrm>
          </p:grpSpPr>
          <p:sp>
            <p:nvSpPr>
              <p:cNvPr id="1966" name="Line 2215">
                <a:extLst>
                  <a:ext uri="{FF2B5EF4-FFF2-40B4-BE49-F238E27FC236}">
                    <a16:creationId xmlns:a16="http://schemas.microsoft.com/office/drawing/2014/main" id="{938B7F81-6577-4076-AF56-AD6E3F4DC5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1" y="916"/>
                <a:ext cx="1" cy="1946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7" name="Line 2216">
                <a:extLst>
                  <a:ext uri="{FF2B5EF4-FFF2-40B4-BE49-F238E27FC236}">
                    <a16:creationId xmlns:a16="http://schemas.microsoft.com/office/drawing/2014/main" id="{D7BACCF6-F3B7-41E8-833B-E111C8B052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756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8" name="Line 2217">
                <a:extLst>
                  <a:ext uri="{FF2B5EF4-FFF2-40B4-BE49-F238E27FC236}">
                    <a16:creationId xmlns:a16="http://schemas.microsoft.com/office/drawing/2014/main" id="{1CE2D6E7-F1DB-4574-9544-ABCC637028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696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69" name="Line 2218">
                <a:extLst>
                  <a:ext uri="{FF2B5EF4-FFF2-40B4-BE49-F238E27FC236}">
                    <a16:creationId xmlns:a16="http://schemas.microsoft.com/office/drawing/2014/main" id="{C529C63E-3935-4318-BD7C-02B1CD7960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65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0" name="Line 2219">
                <a:extLst>
                  <a:ext uri="{FF2B5EF4-FFF2-40B4-BE49-F238E27FC236}">
                    <a16:creationId xmlns:a16="http://schemas.microsoft.com/office/drawing/2014/main" id="{77A6800D-AC65-4576-A909-04C1921AA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62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1" name="Line 2220">
                <a:extLst>
                  <a:ext uri="{FF2B5EF4-FFF2-40B4-BE49-F238E27FC236}">
                    <a16:creationId xmlns:a16="http://schemas.microsoft.com/office/drawing/2014/main" id="{4195D1DD-929C-49FE-BC42-95B19AD978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594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2" name="Line 2221">
                <a:extLst>
                  <a:ext uri="{FF2B5EF4-FFF2-40B4-BE49-F238E27FC236}">
                    <a16:creationId xmlns:a16="http://schemas.microsoft.com/office/drawing/2014/main" id="{5D461582-9D07-4B66-9F35-54D3B559C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571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3" name="Line 2222">
                <a:extLst>
                  <a:ext uri="{FF2B5EF4-FFF2-40B4-BE49-F238E27FC236}">
                    <a16:creationId xmlns:a16="http://schemas.microsoft.com/office/drawing/2014/main" id="{D5B36EB8-B2E2-4649-A251-AC4C4F6FF9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551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4" name="Line 2223">
                <a:extLst>
                  <a:ext uri="{FF2B5EF4-FFF2-40B4-BE49-F238E27FC236}">
                    <a16:creationId xmlns:a16="http://schemas.microsoft.com/office/drawing/2014/main" id="{272813BC-7563-4172-9672-F4699DCBE7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53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5" name="Line 2224">
                <a:extLst>
                  <a:ext uri="{FF2B5EF4-FFF2-40B4-BE49-F238E27FC236}">
                    <a16:creationId xmlns:a16="http://schemas.microsoft.com/office/drawing/2014/main" id="{238AB085-463D-4BBD-9BA6-FB3714120E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2518"/>
                <a:ext cx="5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6" name="Rectangle 2225">
                <a:extLst>
                  <a:ext uri="{FF2B5EF4-FFF2-40B4-BE49-F238E27FC236}">
                    <a16:creationId xmlns:a16="http://schemas.microsoft.com/office/drawing/2014/main" id="{59C87D6A-47AC-4C5E-9A1A-E3A022013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2486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1977" name="Rectangle 2226">
                <a:extLst>
                  <a:ext uri="{FF2B5EF4-FFF2-40B4-BE49-F238E27FC236}">
                    <a16:creationId xmlns:a16="http://schemas.microsoft.com/office/drawing/2014/main" id="{7C2B336A-2679-4104-84C9-ABBA99314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2458"/>
                <a:ext cx="8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 dirty="0">
                    <a:solidFill>
                      <a:srgbClr val="000000"/>
                    </a:solidFill>
                  </a:rPr>
                  <a:t>-5</a:t>
                </a:r>
                <a:endParaRPr kumimoji="0" lang="en-US" altLang="ja-JP" sz="1323" dirty="0">
                  <a:solidFill>
                    <a:srgbClr val="131313"/>
                  </a:solidFill>
                </a:endParaRPr>
              </a:p>
            </p:txBody>
          </p:sp>
          <p:sp>
            <p:nvSpPr>
              <p:cNvPr id="1978" name="Line 2227">
                <a:extLst>
                  <a:ext uri="{FF2B5EF4-FFF2-40B4-BE49-F238E27FC236}">
                    <a16:creationId xmlns:a16="http://schemas.microsoft.com/office/drawing/2014/main" id="{2D44E174-95A5-47C4-83E9-FEEFBE9704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416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79" name="Line 2228">
                <a:extLst>
                  <a:ext uri="{FF2B5EF4-FFF2-40B4-BE49-F238E27FC236}">
                    <a16:creationId xmlns:a16="http://schemas.microsoft.com/office/drawing/2014/main" id="{FAE74CB7-E6F8-4C21-A3AF-9D26544175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356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0" name="Line 2229">
                <a:extLst>
                  <a:ext uri="{FF2B5EF4-FFF2-40B4-BE49-F238E27FC236}">
                    <a16:creationId xmlns:a16="http://schemas.microsoft.com/office/drawing/2014/main" id="{B18C860F-1665-4CFC-9D77-D1D3D72F0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31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1" name="Line 2230">
                <a:extLst>
                  <a:ext uri="{FF2B5EF4-FFF2-40B4-BE49-F238E27FC236}">
                    <a16:creationId xmlns:a16="http://schemas.microsoft.com/office/drawing/2014/main" id="{CCB90549-5C48-4539-95E6-528DD5AA9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28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2" name="Line 2231">
                <a:extLst>
                  <a:ext uri="{FF2B5EF4-FFF2-40B4-BE49-F238E27FC236}">
                    <a16:creationId xmlns:a16="http://schemas.microsoft.com/office/drawing/2014/main" id="{99D803C4-7A79-4887-A82F-6C54AB7908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25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3" name="Line 2232">
                <a:extLst>
                  <a:ext uri="{FF2B5EF4-FFF2-40B4-BE49-F238E27FC236}">
                    <a16:creationId xmlns:a16="http://schemas.microsoft.com/office/drawing/2014/main" id="{BEE697B9-9FDB-46C3-AF9F-1905366F5E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23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4" name="Line 2233">
                <a:extLst>
                  <a:ext uri="{FF2B5EF4-FFF2-40B4-BE49-F238E27FC236}">
                    <a16:creationId xmlns:a16="http://schemas.microsoft.com/office/drawing/2014/main" id="{5513B502-3ED0-404C-A4C4-F3DB6C7D3C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21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5" name="Line 2234">
                <a:extLst>
                  <a:ext uri="{FF2B5EF4-FFF2-40B4-BE49-F238E27FC236}">
                    <a16:creationId xmlns:a16="http://schemas.microsoft.com/office/drawing/2014/main" id="{35042A10-17B5-459E-B9B3-9C9823EC8A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19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6" name="Line 2235">
                <a:extLst>
                  <a:ext uri="{FF2B5EF4-FFF2-40B4-BE49-F238E27FC236}">
                    <a16:creationId xmlns:a16="http://schemas.microsoft.com/office/drawing/2014/main" id="{65341EC9-4596-4E56-BD71-3CBEAD86B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2178"/>
                <a:ext cx="5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87" name="Rectangle 2236">
                <a:extLst>
                  <a:ext uri="{FF2B5EF4-FFF2-40B4-BE49-F238E27FC236}">
                    <a16:creationId xmlns:a16="http://schemas.microsoft.com/office/drawing/2014/main" id="{DEB5DE90-86B3-4231-B9D8-35B29644D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2145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1988" name="Rectangle 2237">
                <a:extLst>
                  <a:ext uri="{FF2B5EF4-FFF2-40B4-BE49-F238E27FC236}">
                    <a16:creationId xmlns:a16="http://schemas.microsoft.com/office/drawing/2014/main" id="{AE3A678A-D651-41E1-84F5-D9DB0FA81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2118"/>
                <a:ext cx="8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-4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1989" name="Line 2238">
                <a:extLst>
                  <a:ext uri="{FF2B5EF4-FFF2-40B4-BE49-F238E27FC236}">
                    <a16:creationId xmlns:a16="http://schemas.microsoft.com/office/drawing/2014/main" id="{B6D061A5-5A7A-4EC6-A784-32E4F67E2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075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0" name="Line 2239">
                <a:extLst>
                  <a:ext uri="{FF2B5EF4-FFF2-40B4-BE49-F238E27FC236}">
                    <a16:creationId xmlns:a16="http://schemas.microsoft.com/office/drawing/2014/main" id="{7B3D254C-50F8-4C11-9B8E-6C706A0731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2015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1" name="Line 2240">
                <a:extLst>
                  <a:ext uri="{FF2B5EF4-FFF2-40B4-BE49-F238E27FC236}">
                    <a16:creationId xmlns:a16="http://schemas.microsoft.com/office/drawing/2014/main" id="{6022C25F-4698-4608-8122-A4C51905BA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97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2" name="Line 2241">
                <a:extLst>
                  <a:ext uri="{FF2B5EF4-FFF2-40B4-BE49-F238E27FC236}">
                    <a16:creationId xmlns:a16="http://schemas.microsoft.com/office/drawing/2014/main" id="{C3ECF1DA-34AE-47DF-A1A3-5DB8DBDF1A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939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3" name="Line 2242">
                <a:extLst>
                  <a:ext uri="{FF2B5EF4-FFF2-40B4-BE49-F238E27FC236}">
                    <a16:creationId xmlns:a16="http://schemas.microsoft.com/office/drawing/2014/main" id="{38138E9E-960C-4640-8D09-504394C965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91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4" name="Line 2243">
                <a:extLst>
                  <a:ext uri="{FF2B5EF4-FFF2-40B4-BE49-F238E27FC236}">
                    <a16:creationId xmlns:a16="http://schemas.microsoft.com/office/drawing/2014/main" id="{2ADE9507-C3D3-4A44-8CAA-33C9828B56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89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5" name="Line 2244">
                <a:extLst>
                  <a:ext uri="{FF2B5EF4-FFF2-40B4-BE49-F238E27FC236}">
                    <a16:creationId xmlns:a16="http://schemas.microsoft.com/office/drawing/2014/main" id="{ED838458-0AB0-471A-8147-161F123013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87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6" name="Line 2245">
                <a:extLst>
                  <a:ext uri="{FF2B5EF4-FFF2-40B4-BE49-F238E27FC236}">
                    <a16:creationId xmlns:a16="http://schemas.microsoft.com/office/drawing/2014/main" id="{C990FB75-D1F8-479A-9404-B68A046FC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85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7" name="Line 2246">
                <a:extLst>
                  <a:ext uri="{FF2B5EF4-FFF2-40B4-BE49-F238E27FC236}">
                    <a16:creationId xmlns:a16="http://schemas.microsoft.com/office/drawing/2014/main" id="{B9BB3F55-6972-44C0-9D05-800383DAF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1837"/>
                <a:ext cx="5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98" name="Rectangle 2247">
                <a:extLst>
                  <a:ext uri="{FF2B5EF4-FFF2-40B4-BE49-F238E27FC236}">
                    <a16:creationId xmlns:a16="http://schemas.microsoft.com/office/drawing/2014/main" id="{43E1F074-1556-44FD-A95D-313DC835E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805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1999" name="Rectangle 2248">
                <a:extLst>
                  <a:ext uri="{FF2B5EF4-FFF2-40B4-BE49-F238E27FC236}">
                    <a16:creationId xmlns:a16="http://schemas.microsoft.com/office/drawing/2014/main" id="{9CC0F66E-A6B4-4309-B77B-5095D7FEC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1777"/>
                <a:ext cx="8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-3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00" name="Line 2249">
                <a:extLst>
                  <a:ext uri="{FF2B5EF4-FFF2-40B4-BE49-F238E27FC236}">
                    <a16:creationId xmlns:a16="http://schemas.microsoft.com/office/drawing/2014/main" id="{03C2F697-8E17-4FA8-B61B-6924D1C8BB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735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1" name="Line 2250">
                <a:extLst>
                  <a:ext uri="{FF2B5EF4-FFF2-40B4-BE49-F238E27FC236}">
                    <a16:creationId xmlns:a16="http://schemas.microsoft.com/office/drawing/2014/main" id="{3320359A-1C6D-4D69-B56E-69C9B1B4F8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675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2" name="Line 2251">
                <a:extLst>
                  <a:ext uri="{FF2B5EF4-FFF2-40B4-BE49-F238E27FC236}">
                    <a16:creationId xmlns:a16="http://schemas.microsoft.com/office/drawing/2014/main" id="{BAA52B0C-CE85-4FF6-AF5D-C299E987E6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63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3" name="Line 2252">
                <a:extLst>
                  <a:ext uri="{FF2B5EF4-FFF2-40B4-BE49-F238E27FC236}">
                    <a16:creationId xmlns:a16="http://schemas.microsoft.com/office/drawing/2014/main" id="{55F4A7B2-3E85-470F-85A2-0BB7675938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599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4" name="Line 2253">
                <a:extLst>
                  <a:ext uri="{FF2B5EF4-FFF2-40B4-BE49-F238E27FC236}">
                    <a16:creationId xmlns:a16="http://schemas.microsoft.com/office/drawing/2014/main" id="{C176F2A6-A531-46B2-99C3-89F7439AED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57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5" name="Line 2254">
                <a:extLst>
                  <a:ext uri="{FF2B5EF4-FFF2-40B4-BE49-F238E27FC236}">
                    <a16:creationId xmlns:a16="http://schemas.microsoft.com/office/drawing/2014/main" id="{33A1B767-1CF8-4758-AD17-D953978D2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549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6" name="Line 2255">
                <a:extLst>
                  <a:ext uri="{FF2B5EF4-FFF2-40B4-BE49-F238E27FC236}">
                    <a16:creationId xmlns:a16="http://schemas.microsoft.com/office/drawing/2014/main" id="{73626A67-E215-4BC5-9CAB-81719B0AAE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530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7" name="Line 2256">
                <a:extLst>
                  <a:ext uri="{FF2B5EF4-FFF2-40B4-BE49-F238E27FC236}">
                    <a16:creationId xmlns:a16="http://schemas.microsoft.com/office/drawing/2014/main" id="{610441C4-0EA4-4396-82BD-99CD82DB8A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51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8" name="Line 2257">
                <a:extLst>
                  <a:ext uri="{FF2B5EF4-FFF2-40B4-BE49-F238E27FC236}">
                    <a16:creationId xmlns:a16="http://schemas.microsoft.com/office/drawing/2014/main" id="{5823ACCD-B29B-4167-9832-1BBB30A29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1497"/>
                <a:ext cx="5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09" name="Rectangle 2258">
                <a:extLst>
                  <a:ext uri="{FF2B5EF4-FFF2-40B4-BE49-F238E27FC236}">
                    <a16:creationId xmlns:a16="http://schemas.microsoft.com/office/drawing/2014/main" id="{0E19801A-AE45-4A51-A435-D9AA3A56E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464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10" name="Rectangle 2259">
                <a:extLst>
                  <a:ext uri="{FF2B5EF4-FFF2-40B4-BE49-F238E27FC236}">
                    <a16:creationId xmlns:a16="http://schemas.microsoft.com/office/drawing/2014/main" id="{59932E71-3C5D-4E5E-AB54-4E8617AE8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1437"/>
                <a:ext cx="8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-2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11" name="Line 2260">
                <a:extLst>
                  <a:ext uri="{FF2B5EF4-FFF2-40B4-BE49-F238E27FC236}">
                    <a16:creationId xmlns:a16="http://schemas.microsoft.com/office/drawing/2014/main" id="{051B82E6-4F05-4C90-8616-2EC10A951C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394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2" name="Line 2261">
                <a:extLst>
                  <a:ext uri="{FF2B5EF4-FFF2-40B4-BE49-F238E27FC236}">
                    <a16:creationId xmlns:a16="http://schemas.microsoft.com/office/drawing/2014/main" id="{F87EAB3E-EC4C-48B3-BB00-D8E6B65CE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334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3" name="Line 2262">
                <a:extLst>
                  <a:ext uri="{FF2B5EF4-FFF2-40B4-BE49-F238E27FC236}">
                    <a16:creationId xmlns:a16="http://schemas.microsoft.com/office/drawing/2014/main" id="{7E786A50-586B-436E-8D3E-6F9B3C8B6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291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4" name="Line 2263">
                <a:extLst>
                  <a:ext uri="{FF2B5EF4-FFF2-40B4-BE49-F238E27FC236}">
                    <a16:creationId xmlns:a16="http://schemas.microsoft.com/office/drawing/2014/main" id="{4DFF36A3-9935-44AE-9A75-690BCCD8ED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258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5" name="Line 2264">
                <a:extLst>
                  <a:ext uri="{FF2B5EF4-FFF2-40B4-BE49-F238E27FC236}">
                    <a16:creationId xmlns:a16="http://schemas.microsoft.com/office/drawing/2014/main" id="{CD343555-38C2-41F5-A3D2-04A595FC3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23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6" name="Line 2265">
                <a:extLst>
                  <a:ext uri="{FF2B5EF4-FFF2-40B4-BE49-F238E27FC236}">
                    <a16:creationId xmlns:a16="http://schemas.microsoft.com/office/drawing/2014/main" id="{CEA25757-7B6B-4D16-8B83-31DEBAE5F2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209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7" name="Line 2266">
                <a:extLst>
                  <a:ext uri="{FF2B5EF4-FFF2-40B4-BE49-F238E27FC236}">
                    <a16:creationId xmlns:a16="http://schemas.microsoft.com/office/drawing/2014/main" id="{751C5F9D-2B05-41E7-9FC4-75A56C5D2C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189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8" name="Line 2267">
                <a:extLst>
                  <a:ext uri="{FF2B5EF4-FFF2-40B4-BE49-F238E27FC236}">
                    <a16:creationId xmlns:a16="http://schemas.microsoft.com/office/drawing/2014/main" id="{3C6602AA-B308-4066-B7EE-4B73840C6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172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19" name="Line 2268">
                <a:extLst>
                  <a:ext uri="{FF2B5EF4-FFF2-40B4-BE49-F238E27FC236}">
                    <a16:creationId xmlns:a16="http://schemas.microsoft.com/office/drawing/2014/main" id="{F67C8BDD-C055-4A73-AE4C-22A99BAC0B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10" y="1156"/>
                <a:ext cx="54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0" name="Rectangle 2269">
                <a:extLst>
                  <a:ext uri="{FF2B5EF4-FFF2-40B4-BE49-F238E27FC236}">
                    <a16:creationId xmlns:a16="http://schemas.microsoft.com/office/drawing/2014/main" id="{1AB22178-D5A2-451A-806E-2CB16410D5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124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21" name="Rectangle 2270">
                <a:extLst>
                  <a:ext uri="{FF2B5EF4-FFF2-40B4-BE49-F238E27FC236}">
                    <a16:creationId xmlns:a16="http://schemas.microsoft.com/office/drawing/2014/main" id="{626FE64E-3A51-42F5-A749-F101CE1AB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4" y="1096"/>
                <a:ext cx="86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-1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22" name="Line 2271">
                <a:extLst>
                  <a:ext uri="{FF2B5EF4-FFF2-40B4-BE49-F238E27FC236}">
                    <a16:creationId xmlns:a16="http://schemas.microsoft.com/office/drawing/2014/main" id="{3C2488F7-D31C-49C9-8B0A-3F54CEC67D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1053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3" name="Line 2272">
                <a:extLst>
                  <a:ext uri="{FF2B5EF4-FFF2-40B4-BE49-F238E27FC236}">
                    <a16:creationId xmlns:a16="http://schemas.microsoft.com/office/drawing/2014/main" id="{235721BB-1FE6-47B1-BE45-69DF8A34BE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994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4" name="Line 2273">
                <a:extLst>
                  <a:ext uri="{FF2B5EF4-FFF2-40B4-BE49-F238E27FC236}">
                    <a16:creationId xmlns:a16="http://schemas.microsoft.com/office/drawing/2014/main" id="{430952B0-06EE-4889-BBCD-68B720766B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951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5" name="Line 2274">
                <a:extLst>
                  <a:ext uri="{FF2B5EF4-FFF2-40B4-BE49-F238E27FC236}">
                    <a16:creationId xmlns:a16="http://schemas.microsoft.com/office/drawing/2014/main" id="{ABB3E548-902F-486D-B3C6-8151E3E348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4" y="918"/>
                <a:ext cx="30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6" name="Rectangle 2275">
                <a:extLst>
                  <a:ext uri="{FF2B5EF4-FFF2-40B4-BE49-F238E27FC236}">
                    <a16:creationId xmlns:a16="http://schemas.microsoft.com/office/drawing/2014/main" id="{088B1B88-1B93-45F7-BB25-97C45A7D97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174" y="1720"/>
                <a:ext cx="1250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Fraction of positrons stopped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27" name="Line 2276">
                <a:extLst>
                  <a:ext uri="{FF2B5EF4-FFF2-40B4-BE49-F238E27FC236}">
                    <a16:creationId xmlns:a16="http://schemas.microsoft.com/office/drawing/2014/main" id="{6E97C429-06D2-43A6-8E3A-D4DE469634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59" y="2865"/>
                <a:ext cx="2097" cy="1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8" name="Line 2277">
                <a:extLst>
                  <a:ext uri="{FF2B5EF4-FFF2-40B4-BE49-F238E27FC236}">
                    <a16:creationId xmlns:a16="http://schemas.microsoft.com/office/drawing/2014/main" id="{51B909DD-361A-4E64-B1AC-3EE1B787D6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193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29" name="Rectangle 2278">
                <a:extLst>
                  <a:ext uri="{FF2B5EF4-FFF2-40B4-BE49-F238E27FC236}">
                    <a16:creationId xmlns:a16="http://schemas.microsoft.com/office/drawing/2014/main" id="{0B05DBEA-91EF-44D1-B4A4-0F9C5727E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8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5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30" name="Line 2279">
                <a:extLst>
                  <a:ext uri="{FF2B5EF4-FFF2-40B4-BE49-F238E27FC236}">
                    <a16:creationId xmlns:a16="http://schemas.microsoft.com/office/drawing/2014/main" id="{366D4002-57B9-4B95-9934-87922D7722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264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1" name="Rectangle 2280">
                <a:extLst>
                  <a:ext uri="{FF2B5EF4-FFF2-40B4-BE49-F238E27FC236}">
                    <a16:creationId xmlns:a16="http://schemas.microsoft.com/office/drawing/2014/main" id="{C4537EF7-1352-4BFE-9323-86F9D5E7B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8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6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32" name="Line 2281">
                <a:extLst>
                  <a:ext uri="{FF2B5EF4-FFF2-40B4-BE49-F238E27FC236}">
                    <a16:creationId xmlns:a16="http://schemas.microsoft.com/office/drawing/2014/main" id="{A7060489-32CA-4F67-83CE-3852CF05A6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24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3" name="Rectangle 2282">
                <a:extLst>
                  <a:ext uri="{FF2B5EF4-FFF2-40B4-BE49-F238E27FC236}">
                    <a16:creationId xmlns:a16="http://schemas.microsoft.com/office/drawing/2014/main" id="{46E641B0-3FEF-4B32-BD6E-E5AF45AAB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8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7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34" name="Line 2283">
                <a:extLst>
                  <a:ext uri="{FF2B5EF4-FFF2-40B4-BE49-F238E27FC236}">
                    <a16:creationId xmlns:a16="http://schemas.microsoft.com/office/drawing/2014/main" id="{6BED44CF-E56D-435D-B022-280C045A43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76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5" name="Line 2284">
                <a:extLst>
                  <a:ext uri="{FF2B5EF4-FFF2-40B4-BE49-F238E27FC236}">
                    <a16:creationId xmlns:a16="http://schemas.microsoft.com/office/drawing/2014/main" id="{7C06FF31-3D31-4BFF-A420-6AB4F4E548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22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6" name="Line 2285">
                <a:extLst>
                  <a:ext uri="{FF2B5EF4-FFF2-40B4-BE49-F238E27FC236}">
                    <a16:creationId xmlns:a16="http://schemas.microsoft.com/office/drawing/2014/main" id="{B66B5EF5-9EA5-436C-99F1-24F6441A4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463" y="2862"/>
                <a:ext cx="1" cy="5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7" name="Rectangle 2286">
                <a:extLst>
                  <a:ext uri="{FF2B5EF4-FFF2-40B4-BE49-F238E27FC236}">
                    <a16:creationId xmlns:a16="http://schemas.microsoft.com/office/drawing/2014/main" id="{E92A5E35-E9A3-4DB4-8660-C67C0569E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949"/>
                <a:ext cx="135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0.1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38" name="Line 2287">
                <a:extLst>
                  <a:ext uri="{FF2B5EF4-FFF2-40B4-BE49-F238E27FC236}">
                    <a16:creationId xmlns:a16="http://schemas.microsoft.com/office/drawing/2014/main" id="{4C6D7930-6233-4433-BDCB-9963580721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33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39" name="Rectangle 2288">
                <a:extLst>
                  <a:ext uri="{FF2B5EF4-FFF2-40B4-BE49-F238E27FC236}">
                    <a16:creationId xmlns:a16="http://schemas.microsoft.com/office/drawing/2014/main" id="{042B87E4-1D30-4C3B-B597-F62404169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2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40" name="Line 2289">
                <a:extLst>
                  <a:ext uri="{FF2B5EF4-FFF2-40B4-BE49-F238E27FC236}">
                    <a16:creationId xmlns:a16="http://schemas.microsoft.com/office/drawing/2014/main" id="{2856A761-E555-4FDB-9A5F-BED273F5F6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90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1" name="Rectangle 2290">
                <a:extLst>
                  <a:ext uri="{FF2B5EF4-FFF2-40B4-BE49-F238E27FC236}">
                    <a16:creationId xmlns:a16="http://schemas.microsoft.com/office/drawing/2014/main" id="{F524153D-3CCA-4B7E-AD63-36B4CE53E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5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3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42" name="Line 2291">
                <a:extLst>
                  <a:ext uri="{FF2B5EF4-FFF2-40B4-BE49-F238E27FC236}">
                    <a16:creationId xmlns:a16="http://schemas.microsoft.com/office/drawing/2014/main" id="{EAC1FA87-8B76-4C89-8B2C-55B446D39E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02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3" name="Rectangle 2292">
                <a:extLst>
                  <a:ext uri="{FF2B5EF4-FFF2-40B4-BE49-F238E27FC236}">
                    <a16:creationId xmlns:a16="http://schemas.microsoft.com/office/drawing/2014/main" id="{52546DFA-B568-416E-9658-B59550C96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7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4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44" name="Line 2293">
                <a:extLst>
                  <a:ext uri="{FF2B5EF4-FFF2-40B4-BE49-F238E27FC236}">
                    <a16:creationId xmlns:a16="http://schemas.microsoft.com/office/drawing/2014/main" id="{02E2FE7E-ABEC-4FDD-A8F8-DF84637A0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090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5" name="Rectangle 2294">
                <a:extLst>
                  <a:ext uri="{FF2B5EF4-FFF2-40B4-BE49-F238E27FC236}">
                    <a16:creationId xmlns:a16="http://schemas.microsoft.com/office/drawing/2014/main" id="{10FAF382-9951-4683-A3A3-5AE0662C5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4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5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46" name="Line 2295">
                <a:extLst>
                  <a:ext uri="{FF2B5EF4-FFF2-40B4-BE49-F238E27FC236}">
                    <a16:creationId xmlns:a16="http://schemas.microsoft.com/office/drawing/2014/main" id="{1330B352-F24C-448C-9DA4-D503F80C1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160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7" name="Rectangle 2296">
                <a:extLst>
                  <a:ext uri="{FF2B5EF4-FFF2-40B4-BE49-F238E27FC236}">
                    <a16:creationId xmlns:a16="http://schemas.microsoft.com/office/drawing/2014/main" id="{4788F3B6-43F8-49A8-A3A7-432805D05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5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6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48" name="Line 2297">
                <a:extLst>
                  <a:ext uri="{FF2B5EF4-FFF2-40B4-BE49-F238E27FC236}">
                    <a16:creationId xmlns:a16="http://schemas.microsoft.com/office/drawing/2014/main" id="{0031120F-7EAD-46C8-9C1B-B24BC1EA0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21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49" name="Rectangle 2298">
                <a:extLst>
                  <a:ext uri="{FF2B5EF4-FFF2-40B4-BE49-F238E27FC236}">
                    <a16:creationId xmlns:a16="http://schemas.microsoft.com/office/drawing/2014/main" id="{E72DC773-7F34-4E52-BECB-E4D59B5C70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7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50" name="Line 2299">
                <a:extLst>
                  <a:ext uri="{FF2B5EF4-FFF2-40B4-BE49-F238E27FC236}">
                    <a16:creationId xmlns:a16="http://schemas.microsoft.com/office/drawing/2014/main" id="{017B744C-550A-4545-B176-859EE411B8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2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1" name="Line 2300">
                <a:extLst>
                  <a:ext uri="{FF2B5EF4-FFF2-40B4-BE49-F238E27FC236}">
                    <a16:creationId xmlns:a16="http://schemas.microsoft.com/office/drawing/2014/main" id="{B2942FA3-2C91-43CC-A178-9E12E7C6F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19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2" name="Line 2301">
                <a:extLst>
                  <a:ext uri="{FF2B5EF4-FFF2-40B4-BE49-F238E27FC236}">
                    <a16:creationId xmlns:a16="http://schemas.microsoft.com/office/drawing/2014/main" id="{628FF6CD-E1E8-4BC1-AE91-6FA8EC6AA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9" y="2862"/>
                <a:ext cx="1" cy="5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3" name="Rectangle 2302">
                <a:extLst>
                  <a:ext uri="{FF2B5EF4-FFF2-40B4-BE49-F238E27FC236}">
                    <a16:creationId xmlns:a16="http://schemas.microsoft.com/office/drawing/2014/main" id="{6ED06930-7602-4DAC-BE79-07CA75945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7" y="2949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54" name="Line 2303">
                <a:extLst>
                  <a:ext uri="{FF2B5EF4-FFF2-40B4-BE49-F238E27FC236}">
                    <a16:creationId xmlns:a16="http://schemas.microsoft.com/office/drawing/2014/main" id="{ECFE843C-503C-4485-A197-C92AC01B40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629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5" name="Rectangle 2304">
                <a:extLst>
                  <a:ext uri="{FF2B5EF4-FFF2-40B4-BE49-F238E27FC236}">
                    <a16:creationId xmlns:a16="http://schemas.microsoft.com/office/drawing/2014/main" id="{6965ABAE-922E-49E4-9D10-D89F8CA69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4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2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56" name="Line 2305">
                <a:extLst>
                  <a:ext uri="{FF2B5EF4-FFF2-40B4-BE49-F238E27FC236}">
                    <a16:creationId xmlns:a16="http://schemas.microsoft.com/office/drawing/2014/main" id="{75FFB7A5-0737-4B2D-80F8-80534FE9C0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87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7" name="Rectangle 2306">
                <a:extLst>
                  <a:ext uri="{FF2B5EF4-FFF2-40B4-BE49-F238E27FC236}">
                    <a16:creationId xmlns:a16="http://schemas.microsoft.com/office/drawing/2014/main" id="{B8AFDD18-ED05-4C33-B18A-791034352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2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3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58" name="Line 2307">
                <a:extLst>
                  <a:ext uri="{FF2B5EF4-FFF2-40B4-BE49-F238E27FC236}">
                    <a16:creationId xmlns:a16="http://schemas.microsoft.com/office/drawing/2014/main" id="{3F05FCC7-1E39-4309-AD3B-60CEB7E362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99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59" name="Rectangle 2308">
                <a:extLst>
                  <a:ext uri="{FF2B5EF4-FFF2-40B4-BE49-F238E27FC236}">
                    <a16:creationId xmlns:a16="http://schemas.microsoft.com/office/drawing/2014/main" id="{F24917C8-C68D-40FC-AB9B-9CF227C0F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4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4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60" name="Line 2309">
                <a:extLst>
                  <a:ext uri="{FF2B5EF4-FFF2-40B4-BE49-F238E27FC236}">
                    <a16:creationId xmlns:a16="http://schemas.microsoft.com/office/drawing/2014/main" id="{5C788390-C792-4B13-A90B-7E4F940AA7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86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1" name="Rectangle 2310">
                <a:extLst>
                  <a:ext uri="{FF2B5EF4-FFF2-40B4-BE49-F238E27FC236}">
                    <a16:creationId xmlns:a16="http://schemas.microsoft.com/office/drawing/2014/main" id="{A6F5A2BC-93A9-456C-804A-60804021ED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0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5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62" name="Line 2311">
                <a:extLst>
                  <a:ext uri="{FF2B5EF4-FFF2-40B4-BE49-F238E27FC236}">
                    <a16:creationId xmlns:a16="http://schemas.microsoft.com/office/drawing/2014/main" id="{F185F5F4-6DAD-4EFD-9B0F-997E1C5275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57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3" name="Rectangle 2312">
                <a:extLst>
                  <a:ext uri="{FF2B5EF4-FFF2-40B4-BE49-F238E27FC236}">
                    <a16:creationId xmlns:a16="http://schemas.microsoft.com/office/drawing/2014/main" id="{8EDC6A20-1A3D-4564-8828-15E18BCEE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2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6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64" name="Line 2313">
                <a:extLst>
                  <a:ext uri="{FF2B5EF4-FFF2-40B4-BE49-F238E27FC236}">
                    <a16:creationId xmlns:a16="http://schemas.microsoft.com/office/drawing/2014/main" id="{E74DF787-8B9A-4458-AC29-0E617B6FCC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17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5" name="Rectangle 2314">
                <a:extLst>
                  <a:ext uri="{FF2B5EF4-FFF2-40B4-BE49-F238E27FC236}">
                    <a16:creationId xmlns:a16="http://schemas.microsoft.com/office/drawing/2014/main" id="{3626117A-7342-40AD-990B-6E658C6DA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1" y="2897"/>
                <a:ext cx="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7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66" name="Line 2315">
                <a:extLst>
                  <a:ext uri="{FF2B5EF4-FFF2-40B4-BE49-F238E27FC236}">
                    <a16:creationId xmlns:a16="http://schemas.microsoft.com/office/drawing/2014/main" id="{4E88D878-F4E1-421B-B056-BF14D0446C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69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7" name="Line 2316">
                <a:extLst>
                  <a:ext uri="{FF2B5EF4-FFF2-40B4-BE49-F238E27FC236}">
                    <a16:creationId xmlns:a16="http://schemas.microsoft.com/office/drawing/2014/main" id="{5C225A86-F5A4-46AE-88B7-80F6BDFDAC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15" y="2862"/>
                <a:ext cx="1" cy="30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8" name="Line 2317">
                <a:extLst>
                  <a:ext uri="{FF2B5EF4-FFF2-40B4-BE49-F238E27FC236}">
                    <a16:creationId xmlns:a16="http://schemas.microsoft.com/office/drawing/2014/main" id="{75D8FDD3-2A6D-4D57-B958-36748072C5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56" y="2862"/>
                <a:ext cx="1" cy="55"/>
              </a:xfrm>
              <a:prstGeom prst="line">
                <a:avLst/>
              </a:prstGeom>
              <a:noFill/>
              <a:ln w="793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69" name="Rectangle 2318">
                <a:extLst>
                  <a:ext uri="{FF2B5EF4-FFF2-40B4-BE49-F238E27FC236}">
                    <a16:creationId xmlns:a16="http://schemas.microsoft.com/office/drawing/2014/main" id="{77EBB899-6CF0-4F73-A798-A04501A3F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0" y="2949"/>
                <a:ext cx="10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10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70" name="Rectangle 2319">
                <a:extLst>
                  <a:ext uri="{FF2B5EF4-FFF2-40B4-BE49-F238E27FC236}">
                    <a16:creationId xmlns:a16="http://schemas.microsoft.com/office/drawing/2014/main" id="{2249ABC1-5581-4ADB-9791-71CC619D4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3051"/>
                <a:ext cx="598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Energy (MeV)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2071" name="Freeform 2320">
                <a:extLst>
                  <a:ext uri="{FF2B5EF4-FFF2-40B4-BE49-F238E27FC236}">
                    <a16:creationId xmlns:a16="http://schemas.microsoft.com/office/drawing/2014/main" id="{38347DF0-83D8-4083-9020-50CCA6CBD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3" y="994"/>
                <a:ext cx="1434" cy="1164"/>
              </a:xfrm>
              <a:custGeom>
                <a:avLst/>
                <a:gdLst>
                  <a:gd name="T0" fmla="*/ 183 w 2050"/>
                  <a:gd name="T1" fmla="*/ 156 h 1662"/>
                  <a:gd name="T2" fmla="*/ 341 w 2050"/>
                  <a:gd name="T3" fmla="*/ 308 h 1662"/>
                  <a:gd name="T4" fmla="*/ 453 w 2050"/>
                  <a:gd name="T5" fmla="*/ 418 h 1662"/>
                  <a:gd name="T6" fmla="*/ 540 w 2050"/>
                  <a:gd name="T7" fmla="*/ 503 h 1662"/>
                  <a:gd name="T8" fmla="*/ 611 w 2050"/>
                  <a:gd name="T9" fmla="*/ 570 h 1662"/>
                  <a:gd name="T10" fmla="*/ 671 w 2050"/>
                  <a:gd name="T11" fmla="*/ 627 h 1662"/>
                  <a:gd name="T12" fmla="*/ 723 w 2050"/>
                  <a:gd name="T13" fmla="*/ 675 h 1662"/>
                  <a:gd name="T14" fmla="*/ 769 w 2050"/>
                  <a:gd name="T15" fmla="*/ 718 h 1662"/>
                  <a:gd name="T16" fmla="*/ 809 w 2050"/>
                  <a:gd name="T17" fmla="*/ 756 h 1662"/>
                  <a:gd name="T18" fmla="*/ 846 w 2050"/>
                  <a:gd name="T19" fmla="*/ 790 h 1662"/>
                  <a:gd name="T20" fmla="*/ 881 w 2050"/>
                  <a:gd name="T21" fmla="*/ 821 h 1662"/>
                  <a:gd name="T22" fmla="*/ 911 w 2050"/>
                  <a:gd name="T23" fmla="*/ 850 h 1662"/>
                  <a:gd name="T24" fmla="*/ 941 w 2050"/>
                  <a:gd name="T25" fmla="*/ 875 h 1662"/>
                  <a:gd name="T26" fmla="*/ 967 w 2050"/>
                  <a:gd name="T27" fmla="*/ 899 h 1662"/>
                  <a:gd name="T28" fmla="*/ 993 w 2050"/>
                  <a:gd name="T29" fmla="*/ 922 h 1662"/>
                  <a:gd name="T30" fmla="*/ 1016 w 2050"/>
                  <a:gd name="T31" fmla="*/ 942 h 1662"/>
                  <a:gd name="T32" fmla="*/ 1039 w 2050"/>
                  <a:gd name="T33" fmla="*/ 960 h 1662"/>
                  <a:gd name="T34" fmla="*/ 1060 w 2050"/>
                  <a:gd name="T35" fmla="*/ 978 h 1662"/>
                  <a:gd name="T36" fmla="*/ 1079 w 2050"/>
                  <a:gd name="T37" fmla="*/ 994 h 1662"/>
                  <a:gd name="T38" fmla="*/ 1098 w 2050"/>
                  <a:gd name="T39" fmla="*/ 1008 h 1662"/>
                  <a:gd name="T40" fmla="*/ 1116 w 2050"/>
                  <a:gd name="T41" fmla="*/ 1022 h 1662"/>
                  <a:gd name="T42" fmla="*/ 1134 w 2050"/>
                  <a:gd name="T43" fmla="*/ 1034 h 1662"/>
                  <a:gd name="T44" fmla="*/ 1151 w 2050"/>
                  <a:gd name="T45" fmla="*/ 1046 h 1662"/>
                  <a:gd name="T46" fmla="*/ 1166 w 2050"/>
                  <a:gd name="T47" fmla="*/ 1056 h 1662"/>
                  <a:gd name="T48" fmla="*/ 1181 w 2050"/>
                  <a:gd name="T49" fmla="*/ 1066 h 1662"/>
                  <a:gd name="T50" fmla="*/ 1196 w 2050"/>
                  <a:gd name="T51" fmla="*/ 1074 h 1662"/>
                  <a:gd name="T52" fmla="*/ 1210 w 2050"/>
                  <a:gd name="T53" fmla="*/ 1083 h 1662"/>
                  <a:gd name="T54" fmla="*/ 1224 w 2050"/>
                  <a:gd name="T55" fmla="*/ 1090 h 1662"/>
                  <a:gd name="T56" fmla="*/ 1237 w 2050"/>
                  <a:gd name="T57" fmla="*/ 1097 h 1662"/>
                  <a:gd name="T58" fmla="*/ 1250 w 2050"/>
                  <a:gd name="T59" fmla="*/ 1104 h 1662"/>
                  <a:gd name="T60" fmla="*/ 1263 w 2050"/>
                  <a:gd name="T61" fmla="*/ 1110 h 1662"/>
                  <a:gd name="T62" fmla="*/ 1275 w 2050"/>
                  <a:gd name="T63" fmla="*/ 1116 h 1662"/>
                  <a:gd name="T64" fmla="*/ 1286 w 2050"/>
                  <a:gd name="T65" fmla="*/ 1121 h 1662"/>
                  <a:gd name="T66" fmla="*/ 1298 w 2050"/>
                  <a:gd name="T67" fmla="*/ 1125 h 1662"/>
                  <a:gd name="T68" fmla="*/ 1308 w 2050"/>
                  <a:gd name="T69" fmla="*/ 1130 h 1662"/>
                  <a:gd name="T70" fmla="*/ 1319 w 2050"/>
                  <a:gd name="T71" fmla="*/ 1134 h 1662"/>
                  <a:gd name="T72" fmla="*/ 1329 w 2050"/>
                  <a:gd name="T73" fmla="*/ 1137 h 1662"/>
                  <a:gd name="T74" fmla="*/ 1340 w 2050"/>
                  <a:gd name="T75" fmla="*/ 1141 h 1662"/>
                  <a:gd name="T76" fmla="*/ 1349 w 2050"/>
                  <a:gd name="T77" fmla="*/ 1144 h 1662"/>
                  <a:gd name="T78" fmla="*/ 1359 w 2050"/>
                  <a:gd name="T79" fmla="*/ 1146 h 1662"/>
                  <a:gd name="T80" fmla="*/ 1368 w 2050"/>
                  <a:gd name="T81" fmla="*/ 1149 h 1662"/>
                  <a:gd name="T82" fmla="*/ 1377 w 2050"/>
                  <a:gd name="T83" fmla="*/ 1151 h 1662"/>
                  <a:gd name="T84" fmla="*/ 1386 w 2050"/>
                  <a:gd name="T85" fmla="*/ 1154 h 1662"/>
                  <a:gd name="T86" fmla="*/ 1396 w 2050"/>
                  <a:gd name="T87" fmla="*/ 1156 h 1662"/>
                  <a:gd name="T88" fmla="*/ 1404 w 2050"/>
                  <a:gd name="T89" fmla="*/ 1158 h 1662"/>
                  <a:gd name="T90" fmla="*/ 1412 w 2050"/>
                  <a:gd name="T91" fmla="*/ 1160 h 1662"/>
                  <a:gd name="T92" fmla="*/ 1420 w 2050"/>
                  <a:gd name="T93" fmla="*/ 1161 h 1662"/>
                  <a:gd name="T94" fmla="*/ 1428 w 2050"/>
                  <a:gd name="T95" fmla="*/ 1163 h 166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050" h="1662">
                    <a:moveTo>
                      <a:pt x="0" y="0"/>
                    </a:moveTo>
                    <a:lnTo>
                      <a:pt x="101" y="82"/>
                    </a:lnTo>
                    <a:lnTo>
                      <a:pt x="187" y="156"/>
                    </a:lnTo>
                    <a:lnTo>
                      <a:pt x="262" y="223"/>
                    </a:lnTo>
                    <a:lnTo>
                      <a:pt x="327" y="284"/>
                    </a:lnTo>
                    <a:lnTo>
                      <a:pt x="386" y="341"/>
                    </a:lnTo>
                    <a:lnTo>
                      <a:pt x="439" y="392"/>
                    </a:lnTo>
                    <a:lnTo>
                      <a:pt x="487" y="440"/>
                    </a:lnTo>
                    <a:lnTo>
                      <a:pt x="532" y="484"/>
                    </a:lnTo>
                    <a:lnTo>
                      <a:pt x="573" y="524"/>
                    </a:lnTo>
                    <a:lnTo>
                      <a:pt x="611" y="562"/>
                    </a:lnTo>
                    <a:lnTo>
                      <a:pt x="647" y="597"/>
                    </a:lnTo>
                    <a:lnTo>
                      <a:pt x="681" y="630"/>
                    </a:lnTo>
                    <a:lnTo>
                      <a:pt x="713" y="661"/>
                    </a:lnTo>
                    <a:lnTo>
                      <a:pt x="743" y="690"/>
                    </a:lnTo>
                    <a:lnTo>
                      <a:pt x="772" y="718"/>
                    </a:lnTo>
                    <a:lnTo>
                      <a:pt x="799" y="744"/>
                    </a:lnTo>
                    <a:lnTo>
                      <a:pt x="825" y="769"/>
                    </a:lnTo>
                    <a:lnTo>
                      <a:pt x="849" y="792"/>
                    </a:lnTo>
                    <a:lnTo>
                      <a:pt x="873" y="814"/>
                    </a:lnTo>
                    <a:lnTo>
                      <a:pt x="896" y="836"/>
                    </a:lnTo>
                    <a:lnTo>
                      <a:pt x="918" y="856"/>
                    </a:lnTo>
                    <a:lnTo>
                      <a:pt x="939" y="876"/>
                    </a:lnTo>
                    <a:lnTo>
                      <a:pt x="959" y="895"/>
                    </a:lnTo>
                    <a:lnTo>
                      <a:pt x="978" y="913"/>
                    </a:lnTo>
                    <a:lnTo>
                      <a:pt x="997" y="931"/>
                    </a:lnTo>
                    <a:lnTo>
                      <a:pt x="1016" y="947"/>
                    </a:lnTo>
                    <a:lnTo>
                      <a:pt x="1033" y="964"/>
                    </a:lnTo>
                    <a:lnTo>
                      <a:pt x="1050" y="980"/>
                    </a:lnTo>
                    <a:lnTo>
                      <a:pt x="1067" y="995"/>
                    </a:lnTo>
                    <a:lnTo>
                      <a:pt x="1083" y="1010"/>
                    </a:lnTo>
                    <a:lnTo>
                      <a:pt x="1099" y="1025"/>
                    </a:lnTo>
                    <a:lnTo>
                      <a:pt x="1114" y="1039"/>
                    </a:lnTo>
                    <a:lnTo>
                      <a:pt x="1129" y="1052"/>
                    </a:lnTo>
                    <a:lnTo>
                      <a:pt x="1143" y="1066"/>
                    </a:lnTo>
                    <a:lnTo>
                      <a:pt x="1157" y="1079"/>
                    </a:lnTo>
                    <a:lnTo>
                      <a:pt x="1171" y="1091"/>
                    </a:lnTo>
                    <a:lnTo>
                      <a:pt x="1185" y="1104"/>
                    </a:lnTo>
                    <a:lnTo>
                      <a:pt x="1198" y="1116"/>
                    </a:lnTo>
                    <a:lnTo>
                      <a:pt x="1210" y="1128"/>
                    </a:lnTo>
                    <a:lnTo>
                      <a:pt x="1223" y="1139"/>
                    </a:lnTo>
                    <a:lnTo>
                      <a:pt x="1235" y="1150"/>
                    </a:lnTo>
                    <a:lnTo>
                      <a:pt x="1247" y="1161"/>
                    </a:lnTo>
                    <a:lnTo>
                      <a:pt x="1259" y="1172"/>
                    </a:lnTo>
                    <a:lnTo>
                      <a:pt x="1270" y="1183"/>
                    </a:lnTo>
                    <a:lnTo>
                      <a:pt x="1282" y="1193"/>
                    </a:lnTo>
                    <a:lnTo>
                      <a:pt x="1293" y="1203"/>
                    </a:lnTo>
                    <a:lnTo>
                      <a:pt x="1303" y="1213"/>
                    </a:lnTo>
                    <a:lnTo>
                      <a:pt x="1314" y="1222"/>
                    </a:lnTo>
                    <a:lnTo>
                      <a:pt x="1324" y="1232"/>
                    </a:lnTo>
                    <a:lnTo>
                      <a:pt x="1335" y="1241"/>
                    </a:lnTo>
                    <a:lnTo>
                      <a:pt x="1345" y="1250"/>
                    </a:lnTo>
                    <a:lnTo>
                      <a:pt x="1355" y="1259"/>
                    </a:lnTo>
                    <a:lnTo>
                      <a:pt x="1364" y="1267"/>
                    </a:lnTo>
                    <a:lnTo>
                      <a:pt x="1374" y="1276"/>
                    </a:lnTo>
                    <a:lnTo>
                      <a:pt x="1383" y="1284"/>
                    </a:lnTo>
                    <a:lnTo>
                      <a:pt x="1392" y="1292"/>
                    </a:lnTo>
                    <a:lnTo>
                      <a:pt x="1401" y="1300"/>
                    </a:lnTo>
                    <a:lnTo>
                      <a:pt x="1410" y="1308"/>
                    </a:lnTo>
                    <a:lnTo>
                      <a:pt x="1419" y="1316"/>
                    </a:lnTo>
                    <a:lnTo>
                      <a:pt x="1428" y="1323"/>
                    </a:lnTo>
                    <a:lnTo>
                      <a:pt x="1436" y="1330"/>
                    </a:lnTo>
                    <a:lnTo>
                      <a:pt x="1444" y="1338"/>
                    </a:lnTo>
                    <a:lnTo>
                      <a:pt x="1453" y="1345"/>
                    </a:lnTo>
                    <a:lnTo>
                      <a:pt x="1461" y="1352"/>
                    </a:lnTo>
                    <a:lnTo>
                      <a:pt x="1469" y="1358"/>
                    </a:lnTo>
                    <a:lnTo>
                      <a:pt x="1477" y="1365"/>
                    </a:lnTo>
                    <a:lnTo>
                      <a:pt x="1485" y="1371"/>
                    </a:lnTo>
                    <a:lnTo>
                      <a:pt x="1492" y="1378"/>
                    </a:lnTo>
                    <a:lnTo>
                      <a:pt x="1500" y="1384"/>
                    </a:lnTo>
                    <a:lnTo>
                      <a:pt x="1507" y="1390"/>
                    </a:lnTo>
                    <a:lnTo>
                      <a:pt x="1515" y="1396"/>
                    </a:lnTo>
                    <a:lnTo>
                      <a:pt x="1522" y="1402"/>
                    </a:lnTo>
                    <a:lnTo>
                      <a:pt x="1529" y="1407"/>
                    </a:lnTo>
                    <a:lnTo>
                      <a:pt x="1536" y="1413"/>
                    </a:lnTo>
                    <a:lnTo>
                      <a:pt x="1543" y="1419"/>
                    </a:lnTo>
                    <a:lnTo>
                      <a:pt x="1550" y="1424"/>
                    </a:lnTo>
                    <a:lnTo>
                      <a:pt x="1557" y="1429"/>
                    </a:lnTo>
                    <a:lnTo>
                      <a:pt x="1564" y="1434"/>
                    </a:lnTo>
                    <a:lnTo>
                      <a:pt x="1570" y="1439"/>
                    </a:lnTo>
                    <a:lnTo>
                      <a:pt x="1577" y="1444"/>
                    </a:lnTo>
                    <a:lnTo>
                      <a:pt x="1583" y="1449"/>
                    </a:lnTo>
                    <a:lnTo>
                      <a:pt x="1590" y="1454"/>
                    </a:lnTo>
                    <a:lnTo>
                      <a:pt x="1596" y="1459"/>
                    </a:lnTo>
                    <a:lnTo>
                      <a:pt x="1603" y="1463"/>
                    </a:lnTo>
                    <a:lnTo>
                      <a:pt x="1609" y="1468"/>
                    </a:lnTo>
                    <a:lnTo>
                      <a:pt x="1615" y="1472"/>
                    </a:lnTo>
                    <a:lnTo>
                      <a:pt x="1621" y="1476"/>
                    </a:lnTo>
                    <a:lnTo>
                      <a:pt x="1627" y="1481"/>
                    </a:lnTo>
                    <a:lnTo>
                      <a:pt x="1633" y="1485"/>
                    </a:lnTo>
                    <a:lnTo>
                      <a:pt x="1639" y="1489"/>
                    </a:lnTo>
                    <a:lnTo>
                      <a:pt x="1645" y="1493"/>
                    </a:lnTo>
                    <a:lnTo>
                      <a:pt x="1650" y="1497"/>
                    </a:lnTo>
                    <a:lnTo>
                      <a:pt x="1656" y="1500"/>
                    </a:lnTo>
                    <a:lnTo>
                      <a:pt x="1662" y="1504"/>
                    </a:lnTo>
                    <a:lnTo>
                      <a:pt x="1667" y="1508"/>
                    </a:lnTo>
                    <a:lnTo>
                      <a:pt x="1673" y="1511"/>
                    </a:lnTo>
                    <a:lnTo>
                      <a:pt x="1678" y="1515"/>
                    </a:lnTo>
                    <a:lnTo>
                      <a:pt x="1684" y="1518"/>
                    </a:lnTo>
                    <a:lnTo>
                      <a:pt x="1689" y="1522"/>
                    </a:lnTo>
                    <a:lnTo>
                      <a:pt x="1695" y="1525"/>
                    </a:lnTo>
                    <a:lnTo>
                      <a:pt x="1700" y="1528"/>
                    </a:lnTo>
                    <a:lnTo>
                      <a:pt x="1705" y="1531"/>
                    </a:lnTo>
                    <a:lnTo>
                      <a:pt x="1710" y="1534"/>
                    </a:lnTo>
                    <a:lnTo>
                      <a:pt x="1715" y="1538"/>
                    </a:lnTo>
                    <a:lnTo>
                      <a:pt x="1720" y="1540"/>
                    </a:lnTo>
                    <a:lnTo>
                      <a:pt x="1725" y="1543"/>
                    </a:lnTo>
                    <a:lnTo>
                      <a:pt x="1730" y="1546"/>
                    </a:lnTo>
                    <a:lnTo>
                      <a:pt x="1735" y="1549"/>
                    </a:lnTo>
                    <a:lnTo>
                      <a:pt x="1740" y="1552"/>
                    </a:lnTo>
                    <a:lnTo>
                      <a:pt x="1745" y="1555"/>
                    </a:lnTo>
                    <a:lnTo>
                      <a:pt x="1750" y="1557"/>
                    </a:lnTo>
                    <a:lnTo>
                      <a:pt x="1755" y="1560"/>
                    </a:lnTo>
                    <a:lnTo>
                      <a:pt x="1760" y="1562"/>
                    </a:lnTo>
                    <a:lnTo>
                      <a:pt x="1764" y="1565"/>
                    </a:lnTo>
                    <a:lnTo>
                      <a:pt x="1769" y="1567"/>
                    </a:lnTo>
                    <a:lnTo>
                      <a:pt x="1773" y="1570"/>
                    </a:lnTo>
                    <a:lnTo>
                      <a:pt x="1778" y="1572"/>
                    </a:lnTo>
                    <a:lnTo>
                      <a:pt x="1783" y="1574"/>
                    </a:lnTo>
                    <a:lnTo>
                      <a:pt x="1787" y="1576"/>
                    </a:lnTo>
                    <a:lnTo>
                      <a:pt x="1792" y="1579"/>
                    </a:lnTo>
                    <a:lnTo>
                      <a:pt x="1796" y="1581"/>
                    </a:lnTo>
                    <a:lnTo>
                      <a:pt x="1800" y="1583"/>
                    </a:lnTo>
                    <a:lnTo>
                      <a:pt x="1805" y="1585"/>
                    </a:lnTo>
                    <a:lnTo>
                      <a:pt x="1809" y="1587"/>
                    </a:lnTo>
                    <a:lnTo>
                      <a:pt x="1813" y="1589"/>
                    </a:lnTo>
                    <a:lnTo>
                      <a:pt x="1818" y="1591"/>
                    </a:lnTo>
                    <a:lnTo>
                      <a:pt x="1822" y="1593"/>
                    </a:lnTo>
                    <a:lnTo>
                      <a:pt x="1826" y="1595"/>
                    </a:lnTo>
                    <a:lnTo>
                      <a:pt x="1830" y="1596"/>
                    </a:lnTo>
                    <a:lnTo>
                      <a:pt x="1834" y="1598"/>
                    </a:lnTo>
                    <a:lnTo>
                      <a:pt x="1839" y="1600"/>
                    </a:lnTo>
                    <a:lnTo>
                      <a:pt x="1843" y="1602"/>
                    </a:lnTo>
                    <a:lnTo>
                      <a:pt x="1847" y="1603"/>
                    </a:lnTo>
                    <a:lnTo>
                      <a:pt x="1851" y="1605"/>
                    </a:lnTo>
                    <a:lnTo>
                      <a:pt x="1855" y="1607"/>
                    </a:lnTo>
                    <a:lnTo>
                      <a:pt x="1859" y="1608"/>
                    </a:lnTo>
                    <a:lnTo>
                      <a:pt x="1863" y="1610"/>
                    </a:lnTo>
                    <a:lnTo>
                      <a:pt x="1866" y="1611"/>
                    </a:lnTo>
                    <a:lnTo>
                      <a:pt x="1870" y="1613"/>
                    </a:lnTo>
                    <a:lnTo>
                      <a:pt x="1874" y="1614"/>
                    </a:lnTo>
                    <a:lnTo>
                      <a:pt x="1878" y="1616"/>
                    </a:lnTo>
                    <a:lnTo>
                      <a:pt x="1882" y="1617"/>
                    </a:lnTo>
                    <a:lnTo>
                      <a:pt x="1886" y="1619"/>
                    </a:lnTo>
                    <a:lnTo>
                      <a:pt x="1889" y="1620"/>
                    </a:lnTo>
                    <a:lnTo>
                      <a:pt x="1893" y="1621"/>
                    </a:lnTo>
                    <a:lnTo>
                      <a:pt x="1897" y="1622"/>
                    </a:lnTo>
                    <a:lnTo>
                      <a:pt x="1900" y="1624"/>
                    </a:lnTo>
                    <a:lnTo>
                      <a:pt x="1904" y="1625"/>
                    </a:lnTo>
                    <a:lnTo>
                      <a:pt x="1908" y="1626"/>
                    </a:lnTo>
                    <a:lnTo>
                      <a:pt x="1911" y="1627"/>
                    </a:lnTo>
                    <a:lnTo>
                      <a:pt x="1915" y="1629"/>
                    </a:lnTo>
                    <a:lnTo>
                      <a:pt x="1918" y="1630"/>
                    </a:lnTo>
                    <a:lnTo>
                      <a:pt x="1922" y="1631"/>
                    </a:lnTo>
                    <a:lnTo>
                      <a:pt x="1926" y="1632"/>
                    </a:lnTo>
                    <a:lnTo>
                      <a:pt x="1929" y="1633"/>
                    </a:lnTo>
                    <a:lnTo>
                      <a:pt x="1932" y="1634"/>
                    </a:lnTo>
                    <a:lnTo>
                      <a:pt x="1936" y="1635"/>
                    </a:lnTo>
                    <a:lnTo>
                      <a:pt x="1939" y="1636"/>
                    </a:lnTo>
                    <a:lnTo>
                      <a:pt x="1943" y="1637"/>
                    </a:lnTo>
                    <a:lnTo>
                      <a:pt x="1946" y="1638"/>
                    </a:lnTo>
                    <a:lnTo>
                      <a:pt x="1949" y="1639"/>
                    </a:lnTo>
                    <a:lnTo>
                      <a:pt x="1953" y="1640"/>
                    </a:lnTo>
                    <a:lnTo>
                      <a:pt x="1956" y="1641"/>
                    </a:lnTo>
                    <a:lnTo>
                      <a:pt x="1959" y="1642"/>
                    </a:lnTo>
                    <a:lnTo>
                      <a:pt x="1963" y="1643"/>
                    </a:lnTo>
                    <a:lnTo>
                      <a:pt x="1966" y="1644"/>
                    </a:lnTo>
                    <a:lnTo>
                      <a:pt x="1969" y="1644"/>
                    </a:lnTo>
                    <a:lnTo>
                      <a:pt x="1972" y="1645"/>
                    </a:lnTo>
                    <a:lnTo>
                      <a:pt x="1976" y="1646"/>
                    </a:lnTo>
                    <a:lnTo>
                      <a:pt x="1979" y="1647"/>
                    </a:lnTo>
                    <a:lnTo>
                      <a:pt x="1982" y="1648"/>
                    </a:lnTo>
                    <a:lnTo>
                      <a:pt x="1985" y="1648"/>
                    </a:lnTo>
                    <a:lnTo>
                      <a:pt x="1988" y="1649"/>
                    </a:lnTo>
                    <a:lnTo>
                      <a:pt x="1991" y="1650"/>
                    </a:lnTo>
                    <a:lnTo>
                      <a:pt x="1995" y="1651"/>
                    </a:lnTo>
                    <a:lnTo>
                      <a:pt x="1998" y="1651"/>
                    </a:lnTo>
                    <a:lnTo>
                      <a:pt x="2001" y="1652"/>
                    </a:lnTo>
                    <a:lnTo>
                      <a:pt x="2004" y="1653"/>
                    </a:lnTo>
                    <a:lnTo>
                      <a:pt x="2007" y="1653"/>
                    </a:lnTo>
                    <a:lnTo>
                      <a:pt x="2010" y="1654"/>
                    </a:lnTo>
                    <a:lnTo>
                      <a:pt x="2013" y="1655"/>
                    </a:lnTo>
                    <a:lnTo>
                      <a:pt x="2016" y="1655"/>
                    </a:lnTo>
                    <a:lnTo>
                      <a:pt x="2019" y="1656"/>
                    </a:lnTo>
                    <a:lnTo>
                      <a:pt x="2022" y="1656"/>
                    </a:lnTo>
                    <a:lnTo>
                      <a:pt x="2025" y="1657"/>
                    </a:lnTo>
                    <a:lnTo>
                      <a:pt x="2028" y="1658"/>
                    </a:lnTo>
                    <a:lnTo>
                      <a:pt x="2030" y="1658"/>
                    </a:lnTo>
                    <a:lnTo>
                      <a:pt x="2033" y="1659"/>
                    </a:lnTo>
                    <a:lnTo>
                      <a:pt x="2036" y="1659"/>
                    </a:lnTo>
                    <a:lnTo>
                      <a:pt x="2039" y="1660"/>
                    </a:lnTo>
                    <a:lnTo>
                      <a:pt x="2042" y="1660"/>
                    </a:lnTo>
                    <a:lnTo>
                      <a:pt x="2045" y="1661"/>
                    </a:lnTo>
                    <a:lnTo>
                      <a:pt x="2048" y="1661"/>
                    </a:lnTo>
                    <a:lnTo>
                      <a:pt x="2050" y="1662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2" name="Freeform 2321">
                <a:extLst>
                  <a:ext uri="{FF2B5EF4-FFF2-40B4-BE49-F238E27FC236}">
                    <a16:creationId xmlns:a16="http://schemas.microsoft.com/office/drawing/2014/main" id="{44013BAD-8045-4A73-B5DF-70D1A3EBE5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7" y="2158"/>
                <a:ext cx="267" cy="16"/>
              </a:xfrm>
              <a:custGeom>
                <a:avLst/>
                <a:gdLst>
                  <a:gd name="T0" fmla="*/ 6 w 381"/>
                  <a:gd name="T1" fmla="*/ 1 h 23"/>
                  <a:gd name="T2" fmla="*/ 14 w 381"/>
                  <a:gd name="T3" fmla="*/ 2 h 23"/>
                  <a:gd name="T4" fmla="*/ 21 w 381"/>
                  <a:gd name="T5" fmla="*/ 3 h 23"/>
                  <a:gd name="T6" fmla="*/ 29 w 381"/>
                  <a:gd name="T7" fmla="*/ 4 h 23"/>
                  <a:gd name="T8" fmla="*/ 36 w 381"/>
                  <a:gd name="T9" fmla="*/ 5 h 23"/>
                  <a:gd name="T10" fmla="*/ 43 w 381"/>
                  <a:gd name="T11" fmla="*/ 6 h 23"/>
                  <a:gd name="T12" fmla="*/ 50 w 381"/>
                  <a:gd name="T13" fmla="*/ 7 h 23"/>
                  <a:gd name="T14" fmla="*/ 57 w 381"/>
                  <a:gd name="T15" fmla="*/ 8 h 23"/>
                  <a:gd name="T16" fmla="*/ 64 w 381"/>
                  <a:gd name="T17" fmla="*/ 8 h 23"/>
                  <a:gd name="T18" fmla="*/ 70 w 381"/>
                  <a:gd name="T19" fmla="*/ 9 h 23"/>
                  <a:gd name="T20" fmla="*/ 76 w 381"/>
                  <a:gd name="T21" fmla="*/ 10 h 23"/>
                  <a:gd name="T22" fmla="*/ 83 w 381"/>
                  <a:gd name="T23" fmla="*/ 10 h 23"/>
                  <a:gd name="T24" fmla="*/ 89 w 381"/>
                  <a:gd name="T25" fmla="*/ 10 h 23"/>
                  <a:gd name="T26" fmla="*/ 95 w 381"/>
                  <a:gd name="T27" fmla="*/ 11 h 23"/>
                  <a:gd name="T28" fmla="*/ 102 w 381"/>
                  <a:gd name="T29" fmla="*/ 11 h 23"/>
                  <a:gd name="T30" fmla="*/ 107 w 381"/>
                  <a:gd name="T31" fmla="*/ 12 h 23"/>
                  <a:gd name="T32" fmla="*/ 114 w 381"/>
                  <a:gd name="T33" fmla="*/ 12 h 23"/>
                  <a:gd name="T34" fmla="*/ 119 w 381"/>
                  <a:gd name="T35" fmla="*/ 13 h 23"/>
                  <a:gd name="T36" fmla="*/ 125 w 381"/>
                  <a:gd name="T37" fmla="*/ 13 h 23"/>
                  <a:gd name="T38" fmla="*/ 130 w 381"/>
                  <a:gd name="T39" fmla="*/ 13 h 23"/>
                  <a:gd name="T40" fmla="*/ 136 w 381"/>
                  <a:gd name="T41" fmla="*/ 13 h 23"/>
                  <a:gd name="T42" fmla="*/ 142 w 381"/>
                  <a:gd name="T43" fmla="*/ 13 h 23"/>
                  <a:gd name="T44" fmla="*/ 147 w 381"/>
                  <a:gd name="T45" fmla="*/ 14 h 23"/>
                  <a:gd name="T46" fmla="*/ 153 w 381"/>
                  <a:gd name="T47" fmla="*/ 14 h 23"/>
                  <a:gd name="T48" fmla="*/ 158 w 381"/>
                  <a:gd name="T49" fmla="*/ 14 h 23"/>
                  <a:gd name="T50" fmla="*/ 163 w 381"/>
                  <a:gd name="T51" fmla="*/ 14 h 23"/>
                  <a:gd name="T52" fmla="*/ 168 w 381"/>
                  <a:gd name="T53" fmla="*/ 15 h 23"/>
                  <a:gd name="T54" fmla="*/ 173 w 381"/>
                  <a:gd name="T55" fmla="*/ 15 h 23"/>
                  <a:gd name="T56" fmla="*/ 178 w 381"/>
                  <a:gd name="T57" fmla="*/ 15 h 23"/>
                  <a:gd name="T58" fmla="*/ 183 w 381"/>
                  <a:gd name="T59" fmla="*/ 15 h 23"/>
                  <a:gd name="T60" fmla="*/ 188 w 381"/>
                  <a:gd name="T61" fmla="*/ 15 h 23"/>
                  <a:gd name="T62" fmla="*/ 193 w 381"/>
                  <a:gd name="T63" fmla="*/ 15 h 23"/>
                  <a:gd name="T64" fmla="*/ 198 w 381"/>
                  <a:gd name="T65" fmla="*/ 15 h 23"/>
                  <a:gd name="T66" fmla="*/ 203 w 381"/>
                  <a:gd name="T67" fmla="*/ 15 h 23"/>
                  <a:gd name="T68" fmla="*/ 207 w 381"/>
                  <a:gd name="T69" fmla="*/ 15 h 23"/>
                  <a:gd name="T70" fmla="*/ 212 w 381"/>
                  <a:gd name="T71" fmla="*/ 15 h 23"/>
                  <a:gd name="T72" fmla="*/ 216 w 381"/>
                  <a:gd name="T73" fmla="*/ 15 h 23"/>
                  <a:gd name="T74" fmla="*/ 221 w 381"/>
                  <a:gd name="T75" fmla="*/ 15 h 23"/>
                  <a:gd name="T76" fmla="*/ 225 w 381"/>
                  <a:gd name="T77" fmla="*/ 15 h 23"/>
                  <a:gd name="T78" fmla="*/ 229 w 381"/>
                  <a:gd name="T79" fmla="*/ 15 h 23"/>
                  <a:gd name="T80" fmla="*/ 233 w 381"/>
                  <a:gd name="T81" fmla="*/ 16 h 23"/>
                  <a:gd name="T82" fmla="*/ 238 w 381"/>
                  <a:gd name="T83" fmla="*/ 16 h 23"/>
                  <a:gd name="T84" fmla="*/ 242 w 381"/>
                  <a:gd name="T85" fmla="*/ 16 h 23"/>
                  <a:gd name="T86" fmla="*/ 247 w 381"/>
                  <a:gd name="T87" fmla="*/ 16 h 23"/>
                  <a:gd name="T88" fmla="*/ 251 w 381"/>
                  <a:gd name="T89" fmla="*/ 16 h 23"/>
                  <a:gd name="T90" fmla="*/ 254 w 381"/>
                  <a:gd name="T91" fmla="*/ 16 h 23"/>
                  <a:gd name="T92" fmla="*/ 259 w 381"/>
                  <a:gd name="T93" fmla="*/ 16 h 23"/>
                  <a:gd name="T94" fmla="*/ 263 w 381"/>
                  <a:gd name="T95" fmla="*/ 16 h 23"/>
                  <a:gd name="T96" fmla="*/ 267 w 381"/>
                  <a:gd name="T97" fmla="*/ 16 h 2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81" h="23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4" y="2"/>
                    </a:lnTo>
                    <a:lnTo>
                      <a:pt x="17" y="2"/>
                    </a:lnTo>
                    <a:lnTo>
                      <a:pt x="20" y="3"/>
                    </a:lnTo>
                    <a:lnTo>
                      <a:pt x="22" y="3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30" y="4"/>
                    </a:lnTo>
                    <a:lnTo>
                      <a:pt x="33" y="5"/>
                    </a:lnTo>
                    <a:lnTo>
                      <a:pt x="36" y="5"/>
                    </a:lnTo>
                    <a:lnTo>
                      <a:pt x="38" y="6"/>
                    </a:lnTo>
                    <a:lnTo>
                      <a:pt x="41" y="6"/>
                    </a:lnTo>
                    <a:lnTo>
                      <a:pt x="43" y="6"/>
                    </a:lnTo>
                    <a:lnTo>
                      <a:pt x="46" y="7"/>
                    </a:lnTo>
                    <a:lnTo>
                      <a:pt x="49" y="7"/>
                    </a:lnTo>
                    <a:lnTo>
                      <a:pt x="51" y="7"/>
                    </a:lnTo>
                    <a:lnTo>
                      <a:pt x="54" y="8"/>
                    </a:lnTo>
                    <a:lnTo>
                      <a:pt x="56" y="8"/>
                    </a:lnTo>
                    <a:lnTo>
                      <a:pt x="59" y="8"/>
                    </a:lnTo>
                    <a:lnTo>
                      <a:pt x="61" y="9"/>
                    </a:lnTo>
                    <a:lnTo>
                      <a:pt x="64" y="9"/>
                    </a:lnTo>
                    <a:lnTo>
                      <a:pt x="66" y="9"/>
                    </a:lnTo>
                    <a:lnTo>
                      <a:pt x="69" y="9"/>
                    </a:lnTo>
                    <a:lnTo>
                      <a:pt x="71" y="10"/>
                    </a:lnTo>
                    <a:lnTo>
                      <a:pt x="74" y="10"/>
                    </a:lnTo>
                    <a:lnTo>
                      <a:pt x="76" y="10"/>
                    </a:lnTo>
                    <a:lnTo>
                      <a:pt x="79" y="11"/>
                    </a:lnTo>
                    <a:lnTo>
                      <a:pt x="81" y="11"/>
                    </a:lnTo>
                    <a:lnTo>
                      <a:pt x="83" y="11"/>
                    </a:lnTo>
                    <a:lnTo>
                      <a:pt x="86" y="11"/>
                    </a:lnTo>
                    <a:lnTo>
                      <a:pt x="88" y="12"/>
                    </a:lnTo>
                    <a:lnTo>
                      <a:pt x="91" y="12"/>
                    </a:lnTo>
                    <a:lnTo>
                      <a:pt x="93" y="12"/>
                    </a:lnTo>
                    <a:lnTo>
                      <a:pt x="95" y="12"/>
                    </a:lnTo>
                    <a:lnTo>
                      <a:pt x="98" y="12"/>
                    </a:lnTo>
                    <a:lnTo>
                      <a:pt x="100" y="13"/>
                    </a:lnTo>
                    <a:lnTo>
                      <a:pt x="102" y="13"/>
                    </a:lnTo>
                    <a:lnTo>
                      <a:pt x="105" y="13"/>
                    </a:lnTo>
                    <a:lnTo>
                      <a:pt x="107" y="13"/>
                    </a:lnTo>
                    <a:lnTo>
                      <a:pt x="109" y="14"/>
                    </a:lnTo>
                    <a:lnTo>
                      <a:pt x="112" y="14"/>
                    </a:lnTo>
                    <a:lnTo>
                      <a:pt x="114" y="14"/>
                    </a:lnTo>
                    <a:lnTo>
                      <a:pt x="116" y="14"/>
                    </a:lnTo>
                    <a:lnTo>
                      <a:pt x="118" y="14"/>
                    </a:lnTo>
                    <a:lnTo>
                      <a:pt x="121" y="14"/>
                    </a:lnTo>
                    <a:lnTo>
                      <a:pt x="123" y="15"/>
                    </a:lnTo>
                    <a:lnTo>
                      <a:pt x="125" y="15"/>
                    </a:lnTo>
                    <a:lnTo>
                      <a:pt x="127" y="15"/>
                    </a:lnTo>
                    <a:lnTo>
                      <a:pt x="130" y="15"/>
                    </a:lnTo>
                    <a:lnTo>
                      <a:pt x="132" y="15"/>
                    </a:lnTo>
                    <a:lnTo>
                      <a:pt x="134" y="16"/>
                    </a:lnTo>
                    <a:lnTo>
                      <a:pt x="136" y="16"/>
                    </a:lnTo>
                    <a:lnTo>
                      <a:pt x="138" y="16"/>
                    </a:lnTo>
                    <a:lnTo>
                      <a:pt x="141" y="16"/>
                    </a:lnTo>
                    <a:lnTo>
                      <a:pt x="143" y="16"/>
                    </a:lnTo>
                    <a:lnTo>
                      <a:pt x="145" y="16"/>
                    </a:lnTo>
                    <a:lnTo>
                      <a:pt x="147" y="16"/>
                    </a:lnTo>
                    <a:lnTo>
                      <a:pt x="149" y="17"/>
                    </a:lnTo>
                    <a:lnTo>
                      <a:pt x="151" y="17"/>
                    </a:lnTo>
                    <a:lnTo>
                      <a:pt x="153" y="17"/>
                    </a:lnTo>
                    <a:lnTo>
                      <a:pt x="156" y="17"/>
                    </a:lnTo>
                    <a:lnTo>
                      <a:pt x="158" y="17"/>
                    </a:lnTo>
                    <a:lnTo>
                      <a:pt x="160" y="17"/>
                    </a:lnTo>
                    <a:lnTo>
                      <a:pt x="162" y="17"/>
                    </a:lnTo>
                    <a:lnTo>
                      <a:pt x="164" y="17"/>
                    </a:lnTo>
                    <a:lnTo>
                      <a:pt x="166" y="18"/>
                    </a:lnTo>
                    <a:lnTo>
                      <a:pt x="168" y="18"/>
                    </a:lnTo>
                    <a:lnTo>
                      <a:pt x="170" y="18"/>
                    </a:lnTo>
                    <a:lnTo>
                      <a:pt x="172" y="18"/>
                    </a:lnTo>
                    <a:lnTo>
                      <a:pt x="174" y="18"/>
                    </a:lnTo>
                    <a:lnTo>
                      <a:pt x="176" y="18"/>
                    </a:lnTo>
                    <a:lnTo>
                      <a:pt x="178" y="18"/>
                    </a:lnTo>
                    <a:lnTo>
                      <a:pt x="180" y="18"/>
                    </a:lnTo>
                    <a:lnTo>
                      <a:pt x="182" y="18"/>
                    </a:lnTo>
                    <a:lnTo>
                      <a:pt x="184" y="19"/>
                    </a:lnTo>
                    <a:lnTo>
                      <a:pt x="186" y="19"/>
                    </a:lnTo>
                    <a:lnTo>
                      <a:pt x="188" y="19"/>
                    </a:lnTo>
                    <a:lnTo>
                      <a:pt x="190" y="19"/>
                    </a:lnTo>
                    <a:lnTo>
                      <a:pt x="192" y="19"/>
                    </a:lnTo>
                    <a:lnTo>
                      <a:pt x="194" y="19"/>
                    </a:lnTo>
                    <a:lnTo>
                      <a:pt x="196" y="19"/>
                    </a:lnTo>
                    <a:lnTo>
                      <a:pt x="198" y="19"/>
                    </a:lnTo>
                    <a:lnTo>
                      <a:pt x="200" y="19"/>
                    </a:lnTo>
                    <a:lnTo>
                      <a:pt x="202" y="19"/>
                    </a:lnTo>
                    <a:lnTo>
                      <a:pt x="204" y="19"/>
                    </a:lnTo>
                    <a:lnTo>
                      <a:pt x="206" y="20"/>
                    </a:lnTo>
                    <a:lnTo>
                      <a:pt x="208" y="20"/>
                    </a:lnTo>
                    <a:lnTo>
                      <a:pt x="210" y="20"/>
                    </a:lnTo>
                    <a:lnTo>
                      <a:pt x="212" y="20"/>
                    </a:lnTo>
                    <a:lnTo>
                      <a:pt x="214" y="20"/>
                    </a:lnTo>
                    <a:lnTo>
                      <a:pt x="216" y="20"/>
                    </a:lnTo>
                    <a:lnTo>
                      <a:pt x="218" y="20"/>
                    </a:lnTo>
                    <a:lnTo>
                      <a:pt x="220" y="20"/>
                    </a:lnTo>
                    <a:lnTo>
                      <a:pt x="221" y="20"/>
                    </a:lnTo>
                    <a:lnTo>
                      <a:pt x="223" y="20"/>
                    </a:lnTo>
                    <a:lnTo>
                      <a:pt x="225" y="20"/>
                    </a:lnTo>
                    <a:lnTo>
                      <a:pt x="227" y="20"/>
                    </a:lnTo>
                    <a:lnTo>
                      <a:pt x="229" y="20"/>
                    </a:lnTo>
                    <a:lnTo>
                      <a:pt x="231" y="20"/>
                    </a:lnTo>
                    <a:lnTo>
                      <a:pt x="233" y="20"/>
                    </a:lnTo>
                    <a:lnTo>
                      <a:pt x="234" y="21"/>
                    </a:lnTo>
                    <a:lnTo>
                      <a:pt x="236" y="21"/>
                    </a:lnTo>
                    <a:lnTo>
                      <a:pt x="238" y="21"/>
                    </a:lnTo>
                    <a:lnTo>
                      <a:pt x="240" y="21"/>
                    </a:lnTo>
                    <a:lnTo>
                      <a:pt x="242" y="21"/>
                    </a:lnTo>
                    <a:lnTo>
                      <a:pt x="244" y="21"/>
                    </a:lnTo>
                    <a:lnTo>
                      <a:pt x="245" y="21"/>
                    </a:lnTo>
                    <a:lnTo>
                      <a:pt x="247" y="21"/>
                    </a:lnTo>
                    <a:lnTo>
                      <a:pt x="249" y="21"/>
                    </a:lnTo>
                    <a:lnTo>
                      <a:pt x="251" y="21"/>
                    </a:lnTo>
                    <a:lnTo>
                      <a:pt x="252" y="21"/>
                    </a:lnTo>
                    <a:lnTo>
                      <a:pt x="254" y="21"/>
                    </a:lnTo>
                    <a:lnTo>
                      <a:pt x="256" y="21"/>
                    </a:lnTo>
                    <a:lnTo>
                      <a:pt x="258" y="21"/>
                    </a:lnTo>
                    <a:lnTo>
                      <a:pt x="260" y="21"/>
                    </a:lnTo>
                    <a:lnTo>
                      <a:pt x="261" y="21"/>
                    </a:lnTo>
                    <a:lnTo>
                      <a:pt x="263" y="21"/>
                    </a:lnTo>
                    <a:lnTo>
                      <a:pt x="265" y="21"/>
                    </a:lnTo>
                    <a:lnTo>
                      <a:pt x="267" y="21"/>
                    </a:lnTo>
                    <a:lnTo>
                      <a:pt x="268" y="21"/>
                    </a:lnTo>
                    <a:lnTo>
                      <a:pt x="270" y="22"/>
                    </a:lnTo>
                    <a:lnTo>
                      <a:pt x="272" y="22"/>
                    </a:lnTo>
                    <a:lnTo>
                      <a:pt x="273" y="22"/>
                    </a:lnTo>
                    <a:lnTo>
                      <a:pt x="275" y="22"/>
                    </a:lnTo>
                    <a:lnTo>
                      <a:pt x="277" y="22"/>
                    </a:lnTo>
                    <a:lnTo>
                      <a:pt x="279" y="22"/>
                    </a:lnTo>
                    <a:lnTo>
                      <a:pt x="280" y="22"/>
                    </a:lnTo>
                    <a:lnTo>
                      <a:pt x="282" y="22"/>
                    </a:lnTo>
                    <a:lnTo>
                      <a:pt x="284" y="22"/>
                    </a:lnTo>
                    <a:lnTo>
                      <a:pt x="285" y="22"/>
                    </a:lnTo>
                    <a:lnTo>
                      <a:pt x="287" y="22"/>
                    </a:lnTo>
                    <a:lnTo>
                      <a:pt x="289" y="22"/>
                    </a:lnTo>
                    <a:lnTo>
                      <a:pt x="290" y="22"/>
                    </a:lnTo>
                    <a:lnTo>
                      <a:pt x="292" y="22"/>
                    </a:lnTo>
                    <a:lnTo>
                      <a:pt x="294" y="22"/>
                    </a:lnTo>
                    <a:lnTo>
                      <a:pt x="295" y="22"/>
                    </a:lnTo>
                    <a:lnTo>
                      <a:pt x="297" y="22"/>
                    </a:lnTo>
                    <a:lnTo>
                      <a:pt x="299" y="22"/>
                    </a:lnTo>
                    <a:lnTo>
                      <a:pt x="300" y="22"/>
                    </a:lnTo>
                    <a:lnTo>
                      <a:pt x="302" y="22"/>
                    </a:lnTo>
                    <a:lnTo>
                      <a:pt x="303" y="22"/>
                    </a:lnTo>
                    <a:lnTo>
                      <a:pt x="305" y="22"/>
                    </a:lnTo>
                    <a:lnTo>
                      <a:pt x="307" y="22"/>
                    </a:lnTo>
                    <a:lnTo>
                      <a:pt x="308" y="22"/>
                    </a:lnTo>
                    <a:lnTo>
                      <a:pt x="310" y="22"/>
                    </a:lnTo>
                    <a:lnTo>
                      <a:pt x="311" y="22"/>
                    </a:lnTo>
                    <a:lnTo>
                      <a:pt x="313" y="22"/>
                    </a:lnTo>
                    <a:lnTo>
                      <a:pt x="315" y="22"/>
                    </a:lnTo>
                    <a:lnTo>
                      <a:pt x="316" y="22"/>
                    </a:lnTo>
                    <a:lnTo>
                      <a:pt x="318" y="22"/>
                    </a:lnTo>
                    <a:lnTo>
                      <a:pt x="319" y="22"/>
                    </a:lnTo>
                    <a:lnTo>
                      <a:pt x="321" y="22"/>
                    </a:lnTo>
                    <a:lnTo>
                      <a:pt x="323" y="22"/>
                    </a:lnTo>
                    <a:lnTo>
                      <a:pt x="324" y="22"/>
                    </a:lnTo>
                    <a:lnTo>
                      <a:pt x="326" y="22"/>
                    </a:lnTo>
                    <a:lnTo>
                      <a:pt x="327" y="22"/>
                    </a:lnTo>
                    <a:lnTo>
                      <a:pt x="329" y="22"/>
                    </a:lnTo>
                    <a:lnTo>
                      <a:pt x="330" y="23"/>
                    </a:lnTo>
                    <a:lnTo>
                      <a:pt x="332" y="23"/>
                    </a:lnTo>
                    <a:lnTo>
                      <a:pt x="333" y="23"/>
                    </a:lnTo>
                    <a:lnTo>
                      <a:pt x="335" y="23"/>
                    </a:lnTo>
                    <a:lnTo>
                      <a:pt x="337" y="23"/>
                    </a:lnTo>
                    <a:lnTo>
                      <a:pt x="338" y="23"/>
                    </a:lnTo>
                    <a:lnTo>
                      <a:pt x="340" y="23"/>
                    </a:lnTo>
                    <a:lnTo>
                      <a:pt x="341" y="23"/>
                    </a:lnTo>
                    <a:lnTo>
                      <a:pt x="343" y="23"/>
                    </a:lnTo>
                    <a:lnTo>
                      <a:pt x="344" y="23"/>
                    </a:lnTo>
                    <a:lnTo>
                      <a:pt x="346" y="23"/>
                    </a:lnTo>
                    <a:lnTo>
                      <a:pt x="347" y="23"/>
                    </a:lnTo>
                    <a:lnTo>
                      <a:pt x="349" y="23"/>
                    </a:lnTo>
                    <a:lnTo>
                      <a:pt x="350" y="23"/>
                    </a:lnTo>
                    <a:lnTo>
                      <a:pt x="352" y="23"/>
                    </a:lnTo>
                    <a:lnTo>
                      <a:pt x="353" y="23"/>
                    </a:lnTo>
                    <a:lnTo>
                      <a:pt x="355" y="23"/>
                    </a:lnTo>
                    <a:lnTo>
                      <a:pt x="356" y="23"/>
                    </a:lnTo>
                    <a:lnTo>
                      <a:pt x="358" y="23"/>
                    </a:lnTo>
                    <a:lnTo>
                      <a:pt x="359" y="23"/>
                    </a:lnTo>
                    <a:lnTo>
                      <a:pt x="360" y="23"/>
                    </a:lnTo>
                    <a:lnTo>
                      <a:pt x="362" y="23"/>
                    </a:lnTo>
                    <a:lnTo>
                      <a:pt x="363" y="23"/>
                    </a:lnTo>
                    <a:lnTo>
                      <a:pt x="365" y="23"/>
                    </a:lnTo>
                    <a:lnTo>
                      <a:pt x="366" y="23"/>
                    </a:lnTo>
                    <a:lnTo>
                      <a:pt x="368" y="23"/>
                    </a:lnTo>
                    <a:lnTo>
                      <a:pt x="369" y="23"/>
                    </a:lnTo>
                    <a:lnTo>
                      <a:pt x="371" y="23"/>
                    </a:lnTo>
                    <a:lnTo>
                      <a:pt x="372" y="23"/>
                    </a:lnTo>
                    <a:lnTo>
                      <a:pt x="373" y="23"/>
                    </a:lnTo>
                    <a:lnTo>
                      <a:pt x="375" y="23"/>
                    </a:lnTo>
                    <a:lnTo>
                      <a:pt x="376" y="23"/>
                    </a:lnTo>
                    <a:lnTo>
                      <a:pt x="378" y="23"/>
                    </a:lnTo>
                    <a:lnTo>
                      <a:pt x="379" y="23"/>
                    </a:lnTo>
                    <a:lnTo>
                      <a:pt x="381" y="23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3" name="Freeform 2322">
                <a:extLst>
                  <a:ext uri="{FF2B5EF4-FFF2-40B4-BE49-F238E27FC236}">
                    <a16:creationId xmlns:a16="http://schemas.microsoft.com/office/drawing/2014/main" id="{F230661C-9F53-42CD-8EE2-95E034E3D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4" y="2174"/>
                <a:ext cx="156" cy="1"/>
              </a:xfrm>
              <a:custGeom>
                <a:avLst/>
                <a:gdLst>
                  <a:gd name="T0" fmla="*/ 3 w 223"/>
                  <a:gd name="T1" fmla="*/ 0 h 1"/>
                  <a:gd name="T2" fmla="*/ 6 w 223"/>
                  <a:gd name="T3" fmla="*/ 0 h 1"/>
                  <a:gd name="T4" fmla="*/ 10 w 223"/>
                  <a:gd name="T5" fmla="*/ 0 h 1"/>
                  <a:gd name="T6" fmla="*/ 14 w 223"/>
                  <a:gd name="T7" fmla="*/ 0 h 1"/>
                  <a:gd name="T8" fmla="*/ 18 w 223"/>
                  <a:gd name="T9" fmla="*/ 0 h 1"/>
                  <a:gd name="T10" fmla="*/ 22 w 223"/>
                  <a:gd name="T11" fmla="*/ 0 h 1"/>
                  <a:gd name="T12" fmla="*/ 25 w 223"/>
                  <a:gd name="T13" fmla="*/ 0 h 1"/>
                  <a:gd name="T14" fmla="*/ 29 w 223"/>
                  <a:gd name="T15" fmla="*/ 0 h 1"/>
                  <a:gd name="T16" fmla="*/ 33 w 223"/>
                  <a:gd name="T17" fmla="*/ 0 h 1"/>
                  <a:gd name="T18" fmla="*/ 36 w 223"/>
                  <a:gd name="T19" fmla="*/ 0 h 1"/>
                  <a:gd name="T20" fmla="*/ 40 w 223"/>
                  <a:gd name="T21" fmla="*/ 0 h 1"/>
                  <a:gd name="T22" fmla="*/ 43 w 223"/>
                  <a:gd name="T23" fmla="*/ 0 h 1"/>
                  <a:gd name="T24" fmla="*/ 47 w 223"/>
                  <a:gd name="T25" fmla="*/ 0 h 1"/>
                  <a:gd name="T26" fmla="*/ 50 w 223"/>
                  <a:gd name="T27" fmla="*/ 0 h 1"/>
                  <a:gd name="T28" fmla="*/ 54 w 223"/>
                  <a:gd name="T29" fmla="*/ 0 h 1"/>
                  <a:gd name="T30" fmla="*/ 57 w 223"/>
                  <a:gd name="T31" fmla="*/ 0 h 1"/>
                  <a:gd name="T32" fmla="*/ 61 w 223"/>
                  <a:gd name="T33" fmla="*/ 0 h 1"/>
                  <a:gd name="T34" fmla="*/ 64 w 223"/>
                  <a:gd name="T35" fmla="*/ 0 h 1"/>
                  <a:gd name="T36" fmla="*/ 68 w 223"/>
                  <a:gd name="T37" fmla="*/ 0 h 1"/>
                  <a:gd name="T38" fmla="*/ 71 w 223"/>
                  <a:gd name="T39" fmla="*/ 0 h 1"/>
                  <a:gd name="T40" fmla="*/ 74 w 223"/>
                  <a:gd name="T41" fmla="*/ 0 h 1"/>
                  <a:gd name="T42" fmla="*/ 78 w 223"/>
                  <a:gd name="T43" fmla="*/ 0 h 1"/>
                  <a:gd name="T44" fmla="*/ 80 w 223"/>
                  <a:gd name="T45" fmla="*/ 0 h 1"/>
                  <a:gd name="T46" fmla="*/ 84 w 223"/>
                  <a:gd name="T47" fmla="*/ 0 h 1"/>
                  <a:gd name="T48" fmla="*/ 87 w 223"/>
                  <a:gd name="T49" fmla="*/ 0 h 1"/>
                  <a:gd name="T50" fmla="*/ 90 w 223"/>
                  <a:gd name="T51" fmla="*/ 0 h 1"/>
                  <a:gd name="T52" fmla="*/ 93 w 223"/>
                  <a:gd name="T53" fmla="*/ 0 h 1"/>
                  <a:gd name="T54" fmla="*/ 97 w 223"/>
                  <a:gd name="T55" fmla="*/ 0 h 1"/>
                  <a:gd name="T56" fmla="*/ 99 w 223"/>
                  <a:gd name="T57" fmla="*/ 0 h 1"/>
                  <a:gd name="T58" fmla="*/ 102 w 223"/>
                  <a:gd name="T59" fmla="*/ 0 h 1"/>
                  <a:gd name="T60" fmla="*/ 106 w 223"/>
                  <a:gd name="T61" fmla="*/ 0 h 1"/>
                  <a:gd name="T62" fmla="*/ 108 w 223"/>
                  <a:gd name="T63" fmla="*/ 0 h 1"/>
                  <a:gd name="T64" fmla="*/ 111 w 223"/>
                  <a:gd name="T65" fmla="*/ 0 h 1"/>
                  <a:gd name="T66" fmla="*/ 115 w 223"/>
                  <a:gd name="T67" fmla="*/ 0 h 1"/>
                  <a:gd name="T68" fmla="*/ 118 w 223"/>
                  <a:gd name="T69" fmla="*/ 0 h 1"/>
                  <a:gd name="T70" fmla="*/ 120 w 223"/>
                  <a:gd name="T71" fmla="*/ 0 h 1"/>
                  <a:gd name="T72" fmla="*/ 123 w 223"/>
                  <a:gd name="T73" fmla="*/ 0 h 1"/>
                  <a:gd name="T74" fmla="*/ 126 w 223"/>
                  <a:gd name="T75" fmla="*/ 0 h 1"/>
                  <a:gd name="T76" fmla="*/ 129 w 223"/>
                  <a:gd name="T77" fmla="*/ 0 h 1"/>
                  <a:gd name="T78" fmla="*/ 132 w 223"/>
                  <a:gd name="T79" fmla="*/ 0 h 1"/>
                  <a:gd name="T80" fmla="*/ 134 w 223"/>
                  <a:gd name="T81" fmla="*/ 0 h 1"/>
                  <a:gd name="T82" fmla="*/ 137 w 223"/>
                  <a:gd name="T83" fmla="*/ 0 h 1"/>
                  <a:gd name="T84" fmla="*/ 140 w 223"/>
                  <a:gd name="T85" fmla="*/ 0 h 1"/>
                  <a:gd name="T86" fmla="*/ 143 w 223"/>
                  <a:gd name="T87" fmla="*/ 0 h 1"/>
                  <a:gd name="T88" fmla="*/ 146 w 223"/>
                  <a:gd name="T89" fmla="*/ 0 h 1"/>
                  <a:gd name="T90" fmla="*/ 148 w 223"/>
                  <a:gd name="T91" fmla="*/ 0 h 1"/>
                  <a:gd name="T92" fmla="*/ 151 w 223"/>
                  <a:gd name="T93" fmla="*/ 0 h 1"/>
                  <a:gd name="T94" fmla="*/ 154 w 223"/>
                  <a:gd name="T95" fmla="*/ 0 h 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23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3" y="0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4" name="Freeform 2323">
                <a:extLst>
                  <a:ext uri="{FF2B5EF4-FFF2-40B4-BE49-F238E27FC236}">
                    <a16:creationId xmlns:a16="http://schemas.microsoft.com/office/drawing/2014/main" id="{01769359-8B75-40C1-8C17-CD0189D7D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0" y="2174"/>
                <a:ext cx="111" cy="1"/>
              </a:xfrm>
              <a:custGeom>
                <a:avLst/>
                <a:gdLst>
                  <a:gd name="T0" fmla="*/ 1 w 160"/>
                  <a:gd name="T1" fmla="*/ 0 h 1"/>
                  <a:gd name="T2" fmla="*/ 3 w 160"/>
                  <a:gd name="T3" fmla="*/ 0 h 1"/>
                  <a:gd name="T4" fmla="*/ 6 w 160"/>
                  <a:gd name="T5" fmla="*/ 0 h 1"/>
                  <a:gd name="T6" fmla="*/ 8 w 160"/>
                  <a:gd name="T7" fmla="*/ 0 h 1"/>
                  <a:gd name="T8" fmla="*/ 10 w 160"/>
                  <a:gd name="T9" fmla="*/ 0 h 1"/>
                  <a:gd name="T10" fmla="*/ 12 w 160"/>
                  <a:gd name="T11" fmla="*/ 0 h 1"/>
                  <a:gd name="T12" fmla="*/ 14 w 160"/>
                  <a:gd name="T13" fmla="*/ 0 h 1"/>
                  <a:gd name="T14" fmla="*/ 16 w 160"/>
                  <a:gd name="T15" fmla="*/ 0 h 1"/>
                  <a:gd name="T16" fmla="*/ 18 w 160"/>
                  <a:gd name="T17" fmla="*/ 0 h 1"/>
                  <a:gd name="T18" fmla="*/ 20 w 160"/>
                  <a:gd name="T19" fmla="*/ 0 h 1"/>
                  <a:gd name="T20" fmla="*/ 22 w 160"/>
                  <a:gd name="T21" fmla="*/ 0 h 1"/>
                  <a:gd name="T22" fmla="*/ 24 w 160"/>
                  <a:gd name="T23" fmla="*/ 0 h 1"/>
                  <a:gd name="T24" fmla="*/ 26 w 160"/>
                  <a:gd name="T25" fmla="*/ 0 h 1"/>
                  <a:gd name="T26" fmla="*/ 28 w 160"/>
                  <a:gd name="T27" fmla="*/ 0 h 1"/>
                  <a:gd name="T28" fmla="*/ 31 w 160"/>
                  <a:gd name="T29" fmla="*/ 0 h 1"/>
                  <a:gd name="T30" fmla="*/ 33 w 160"/>
                  <a:gd name="T31" fmla="*/ 0 h 1"/>
                  <a:gd name="T32" fmla="*/ 35 w 160"/>
                  <a:gd name="T33" fmla="*/ 0 h 1"/>
                  <a:gd name="T34" fmla="*/ 37 w 160"/>
                  <a:gd name="T35" fmla="*/ 0 h 1"/>
                  <a:gd name="T36" fmla="*/ 39 w 160"/>
                  <a:gd name="T37" fmla="*/ 0 h 1"/>
                  <a:gd name="T38" fmla="*/ 41 w 160"/>
                  <a:gd name="T39" fmla="*/ 0 h 1"/>
                  <a:gd name="T40" fmla="*/ 43 w 160"/>
                  <a:gd name="T41" fmla="*/ 0 h 1"/>
                  <a:gd name="T42" fmla="*/ 45 w 160"/>
                  <a:gd name="T43" fmla="*/ 0 h 1"/>
                  <a:gd name="T44" fmla="*/ 47 w 160"/>
                  <a:gd name="T45" fmla="*/ 0 h 1"/>
                  <a:gd name="T46" fmla="*/ 49 w 160"/>
                  <a:gd name="T47" fmla="*/ 0 h 1"/>
                  <a:gd name="T48" fmla="*/ 51 w 160"/>
                  <a:gd name="T49" fmla="*/ 0 h 1"/>
                  <a:gd name="T50" fmla="*/ 53 w 160"/>
                  <a:gd name="T51" fmla="*/ 0 h 1"/>
                  <a:gd name="T52" fmla="*/ 56 w 160"/>
                  <a:gd name="T53" fmla="*/ 0 h 1"/>
                  <a:gd name="T54" fmla="*/ 58 w 160"/>
                  <a:gd name="T55" fmla="*/ 0 h 1"/>
                  <a:gd name="T56" fmla="*/ 60 w 160"/>
                  <a:gd name="T57" fmla="*/ 0 h 1"/>
                  <a:gd name="T58" fmla="*/ 62 w 160"/>
                  <a:gd name="T59" fmla="*/ 0 h 1"/>
                  <a:gd name="T60" fmla="*/ 64 w 160"/>
                  <a:gd name="T61" fmla="*/ 0 h 1"/>
                  <a:gd name="T62" fmla="*/ 66 w 160"/>
                  <a:gd name="T63" fmla="*/ 0 h 1"/>
                  <a:gd name="T64" fmla="*/ 68 w 160"/>
                  <a:gd name="T65" fmla="*/ 0 h 1"/>
                  <a:gd name="T66" fmla="*/ 70 w 160"/>
                  <a:gd name="T67" fmla="*/ 0 h 1"/>
                  <a:gd name="T68" fmla="*/ 72 w 160"/>
                  <a:gd name="T69" fmla="*/ 0 h 1"/>
                  <a:gd name="T70" fmla="*/ 74 w 160"/>
                  <a:gd name="T71" fmla="*/ 0 h 1"/>
                  <a:gd name="T72" fmla="*/ 76 w 160"/>
                  <a:gd name="T73" fmla="*/ 0 h 1"/>
                  <a:gd name="T74" fmla="*/ 78 w 160"/>
                  <a:gd name="T75" fmla="*/ 0 h 1"/>
                  <a:gd name="T76" fmla="*/ 80 w 160"/>
                  <a:gd name="T77" fmla="*/ 0 h 1"/>
                  <a:gd name="T78" fmla="*/ 83 w 160"/>
                  <a:gd name="T79" fmla="*/ 0 h 1"/>
                  <a:gd name="T80" fmla="*/ 85 w 160"/>
                  <a:gd name="T81" fmla="*/ 0 h 1"/>
                  <a:gd name="T82" fmla="*/ 87 w 160"/>
                  <a:gd name="T83" fmla="*/ 0 h 1"/>
                  <a:gd name="T84" fmla="*/ 89 w 160"/>
                  <a:gd name="T85" fmla="*/ 0 h 1"/>
                  <a:gd name="T86" fmla="*/ 91 w 160"/>
                  <a:gd name="T87" fmla="*/ 0 h 1"/>
                  <a:gd name="T88" fmla="*/ 93 w 160"/>
                  <a:gd name="T89" fmla="*/ 0 h 1"/>
                  <a:gd name="T90" fmla="*/ 95 w 160"/>
                  <a:gd name="T91" fmla="*/ 0 h 1"/>
                  <a:gd name="T92" fmla="*/ 97 w 160"/>
                  <a:gd name="T93" fmla="*/ 0 h 1"/>
                  <a:gd name="T94" fmla="*/ 99 w 160"/>
                  <a:gd name="T95" fmla="*/ 0 h 1"/>
                  <a:gd name="T96" fmla="*/ 101 w 160"/>
                  <a:gd name="T97" fmla="*/ 0 h 1"/>
                  <a:gd name="T98" fmla="*/ 103 w 160"/>
                  <a:gd name="T99" fmla="*/ 0 h 1"/>
                  <a:gd name="T100" fmla="*/ 105 w 160"/>
                  <a:gd name="T101" fmla="*/ 0 h 1"/>
                  <a:gd name="T102" fmla="*/ 108 w 160"/>
                  <a:gd name="T103" fmla="*/ 0 h 1"/>
                  <a:gd name="T104" fmla="*/ 110 w 160"/>
                  <a:gd name="T105" fmla="*/ 0 h 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60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5" name="Freeform 2324">
                <a:extLst>
                  <a:ext uri="{FF2B5EF4-FFF2-40B4-BE49-F238E27FC236}">
                    <a16:creationId xmlns:a16="http://schemas.microsoft.com/office/drawing/2014/main" id="{4005B3BA-7FEA-470B-AB14-08BB1936EC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2174"/>
                <a:ext cx="86" cy="1"/>
              </a:xfrm>
              <a:custGeom>
                <a:avLst/>
                <a:gdLst>
                  <a:gd name="T0" fmla="*/ 1 w 123"/>
                  <a:gd name="T1" fmla="*/ 0 h 1"/>
                  <a:gd name="T2" fmla="*/ 2 w 123"/>
                  <a:gd name="T3" fmla="*/ 0 h 1"/>
                  <a:gd name="T4" fmla="*/ 3 w 123"/>
                  <a:gd name="T5" fmla="*/ 0 h 1"/>
                  <a:gd name="T6" fmla="*/ 5 w 123"/>
                  <a:gd name="T7" fmla="*/ 0 h 1"/>
                  <a:gd name="T8" fmla="*/ 6 w 123"/>
                  <a:gd name="T9" fmla="*/ 0 h 1"/>
                  <a:gd name="T10" fmla="*/ 8 w 123"/>
                  <a:gd name="T11" fmla="*/ 0 h 1"/>
                  <a:gd name="T12" fmla="*/ 9 w 123"/>
                  <a:gd name="T13" fmla="*/ 0 h 1"/>
                  <a:gd name="T14" fmla="*/ 10 w 123"/>
                  <a:gd name="T15" fmla="*/ 0 h 1"/>
                  <a:gd name="T16" fmla="*/ 12 w 123"/>
                  <a:gd name="T17" fmla="*/ 0 h 1"/>
                  <a:gd name="T18" fmla="*/ 13 w 123"/>
                  <a:gd name="T19" fmla="*/ 0 h 1"/>
                  <a:gd name="T20" fmla="*/ 15 w 123"/>
                  <a:gd name="T21" fmla="*/ 0 h 1"/>
                  <a:gd name="T22" fmla="*/ 16 w 123"/>
                  <a:gd name="T23" fmla="*/ 0 h 1"/>
                  <a:gd name="T24" fmla="*/ 17 w 123"/>
                  <a:gd name="T25" fmla="*/ 0 h 1"/>
                  <a:gd name="T26" fmla="*/ 19 w 123"/>
                  <a:gd name="T27" fmla="*/ 0 h 1"/>
                  <a:gd name="T28" fmla="*/ 20 w 123"/>
                  <a:gd name="T29" fmla="*/ 0 h 1"/>
                  <a:gd name="T30" fmla="*/ 22 w 123"/>
                  <a:gd name="T31" fmla="*/ 0 h 1"/>
                  <a:gd name="T32" fmla="*/ 23 w 123"/>
                  <a:gd name="T33" fmla="*/ 0 h 1"/>
                  <a:gd name="T34" fmla="*/ 24 w 123"/>
                  <a:gd name="T35" fmla="*/ 0 h 1"/>
                  <a:gd name="T36" fmla="*/ 26 w 123"/>
                  <a:gd name="T37" fmla="*/ 0 h 1"/>
                  <a:gd name="T38" fmla="*/ 27 w 123"/>
                  <a:gd name="T39" fmla="*/ 0 h 1"/>
                  <a:gd name="T40" fmla="*/ 29 w 123"/>
                  <a:gd name="T41" fmla="*/ 0 h 1"/>
                  <a:gd name="T42" fmla="*/ 30 w 123"/>
                  <a:gd name="T43" fmla="*/ 0 h 1"/>
                  <a:gd name="T44" fmla="*/ 31 w 123"/>
                  <a:gd name="T45" fmla="*/ 0 h 1"/>
                  <a:gd name="T46" fmla="*/ 33 w 123"/>
                  <a:gd name="T47" fmla="*/ 0 h 1"/>
                  <a:gd name="T48" fmla="*/ 34 w 123"/>
                  <a:gd name="T49" fmla="*/ 0 h 1"/>
                  <a:gd name="T50" fmla="*/ 36 w 123"/>
                  <a:gd name="T51" fmla="*/ 0 h 1"/>
                  <a:gd name="T52" fmla="*/ 37 w 123"/>
                  <a:gd name="T53" fmla="*/ 0 h 1"/>
                  <a:gd name="T54" fmla="*/ 38 w 123"/>
                  <a:gd name="T55" fmla="*/ 0 h 1"/>
                  <a:gd name="T56" fmla="*/ 40 w 123"/>
                  <a:gd name="T57" fmla="*/ 0 h 1"/>
                  <a:gd name="T58" fmla="*/ 41 w 123"/>
                  <a:gd name="T59" fmla="*/ 0 h 1"/>
                  <a:gd name="T60" fmla="*/ 43 w 123"/>
                  <a:gd name="T61" fmla="*/ 0 h 1"/>
                  <a:gd name="T62" fmla="*/ 44 w 123"/>
                  <a:gd name="T63" fmla="*/ 0 h 1"/>
                  <a:gd name="T64" fmla="*/ 45 w 123"/>
                  <a:gd name="T65" fmla="*/ 0 h 1"/>
                  <a:gd name="T66" fmla="*/ 47 w 123"/>
                  <a:gd name="T67" fmla="*/ 0 h 1"/>
                  <a:gd name="T68" fmla="*/ 48 w 123"/>
                  <a:gd name="T69" fmla="*/ 0 h 1"/>
                  <a:gd name="T70" fmla="*/ 50 w 123"/>
                  <a:gd name="T71" fmla="*/ 0 h 1"/>
                  <a:gd name="T72" fmla="*/ 51 w 123"/>
                  <a:gd name="T73" fmla="*/ 0 h 1"/>
                  <a:gd name="T74" fmla="*/ 52 w 123"/>
                  <a:gd name="T75" fmla="*/ 0 h 1"/>
                  <a:gd name="T76" fmla="*/ 54 w 123"/>
                  <a:gd name="T77" fmla="*/ 0 h 1"/>
                  <a:gd name="T78" fmla="*/ 55 w 123"/>
                  <a:gd name="T79" fmla="*/ 0 h 1"/>
                  <a:gd name="T80" fmla="*/ 57 w 123"/>
                  <a:gd name="T81" fmla="*/ 0 h 1"/>
                  <a:gd name="T82" fmla="*/ 58 w 123"/>
                  <a:gd name="T83" fmla="*/ 0 h 1"/>
                  <a:gd name="T84" fmla="*/ 59 w 123"/>
                  <a:gd name="T85" fmla="*/ 0 h 1"/>
                  <a:gd name="T86" fmla="*/ 61 w 123"/>
                  <a:gd name="T87" fmla="*/ 0 h 1"/>
                  <a:gd name="T88" fmla="*/ 62 w 123"/>
                  <a:gd name="T89" fmla="*/ 0 h 1"/>
                  <a:gd name="T90" fmla="*/ 64 w 123"/>
                  <a:gd name="T91" fmla="*/ 0 h 1"/>
                  <a:gd name="T92" fmla="*/ 65 w 123"/>
                  <a:gd name="T93" fmla="*/ 0 h 1"/>
                  <a:gd name="T94" fmla="*/ 66 w 123"/>
                  <a:gd name="T95" fmla="*/ 0 h 1"/>
                  <a:gd name="T96" fmla="*/ 68 w 123"/>
                  <a:gd name="T97" fmla="*/ 0 h 1"/>
                  <a:gd name="T98" fmla="*/ 69 w 123"/>
                  <a:gd name="T99" fmla="*/ 0 h 1"/>
                  <a:gd name="T100" fmla="*/ 71 w 123"/>
                  <a:gd name="T101" fmla="*/ 0 h 1"/>
                  <a:gd name="T102" fmla="*/ 72 w 123"/>
                  <a:gd name="T103" fmla="*/ 0 h 1"/>
                  <a:gd name="T104" fmla="*/ 73 w 123"/>
                  <a:gd name="T105" fmla="*/ 0 h 1"/>
                  <a:gd name="T106" fmla="*/ 75 w 123"/>
                  <a:gd name="T107" fmla="*/ 0 h 1"/>
                  <a:gd name="T108" fmla="*/ 76 w 123"/>
                  <a:gd name="T109" fmla="*/ 0 h 1"/>
                  <a:gd name="T110" fmla="*/ 78 w 123"/>
                  <a:gd name="T111" fmla="*/ 0 h 1"/>
                  <a:gd name="T112" fmla="*/ 79 w 123"/>
                  <a:gd name="T113" fmla="*/ 0 h 1"/>
                  <a:gd name="T114" fmla="*/ 80 w 123"/>
                  <a:gd name="T115" fmla="*/ 0 h 1"/>
                  <a:gd name="T116" fmla="*/ 82 w 123"/>
                  <a:gd name="T117" fmla="*/ 0 h 1"/>
                  <a:gd name="T118" fmla="*/ 83 w 123"/>
                  <a:gd name="T119" fmla="*/ 0 h 1"/>
                  <a:gd name="T120" fmla="*/ 85 w 123"/>
                  <a:gd name="T121" fmla="*/ 0 h 1"/>
                  <a:gd name="T122" fmla="*/ 86 w 123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23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6" name="Freeform 2325">
                <a:extLst>
                  <a:ext uri="{FF2B5EF4-FFF2-40B4-BE49-F238E27FC236}">
                    <a16:creationId xmlns:a16="http://schemas.microsoft.com/office/drawing/2014/main" id="{2203A556-163E-44B5-9F37-6CD1D5326B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7" y="2174"/>
                <a:ext cx="9" cy="1"/>
              </a:xfrm>
              <a:custGeom>
                <a:avLst/>
                <a:gdLst>
                  <a:gd name="T0" fmla="*/ 0 w 12"/>
                  <a:gd name="T1" fmla="*/ 0 h 1"/>
                  <a:gd name="T2" fmla="*/ 1 w 12"/>
                  <a:gd name="T3" fmla="*/ 0 h 1"/>
                  <a:gd name="T4" fmla="*/ 2 w 12"/>
                  <a:gd name="T5" fmla="*/ 0 h 1"/>
                  <a:gd name="T6" fmla="*/ 2 w 12"/>
                  <a:gd name="T7" fmla="*/ 0 h 1"/>
                  <a:gd name="T8" fmla="*/ 3 w 12"/>
                  <a:gd name="T9" fmla="*/ 0 h 1"/>
                  <a:gd name="T10" fmla="*/ 4 w 12"/>
                  <a:gd name="T11" fmla="*/ 0 h 1"/>
                  <a:gd name="T12" fmla="*/ 5 w 12"/>
                  <a:gd name="T13" fmla="*/ 0 h 1"/>
                  <a:gd name="T14" fmla="*/ 5 w 12"/>
                  <a:gd name="T15" fmla="*/ 0 h 1"/>
                  <a:gd name="T16" fmla="*/ 6 w 12"/>
                  <a:gd name="T17" fmla="*/ 0 h 1"/>
                  <a:gd name="T18" fmla="*/ 7 w 12"/>
                  <a:gd name="T19" fmla="*/ 0 h 1"/>
                  <a:gd name="T20" fmla="*/ 8 w 12"/>
                  <a:gd name="T21" fmla="*/ 0 h 1"/>
                  <a:gd name="T22" fmla="*/ 8 w 12"/>
                  <a:gd name="T23" fmla="*/ 0 h 1"/>
                  <a:gd name="T24" fmla="*/ 9 w 12"/>
                  <a:gd name="T25" fmla="*/ 0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</a:path>
                </a:pathLst>
              </a:custGeom>
              <a:noFill/>
              <a:ln w="1746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77" name="Oval 2326">
                <a:extLst>
                  <a:ext uri="{FF2B5EF4-FFF2-40B4-BE49-F238E27FC236}">
                    <a16:creationId xmlns:a16="http://schemas.microsoft.com/office/drawing/2014/main" id="{BAF191E4-94BF-4E65-B989-2DE664772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1" y="97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78" name="Oval 2327">
                <a:extLst>
                  <a:ext uri="{FF2B5EF4-FFF2-40B4-BE49-F238E27FC236}">
                    <a16:creationId xmlns:a16="http://schemas.microsoft.com/office/drawing/2014/main" id="{9FA78E93-E3A5-424B-93B6-B3A2984BF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1029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79" name="Oval 2328">
                <a:extLst>
                  <a:ext uri="{FF2B5EF4-FFF2-40B4-BE49-F238E27FC236}">
                    <a16:creationId xmlns:a16="http://schemas.microsoft.com/office/drawing/2014/main" id="{4CEFDD00-259B-41A1-9021-A26D966F3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0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0" name="Oval 2329">
                <a:extLst>
                  <a:ext uri="{FF2B5EF4-FFF2-40B4-BE49-F238E27FC236}">
                    <a16:creationId xmlns:a16="http://schemas.microsoft.com/office/drawing/2014/main" id="{715ABC63-791A-41CB-BFBA-2F86809A0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" y="112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1" name="Oval 2330">
                <a:extLst>
                  <a:ext uri="{FF2B5EF4-FFF2-40B4-BE49-F238E27FC236}">
                    <a16:creationId xmlns:a16="http://schemas.microsoft.com/office/drawing/2014/main" id="{B53AD7D6-AAE4-41C3-84C5-4B8161FB3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17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2" name="Oval 2331">
                <a:extLst>
                  <a:ext uri="{FF2B5EF4-FFF2-40B4-BE49-F238E27FC236}">
                    <a16:creationId xmlns:a16="http://schemas.microsoft.com/office/drawing/2014/main" id="{C7BF5994-090F-4E20-97A2-3794AA3B6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121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3" name="Oval 2332">
                <a:extLst>
                  <a:ext uri="{FF2B5EF4-FFF2-40B4-BE49-F238E27FC236}">
                    <a16:creationId xmlns:a16="http://schemas.microsoft.com/office/drawing/2014/main" id="{D48D3C4F-05B5-440F-BAD6-A1AAB9882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246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4" name="Oval 2333">
                <a:extLst>
                  <a:ext uri="{FF2B5EF4-FFF2-40B4-BE49-F238E27FC236}">
                    <a16:creationId xmlns:a16="http://schemas.microsoft.com/office/drawing/2014/main" id="{7605561B-01C6-44CC-BB49-DB5534D23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1" y="127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5" name="Oval 2334">
                <a:extLst>
                  <a:ext uri="{FF2B5EF4-FFF2-40B4-BE49-F238E27FC236}">
                    <a16:creationId xmlns:a16="http://schemas.microsoft.com/office/drawing/2014/main" id="{4DB42646-C506-4B5A-9C0B-25935D2F8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3" y="131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6" name="Oval 2335">
                <a:extLst>
                  <a:ext uri="{FF2B5EF4-FFF2-40B4-BE49-F238E27FC236}">
                    <a16:creationId xmlns:a16="http://schemas.microsoft.com/office/drawing/2014/main" id="{98425C05-B8D1-45C0-BF73-684993844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33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7" name="Oval 2336">
                <a:extLst>
                  <a:ext uri="{FF2B5EF4-FFF2-40B4-BE49-F238E27FC236}">
                    <a16:creationId xmlns:a16="http://schemas.microsoft.com/office/drawing/2014/main" id="{7F821E94-589C-4D94-8C23-B0D820A01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136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8" name="Oval 2337">
                <a:extLst>
                  <a:ext uri="{FF2B5EF4-FFF2-40B4-BE49-F238E27FC236}">
                    <a16:creationId xmlns:a16="http://schemas.microsoft.com/office/drawing/2014/main" id="{3C578A06-0B39-40B7-980E-E55FE6542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" y="138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9" name="Oval 2338">
                <a:extLst>
                  <a:ext uri="{FF2B5EF4-FFF2-40B4-BE49-F238E27FC236}">
                    <a16:creationId xmlns:a16="http://schemas.microsoft.com/office/drawing/2014/main" id="{6D6521DC-FB1A-41B2-92A5-9A2899629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7" y="141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0" name="Oval 2339">
                <a:extLst>
                  <a:ext uri="{FF2B5EF4-FFF2-40B4-BE49-F238E27FC236}">
                    <a16:creationId xmlns:a16="http://schemas.microsoft.com/office/drawing/2014/main" id="{6D4FDEBA-9486-49D4-BD75-10BB4DCB5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" y="143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1" name="Oval 2340">
                <a:extLst>
                  <a:ext uri="{FF2B5EF4-FFF2-40B4-BE49-F238E27FC236}">
                    <a16:creationId xmlns:a16="http://schemas.microsoft.com/office/drawing/2014/main" id="{22A9A8FB-CA16-465D-B858-6AC0194E8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0" y="145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2" name="Oval 2341">
                <a:extLst>
                  <a:ext uri="{FF2B5EF4-FFF2-40B4-BE49-F238E27FC236}">
                    <a16:creationId xmlns:a16="http://schemas.microsoft.com/office/drawing/2014/main" id="{ABA68BC0-9BBD-4FF5-99AE-554DF127A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1" y="1474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3" name="Oval 2342">
                <a:extLst>
                  <a:ext uri="{FF2B5EF4-FFF2-40B4-BE49-F238E27FC236}">
                    <a16:creationId xmlns:a16="http://schemas.microsoft.com/office/drawing/2014/main" id="{B0EFDBE3-BCC1-4D1A-8A7E-DF9960710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1492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4" name="Oval 2343">
                <a:extLst>
                  <a:ext uri="{FF2B5EF4-FFF2-40B4-BE49-F238E27FC236}">
                    <a16:creationId xmlns:a16="http://schemas.microsoft.com/office/drawing/2014/main" id="{CB5FF95C-7BC1-4A1F-B5B3-7A86B9E1B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8" y="151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5" name="Oval 2344">
                <a:extLst>
                  <a:ext uri="{FF2B5EF4-FFF2-40B4-BE49-F238E27FC236}">
                    <a16:creationId xmlns:a16="http://schemas.microsoft.com/office/drawing/2014/main" id="{0B556753-E0EB-4EFF-B33E-4E1BEF532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4" y="152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6" name="Oval 2345">
                <a:extLst>
                  <a:ext uri="{FF2B5EF4-FFF2-40B4-BE49-F238E27FC236}">
                    <a16:creationId xmlns:a16="http://schemas.microsoft.com/office/drawing/2014/main" id="{9FEEBED0-6085-44E8-BA44-2FB1FC5CD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" y="154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7" name="Oval 2346">
                <a:extLst>
                  <a:ext uri="{FF2B5EF4-FFF2-40B4-BE49-F238E27FC236}">
                    <a16:creationId xmlns:a16="http://schemas.microsoft.com/office/drawing/2014/main" id="{C41C053E-E1A3-454E-A110-6B29B43D0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155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8" name="Oval 2347">
                <a:extLst>
                  <a:ext uri="{FF2B5EF4-FFF2-40B4-BE49-F238E27FC236}">
                    <a16:creationId xmlns:a16="http://schemas.microsoft.com/office/drawing/2014/main" id="{84782E81-FCB5-461D-9BCE-A32D0818A1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157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9" name="Oval 2348">
                <a:extLst>
                  <a:ext uri="{FF2B5EF4-FFF2-40B4-BE49-F238E27FC236}">
                    <a16:creationId xmlns:a16="http://schemas.microsoft.com/office/drawing/2014/main" id="{A1D2A70B-A797-4AC3-8B9E-54BB4476D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158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0" name="Oval 2349">
                <a:extLst>
                  <a:ext uri="{FF2B5EF4-FFF2-40B4-BE49-F238E27FC236}">
                    <a16:creationId xmlns:a16="http://schemas.microsoft.com/office/drawing/2014/main" id="{CCFA0D76-F877-4468-B057-134BF8F9A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" y="159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1" name="Oval 2350">
                <a:extLst>
                  <a:ext uri="{FF2B5EF4-FFF2-40B4-BE49-F238E27FC236}">
                    <a16:creationId xmlns:a16="http://schemas.microsoft.com/office/drawing/2014/main" id="{9889E426-763C-4193-B9F1-B9F8FA658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5" y="161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2" name="Oval 2351">
                <a:extLst>
                  <a:ext uri="{FF2B5EF4-FFF2-40B4-BE49-F238E27FC236}">
                    <a16:creationId xmlns:a16="http://schemas.microsoft.com/office/drawing/2014/main" id="{6E294C7C-250F-474F-B104-CC8FD91C8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8" y="162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3" name="Oval 2352">
                <a:extLst>
                  <a:ext uri="{FF2B5EF4-FFF2-40B4-BE49-F238E27FC236}">
                    <a16:creationId xmlns:a16="http://schemas.microsoft.com/office/drawing/2014/main" id="{69C96898-7ED2-43E9-A02B-4451FBDD5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163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4" name="Oval 2353">
                <a:extLst>
                  <a:ext uri="{FF2B5EF4-FFF2-40B4-BE49-F238E27FC236}">
                    <a16:creationId xmlns:a16="http://schemas.microsoft.com/office/drawing/2014/main" id="{CDF40655-0DC3-472D-8EC6-A4CB5347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3" y="1647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5" name="Oval 2354">
                <a:extLst>
                  <a:ext uri="{FF2B5EF4-FFF2-40B4-BE49-F238E27FC236}">
                    <a16:creationId xmlns:a16="http://schemas.microsoft.com/office/drawing/2014/main" id="{869F0565-FEA9-47B9-A432-A50C8EEC4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165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6" name="Oval 2355">
                <a:extLst>
                  <a:ext uri="{FF2B5EF4-FFF2-40B4-BE49-F238E27FC236}">
                    <a16:creationId xmlns:a16="http://schemas.microsoft.com/office/drawing/2014/main" id="{3C161585-BD78-4AA9-AC27-D3486271B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166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7" name="Oval 2356">
                <a:extLst>
                  <a:ext uri="{FF2B5EF4-FFF2-40B4-BE49-F238E27FC236}">
                    <a16:creationId xmlns:a16="http://schemas.microsoft.com/office/drawing/2014/main" id="{E7BEF7B5-EBAB-4A04-971E-ED8CC0BBF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167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8" name="Oval 2357">
                <a:extLst>
                  <a:ext uri="{FF2B5EF4-FFF2-40B4-BE49-F238E27FC236}">
                    <a16:creationId xmlns:a16="http://schemas.microsoft.com/office/drawing/2014/main" id="{AAABFAA3-57F0-4813-814B-63FB91B10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9" y="168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9" name="Oval 2358">
                <a:extLst>
                  <a:ext uri="{FF2B5EF4-FFF2-40B4-BE49-F238E27FC236}">
                    <a16:creationId xmlns:a16="http://schemas.microsoft.com/office/drawing/2014/main" id="{0D1212DC-79A1-4B28-BA88-906AFF3BE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0" y="169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0" name="Oval 2359">
                <a:extLst>
                  <a:ext uri="{FF2B5EF4-FFF2-40B4-BE49-F238E27FC236}">
                    <a16:creationId xmlns:a16="http://schemas.microsoft.com/office/drawing/2014/main" id="{B9792879-7E90-45CE-A40F-ACD12B840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0" y="170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1" name="Oval 2360">
                <a:extLst>
                  <a:ext uri="{FF2B5EF4-FFF2-40B4-BE49-F238E27FC236}">
                    <a16:creationId xmlns:a16="http://schemas.microsoft.com/office/drawing/2014/main" id="{BB47EE5A-C0C6-436F-95CE-E4A28DF2C4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" y="171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2" name="Oval 2361">
                <a:extLst>
                  <a:ext uri="{FF2B5EF4-FFF2-40B4-BE49-F238E27FC236}">
                    <a16:creationId xmlns:a16="http://schemas.microsoft.com/office/drawing/2014/main" id="{85E57A35-4F3C-41FE-9AB2-E881E5F85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0" y="172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3" name="Oval 2362">
                <a:extLst>
                  <a:ext uri="{FF2B5EF4-FFF2-40B4-BE49-F238E27FC236}">
                    <a16:creationId xmlns:a16="http://schemas.microsoft.com/office/drawing/2014/main" id="{3A97A901-63D5-4E34-BE5F-6B7453B82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0" y="1735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4" name="Oval 2363">
                <a:extLst>
                  <a:ext uri="{FF2B5EF4-FFF2-40B4-BE49-F238E27FC236}">
                    <a16:creationId xmlns:a16="http://schemas.microsoft.com/office/drawing/2014/main" id="{99E7FAE2-2C17-4650-91EA-9F91B14C0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1745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5" name="Oval 2364">
                <a:extLst>
                  <a:ext uri="{FF2B5EF4-FFF2-40B4-BE49-F238E27FC236}">
                    <a16:creationId xmlns:a16="http://schemas.microsoft.com/office/drawing/2014/main" id="{8BBB1556-64DF-4A99-8D88-47BBE99C5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9" y="1753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6" name="Oval 2365">
                <a:extLst>
                  <a:ext uri="{FF2B5EF4-FFF2-40B4-BE49-F238E27FC236}">
                    <a16:creationId xmlns:a16="http://schemas.microsoft.com/office/drawing/2014/main" id="{62197812-3A2D-4A0A-B4C6-E271254C8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7" y="176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7" name="Oval 2366">
                <a:extLst>
                  <a:ext uri="{FF2B5EF4-FFF2-40B4-BE49-F238E27FC236}">
                    <a16:creationId xmlns:a16="http://schemas.microsoft.com/office/drawing/2014/main" id="{FCD46BD9-D7E9-4DFA-97EA-7116F8968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176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8" name="Oval 2367">
                <a:extLst>
                  <a:ext uri="{FF2B5EF4-FFF2-40B4-BE49-F238E27FC236}">
                    <a16:creationId xmlns:a16="http://schemas.microsoft.com/office/drawing/2014/main" id="{99D4B07D-D6C5-45DD-A24A-DF891577C6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4" y="177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9" name="Oval 2368">
                <a:extLst>
                  <a:ext uri="{FF2B5EF4-FFF2-40B4-BE49-F238E27FC236}">
                    <a16:creationId xmlns:a16="http://schemas.microsoft.com/office/drawing/2014/main" id="{3D93E1DB-4049-4FF8-B6DF-EBE0F09E0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178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0" name="Oval 2369">
                <a:extLst>
                  <a:ext uri="{FF2B5EF4-FFF2-40B4-BE49-F238E27FC236}">
                    <a16:creationId xmlns:a16="http://schemas.microsoft.com/office/drawing/2014/main" id="{2A3D1E60-9B3D-41DF-8ECF-952006F28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1" y="179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1" name="Oval 2370">
                <a:extLst>
                  <a:ext uri="{FF2B5EF4-FFF2-40B4-BE49-F238E27FC236}">
                    <a16:creationId xmlns:a16="http://schemas.microsoft.com/office/drawing/2014/main" id="{0DB680CD-98F3-4B9C-81FC-BAE5A717F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9" y="180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2" name="Oval 2371">
                <a:extLst>
                  <a:ext uri="{FF2B5EF4-FFF2-40B4-BE49-F238E27FC236}">
                    <a16:creationId xmlns:a16="http://schemas.microsoft.com/office/drawing/2014/main" id="{F182996F-D90C-405E-960F-EE76F392D9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180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3" name="Oval 2372">
                <a:extLst>
                  <a:ext uri="{FF2B5EF4-FFF2-40B4-BE49-F238E27FC236}">
                    <a16:creationId xmlns:a16="http://schemas.microsoft.com/office/drawing/2014/main" id="{A194BA6C-CAA6-4018-AAEA-4BD126D38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5" y="181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4" name="Oval 2373">
                <a:extLst>
                  <a:ext uri="{FF2B5EF4-FFF2-40B4-BE49-F238E27FC236}">
                    <a16:creationId xmlns:a16="http://schemas.microsoft.com/office/drawing/2014/main" id="{031B0AEF-8F9A-4A58-80D3-D9A24A140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182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5" name="Oval 2374">
                <a:extLst>
                  <a:ext uri="{FF2B5EF4-FFF2-40B4-BE49-F238E27FC236}">
                    <a16:creationId xmlns:a16="http://schemas.microsoft.com/office/drawing/2014/main" id="{DCDA39B2-5B57-4C9F-ACE8-8F6752D09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182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6" name="Oval 2375">
                <a:extLst>
                  <a:ext uri="{FF2B5EF4-FFF2-40B4-BE49-F238E27FC236}">
                    <a16:creationId xmlns:a16="http://schemas.microsoft.com/office/drawing/2014/main" id="{E86B7452-3D6F-46CB-8EEF-AC32920A8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183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7" name="Oval 2376">
                <a:extLst>
                  <a:ext uri="{FF2B5EF4-FFF2-40B4-BE49-F238E27FC236}">
                    <a16:creationId xmlns:a16="http://schemas.microsoft.com/office/drawing/2014/main" id="{15D51D29-01FD-437B-8EBA-F77D6A980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4" y="1841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8" name="Oval 2377">
                <a:extLst>
                  <a:ext uri="{FF2B5EF4-FFF2-40B4-BE49-F238E27FC236}">
                    <a16:creationId xmlns:a16="http://schemas.microsoft.com/office/drawing/2014/main" id="{12307D00-0622-4E80-B601-821980517B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1" y="18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9" name="Oval 2378">
                <a:extLst>
                  <a:ext uri="{FF2B5EF4-FFF2-40B4-BE49-F238E27FC236}">
                    <a16:creationId xmlns:a16="http://schemas.microsoft.com/office/drawing/2014/main" id="{DDB1B8B2-ABB3-496B-8039-D0040FC95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185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0" name="Oval 2379">
                <a:extLst>
                  <a:ext uri="{FF2B5EF4-FFF2-40B4-BE49-F238E27FC236}">
                    <a16:creationId xmlns:a16="http://schemas.microsoft.com/office/drawing/2014/main" id="{2F0FFB11-85C0-4768-95A5-8787950F4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185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1" name="Oval 2380">
                <a:extLst>
                  <a:ext uri="{FF2B5EF4-FFF2-40B4-BE49-F238E27FC236}">
                    <a16:creationId xmlns:a16="http://schemas.microsoft.com/office/drawing/2014/main" id="{3288D5DA-401E-467B-AF8A-DC33B5F2A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2" y="186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2" name="Oval 2381">
                <a:extLst>
                  <a:ext uri="{FF2B5EF4-FFF2-40B4-BE49-F238E27FC236}">
                    <a16:creationId xmlns:a16="http://schemas.microsoft.com/office/drawing/2014/main" id="{C4DCAE2B-39DF-48B1-A417-C8D6923FC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8" y="187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3" name="Oval 2382">
                <a:extLst>
                  <a:ext uri="{FF2B5EF4-FFF2-40B4-BE49-F238E27FC236}">
                    <a16:creationId xmlns:a16="http://schemas.microsoft.com/office/drawing/2014/main" id="{2ED08800-04D0-4434-B48C-8A3D29553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4" y="187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4" name="Oval 2383">
                <a:extLst>
                  <a:ext uri="{FF2B5EF4-FFF2-40B4-BE49-F238E27FC236}">
                    <a16:creationId xmlns:a16="http://schemas.microsoft.com/office/drawing/2014/main" id="{C1480767-59DE-497A-8828-680E72C46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1882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5" name="Oval 2384">
                <a:extLst>
                  <a:ext uri="{FF2B5EF4-FFF2-40B4-BE49-F238E27FC236}">
                    <a16:creationId xmlns:a16="http://schemas.microsoft.com/office/drawing/2014/main" id="{F7EED08F-443C-4AE0-B2DC-3D4ED289E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1888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6" name="Oval 2385">
                <a:extLst>
                  <a:ext uri="{FF2B5EF4-FFF2-40B4-BE49-F238E27FC236}">
                    <a16:creationId xmlns:a16="http://schemas.microsoft.com/office/drawing/2014/main" id="{96613631-3D2A-4285-A99B-64F7389BB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189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7" name="Oval 2386">
                <a:extLst>
                  <a:ext uri="{FF2B5EF4-FFF2-40B4-BE49-F238E27FC236}">
                    <a16:creationId xmlns:a16="http://schemas.microsoft.com/office/drawing/2014/main" id="{E1BDEE3E-90B3-4CEB-8089-D56D63BBA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0" y="1898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8" name="Oval 2387">
                <a:extLst>
                  <a:ext uri="{FF2B5EF4-FFF2-40B4-BE49-F238E27FC236}">
                    <a16:creationId xmlns:a16="http://schemas.microsoft.com/office/drawing/2014/main" id="{97F20068-BE4F-4275-897E-C44D0BE29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190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9" name="Oval 2388">
                <a:extLst>
                  <a:ext uri="{FF2B5EF4-FFF2-40B4-BE49-F238E27FC236}">
                    <a16:creationId xmlns:a16="http://schemas.microsoft.com/office/drawing/2014/main" id="{9CE15968-CC5E-4F8B-91E3-4ECB4304E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1" y="1909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0" name="Oval 2389">
                <a:extLst>
                  <a:ext uri="{FF2B5EF4-FFF2-40B4-BE49-F238E27FC236}">
                    <a16:creationId xmlns:a16="http://schemas.microsoft.com/office/drawing/2014/main" id="{749C507C-742F-452B-8E34-14B79976D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191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1" name="Oval 2390">
                <a:extLst>
                  <a:ext uri="{FF2B5EF4-FFF2-40B4-BE49-F238E27FC236}">
                    <a16:creationId xmlns:a16="http://schemas.microsoft.com/office/drawing/2014/main" id="{D34F507C-DD94-43F7-B15A-4546AF622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3" y="1918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2" name="Oval 2391">
                <a:extLst>
                  <a:ext uri="{FF2B5EF4-FFF2-40B4-BE49-F238E27FC236}">
                    <a16:creationId xmlns:a16="http://schemas.microsoft.com/office/drawing/2014/main" id="{2FD496D9-4AD4-4791-8179-2826309CB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192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3" name="Oval 2392">
                <a:extLst>
                  <a:ext uri="{FF2B5EF4-FFF2-40B4-BE49-F238E27FC236}">
                    <a16:creationId xmlns:a16="http://schemas.microsoft.com/office/drawing/2014/main" id="{AB10B58D-3F68-4265-9AEC-51B57314B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4" y="192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4" name="Oval 2393">
                <a:extLst>
                  <a:ext uri="{FF2B5EF4-FFF2-40B4-BE49-F238E27FC236}">
                    <a16:creationId xmlns:a16="http://schemas.microsoft.com/office/drawing/2014/main" id="{4396575C-1E3D-4760-A067-6745D5A52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193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5" name="Oval 2394">
                <a:extLst>
                  <a:ext uri="{FF2B5EF4-FFF2-40B4-BE49-F238E27FC236}">
                    <a16:creationId xmlns:a16="http://schemas.microsoft.com/office/drawing/2014/main" id="{3424D885-A021-41D7-93A4-8498FF8044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4" y="1937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6" name="Oval 2395">
                <a:extLst>
                  <a:ext uri="{FF2B5EF4-FFF2-40B4-BE49-F238E27FC236}">
                    <a16:creationId xmlns:a16="http://schemas.microsoft.com/office/drawing/2014/main" id="{22E819F6-DC9D-4C75-91E8-08B2C51DF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194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7" name="Oval 2396">
                <a:extLst>
                  <a:ext uri="{FF2B5EF4-FFF2-40B4-BE49-F238E27FC236}">
                    <a16:creationId xmlns:a16="http://schemas.microsoft.com/office/drawing/2014/main" id="{9E8A3809-DCB0-4EB5-9952-AE55EAC45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5" y="19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8" name="Oval 2397">
                <a:extLst>
                  <a:ext uri="{FF2B5EF4-FFF2-40B4-BE49-F238E27FC236}">
                    <a16:creationId xmlns:a16="http://schemas.microsoft.com/office/drawing/2014/main" id="{E625F305-0850-4D84-9D25-73904700F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0" y="19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9" name="Oval 2398">
                <a:extLst>
                  <a:ext uri="{FF2B5EF4-FFF2-40B4-BE49-F238E27FC236}">
                    <a16:creationId xmlns:a16="http://schemas.microsoft.com/office/drawing/2014/main" id="{3475C6BD-C604-4D83-9541-EF2A97E0B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195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0" name="Oval 2399">
                <a:extLst>
                  <a:ext uri="{FF2B5EF4-FFF2-40B4-BE49-F238E27FC236}">
                    <a16:creationId xmlns:a16="http://schemas.microsoft.com/office/drawing/2014/main" id="{AA68EB00-85E8-4066-9AF6-E9FB90093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" y="195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1" name="Oval 2400">
                <a:extLst>
                  <a:ext uri="{FF2B5EF4-FFF2-40B4-BE49-F238E27FC236}">
                    <a16:creationId xmlns:a16="http://schemas.microsoft.com/office/drawing/2014/main" id="{7C025980-403B-4121-8076-D2AB98543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5" y="196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2" name="Oval 2401">
                <a:extLst>
                  <a:ext uri="{FF2B5EF4-FFF2-40B4-BE49-F238E27FC236}">
                    <a16:creationId xmlns:a16="http://schemas.microsoft.com/office/drawing/2014/main" id="{C179016B-1158-453C-A394-FFAED5804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196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3" name="Oval 2402">
                <a:extLst>
                  <a:ext uri="{FF2B5EF4-FFF2-40B4-BE49-F238E27FC236}">
                    <a16:creationId xmlns:a16="http://schemas.microsoft.com/office/drawing/2014/main" id="{43ECE7AC-2C36-46CE-89FA-F51F9FF3B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196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4" name="Oval 2403">
                <a:extLst>
                  <a:ext uri="{FF2B5EF4-FFF2-40B4-BE49-F238E27FC236}">
                    <a16:creationId xmlns:a16="http://schemas.microsoft.com/office/drawing/2014/main" id="{D6A3CF31-195B-44C0-B495-9F43AC4C1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0" y="197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5" name="Oval 2404">
                <a:extLst>
                  <a:ext uri="{FF2B5EF4-FFF2-40B4-BE49-F238E27FC236}">
                    <a16:creationId xmlns:a16="http://schemas.microsoft.com/office/drawing/2014/main" id="{54E03EB9-A97B-4517-959A-9AE1DF8CE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5" y="1976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6" name="Oval 2405">
                <a:extLst>
                  <a:ext uri="{FF2B5EF4-FFF2-40B4-BE49-F238E27FC236}">
                    <a16:creationId xmlns:a16="http://schemas.microsoft.com/office/drawing/2014/main" id="{72EE38CF-F2F3-4F3D-96DC-E391A4409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9" y="197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7" name="Oval 2406">
                <a:extLst>
                  <a:ext uri="{FF2B5EF4-FFF2-40B4-BE49-F238E27FC236}">
                    <a16:creationId xmlns:a16="http://schemas.microsoft.com/office/drawing/2014/main" id="{324F0D61-03CB-41E8-ACD2-291BDAE4F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4" y="198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8" name="Oval 2407">
                <a:extLst>
                  <a:ext uri="{FF2B5EF4-FFF2-40B4-BE49-F238E27FC236}">
                    <a16:creationId xmlns:a16="http://schemas.microsoft.com/office/drawing/2014/main" id="{87B9186F-76B4-413F-9B81-BF923ECB5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8" y="198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9" name="Oval 2408">
                <a:extLst>
                  <a:ext uri="{FF2B5EF4-FFF2-40B4-BE49-F238E27FC236}">
                    <a16:creationId xmlns:a16="http://schemas.microsoft.com/office/drawing/2014/main" id="{49422C49-84FE-4046-81EE-6C8C249A9E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199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0" name="Oval 2409">
                <a:extLst>
                  <a:ext uri="{FF2B5EF4-FFF2-40B4-BE49-F238E27FC236}">
                    <a16:creationId xmlns:a16="http://schemas.microsoft.com/office/drawing/2014/main" id="{5DD09594-5992-497F-9158-15F46B8CB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7" y="199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1" name="Oval 2410">
                <a:extLst>
                  <a:ext uri="{FF2B5EF4-FFF2-40B4-BE49-F238E27FC236}">
                    <a16:creationId xmlns:a16="http://schemas.microsoft.com/office/drawing/2014/main" id="{F0C7DDCF-42B7-4C4A-AC55-84796D75A0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2" y="199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2" name="Oval 2411">
                <a:extLst>
                  <a:ext uri="{FF2B5EF4-FFF2-40B4-BE49-F238E27FC236}">
                    <a16:creationId xmlns:a16="http://schemas.microsoft.com/office/drawing/2014/main" id="{99C64E73-31CA-494A-A100-55F2BF483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6" y="200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3" name="Oval 2412">
                <a:extLst>
                  <a:ext uri="{FF2B5EF4-FFF2-40B4-BE49-F238E27FC236}">
                    <a16:creationId xmlns:a16="http://schemas.microsoft.com/office/drawing/2014/main" id="{BEE0EF75-DD0F-4E4A-959D-8B96E0111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200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4" name="Oval 2413">
                <a:extLst>
                  <a:ext uri="{FF2B5EF4-FFF2-40B4-BE49-F238E27FC236}">
                    <a16:creationId xmlns:a16="http://schemas.microsoft.com/office/drawing/2014/main" id="{C61098CC-58FA-4D32-BF7F-62F56432F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5" y="2005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5" name="Oval 2414">
                <a:extLst>
                  <a:ext uri="{FF2B5EF4-FFF2-40B4-BE49-F238E27FC236}">
                    <a16:creationId xmlns:a16="http://schemas.microsoft.com/office/drawing/2014/main" id="{B3395860-DEB8-4A9C-9B93-388677A7E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" y="200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1" name="Group 2415">
              <a:extLst>
                <a:ext uri="{FF2B5EF4-FFF2-40B4-BE49-F238E27FC236}">
                  <a16:creationId xmlns:a16="http://schemas.microsoft.com/office/drawing/2014/main" id="{0D3274D5-0E3E-4723-AD9C-3118856136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3" y="2012"/>
              <a:ext cx="487" cy="182"/>
              <a:chOff x="4313" y="2012"/>
              <a:chExt cx="487" cy="182"/>
            </a:xfrm>
          </p:grpSpPr>
          <p:sp>
            <p:nvSpPr>
              <p:cNvPr id="1766" name="Oval 2416">
                <a:extLst>
                  <a:ext uri="{FF2B5EF4-FFF2-40B4-BE49-F238E27FC236}">
                    <a16:creationId xmlns:a16="http://schemas.microsoft.com/office/drawing/2014/main" id="{F3846ACF-DE17-4501-93FD-63CC563F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01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7" name="Oval 2417">
                <a:extLst>
                  <a:ext uri="{FF2B5EF4-FFF2-40B4-BE49-F238E27FC236}">
                    <a16:creationId xmlns:a16="http://schemas.microsoft.com/office/drawing/2014/main" id="{06BEF8B2-5E57-45DB-80FD-32A32E6B1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201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8" name="Oval 2418">
                <a:extLst>
                  <a:ext uri="{FF2B5EF4-FFF2-40B4-BE49-F238E27FC236}">
                    <a16:creationId xmlns:a16="http://schemas.microsoft.com/office/drawing/2014/main" id="{9EB6F0E1-A776-4C76-A234-FA0CBE15C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1" y="201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9" name="Oval 2419">
                <a:extLst>
                  <a:ext uri="{FF2B5EF4-FFF2-40B4-BE49-F238E27FC236}">
                    <a16:creationId xmlns:a16="http://schemas.microsoft.com/office/drawing/2014/main" id="{F73FCD08-5584-4A2B-B252-6CE96770E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02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0" name="Oval 2420">
                <a:extLst>
                  <a:ext uri="{FF2B5EF4-FFF2-40B4-BE49-F238E27FC236}">
                    <a16:creationId xmlns:a16="http://schemas.microsoft.com/office/drawing/2014/main" id="{80561717-9C6F-4DA1-8887-22D018C42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9" y="202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1" name="Oval 2421">
                <a:extLst>
                  <a:ext uri="{FF2B5EF4-FFF2-40B4-BE49-F238E27FC236}">
                    <a16:creationId xmlns:a16="http://schemas.microsoft.com/office/drawing/2014/main" id="{004F772D-4B5C-466F-A18D-125EF9C18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3" y="202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2" name="Oval 2422">
                <a:extLst>
                  <a:ext uri="{FF2B5EF4-FFF2-40B4-BE49-F238E27FC236}">
                    <a16:creationId xmlns:a16="http://schemas.microsoft.com/office/drawing/2014/main" id="{E4641976-6127-4135-A5CA-B4B7B94E5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7" y="2028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3" name="Oval 2423">
                <a:extLst>
                  <a:ext uri="{FF2B5EF4-FFF2-40B4-BE49-F238E27FC236}">
                    <a16:creationId xmlns:a16="http://schemas.microsoft.com/office/drawing/2014/main" id="{A85A6C17-CF6B-4EB4-ACA9-24A557F97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1" y="203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4" name="Oval 2424">
                <a:extLst>
                  <a:ext uri="{FF2B5EF4-FFF2-40B4-BE49-F238E27FC236}">
                    <a16:creationId xmlns:a16="http://schemas.microsoft.com/office/drawing/2014/main" id="{E64CB1D4-94D9-4290-A1D5-09958A47B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" y="203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5" name="Oval 2425">
                <a:extLst>
                  <a:ext uri="{FF2B5EF4-FFF2-40B4-BE49-F238E27FC236}">
                    <a16:creationId xmlns:a16="http://schemas.microsoft.com/office/drawing/2014/main" id="{82E55EFC-EFB3-4764-80D2-4A1F9BE98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035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6" name="Oval 2426">
                <a:extLst>
                  <a:ext uri="{FF2B5EF4-FFF2-40B4-BE49-F238E27FC236}">
                    <a16:creationId xmlns:a16="http://schemas.microsoft.com/office/drawing/2014/main" id="{A081EAFA-B64D-485B-AF7D-FD55EBC99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2" y="203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7" name="Oval 2427">
                <a:extLst>
                  <a:ext uri="{FF2B5EF4-FFF2-40B4-BE49-F238E27FC236}">
                    <a16:creationId xmlns:a16="http://schemas.microsoft.com/office/drawing/2014/main" id="{513DE1A8-B4CF-454C-B709-0F3C2046A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6" y="204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8" name="Oval 2428">
                <a:extLst>
                  <a:ext uri="{FF2B5EF4-FFF2-40B4-BE49-F238E27FC236}">
                    <a16:creationId xmlns:a16="http://schemas.microsoft.com/office/drawing/2014/main" id="{C599928A-6A28-475A-A7CF-F593E0CE3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" y="204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9" name="Oval 2429">
                <a:extLst>
                  <a:ext uri="{FF2B5EF4-FFF2-40B4-BE49-F238E27FC236}">
                    <a16:creationId xmlns:a16="http://schemas.microsoft.com/office/drawing/2014/main" id="{11C8E5A8-766F-4EDD-A8CB-5BFC5F75F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3" y="204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0" name="Oval 2430">
                <a:extLst>
                  <a:ext uri="{FF2B5EF4-FFF2-40B4-BE49-F238E27FC236}">
                    <a16:creationId xmlns:a16="http://schemas.microsoft.com/office/drawing/2014/main" id="{26665869-A632-43CC-A686-EB5951458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04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1" name="Oval 2431">
                <a:extLst>
                  <a:ext uri="{FF2B5EF4-FFF2-40B4-BE49-F238E27FC236}">
                    <a16:creationId xmlns:a16="http://schemas.microsoft.com/office/drawing/2014/main" id="{2B92E887-E095-4184-86FF-DCB25BC6C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0" y="2049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2" name="Oval 2432">
                <a:extLst>
                  <a:ext uri="{FF2B5EF4-FFF2-40B4-BE49-F238E27FC236}">
                    <a16:creationId xmlns:a16="http://schemas.microsoft.com/office/drawing/2014/main" id="{CB426119-3221-435C-A161-745C2BE144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4" y="20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3" name="Oval 2433">
                <a:extLst>
                  <a:ext uri="{FF2B5EF4-FFF2-40B4-BE49-F238E27FC236}">
                    <a16:creationId xmlns:a16="http://schemas.microsoft.com/office/drawing/2014/main" id="{96537106-1235-42EF-A57A-C74C1AB80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7" y="205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4" name="Oval 2434">
                <a:extLst>
                  <a:ext uri="{FF2B5EF4-FFF2-40B4-BE49-F238E27FC236}">
                    <a16:creationId xmlns:a16="http://schemas.microsoft.com/office/drawing/2014/main" id="{38938BFD-0D1B-4ED6-A6D3-94214EE22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1" y="205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5" name="Oval 2435">
                <a:extLst>
                  <a:ext uri="{FF2B5EF4-FFF2-40B4-BE49-F238E27FC236}">
                    <a16:creationId xmlns:a16="http://schemas.microsoft.com/office/drawing/2014/main" id="{E8AADA80-3833-4501-B5E5-CABCD39B7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4" y="205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6" name="Oval 2436">
                <a:extLst>
                  <a:ext uri="{FF2B5EF4-FFF2-40B4-BE49-F238E27FC236}">
                    <a16:creationId xmlns:a16="http://schemas.microsoft.com/office/drawing/2014/main" id="{09B1ED25-371A-4AA6-B810-6E4917939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8" y="205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7" name="Oval 2437">
                <a:extLst>
                  <a:ext uri="{FF2B5EF4-FFF2-40B4-BE49-F238E27FC236}">
                    <a16:creationId xmlns:a16="http://schemas.microsoft.com/office/drawing/2014/main" id="{D1D7A489-EC21-4F8D-A781-3119E19C3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" y="2061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8" name="Oval 2438">
                <a:extLst>
                  <a:ext uri="{FF2B5EF4-FFF2-40B4-BE49-F238E27FC236}">
                    <a16:creationId xmlns:a16="http://schemas.microsoft.com/office/drawing/2014/main" id="{FAE1B844-1A2D-4CAF-A8C1-E3084B952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5" y="206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9" name="Oval 2439">
                <a:extLst>
                  <a:ext uri="{FF2B5EF4-FFF2-40B4-BE49-F238E27FC236}">
                    <a16:creationId xmlns:a16="http://schemas.microsoft.com/office/drawing/2014/main" id="{079B08B0-EC1E-46A0-9EEA-9606FA7F5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8" y="206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0" name="Oval 2440">
                <a:extLst>
                  <a:ext uri="{FF2B5EF4-FFF2-40B4-BE49-F238E27FC236}">
                    <a16:creationId xmlns:a16="http://schemas.microsoft.com/office/drawing/2014/main" id="{E15F4B97-9D31-4C5C-A41A-90FF5AFB9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2" y="206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1" name="Oval 2441">
                <a:extLst>
                  <a:ext uri="{FF2B5EF4-FFF2-40B4-BE49-F238E27FC236}">
                    <a16:creationId xmlns:a16="http://schemas.microsoft.com/office/drawing/2014/main" id="{BCE999B5-6F1F-404E-AB52-CCF7A1B2C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5" y="2068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2" name="Oval 2442">
                <a:extLst>
                  <a:ext uri="{FF2B5EF4-FFF2-40B4-BE49-F238E27FC236}">
                    <a16:creationId xmlns:a16="http://schemas.microsoft.com/office/drawing/2014/main" id="{73B12D46-3799-4508-811B-57E0BED07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8" y="206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3" name="Oval 2443">
                <a:extLst>
                  <a:ext uri="{FF2B5EF4-FFF2-40B4-BE49-F238E27FC236}">
                    <a16:creationId xmlns:a16="http://schemas.microsoft.com/office/drawing/2014/main" id="{AFE1CA77-BE58-4C5A-966B-516869D7F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1" y="207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4" name="Oval 2444">
                <a:extLst>
                  <a:ext uri="{FF2B5EF4-FFF2-40B4-BE49-F238E27FC236}">
                    <a16:creationId xmlns:a16="http://schemas.microsoft.com/office/drawing/2014/main" id="{AE59C2EC-4D48-4CA9-A57B-C75D33C81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4" y="207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5" name="Oval 2445">
                <a:extLst>
                  <a:ext uri="{FF2B5EF4-FFF2-40B4-BE49-F238E27FC236}">
                    <a16:creationId xmlns:a16="http://schemas.microsoft.com/office/drawing/2014/main" id="{B293E174-A6F5-421D-B8FE-4E0B998DB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8" y="207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6" name="Oval 2446">
                <a:extLst>
                  <a:ext uri="{FF2B5EF4-FFF2-40B4-BE49-F238E27FC236}">
                    <a16:creationId xmlns:a16="http://schemas.microsoft.com/office/drawing/2014/main" id="{CFC7A034-4502-4E8F-A8FE-C2F0BD463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075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7" name="Oval 2447">
                <a:extLst>
                  <a:ext uri="{FF2B5EF4-FFF2-40B4-BE49-F238E27FC236}">
                    <a16:creationId xmlns:a16="http://schemas.microsoft.com/office/drawing/2014/main" id="{20268F8F-BBA4-4943-9B16-2A50AF729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4" y="207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8" name="Oval 2448">
                <a:extLst>
                  <a:ext uri="{FF2B5EF4-FFF2-40B4-BE49-F238E27FC236}">
                    <a16:creationId xmlns:a16="http://schemas.microsoft.com/office/drawing/2014/main" id="{D8FC2F0D-651F-412A-83F6-AFAFF5B63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" y="207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9" name="Oval 2449">
                <a:extLst>
                  <a:ext uri="{FF2B5EF4-FFF2-40B4-BE49-F238E27FC236}">
                    <a16:creationId xmlns:a16="http://schemas.microsoft.com/office/drawing/2014/main" id="{04A39050-D25D-4D7A-B260-E8F8E1628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0" y="208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0" name="Oval 2450">
                <a:extLst>
                  <a:ext uri="{FF2B5EF4-FFF2-40B4-BE49-F238E27FC236}">
                    <a16:creationId xmlns:a16="http://schemas.microsoft.com/office/drawing/2014/main" id="{C497EDB1-2FDB-4C26-B0FF-7885EB798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08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1" name="Oval 2451">
                <a:extLst>
                  <a:ext uri="{FF2B5EF4-FFF2-40B4-BE49-F238E27FC236}">
                    <a16:creationId xmlns:a16="http://schemas.microsoft.com/office/drawing/2014/main" id="{A812DD40-36AC-407B-B074-120C879AF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08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2" name="Oval 2452">
                <a:extLst>
                  <a:ext uri="{FF2B5EF4-FFF2-40B4-BE49-F238E27FC236}">
                    <a16:creationId xmlns:a16="http://schemas.microsoft.com/office/drawing/2014/main" id="{8523A2AE-ECDA-4FAF-8E40-67BD3CEB1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08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3" name="Oval 2453">
                <a:extLst>
                  <a:ext uri="{FF2B5EF4-FFF2-40B4-BE49-F238E27FC236}">
                    <a16:creationId xmlns:a16="http://schemas.microsoft.com/office/drawing/2014/main" id="{DEB45B3B-AC1D-4563-971D-9C5BA5793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2" y="208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4" name="Oval 2454">
                <a:extLst>
                  <a:ext uri="{FF2B5EF4-FFF2-40B4-BE49-F238E27FC236}">
                    <a16:creationId xmlns:a16="http://schemas.microsoft.com/office/drawing/2014/main" id="{D964A6FC-F884-438D-8286-E990F03A3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5" y="208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5" name="Oval 2455">
                <a:extLst>
                  <a:ext uri="{FF2B5EF4-FFF2-40B4-BE49-F238E27FC236}">
                    <a16:creationId xmlns:a16="http://schemas.microsoft.com/office/drawing/2014/main" id="{62FC905C-3B6C-43B6-9DFE-8ACE13E551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" y="2089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6" name="Oval 2456">
                <a:extLst>
                  <a:ext uri="{FF2B5EF4-FFF2-40B4-BE49-F238E27FC236}">
                    <a16:creationId xmlns:a16="http://schemas.microsoft.com/office/drawing/2014/main" id="{467B6A3E-5B6F-4BD2-B9A2-35E0CC745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08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7" name="Oval 2457">
                <a:extLst>
                  <a:ext uri="{FF2B5EF4-FFF2-40B4-BE49-F238E27FC236}">
                    <a16:creationId xmlns:a16="http://schemas.microsoft.com/office/drawing/2014/main" id="{6E5984DC-F532-41D8-89BE-3288F5655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09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8" name="Oval 2458">
                <a:extLst>
                  <a:ext uri="{FF2B5EF4-FFF2-40B4-BE49-F238E27FC236}">
                    <a16:creationId xmlns:a16="http://schemas.microsoft.com/office/drawing/2014/main" id="{2A8158D5-E4FD-40C0-8D48-8F7DD3EDB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09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9" name="Oval 2459">
                <a:extLst>
                  <a:ext uri="{FF2B5EF4-FFF2-40B4-BE49-F238E27FC236}">
                    <a16:creationId xmlns:a16="http://schemas.microsoft.com/office/drawing/2014/main" id="{573B7257-A6E1-4BC5-BD6D-1734263EE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0" y="209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0" name="Oval 2460">
                <a:extLst>
                  <a:ext uri="{FF2B5EF4-FFF2-40B4-BE49-F238E27FC236}">
                    <a16:creationId xmlns:a16="http://schemas.microsoft.com/office/drawing/2014/main" id="{47776583-998D-4D94-86D8-5EABAE2A3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3" y="2094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1" name="Oval 2461">
                <a:extLst>
                  <a:ext uri="{FF2B5EF4-FFF2-40B4-BE49-F238E27FC236}">
                    <a16:creationId xmlns:a16="http://schemas.microsoft.com/office/drawing/2014/main" id="{14C56CCA-7533-4DF0-9919-F70948C0C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5" y="2096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2" name="Oval 2462">
                <a:extLst>
                  <a:ext uri="{FF2B5EF4-FFF2-40B4-BE49-F238E27FC236}">
                    <a16:creationId xmlns:a16="http://schemas.microsoft.com/office/drawing/2014/main" id="{283BEC94-64E0-4A06-861D-4D0875E11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" y="209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3" name="Oval 2463">
                <a:extLst>
                  <a:ext uri="{FF2B5EF4-FFF2-40B4-BE49-F238E27FC236}">
                    <a16:creationId xmlns:a16="http://schemas.microsoft.com/office/drawing/2014/main" id="{696958B5-2BDF-4686-BEAA-7AD6863F2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1" y="209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4" name="Oval 2464">
                <a:extLst>
                  <a:ext uri="{FF2B5EF4-FFF2-40B4-BE49-F238E27FC236}">
                    <a16:creationId xmlns:a16="http://schemas.microsoft.com/office/drawing/2014/main" id="{A71DC06D-2380-4778-B6A9-75884DB859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4" y="209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5" name="Oval 2465">
                <a:extLst>
                  <a:ext uri="{FF2B5EF4-FFF2-40B4-BE49-F238E27FC236}">
                    <a16:creationId xmlns:a16="http://schemas.microsoft.com/office/drawing/2014/main" id="{B46A302B-E065-4D33-9C3E-DA2180D2A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6" y="210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6" name="Oval 2466">
                <a:extLst>
                  <a:ext uri="{FF2B5EF4-FFF2-40B4-BE49-F238E27FC236}">
                    <a16:creationId xmlns:a16="http://schemas.microsoft.com/office/drawing/2014/main" id="{2C6C2145-0DF4-4DB8-8B8F-171A72658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10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7" name="Oval 2467">
                <a:extLst>
                  <a:ext uri="{FF2B5EF4-FFF2-40B4-BE49-F238E27FC236}">
                    <a16:creationId xmlns:a16="http://schemas.microsoft.com/office/drawing/2014/main" id="{D7351609-6687-4B71-8F21-0BBC1D745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10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8" name="Oval 2468">
                <a:extLst>
                  <a:ext uri="{FF2B5EF4-FFF2-40B4-BE49-F238E27FC236}">
                    <a16:creationId xmlns:a16="http://schemas.microsoft.com/office/drawing/2014/main" id="{4265E83D-BC93-403C-A1AF-3C1569FDE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4" y="210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9" name="Oval 2469">
                <a:extLst>
                  <a:ext uri="{FF2B5EF4-FFF2-40B4-BE49-F238E27FC236}">
                    <a16:creationId xmlns:a16="http://schemas.microsoft.com/office/drawing/2014/main" id="{07D41EB9-4F52-4E3A-851F-6941319C1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10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0" name="Oval 2470">
                <a:extLst>
                  <a:ext uri="{FF2B5EF4-FFF2-40B4-BE49-F238E27FC236}">
                    <a16:creationId xmlns:a16="http://schemas.microsoft.com/office/drawing/2014/main" id="{45FE0C57-4FE5-475C-BD2F-5C0533693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" y="210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1" name="Oval 2471">
                <a:extLst>
                  <a:ext uri="{FF2B5EF4-FFF2-40B4-BE49-F238E27FC236}">
                    <a16:creationId xmlns:a16="http://schemas.microsoft.com/office/drawing/2014/main" id="{EC1E3A5E-82E7-439B-996F-7E8128B80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2" y="210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2" name="Oval 2472">
                <a:extLst>
                  <a:ext uri="{FF2B5EF4-FFF2-40B4-BE49-F238E27FC236}">
                    <a16:creationId xmlns:a16="http://schemas.microsoft.com/office/drawing/2014/main" id="{A383F460-9ABC-4D5A-8AD8-159041252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5" y="210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3" name="Oval 2473">
                <a:extLst>
                  <a:ext uri="{FF2B5EF4-FFF2-40B4-BE49-F238E27FC236}">
                    <a16:creationId xmlns:a16="http://schemas.microsoft.com/office/drawing/2014/main" id="{7D39F860-0826-4C0F-B819-E944D6C21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8" y="2108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4" name="Oval 2474">
                <a:extLst>
                  <a:ext uri="{FF2B5EF4-FFF2-40B4-BE49-F238E27FC236}">
                    <a16:creationId xmlns:a16="http://schemas.microsoft.com/office/drawing/2014/main" id="{A4C405BD-C417-4519-AA41-B77156977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0" y="210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5" name="Oval 2475">
                <a:extLst>
                  <a:ext uri="{FF2B5EF4-FFF2-40B4-BE49-F238E27FC236}">
                    <a16:creationId xmlns:a16="http://schemas.microsoft.com/office/drawing/2014/main" id="{0A7D67CA-ADE6-4694-8CAE-32246B783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2" y="211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6" name="Oval 2476">
                <a:extLst>
                  <a:ext uri="{FF2B5EF4-FFF2-40B4-BE49-F238E27FC236}">
                    <a16:creationId xmlns:a16="http://schemas.microsoft.com/office/drawing/2014/main" id="{0E3C6D3E-C635-45F2-9F6D-B41F0E1F2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11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7" name="Oval 2477">
                <a:extLst>
                  <a:ext uri="{FF2B5EF4-FFF2-40B4-BE49-F238E27FC236}">
                    <a16:creationId xmlns:a16="http://schemas.microsoft.com/office/drawing/2014/main" id="{7CE129B2-FD45-4E2B-AA69-D8ACDD7D4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7" y="211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8" name="Oval 2478">
                <a:extLst>
                  <a:ext uri="{FF2B5EF4-FFF2-40B4-BE49-F238E27FC236}">
                    <a16:creationId xmlns:a16="http://schemas.microsoft.com/office/drawing/2014/main" id="{1B37B235-14E7-4FD5-8F21-D92E8CC70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0" y="211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9" name="Oval 2479">
                <a:extLst>
                  <a:ext uri="{FF2B5EF4-FFF2-40B4-BE49-F238E27FC236}">
                    <a16:creationId xmlns:a16="http://schemas.microsoft.com/office/drawing/2014/main" id="{9955CEF4-AA05-4932-B0EB-CCAFF11BC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211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0" name="Oval 2480">
                <a:extLst>
                  <a:ext uri="{FF2B5EF4-FFF2-40B4-BE49-F238E27FC236}">
                    <a16:creationId xmlns:a16="http://schemas.microsoft.com/office/drawing/2014/main" id="{18077F60-3F96-4CEE-A3F3-42E74A466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5" y="211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1" name="Oval 2481">
                <a:extLst>
                  <a:ext uri="{FF2B5EF4-FFF2-40B4-BE49-F238E27FC236}">
                    <a16:creationId xmlns:a16="http://schemas.microsoft.com/office/drawing/2014/main" id="{095478C9-F9D8-49AF-BDC2-4A724B6E9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8" y="211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2" name="Oval 2482">
                <a:extLst>
                  <a:ext uri="{FF2B5EF4-FFF2-40B4-BE49-F238E27FC236}">
                    <a16:creationId xmlns:a16="http://schemas.microsoft.com/office/drawing/2014/main" id="{634CDB7B-E5C3-465D-8095-884E73EB7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211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3" name="Oval 2483">
                <a:extLst>
                  <a:ext uri="{FF2B5EF4-FFF2-40B4-BE49-F238E27FC236}">
                    <a16:creationId xmlns:a16="http://schemas.microsoft.com/office/drawing/2014/main" id="{421A7125-13F2-4DC4-AB49-95CD005C9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2" y="211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4" name="Oval 2484">
                <a:extLst>
                  <a:ext uri="{FF2B5EF4-FFF2-40B4-BE49-F238E27FC236}">
                    <a16:creationId xmlns:a16="http://schemas.microsoft.com/office/drawing/2014/main" id="{D546406A-E4E2-49D3-B70D-85F2A5DA4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117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5" name="Oval 2485">
                <a:extLst>
                  <a:ext uri="{FF2B5EF4-FFF2-40B4-BE49-F238E27FC236}">
                    <a16:creationId xmlns:a16="http://schemas.microsoft.com/office/drawing/2014/main" id="{AF32594F-AC1B-4365-A2CD-6BB16E2F50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211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6" name="Oval 2486">
                <a:extLst>
                  <a:ext uri="{FF2B5EF4-FFF2-40B4-BE49-F238E27FC236}">
                    <a16:creationId xmlns:a16="http://schemas.microsoft.com/office/drawing/2014/main" id="{097B6F0E-CF02-46A6-9160-2D9B20843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0" y="211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7" name="Oval 2487">
                <a:extLst>
                  <a:ext uri="{FF2B5EF4-FFF2-40B4-BE49-F238E27FC236}">
                    <a16:creationId xmlns:a16="http://schemas.microsoft.com/office/drawing/2014/main" id="{16314418-16A9-4A16-9ADE-8C18BA58F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" y="211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8" name="Oval 2488">
                <a:extLst>
                  <a:ext uri="{FF2B5EF4-FFF2-40B4-BE49-F238E27FC236}">
                    <a16:creationId xmlns:a16="http://schemas.microsoft.com/office/drawing/2014/main" id="{3E812071-CCA9-4E8B-AFA7-DB8749487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4" y="211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9" name="Oval 2489">
                <a:extLst>
                  <a:ext uri="{FF2B5EF4-FFF2-40B4-BE49-F238E27FC236}">
                    <a16:creationId xmlns:a16="http://schemas.microsoft.com/office/drawing/2014/main" id="{96A00E39-3FDB-473C-8837-192442D6F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7" y="212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0" name="Oval 2490">
                <a:extLst>
                  <a:ext uri="{FF2B5EF4-FFF2-40B4-BE49-F238E27FC236}">
                    <a16:creationId xmlns:a16="http://schemas.microsoft.com/office/drawing/2014/main" id="{F92260F0-EBE0-49D4-BEC9-B36BF3A12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9" y="212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1" name="Oval 2491">
                <a:extLst>
                  <a:ext uri="{FF2B5EF4-FFF2-40B4-BE49-F238E27FC236}">
                    <a16:creationId xmlns:a16="http://schemas.microsoft.com/office/drawing/2014/main" id="{B348CA58-BBB6-465A-9A68-8AD20A241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12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2" name="Oval 2492">
                <a:extLst>
                  <a:ext uri="{FF2B5EF4-FFF2-40B4-BE49-F238E27FC236}">
                    <a16:creationId xmlns:a16="http://schemas.microsoft.com/office/drawing/2014/main" id="{73A4ECE9-DA18-4C9D-9821-CEE95FAE5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" y="212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3" name="Oval 2493">
                <a:extLst>
                  <a:ext uri="{FF2B5EF4-FFF2-40B4-BE49-F238E27FC236}">
                    <a16:creationId xmlns:a16="http://schemas.microsoft.com/office/drawing/2014/main" id="{29DC2870-E7A3-4F8C-979E-C86EB161E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12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4" name="Oval 2494">
                <a:extLst>
                  <a:ext uri="{FF2B5EF4-FFF2-40B4-BE49-F238E27FC236}">
                    <a16:creationId xmlns:a16="http://schemas.microsoft.com/office/drawing/2014/main" id="{1463A20F-A0D2-4602-A65D-BDE644CF4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8" y="212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5" name="Oval 2495">
                <a:extLst>
                  <a:ext uri="{FF2B5EF4-FFF2-40B4-BE49-F238E27FC236}">
                    <a16:creationId xmlns:a16="http://schemas.microsoft.com/office/drawing/2014/main" id="{D4B73AB0-05F0-4C8C-8B31-1B925A003F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0" y="2124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6" name="Oval 2496">
                <a:extLst>
                  <a:ext uri="{FF2B5EF4-FFF2-40B4-BE49-F238E27FC236}">
                    <a16:creationId xmlns:a16="http://schemas.microsoft.com/office/drawing/2014/main" id="{7022086D-2964-475B-9DF8-065033EF6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3" y="212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7" name="Oval 2497">
                <a:extLst>
                  <a:ext uri="{FF2B5EF4-FFF2-40B4-BE49-F238E27FC236}">
                    <a16:creationId xmlns:a16="http://schemas.microsoft.com/office/drawing/2014/main" id="{A84C1B34-06DF-492A-8398-4ED6A9266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5" y="212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8" name="Oval 2498">
                <a:extLst>
                  <a:ext uri="{FF2B5EF4-FFF2-40B4-BE49-F238E27FC236}">
                    <a16:creationId xmlns:a16="http://schemas.microsoft.com/office/drawing/2014/main" id="{0AF2464A-3137-4465-B7F7-3B1C6D498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7" y="212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9" name="Oval 2499">
                <a:extLst>
                  <a:ext uri="{FF2B5EF4-FFF2-40B4-BE49-F238E27FC236}">
                    <a16:creationId xmlns:a16="http://schemas.microsoft.com/office/drawing/2014/main" id="{57D511C0-3F98-4BED-AD8B-9DA63B8C1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12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0" name="Oval 2500">
                <a:extLst>
                  <a:ext uri="{FF2B5EF4-FFF2-40B4-BE49-F238E27FC236}">
                    <a16:creationId xmlns:a16="http://schemas.microsoft.com/office/drawing/2014/main" id="{AA73AD92-EB54-4ADC-AE8A-7A32CA6219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1" y="212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1" name="Oval 2501">
                <a:extLst>
                  <a:ext uri="{FF2B5EF4-FFF2-40B4-BE49-F238E27FC236}">
                    <a16:creationId xmlns:a16="http://schemas.microsoft.com/office/drawing/2014/main" id="{A2803159-3C09-4A86-B903-206E6D235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3" y="212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2" name="Oval 2502">
                <a:extLst>
                  <a:ext uri="{FF2B5EF4-FFF2-40B4-BE49-F238E27FC236}">
                    <a16:creationId xmlns:a16="http://schemas.microsoft.com/office/drawing/2014/main" id="{DFB3CE0E-4BE8-4DC4-B3A0-0937965D0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6" y="212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3" name="Oval 2503">
                <a:extLst>
                  <a:ext uri="{FF2B5EF4-FFF2-40B4-BE49-F238E27FC236}">
                    <a16:creationId xmlns:a16="http://schemas.microsoft.com/office/drawing/2014/main" id="{C09169B7-BD27-40BC-8EB7-E3052AAF0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" y="212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4" name="Oval 2504">
                <a:extLst>
                  <a:ext uri="{FF2B5EF4-FFF2-40B4-BE49-F238E27FC236}">
                    <a16:creationId xmlns:a16="http://schemas.microsoft.com/office/drawing/2014/main" id="{C9A572E5-4C29-47D8-AE73-3297D0AB4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0" y="2129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5" name="Oval 2505">
                <a:extLst>
                  <a:ext uri="{FF2B5EF4-FFF2-40B4-BE49-F238E27FC236}">
                    <a16:creationId xmlns:a16="http://schemas.microsoft.com/office/drawing/2014/main" id="{8F4A087C-443A-4699-AF35-F2D1779BB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12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6" name="Oval 2506">
                <a:extLst>
                  <a:ext uri="{FF2B5EF4-FFF2-40B4-BE49-F238E27FC236}">
                    <a16:creationId xmlns:a16="http://schemas.microsoft.com/office/drawing/2014/main" id="{8153D1BD-4B61-4326-80D1-90529EAED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212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7" name="Oval 2507">
                <a:extLst>
                  <a:ext uri="{FF2B5EF4-FFF2-40B4-BE49-F238E27FC236}">
                    <a16:creationId xmlns:a16="http://schemas.microsoft.com/office/drawing/2014/main" id="{925BA10A-0E3A-483D-9C00-AFFFFEB94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13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8" name="Oval 2508">
                <a:extLst>
                  <a:ext uri="{FF2B5EF4-FFF2-40B4-BE49-F238E27FC236}">
                    <a16:creationId xmlns:a16="http://schemas.microsoft.com/office/drawing/2014/main" id="{A508232A-42FE-4187-B392-6A7FABF3B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9" y="2131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9" name="Oval 2509">
                <a:extLst>
                  <a:ext uri="{FF2B5EF4-FFF2-40B4-BE49-F238E27FC236}">
                    <a16:creationId xmlns:a16="http://schemas.microsoft.com/office/drawing/2014/main" id="{34FF0925-2B4E-4F87-953D-309FF7C072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1" y="2131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0" name="Oval 2510">
                <a:extLst>
                  <a:ext uri="{FF2B5EF4-FFF2-40B4-BE49-F238E27FC236}">
                    <a16:creationId xmlns:a16="http://schemas.microsoft.com/office/drawing/2014/main" id="{27206DAB-04CC-44B5-AA54-30FFDC176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13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1" name="Oval 2511">
                <a:extLst>
                  <a:ext uri="{FF2B5EF4-FFF2-40B4-BE49-F238E27FC236}">
                    <a16:creationId xmlns:a16="http://schemas.microsoft.com/office/drawing/2014/main" id="{3A7533B5-C082-4E66-A16A-AF5075FAD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5" y="213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2" name="Oval 2512">
                <a:extLst>
                  <a:ext uri="{FF2B5EF4-FFF2-40B4-BE49-F238E27FC236}">
                    <a16:creationId xmlns:a16="http://schemas.microsoft.com/office/drawing/2014/main" id="{4A42F1D6-2C1A-40FD-A50D-73A7DA793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7" y="213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3" name="Oval 2513">
                <a:extLst>
                  <a:ext uri="{FF2B5EF4-FFF2-40B4-BE49-F238E27FC236}">
                    <a16:creationId xmlns:a16="http://schemas.microsoft.com/office/drawing/2014/main" id="{2C646D6A-2369-460D-9B61-97D8969D5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9" y="213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4" name="Oval 2514">
                <a:extLst>
                  <a:ext uri="{FF2B5EF4-FFF2-40B4-BE49-F238E27FC236}">
                    <a16:creationId xmlns:a16="http://schemas.microsoft.com/office/drawing/2014/main" id="{665B0AC6-69B0-43F7-877A-871CE17C9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1" y="2133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5" name="Oval 2515">
                <a:extLst>
                  <a:ext uri="{FF2B5EF4-FFF2-40B4-BE49-F238E27FC236}">
                    <a16:creationId xmlns:a16="http://schemas.microsoft.com/office/drawing/2014/main" id="{7D15B722-DA0A-4E58-8F95-365324720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133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6" name="Oval 2516">
                <a:extLst>
                  <a:ext uri="{FF2B5EF4-FFF2-40B4-BE49-F238E27FC236}">
                    <a16:creationId xmlns:a16="http://schemas.microsoft.com/office/drawing/2014/main" id="{C336B11B-E83B-41BE-B3CD-3D01C9699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13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7" name="Oval 2517">
                <a:extLst>
                  <a:ext uri="{FF2B5EF4-FFF2-40B4-BE49-F238E27FC236}">
                    <a16:creationId xmlns:a16="http://schemas.microsoft.com/office/drawing/2014/main" id="{C1E49F23-5AFA-49CE-BA88-2389096EE4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7" y="213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8" name="Oval 2518">
                <a:extLst>
                  <a:ext uri="{FF2B5EF4-FFF2-40B4-BE49-F238E27FC236}">
                    <a16:creationId xmlns:a16="http://schemas.microsoft.com/office/drawing/2014/main" id="{CE3EA839-FF9B-4CA7-B8D8-E0A1B1A884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9" y="213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9" name="Oval 2519">
                <a:extLst>
                  <a:ext uri="{FF2B5EF4-FFF2-40B4-BE49-F238E27FC236}">
                    <a16:creationId xmlns:a16="http://schemas.microsoft.com/office/drawing/2014/main" id="{42DC018C-0A6A-4A8E-BFE9-94C5F5E4F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13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0" name="Oval 2520">
                <a:extLst>
                  <a:ext uri="{FF2B5EF4-FFF2-40B4-BE49-F238E27FC236}">
                    <a16:creationId xmlns:a16="http://schemas.microsoft.com/office/drawing/2014/main" id="{5E0AB4DE-77FE-47B9-A73F-8FC3CEE7D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3" y="213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1" name="Oval 2521">
                <a:extLst>
                  <a:ext uri="{FF2B5EF4-FFF2-40B4-BE49-F238E27FC236}">
                    <a16:creationId xmlns:a16="http://schemas.microsoft.com/office/drawing/2014/main" id="{3E0AC4BE-3245-462D-BE16-F37602B0B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5" y="2136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2" name="Oval 2522">
                <a:extLst>
                  <a:ext uri="{FF2B5EF4-FFF2-40B4-BE49-F238E27FC236}">
                    <a16:creationId xmlns:a16="http://schemas.microsoft.com/office/drawing/2014/main" id="{A650AB13-A66A-4B71-9204-4F599B6229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2136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3" name="Oval 2523">
                <a:extLst>
                  <a:ext uri="{FF2B5EF4-FFF2-40B4-BE49-F238E27FC236}">
                    <a16:creationId xmlns:a16="http://schemas.microsoft.com/office/drawing/2014/main" id="{D9708B65-2233-4A3B-8F27-D832DA089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13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4" name="Oval 2524">
                <a:extLst>
                  <a:ext uri="{FF2B5EF4-FFF2-40B4-BE49-F238E27FC236}">
                    <a16:creationId xmlns:a16="http://schemas.microsoft.com/office/drawing/2014/main" id="{75E0D572-91BE-4EC4-85E8-1B2DE4546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213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5" name="Oval 2525">
                <a:extLst>
                  <a:ext uri="{FF2B5EF4-FFF2-40B4-BE49-F238E27FC236}">
                    <a16:creationId xmlns:a16="http://schemas.microsoft.com/office/drawing/2014/main" id="{3369DDBF-E4F3-4978-BAA9-68790B6F9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2" y="213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6" name="Oval 2526">
                <a:extLst>
                  <a:ext uri="{FF2B5EF4-FFF2-40B4-BE49-F238E27FC236}">
                    <a16:creationId xmlns:a16="http://schemas.microsoft.com/office/drawing/2014/main" id="{D78EE7E2-8D66-4368-B58D-96C001A36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4" y="213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7" name="Oval 2527">
                <a:extLst>
                  <a:ext uri="{FF2B5EF4-FFF2-40B4-BE49-F238E27FC236}">
                    <a16:creationId xmlns:a16="http://schemas.microsoft.com/office/drawing/2014/main" id="{6559A7A1-1744-450F-A407-8F6468F76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2137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8" name="Oval 2528">
                <a:extLst>
                  <a:ext uri="{FF2B5EF4-FFF2-40B4-BE49-F238E27FC236}">
                    <a16:creationId xmlns:a16="http://schemas.microsoft.com/office/drawing/2014/main" id="{776094AD-759E-4D27-BDB3-450D0EC1CE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138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9" name="Oval 2529">
                <a:extLst>
                  <a:ext uri="{FF2B5EF4-FFF2-40B4-BE49-F238E27FC236}">
                    <a16:creationId xmlns:a16="http://schemas.microsoft.com/office/drawing/2014/main" id="{7C82FFA9-B626-4061-9787-E4D333B52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0" y="2138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0" name="Oval 2530">
                <a:extLst>
                  <a:ext uri="{FF2B5EF4-FFF2-40B4-BE49-F238E27FC236}">
                    <a16:creationId xmlns:a16="http://schemas.microsoft.com/office/drawing/2014/main" id="{DBFCFDFA-F461-4270-88C7-6BABA4A5D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2" y="213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1" name="Oval 2531">
                <a:extLst>
                  <a:ext uri="{FF2B5EF4-FFF2-40B4-BE49-F238E27FC236}">
                    <a16:creationId xmlns:a16="http://schemas.microsoft.com/office/drawing/2014/main" id="{C254F131-D783-45CB-9EA1-750B89169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4" y="213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2" name="Oval 2532">
                <a:extLst>
                  <a:ext uri="{FF2B5EF4-FFF2-40B4-BE49-F238E27FC236}">
                    <a16:creationId xmlns:a16="http://schemas.microsoft.com/office/drawing/2014/main" id="{A0EAA2FA-83FF-4433-B522-45E7E4C8F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2138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3" name="Oval 2533">
                <a:extLst>
                  <a:ext uri="{FF2B5EF4-FFF2-40B4-BE49-F238E27FC236}">
                    <a16:creationId xmlns:a16="http://schemas.microsoft.com/office/drawing/2014/main" id="{80BE23DD-9456-424F-8D32-4D393F9DB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8" y="213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4" name="Oval 2534">
                <a:extLst>
                  <a:ext uri="{FF2B5EF4-FFF2-40B4-BE49-F238E27FC236}">
                    <a16:creationId xmlns:a16="http://schemas.microsoft.com/office/drawing/2014/main" id="{907BF96C-3A27-475D-9133-196066C79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0" y="213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5" name="Oval 2535">
                <a:extLst>
                  <a:ext uri="{FF2B5EF4-FFF2-40B4-BE49-F238E27FC236}">
                    <a16:creationId xmlns:a16="http://schemas.microsoft.com/office/drawing/2014/main" id="{71B531F0-6AA4-488E-9BC9-2F8786F3E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14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6" name="Oval 2536">
                <a:extLst>
                  <a:ext uri="{FF2B5EF4-FFF2-40B4-BE49-F238E27FC236}">
                    <a16:creationId xmlns:a16="http://schemas.microsoft.com/office/drawing/2014/main" id="{EB41AD23-34F9-4344-844F-3C8D47DFC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3" y="214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7" name="Oval 2537">
                <a:extLst>
                  <a:ext uri="{FF2B5EF4-FFF2-40B4-BE49-F238E27FC236}">
                    <a16:creationId xmlns:a16="http://schemas.microsoft.com/office/drawing/2014/main" id="{32239284-C3A7-4394-9CE8-2A10EBA7E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214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8" name="Oval 2538">
                <a:extLst>
                  <a:ext uri="{FF2B5EF4-FFF2-40B4-BE49-F238E27FC236}">
                    <a16:creationId xmlns:a16="http://schemas.microsoft.com/office/drawing/2014/main" id="{ED8A1269-CCBE-4A2E-9B36-911F74A0D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14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9" name="Oval 2539">
                <a:extLst>
                  <a:ext uri="{FF2B5EF4-FFF2-40B4-BE49-F238E27FC236}">
                    <a16:creationId xmlns:a16="http://schemas.microsoft.com/office/drawing/2014/main" id="{F4D71918-E48C-4067-9782-F0057D4EB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14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0" name="Oval 2540">
                <a:extLst>
                  <a:ext uri="{FF2B5EF4-FFF2-40B4-BE49-F238E27FC236}">
                    <a16:creationId xmlns:a16="http://schemas.microsoft.com/office/drawing/2014/main" id="{AA8AF76C-1D99-448A-B478-F3180337F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" y="214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1" name="Oval 2541">
                <a:extLst>
                  <a:ext uri="{FF2B5EF4-FFF2-40B4-BE49-F238E27FC236}">
                    <a16:creationId xmlns:a16="http://schemas.microsoft.com/office/drawing/2014/main" id="{67162EDA-9DAC-49FA-9129-C9C419E41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2" y="214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2" name="Oval 2542">
                <a:extLst>
                  <a:ext uri="{FF2B5EF4-FFF2-40B4-BE49-F238E27FC236}">
                    <a16:creationId xmlns:a16="http://schemas.microsoft.com/office/drawing/2014/main" id="{CFC1BF28-AA7B-4A11-8618-99D182921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" y="214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3" name="Oval 2543">
                <a:extLst>
                  <a:ext uri="{FF2B5EF4-FFF2-40B4-BE49-F238E27FC236}">
                    <a16:creationId xmlns:a16="http://schemas.microsoft.com/office/drawing/2014/main" id="{CCF2453F-4F60-4395-A62E-81D151AE6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6" y="214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4" name="Oval 2544">
                <a:extLst>
                  <a:ext uri="{FF2B5EF4-FFF2-40B4-BE49-F238E27FC236}">
                    <a16:creationId xmlns:a16="http://schemas.microsoft.com/office/drawing/2014/main" id="{D2BA46F6-4AA2-4DB8-8A44-5FB28CCD5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7" y="214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5" name="Oval 2545">
                <a:extLst>
                  <a:ext uri="{FF2B5EF4-FFF2-40B4-BE49-F238E27FC236}">
                    <a16:creationId xmlns:a16="http://schemas.microsoft.com/office/drawing/2014/main" id="{06650021-3AFC-4E5B-9F39-3E8D6ADB1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14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6" name="Oval 2546">
                <a:extLst>
                  <a:ext uri="{FF2B5EF4-FFF2-40B4-BE49-F238E27FC236}">
                    <a16:creationId xmlns:a16="http://schemas.microsoft.com/office/drawing/2014/main" id="{96E3C762-A3C6-4C27-B598-91640D63D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14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7" name="Oval 2547">
                <a:extLst>
                  <a:ext uri="{FF2B5EF4-FFF2-40B4-BE49-F238E27FC236}">
                    <a16:creationId xmlns:a16="http://schemas.microsoft.com/office/drawing/2014/main" id="{3064646A-4D2D-4C4F-8401-4AF2E8B0C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3" y="2142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8" name="Oval 2548">
                <a:extLst>
                  <a:ext uri="{FF2B5EF4-FFF2-40B4-BE49-F238E27FC236}">
                    <a16:creationId xmlns:a16="http://schemas.microsoft.com/office/drawing/2014/main" id="{DC895054-C84F-4B6A-A195-2FF3B6C0A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4" y="214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9" name="Oval 2549">
                <a:extLst>
                  <a:ext uri="{FF2B5EF4-FFF2-40B4-BE49-F238E27FC236}">
                    <a16:creationId xmlns:a16="http://schemas.microsoft.com/office/drawing/2014/main" id="{81151C2B-5FA0-461E-9AEC-2ACA6C1B5C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214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0" name="Oval 2550">
                <a:extLst>
                  <a:ext uri="{FF2B5EF4-FFF2-40B4-BE49-F238E27FC236}">
                    <a16:creationId xmlns:a16="http://schemas.microsoft.com/office/drawing/2014/main" id="{0EA948FF-F731-4CA5-850D-C5DF10C54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" y="2143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1" name="Oval 2551">
                <a:extLst>
                  <a:ext uri="{FF2B5EF4-FFF2-40B4-BE49-F238E27FC236}">
                    <a16:creationId xmlns:a16="http://schemas.microsoft.com/office/drawing/2014/main" id="{2B9BC9BA-0384-43F7-9382-C0AF1DB98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0" y="214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2" name="Oval 2552">
                <a:extLst>
                  <a:ext uri="{FF2B5EF4-FFF2-40B4-BE49-F238E27FC236}">
                    <a16:creationId xmlns:a16="http://schemas.microsoft.com/office/drawing/2014/main" id="{884D2316-E79C-4506-877C-D45B7046A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" y="214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3" name="Oval 2553">
                <a:extLst>
                  <a:ext uri="{FF2B5EF4-FFF2-40B4-BE49-F238E27FC236}">
                    <a16:creationId xmlns:a16="http://schemas.microsoft.com/office/drawing/2014/main" id="{589FC729-7468-442A-ADDE-8530D7042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" y="2143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4" name="Oval 2554">
                <a:extLst>
                  <a:ext uri="{FF2B5EF4-FFF2-40B4-BE49-F238E27FC236}">
                    <a16:creationId xmlns:a16="http://schemas.microsoft.com/office/drawing/2014/main" id="{783C9D94-722B-43F5-B637-53B70DA0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5" y="2143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5" name="Oval 2555">
                <a:extLst>
                  <a:ext uri="{FF2B5EF4-FFF2-40B4-BE49-F238E27FC236}">
                    <a16:creationId xmlns:a16="http://schemas.microsoft.com/office/drawing/2014/main" id="{AB980E61-C623-4370-8592-FFFED24E5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14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6" name="Oval 2556">
                <a:extLst>
                  <a:ext uri="{FF2B5EF4-FFF2-40B4-BE49-F238E27FC236}">
                    <a16:creationId xmlns:a16="http://schemas.microsoft.com/office/drawing/2014/main" id="{C0DC29A6-2F82-4E3F-8F17-BB02ACF32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8" y="214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7" name="Oval 2557">
                <a:extLst>
                  <a:ext uri="{FF2B5EF4-FFF2-40B4-BE49-F238E27FC236}">
                    <a16:creationId xmlns:a16="http://schemas.microsoft.com/office/drawing/2014/main" id="{C0B2C750-C6EC-4424-89F5-478BD1A78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0" y="2144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8" name="Oval 2558">
                <a:extLst>
                  <a:ext uri="{FF2B5EF4-FFF2-40B4-BE49-F238E27FC236}">
                    <a16:creationId xmlns:a16="http://schemas.microsoft.com/office/drawing/2014/main" id="{10065873-62A0-4C18-A702-9EB872C60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1" y="214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9" name="Oval 2559">
                <a:extLst>
                  <a:ext uri="{FF2B5EF4-FFF2-40B4-BE49-F238E27FC236}">
                    <a16:creationId xmlns:a16="http://schemas.microsoft.com/office/drawing/2014/main" id="{47F39A75-839E-43AB-83F6-50DA97D60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144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0" name="Oval 2560">
                <a:extLst>
                  <a:ext uri="{FF2B5EF4-FFF2-40B4-BE49-F238E27FC236}">
                    <a16:creationId xmlns:a16="http://schemas.microsoft.com/office/drawing/2014/main" id="{E772917E-76B6-4A58-B0A1-F28B1E27A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5" y="2145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1" name="Oval 2561">
                <a:extLst>
                  <a:ext uri="{FF2B5EF4-FFF2-40B4-BE49-F238E27FC236}">
                    <a16:creationId xmlns:a16="http://schemas.microsoft.com/office/drawing/2014/main" id="{F531A11B-6853-441E-8817-A4A8F9D91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6" y="214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2" name="Oval 2562">
                <a:extLst>
                  <a:ext uri="{FF2B5EF4-FFF2-40B4-BE49-F238E27FC236}">
                    <a16:creationId xmlns:a16="http://schemas.microsoft.com/office/drawing/2014/main" id="{141128E7-5711-41FA-A4E2-24B3A7BD2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8" y="214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3" name="Oval 2563">
                <a:extLst>
                  <a:ext uri="{FF2B5EF4-FFF2-40B4-BE49-F238E27FC236}">
                    <a16:creationId xmlns:a16="http://schemas.microsoft.com/office/drawing/2014/main" id="{117B982A-28B2-40E5-9BBF-DCC73B543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145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4" name="Oval 2564">
                <a:extLst>
                  <a:ext uri="{FF2B5EF4-FFF2-40B4-BE49-F238E27FC236}">
                    <a16:creationId xmlns:a16="http://schemas.microsoft.com/office/drawing/2014/main" id="{6105B749-07E1-43A9-A567-55668B5C4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5" name="Oval 2565">
                <a:extLst>
                  <a:ext uri="{FF2B5EF4-FFF2-40B4-BE49-F238E27FC236}">
                    <a16:creationId xmlns:a16="http://schemas.microsoft.com/office/drawing/2014/main" id="{AB652B82-58B0-48F3-80D8-C3F86CAA0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6" name="Oval 2566">
                <a:extLst>
                  <a:ext uri="{FF2B5EF4-FFF2-40B4-BE49-F238E27FC236}">
                    <a16:creationId xmlns:a16="http://schemas.microsoft.com/office/drawing/2014/main" id="{A0C8F119-7911-4F2A-87E5-ACABC2D19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4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7" name="Oval 2567">
                <a:extLst>
                  <a:ext uri="{FF2B5EF4-FFF2-40B4-BE49-F238E27FC236}">
                    <a16:creationId xmlns:a16="http://schemas.microsoft.com/office/drawing/2014/main" id="{93BB76BE-1289-40F9-AB22-93EE9438A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6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8" name="Oval 2568">
                <a:extLst>
                  <a:ext uri="{FF2B5EF4-FFF2-40B4-BE49-F238E27FC236}">
                    <a16:creationId xmlns:a16="http://schemas.microsoft.com/office/drawing/2014/main" id="{15C4E8B4-84C8-4A55-93FA-E808B516E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7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9" name="Oval 2569">
                <a:extLst>
                  <a:ext uri="{FF2B5EF4-FFF2-40B4-BE49-F238E27FC236}">
                    <a16:creationId xmlns:a16="http://schemas.microsoft.com/office/drawing/2014/main" id="{A2FF4456-1E10-4DA9-B6B4-730902809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9" y="2145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0" name="Oval 2570">
                <a:extLst>
                  <a:ext uri="{FF2B5EF4-FFF2-40B4-BE49-F238E27FC236}">
                    <a16:creationId xmlns:a16="http://schemas.microsoft.com/office/drawing/2014/main" id="{F79413C3-745F-4CF7-892F-34B436CE00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" y="2146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1" name="Oval 2571">
                <a:extLst>
                  <a:ext uri="{FF2B5EF4-FFF2-40B4-BE49-F238E27FC236}">
                    <a16:creationId xmlns:a16="http://schemas.microsoft.com/office/drawing/2014/main" id="{5ADC7CFC-EB14-4B0D-9503-1AE29C4B5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2" y="214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2" name="Oval 2572">
                <a:extLst>
                  <a:ext uri="{FF2B5EF4-FFF2-40B4-BE49-F238E27FC236}">
                    <a16:creationId xmlns:a16="http://schemas.microsoft.com/office/drawing/2014/main" id="{F800DA01-5495-4A13-95A0-8201C74FC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14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3" name="Oval 2573">
                <a:extLst>
                  <a:ext uri="{FF2B5EF4-FFF2-40B4-BE49-F238E27FC236}">
                    <a16:creationId xmlns:a16="http://schemas.microsoft.com/office/drawing/2014/main" id="{D568C04B-40AF-4A0E-9595-0FC389831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6" y="2146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4" name="Oval 2574">
                <a:extLst>
                  <a:ext uri="{FF2B5EF4-FFF2-40B4-BE49-F238E27FC236}">
                    <a16:creationId xmlns:a16="http://schemas.microsoft.com/office/drawing/2014/main" id="{B72B9B22-B252-4662-B156-D08CB9A9E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7" y="2146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5" name="Oval 2575">
                <a:extLst>
                  <a:ext uri="{FF2B5EF4-FFF2-40B4-BE49-F238E27FC236}">
                    <a16:creationId xmlns:a16="http://schemas.microsoft.com/office/drawing/2014/main" id="{C0A7FF2B-8551-4899-8B9A-5219DD83C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8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6" name="Oval 2576">
                <a:extLst>
                  <a:ext uri="{FF2B5EF4-FFF2-40B4-BE49-F238E27FC236}">
                    <a16:creationId xmlns:a16="http://schemas.microsoft.com/office/drawing/2014/main" id="{AC59A67E-5DCA-4192-942C-A95A0FAC4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0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7" name="Oval 2577">
                <a:extLst>
                  <a:ext uri="{FF2B5EF4-FFF2-40B4-BE49-F238E27FC236}">
                    <a16:creationId xmlns:a16="http://schemas.microsoft.com/office/drawing/2014/main" id="{AFC863BE-DB03-4180-9B68-C2CED618D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8" name="Oval 2578">
                <a:extLst>
                  <a:ext uri="{FF2B5EF4-FFF2-40B4-BE49-F238E27FC236}">
                    <a16:creationId xmlns:a16="http://schemas.microsoft.com/office/drawing/2014/main" id="{72FA4ADD-6877-4522-9A3F-A36DFAF4A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3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9" name="Oval 2579">
                <a:extLst>
                  <a:ext uri="{FF2B5EF4-FFF2-40B4-BE49-F238E27FC236}">
                    <a16:creationId xmlns:a16="http://schemas.microsoft.com/office/drawing/2014/main" id="{0D2F9227-B3F8-4D62-A6C4-EFD0EF4C0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5" y="2147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0" name="Oval 2580">
                <a:extLst>
                  <a:ext uri="{FF2B5EF4-FFF2-40B4-BE49-F238E27FC236}">
                    <a16:creationId xmlns:a16="http://schemas.microsoft.com/office/drawing/2014/main" id="{CA12D46C-0557-4D80-A547-172CA09D6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6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1" name="Oval 2581">
                <a:extLst>
                  <a:ext uri="{FF2B5EF4-FFF2-40B4-BE49-F238E27FC236}">
                    <a16:creationId xmlns:a16="http://schemas.microsoft.com/office/drawing/2014/main" id="{97FCE420-B0AE-4671-AE65-657928747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2" name="Oval 2582">
                <a:extLst>
                  <a:ext uri="{FF2B5EF4-FFF2-40B4-BE49-F238E27FC236}">
                    <a16:creationId xmlns:a16="http://schemas.microsoft.com/office/drawing/2014/main" id="{9A01F2F8-E5A1-4E91-9E65-046A87364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9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3" name="Oval 2583">
                <a:extLst>
                  <a:ext uri="{FF2B5EF4-FFF2-40B4-BE49-F238E27FC236}">
                    <a16:creationId xmlns:a16="http://schemas.microsoft.com/office/drawing/2014/main" id="{B39F0EB4-8FC4-40B0-B4A2-93667EE48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0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4" name="Oval 2584">
                <a:extLst>
                  <a:ext uri="{FF2B5EF4-FFF2-40B4-BE49-F238E27FC236}">
                    <a16:creationId xmlns:a16="http://schemas.microsoft.com/office/drawing/2014/main" id="{2EB48D06-40B8-489B-A72D-317BF094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2" y="2147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5" name="Oval 2585">
                <a:extLst>
                  <a:ext uri="{FF2B5EF4-FFF2-40B4-BE49-F238E27FC236}">
                    <a16:creationId xmlns:a16="http://schemas.microsoft.com/office/drawing/2014/main" id="{F132B910-4C2F-4C6B-ABF8-D38CF87D2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6" name="Oval 2586">
                <a:extLst>
                  <a:ext uri="{FF2B5EF4-FFF2-40B4-BE49-F238E27FC236}">
                    <a16:creationId xmlns:a16="http://schemas.microsoft.com/office/drawing/2014/main" id="{B3F9A443-178A-4FB6-97D7-8F11585A3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5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7" name="Oval 2587">
                <a:extLst>
                  <a:ext uri="{FF2B5EF4-FFF2-40B4-BE49-F238E27FC236}">
                    <a16:creationId xmlns:a16="http://schemas.microsoft.com/office/drawing/2014/main" id="{C45CE9ED-2A1C-4299-B43C-96BCB72CB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7" y="2147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8" name="Oval 2588">
                <a:extLst>
                  <a:ext uri="{FF2B5EF4-FFF2-40B4-BE49-F238E27FC236}">
                    <a16:creationId xmlns:a16="http://schemas.microsoft.com/office/drawing/2014/main" id="{1DA3C205-4BF0-473A-A90B-65A6CA2B9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8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9" name="Oval 2589">
                <a:extLst>
                  <a:ext uri="{FF2B5EF4-FFF2-40B4-BE49-F238E27FC236}">
                    <a16:creationId xmlns:a16="http://schemas.microsoft.com/office/drawing/2014/main" id="{BD265322-46F2-4755-A3F4-6940FD2B1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" y="2147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0" name="Oval 2590">
                <a:extLst>
                  <a:ext uri="{FF2B5EF4-FFF2-40B4-BE49-F238E27FC236}">
                    <a16:creationId xmlns:a16="http://schemas.microsoft.com/office/drawing/2014/main" id="{0075DB11-9691-41A5-A963-18FEF6F08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1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1" name="Oval 2591">
                <a:extLst>
                  <a:ext uri="{FF2B5EF4-FFF2-40B4-BE49-F238E27FC236}">
                    <a16:creationId xmlns:a16="http://schemas.microsoft.com/office/drawing/2014/main" id="{51297532-76EE-41AB-825B-ED774C24B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2" name="Oval 2592">
                <a:extLst>
                  <a:ext uri="{FF2B5EF4-FFF2-40B4-BE49-F238E27FC236}">
                    <a16:creationId xmlns:a16="http://schemas.microsoft.com/office/drawing/2014/main" id="{D7DDB3E7-A02D-4B6B-B536-0499EC902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4" y="2148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3" name="Oval 2593">
                <a:extLst>
                  <a:ext uri="{FF2B5EF4-FFF2-40B4-BE49-F238E27FC236}">
                    <a16:creationId xmlns:a16="http://schemas.microsoft.com/office/drawing/2014/main" id="{C13E8A0B-E85D-470C-8EDE-69E2F0E70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5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4" name="Oval 2594">
                <a:extLst>
                  <a:ext uri="{FF2B5EF4-FFF2-40B4-BE49-F238E27FC236}">
                    <a16:creationId xmlns:a16="http://schemas.microsoft.com/office/drawing/2014/main" id="{58844386-84BE-45C8-8D26-327E9EB3A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6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5" name="Oval 2595">
                <a:extLst>
                  <a:ext uri="{FF2B5EF4-FFF2-40B4-BE49-F238E27FC236}">
                    <a16:creationId xmlns:a16="http://schemas.microsoft.com/office/drawing/2014/main" id="{2E153116-F0D5-4FFE-AF21-4667157066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8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6" name="Oval 2596">
                <a:extLst>
                  <a:ext uri="{FF2B5EF4-FFF2-40B4-BE49-F238E27FC236}">
                    <a16:creationId xmlns:a16="http://schemas.microsoft.com/office/drawing/2014/main" id="{2576A3DD-18E7-4E61-8F97-4121B984B2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7" name="Oval 2597">
                <a:extLst>
                  <a:ext uri="{FF2B5EF4-FFF2-40B4-BE49-F238E27FC236}">
                    <a16:creationId xmlns:a16="http://schemas.microsoft.com/office/drawing/2014/main" id="{97DD1F62-75CB-4810-BAA6-05AB4E331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1" y="2148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8" name="Oval 2598">
                <a:extLst>
                  <a:ext uri="{FF2B5EF4-FFF2-40B4-BE49-F238E27FC236}">
                    <a16:creationId xmlns:a16="http://schemas.microsoft.com/office/drawing/2014/main" id="{1C871F2E-E6A7-469D-B4FB-EF1CAD8A4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2" y="2148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9" name="Oval 2599">
                <a:extLst>
                  <a:ext uri="{FF2B5EF4-FFF2-40B4-BE49-F238E27FC236}">
                    <a16:creationId xmlns:a16="http://schemas.microsoft.com/office/drawing/2014/main" id="{E7206B8E-04C4-4C9D-ABD2-E8A0E5A3C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3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0" name="Oval 2600">
                <a:extLst>
                  <a:ext uri="{FF2B5EF4-FFF2-40B4-BE49-F238E27FC236}">
                    <a16:creationId xmlns:a16="http://schemas.microsoft.com/office/drawing/2014/main" id="{5ACE8729-ADDB-4DAF-A80C-F445A1DE5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5" y="214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1" name="Oval 2601">
                <a:extLst>
                  <a:ext uri="{FF2B5EF4-FFF2-40B4-BE49-F238E27FC236}">
                    <a16:creationId xmlns:a16="http://schemas.microsoft.com/office/drawing/2014/main" id="{398951A3-1B77-4577-A3EC-64A54CF66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2" name="Oval 2602">
                <a:extLst>
                  <a:ext uri="{FF2B5EF4-FFF2-40B4-BE49-F238E27FC236}">
                    <a16:creationId xmlns:a16="http://schemas.microsoft.com/office/drawing/2014/main" id="{01CC9734-BF64-4460-AC8E-7071BF988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8" y="214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3" name="Oval 2603">
                <a:extLst>
                  <a:ext uri="{FF2B5EF4-FFF2-40B4-BE49-F238E27FC236}">
                    <a16:creationId xmlns:a16="http://schemas.microsoft.com/office/drawing/2014/main" id="{C9296C61-651C-4723-BB86-D1AF5B7EFC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9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4" name="Oval 2604">
                <a:extLst>
                  <a:ext uri="{FF2B5EF4-FFF2-40B4-BE49-F238E27FC236}">
                    <a16:creationId xmlns:a16="http://schemas.microsoft.com/office/drawing/2014/main" id="{DC4CA0C7-8E05-469C-B5B0-057A9184A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5" name="Oval 2605">
                <a:extLst>
                  <a:ext uri="{FF2B5EF4-FFF2-40B4-BE49-F238E27FC236}">
                    <a16:creationId xmlns:a16="http://schemas.microsoft.com/office/drawing/2014/main" id="{0A21814E-17B9-4FDA-AC54-52844328F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2" y="214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6" name="Oval 2606">
                <a:extLst>
                  <a:ext uri="{FF2B5EF4-FFF2-40B4-BE49-F238E27FC236}">
                    <a16:creationId xmlns:a16="http://schemas.microsoft.com/office/drawing/2014/main" id="{1E50548A-134C-49AB-B16F-CB1DB74C5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3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7" name="Oval 2607">
                <a:extLst>
                  <a:ext uri="{FF2B5EF4-FFF2-40B4-BE49-F238E27FC236}">
                    <a16:creationId xmlns:a16="http://schemas.microsoft.com/office/drawing/2014/main" id="{1D8850BC-7B05-4FE1-9B3C-05D5FE0A9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5" y="2149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8" name="Oval 2608">
                <a:extLst>
                  <a:ext uri="{FF2B5EF4-FFF2-40B4-BE49-F238E27FC236}">
                    <a16:creationId xmlns:a16="http://schemas.microsoft.com/office/drawing/2014/main" id="{1432BB5D-1E29-465E-B532-72EBDE28D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6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9" name="Oval 2609">
                <a:extLst>
                  <a:ext uri="{FF2B5EF4-FFF2-40B4-BE49-F238E27FC236}">
                    <a16:creationId xmlns:a16="http://schemas.microsoft.com/office/drawing/2014/main" id="{C7C9045E-EC8A-46F0-96A8-C5CDCAE19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7" y="2149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0" name="Oval 2610">
                <a:extLst>
                  <a:ext uri="{FF2B5EF4-FFF2-40B4-BE49-F238E27FC236}">
                    <a16:creationId xmlns:a16="http://schemas.microsoft.com/office/drawing/2014/main" id="{316917AE-5832-416B-A239-481949D90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9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1" name="Oval 2611">
                <a:extLst>
                  <a:ext uri="{FF2B5EF4-FFF2-40B4-BE49-F238E27FC236}">
                    <a16:creationId xmlns:a16="http://schemas.microsoft.com/office/drawing/2014/main" id="{FC245F52-92C0-48AC-9A98-BDDB89C1C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0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2" name="Oval 2612">
                <a:extLst>
                  <a:ext uri="{FF2B5EF4-FFF2-40B4-BE49-F238E27FC236}">
                    <a16:creationId xmlns:a16="http://schemas.microsoft.com/office/drawing/2014/main" id="{FF0A0FC2-16A7-4D96-882F-C2124B614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2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3" name="Oval 2613">
                <a:extLst>
                  <a:ext uri="{FF2B5EF4-FFF2-40B4-BE49-F238E27FC236}">
                    <a16:creationId xmlns:a16="http://schemas.microsoft.com/office/drawing/2014/main" id="{69E454A3-FF04-4376-B520-B58A24F00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4" name="Oval 2614">
                <a:extLst>
                  <a:ext uri="{FF2B5EF4-FFF2-40B4-BE49-F238E27FC236}">
                    <a16:creationId xmlns:a16="http://schemas.microsoft.com/office/drawing/2014/main" id="{EDDFE25C-EE9C-4875-A7DB-CD5F6CB7D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4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5" name="Oval 2615">
                <a:extLst>
                  <a:ext uri="{FF2B5EF4-FFF2-40B4-BE49-F238E27FC236}">
                    <a16:creationId xmlns:a16="http://schemas.microsoft.com/office/drawing/2014/main" id="{E56178DE-ABE9-455D-A557-52C5D3527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2" name="Group 2616">
              <a:extLst>
                <a:ext uri="{FF2B5EF4-FFF2-40B4-BE49-F238E27FC236}">
                  <a16:creationId xmlns:a16="http://schemas.microsoft.com/office/drawing/2014/main" id="{730A08F9-1137-4863-B9C3-8433E0669A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7" y="2150"/>
              <a:ext cx="246" cy="46"/>
              <a:chOff x="4757" y="2150"/>
              <a:chExt cx="246" cy="46"/>
            </a:xfrm>
          </p:grpSpPr>
          <p:sp>
            <p:nvSpPr>
              <p:cNvPr id="1566" name="Oval 2617">
                <a:extLst>
                  <a:ext uri="{FF2B5EF4-FFF2-40B4-BE49-F238E27FC236}">
                    <a16:creationId xmlns:a16="http://schemas.microsoft.com/office/drawing/2014/main" id="{F5382B10-3BE1-4D4D-B8A7-2B838A405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7" name="Oval 2618">
                <a:extLst>
                  <a:ext uri="{FF2B5EF4-FFF2-40B4-BE49-F238E27FC236}">
                    <a16:creationId xmlns:a16="http://schemas.microsoft.com/office/drawing/2014/main" id="{136490CB-AFBD-4785-A945-6B9641DD8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9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8" name="Oval 2619">
                <a:extLst>
                  <a:ext uri="{FF2B5EF4-FFF2-40B4-BE49-F238E27FC236}">
                    <a16:creationId xmlns:a16="http://schemas.microsoft.com/office/drawing/2014/main" id="{7027C1A1-16F2-4181-A231-A151F67EC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9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9" name="Oval 2620">
                <a:extLst>
                  <a:ext uri="{FF2B5EF4-FFF2-40B4-BE49-F238E27FC236}">
                    <a16:creationId xmlns:a16="http://schemas.microsoft.com/office/drawing/2014/main" id="{9DAD27D4-EDC7-4DF9-BEE1-39144FC3A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1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0" name="Oval 2621">
                <a:extLst>
                  <a:ext uri="{FF2B5EF4-FFF2-40B4-BE49-F238E27FC236}">
                    <a16:creationId xmlns:a16="http://schemas.microsoft.com/office/drawing/2014/main" id="{C2C1DB2A-3680-43DA-9112-9DA668812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2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1" name="Oval 2622">
                <a:extLst>
                  <a:ext uri="{FF2B5EF4-FFF2-40B4-BE49-F238E27FC236}">
                    <a16:creationId xmlns:a16="http://schemas.microsoft.com/office/drawing/2014/main" id="{9B55F4F3-A2CD-4265-8D62-FB70C28C5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2" name="Oval 2623">
                <a:extLst>
                  <a:ext uri="{FF2B5EF4-FFF2-40B4-BE49-F238E27FC236}">
                    <a16:creationId xmlns:a16="http://schemas.microsoft.com/office/drawing/2014/main" id="{9F81081A-5AF2-4656-90E0-3363A57ED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5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3" name="Oval 2624">
                <a:extLst>
                  <a:ext uri="{FF2B5EF4-FFF2-40B4-BE49-F238E27FC236}">
                    <a16:creationId xmlns:a16="http://schemas.microsoft.com/office/drawing/2014/main" id="{A3110A23-ABC9-4E5A-9D70-63496A224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6" y="2150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4" name="Oval 2625">
                <a:extLst>
                  <a:ext uri="{FF2B5EF4-FFF2-40B4-BE49-F238E27FC236}">
                    <a16:creationId xmlns:a16="http://schemas.microsoft.com/office/drawing/2014/main" id="{81EA1844-FE8D-4877-82EB-90D0116ACD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8" y="2150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5" name="Oval 2626">
                <a:extLst>
                  <a:ext uri="{FF2B5EF4-FFF2-40B4-BE49-F238E27FC236}">
                    <a16:creationId xmlns:a16="http://schemas.microsoft.com/office/drawing/2014/main" id="{4D768F10-FABF-4094-88E8-4227AD625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8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6" name="Oval 2627">
                <a:extLst>
                  <a:ext uri="{FF2B5EF4-FFF2-40B4-BE49-F238E27FC236}">
                    <a16:creationId xmlns:a16="http://schemas.microsoft.com/office/drawing/2014/main" id="{2F278ED8-4CD7-41E5-99CC-8296C2A03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0" y="215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7" name="Oval 2628">
                <a:extLst>
                  <a:ext uri="{FF2B5EF4-FFF2-40B4-BE49-F238E27FC236}">
                    <a16:creationId xmlns:a16="http://schemas.microsoft.com/office/drawing/2014/main" id="{8D7DCE17-8C41-49AB-9E0A-FE8B79E21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1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8" name="Oval 2629">
                <a:extLst>
                  <a:ext uri="{FF2B5EF4-FFF2-40B4-BE49-F238E27FC236}">
                    <a16:creationId xmlns:a16="http://schemas.microsoft.com/office/drawing/2014/main" id="{CB7F49F5-61C2-48AF-A771-073BF3950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3" y="215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79" name="Oval 2630">
                <a:extLst>
                  <a:ext uri="{FF2B5EF4-FFF2-40B4-BE49-F238E27FC236}">
                    <a16:creationId xmlns:a16="http://schemas.microsoft.com/office/drawing/2014/main" id="{323817A1-4A1D-4D2A-B798-49D1D8B45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0" name="Oval 2631">
                <a:extLst>
                  <a:ext uri="{FF2B5EF4-FFF2-40B4-BE49-F238E27FC236}">
                    <a16:creationId xmlns:a16="http://schemas.microsoft.com/office/drawing/2014/main" id="{47BF7707-EDCF-49F8-9A74-354DEBB7C1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5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1" name="Oval 2632">
                <a:extLst>
                  <a:ext uri="{FF2B5EF4-FFF2-40B4-BE49-F238E27FC236}">
                    <a16:creationId xmlns:a16="http://schemas.microsoft.com/office/drawing/2014/main" id="{8772E1F3-1D8B-4352-A4DF-29077CAD4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2" name="Oval 2633">
                <a:extLst>
                  <a:ext uri="{FF2B5EF4-FFF2-40B4-BE49-F238E27FC236}">
                    <a16:creationId xmlns:a16="http://schemas.microsoft.com/office/drawing/2014/main" id="{522F0D45-A3D8-47F5-9678-D024421ED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7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3" name="Oval 2634">
                <a:extLst>
                  <a:ext uri="{FF2B5EF4-FFF2-40B4-BE49-F238E27FC236}">
                    <a16:creationId xmlns:a16="http://schemas.microsoft.com/office/drawing/2014/main" id="{D9DBD7EF-FF49-4E91-B98C-F21DFFB36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4" name="Oval 2635">
                <a:extLst>
                  <a:ext uri="{FF2B5EF4-FFF2-40B4-BE49-F238E27FC236}">
                    <a16:creationId xmlns:a16="http://schemas.microsoft.com/office/drawing/2014/main" id="{CE503DE8-E7ED-490B-8893-2CE65362B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5" name="Oval 2636">
                <a:extLst>
                  <a:ext uri="{FF2B5EF4-FFF2-40B4-BE49-F238E27FC236}">
                    <a16:creationId xmlns:a16="http://schemas.microsoft.com/office/drawing/2014/main" id="{3FCD752A-61AC-4B12-AD6B-1347290C74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1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6" name="Oval 2637">
                <a:extLst>
                  <a:ext uri="{FF2B5EF4-FFF2-40B4-BE49-F238E27FC236}">
                    <a16:creationId xmlns:a16="http://schemas.microsoft.com/office/drawing/2014/main" id="{7D91CB68-56D5-49F9-8139-EED9D1082E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2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7" name="Oval 2638">
                <a:extLst>
                  <a:ext uri="{FF2B5EF4-FFF2-40B4-BE49-F238E27FC236}">
                    <a16:creationId xmlns:a16="http://schemas.microsoft.com/office/drawing/2014/main" id="{B3872EC5-CF26-4CC7-8630-E32912E68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4" y="215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8" name="Oval 2639">
                <a:extLst>
                  <a:ext uri="{FF2B5EF4-FFF2-40B4-BE49-F238E27FC236}">
                    <a16:creationId xmlns:a16="http://schemas.microsoft.com/office/drawing/2014/main" id="{08AC326C-9A85-49EE-8D2A-DB9242A22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5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89" name="Oval 2640">
                <a:extLst>
                  <a:ext uri="{FF2B5EF4-FFF2-40B4-BE49-F238E27FC236}">
                    <a16:creationId xmlns:a16="http://schemas.microsoft.com/office/drawing/2014/main" id="{44D7EF7A-D23A-40C2-AD5C-051C4C101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6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0" name="Oval 2641">
                <a:extLst>
                  <a:ext uri="{FF2B5EF4-FFF2-40B4-BE49-F238E27FC236}">
                    <a16:creationId xmlns:a16="http://schemas.microsoft.com/office/drawing/2014/main" id="{09418B6A-B9FD-4D1B-9ABB-01F94E8FD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1" name="Oval 2642">
                <a:extLst>
                  <a:ext uri="{FF2B5EF4-FFF2-40B4-BE49-F238E27FC236}">
                    <a16:creationId xmlns:a16="http://schemas.microsoft.com/office/drawing/2014/main" id="{8D7A05A3-29E5-45A7-9DB7-3C9FCD804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9" y="2150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2" name="Oval 2643">
                <a:extLst>
                  <a:ext uri="{FF2B5EF4-FFF2-40B4-BE49-F238E27FC236}">
                    <a16:creationId xmlns:a16="http://schemas.microsoft.com/office/drawing/2014/main" id="{88900875-100B-4797-A847-304BB4235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0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3" name="Oval 2644">
                <a:extLst>
                  <a:ext uri="{FF2B5EF4-FFF2-40B4-BE49-F238E27FC236}">
                    <a16:creationId xmlns:a16="http://schemas.microsoft.com/office/drawing/2014/main" id="{A5F5B01A-F283-4CBD-B404-D25F4E6B7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4" name="Oval 2645">
                <a:extLst>
                  <a:ext uri="{FF2B5EF4-FFF2-40B4-BE49-F238E27FC236}">
                    <a16:creationId xmlns:a16="http://schemas.microsoft.com/office/drawing/2014/main" id="{77B8952A-71F4-4690-A902-129636AF9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2" y="215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5" name="Oval 2646">
                <a:extLst>
                  <a:ext uri="{FF2B5EF4-FFF2-40B4-BE49-F238E27FC236}">
                    <a16:creationId xmlns:a16="http://schemas.microsoft.com/office/drawing/2014/main" id="{8CE5587B-B9B5-462A-BAB9-DED40B0BD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3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6" name="Oval 2647">
                <a:extLst>
                  <a:ext uri="{FF2B5EF4-FFF2-40B4-BE49-F238E27FC236}">
                    <a16:creationId xmlns:a16="http://schemas.microsoft.com/office/drawing/2014/main" id="{2FA2AED8-F3FF-4AD6-ABF7-C1C07E44C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7" name="Oval 2648">
                <a:extLst>
                  <a:ext uri="{FF2B5EF4-FFF2-40B4-BE49-F238E27FC236}">
                    <a16:creationId xmlns:a16="http://schemas.microsoft.com/office/drawing/2014/main" id="{046C6581-3F7A-40BA-A6A1-58576115F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6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8" name="Oval 2649">
                <a:extLst>
                  <a:ext uri="{FF2B5EF4-FFF2-40B4-BE49-F238E27FC236}">
                    <a16:creationId xmlns:a16="http://schemas.microsoft.com/office/drawing/2014/main" id="{183200CC-DA7A-45C6-A9E8-DFFBB3D3C0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99" name="Oval 2650">
                <a:extLst>
                  <a:ext uri="{FF2B5EF4-FFF2-40B4-BE49-F238E27FC236}">
                    <a16:creationId xmlns:a16="http://schemas.microsoft.com/office/drawing/2014/main" id="{DAD2C8D5-83DE-450F-8A9D-92FFA8BC1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0" name="Oval 2651">
                <a:extLst>
                  <a:ext uri="{FF2B5EF4-FFF2-40B4-BE49-F238E27FC236}">
                    <a16:creationId xmlns:a16="http://schemas.microsoft.com/office/drawing/2014/main" id="{72F59550-5FBE-4C18-A32D-16C93B0A6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1" name="Oval 2652">
                <a:extLst>
                  <a:ext uri="{FF2B5EF4-FFF2-40B4-BE49-F238E27FC236}">
                    <a16:creationId xmlns:a16="http://schemas.microsoft.com/office/drawing/2014/main" id="{4DC68D36-C0C8-4733-AAE2-5723C160F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2" name="Oval 2653">
                <a:extLst>
                  <a:ext uri="{FF2B5EF4-FFF2-40B4-BE49-F238E27FC236}">
                    <a16:creationId xmlns:a16="http://schemas.microsoft.com/office/drawing/2014/main" id="{CD6B2CE7-C38E-4F24-8967-9F18DB030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3" name="Oval 2654">
                <a:extLst>
                  <a:ext uri="{FF2B5EF4-FFF2-40B4-BE49-F238E27FC236}">
                    <a16:creationId xmlns:a16="http://schemas.microsoft.com/office/drawing/2014/main" id="{2E1B4D6B-54A4-41D5-AC7E-297692457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4" name="Oval 2655">
                <a:extLst>
                  <a:ext uri="{FF2B5EF4-FFF2-40B4-BE49-F238E27FC236}">
                    <a16:creationId xmlns:a16="http://schemas.microsoft.com/office/drawing/2014/main" id="{0FAD394C-2579-4569-ABA6-5FF6B109A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5" name="Oval 2656">
                <a:extLst>
                  <a:ext uri="{FF2B5EF4-FFF2-40B4-BE49-F238E27FC236}">
                    <a16:creationId xmlns:a16="http://schemas.microsoft.com/office/drawing/2014/main" id="{5F49C657-E92D-42E7-86AB-51086790C4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6" name="Oval 2657">
                <a:extLst>
                  <a:ext uri="{FF2B5EF4-FFF2-40B4-BE49-F238E27FC236}">
                    <a16:creationId xmlns:a16="http://schemas.microsoft.com/office/drawing/2014/main" id="{3BAB1C38-EDF9-4DB1-9259-DB9EEAB3A4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7" name="Oval 2658">
                <a:extLst>
                  <a:ext uri="{FF2B5EF4-FFF2-40B4-BE49-F238E27FC236}">
                    <a16:creationId xmlns:a16="http://schemas.microsoft.com/office/drawing/2014/main" id="{3E7376C2-215B-4D2E-BB82-A6B36CA95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8" name="Oval 2659">
                <a:extLst>
                  <a:ext uri="{FF2B5EF4-FFF2-40B4-BE49-F238E27FC236}">
                    <a16:creationId xmlns:a16="http://schemas.microsoft.com/office/drawing/2014/main" id="{4E93D703-0FA7-4721-B9F6-DFE9973ED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9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09" name="Oval 2660">
                <a:extLst>
                  <a:ext uri="{FF2B5EF4-FFF2-40B4-BE49-F238E27FC236}">
                    <a16:creationId xmlns:a16="http://schemas.microsoft.com/office/drawing/2014/main" id="{1FC870A8-A4B2-4497-B22B-8D46756A41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0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0" name="Oval 2661">
                <a:extLst>
                  <a:ext uri="{FF2B5EF4-FFF2-40B4-BE49-F238E27FC236}">
                    <a16:creationId xmlns:a16="http://schemas.microsoft.com/office/drawing/2014/main" id="{6641D02C-1016-4DC5-AE3C-C3BC1806E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1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1" name="Oval 2662">
                <a:extLst>
                  <a:ext uri="{FF2B5EF4-FFF2-40B4-BE49-F238E27FC236}">
                    <a16:creationId xmlns:a16="http://schemas.microsoft.com/office/drawing/2014/main" id="{6B81C875-A35A-466C-920B-774CEE467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2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2" name="Oval 2663">
                <a:extLst>
                  <a:ext uri="{FF2B5EF4-FFF2-40B4-BE49-F238E27FC236}">
                    <a16:creationId xmlns:a16="http://schemas.microsoft.com/office/drawing/2014/main" id="{0482A8D5-6498-4739-B07B-2010E63B84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4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3" name="Oval 2664">
                <a:extLst>
                  <a:ext uri="{FF2B5EF4-FFF2-40B4-BE49-F238E27FC236}">
                    <a16:creationId xmlns:a16="http://schemas.microsoft.com/office/drawing/2014/main" id="{915E1EDE-5B1C-450E-8A5B-272019DB6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4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4" name="Oval 2665">
                <a:extLst>
                  <a:ext uri="{FF2B5EF4-FFF2-40B4-BE49-F238E27FC236}">
                    <a16:creationId xmlns:a16="http://schemas.microsoft.com/office/drawing/2014/main" id="{919864BE-07F1-40D3-A4A8-FB893C8F2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6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5" name="Oval 2666">
                <a:extLst>
                  <a:ext uri="{FF2B5EF4-FFF2-40B4-BE49-F238E27FC236}">
                    <a16:creationId xmlns:a16="http://schemas.microsoft.com/office/drawing/2014/main" id="{8B9C86C0-86B0-4BE1-BFB7-E3A3B62926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7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6" name="Oval 2667">
                <a:extLst>
                  <a:ext uri="{FF2B5EF4-FFF2-40B4-BE49-F238E27FC236}">
                    <a16:creationId xmlns:a16="http://schemas.microsoft.com/office/drawing/2014/main" id="{E1695270-D0BE-4332-B15E-9AC64509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8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7" name="Oval 2668">
                <a:extLst>
                  <a:ext uri="{FF2B5EF4-FFF2-40B4-BE49-F238E27FC236}">
                    <a16:creationId xmlns:a16="http://schemas.microsoft.com/office/drawing/2014/main" id="{8CFD8E2A-A08C-4A29-9781-2B38D1F19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9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8" name="Oval 2669">
                <a:extLst>
                  <a:ext uri="{FF2B5EF4-FFF2-40B4-BE49-F238E27FC236}">
                    <a16:creationId xmlns:a16="http://schemas.microsoft.com/office/drawing/2014/main" id="{3E513CAA-27DB-4847-99C1-0AF0BA9F9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19" name="Oval 2670">
                <a:extLst>
                  <a:ext uri="{FF2B5EF4-FFF2-40B4-BE49-F238E27FC236}">
                    <a16:creationId xmlns:a16="http://schemas.microsoft.com/office/drawing/2014/main" id="{3F737903-3F64-415B-8A75-E04567AE6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0" name="Oval 2671">
                <a:extLst>
                  <a:ext uri="{FF2B5EF4-FFF2-40B4-BE49-F238E27FC236}">
                    <a16:creationId xmlns:a16="http://schemas.microsoft.com/office/drawing/2014/main" id="{FEB6BB25-C61E-409C-B3F4-F14E136F0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2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1" name="Oval 2672">
                <a:extLst>
                  <a:ext uri="{FF2B5EF4-FFF2-40B4-BE49-F238E27FC236}">
                    <a16:creationId xmlns:a16="http://schemas.microsoft.com/office/drawing/2014/main" id="{37399848-9A5D-4D60-8F7A-73621E442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4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2" name="Oval 2673">
                <a:extLst>
                  <a:ext uri="{FF2B5EF4-FFF2-40B4-BE49-F238E27FC236}">
                    <a16:creationId xmlns:a16="http://schemas.microsoft.com/office/drawing/2014/main" id="{B1EF3AAB-5600-4733-8FB8-5F1FC4474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5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3" name="Oval 2674">
                <a:extLst>
                  <a:ext uri="{FF2B5EF4-FFF2-40B4-BE49-F238E27FC236}">
                    <a16:creationId xmlns:a16="http://schemas.microsoft.com/office/drawing/2014/main" id="{ACDE3C8D-8D04-4BB0-8598-85F2DB527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4" name="Oval 2675">
                <a:extLst>
                  <a:ext uri="{FF2B5EF4-FFF2-40B4-BE49-F238E27FC236}">
                    <a16:creationId xmlns:a16="http://schemas.microsoft.com/office/drawing/2014/main" id="{94B7D38A-0604-4374-9CCB-F536498163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7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5" name="Oval 2676">
                <a:extLst>
                  <a:ext uri="{FF2B5EF4-FFF2-40B4-BE49-F238E27FC236}">
                    <a16:creationId xmlns:a16="http://schemas.microsoft.com/office/drawing/2014/main" id="{84E397B0-BCC4-453A-967F-9654EC855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8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6" name="Oval 2677">
                <a:extLst>
                  <a:ext uri="{FF2B5EF4-FFF2-40B4-BE49-F238E27FC236}">
                    <a16:creationId xmlns:a16="http://schemas.microsoft.com/office/drawing/2014/main" id="{04BC2A32-88FB-4D9D-A950-E0AA433E4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9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7" name="Oval 2678">
                <a:extLst>
                  <a:ext uri="{FF2B5EF4-FFF2-40B4-BE49-F238E27FC236}">
                    <a16:creationId xmlns:a16="http://schemas.microsoft.com/office/drawing/2014/main" id="{7031050C-167F-410E-94FA-80F4ED846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8" name="Oval 2679">
                <a:extLst>
                  <a:ext uri="{FF2B5EF4-FFF2-40B4-BE49-F238E27FC236}">
                    <a16:creationId xmlns:a16="http://schemas.microsoft.com/office/drawing/2014/main" id="{E6DF3145-6152-4DD0-A667-773E58FCE0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29" name="Oval 2680">
                <a:extLst>
                  <a:ext uri="{FF2B5EF4-FFF2-40B4-BE49-F238E27FC236}">
                    <a16:creationId xmlns:a16="http://schemas.microsoft.com/office/drawing/2014/main" id="{8FF30E1C-4751-4AD1-A79D-60D7E316D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3" y="2151"/>
                <a:ext cx="44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0" name="Oval 2681">
                <a:extLst>
                  <a:ext uri="{FF2B5EF4-FFF2-40B4-BE49-F238E27FC236}">
                    <a16:creationId xmlns:a16="http://schemas.microsoft.com/office/drawing/2014/main" id="{B840BC45-13DF-4165-9D1B-F50354AAC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3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1" name="Oval 2682">
                <a:extLst>
                  <a:ext uri="{FF2B5EF4-FFF2-40B4-BE49-F238E27FC236}">
                    <a16:creationId xmlns:a16="http://schemas.microsoft.com/office/drawing/2014/main" id="{C451D3BB-3E69-4CE1-A8F9-DE8D192FF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151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2" name="Oval 2683">
                <a:extLst>
                  <a:ext uri="{FF2B5EF4-FFF2-40B4-BE49-F238E27FC236}">
                    <a16:creationId xmlns:a16="http://schemas.microsoft.com/office/drawing/2014/main" id="{965DF85B-9AFE-4C6F-9EBB-DD2E133EB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3" name="Oval 2684">
                <a:extLst>
                  <a:ext uri="{FF2B5EF4-FFF2-40B4-BE49-F238E27FC236}">
                    <a16:creationId xmlns:a16="http://schemas.microsoft.com/office/drawing/2014/main" id="{F884D0B1-D840-4A2F-A349-1922EE7E44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4" name="Oval 2685">
                <a:extLst>
                  <a:ext uri="{FF2B5EF4-FFF2-40B4-BE49-F238E27FC236}">
                    <a16:creationId xmlns:a16="http://schemas.microsoft.com/office/drawing/2014/main" id="{C210CA18-4F06-49C5-ACBC-EA2AA098F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5" name="Oval 2686">
                <a:extLst>
                  <a:ext uri="{FF2B5EF4-FFF2-40B4-BE49-F238E27FC236}">
                    <a16:creationId xmlns:a16="http://schemas.microsoft.com/office/drawing/2014/main" id="{DC501B00-F3A9-49B8-BB35-9FBA18BAF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6" name="Oval 2687">
                <a:extLst>
                  <a:ext uri="{FF2B5EF4-FFF2-40B4-BE49-F238E27FC236}">
                    <a16:creationId xmlns:a16="http://schemas.microsoft.com/office/drawing/2014/main" id="{A5687F18-2A12-4AB9-BDFE-968D93055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7" name="Oval 2688">
                <a:extLst>
                  <a:ext uri="{FF2B5EF4-FFF2-40B4-BE49-F238E27FC236}">
                    <a16:creationId xmlns:a16="http://schemas.microsoft.com/office/drawing/2014/main" id="{F51C0528-D2EB-4B30-9BAC-00F15B3E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8" name="Oval 2689">
                <a:extLst>
                  <a:ext uri="{FF2B5EF4-FFF2-40B4-BE49-F238E27FC236}">
                    <a16:creationId xmlns:a16="http://schemas.microsoft.com/office/drawing/2014/main" id="{2B21DC90-7F3D-44A3-9BCC-304C8086B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39" name="Oval 2690">
                <a:extLst>
                  <a:ext uri="{FF2B5EF4-FFF2-40B4-BE49-F238E27FC236}">
                    <a16:creationId xmlns:a16="http://schemas.microsoft.com/office/drawing/2014/main" id="{803423C7-0F70-4C03-8890-54AD198AA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0" name="Oval 2691">
                <a:extLst>
                  <a:ext uri="{FF2B5EF4-FFF2-40B4-BE49-F238E27FC236}">
                    <a16:creationId xmlns:a16="http://schemas.microsoft.com/office/drawing/2014/main" id="{886960D3-179E-4CB3-9FC6-08826A190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1" name="Oval 2692">
                <a:extLst>
                  <a:ext uri="{FF2B5EF4-FFF2-40B4-BE49-F238E27FC236}">
                    <a16:creationId xmlns:a16="http://schemas.microsoft.com/office/drawing/2014/main" id="{785576FC-789A-444C-B66E-499040E8D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2" name="Oval 2693">
                <a:extLst>
                  <a:ext uri="{FF2B5EF4-FFF2-40B4-BE49-F238E27FC236}">
                    <a16:creationId xmlns:a16="http://schemas.microsoft.com/office/drawing/2014/main" id="{974AD6D2-68F2-4A4E-AD7D-8FCF9E366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3" name="Oval 2694">
                <a:extLst>
                  <a:ext uri="{FF2B5EF4-FFF2-40B4-BE49-F238E27FC236}">
                    <a16:creationId xmlns:a16="http://schemas.microsoft.com/office/drawing/2014/main" id="{53A86F61-8A61-47B0-9BE3-2BE094AB5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4" name="Oval 2695">
                <a:extLst>
                  <a:ext uri="{FF2B5EF4-FFF2-40B4-BE49-F238E27FC236}">
                    <a16:creationId xmlns:a16="http://schemas.microsoft.com/office/drawing/2014/main" id="{EDED7054-8DC4-4312-9E74-7A933F887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5" name="Oval 2696">
                <a:extLst>
                  <a:ext uri="{FF2B5EF4-FFF2-40B4-BE49-F238E27FC236}">
                    <a16:creationId xmlns:a16="http://schemas.microsoft.com/office/drawing/2014/main" id="{66CF5818-9C6B-4623-AEDB-69F8846D09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6" name="Oval 2697">
                <a:extLst>
                  <a:ext uri="{FF2B5EF4-FFF2-40B4-BE49-F238E27FC236}">
                    <a16:creationId xmlns:a16="http://schemas.microsoft.com/office/drawing/2014/main" id="{C7FD7055-EE8C-480C-A0A5-7269842EA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7" name="Oval 2698">
                <a:extLst>
                  <a:ext uri="{FF2B5EF4-FFF2-40B4-BE49-F238E27FC236}">
                    <a16:creationId xmlns:a16="http://schemas.microsoft.com/office/drawing/2014/main" id="{305C15A5-FD51-4305-A9BA-82A0928E6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8" name="Oval 2699">
                <a:extLst>
                  <a:ext uri="{FF2B5EF4-FFF2-40B4-BE49-F238E27FC236}">
                    <a16:creationId xmlns:a16="http://schemas.microsoft.com/office/drawing/2014/main" id="{B53112BA-1F0E-4896-8064-70ACF9926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49" name="Oval 2700">
                <a:extLst>
                  <a:ext uri="{FF2B5EF4-FFF2-40B4-BE49-F238E27FC236}">
                    <a16:creationId xmlns:a16="http://schemas.microsoft.com/office/drawing/2014/main" id="{A4838863-B95A-4189-A69E-1ED28D846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0" name="Oval 2701">
                <a:extLst>
                  <a:ext uri="{FF2B5EF4-FFF2-40B4-BE49-F238E27FC236}">
                    <a16:creationId xmlns:a16="http://schemas.microsoft.com/office/drawing/2014/main" id="{8DC4BEEB-29A2-4497-AE6D-A724E17A9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1" name="Oval 2702">
                <a:extLst>
                  <a:ext uri="{FF2B5EF4-FFF2-40B4-BE49-F238E27FC236}">
                    <a16:creationId xmlns:a16="http://schemas.microsoft.com/office/drawing/2014/main" id="{FC44A3C5-DF79-4B03-841A-01861D78F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2" name="Oval 2703">
                <a:extLst>
                  <a:ext uri="{FF2B5EF4-FFF2-40B4-BE49-F238E27FC236}">
                    <a16:creationId xmlns:a16="http://schemas.microsoft.com/office/drawing/2014/main" id="{C0DB7BCB-BB86-42ED-A773-7BC0F2E27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3" name="Oval 2704">
                <a:extLst>
                  <a:ext uri="{FF2B5EF4-FFF2-40B4-BE49-F238E27FC236}">
                    <a16:creationId xmlns:a16="http://schemas.microsoft.com/office/drawing/2014/main" id="{4D803D4E-F08B-496E-B925-6353C53890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4" name="Oval 2705">
                <a:extLst>
                  <a:ext uri="{FF2B5EF4-FFF2-40B4-BE49-F238E27FC236}">
                    <a16:creationId xmlns:a16="http://schemas.microsoft.com/office/drawing/2014/main" id="{0CBC0940-B313-4996-A7B6-4AC4D9154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5" name="Oval 2706">
                <a:extLst>
                  <a:ext uri="{FF2B5EF4-FFF2-40B4-BE49-F238E27FC236}">
                    <a16:creationId xmlns:a16="http://schemas.microsoft.com/office/drawing/2014/main" id="{CE6C2B80-12D8-4B84-8608-B1F5E3EB62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6" name="Oval 2707">
                <a:extLst>
                  <a:ext uri="{FF2B5EF4-FFF2-40B4-BE49-F238E27FC236}">
                    <a16:creationId xmlns:a16="http://schemas.microsoft.com/office/drawing/2014/main" id="{86A4ECDB-85AF-4A84-A0AA-0D0E87DED1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7" name="Oval 2708">
                <a:extLst>
                  <a:ext uri="{FF2B5EF4-FFF2-40B4-BE49-F238E27FC236}">
                    <a16:creationId xmlns:a16="http://schemas.microsoft.com/office/drawing/2014/main" id="{31205322-08B3-4804-8D5D-4259220C7E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8" name="Oval 2709">
                <a:extLst>
                  <a:ext uri="{FF2B5EF4-FFF2-40B4-BE49-F238E27FC236}">
                    <a16:creationId xmlns:a16="http://schemas.microsoft.com/office/drawing/2014/main" id="{B8AE695C-A6B4-416E-89B1-003379E72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59" name="Oval 2710">
                <a:extLst>
                  <a:ext uri="{FF2B5EF4-FFF2-40B4-BE49-F238E27FC236}">
                    <a16:creationId xmlns:a16="http://schemas.microsoft.com/office/drawing/2014/main" id="{64F7846B-C86E-491E-8BC0-B25A13A48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0" name="Oval 2711">
                <a:extLst>
                  <a:ext uri="{FF2B5EF4-FFF2-40B4-BE49-F238E27FC236}">
                    <a16:creationId xmlns:a16="http://schemas.microsoft.com/office/drawing/2014/main" id="{09E7E3E6-331D-4D55-95EF-3792BF6DF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1" name="Oval 2712">
                <a:extLst>
                  <a:ext uri="{FF2B5EF4-FFF2-40B4-BE49-F238E27FC236}">
                    <a16:creationId xmlns:a16="http://schemas.microsoft.com/office/drawing/2014/main" id="{A22AFBA2-63A2-49C1-A73B-42EA518C4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2" name="Oval 2713">
                <a:extLst>
                  <a:ext uri="{FF2B5EF4-FFF2-40B4-BE49-F238E27FC236}">
                    <a16:creationId xmlns:a16="http://schemas.microsoft.com/office/drawing/2014/main" id="{9FC066C1-42FD-4832-9C9A-D84DC3218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3" name="Oval 2714">
                <a:extLst>
                  <a:ext uri="{FF2B5EF4-FFF2-40B4-BE49-F238E27FC236}">
                    <a16:creationId xmlns:a16="http://schemas.microsoft.com/office/drawing/2014/main" id="{AFAAA17B-FDC3-4D96-A067-0BCB0DFD8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4" name="Oval 2715">
                <a:extLst>
                  <a:ext uri="{FF2B5EF4-FFF2-40B4-BE49-F238E27FC236}">
                    <a16:creationId xmlns:a16="http://schemas.microsoft.com/office/drawing/2014/main" id="{797D99A7-0BC0-4219-90B4-A78B0B04E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5" name="Oval 2716">
                <a:extLst>
                  <a:ext uri="{FF2B5EF4-FFF2-40B4-BE49-F238E27FC236}">
                    <a16:creationId xmlns:a16="http://schemas.microsoft.com/office/drawing/2014/main" id="{1F8B308E-F103-467C-97AB-B6011B317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6" name="Oval 2717">
                <a:extLst>
                  <a:ext uri="{FF2B5EF4-FFF2-40B4-BE49-F238E27FC236}">
                    <a16:creationId xmlns:a16="http://schemas.microsoft.com/office/drawing/2014/main" id="{0942AD57-5C07-4900-866A-9CE8CB853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7" name="Oval 2718">
                <a:extLst>
                  <a:ext uri="{FF2B5EF4-FFF2-40B4-BE49-F238E27FC236}">
                    <a16:creationId xmlns:a16="http://schemas.microsoft.com/office/drawing/2014/main" id="{1EAB8C2E-EDBA-479F-94F4-CE9F81C5D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8" name="Oval 2719">
                <a:extLst>
                  <a:ext uri="{FF2B5EF4-FFF2-40B4-BE49-F238E27FC236}">
                    <a16:creationId xmlns:a16="http://schemas.microsoft.com/office/drawing/2014/main" id="{6858DA8F-E9B8-4FCC-8EC0-573CCC72E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69" name="Oval 2720">
                <a:extLst>
                  <a:ext uri="{FF2B5EF4-FFF2-40B4-BE49-F238E27FC236}">
                    <a16:creationId xmlns:a16="http://schemas.microsoft.com/office/drawing/2014/main" id="{0F103D5E-2570-4B5D-802F-F48D5E164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0" name="Oval 2721">
                <a:extLst>
                  <a:ext uri="{FF2B5EF4-FFF2-40B4-BE49-F238E27FC236}">
                    <a16:creationId xmlns:a16="http://schemas.microsoft.com/office/drawing/2014/main" id="{3D07F9F3-8C74-405B-B415-545B82A4F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1" name="Oval 2722">
                <a:extLst>
                  <a:ext uri="{FF2B5EF4-FFF2-40B4-BE49-F238E27FC236}">
                    <a16:creationId xmlns:a16="http://schemas.microsoft.com/office/drawing/2014/main" id="{983CDD79-8FFB-4C2E-A7AC-317B8557FC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2" name="Oval 2723">
                <a:extLst>
                  <a:ext uri="{FF2B5EF4-FFF2-40B4-BE49-F238E27FC236}">
                    <a16:creationId xmlns:a16="http://schemas.microsoft.com/office/drawing/2014/main" id="{72634E54-ACAE-452A-852B-15CA4BC55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3" name="Oval 2724">
                <a:extLst>
                  <a:ext uri="{FF2B5EF4-FFF2-40B4-BE49-F238E27FC236}">
                    <a16:creationId xmlns:a16="http://schemas.microsoft.com/office/drawing/2014/main" id="{9483EE00-08EC-407E-AA5B-955191174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4" name="Oval 2725">
                <a:extLst>
                  <a:ext uri="{FF2B5EF4-FFF2-40B4-BE49-F238E27FC236}">
                    <a16:creationId xmlns:a16="http://schemas.microsoft.com/office/drawing/2014/main" id="{32F3E0AB-8CBF-4ECD-91C4-68B4464DE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5" name="Oval 2726">
                <a:extLst>
                  <a:ext uri="{FF2B5EF4-FFF2-40B4-BE49-F238E27FC236}">
                    <a16:creationId xmlns:a16="http://schemas.microsoft.com/office/drawing/2014/main" id="{B60E2FDE-5484-4366-9138-03ED1238F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6" name="Oval 2727">
                <a:extLst>
                  <a:ext uri="{FF2B5EF4-FFF2-40B4-BE49-F238E27FC236}">
                    <a16:creationId xmlns:a16="http://schemas.microsoft.com/office/drawing/2014/main" id="{1777430C-77C0-4C1E-B608-C87389225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7" name="Oval 2728">
                <a:extLst>
                  <a:ext uri="{FF2B5EF4-FFF2-40B4-BE49-F238E27FC236}">
                    <a16:creationId xmlns:a16="http://schemas.microsoft.com/office/drawing/2014/main" id="{B3F176D8-710A-49EB-9019-CF92FD2AF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8" name="Oval 2729">
                <a:extLst>
                  <a:ext uri="{FF2B5EF4-FFF2-40B4-BE49-F238E27FC236}">
                    <a16:creationId xmlns:a16="http://schemas.microsoft.com/office/drawing/2014/main" id="{6AD86109-5EB8-4DBF-AAB8-66ECDEE87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9" name="Oval 2730">
                <a:extLst>
                  <a:ext uri="{FF2B5EF4-FFF2-40B4-BE49-F238E27FC236}">
                    <a16:creationId xmlns:a16="http://schemas.microsoft.com/office/drawing/2014/main" id="{028F1A2D-FD04-4CC8-9C02-E92DBEDEF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0" name="Oval 2731">
                <a:extLst>
                  <a:ext uri="{FF2B5EF4-FFF2-40B4-BE49-F238E27FC236}">
                    <a16:creationId xmlns:a16="http://schemas.microsoft.com/office/drawing/2014/main" id="{ED9EE30A-305F-45FC-BEE1-52332E8221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1" name="Oval 2732">
                <a:extLst>
                  <a:ext uri="{FF2B5EF4-FFF2-40B4-BE49-F238E27FC236}">
                    <a16:creationId xmlns:a16="http://schemas.microsoft.com/office/drawing/2014/main" id="{21CDCB73-27BC-4D0D-8B83-906CDE74A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2" name="Oval 2733">
                <a:extLst>
                  <a:ext uri="{FF2B5EF4-FFF2-40B4-BE49-F238E27FC236}">
                    <a16:creationId xmlns:a16="http://schemas.microsoft.com/office/drawing/2014/main" id="{997460B6-1A3D-4535-B23D-0C50B5A42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3" name="Oval 2734">
                <a:extLst>
                  <a:ext uri="{FF2B5EF4-FFF2-40B4-BE49-F238E27FC236}">
                    <a16:creationId xmlns:a16="http://schemas.microsoft.com/office/drawing/2014/main" id="{B2C3F825-D202-4EE6-853A-02126C2C16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4" name="Oval 2735">
                <a:extLst>
                  <a:ext uri="{FF2B5EF4-FFF2-40B4-BE49-F238E27FC236}">
                    <a16:creationId xmlns:a16="http://schemas.microsoft.com/office/drawing/2014/main" id="{A31D6409-B227-4C29-9836-C0668776B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5" name="Oval 2736">
                <a:extLst>
                  <a:ext uri="{FF2B5EF4-FFF2-40B4-BE49-F238E27FC236}">
                    <a16:creationId xmlns:a16="http://schemas.microsoft.com/office/drawing/2014/main" id="{4B223F2D-5CCF-43EA-AE5E-8512D42C8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6" name="Oval 2737">
                <a:extLst>
                  <a:ext uri="{FF2B5EF4-FFF2-40B4-BE49-F238E27FC236}">
                    <a16:creationId xmlns:a16="http://schemas.microsoft.com/office/drawing/2014/main" id="{E3410520-6F67-4C5B-8A5A-14144B9B2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7" name="Oval 2738">
                <a:extLst>
                  <a:ext uri="{FF2B5EF4-FFF2-40B4-BE49-F238E27FC236}">
                    <a16:creationId xmlns:a16="http://schemas.microsoft.com/office/drawing/2014/main" id="{3B6C58E8-3881-4DD7-896E-F6F365B0CB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8" name="Oval 2739">
                <a:extLst>
                  <a:ext uri="{FF2B5EF4-FFF2-40B4-BE49-F238E27FC236}">
                    <a16:creationId xmlns:a16="http://schemas.microsoft.com/office/drawing/2014/main" id="{8CF85FB1-3B5A-4BD0-AD59-5A26B2021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9" name="Oval 2740">
                <a:extLst>
                  <a:ext uri="{FF2B5EF4-FFF2-40B4-BE49-F238E27FC236}">
                    <a16:creationId xmlns:a16="http://schemas.microsoft.com/office/drawing/2014/main" id="{8563FE04-6989-4928-A751-3F346BB6E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0" name="Oval 2741">
                <a:extLst>
                  <a:ext uri="{FF2B5EF4-FFF2-40B4-BE49-F238E27FC236}">
                    <a16:creationId xmlns:a16="http://schemas.microsoft.com/office/drawing/2014/main" id="{B9E3EC9B-9775-404F-A90A-D5DDD45DE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1" name="Oval 2742">
                <a:extLst>
                  <a:ext uri="{FF2B5EF4-FFF2-40B4-BE49-F238E27FC236}">
                    <a16:creationId xmlns:a16="http://schemas.microsoft.com/office/drawing/2014/main" id="{6238267C-CE2B-4507-9EE7-0364D21A0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2" name="Oval 2743">
                <a:extLst>
                  <a:ext uri="{FF2B5EF4-FFF2-40B4-BE49-F238E27FC236}">
                    <a16:creationId xmlns:a16="http://schemas.microsoft.com/office/drawing/2014/main" id="{43E58091-3AEC-4F54-BBA3-F8A77C832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3" name="Oval 2744">
                <a:extLst>
                  <a:ext uri="{FF2B5EF4-FFF2-40B4-BE49-F238E27FC236}">
                    <a16:creationId xmlns:a16="http://schemas.microsoft.com/office/drawing/2014/main" id="{76D52B59-BDD6-47FC-8FED-F79425B05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4" name="Oval 2745">
                <a:extLst>
                  <a:ext uri="{FF2B5EF4-FFF2-40B4-BE49-F238E27FC236}">
                    <a16:creationId xmlns:a16="http://schemas.microsoft.com/office/drawing/2014/main" id="{17CE2F3A-C857-4D7F-AB44-E78EF66FA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5" name="Oval 2746">
                <a:extLst>
                  <a:ext uri="{FF2B5EF4-FFF2-40B4-BE49-F238E27FC236}">
                    <a16:creationId xmlns:a16="http://schemas.microsoft.com/office/drawing/2014/main" id="{AFDDB1D3-2BEF-4337-ADB9-6D6777B4B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6" name="Oval 2747">
                <a:extLst>
                  <a:ext uri="{FF2B5EF4-FFF2-40B4-BE49-F238E27FC236}">
                    <a16:creationId xmlns:a16="http://schemas.microsoft.com/office/drawing/2014/main" id="{2D7B88F2-A1B9-4907-82C6-B7BC3F1B2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7" name="Oval 2748">
                <a:extLst>
                  <a:ext uri="{FF2B5EF4-FFF2-40B4-BE49-F238E27FC236}">
                    <a16:creationId xmlns:a16="http://schemas.microsoft.com/office/drawing/2014/main" id="{DF430A58-31C6-436C-A838-E88B33178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8" name="Oval 2749">
                <a:extLst>
                  <a:ext uri="{FF2B5EF4-FFF2-40B4-BE49-F238E27FC236}">
                    <a16:creationId xmlns:a16="http://schemas.microsoft.com/office/drawing/2014/main" id="{89E9C5F3-AE98-4746-B283-1690C3535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9" name="Oval 2750">
                <a:extLst>
                  <a:ext uri="{FF2B5EF4-FFF2-40B4-BE49-F238E27FC236}">
                    <a16:creationId xmlns:a16="http://schemas.microsoft.com/office/drawing/2014/main" id="{47757347-94A9-4EA3-83D5-46766B4CD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0" name="Oval 2751">
                <a:extLst>
                  <a:ext uri="{FF2B5EF4-FFF2-40B4-BE49-F238E27FC236}">
                    <a16:creationId xmlns:a16="http://schemas.microsoft.com/office/drawing/2014/main" id="{68BBF2AB-BD0C-4C83-A7AF-F554F633D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1" name="Oval 2752">
                <a:extLst>
                  <a:ext uri="{FF2B5EF4-FFF2-40B4-BE49-F238E27FC236}">
                    <a16:creationId xmlns:a16="http://schemas.microsoft.com/office/drawing/2014/main" id="{FED2DA83-3B9F-4A1E-8648-2FD8FA7A0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2" name="Oval 2753">
                <a:extLst>
                  <a:ext uri="{FF2B5EF4-FFF2-40B4-BE49-F238E27FC236}">
                    <a16:creationId xmlns:a16="http://schemas.microsoft.com/office/drawing/2014/main" id="{06F7F97F-5AE3-464E-8273-3A4A7E3DC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3" name="Oval 2754">
                <a:extLst>
                  <a:ext uri="{FF2B5EF4-FFF2-40B4-BE49-F238E27FC236}">
                    <a16:creationId xmlns:a16="http://schemas.microsoft.com/office/drawing/2014/main" id="{4AA0728E-E17D-4F6A-8D3A-56AEEFC4C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4" name="Oval 2755">
                <a:extLst>
                  <a:ext uri="{FF2B5EF4-FFF2-40B4-BE49-F238E27FC236}">
                    <a16:creationId xmlns:a16="http://schemas.microsoft.com/office/drawing/2014/main" id="{F3CED798-4EBC-4A89-A433-97E2ABEA0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5" name="Oval 2756">
                <a:extLst>
                  <a:ext uri="{FF2B5EF4-FFF2-40B4-BE49-F238E27FC236}">
                    <a16:creationId xmlns:a16="http://schemas.microsoft.com/office/drawing/2014/main" id="{3FA63B65-DD8C-42DF-B271-C0991A62C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6" name="Oval 2757">
                <a:extLst>
                  <a:ext uri="{FF2B5EF4-FFF2-40B4-BE49-F238E27FC236}">
                    <a16:creationId xmlns:a16="http://schemas.microsoft.com/office/drawing/2014/main" id="{EBAC486A-D428-43D2-9609-658A6DC47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7" name="Oval 2758">
                <a:extLst>
                  <a:ext uri="{FF2B5EF4-FFF2-40B4-BE49-F238E27FC236}">
                    <a16:creationId xmlns:a16="http://schemas.microsoft.com/office/drawing/2014/main" id="{E2BABA1C-4B7F-4F55-A1C4-7C4345760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8" name="Oval 2759">
                <a:extLst>
                  <a:ext uri="{FF2B5EF4-FFF2-40B4-BE49-F238E27FC236}">
                    <a16:creationId xmlns:a16="http://schemas.microsoft.com/office/drawing/2014/main" id="{F4926149-4FDF-47F0-9A5D-CF5BCC4E2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9" name="Oval 2760">
                <a:extLst>
                  <a:ext uri="{FF2B5EF4-FFF2-40B4-BE49-F238E27FC236}">
                    <a16:creationId xmlns:a16="http://schemas.microsoft.com/office/drawing/2014/main" id="{8F1EDCD0-B5BF-44DC-A431-7094F3BD4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0" name="Oval 2761">
                <a:extLst>
                  <a:ext uri="{FF2B5EF4-FFF2-40B4-BE49-F238E27FC236}">
                    <a16:creationId xmlns:a16="http://schemas.microsoft.com/office/drawing/2014/main" id="{B9CD99B0-D718-447F-AAFB-21715E5AD1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1" name="Oval 2762">
                <a:extLst>
                  <a:ext uri="{FF2B5EF4-FFF2-40B4-BE49-F238E27FC236}">
                    <a16:creationId xmlns:a16="http://schemas.microsoft.com/office/drawing/2014/main" id="{714C6164-C7C3-47FF-B8CC-DF0FC9E9F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2" name="Oval 2763">
                <a:extLst>
                  <a:ext uri="{FF2B5EF4-FFF2-40B4-BE49-F238E27FC236}">
                    <a16:creationId xmlns:a16="http://schemas.microsoft.com/office/drawing/2014/main" id="{AE31B561-6C94-4079-8262-B33DBC57F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3" name="Oval 2764">
                <a:extLst>
                  <a:ext uri="{FF2B5EF4-FFF2-40B4-BE49-F238E27FC236}">
                    <a16:creationId xmlns:a16="http://schemas.microsoft.com/office/drawing/2014/main" id="{81F5C4BB-7C4F-46D3-9618-5B05AE476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4" name="Oval 2765">
                <a:extLst>
                  <a:ext uri="{FF2B5EF4-FFF2-40B4-BE49-F238E27FC236}">
                    <a16:creationId xmlns:a16="http://schemas.microsoft.com/office/drawing/2014/main" id="{FFA7A9C0-968A-47B3-81B2-E49D08EA7D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5" name="Oval 2766">
                <a:extLst>
                  <a:ext uri="{FF2B5EF4-FFF2-40B4-BE49-F238E27FC236}">
                    <a16:creationId xmlns:a16="http://schemas.microsoft.com/office/drawing/2014/main" id="{FE6F7E31-45B5-4A17-8AD6-FE1B3DF08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6" name="Oval 2767">
                <a:extLst>
                  <a:ext uri="{FF2B5EF4-FFF2-40B4-BE49-F238E27FC236}">
                    <a16:creationId xmlns:a16="http://schemas.microsoft.com/office/drawing/2014/main" id="{71AA0071-C6F7-463A-912D-F1DFEE252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7" name="Oval 2768">
                <a:extLst>
                  <a:ext uri="{FF2B5EF4-FFF2-40B4-BE49-F238E27FC236}">
                    <a16:creationId xmlns:a16="http://schemas.microsoft.com/office/drawing/2014/main" id="{8111F58B-2E2F-492E-942A-48366F7EC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8" name="Oval 2769">
                <a:extLst>
                  <a:ext uri="{FF2B5EF4-FFF2-40B4-BE49-F238E27FC236}">
                    <a16:creationId xmlns:a16="http://schemas.microsoft.com/office/drawing/2014/main" id="{6F838045-3D3F-40DA-ACBC-3A11FAE3B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9" name="Oval 2770">
                <a:extLst>
                  <a:ext uri="{FF2B5EF4-FFF2-40B4-BE49-F238E27FC236}">
                    <a16:creationId xmlns:a16="http://schemas.microsoft.com/office/drawing/2014/main" id="{A4F19F7D-E0F8-4891-A60B-F0B4A82FE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0" name="Oval 2771">
                <a:extLst>
                  <a:ext uri="{FF2B5EF4-FFF2-40B4-BE49-F238E27FC236}">
                    <a16:creationId xmlns:a16="http://schemas.microsoft.com/office/drawing/2014/main" id="{817B06C9-8C63-4B04-87FA-B8C3C1604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1" name="Oval 2772">
                <a:extLst>
                  <a:ext uri="{FF2B5EF4-FFF2-40B4-BE49-F238E27FC236}">
                    <a16:creationId xmlns:a16="http://schemas.microsoft.com/office/drawing/2014/main" id="{EDD6D396-20FF-4299-8F17-6C62C4CDC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2" name="Oval 2773">
                <a:extLst>
                  <a:ext uri="{FF2B5EF4-FFF2-40B4-BE49-F238E27FC236}">
                    <a16:creationId xmlns:a16="http://schemas.microsoft.com/office/drawing/2014/main" id="{F957971A-5E5C-4FEC-8F9A-28329C99F7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3" name="Oval 2774">
                <a:extLst>
                  <a:ext uri="{FF2B5EF4-FFF2-40B4-BE49-F238E27FC236}">
                    <a16:creationId xmlns:a16="http://schemas.microsoft.com/office/drawing/2014/main" id="{B4D7EBF9-580C-4E89-AB12-1BE5BB354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4" name="Oval 2775">
                <a:extLst>
                  <a:ext uri="{FF2B5EF4-FFF2-40B4-BE49-F238E27FC236}">
                    <a16:creationId xmlns:a16="http://schemas.microsoft.com/office/drawing/2014/main" id="{49988AF5-CD97-4C77-AAAA-1F1A97615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5" name="Oval 2776">
                <a:extLst>
                  <a:ext uri="{FF2B5EF4-FFF2-40B4-BE49-F238E27FC236}">
                    <a16:creationId xmlns:a16="http://schemas.microsoft.com/office/drawing/2014/main" id="{E92FF1B6-A10F-4482-B784-9D7FA8123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6" name="Oval 2777">
                <a:extLst>
                  <a:ext uri="{FF2B5EF4-FFF2-40B4-BE49-F238E27FC236}">
                    <a16:creationId xmlns:a16="http://schemas.microsoft.com/office/drawing/2014/main" id="{610DB2BF-CBAF-4AF2-BC6E-8E329BAF19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7" name="Oval 2778">
                <a:extLst>
                  <a:ext uri="{FF2B5EF4-FFF2-40B4-BE49-F238E27FC236}">
                    <a16:creationId xmlns:a16="http://schemas.microsoft.com/office/drawing/2014/main" id="{7221D241-A3C7-407E-8999-A148B0753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8" name="Oval 2779">
                <a:extLst>
                  <a:ext uri="{FF2B5EF4-FFF2-40B4-BE49-F238E27FC236}">
                    <a16:creationId xmlns:a16="http://schemas.microsoft.com/office/drawing/2014/main" id="{2622D243-E700-46DB-BCFC-A2FA05B30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9" name="Oval 2780">
                <a:extLst>
                  <a:ext uri="{FF2B5EF4-FFF2-40B4-BE49-F238E27FC236}">
                    <a16:creationId xmlns:a16="http://schemas.microsoft.com/office/drawing/2014/main" id="{7626E8AA-F501-4EAE-97B6-1C9966FC4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0" name="Oval 2781">
                <a:extLst>
                  <a:ext uri="{FF2B5EF4-FFF2-40B4-BE49-F238E27FC236}">
                    <a16:creationId xmlns:a16="http://schemas.microsoft.com/office/drawing/2014/main" id="{DB9F821C-3420-4580-9BEC-BA7352801A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1" name="Oval 2782">
                <a:extLst>
                  <a:ext uri="{FF2B5EF4-FFF2-40B4-BE49-F238E27FC236}">
                    <a16:creationId xmlns:a16="http://schemas.microsoft.com/office/drawing/2014/main" id="{451EE704-F6E1-4034-ADA2-B719CFED6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2" name="Oval 2783">
                <a:extLst>
                  <a:ext uri="{FF2B5EF4-FFF2-40B4-BE49-F238E27FC236}">
                    <a16:creationId xmlns:a16="http://schemas.microsoft.com/office/drawing/2014/main" id="{3102FD53-F9E4-45DC-B877-CDD45856A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3" name="Oval 2784">
                <a:extLst>
                  <a:ext uri="{FF2B5EF4-FFF2-40B4-BE49-F238E27FC236}">
                    <a16:creationId xmlns:a16="http://schemas.microsoft.com/office/drawing/2014/main" id="{833700FC-6D46-481F-8EDD-9A6B9F967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4" name="Oval 2785">
                <a:extLst>
                  <a:ext uri="{FF2B5EF4-FFF2-40B4-BE49-F238E27FC236}">
                    <a16:creationId xmlns:a16="http://schemas.microsoft.com/office/drawing/2014/main" id="{2FF55621-807F-47AD-B23B-7D4DED4EDE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5" name="Oval 2786">
                <a:extLst>
                  <a:ext uri="{FF2B5EF4-FFF2-40B4-BE49-F238E27FC236}">
                    <a16:creationId xmlns:a16="http://schemas.microsoft.com/office/drawing/2014/main" id="{0532E074-C459-4D4A-A37C-F3DD0FC28E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6" name="Oval 2787">
                <a:extLst>
                  <a:ext uri="{FF2B5EF4-FFF2-40B4-BE49-F238E27FC236}">
                    <a16:creationId xmlns:a16="http://schemas.microsoft.com/office/drawing/2014/main" id="{52EDA240-BB62-4304-8E13-EFDCBC113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7" name="Oval 2788">
                <a:extLst>
                  <a:ext uri="{FF2B5EF4-FFF2-40B4-BE49-F238E27FC236}">
                    <a16:creationId xmlns:a16="http://schemas.microsoft.com/office/drawing/2014/main" id="{29C2BE3F-71D0-45D9-8410-FA63BAE9A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8" name="Oval 2789">
                <a:extLst>
                  <a:ext uri="{FF2B5EF4-FFF2-40B4-BE49-F238E27FC236}">
                    <a16:creationId xmlns:a16="http://schemas.microsoft.com/office/drawing/2014/main" id="{67B038D8-66B7-4A60-A33B-58440E609A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9" name="Oval 2790">
                <a:extLst>
                  <a:ext uri="{FF2B5EF4-FFF2-40B4-BE49-F238E27FC236}">
                    <a16:creationId xmlns:a16="http://schemas.microsoft.com/office/drawing/2014/main" id="{D316FA23-A869-4AC5-961F-C6410A127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0" name="Oval 2791">
                <a:extLst>
                  <a:ext uri="{FF2B5EF4-FFF2-40B4-BE49-F238E27FC236}">
                    <a16:creationId xmlns:a16="http://schemas.microsoft.com/office/drawing/2014/main" id="{AEEA5DC4-6BA1-47B3-A053-17CB01671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1" name="Oval 2792">
                <a:extLst>
                  <a:ext uri="{FF2B5EF4-FFF2-40B4-BE49-F238E27FC236}">
                    <a16:creationId xmlns:a16="http://schemas.microsoft.com/office/drawing/2014/main" id="{08BC514B-9541-4830-B5D5-5B5C0651B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2" name="Oval 2793">
                <a:extLst>
                  <a:ext uri="{FF2B5EF4-FFF2-40B4-BE49-F238E27FC236}">
                    <a16:creationId xmlns:a16="http://schemas.microsoft.com/office/drawing/2014/main" id="{400A36C9-A26D-4EF4-A9E1-913E2D3C0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3" name="Oval 2794">
                <a:extLst>
                  <a:ext uri="{FF2B5EF4-FFF2-40B4-BE49-F238E27FC236}">
                    <a16:creationId xmlns:a16="http://schemas.microsoft.com/office/drawing/2014/main" id="{A3783CE5-BFF5-4DCE-BAE2-2CF2047C1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4" name="Oval 2795">
                <a:extLst>
                  <a:ext uri="{FF2B5EF4-FFF2-40B4-BE49-F238E27FC236}">
                    <a16:creationId xmlns:a16="http://schemas.microsoft.com/office/drawing/2014/main" id="{E948DA88-3386-4E76-B894-1729A86D6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5" name="Oval 2796">
                <a:extLst>
                  <a:ext uri="{FF2B5EF4-FFF2-40B4-BE49-F238E27FC236}">
                    <a16:creationId xmlns:a16="http://schemas.microsoft.com/office/drawing/2014/main" id="{859D67B5-43AF-4FE3-8F17-184C88383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6" name="Oval 2797">
                <a:extLst>
                  <a:ext uri="{FF2B5EF4-FFF2-40B4-BE49-F238E27FC236}">
                    <a16:creationId xmlns:a16="http://schemas.microsoft.com/office/drawing/2014/main" id="{E6C993E6-D451-4A93-95B7-8B1F32444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7" name="Oval 2798">
                <a:extLst>
                  <a:ext uri="{FF2B5EF4-FFF2-40B4-BE49-F238E27FC236}">
                    <a16:creationId xmlns:a16="http://schemas.microsoft.com/office/drawing/2014/main" id="{7FEF4B7E-5CE4-4DAF-873E-85A83FBF2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8" name="Oval 2799">
                <a:extLst>
                  <a:ext uri="{FF2B5EF4-FFF2-40B4-BE49-F238E27FC236}">
                    <a16:creationId xmlns:a16="http://schemas.microsoft.com/office/drawing/2014/main" id="{28FBD7BA-810F-4C1D-B284-44BFF02B5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9" name="Oval 2800">
                <a:extLst>
                  <a:ext uri="{FF2B5EF4-FFF2-40B4-BE49-F238E27FC236}">
                    <a16:creationId xmlns:a16="http://schemas.microsoft.com/office/drawing/2014/main" id="{DF7CEAC9-4FB9-45D9-B6C8-6FC2B7C74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0" name="Oval 2801">
                <a:extLst>
                  <a:ext uri="{FF2B5EF4-FFF2-40B4-BE49-F238E27FC236}">
                    <a16:creationId xmlns:a16="http://schemas.microsoft.com/office/drawing/2014/main" id="{C3D3C560-5BAE-4E64-84FF-91A01C825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1" name="Oval 2802">
                <a:extLst>
                  <a:ext uri="{FF2B5EF4-FFF2-40B4-BE49-F238E27FC236}">
                    <a16:creationId xmlns:a16="http://schemas.microsoft.com/office/drawing/2014/main" id="{F30005F7-C963-4BB5-B00D-83385D500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2" name="Oval 2803">
                <a:extLst>
                  <a:ext uri="{FF2B5EF4-FFF2-40B4-BE49-F238E27FC236}">
                    <a16:creationId xmlns:a16="http://schemas.microsoft.com/office/drawing/2014/main" id="{4CC01CB5-9CF6-49CE-8B39-E875FCBA6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3" name="Oval 2804">
                <a:extLst>
                  <a:ext uri="{FF2B5EF4-FFF2-40B4-BE49-F238E27FC236}">
                    <a16:creationId xmlns:a16="http://schemas.microsoft.com/office/drawing/2014/main" id="{9D775D58-8AD8-4163-AE5A-040C51C5A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4" name="Oval 2805">
                <a:extLst>
                  <a:ext uri="{FF2B5EF4-FFF2-40B4-BE49-F238E27FC236}">
                    <a16:creationId xmlns:a16="http://schemas.microsoft.com/office/drawing/2014/main" id="{BE39DAAC-C79E-480A-B896-D04D041EEE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5" name="Oval 2806">
                <a:extLst>
                  <a:ext uri="{FF2B5EF4-FFF2-40B4-BE49-F238E27FC236}">
                    <a16:creationId xmlns:a16="http://schemas.microsoft.com/office/drawing/2014/main" id="{2DE69691-5FB4-4504-B6A3-1798E0D49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6" name="Oval 2807">
                <a:extLst>
                  <a:ext uri="{FF2B5EF4-FFF2-40B4-BE49-F238E27FC236}">
                    <a16:creationId xmlns:a16="http://schemas.microsoft.com/office/drawing/2014/main" id="{A85B6AD7-C629-451F-8DBB-6B9134B6F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7" name="Oval 2808">
                <a:extLst>
                  <a:ext uri="{FF2B5EF4-FFF2-40B4-BE49-F238E27FC236}">
                    <a16:creationId xmlns:a16="http://schemas.microsoft.com/office/drawing/2014/main" id="{B8E4A3FF-9A0F-4EEA-94FB-95A30C570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8" name="Oval 2809">
                <a:extLst>
                  <a:ext uri="{FF2B5EF4-FFF2-40B4-BE49-F238E27FC236}">
                    <a16:creationId xmlns:a16="http://schemas.microsoft.com/office/drawing/2014/main" id="{3F7BEF4D-7ADA-419F-BC7E-F1207F848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9" name="Oval 2810">
                <a:extLst>
                  <a:ext uri="{FF2B5EF4-FFF2-40B4-BE49-F238E27FC236}">
                    <a16:creationId xmlns:a16="http://schemas.microsoft.com/office/drawing/2014/main" id="{008D7EFF-3B84-435B-8C0F-5DF641E6D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0" name="Oval 2811">
                <a:extLst>
                  <a:ext uri="{FF2B5EF4-FFF2-40B4-BE49-F238E27FC236}">
                    <a16:creationId xmlns:a16="http://schemas.microsoft.com/office/drawing/2014/main" id="{F9CAD478-CC68-472A-B9D4-4CB1CEB46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1" name="Oval 2812">
                <a:extLst>
                  <a:ext uri="{FF2B5EF4-FFF2-40B4-BE49-F238E27FC236}">
                    <a16:creationId xmlns:a16="http://schemas.microsoft.com/office/drawing/2014/main" id="{B361A81A-AFD0-448E-9643-42A451E6B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2" name="Oval 2813">
                <a:extLst>
                  <a:ext uri="{FF2B5EF4-FFF2-40B4-BE49-F238E27FC236}">
                    <a16:creationId xmlns:a16="http://schemas.microsoft.com/office/drawing/2014/main" id="{05F7BA57-E322-49D3-B0E4-C798DBFE2C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3" name="Oval 2814">
                <a:extLst>
                  <a:ext uri="{FF2B5EF4-FFF2-40B4-BE49-F238E27FC236}">
                    <a16:creationId xmlns:a16="http://schemas.microsoft.com/office/drawing/2014/main" id="{02C28CD8-3CA6-48CE-A800-B52484DCF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4" name="Oval 2815">
                <a:extLst>
                  <a:ext uri="{FF2B5EF4-FFF2-40B4-BE49-F238E27FC236}">
                    <a16:creationId xmlns:a16="http://schemas.microsoft.com/office/drawing/2014/main" id="{9CC7DB25-133E-438B-BDC8-74769B050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5" name="Oval 2816">
                <a:extLst>
                  <a:ext uri="{FF2B5EF4-FFF2-40B4-BE49-F238E27FC236}">
                    <a16:creationId xmlns:a16="http://schemas.microsoft.com/office/drawing/2014/main" id="{3A192B79-25E6-41D0-9A63-FD8A34EE1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3" name="Group 2817">
              <a:extLst>
                <a:ext uri="{FF2B5EF4-FFF2-40B4-BE49-F238E27FC236}">
                  <a16:creationId xmlns:a16="http://schemas.microsoft.com/office/drawing/2014/main" id="{2EA85D15-901B-477F-B839-0695915694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9" y="2152"/>
              <a:ext cx="177" cy="44"/>
              <a:chOff x="4959" y="2152"/>
              <a:chExt cx="177" cy="44"/>
            </a:xfrm>
          </p:grpSpPr>
          <p:sp>
            <p:nvSpPr>
              <p:cNvPr id="1366" name="Oval 2818">
                <a:extLst>
                  <a:ext uri="{FF2B5EF4-FFF2-40B4-BE49-F238E27FC236}">
                    <a16:creationId xmlns:a16="http://schemas.microsoft.com/office/drawing/2014/main" id="{C29F7D51-F1A9-48F4-B946-6BC00B5D8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7" name="Oval 2819">
                <a:extLst>
                  <a:ext uri="{FF2B5EF4-FFF2-40B4-BE49-F238E27FC236}">
                    <a16:creationId xmlns:a16="http://schemas.microsoft.com/office/drawing/2014/main" id="{F8DC19A4-ABF1-4ADD-98CE-80CE623D02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8" name="Oval 2820">
                <a:extLst>
                  <a:ext uri="{FF2B5EF4-FFF2-40B4-BE49-F238E27FC236}">
                    <a16:creationId xmlns:a16="http://schemas.microsoft.com/office/drawing/2014/main" id="{A77EBB80-D9FA-4C16-AD7B-1E5AA4495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9" name="Oval 2821">
                <a:extLst>
                  <a:ext uri="{FF2B5EF4-FFF2-40B4-BE49-F238E27FC236}">
                    <a16:creationId xmlns:a16="http://schemas.microsoft.com/office/drawing/2014/main" id="{AC2FAADC-1013-40CC-863B-2C86F5F3C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0" name="Oval 2822">
                <a:extLst>
                  <a:ext uri="{FF2B5EF4-FFF2-40B4-BE49-F238E27FC236}">
                    <a16:creationId xmlns:a16="http://schemas.microsoft.com/office/drawing/2014/main" id="{1302F53E-107B-4A22-A7C4-018770F3D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1" name="Oval 2823">
                <a:extLst>
                  <a:ext uri="{FF2B5EF4-FFF2-40B4-BE49-F238E27FC236}">
                    <a16:creationId xmlns:a16="http://schemas.microsoft.com/office/drawing/2014/main" id="{4FA8932F-2A9D-48D2-9DE0-C7DEF959C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2" name="Oval 2824">
                <a:extLst>
                  <a:ext uri="{FF2B5EF4-FFF2-40B4-BE49-F238E27FC236}">
                    <a16:creationId xmlns:a16="http://schemas.microsoft.com/office/drawing/2014/main" id="{14631506-1DDE-4558-BB66-12871E70E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3" name="Oval 2825">
                <a:extLst>
                  <a:ext uri="{FF2B5EF4-FFF2-40B4-BE49-F238E27FC236}">
                    <a16:creationId xmlns:a16="http://schemas.microsoft.com/office/drawing/2014/main" id="{77FCD716-ED58-4F57-AFB9-70EA2C51D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4" name="Oval 2826">
                <a:extLst>
                  <a:ext uri="{FF2B5EF4-FFF2-40B4-BE49-F238E27FC236}">
                    <a16:creationId xmlns:a16="http://schemas.microsoft.com/office/drawing/2014/main" id="{681400E1-9BB6-4133-8D53-CC1B8B77A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5" name="Oval 2827">
                <a:extLst>
                  <a:ext uri="{FF2B5EF4-FFF2-40B4-BE49-F238E27FC236}">
                    <a16:creationId xmlns:a16="http://schemas.microsoft.com/office/drawing/2014/main" id="{668EE611-7FA6-4FC5-AF21-09E6766DD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6" name="Oval 2828">
                <a:extLst>
                  <a:ext uri="{FF2B5EF4-FFF2-40B4-BE49-F238E27FC236}">
                    <a16:creationId xmlns:a16="http://schemas.microsoft.com/office/drawing/2014/main" id="{057FD6C2-8F5E-4897-B3B6-27AC80715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7" name="Oval 2829">
                <a:extLst>
                  <a:ext uri="{FF2B5EF4-FFF2-40B4-BE49-F238E27FC236}">
                    <a16:creationId xmlns:a16="http://schemas.microsoft.com/office/drawing/2014/main" id="{4E4F514A-3A02-4D56-9D40-9134FF3B3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8" name="Oval 2830">
                <a:extLst>
                  <a:ext uri="{FF2B5EF4-FFF2-40B4-BE49-F238E27FC236}">
                    <a16:creationId xmlns:a16="http://schemas.microsoft.com/office/drawing/2014/main" id="{FE0113E1-AE69-4D70-BD8A-11A397A8A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79" name="Oval 2831">
                <a:extLst>
                  <a:ext uri="{FF2B5EF4-FFF2-40B4-BE49-F238E27FC236}">
                    <a16:creationId xmlns:a16="http://schemas.microsoft.com/office/drawing/2014/main" id="{979293C6-D1E6-49FF-A96E-55AE70283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0" name="Oval 2832">
                <a:extLst>
                  <a:ext uri="{FF2B5EF4-FFF2-40B4-BE49-F238E27FC236}">
                    <a16:creationId xmlns:a16="http://schemas.microsoft.com/office/drawing/2014/main" id="{AC1B4261-69F7-41FA-AB79-623145D20F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1" name="Oval 2833">
                <a:extLst>
                  <a:ext uri="{FF2B5EF4-FFF2-40B4-BE49-F238E27FC236}">
                    <a16:creationId xmlns:a16="http://schemas.microsoft.com/office/drawing/2014/main" id="{9DBA1815-316E-4CAC-8F24-508086CF4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2" name="Oval 2834">
                <a:extLst>
                  <a:ext uri="{FF2B5EF4-FFF2-40B4-BE49-F238E27FC236}">
                    <a16:creationId xmlns:a16="http://schemas.microsoft.com/office/drawing/2014/main" id="{41CC5963-F787-45CD-A3EA-CD0FAA094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3" name="Oval 2835">
                <a:extLst>
                  <a:ext uri="{FF2B5EF4-FFF2-40B4-BE49-F238E27FC236}">
                    <a16:creationId xmlns:a16="http://schemas.microsoft.com/office/drawing/2014/main" id="{49C4006E-99AD-4CFF-81E4-497051981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4" name="Oval 2836">
                <a:extLst>
                  <a:ext uri="{FF2B5EF4-FFF2-40B4-BE49-F238E27FC236}">
                    <a16:creationId xmlns:a16="http://schemas.microsoft.com/office/drawing/2014/main" id="{560E32C1-A44D-438F-ABF5-BEBFDF27D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5" name="Oval 2837">
                <a:extLst>
                  <a:ext uri="{FF2B5EF4-FFF2-40B4-BE49-F238E27FC236}">
                    <a16:creationId xmlns:a16="http://schemas.microsoft.com/office/drawing/2014/main" id="{0381D30E-0288-4248-B267-BA937A275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6" name="Oval 2838">
                <a:extLst>
                  <a:ext uri="{FF2B5EF4-FFF2-40B4-BE49-F238E27FC236}">
                    <a16:creationId xmlns:a16="http://schemas.microsoft.com/office/drawing/2014/main" id="{A5195ADE-3E9A-464E-AAB7-9C4A82035B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7" name="Oval 2839">
                <a:extLst>
                  <a:ext uri="{FF2B5EF4-FFF2-40B4-BE49-F238E27FC236}">
                    <a16:creationId xmlns:a16="http://schemas.microsoft.com/office/drawing/2014/main" id="{B67F5311-1242-4702-9F22-D4DD80581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8" name="Oval 2840">
                <a:extLst>
                  <a:ext uri="{FF2B5EF4-FFF2-40B4-BE49-F238E27FC236}">
                    <a16:creationId xmlns:a16="http://schemas.microsoft.com/office/drawing/2014/main" id="{6BB416CF-9F20-42A2-86BF-D43AABFEC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89" name="Oval 2841">
                <a:extLst>
                  <a:ext uri="{FF2B5EF4-FFF2-40B4-BE49-F238E27FC236}">
                    <a16:creationId xmlns:a16="http://schemas.microsoft.com/office/drawing/2014/main" id="{41305AEC-1B04-45B4-83DB-3E627536A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0" name="Oval 2842">
                <a:extLst>
                  <a:ext uri="{FF2B5EF4-FFF2-40B4-BE49-F238E27FC236}">
                    <a16:creationId xmlns:a16="http://schemas.microsoft.com/office/drawing/2014/main" id="{051CE7C3-9E5E-4372-A5B8-5737D79DC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1" name="Oval 2843">
                <a:extLst>
                  <a:ext uri="{FF2B5EF4-FFF2-40B4-BE49-F238E27FC236}">
                    <a16:creationId xmlns:a16="http://schemas.microsoft.com/office/drawing/2014/main" id="{AD838511-26F3-4181-A044-212758D75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2" name="Oval 2844">
                <a:extLst>
                  <a:ext uri="{FF2B5EF4-FFF2-40B4-BE49-F238E27FC236}">
                    <a16:creationId xmlns:a16="http://schemas.microsoft.com/office/drawing/2014/main" id="{AA101ECA-069E-4E91-AABF-38763044E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3" name="Oval 2845">
                <a:extLst>
                  <a:ext uri="{FF2B5EF4-FFF2-40B4-BE49-F238E27FC236}">
                    <a16:creationId xmlns:a16="http://schemas.microsoft.com/office/drawing/2014/main" id="{57355B44-E6B4-4993-80DC-C425FA6C6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4" name="Oval 2846">
                <a:extLst>
                  <a:ext uri="{FF2B5EF4-FFF2-40B4-BE49-F238E27FC236}">
                    <a16:creationId xmlns:a16="http://schemas.microsoft.com/office/drawing/2014/main" id="{998F56E9-B32A-468D-9D83-D46EB36FC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5" name="Oval 2847">
                <a:extLst>
                  <a:ext uri="{FF2B5EF4-FFF2-40B4-BE49-F238E27FC236}">
                    <a16:creationId xmlns:a16="http://schemas.microsoft.com/office/drawing/2014/main" id="{2888782D-A6ED-4AEB-97B4-8846CE928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6" name="Oval 2848">
                <a:extLst>
                  <a:ext uri="{FF2B5EF4-FFF2-40B4-BE49-F238E27FC236}">
                    <a16:creationId xmlns:a16="http://schemas.microsoft.com/office/drawing/2014/main" id="{DBEC5503-4BD3-4A46-A240-5BCE25EB3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7" name="Oval 2849">
                <a:extLst>
                  <a:ext uri="{FF2B5EF4-FFF2-40B4-BE49-F238E27FC236}">
                    <a16:creationId xmlns:a16="http://schemas.microsoft.com/office/drawing/2014/main" id="{95CF6D7A-D57B-443B-A18A-A01A70BEB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8" name="Oval 2850">
                <a:extLst>
                  <a:ext uri="{FF2B5EF4-FFF2-40B4-BE49-F238E27FC236}">
                    <a16:creationId xmlns:a16="http://schemas.microsoft.com/office/drawing/2014/main" id="{72502F9B-D678-4C64-AE18-124DD0B86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99" name="Oval 2851">
                <a:extLst>
                  <a:ext uri="{FF2B5EF4-FFF2-40B4-BE49-F238E27FC236}">
                    <a16:creationId xmlns:a16="http://schemas.microsoft.com/office/drawing/2014/main" id="{A454EA4F-3E15-4C61-89BF-140F2C099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0" name="Oval 2852">
                <a:extLst>
                  <a:ext uri="{FF2B5EF4-FFF2-40B4-BE49-F238E27FC236}">
                    <a16:creationId xmlns:a16="http://schemas.microsoft.com/office/drawing/2014/main" id="{74201420-1F64-47B2-B55F-EDD82E116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1" name="Oval 2853">
                <a:extLst>
                  <a:ext uri="{FF2B5EF4-FFF2-40B4-BE49-F238E27FC236}">
                    <a16:creationId xmlns:a16="http://schemas.microsoft.com/office/drawing/2014/main" id="{0585A989-1DCC-4C04-9B44-F5FFF9C3C5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2" name="Oval 2854">
                <a:extLst>
                  <a:ext uri="{FF2B5EF4-FFF2-40B4-BE49-F238E27FC236}">
                    <a16:creationId xmlns:a16="http://schemas.microsoft.com/office/drawing/2014/main" id="{A5B21DF0-A749-4F53-9DAA-C02169395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3" name="Oval 2855">
                <a:extLst>
                  <a:ext uri="{FF2B5EF4-FFF2-40B4-BE49-F238E27FC236}">
                    <a16:creationId xmlns:a16="http://schemas.microsoft.com/office/drawing/2014/main" id="{320E6DD7-9895-4818-9B63-1BCA5CF82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4" name="Oval 2856">
                <a:extLst>
                  <a:ext uri="{FF2B5EF4-FFF2-40B4-BE49-F238E27FC236}">
                    <a16:creationId xmlns:a16="http://schemas.microsoft.com/office/drawing/2014/main" id="{990EEA8A-0D68-4261-993F-91A36B596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5" name="Oval 2857">
                <a:extLst>
                  <a:ext uri="{FF2B5EF4-FFF2-40B4-BE49-F238E27FC236}">
                    <a16:creationId xmlns:a16="http://schemas.microsoft.com/office/drawing/2014/main" id="{9AA99FA4-A454-482C-A355-71584C09F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6" name="Oval 2858">
                <a:extLst>
                  <a:ext uri="{FF2B5EF4-FFF2-40B4-BE49-F238E27FC236}">
                    <a16:creationId xmlns:a16="http://schemas.microsoft.com/office/drawing/2014/main" id="{F44F11F9-2220-48B5-962F-846ADD1111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7" name="Oval 2859">
                <a:extLst>
                  <a:ext uri="{FF2B5EF4-FFF2-40B4-BE49-F238E27FC236}">
                    <a16:creationId xmlns:a16="http://schemas.microsoft.com/office/drawing/2014/main" id="{F034EDA8-879E-441C-9B88-28840D460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8" name="Oval 2860">
                <a:extLst>
                  <a:ext uri="{FF2B5EF4-FFF2-40B4-BE49-F238E27FC236}">
                    <a16:creationId xmlns:a16="http://schemas.microsoft.com/office/drawing/2014/main" id="{7793B50B-9AA5-43FC-A3D5-A2A5491DB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09" name="Oval 2861">
                <a:extLst>
                  <a:ext uri="{FF2B5EF4-FFF2-40B4-BE49-F238E27FC236}">
                    <a16:creationId xmlns:a16="http://schemas.microsoft.com/office/drawing/2014/main" id="{C6963706-69C3-4975-B207-034557458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0" name="Oval 2862">
                <a:extLst>
                  <a:ext uri="{FF2B5EF4-FFF2-40B4-BE49-F238E27FC236}">
                    <a16:creationId xmlns:a16="http://schemas.microsoft.com/office/drawing/2014/main" id="{8C6E1F73-9402-45AF-811A-47EAEBB750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1" name="Oval 2863">
                <a:extLst>
                  <a:ext uri="{FF2B5EF4-FFF2-40B4-BE49-F238E27FC236}">
                    <a16:creationId xmlns:a16="http://schemas.microsoft.com/office/drawing/2014/main" id="{0EBDD020-3B67-48F0-8BE0-72C5E9F12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2" name="Oval 2864">
                <a:extLst>
                  <a:ext uri="{FF2B5EF4-FFF2-40B4-BE49-F238E27FC236}">
                    <a16:creationId xmlns:a16="http://schemas.microsoft.com/office/drawing/2014/main" id="{80EDDDF7-4402-48E3-8FA4-901A697DF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3" name="Oval 2865">
                <a:extLst>
                  <a:ext uri="{FF2B5EF4-FFF2-40B4-BE49-F238E27FC236}">
                    <a16:creationId xmlns:a16="http://schemas.microsoft.com/office/drawing/2014/main" id="{85DF2758-3955-418A-A9D6-D7753575A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4" name="Oval 2866">
                <a:extLst>
                  <a:ext uri="{FF2B5EF4-FFF2-40B4-BE49-F238E27FC236}">
                    <a16:creationId xmlns:a16="http://schemas.microsoft.com/office/drawing/2014/main" id="{E2AE12AF-E66E-41C6-83B7-6EE02DB64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5" name="Oval 2867">
                <a:extLst>
                  <a:ext uri="{FF2B5EF4-FFF2-40B4-BE49-F238E27FC236}">
                    <a16:creationId xmlns:a16="http://schemas.microsoft.com/office/drawing/2014/main" id="{D4419F2D-185F-4EBC-89C9-CF648CF5A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6" name="Oval 2868">
                <a:extLst>
                  <a:ext uri="{FF2B5EF4-FFF2-40B4-BE49-F238E27FC236}">
                    <a16:creationId xmlns:a16="http://schemas.microsoft.com/office/drawing/2014/main" id="{B00BA08F-C64A-4197-929E-964B6CABE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7" name="Oval 2869">
                <a:extLst>
                  <a:ext uri="{FF2B5EF4-FFF2-40B4-BE49-F238E27FC236}">
                    <a16:creationId xmlns:a16="http://schemas.microsoft.com/office/drawing/2014/main" id="{3B334995-940F-474D-BB82-FF4D538E50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8" name="Oval 2870">
                <a:extLst>
                  <a:ext uri="{FF2B5EF4-FFF2-40B4-BE49-F238E27FC236}">
                    <a16:creationId xmlns:a16="http://schemas.microsoft.com/office/drawing/2014/main" id="{ECF8910E-9AD9-4D46-A5F2-C1EC45D30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19" name="Oval 2871">
                <a:extLst>
                  <a:ext uri="{FF2B5EF4-FFF2-40B4-BE49-F238E27FC236}">
                    <a16:creationId xmlns:a16="http://schemas.microsoft.com/office/drawing/2014/main" id="{7401BB84-1B87-4092-8F0C-9C85CAEEF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0" name="Oval 2872">
                <a:extLst>
                  <a:ext uri="{FF2B5EF4-FFF2-40B4-BE49-F238E27FC236}">
                    <a16:creationId xmlns:a16="http://schemas.microsoft.com/office/drawing/2014/main" id="{779496EB-0AED-4C6C-A6B1-45578A21ED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1" name="Oval 2873">
                <a:extLst>
                  <a:ext uri="{FF2B5EF4-FFF2-40B4-BE49-F238E27FC236}">
                    <a16:creationId xmlns:a16="http://schemas.microsoft.com/office/drawing/2014/main" id="{B62C14FD-F568-4014-B8CB-82B1AF86A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2" name="Oval 2874">
                <a:extLst>
                  <a:ext uri="{FF2B5EF4-FFF2-40B4-BE49-F238E27FC236}">
                    <a16:creationId xmlns:a16="http://schemas.microsoft.com/office/drawing/2014/main" id="{6E29FB64-7670-4958-8208-2DD58A926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3" name="Oval 2875">
                <a:extLst>
                  <a:ext uri="{FF2B5EF4-FFF2-40B4-BE49-F238E27FC236}">
                    <a16:creationId xmlns:a16="http://schemas.microsoft.com/office/drawing/2014/main" id="{C7DA787A-0ECD-4B53-A183-9756278A25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4" name="Oval 2876">
                <a:extLst>
                  <a:ext uri="{FF2B5EF4-FFF2-40B4-BE49-F238E27FC236}">
                    <a16:creationId xmlns:a16="http://schemas.microsoft.com/office/drawing/2014/main" id="{D8CD4669-C6D1-43B0-9E96-113C1E743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5" name="Oval 2877">
                <a:extLst>
                  <a:ext uri="{FF2B5EF4-FFF2-40B4-BE49-F238E27FC236}">
                    <a16:creationId xmlns:a16="http://schemas.microsoft.com/office/drawing/2014/main" id="{2B3A750A-7709-47BC-ADF2-BF4BA1F91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6" name="Oval 2878">
                <a:extLst>
                  <a:ext uri="{FF2B5EF4-FFF2-40B4-BE49-F238E27FC236}">
                    <a16:creationId xmlns:a16="http://schemas.microsoft.com/office/drawing/2014/main" id="{0E565382-10B6-403E-B26A-5739BF3D0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7" name="Oval 2879">
                <a:extLst>
                  <a:ext uri="{FF2B5EF4-FFF2-40B4-BE49-F238E27FC236}">
                    <a16:creationId xmlns:a16="http://schemas.microsoft.com/office/drawing/2014/main" id="{72309608-AA1E-4DEF-A1BE-38E0E19C6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8" name="Oval 2880">
                <a:extLst>
                  <a:ext uri="{FF2B5EF4-FFF2-40B4-BE49-F238E27FC236}">
                    <a16:creationId xmlns:a16="http://schemas.microsoft.com/office/drawing/2014/main" id="{1231B291-D65B-459D-8F86-18C79866DC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29" name="Oval 2881">
                <a:extLst>
                  <a:ext uri="{FF2B5EF4-FFF2-40B4-BE49-F238E27FC236}">
                    <a16:creationId xmlns:a16="http://schemas.microsoft.com/office/drawing/2014/main" id="{225204AE-0ADA-4D4B-8543-724406265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0" name="Oval 2882">
                <a:extLst>
                  <a:ext uri="{FF2B5EF4-FFF2-40B4-BE49-F238E27FC236}">
                    <a16:creationId xmlns:a16="http://schemas.microsoft.com/office/drawing/2014/main" id="{604DD916-FB51-4B8D-886D-3DC0F21662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1" name="Oval 2883">
                <a:extLst>
                  <a:ext uri="{FF2B5EF4-FFF2-40B4-BE49-F238E27FC236}">
                    <a16:creationId xmlns:a16="http://schemas.microsoft.com/office/drawing/2014/main" id="{5DB70CF7-CC28-4F20-B6E8-3846F3AC4A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2" name="Oval 2884">
                <a:extLst>
                  <a:ext uri="{FF2B5EF4-FFF2-40B4-BE49-F238E27FC236}">
                    <a16:creationId xmlns:a16="http://schemas.microsoft.com/office/drawing/2014/main" id="{172B2BD4-75E1-4CAC-9C51-AF04E058E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3" name="Oval 2885">
                <a:extLst>
                  <a:ext uri="{FF2B5EF4-FFF2-40B4-BE49-F238E27FC236}">
                    <a16:creationId xmlns:a16="http://schemas.microsoft.com/office/drawing/2014/main" id="{398A3BF5-88A8-4E91-97BE-3CDD87587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4" name="Oval 2886">
                <a:extLst>
                  <a:ext uri="{FF2B5EF4-FFF2-40B4-BE49-F238E27FC236}">
                    <a16:creationId xmlns:a16="http://schemas.microsoft.com/office/drawing/2014/main" id="{DE8BA10B-6682-4635-B1C9-8CF36FF8B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5" name="Oval 2887">
                <a:extLst>
                  <a:ext uri="{FF2B5EF4-FFF2-40B4-BE49-F238E27FC236}">
                    <a16:creationId xmlns:a16="http://schemas.microsoft.com/office/drawing/2014/main" id="{43A889E4-717F-46CA-8C81-C74C01A7A1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6" name="Oval 2888">
                <a:extLst>
                  <a:ext uri="{FF2B5EF4-FFF2-40B4-BE49-F238E27FC236}">
                    <a16:creationId xmlns:a16="http://schemas.microsoft.com/office/drawing/2014/main" id="{DF37976A-CD51-43B3-A26D-CE354CE73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7" name="Oval 2889">
                <a:extLst>
                  <a:ext uri="{FF2B5EF4-FFF2-40B4-BE49-F238E27FC236}">
                    <a16:creationId xmlns:a16="http://schemas.microsoft.com/office/drawing/2014/main" id="{BE6C84A3-380F-460B-A207-33588EC0D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8" name="Oval 2890">
                <a:extLst>
                  <a:ext uri="{FF2B5EF4-FFF2-40B4-BE49-F238E27FC236}">
                    <a16:creationId xmlns:a16="http://schemas.microsoft.com/office/drawing/2014/main" id="{77F0D55D-487C-43A9-A24C-25E85E3C8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39" name="Oval 2891">
                <a:extLst>
                  <a:ext uri="{FF2B5EF4-FFF2-40B4-BE49-F238E27FC236}">
                    <a16:creationId xmlns:a16="http://schemas.microsoft.com/office/drawing/2014/main" id="{1043521D-5BBA-45F6-AC25-DFCFB0A2D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0" name="Oval 2892">
                <a:extLst>
                  <a:ext uri="{FF2B5EF4-FFF2-40B4-BE49-F238E27FC236}">
                    <a16:creationId xmlns:a16="http://schemas.microsoft.com/office/drawing/2014/main" id="{5499CD00-21B3-4504-BF48-5A1586DC4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1" name="Oval 2893">
                <a:extLst>
                  <a:ext uri="{FF2B5EF4-FFF2-40B4-BE49-F238E27FC236}">
                    <a16:creationId xmlns:a16="http://schemas.microsoft.com/office/drawing/2014/main" id="{1229EDE2-867B-4A8F-A8FF-ED355391A6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2" name="Oval 2894">
                <a:extLst>
                  <a:ext uri="{FF2B5EF4-FFF2-40B4-BE49-F238E27FC236}">
                    <a16:creationId xmlns:a16="http://schemas.microsoft.com/office/drawing/2014/main" id="{7DA0727D-872E-47C0-8D02-4D8D10762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3" name="Oval 2895">
                <a:extLst>
                  <a:ext uri="{FF2B5EF4-FFF2-40B4-BE49-F238E27FC236}">
                    <a16:creationId xmlns:a16="http://schemas.microsoft.com/office/drawing/2014/main" id="{F43F9B40-AAF1-433A-864F-C14ADC7B6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4" name="Oval 2896">
                <a:extLst>
                  <a:ext uri="{FF2B5EF4-FFF2-40B4-BE49-F238E27FC236}">
                    <a16:creationId xmlns:a16="http://schemas.microsoft.com/office/drawing/2014/main" id="{E5256236-B2C2-4B21-A3C9-B07F235DE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5" name="Oval 2897">
                <a:extLst>
                  <a:ext uri="{FF2B5EF4-FFF2-40B4-BE49-F238E27FC236}">
                    <a16:creationId xmlns:a16="http://schemas.microsoft.com/office/drawing/2014/main" id="{14746976-8E0D-4856-ACFB-108600011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6" name="Oval 2898">
                <a:extLst>
                  <a:ext uri="{FF2B5EF4-FFF2-40B4-BE49-F238E27FC236}">
                    <a16:creationId xmlns:a16="http://schemas.microsoft.com/office/drawing/2014/main" id="{7B5B3E90-027A-4B34-94B5-936B7A6DC0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7" name="Oval 2899">
                <a:extLst>
                  <a:ext uri="{FF2B5EF4-FFF2-40B4-BE49-F238E27FC236}">
                    <a16:creationId xmlns:a16="http://schemas.microsoft.com/office/drawing/2014/main" id="{B6D7AC4F-45F4-4129-AA42-BE58FFB02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8" name="Oval 2900">
                <a:extLst>
                  <a:ext uri="{FF2B5EF4-FFF2-40B4-BE49-F238E27FC236}">
                    <a16:creationId xmlns:a16="http://schemas.microsoft.com/office/drawing/2014/main" id="{278C10EA-D33B-40CD-B17E-D676A0B38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49" name="Oval 2901">
                <a:extLst>
                  <a:ext uri="{FF2B5EF4-FFF2-40B4-BE49-F238E27FC236}">
                    <a16:creationId xmlns:a16="http://schemas.microsoft.com/office/drawing/2014/main" id="{161FE3FC-F933-4782-9B18-473C00F2E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0" name="Oval 2902">
                <a:extLst>
                  <a:ext uri="{FF2B5EF4-FFF2-40B4-BE49-F238E27FC236}">
                    <a16:creationId xmlns:a16="http://schemas.microsoft.com/office/drawing/2014/main" id="{69A62234-53C3-45C5-80C9-1407321BD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1" name="Oval 2903">
                <a:extLst>
                  <a:ext uri="{FF2B5EF4-FFF2-40B4-BE49-F238E27FC236}">
                    <a16:creationId xmlns:a16="http://schemas.microsoft.com/office/drawing/2014/main" id="{DCD7D1B4-9AA7-40D0-A74F-6573F3DB3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2" name="Oval 2904">
                <a:extLst>
                  <a:ext uri="{FF2B5EF4-FFF2-40B4-BE49-F238E27FC236}">
                    <a16:creationId xmlns:a16="http://schemas.microsoft.com/office/drawing/2014/main" id="{FADB61D9-0E76-48C6-999B-68E0320865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3" name="Oval 2905">
                <a:extLst>
                  <a:ext uri="{FF2B5EF4-FFF2-40B4-BE49-F238E27FC236}">
                    <a16:creationId xmlns:a16="http://schemas.microsoft.com/office/drawing/2014/main" id="{7FD5BD7D-1D87-48DF-B0F7-F97CC5172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4" name="Oval 2906">
                <a:extLst>
                  <a:ext uri="{FF2B5EF4-FFF2-40B4-BE49-F238E27FC236}">
                    <a16:creationId xmlns:a16="http://schemas.microsoft.com/office/drawing/2014/main" id="{EDFEC134-C7FA-4CCA-81AE-7B17B49A9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5" name="Oval 2907">
                <a:extLst>
                  <a:ext uri="{FF2B5EF4-FFF2-40B4-BE49-F238E27FC236}">
                    <a16:creationId xmlns:a16="http://schemas.microsoft.com/office/drawing/2014/main" id="{5A7077D7-E01F-49C4-A0E4-169D741F1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6" name="Oval 2908">
                <a:extLst>
                  <a:ext uri="{FF2B5EF4-FFF2-40B4-BE49-F238E27FC236}">
                    <a16:creationId xmlns:a16="http://schemas.microsoft.com/office/drawing/2014/main" id="{DD86F74E-D71C-491E-AE2B-D9E0AB2AFE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7" name="Oval 2909">
                <a:extLst>
                  <a:ext uri="{FF2B5EF4-FFF2-40B4-BE49-F238E27FC236}">
                    <a16:creationId xmlns:a16="http://schemas.microsoft.com/office/drawing/2014/main" id="{83F7B18C-39E9-4938-89AE-EF8EF7437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8" name="Oval 2910">
                <a:extLst>
                  <a:ext uri="{FF2B5EF4-FFF2-40B4-BE49-F238E27FC236}">
                    <a16:creationId xmlns:a16="http://schemas.microsoft.com/office/drawing/2014/main" id="{E85DDCAC-0B26-4B40-8ED5-9824EA515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59" name="Oval 2911">
                <a:extLst>
                  <a:ext uri="{FF2B5EF4-FFF2-40B4-BE49-F238E27FC236}">
                    <a16:creationId xmlns:a16="http://schemas.microsoft.com/office/drawing/2014/main" id="{7A157A34-2E94-4613-A1D5-EEA8BFFBD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0" name="Oval 2912">
                <a:extLst>
                  <a:ext uri="{FF2B5EF4-FFF2-40B4-BE49-F238E27FC236}">
                    <a16:creationId xmlns:a16="http://schemas.microsoft.com/office/drawing/2014/main" id="{17FF3A79-1C5B-4520-B5F5-7602E2992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1" name="Oval 2913">
                <a:extLst>
                  <a:ext uri="{FF2B5EF4-FFF2-40B4-BE49-F238E27FC236}">
                    <a16:creationId xmlns:a16="http://schemas.microsoft.com/office/drawing/2014/main" id="{4389A675-CCFE-4A3D-A0D3-E5D269975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2" name="Oval 2914">
                <a:extLst>
                  <a:ext uri="{FF2B5EF4-FFF2-40B4-BE49-F238E27FC236}">
                    <a16:creationId xmlns:a16="http://schemas.microsoft.com/office/drawing/2014/main" id="{1C4DFF7E-8736-4F89-A0D9-154D28036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3" name="Oval 2915">
                <a:extLst>
                  <a:ext uri="{FF2B5EF4-FFF2-40B4-BE49-F238E27FC236}">
                    <a16:creationId xmlns:a16="http://schemas.microsoft.com/office/drawing/2014/main" id="{C1D18DC1-58DE-40B6-856D-A64301CE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4" name="Oval 2916">
                <a:extLst>
                  <a:ext uri="{FF2B5EF4-FFF2-40B4-BE49-F238E27FC236}">
                    <a16:creationId xmlns:a16="http://schemas.microsoft.com/office/drawing/2014/main" id="{FD655CB0-FED9-41DE-BB15-B643458A8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5" name="Oval 2917">
                <a:extLst>
                  <a:ext uri="{FF2B5EF4-FFF2-40B4-BE49-F238E27FC236}">
                    <a16:creationId xmlns:a16="http://schemas.microsoft.com/office/drawing/2014/main" id="{CDD68F1B-7619-4802-9668-38B78CDED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6" name="Oval 2918">
                <a:extLst>
                  <a:ext uri="{FF2B5EF4-FFF2-40B4-BE49-F238E27FC236}">
                    <a16:creationId xmlns:a16="http://schemas.microsoft.com/office/drawing/2014/main" id="{59ADD283-CCC0-4C42-ADA3-49F518AC4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7" name="Oval 2919">
                <a:extLst>
                  <a:ext uri="{FF2B5EF4-FFF2-40B4-BE49-F238E27FC236}">
                    <a16:creationId xmlns:a16="http://schemas.microsoft.com/office/drawing/2014/main" id="{C532AA8E-263C-4822-BB36-46AAB0553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8" name="Oval 2920">
                <a:extLst>
                  <a:ext uri="{FF2B5EF4-FFF2-40B4-BE49-F238E27FC236}">
                    <a16:creationId xmlns:a16="http://schemas.microsoft.com/office/drawing/2014/main" id="{85B1315D-C427-4271-B2D1-55C180E7C7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69" name="Oval 2921">
                <a:extLst>
                  <a:ext uri="{FF2B5EF4-FFF2-40B4-BE49-F238E27FC236}">
                    <a16:creationId xmlns:a16="http://schemas.microsoft.com/office/drawing/2014/main" id="{AB153A70-BF26-4159-9D09-18F1387DC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0" name="Oval 2922">
                <a:extLst>
                  <a:ext uri="{FF2B5EF4-FFF2-40B4-BE49-F238E27FC236}">
                    <a16:creationId xmlns:a16="http://schemas.microsoft.com/office/drawing/2014/main" id="{C9F680AC-DD20-4FC2-986E-DD70B31D9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1" name="Oval 2923">
                <a:extLst>
                  <a:ext uri="{FF2B5EF4-FFF2-40B4-BE49-F238E27FC236}">
                    <a16:creationId xmlns:a16="http://schemas.microsoft.com/office/drawing/2014/main" id="{92BC221A-ED83-4CFD-A1DA-1A891AE5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2" name="Oval 2924">
                <a:extLst>
                  <a:ext uri="{FF2B5EF4-FFF2-40B4-BE49-F238E27FC236}">
                    <a16:creationId xmlns:a16="http://schemas.microsoft.com/office/drawing/2014/main" id="{1B3376C0-B0EE-46E9-B364-E392AB75F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3" name="Oval 2925">
                <a:extLst>
                  <a:ext uri="{FF2B5EF4-FFF2-40B4-BE49-F238E27FC236}">
                    <a16:creationId xmlns:a16="http://schemas.microsoft.com/office/drawing/2014/main" id="{24C43C57-1391-410F-A379-72565F543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4" name="Oval 2926">
                <a:extLst>
                  <a:ext uri="{FF2B5EF4-FFF2-40B4-BE49-F238E27FC236}">
                    <a16:creationId xmlns:a16="http://schemas.microsoft.com/office/drawing/2014/main" id="{74000FB7-8A72-4D73-BF66-B7BFBCE71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5" name="Oval 2927">
                <a:extLst>
                  <a:ext uri="{FF2B5EF4-FFF2-40B4-BE49-F238E27FC236}">
                    <a16:creationId xmlns:a16="http://schemas.microsoft.com/office/drawing/2014/main" id="{6901978F-80DE-4A86-A664-DA6097C6A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6" name="Oval 2928">
                <a:extLst>
                  <a:ext uri="{FF2B5EF4-FFF2-40B4-BE49-F238E27FC236}">
                    <a16:creationId xmlns:a16="http://schemas.microsoft.com/office/drawing/2014/main" id="{A6A391A6-A6F0-4C4B-B509-D0C909F40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7" name="Oval 2929">
                <a:extLst>
                  <a:ext uri="{FF2B5EF4-FFF2-40B4-BE49-F238E27FC236}">
                    <a16:creationId xmlns:a16="http://schemas.microsoft.com/office/drawing/2014/main" id="{78B1CC35-9B03-4D0D-B6CC-EEB15F900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8" name="Oval 2930">
                <a:extLst>
                  <a:ext uri="{FF2B5EF4-FFF2-40B4-BE49-F238E27FC236}">
                    <a16:creationId xmlns:a16="http://schemas.microsoft.com/office/drawing/2014/main" id="{C9584AFD-D0A0-40CF-A158-1BF814D49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79" name="Oval 2931">
                <a:extLst>
                  <a:ext uri="{FF2B5EF4-FFF2-40B4-BE49-F238E27FC236}">
                    <a16:creationId xmlns:a16="http://schemas.microsoft.com/office/drawing/2014/main" id="{383ACDFF-C10F-40F1-8854-98C4BAEEF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0" name="Oval 2932">
                <a:extLst>
                  <a:ext uri="{FF2B5EF4-FFF2-40B4-BE49-F238E27FC236}">
                    <a16:creationId xmlns:a16="http://schemas.microsoft.com/office/drawing/2014/main" id="{90BBAC2D-8770-4F76-BCCA-23F0FAFF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1" name="Oval 2933">
                <a:extLst>
                  <a:ext uri="{FF2B5EF4-FFF2-40B4-BE49-F238E27FC236}">
                    <a16:creationId xmlns:a16="http://schemas.microsoft.com/office/drawing/2014/main" id="{CC893F0C-8BA4-453A-85FE-4C4A469F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2" name="Oval 2934">
                <a:extLst>
                  <a:ext uri="{FF2B5EF4-FFF2-40B4-BE49-F238E27FC236}">
                    <a16:creationId xmlns:a16="http://schemas.microsoft.com/office/drawing/2014/main" id="{97B3B769-0773-41B7-8BD3-EA2C02679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3" name="Oval 2935">
                <a:extLst>
                  <a:ext uri="{FF2B5EF4-FFF2-40B4-BE49-F238E27FC236}">
                    <a16:creationId xmlns:a16="http://schemas.microsoft.com/office/drawing/2014/main" id="{D561D5D6-0C35-4EBB-B034-72A04E8C4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4" name="Oval 2936">
                <a:extLst>
                  <a:ext uri="{FF2B5EF4-FFF2-40B4-BE49-F238E27FC236}">
                    <a16:creationId xmlns:a16="http://schemas.microsoft.com/office/drawing/2014/main" id="{BD034E65-C68B-4362-9846-7912A198B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5" name="Oval 2937">
                <a:extLst>
                  <a:ext uri="{FF2B5EF4-FFF2-40B4-BE49-F238E27FC236}">
                    <a16:creationId xmlns:a16="http://schemas.microsoft.com/office/drawing/2014/main" id="{2E585AF0-EE90-4651-B81C-064A84DD5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6" name="Oval 2938">
                <a:extLst>
                  <a:ext uri="{FF2B5EF4-FFF2-40B4-BE49-F238E27FC236}">
                    <a16:creationId xmlns:a16="http://schemas.microsoft.com/office/drawing/2014/main" id="{BBF4395D-E348-413A-9884-2037D9F20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7" name="Oval 2939">
                <a:extLst>
                  <a:ext uri="{FF2B5EF4-FFF2-40B4-BE49-F238E27FC236}">
                    <a16:creationId xmlns:a16="http://schemas.microsoft.com/office/drawing/2014/main" id="{1DA67113-7906-4ED7-B40B-0D74748BA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8" name="Oval 2940">
                <a:extLst>
                  <a:ext uri="{FF2B5EF4-FFF2-40B4-BE49-F238E27FC236}">
                    <a16:creationId xmlns:a16="http://schemas.microsoft.com/office/drawing/2014/main" id="{2C7616C0-D3EE-4EAE-A03E-A72352EE7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89" name="Oval 2941">
                <a:extLst>
                  <a:ext uri="{FF2B5EF4-FFF2-40B4-BE49-F238E27FC236}">
                    <a16:creationId xmlns:a16="http://schemas.microsoft.com/office/drawing/2014/main" id="{36F6386C-A3F3-406B-8D82-12EEF2516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0" name="Oval 2942">
                <a:extLst>
                  <a:ext uri="{FF2B5EF4-FFF2-40B4-BE49-F238E27FC236}">
                    <a16:creationId xmlns:a16="http://schemas.microsoft.com/office/drawing/2014/main" id="{ECEDCA82-59A5-40D6-86A0-66858996B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1" name="Oval 2943">
                <a:extLst>
                  <a:ext uri="{FF2B5EF4-FFF2-40B4-BE49-F238E27FC236}">
                    <a16:creationId xmlns:a16="http://schemas.microsoft.com/office/drawing/2014/main" id="{40155CB5-A1F1-4542-918B-42031B522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2" name="Oval 2944">
                <a:extLst>
                  <a:ext uri="{FF2B5EF4-FFF2-40B4-BE49-F238E27FC236}">
                    <a16:creationId xmlns:a16="http://schemas.microsoft.com/office/drawing/2014/main" id="{3E05AA67-A23B-4050-8A8C-84001A7C46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3" name="Oval 2945">
                <a:extLst>
                  <a:ext uri="{FF2B5EF4-FFF2-40B4-BE49-F238E27FC236}">
                    <a16:creationId xmlns:a16="http://schemas.microsoft.com/office/drawing/2014/main" id="{4B8AF7D2-36B3-4B3F-B985-70055EA018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4" name="Oval 2946">
                <a:extLst>
                  <a:ext uri="{FF2B5EF4-FFF2-40B4-BE49-F238E27FC236}">
                    <a16:creationId xmlns:a16="http://schemas.microsoft.com/office/drawing/2014/main" id="{A91F9EAE-E933-49D4-9856-DCF443F3D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5" name="Oval 2947">
                <a:extLst>
                  <a:ext uri="{FF2B5EF4-FFF2-40B4-BE49-F238E27FC236}">
                    <a16:creationId xmlns:a16="http://schemas.microsoft.com/office/drawing/2014/main" id="{AF3AD595-2BF1-45EA-9D9F-8D0D1BE2A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6" name="Oval 2948">
                <a:extLst>
                  <a:ext uri="{FF2B5EF4-FFF2-40B4-BE49-F238E27FC236}">
                    <a16:creationId xmlns:a16="http://schemas.microsoft.com/office/drawing/2014/main" id="{A2C2544F-5A88-42B0-B305-5DEBCB965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7" name="Oval 2949">
                <a:extLst>
                  <a:ext uri="{FF2B5EF4-FFF2-40B4-BE49-F238E27FC236}">
                    <a16:creationId xmlns:a16="http://schemas.microsoft.com/office/drawing/2014/main" id="{3521C1C3-EBA1-47CC-B1FE-345EE34BF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8" name="Oval 2950">
                <a:extLst>
                  <a:ext uri="{FF2B5EF4-FFF2-40B4-BE49-F238E27FC236}">
                    <a16:creationId xmlns:a16="http://schemas.microsoft.com/office/drawing/2014/main" id="{3DB57905-F979-4D0E-99C3-E3090C132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99" name="Oval 2951">
                <a:extLst>
                  <a:ext uri="{FF2B5EF4-FFF2-40B4-BE49-F238E27FC236}">
                    <a16:creationId xmlns:a16="http://schemas.microsoft.com/office/drawing/2014/main" id="{B12A2365-B26F-402B-9083-3910AF840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0" name="Oval 2952">
                <a:extLst>
                  <a:ext uri="{FF2B5EF4-FFF2-40B4-BE49-F238E27FC236}">
                    <a16:creationId xmlns:a16="http://schemas.microsoft.com/office/drawing/2014/main" id="{A3E98713-FB15-4DAB-84EF-4030E7C2E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1" name="Oval 2953">
                <a:extLst>
                  <a:ext uri="{FF2B5EF4-FFF2-40B4-BE49-F238E27FC236}">
                    <a16:creationId xmlns:a16="http://schemas.microsoft.com/office/drawing/2014/main" id="{68F68D51-984A-4C74-B8A9-FE6B73F1A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2" name="Oval 2954">
                <a:extLst>
                  <a:ext uri="{FF2B5EF4-FFF2-40B4-BE49-F238E27FC236}">
                    <a16:creationId xmlns:a16="http://schemas.microsoft.com/office/drawing/2014/main" id="{6BBC562A-717D-4C1D-B9A7-8887920DD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3" name="Oval 2955">
                <a:extLst>
                  <a:ext uri="{FF2B5EF4-FFF2-40B4-BE49-F238E27FC236}">
                    <a16:creationId xmlns:a16="http://schemas.microsoft.com/office/drawing/2014/main" id="{D88BEA30-8512-44B3-9C00-EBD9AD765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4" name="Oval 2956">
                <a:extLst>
                  <a:ext uri="{FF2B5EF4-FFF2-40B4-BE49-F238E27FC236}">
                    <a16:creationId xmlns:a16="http://schemas.microsoft.com/office/drawing/2014/main" id="{6F7FCC92-F158-4882-8E0E-820E30D65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5" name="Oval 2957">
                <a:extLst>
                  <a:ext uri="{FF2B5EF4-FFF2-40B4-BE49-F238E27FC236}">
                    <a16:creationId xmlns:a16="http://schemas.microsoft.com/office/drawing/2014/main" id="{92D79E59-87A4-4163-B431-508FE155F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6" name="Oval 2958">
                <a:extLst>
                  <a:ext uri="{FF2B5EF4-FFF2-40B4-BE49-F238E27FC236}">
                    <a16:creationId xmlns:a16="http://schemas.microsoft.com/office/drawing/2014/main" id="{8B07BB59-1E97-4D17-88CD-49ECD7592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7" name="Oval 2959">
                <a:extLst>
                  <a:ext uri="{FF2B5EF4-FFF2-40B4-BE49-F238E27FC236}">
                    <a16:creationId xmlns:a16="http://schemas.microsoft.com/office/drawing/2014/main" id="{E8A55F86-83F7-4003-81A3-145FE109E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8" name="Oval 2960">
                <a:extLst>
                  <a:ext uri="{FF2B5EF4-FFF2-40B4-BE49-F238E27FC236}">
                    <a16:creationId xmlns:a16="http://schemas.microsoft.com/office/drawing/2014/main" id="{503578FE-38F4-44F0-BE78-22D91156A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09" name="Oval 2961">
                <a:extLst>
                  <a:ext uri="{FF2B5EF4-FFF2-40B4-BE49-F238E27FC236}">
                    <a16:creationId xmlns:a16="http://schemas.microsoft.com/office/drawing/2014/main" id="{D9E251C2-A417-416B-B92D-40386DCF4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0" name="Oval 2962">
                <a:extLst>
                  <a:ext uri="{FF2B5EF4-FFF2-40B4-BE49-F238E27FC236}">
                    <a16:creationId xmlns:a16="http://schemas.microsoft.com/office/drawing/2014/main" id="{1FAE2EEA-7795-4C1C-9DD6-3D9AB6F4F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1" name="Oval 2963">
                <a:extLst>
                  <a:ext uri="{FF2B5EF4-FFF2-40B4-BE49-F238E27FC236}">
                    <a16:creationId xmlns:a16="http://schemas.microsoft.com/office/drawing/2014/main" id="{3280E541-1E3B-4F0F-A912-A41F96FD0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2" name="Oval 2964">
                <a:extLst>
                  <a:ext uri="{FF2B5EF4-FFF2-40B4-BE49-F238E27FC236}">
                    <a16:creationId xmlns:a16="http://schemas.microsoft.com/office/drawing/2014/main" id="{16129E35-FF4A-4C89-839F-5D5391491F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3" name="Oval 2965">
                <a:extLst>
                  <a:ext uri="{FF2B5EF4-FFF2-40B4-BE49-F238E27FC236}">
                    <a16:creationId xmlns:a16="http://schemas.microsoft.com/office/drawing/2014/main" id="{F1BE1F0B-B89C-43A8-B055-4849B92C2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4" name="Oval 2966">
                <a:extLst>
                  <a:ext uri="{FF2B5EF4-FFF2-40B4-BE49-F238E27FC236}">
                    <a16:creationId xmlns:a16="http://schemas.microsoft.com/office/drawing/2014/main" id="{1B8896AC-350C-4273-9870-A088496E4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5" name="Oval 2967">
                <a:extLst>
                  <a:ext uri="{FF2B5EF4-FFF2-40B4-BE49-F238E27FC236}">
                    <a16:creationId xmlns:a16="http://schemas.microsoft.com/office/drawing/2014/main" id="{CFD13F14-18B7-4459-9C3C-4750D9BC8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6" name="Oval 2968">
                <a:extLst>
                  <a:ext uri="{FF2B5EF4-FFF2-40B4-BE49-F238E27FC236}">
                    <a16:creationId xmlns:a16="http://schemas.microsoft.com/office/drawing/2014/main" id="{D763F80A-C92B-439D-BC86-4DB52BD86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7" name="Oval 2969">
                <a:extLst>
                  <a:ext uri="{FF2B5EF4-FFF2-40B4-BE49-F238E27FC236}">
                    <a16:creationId xmlns:a16="http://schemas.microsoft.com/office/drawing/2014/main" id="{D2CFE9E4-2997-4CB9-A6AE-83CBCB670B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8" name="Oval 2970">
                <a:extLst>
                  <a:ext uri="{FF2B5EF4-FFF2-40B4-BE49-F238E27FC236}">
                    <a16:creationId xmlns:a16="http://schemas.microsoft.com/office/drawing/2014/main" id="{25215AA9-D9E8-4CE8-BE67-90533C42C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19" name="Oval 2971">
                <a:extLst>
                  <a:ext uri="{FF2B5EF4-FFF2-40B4-BE49-F238E27FC236}">
                    <a16:creationId xmlns:a16="http://schemas.microsoft.com/office/drawing/2014/main" id="{AE673D6C-194D-4D96-BDDC-353CFC619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0" name="Oval 2972">
                <a:extLst>
                  <a:ext uri="{FF2B5EF4-FFF2-40B4-BE49-F238E27FC236}">
                    <a16:creationId xmlns:a16="http://schemas.microsoft.com/office/drawing/2014/main" id="{F0F06E68-5C92-4FDB-835C-C219B10E97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1" name="Oval 2973">
                <a:extLst>
                  <a:ext uri="{FF2B5EF4-FFF2-40B4-BE49-F238E27FC236}">
                    <a16:creationId xmlns:a16="http://schemas.microsoft.com/office/drawing/2014/main" id="{CA1B52C4-0870-4D6A-AAC7-093DF7C3D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2" name="Oval 2974">
                <a:extLst>
                  <a:ext uri="{FF2B5EF4-FFF2-40B4-BE49-F238E27FC236}">
                    <a16:creationId xmlns:a16="http://schemas.microsoft.com/office/drawing/2014/main" id="{0F78D04B-4801-4949-B4B2-C7B3DE670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3" name="Oval 2975">
                <a:extLst>
                  <a:ext uri="{FF2B5EF4-FFF2-40B4-BE49-F238E27FC236}">
                    <a16:creationId xmlns:a16="http://schemas.microsoft.com/office/drawing/2014/main" id="{D7D0A026-6D46-456F-A954-DA1986738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4" name="Oval 2976">
                <a:extLst>
                  <a:ext uri="{FF2B5EF4-FFF2-40B4-BE49-F238E27FC236}">
                    <a16:creationId xmlns:a16="http://schemas.microsoft.com/office/drawing/2014/main" id="{308472C6-B977-4EA6-911B-DD69F8C11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5" name="Oval 2977">
                <a:extLst>
                  <a:ext uri="{FF2B5EF4-FFF2-40B4-BE49-F238E27FC236}">
                    <a16:creationId xmlns:a16="http://schemas.microsoft.com/office/drawing/2014/main" id="{422CAF49-2A40-4C03-9967-A28EA1C44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6" name="Oval 2978">
                <a:extLst>
                  <a:ext uri="{FF2B5EF4-FFF2-40B4-BE49-F238E27FC236}">
                    <a16:creationId xmlns:a16="http://schemas.microsoft.com/office/drawing/2014/main" id="{1A03CF88-97F2-4581-88F5-F1DB1826C7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7" name="Oval 2979">
                <a:extLst>
                  <a:ext uri="{FF2B5EF4-FFF2-40B4-BE49-F238E27FC236}">
                    <a16:creationId xmlns:a16="http://schemas.microsoft.com/office/drawing/2014/main" id="{BF8B6AE7-2A10-4159-935F-9E2A54591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8" name="Oval 2980">
                <a:extLst>
                  <a:ext uri="{FF2B5EF4-FFF2-40B4-BE49-F238E27FC236}">
                    <a16:creationId xmlns:a16="http://schemas.microsoft.com/office/drawing/2014/main" id="{B3CDECAE-86E0-41C9-ABDB-B1BFB347F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29" name="Oval 2981">
                <a:extLst>
                  <a:ext uri="{FF2B5EF4-FFF2-40B4-BE49-F238E27FC236}">
                    <a16:creationId xmlns:a16="http://schemas.microsoft.com/office/drawing/2014/main" id="{D6E5011A-1586-47E9-BC16-32ECC5DAC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0" name="Oval 2982">
                <a:extLst>
                  <a:ext uri="{FF2B5EF4-FFF2-40B4-BE49-F238E27FC236}">
                    <a16:creationId xmlns:a16="http://schemas.microsoft.com/office/drawing/2014/main" id="{3FBDA3B9-A861-4F4F-A77E-3E3975376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1" name="Oval 2983">
                <a:extLst>
                  <a:ext uri="{FF2B5EF4-FFF2-40B4-BE49-F238E27FC236}">
                    <a16:creationId xmlns:a16="http://schemas.microsoft.com/office/drawing/2014/main" id="{34A823D4-3BDB-4980-8058-C5363C451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2" name="Oval 2984">
                <a:extLst>
                  <a:ext uri="{FF2B5EF4-FFF2-40B4-BE49-F238E27FC236}">
                    <a16:creationId xmlns:a16="http://schemas.microsoft.com/office/drawing/2014/main" id="{EA80CFF1-CB53-4007-93D4-5C7D14569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3" name="Oval 2985">
                <a:extLst>
                  <a:ext uri="{FF2B5EF4-FFF2-40B4-BE49-F238E27FC236}">
                    <a16:creationId xmlns:a16="http://schemas.microsoft.com/office/drawing/2014/main" id="{18656C2C-0D96-4A1A-9212-C7593423E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4" name="Oval 2986">
                <a:extLst>
                  <a:ext uri="{FF2B5EF4-FFF2-40B4-BE49-F238E27FC236}">
                    <a16:creationId xmlns:a16="http://schemas.microsoft.com/office/drawing/2014/main" id="{8DD098A9-F043-43A1-8C2F-C2B66925B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5" name="Oval 2987">
                <a:extLst>
                  <a:ext uri="{FF2B5EF4-FFF2-40B4-BE49-F238E27FC236}">
                    <a16:creationId xmlns:a16="http://schemas.microsoft.com/office/drawing/2014/main" id="{A1973693-CBA1-41F0-A5FC-41BECE1A6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6" name="Oval 2988">
                <a:extLst>
                  <a:ext uri="{FF2B5EF4-FFF2-40B4-BE49-F238E27FC236}">
                    <a16:creationId xmlns:a16="http://schemas.microsoft.com/office/drawing/2014/main" id="{9E59F20A-D527-4115-9895-5B5C721EE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7" name="Oval 2989">
                <a:extLst>
                  <a:ext uri="{FF2B5EF4-FFF2-40B4-BE49-F238E27FC236}">
                    <a16:creationId xmlns:a16="http://schemas.microsoft.com/office/drawing/2014/main" id="{EFD7EBC7-A456-490A-A85F-E1B967282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8" name="Oval 2990">
                <a:extLst>
                  <a:ext uri="{FF2B5EF4-FFF2-40B4-BE49-F238E27FC236}">
                    <a16:creationId xmlns:a16="http://schemas.microsoft.com/office/drawing/2014/main" id="{CD8FF178-32C3-4B77-B979-4FFC83872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39" name="Oval 2991">
                <a:extLst>
                  <a:ext uri="{FF2B5EF4-FFF2-40B4-BE49-F238E27FC236}">
                    <a16:creationId xmlns:a16="http://schemas.microsoft.com/office/drawing/2014/main" id="{ECE4B8F5-EF3C-4F65-9440-5CC2EE739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0" name="Oval 2992">
                <a:extLst>
                  <a:ext uri="{FF2B5EF4-FFF2-40B4-BE49-F238E27FC236}">
                    <a16:creationId xmlns:a16="http://schemas.microsoft.com/office/drawing/2014/main" id="{BBB78591-163B-4ABB-AF91-176D3AA1AE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1" name="Oval 2993">
                <a:extLst>
                  <a:ext uri="{FF2B5EF4-FFF2-40B4-BE49-F238E27FC236}">
                    <a16:creationId xmlns:a16="http://schemas.microsoft.com/office/drawing/2014/main" id="{4A0A82F9-2DAF-46CC-8F84-A901C730F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2" name="Oval 2994">
                <a:extLst>
                  <a:ext uri="{FF2B5EF4-FFF2-40B4-BE49-F238E27FC236}">
                    <a16:creationId xmlns:a16="http://schemas.microsoft.com/office/drawing/2014/main" id="{7EF67425-F04F-4526-B7D9-DCEFAC9906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3" name="Oval 2995">
                <a:extLst>
                  <a:ext uri="{FF2B5EF4-FFF2-40B4-BE49-F238E27FC236}">
                    <a16:creationId xmlns:a16="http://schemas.microsoft.com/office/drawing/2014/main" id="{EA797650-1C33-4E0C-BD0D-CC75B3402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4" name="Oval 2996">
                <a:extLst>
                  <a:ext uri="{FF2B5EF4-FFF2-40B4-BE49-F238E27FC236}">
                    <a16:creationId xmlns:a16="http://schemas.microsoft.com/office/drawing/2014/main" id="{F4347E28-8989-4D46-BCDE-BED2CFD27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5" name="Oval 2997">
                <a:extLst>
                  <a:ext uri="{FF2B5EF4-FFF2-40B4-BE49-F238E27FC236}">
                    <a16:creationId xmlns:a16="http://schemas.microsoft.com/office/drawing/2014/main" id="{5D7C989D-BCA9-43FC-94B2-1E53931B46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6" name="Oval 2998">
                <a:extLst>
                  <a:ext uri="{FF2B5EF4-FFF2-40B4-BE49-F238E27FC236}">
                    <a16:creationId xmlns:a16="http://schemas.microsoft.com/office/drawing/2014/main" id="{72AFC36E-B851-4A77-8CA0-70AFB5763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7" name="Oval 2999">
                <a:extLst>
                  <a:ext uri="{FF2B5EF4-FFF2-40B4-BE49-F238E27FC236}">
                    <a16:creationId xmlns:a16="http://schemas.microsoft.com/office/drawing/2014/main" id="{1455DB41-303C-405C-A1DC-DFD6C7466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8" name="Oval 3000">
                <a:extLst>
                  <a:ext uri="{FF2B5EF4-FFF2-40B4-BE49-F238E27FC236}">
                    <a16:creationId xmlns:a16="http://schemas.microsoft.com/office/drawing/2014/main" id="{7E07F2DA-AE26-442C-A997-3544D7E11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49" name="Oval 3001">
                <a:extLst>
                  <a:ext uri="{FF2B5EF4-FFF2-40B4-BE49-F238E27FC236}">
                    <a16:creationId xmlns:a16="http://schemas.microsoft.com/office/drawing/2014/main" id="{38094258-F434-43D7-847D-D7EAC9AD1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0" name="Oval 3002">
                <a:extLst>
                  <a:ext uri="{FF2B5EF4-FFF2-40B4-BE49-F238E27FC236}">
                    <a16:creationId xmlns:a16="http://schemas.microsoft.com/office/drawing/2014/main" id="{CF9C85D4-7387-44EE-BAE9-C15233939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1" name="Oval 3003">
                <a:extLst>
                  <a:ext uri="{FF2B5EF4-FFF2-40B4-BE49-F238E27FC236}">
                    <a16:creationId xmlns:a16="http://schemas.microsoft.com/office/drawing/2014/main" id="{E3CCDFD9-7F1D-44A2-89C5-21B0C1798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2" name="Oval 3004">
                <a:extLst>
                  <a:ext uri="{FF2B5EF4-FFF2-40B4-BE49-F238E27FC236}">
                    <a16:creationId xmlns:a16="http://schemas.microsoft.com/office/drawing/2014/main" id="{681B322A-B768-4406-8ED3-AB7143447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3" name="Oval 3005">
                <a:extLst>
                  <a:ext uri="{FF2B5EF4-FFF2-40B4-BE49-F238E27FC236}">
                    <a16:creationId xmlns:a16="http://schemas.microsoft.com/office/drawing/2014/main" id="{894E0FE8-EDCE-4C10-A225-7C0F6BA7F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4" name="Oval 3006">
                <a:extLst>
                  <a:ext uri="{FF2B5EF4-FFF2-40B4-BE49-F238E27FC236}">
                    <a16:creationId xmlns:a16="http://schemas.microsoft.com/office/drawing/2014/main" id="{C5D688FF-841A-40D7-B694-F8B88181E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5" name="Oval 3007">
                <a:extLst>
                  <a:ext uri="{FF2B5EF4-FFF2-40B4-BE49-F238E27FC236}">
                    <a16:creationId xmlns:a16="http://schemas.microsoft.com/office/drawing/2014/main" id="{3F471208-4D34-4430-86E8-1F8E8F4DF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6" name="Oval 3008">
                <a:extLst>
                  <a:ext uri="{FF2B5EF4-FFF2-40B4-BE49-F238E27FC236}">
                    <a16:creationId xmlns:a16="http://schemas.microsoft.com/office/drawing/2014/main" id="{72F7157D-6367-4A34-AB1D-B26A45B11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7" name="Oval 3009">
                <a:extLst>
                  <a:ext uri="{FF2B5EF4-FFF2-40B4-BE49-F238E27FC236}">
                    <a16:creationId xmlns:a16="http://schemas.microsoft.com/office/drawing/2014/main" id="{3F43C995-9A96-42EB-B19B-162F1E7EC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8" name="Oval 3010">
                <a:extLst>
                  <a:ext uri="{FF2B5EF4-FFF2-40B4-BE49-F238E27FC236}">
                    <a16:creationId xmlns:a16="http://schemas.microsoft.com/office/drawing/2014/main" id="{323E3BE7-A9E3-493B-A1E2-D5D1EB128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59" name="Oval 3011">
                <a:extLst>
                  <a:ext uri="{FF2B5EF4-FFF2-40B4-BE49-F238E27FC236}">
                    <a16:creationId xmlns:a16="http://schemas.microsoft.com/office/drawing/2014/main" id="{49999BCA-0EB2-422F-B328-86F1261D7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0" name="Oval 3012">
                <a:extLst>
                  <a:ext uri="{FF2B5EF4-FFF2-40B4-BE49-F238E27FC236}">
                    <a16:creationId xmlns:a16="http://schemas.microsoft.com/office/drawing/2014/main" id="{65204D75-9776-4DFF-9E96-1C13C27DA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1" name="Oval 3013">
                <a:extLst>
                  <a:ext uri="{FF2B5EF4-FFF2-40B4-BE49-F238E27FC236}">
                    <a16:creationId xmlns:a16="http://schemas.microsoft.com/office/drawing/2014/main" id="{886E7B82-050C-4066-B1D3-4F1C9B7DA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2" name="Oval 3014">
                <a:extLst>
                  <a:ext uri="{FF2B5EF4-FFF2-40B4-BE49-F238E27FC236}">
                    <a16:creationId xmlns:a16="http://schemas.microsoft.com/office/drawing/2014/main" id="{E5746005-4C67-4532-890A-E524D8FD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3" name="Oval 3015">
                <a:extLst>
                  <a:ext uri="{FF2B5EF4-FFF2-40B4-BE49-F238E27FC236}">
                    <a16:creationId xmlns:a16="http://schemas.microsoft.com/office/drawing/2014/main" id="{FBAA63B6-14BD-4A7E-9002-6D946FD18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4" name="Oval 3016">
                <a:extLst>
                  <a:ext uri="{FF2B5EF4-FFF2-40B4-BE49-F238E27FC236}">
                    <a16:creationId xmlns:a16="http://schemas.microsoft.com/office/drawing/2014/main" id="{4BD4534C-1A61-4E81-ABA4-EA84AC999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65" name="Oval 3017">
                <a:extLst>
                  <a:ext uri="{FF2B5EF4-FFF2-40B4-BE49-F238E27FC236}">
                    <a16:creationId xmlns:a16="http://schemas.microsoft.com/office/drawing/2014/main" id="{98EEC559-29E0-4E06-8C16-DB9766515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4" name="Group 3018">
              <a:extLst>
                <a:ext uri="{FF2B5EF4-FFF2-40B4-BE49-F238E27FC236}">
                  <a16:creationId xmlns:a16="http://schemas.microsoft.com/office/drawing/2014/main" id="{A5FFA00F-8CF0-4AB6-BDA3-D3718A0CA3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1" y="2152"/>
              <a:ext cx="143" cy="44"/>
              <a:chOff x="5091" y="2152"/>
              <a:chExt cx="143" cy="44"/>
            </a:xfrm>
          </p:grpSpPr>
          <p:sp>
            <p:nvSpPr>
              <p:cNvPr id="1166" name="Oval 3019">
                <a:extLst>
                  <a:ext uri="{FF2B5EF4-FFF2-40B4-BE49-F238E27FC236}">
                    <a16:creationId xmlns:a16="http://schemas.microsoft.com/office/drawing/2014/main" id="{4E225BC4-E999-454B-B572-95602DE29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7" name="Oval 3020">
                <a:extLst>
                  <a:ext uri="{FF2B5EF4-FFF2-40B4-BE49-F238E27FC236}">
                    <a16:creationId xmlns:a16="http://schemas.microsoft.com/office/drawing/2014/main" id="{CE5747EA-166B-4E71-8E59-49F1AA47E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8" name="Oval 3021">
                <a:extLst>
                  <a:ext uri="{FF2B5EF4-FFF2-40B4-BE49-F238E27FC236}">
                    <a16:creationId xmlns:a16="http://schemas.microsoft.com/office/drawing/2014/main" id="{AF2441E2-B060-49A9-8FD3-FE6E4B8FEF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9" name="Oval 3022">
                <a:extLst>
                  <a:ext uri="{FF2B5EF4-FFF2-40B4-BE49-F238E27FC236}">
                    <a16:creationId xmlns:a16="http://schemas.microsoft.com/office/drawing/2014/main" id="{65FA5F6D-8DFD-4394-A140-23838128B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0" name="Oval 3023">
                <a:extLst>
                  <a:ext uri="{FF2B5EF4-FFF2-40B4-BE49-F238E27FC236}">
                    <a16:creationId xmlns:a16="http://schemas.microsoft.com/office/drawing/2014/main" id="{EC93E54E-2827-4742-8018-AD1F9C9BE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1" name="Oval 3024">
                <a:extLst>
                  <a:ext uri="{FF2B5EF4-FFF2-40B4-BE49-F238E27FC236}">
                    <a16:creationId xmlns:a16="http://schemas.microsoft.com/office/drawing/2014/main" id="{579F1319-B7B6-4CF8-BC36-D71BA5860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2" name="Oval 3025">
                <a:extLst>
                  <a:ext uri="{FF2B5EF4-FFF2-40B4-BE49-F238E27FC236}">
                    <a16:creationId xmlns:a16="http://schemas.microsoft.com/office/drawing/2014/main" id="{EC32AAB9-91A6-40D6-B74A-6CFE48E0B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3" name="Oval 3026">
                <a:extLst>
                  <a:ext uri="{FF2B5EF4-FFF2-40B4-BE49-F238E27FC236}">
                    <a16:creationId xmlns:a16="http://schemas.microsoft.com/office/drawing/2014/main" id="{1B804300-AB32-464C-A9E3-DBBFBA00B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4" name="Oval 3027">
                <a:extLst>
                  <a:ext uri="{FF2B5EF4-FFF2-40B4-BE49-F238E27FC236}">
                    <a16:creationId xmlns:a16="http://schemas.microsoft.com/office/drawing/2014/main" id="{A09077DE-E658-429D-86A2-4F3D9B119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5" name="Oval 3028">
                <a:extLst>
                  <a:ext uri="{FF2B5EF4-FFF2-40B4-BE49-F238E27FC236}">
                    <a16:creationId xmlns:a16="http://schemas.microsoft.com/office/drawing/2014/main" id="{2A870426-AB7F-4CED-BEAB-4396F9DDB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6" name="Oval 3029">
                <a:extLst>
                  <a:ext uri="{FF2B5EF4-FFF2-40B4-BE49-F238E27FC236}">
                    <a16:creationId xmlns:a16="http://schemas.microsoft.com/office/drawing/2014/main" id="{90BDD5C2-E4FE-42FC-AD03-CD18C4313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7" name="Oval 3030">
                <a:extLst>
                  <a:ext uri="{FF2B5EF4-FFF2-40B4-BE49-F238E27FC236}">
                    <a16:creationId xmlns:a16="http://schemas.microsoft.com/office/drawing/2014/main" id="{01945D38-1200-4F19-946F-188456C748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8" name="Oval 3031">
                <a:extLst>
                  <a:ext uri="{FF2B5EF4-FFF2-40B4-BE49-F238E27FC236}">
                    <a16:creationId xmlns:a16="http://schemas.microsoft.com/office/drawing/2014/main" id="{C2C4F79B-275A-4272-9B32-FF93A849C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79" name="Oval 3032">
                <a:extLst>
                  <a:ext uri="{FF2B5EF4-FFF2-40B4-BE49-F238E27FC236}">
                    <a16:creationId xmlns:a16="http://schemas.microsoft.com/office/drawing/2014/main" id="{69A72EF1-267E-423C-AFC8-E86B3ECC4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0" name="Oval 3033">
                <a:extLst>
                  <a:ext uri="{FF2B5EF4-FFF2-40B4-BE49-F238E27FC236}">
                    <a16:creationId xmlns:a16="http://schemas.microsoft.com/office/drawing/2014/main" id="{86CD9A67-28DC-40CB-92E2-A2ED10FA49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1" name="Oval 3034">
                <a:extLst>
                  <a:ext uri="{FF2B5EF4-FFF2-40B4-BE49-F238E27FC236}">
                    <a16:creationId xmlns:a16="http://schemas.microsoft.com/office/drawing/2014/main" id="{DDD06870-1EF8-4061-B805-B4725A552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2" name="Oval 3035">
                <a:extLst>
                  <a:ext uri="{FF2B5EF4-FFF2-40B4-BE49-F238E27FC236}">
                    <a16:creationId xmlns:a16="http://schemas.microsoft.com/office/drawing/2014/main" id="{E6FEE6F6-8927-47A8-BF7F-601C95B87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3" name="Oval 3036">
                <a:extLst>
                  <a:ext uri="{FF2B5EF4-FFF2-40B4-BE49-F238E27FC236}">
                    <a16:creationId xmlns:a16="http://schemas.microsoft.com/office/drawing/2014/main" id="{8DBBEE5B-1E80-4EED-B4B6-7DF11E069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4" name="Oval 3037">
                <a:extLst>
                  <a:ext uri="{FF2B5EF4-FFF2-40B4-BE49-F238E27FC236}">
                    <a16:creationId xmlns:a16="http://schemas.microsoft.com/office/drawing/2014/main" id="{3DF7F809-96EB-40DE-9907-84113C71A6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5" name="Oval 3038">
                <a:extLst>
                  <a:ext uri="{FF2B5EF4-FFF2-40B4-BE49-F238E27FC236}">
                    <a16:creationId xmlns:a16="http://schemas.microsoft.com/office/drawing/2014/main" id="{FEC8AFEE-F4DF-40B8-9D38-FC51D73E2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6" name="Oval 3039">
                <a:extLst>
                  <a:ext uri="{FF2B5EF4-FFF2-40B4-BE49-F238E27FC236}">
                    <a16:creationId xmlns:a16="http://schemas.microsoft.com/office/drawing/2014/main" id="{61220BE5-A57F-4039-A35A-41115A3B1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7" name="Oval 3040">
                <a:extLst>
                  <a:ext uri="{FF2B5EF4-FFF2-40B4-BE49-F238E27FC236}">
                    <a16:creationId xmlns:a16="http://schemas.microsoft.com/office/drawing/2014/main" id="{4190D574-5A06-4DE9-9F4C-F7F75A742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8" name="Oval 3041">
                <a:extLst>
                  <a:ext uri="{FF2B5EF4-FFF2-40B4-BE49-F238E27FC236}">
                    <a16:creationId xmlns:a16="http://schemas.microsoft.com/office/drawing/2014/main" id="{BBD68D58-739B-4D50-9F03-CAD37D4BDB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89" name="Oval 3042">
                <a:extLst>
                  <a:ext uri="{FF2B5EF4-FFF2-40B4-BE49-F238E27FC236}">
                    <a16:creationId xmlns:a16="http://schemas.microsoft.com/office/drawing/2014/main" id="{AB23D137-CC88-48FD-AED5-5BF210429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0" name="Oval 3043">
                <a:extLst>
                  <a:ext uri="{FF2B5EF4-FFF2-40B4-BE49-F238E27FC236}">
                    <a16:creationId xmlns:a16="http://schemas.microsoft.com/office/drawing/2014/main" id="{45023275-70C3-4273-BEE7-3097D73C2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1" name="Oval 3044">
                <a:extLst>
                  <a:ext uri="{FF2B5EF4-FFF2-40B4-BE49-F238E27FC236}">
                    <a16:creationId xmlns:a16="http://schemas.microsoft.com/office/drawing/2014/main" id="{3C2F629F-42B5-4B87-A6CE-170B0AE10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2" name="Oval 3045">
                <a:extLst>
                  <a:ext uri="{FF2B5EF4-FFF2-40B4-BE49-F238E27FC236}">
                    <a16:creationId xmlns:a16="http://schemas.microsoft.com/office/drawing/2014/main" id="{AC2377FE-1B9B-46D2-BF08-CCF8E8C37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3" name="Oval 3046">
                <a:extLst>
                  <a:ext uri="{FF2B5EF4-FFF2-40B4-BE49-F238E27FC236}">
                    <a16:creationId xmlns:a16="http://schemas.microsoft.com/office/drawing/2014/main" id="{23272089-04D7-4EFB-883E-C00F3F631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4" name="Oval 3047">
                <a:extLst>
                  <a:ext uri="{FF2B5EF4-FFF2-40B4-BE49-F238E27FC236}">
                    <a16:creationId xmlns:a16="http://schemas.microsoft.com/office/drawing/2014/main" id="{572127EC-835E-4FA1-9C3E-C13EF12DA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5" name="Oval 3048">
                <a:extLst>
                  <a:ext uri="{FF2B5EF4-FFF2-40B4-BE49-F238E27FC236}">
                    <a16:creationId xmlns:a16="http://schemas.microsoft.com/office/drawing/2014/main" id="{1A0FA6DE-BF6E-4FD9-8399-FBFAF3944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6" name="Oval 3049">
                <a:extLst>
                  <a:ext uri="{FF2B5EF4-FFF2-40B4-BE49-F238E27FC236}">
                    <a16:creationId xmlns:a16="http://schemas.microsoft.com/office/drawing/2014/main" id="{76C602FF-0753-4ABC-81C7-E8B751B7B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7" name="Oval 3050">
                <a:extLst>
                  <a:ext uri="{FF2B5EF4-FFF2-40B4-BE49-F238E27FC236}">
                    <a16:creationId xmlns:a16="http://schemas.microsoft.com/office/drawing/2014/main" id="{DF7EA5B8-A177-48AE-A4A6-40249B648A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8" name="Oval 3051">
                <a:extLst>
                  <a:ext uri="{FF2B5EF4-FFF2-40B4-BE49-F238E27FC236}">
                    <a16:creationId xmlns:a16="http://schemas.microsoft.com/office/drawing/2014/main" id="{0BE9A1F6-9206-48A7-8092-83D169137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99" name="Oval 3052">
                <a:extLst>
                  <a:ext uri="{FF2B5EF4-FFF2-40B4-BE49-F238E27FC236}">
                    <a16:creationId xmlns:a16="http://schemas.microsoft.com/office/drawing/2014/main" id="{58A007D5-A64F-4433-BA04-3AA84C9930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0" name="Oval 3053">
                <a:extLst>
                  <a:ext uri="{FF2B5EF4-FFF2-40B4-BE49-F238E27FC236}">
                    <a16:creationId xmlns:a16="http://schemas.microsoft.com/office/drawing/2014/main" id="{31350F5C-8C65-4EEF-AF4E-FD10395BE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1" name="Oval 3054">
                <a:extLst>
                  <a:ext uri="{FF2B5EF4-FFF2-40B4-BE49-F238E27FC236}">
                    <a16:creationId xmlns:a16="http://schemas.microsoft.com/office/drawing/2014/main" id="{6B3FC0DD-308A-4EB1-AB4A-2B2A62614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2" name="Oval 3055">
                <a:extLst>
                  <a:ext uri="{FF2B5EF4-FFF2-40B4-BE49-F238E27FC236}">
                    <a16:creationId xmlns:a16="http://schemas.microsoft.com/office/drawing/2014/main" id="{7351E56D-A10B-4362-9B5D-4AB5002D6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3" name="Oval 3056">
                <a:extLst>
                  <a:ext uri="{FF2B5EF4-FFF2-40B4-BE49-F238E27FC236}">
                    <a16:creationId xmlns:a16="http://schemas.microsoft.com/office/drawing/2014/main" id="{05EBE627-C473-4D0D-965B-7E2F16AAD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4" name="Oval 3057">
                <a:extLst>
                  <a:ext uri="{FF2B5EF4-FFF2-40B4-BE49-F238E27FC236}">
                    <a16:creationId xmlns:a16="http://schemas.microsoft.com/office/drawing/2014/main" id="{288C4A99-6C76-46EC-8376-7FB97576B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5" name="Oval 3058">
                <a:extLst>
                  <a:ext uri="{FF2B5EF4-FFF2-40B4-BE49-F238E27FC236}">
                    <a16:creationId xmlns:a16="http://schemas.microsoft.com/office/drawing/2014/main" id="{3EA065BB-7FCC-4DC1-B6B5-708488DD4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6" name="Oval 3059">
                <a:extLst>
                  <a:ext uri="{FF2B5EF4-FFF2-40B4-BE49-F238E27FC236}">
                    <a16:creationId xmlns:a16="http://schemas.microsoft.com/office/drawing/2014/main" id="{202091CB-583F-42FA-A75D-A03787D77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7" name="Oval 3060">
                <a:extLst>
                  <a:ext uri="{FF2B5EF4-FFF2-40B4-BE49-F238E27FC236}">
                    <a16:creationId xmlns:a16="http://schemas.microsoft.com/office/drawing/2014/main" id="{226D69FA-8849-439C-95BF-420F8B89E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8" name="Oval 3061">
                <a:extLst>
                  <a:ext uri="{FF2B5EF4-FFF2-40B4-BE49-F238E27FC236}">
                    <a16:creationId xmlns:a16="http://schemas.microsoft.com/office/drawing/2014/main" id="{2BBE5020-E7D2-473B-815D-D9C3B84602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09" name="Oval 3062">
                <a:extLst>
                  <a:ext uri="{FF2B5EF4-FFF2-40B4-BE49-F238E27FC236}">
                    <a16:creationId xmlns:a16="http://schemas.microsoft.com/office/drawing/2014/main" id="{F20A187D-63D1-4153-8112-E4C4429F1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0" name="Oval 3063">
                <a:extLst>
                  <a:ext uri="{FF2B5EF4-FFF2-40B4-BE49-F238E27FC236}">
                    <a16:creationId xmlns:a16="http://schemas.microsoft.com/office/drawing/2014/main" id="{7A99153D-25F8-434D-974E-033AF1C53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1" name="Oval 3064">
                <a:extLst>
                  <a:ext uri="{FF2B5EF4-FFF2-40B4-BE49-F238E27FC236}">
                    <a16:creationId xmlns:a16="http://schemas.microsoft.com/office/drawing/2014/main" id="{CCCC93C6-FFC3-4F91-8EF0-F7BF56A6F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2" name="Oval 3065">
                <a:extLst>
                  <a:ext uri="{FF2B5EF4-FFF2-40B4-BE49-F238E27FC236}">
                    <a16:creationId xmlns:a16="http://schemas.microsoft.com/office/drawing/2014/main" id="{FCCC01AB-68C5-4F0A-8A41-76F12A84D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3" name="Oval 3066">
                <a:extLst>
                  <a:ext uri="{FF2B5EF4-FFF2-40B4-BE49-F238E27FC236}">
                    <a16:creationId xmlns:a16="http://schemas.microsoft.com/office/drawing/2014/main" id="{3D207483-CC5C-4597-BDFF-F220EBFA9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4" name="Oval 3067">
                <a:extLst>
                  <a:ext uri="{FF2B5EF4-FFF2-40B4-BE49-F238E27FC236}">
                    <a16:creationId xmlns:a16="http://schemas.microsoft.com/office/drawing/2014/main" id="{BC4F990A-FD2B-4E2F-ABA6-C3BED8454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5" name="Oval 3068">
                <a:extLst>
                  <a:ext uri="{FF2B5EF4-FFF2-40B4-BE49-F238E27FC236}">
                    <a16:creationId xmlns:a16="http://schemas.microsoft.com/office/drawing/2014/main" id="{B821E020-A52C-4DBA-9D52-85B4DF43A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6" name="Oval 3069">
                <a:extLst>
                  <a:ext uri="{FF2B5EF4-FFF2-40B4-BE49-F238E27FC236}">
                    <a16:creationId xmlns:a16="http://schemas.microsoft.com/office/drawing/2014/main" id="{A3A8269B-1DE1-4EBC-A1D7-E3AAFC9CF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7" name="Oval 3070">
                <a:extLst>
                  <a:ext uri="{FF2B5EF4-FFF2-40B4-BE49-F238E27FC236}">
                    <a16:creationId xmlns:a16="http://schemas.microsoft.com/office/drawing/2014/main" id="{4AD3BDEC-F5EE-4564-B348-0802D825E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8" name="Oval 3071">
                <a:extLst>
                  <a:ext uri="{FF2B5EF4-FFF2-40B4-BE49-F238E27FC236}">
                    <a16:creationId xmlns:a16="http://schemas.microsoft.com/office/drawing/2014/main" id="{28F88FC7-D876-40AC-919F-9BCD0A4D3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19" name="Oval 3072">
                <a:extLst>
                  <a:ext uri="{FF2B5EF4-FFF2-40B4-BE49-F238E27FC236}">
                    <a16:creationId xmlns:a16="http://schemas.microsoft.com/office/drawing/2014/main" id="{F09B0496-24C5-47B7-B1EC-C1103AE80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0" name="Oval 3073">
                <a:extLst>
                  <a:ext uri="{FF2B5EF4-FFF2-40B4-BE49-F238E27FC236}">
                    <a16:creationId xmlns:a16="http://schemas.microsoft.com/office/drawing/2014/main" id="{8685E66B-4CCC-4ED3-BC96-E2905E5E1F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1" name="Oval 3074">
                <a:extLst>
                  <a:ext uri="{FF2B5EF4-FFF2-40B4-BE49-F238E27FC236}">
                    <a16:creationId xmlns:a16="http://schemas.microsoft.com/office/drawing/2014/main" id="{F3AAB797-EDA2-46C9-828A-432DF7F1E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2" name="Oval 3075">
                <a:extLst>
                  <a:ext uri="{FF2B5EF4-FFF2-40B4-BE49-F238E27FC236}">
                    <a16:creationId xmlns:a16="http://schemas.microsoft.com/office/drawing/2014/main" id="{5CF93836-19A0-44DB-B1AF-ACB6A0E54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3" name="Oval 3076">
                <a:extLst>
                  <a:ext uri="{FF2B5EF4-FFF2-40B4-BE49-F238E27FC236}">
                    <a16:creationId xmlns:a16="http://schemas.microsoft.com/office/drawing/2014/main" id="{34A2EFCC-0335-4A74-8A59-56F1C9E2A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4" name="Oval 3077">
                <a:extLst>
                  <a:ext uri="{FF2B5EF4-FFF2-40B4-BE49-F238E27FC236}">
                    <a16:creationId xmlns:a16="http://schemas.microsoft.com/office/drawing/2014/main" id="{6F9CDF6A-06EE-494F-AABE-2DDAB4903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5" name="Oval 3078">
                <a:extLst>
                  <a:ext uri="{FF2B5EF4-FFF2-40B4-BE49-F238E27FC236}">
                    <a16:creationId xmlns:a16="http://schemas.microsoft.com/office/drawing/2014/main" id="{A383DCBA-6D2A-47E7-B00E-C0433E5E2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6" name="Oval 3079">
                <a:extLst>
                  <a:ext uri="{FF2B5EF4-FFF2-40B4-BE49-F238E27FC236}">
                    <a16:creationId xmlns:a16="http://schemas.microsoft.com/office/drawing/2014/main" id="{5AB59429-9D34-4BF6-B7C8-E31665AB5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7" name="Oval 3080">
                <a:extLst>
                  <a:ext uri="{FF2B5EF4-FFF2-40B4-BE49-F238E27FC236}">
                    <a16:creationId xmlns:a16="http://schemas.microsoft.com/office/drawing/2014/main" id="{6AAC5465-ED4F-4EAD-81C0-96AB1073C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8" name="Oval 3081">
                <a:extLst>
                  <a:ext uri="{FF2B5EF4-FFF2-40B4-BE49-F238E27FC236}">
                    <a16:creationId xmlns:a16="http://schemas.microsoft.com/office/drawing/2014/main" id="{551CBD9B-F9AD-4F6C-AAB9-F1B8141DF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29" name="Oval 3082">
                <a:extLst>
                  <a:ext uri="{FF2B5EF4-FFF2-40B4-BE49-F238E27FC236}">
                    <a16:creationId xmlns:a16="http://schemas.microsoft.com/office/drawing/2014/main" id="{1A864716-1972-4FD0-AFD2-2196EFF82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0" name="Oval 3083">
                <a:extLst>
                  <a:ext uri="{FF2B5EF4-FFF2-40B4-BE49-F238E27FC236}">
                    <a16:creationId xmlns:a16="http://schemas.microsoft.com/office/drawing/2014/main" id="{2F708785-67E0-4218-A3EF-D1F1CCBA2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1" name="Oval 3084">
                <a:extLst>
                  <a:ext uri="{FF2B5EF4-FFF2-40B4-BE49-F238E27FC236}">
                    <a16:creationId xmlns:a16="http://schemas.microsoft.com/office/drawing/2014/main" id="{78F17450-2DD2-457B-AD0C-A4734F746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2" name="Oval 3085">
                <a:extLst>
                  <a:ext uri="{FF2B5EF4-FFF2-40B4-BE49-F238E27FC236}">
                    <a16:creationId xmlns:a16="http://schemas.microsoft.com/office/drawing/2014/main" id="{EF5B740A-EFF3-4ECB-8896-9D088B9E2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3" name="Oval 3086">
                <a:extLst>
                  <a:ext uri="{FF2B5EF4-FFF2-40B4-BE49-F238E27FC236}">
                    <a16:creationId xmlns:a16="http://schemas.microsoft.com/office/drawing/2014/main" id="{14375B5E-C26C-4322-9A74-737099F84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4" name="Oval 3087">
                <a:extLst>
                  <a:ext uri="{FF2B5EF4-FFF2-40B4-BE49-F238E27FC236}">
                    <a16:creationId xmlns:a16="http://schemas.microsoft.com/office/drawing/2014/main" id="{55A9421B-F682-4DB2-B855-10CC04BEF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5" name="Oval 3088">
                <a:extLst>
                  <a:ext uri="{FF2B5EF4-FFF2-40B4-BE49-F238E27FC236}">
                    <a16:creationId xmlns:a16="http://schemas.microsoft.com/office/drawing/2014/main" id="{DA15E679-7263-4C38-943B-7101F3001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6" name="Oval 3089">
                <a:extLst>
                  <a:ext uri="{FF2B5EF4-FFF2-40B4-BE49-F238E27FC236}">
                    <a16:creationId xmlns:a16="http://schemas.microsoft.com/office/drawing/2014/main" id="{4B38596A-A30C-4BAF-98CD-433DFDDAD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7" name="Oval 3090">
                <a:extLst>
                  <a:ext uri="{FF2B5EF4-FFF2-40B4-BE49-F238E27FC236}">
                    <a16:creationId xmlns:a16="http://schemas.microsoft.com/office/drawing/2014/main" id="{81F8E8F6-351E-403F-9DFB-9A2B28ACE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8" name="Oval 3091">
                <a:extLst>
                  <a:ext uri="{FF2B5EF4-FFF2-40B4-BE49-F238E27FC236}">
                    <a16:creationId xmlns:a16="http://schemas.microsoft.com/office/drawing/2014/main" id="{EFCB01CB-987E-4853-8C78-A65772E10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39" name="Oval 3092">
                <a:extLst>
                  <a:ext uri="{FF2B5EF4-FFF2-40B4-BE49-F238E27FC236}">
                    <a16:creationId xmlns:a16="http://schemas.microsoft.com/office/drawing/2014/main" id="{D7DE58CA-C1B6-46BE-A2CC-296EB093F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0" name="Oval 3093">
                <a:extLst>
                  <a:ext uri="{FF2B5EF4-FFF2-40B4-BE49-F238E27FC236}">
                    <a16:creationId xmlns:a16="http://schemas.microsoft.com/office/drawing/2014/main" id="{C456D658-F68E-4303-8050-D91196F22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1" name="Oval 3094">
                <a:extLst>
                  <a:ext uri="{FF2B5EF4-FFF2-40B4-BE49-F238E27FC236}">
                    <a16:creationId xmlns:a16="http://schemas.microsoft.com/office/drawing/2014/main" id="{3FD5930B-6BDE-4C85-89E7-B2E195B1B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2" name="Oval 3095">
                <a:extLst>
                  <a:ext uri="{FF2B5EF4-FFF2-40B4-BE49-F238E27FC236}">
                    <a16:creationId xmlns:a16="http://schemas.microsoft.com/office/drawing/2014/main" id="{1C4907E5-8A8D-49B4-A90E-C52543A5A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3" name="Oval 3096">
                <a:extLst>
                  <a:ext uri="{FF2B5EF4-FFF2-40B4-BE49-F238E27FC236}">
                    <a16:creationId xmlns:a16="http://schemas.microsoft.com/office/drawing/2014/main" id="{B8FCF1C0-0212-4FCF-9C62-5835A66B64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4" name="Oval 3097">
                <a:extLst>
                  <a:ext uri="{FF2B5EF4-FFF2-40B4-BE49-F238E27FC236}">
                    <a16:creationId xmlns:a16="http://schemas.microsoft.com/office/drawing/2014/main" id="{479579B0-25C2-4072-B0AE-DC0F31A08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5" name="Oval 3098">
                <a:extLst>
                  <a:ext uri="{FF2B5EF4-FFF2-40B4-BE49-F238E27FC236}">
                    <a16:creationId xmlns:a16="http://schemas.microsoft.com/office/drawing/2014/main" id="{B9C7B8C6-D3E0-4770-BEC9-0B1AADDE2A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6" name="Oval 3099">
                <a:extLst>
                  <a:ext uri="{FF2B5EF4-FFF2-40B4-BE49-F238E27FC236}">
                    <a16:creationId xmlns:a16="http://schemas.microsoft.com/office/drawing/2014/main" id="{276FB8B1-26B1-4508-85A5-5850224F4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7" name="Oval 3100">
                <a:extLst>
                  <a:ext uri="{FF2B5EF4-FFF2-40B4-BE49-F238E27FC236}">
                    <a16:creationId xmlns:a16="http://schemas.microsoft.com/office/drawing/2014/main" id="{6870668E-9751-4505-B122-E233D0018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8" name="Oval 3101">
                <a:extLst>
                  <a:ext uri="{FF2B5EF4-FFF2-40B4-BE49-F238E27FC236}">
                    <a16:creationId xmlns:a16="http://schemas.microsoft.com/office/drawing/2014/main" id="{84139604-5FA6-43A4-831A-D2CAA93DC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49" name="Oval 3102">
                <a:extLst>
                  <a:ext uri="{FF2B5EF4-FFF2-40B4-BE49-F238E27FC236}">
                    <a16:creationId xmlns:a16="http://schemas.microsoft.com/office/drawing/2014/main" id="{09118440-D818-4CA8-9175-46D5AA5AB7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0" name="Oval 3103">
                <a:extLst>
                  <a:ext uri="{FF2B5EF4-FFF2-40B4-BE49-F238E27FC236}">
                    <a16:creationId xmlns:a16="http://schemas.microsoft.com/office/drawing/2014/main" id="{70459C23-E07D-401B-B99E-E4F06349B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1" name="Oval 3104">
                <a:extLst>
                  <a:ext uri="{FF2B5EF4-FFF2-40B4-BE49-F238E27FC236}">
                    <a16:creationId xmlns:a16="http://schemas.microsoft.com/office/drawing/2014/main" id="{48A01614-D1EB-4C92-A47E-EF6387940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2" name="Oval 3105">
                <a:extLst>
                  <a:ext uri="{FF2B5EF4-FFF2-40B4-BE49-F238E27FC236}">
                    <a16:creationId xmlns:a16="http://schemas.microsoft.com/office/drawing/2014/main" id="{4C4A42EA-6373-4E21-B50F-0DD46BD67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3" name="Oval 3106">
                <a:extLst>
                  <a:ext uri="{FF2B5EF4-FFF2-40B4-BE49-F238E27FC236}">
                    <a16:creationId xmlns:a16="http://schemas.microsoft.com/office/drawing/2014/main" id="{89883573-158F-4114-88C6-DA7E0FB7C9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4" name="Oval 3107">
                <a:extLst>
                  <a:ext uri="{FF2B5EF4-FFF2-40B4-BE49-F238E27FC236}">
                    <a16:creationId xmlns:a16="http://schemas.microsoft.com/office/drawing/2014/main" id="{12430110-A06F-48ED-AAE5-44ECEA12E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5" name="Oval 3108">
                <a:extLst>
                  <a:ext uri="{FF2B5EF4-FFF2-40B4-BE49-F238E27FC236}">
                    <a16:creationId xmlns:a16="http://schemas.microsoft.com/office/drawing/2014/main" id="{7AADF6BD-7214-4DAF-9D44-26CA25D16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6" name="Oval 3109">
                <a:extLst>
                  <a:ext uri="{FF2B5EF4-FFF2-40B4-BE49-F238E27FC236}">
                    <a16:creationId xmlns:a16="http://schemas.microsoft.com/office/drawing/2014/main" id="{CDC1A96D-6808-4EE5-9B30-DBEC96B65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7" name="Oval 3110">
                <a:extLst>
                  <a:ext uri="{FF2B5EF4-FFF2-40B4-BE49-F238E27FC236}">
                    <a16:creationId xmlns:a16="http://schemas.microsoft.com/office/drawing/2014/main" id="{FEA6B23C-0F90-4AFD-A9A3-8D569EA184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8" name="Oval 3111">
                <a:extLst>
                  <a:ext uri="{FF2B5EF4-FFF2-40B4-BE49-F238E27FC236}">
                    <a16:creationId xmlns:a16="http://schemas.microsoft.com/office/drawing/2014/main" id="{BAACE1C7-7731-4208-B8FA-786092039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59" name="Oval 3112">
                <a:extLst>
                  <a:ext uri="{FF2B5EF4-FFF2-40B4-BE49-F238E27FC236}">
                    <a16:creationId xmlns:a16="http://schemas.microsoft.com/office/drawing/2014/main" id="{739CBB26-E59C-42DC-9CEA-22886DB26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0" name="Oval 3113">
                <a:extLst>
                  <a:ext uri="{FF2B5EF4-FFF2-40B4-BE49-F238E27FC236}">
                    <a16:creationId xmlns:a16="http://schemas.microsoft.com/office/drawing/2014/main" id="{10CBEE2C-601A-43BC-83D5-542902F22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1" name="Oval 3114">
                <a:extLst>
                  <a:ext uri="{FF2B5EF4-FFF2-40B4-BE49-F238E27FC236}">
                    <a16:creationId xmlns:a16="http://schemas.microsoft.com/office/drawing/2014/main" id="{F85FD462-E5C7-4765-855A-7346636617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2" name="Oval 3115">
                <a:extLst>
                  <a:ext uri="{FF2B5EF4-FFF2-40B4-BE49-F238E27FC236}">
                    <a16:creationId xmlns:a16="http://schemas.microsoft.com/office/drawing/2014/main" id="{19B002D5-F46B-4179-8386-BDB456E00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3" name="Oval 3116">
                <a:extLst>
                  <a:ext uri="{FF2B5EF4-FFF2-40B4-BE49-F238E27FC236}">
                    <a16:creationId xmlns:a16="http://schemas.microsoft.com/office/drawing/2014/main" id="{E84C1EBC-ACE9-48A6-99F1-89C716AC3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4" name="Oval 3117">
                <a:extLst>
                  <a:ext uri="{FF2B5EF4-FFF2-40B4-BE49-F238E27FC236}">
                    <a16:creationId xmlns:a16="http://schemas.microsoft.com/office/drawing/2014/main" id="{2329A756-9288-4991-86A2-BF7FAD78CD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5" name="Oval 3118">
                <a:extLst>
                  <a:ext uri="{FF2B5EF4-FFF2-40B4-BE49-F238E27FC236}">
                    <a16:creationId xmlns:a16="http://schemas.microsoft.com/office/drawing/2014/main" id="{6D0D6DE1-D90D-4601-A5FB-D503A6208D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6" name="Oval 3119">
                <a:extLst>
                  <a:ext uri="{FF2B5EF4-FFF2-40B4-BE49-F238E27FC236}">
                    <a16:creationId xmlns:a16="http://schemas.microsoft.com/office/drawing/2014/main" id="{4F9E9B96-A626-4FF5-8877-97B32B2B4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7" name="Oval 3120">
                <a:extLst>
                  <a:ext uri="{FF2B5EF4-FFF2-40B4-BE49-F238E27FC236}">
                    <a16:creationId xmlns:a16="http://schemas.microsoft.com/office/drawing/2014/main" id="{4A5B4CB2-4C9F-4161-A71E-72EAF359E4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8" name="Oval 3121">
                <a:extLst>
                  <a:ext uri="{FF2B5EF4-FFF2-40B4-BE49-F238E27FC236}">
                    <a16:creationId xmlns:a16="http://schemas.microsoft.com/office/drawing/2014/main" id="{09DC95F3-B433-432B-A2E2-B2A418EB9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69" name="Oval 3122">
                <a:extLst>
                  <a:ext uri="{FF2B5EF4-FFF2-40B4-BE49-F238E27FC236}">
                    <a16:creationId xmlns:a16="http://schemas.microsoft.com/office/drawing/2014/main" id="{33C6DA4D-734F-46AA-BDB9-9573CF1F1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0" name="Oval 3123">
                <a:extLst>
                  <a:ext uri="{FF2B5EF4-FFF2-40B4-BE49-F238E27FC236}">
                    <a16:creationId xmlns:a16="http://schemas.microsoft.com/office/drawing/2014/main" id="{36C2F520-023D-4245-9ABC-9072C5A40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1" name="Oval 3124">
                <a:extLst>
                  <a:ext uri="{FF2B5EF4-FFF2-40B4-BE49-F238E27FC236}">
                    <a16:creationId xmlns:a16="http://schemas.microsoft.com/office/drawing/2014/main" id="{F26F14F2-CB33-4DB5-B266-429408A745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2" name="Oval 3125">
                <a:extLst>
                  <a:ext uri="{FF2B5EF4-FFF2-40B4-BE49-F238E27FC236}">
                    <a16:creationId xmlns:a16="http://schemas.microsoft.com/office/drawing/2014/main" id="{C7FDFF82-D921-4E44-95CB-335B353622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3" name="Oval 3126">
                <a:extLst>
                  <a:ext uri="{FF2B5EF4-FFF2-40B4-BE49-F238E27FC236}">
                    <a16:creationId xmlns:a16="http://schemas.microsoft.com/office/drawing/2014/main" id="{3C5A0918-4070-4438-BB9E-E72A850B7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4" name="Oval 3127">
                <a:extLst>
                  <a:ext uri="{FF2B5EF4-FFF2-40B4-BE49-F238E27FC236}">
                    <a16:creationId xmlns:a16="http://schemas.microsoft.com/office/drawing/2014/main" id="{00E5DF84-1508-4332-92A0-97FAD757B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5" name="Oval 3128">
                <a:extLst>
                  <a:ext uri="{FF2B5EF4-FFF2-40B4-BE49-F238E27FC236}">
                    <a16:creationId xmlns:a16="http://schemas.microsoft.com/office/drawing/2014/main" id="{FC727D8E-99A0-47D2-B197-8A4F1F448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6" name="Oval 3129">
                <a:extLst>
                  <a:ext uri="{FF2B5EF4-FFF2-40B4-BE49-F238E27FC236}">
                    <a16:creationId xmlns:a16="http://schemas.microsoft.com/office/drawing/2014/main" id="{81E509B0-4DC4-447D-B762-4A05A8BCE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7" name="Oval 3130">
                <a:extLst>
                  <a:ext uri="{FF2B5EF4-FFF2-40B4-BE49-F238E27FC236}">
                    <a16:creationId xmlns:a16="http://schemas.microsoft.com/office/drawing/2014/main" id="{590480E7-3438-4A2F-A161-093B312EA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8" name="Oval 3131">
                <a:extLst>
                  <a:ext uri="{FF2B5EF4-FFF2-40B4-BE49-F238E27FC236}">
                    <a16:creationId xmlns:a16="http://schemas.microsoft.com/office/drawing/2014/main" id="{DB8334AD-4E7F-4440-9788-72460CD0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79" name="Oval 3132">
                <a:extLst>
                  <a:ext uri="{FF2B5EF4-FFF2-40B4-BE49-F238E27FC236}">
                    <a16:creationId xmlns:a16="http://schemas.microsoft.com/office/drawing/2014/main" id="{64D64883-C9B3-4B1D-AB1A-D46CF6CB6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0" name="Oval 3133">
                <a:extLst>
                  <a:ext uri="{FF2B5EF4-FFF2-40B4-BE49-F238E27FC236}">
                    <a16:creationId xmlns:a16="http://schemas.microsoft.com/office/drawing/2014/main" id="{DB3C0C53-E468-41F4-A6F3-D9B88AE11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1" name="Oval 3134">
                <a:extLst>
                  <a:ext uri="{FF2B5EF4-FFF2-40B4-BE49-F238E27FC236}">
                    <a16:creationId xmlns:a16="http://schemas.microsoft.com/office/drawing/2014/main" id="{97591C26-185A-4F5D-86FC-1A53272FF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2" name="Oval 3135">
                <a:extLst>
                  <a:ext uri="{FF2B5EF4-FFF2-40B4-BE49-F238E27FC236}">
                    <a16:creationId xmlns:a16="http://schemas.microsoft.com/office/drawing/2014/main" id="{14E1E468-EBA8-4189-B1C1-5C2A755FAB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3" name="Oval 3136">
                <a:extLst>
                  <a:ext uri="{FF2B5EF4-FFF2-40B4-BE49-F238E27FC236}">
                    <a16:creationId xmlns:a16="http://schemas.microsoft.com/office/drawing/2014/main" id="{5857ADF2-8444-4401-807B-A2ABF3601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4" name="Oval 3137">
                <a:extLst>
                  <a:ext uri="{FF2B5EF4-FFF2-40B4-BE49-F238E27FC236}">
                    <a16:creationId xmlns:a16="http://schemas.microsoft.com/office/drawing/2014/main" id="{64E49527-B60F-415A-9D24-D2758F3EA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5" name="Oval 3138">
                <a:extLst>
                  <a:ext uri="{FF2B5EF4-FFF2-40B4-BE49-F238E27FC236}">
                    <a16:creationId xmlns:a16="http://schemas.microsoft.com/office/drawing/2014/main" id="{CDEB0E0A-06A3-4F2C-B4C4-C0F8DCFA4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6" name="Oval 3139">
                <a:extLst>
                  <a:ext uri="{FF2B5EF4-FFF2-40B4-BE49-F238E27FC236}">
                    <a16:creationId xmlns:a16="http://schemas.microsoft.com/office/drawing/2014/main" id="{95D1F832-9980-4BB9-9950-D8D5A7BA7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7" name="Oval 3140">
                <a:extLst>
                  <a:ext uri="{FF2B5EF4-FFF2-40B4-BE49-F238E27FC236}">
                    <a16:creationId xmlns:a16="http://schemas.microsoft.com/office/drawing/2014/main" id="{504C2D2F-D704-4969-87D3-0DD40D905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8" name="Oval 3141">
                <a:extLst>
                  <a:ext uri="{FF2B5EF4-FFF2-40B4-BE49-F238E27FC236}">
                    <a16:creationId xmlns:a16="http://schemas.microsoft.com/office/drawing/2014/main" id="{D621B0A2-897D-4B5C-8DF7-74C751BF9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89" name="Oval 3142">
                <a:extLst>
                  <a:ext uri="{FF2B5EF4-FFF2-40B4-BE49-F238E27FC236}">
                    <a16:creationId xmlns:a16="http://schemas.microsoft.com/office/drawing/2014/main" id="{7351AFAF-0A84-4A53-AD00-9A932F2B6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0" name="Oval 3143">
                <a:extLst>
                  <a:ext uri="{FF2B5EF4-FFF2-40B4-BE49-F238E27FC236}">
                    <a16:creationId xmlns:a16="http://schemas.microsoft.com/office/drawing/2014/main" id="{F60CDB6D-2D23-4996-B8C3-1A9E61990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1" name="Oval 3144">
                <a:extLst>
                  <a:ext uri="{FF2B5EF4-FFF2-40B4-BE49-F238E27FC236}">
                    <a16:creationId xmlns:a16="http://schemas.microsoft.com/office/drawing/2014/main" id="{618AC859-1B2D-4A45-9C61-7B019640D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2" name="Oval 3145">
                <a:extLst>
                  <a:ext uri="{FF2B5EF4-FFF2-40B4-BE49-F238E27FC236}">
                    <a16:creationId xmlns:a16="http://schemas.microsoft.com/office/drawing/2014/main" id="{292EC718-38F4-4F9F-A7A4-D5D3B80EB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3" name="Oval 3146">
                <a:extLst>
                  <a:ext uri="{FF2B5EF4-FFF2-40B4-BE49-F238E27FC236}">
                    <a16:creationId xmlns:a16="http://schemas.microsoft.com/office/drawing/2014/main" id="{63D18007-3814-4A55-AA0E-BAE6F6CF25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4" name="Oval 3147">
                <a:extLst>
                  <a:ext uri="{FF2B5EF4-FFF2-40B4-BE49-F238E27FC236}">
                    <a16:creationId xmlns:a16="http://schemas.microsoft.com/office/drawing/2014/main" id="{7B4511AF-2E2B-48F7-A3CB-BD501836F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5" name="Oval 3148">
                <a:extLst>
                  <a:ext uri="{FF2B5EF4-FFF2-40B4-BE49-F238E27FC236}">
                    <a16:creationId xmlns:a16="http://schemas.microsoft.com/office/drawing/2014/main" id="{7531DDD5-5226-40E7-A87B-A3350810E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6" name="Oval 3149">
                <a:extLst>
                  <a:ext uri="{FF2B5EF4-FFF2-40B4-BE49-F238E27FC236}">
                    <a16:creationId xmlns:a16="http://schemas.microsoft.com/office/drawing/2014/main" id="{957322AB-4BC3-4604-AF7A-73BB584AB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7" name="Oval 3150">
                <a:extLst>
                  <a:ext uri="{FF2B5EF4-FFF2-40B4-BE49-F238E27FC236}">
                    <a16:creationId xmlns:a16="http://schemas.microsoft.com/office/drawing/2014/main" id="{7E70D16F-6FEA-49BF-961E-0B22BA67A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8" name="Oval 3151">
                <a:extLst>
                  <a:ext uri="{FF2B5EF4-FFF2-40B4-BE49-F238E27FC236}">
                    <a16:creationId xmlns:a16="http://schemas.microsoft.com/office/drawing/2014/main" id="{421792E3-4704-4679-ADCC-F9763614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299" name="Oval 3152">
                <a:extLst>
                  <a:ext uri="{FF2B5EF4-FFF2-40B4-BE49-F238E27FC236}">
                    <a16:creationId xmlns:a16="http://schemas.microsoft.com/office/drawing/2014/main" id="{C4E1545F-0A55-4CBE-9117-A6CC4D646B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0" name="Oval 3153">
                <a:extLst>
                  <a:ext uri="{FF2B5EF4-FFF2-40B4-BE49-F238E27FC236}">
                    <a16:creationId xmlns:a16="http://schemas.microsoft.com/office/drawing/2014/main" id="{1B509865-D6F0-4802-90B0-B2F5D4CEA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1" name="Oval 3154">
                <a:extLst>
                  <a:ext uri="{FF2B5EF4-FFF2-40B4-BE49-F238E27FC236}">
                    <a16:creationId xmlns:a16="http://schemas.microsoft.com/office/drawing/2014/main" id="{5C5CCE3E-EA00-443C-A17D-4E503171A5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2" name="Oval 3155">
                <a:extLst>
                  <a:ext uri="{FF2B5EF4-FFF2-40B4-BE49-F238E27FC236}">
                    <a16:creationId xmlns:a16="http://schemas.microsoft.com/office/drawing/2014/main" id="{DEC17DB2-4385-4846-856B-A0BE981E4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3" name="Oval 3156">
                <a:extLst>
                  <a:ext uri="{FF2B5EF4-FFF2-40B4-BE49-F238E27FC236}">
                    <a16:creationId xmlns:a16="http://schemas.microsoft.com/office/drawing/2014/main" id="{F51AA6E1-8B07-4CF4-BC45-F4D351FA6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4" name="Oval 3157">
                <a:extLst>
                  <a:ext uri="{FF2B5EF4-FFF2-40B4-BE49-F238E27FC236}">
                    <a16:creationId xmlns:a16="http://schemas.microsoft.com/office/drawing/2014/main" id="{EEC8F0E4-0015-4777-9117-94F666D3A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5" name="Oval 3158">
                <a:extLst>
                  <a:ext uri="{FF2B5EF4-FFF2-40B4-BE49-F238E27FC236}">
                    <a16:creationId xmlns:a16="http://schemas.microsoft.com/office/drawing/2014/main" id="{DD8AC206-248B-4456-B80B-39BEAEACD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6" name="Oval 3159">
                <a:extLst>
                  <a:ext uri="{FF2B5EF4-FFF2-40B4-BE49-F238E27FC236}">
                    <a16:creationId xmlns:a16="http://schemas.microsoft.com/office/drawing/2014/main" id="{A44AD55C-20B9-401C-A19C-FD99944A0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7" name="Oval 3160">
                <a:extLst>
                  <a:ext uri="{FF2B5EF4-FFF2-40B4-BE49-F238E27FC236}">
                    <a16:creationId xmlns:a16="http://schemas.microsoft.com/office/drawing/2014/main" id="{6232CCD9-F0BB-403C-B205-9C3ABA0B4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8" name="Oval 3161">
                <a:extLst>
                  <a:ext uri="{FF2B5EF4-FFF2-40B4-BE49-F238E27FC236}">
                    <a16:creationId xmlns:a16="http://schemas.microsoft.com/office/drawing/2014/main" id="{9FE4CAD8-C9F3-4A59-93CD-09BC34F09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09" name="Oval 3162">
                <a:extLst>
                  <a:ext uri="{FF2B5EF4-FFF2-40B4-BE49-F238E27FC236}">
                    <a16:creationId xmlns:a16="http://schemas.microsoft.com/office/drawing/2014/main" id="{B8132417-7567-4A57-8725-66FB0C385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0" name="Oval 3163">
                <a:extLst>
                  <a:ext uri="{FF2B5EF4-FFF2-40B4-BE49-F238E27FC236}">
                    <a16:creationId xmlns:a16="http://schemas.microsoft.com/office/drawing/2014/main" id="{455E7591-5EAF-4394-8EF5-7DC7C9DFE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1" name="Oval 3164">
                <a:extLst>
                  <a:ext uri="{FF2B5EF4-FFF2-40B4-BE49-F238E27FC236}">
                    <a16:creationId xmlns:a16="http://schemas.microsoft.com/office/drawing/2014/main" id="{F52B2606-3BAD-4A4F-A2E1-DB2FCE20B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2" name="Oval 3165">
                <a:extLst>
                  <a:ext uri="{FF2B5EF4-FFF2-40B4-BE49-F238E27FC236}">
                    <a16:creationId xmlns:a16="http://schemas.microsoft.com/office/drawing/2014/main" id="{3F97AC0D-76D9-4150-A6A7-686B332F5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3" name="Oval 3166">
                <a:extLst>
                  <a:ext uri="{FF2B5EF4-FFF2-40B4-BE49-F238E27FC236}">
                    <a16:creationId xmlns:a16="http://schemas.microsoft.com/office/drawing/2014/main" id="{3DF55D82-4254-4ABC-9ECA-FC60484ABE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4" name="Oval 3167">
                <a:extLst>
                  <a:ext uri="{FF2B5EF4-FFF2-40B4-BE49-F238E27FC236}">
                    <a16:creationId xmlns:a16="http://schemas.microsoft.com/office/drawing/2014/main" id="{50DC88BB-08FC-4661-946A-0965C32A1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5" name="Oval 3168">
                <a:extLst>
                  <a:ext uri="{FF2B5EF4-FFF2-40B4-BE49-F238E27FC236}">
                    <a16:creationId xmlns:a16="http://schemas.microsoft.com/office/drawing/2014/main" id="{A459013C-FB6F-40C8-BB7C-A2F7B09ED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6" name="Oval 3169">
                <a:extLst>
                  <a:ext uri="{FF2B5EF4-FFF2-40B4-BE49-F238E27FC236}">
                    <a16:creationId xmlns:a16="http://schemas.microsoft.com/office/drawing/2014/main" id="{12EBCF24-91FA-4897-8994-A2A0AB33A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7" name="Oval 3170">
                <a:extLst>
                  <a:ext uri="{FF2B5EF4-FFF2-40B4-BE49-F238E27FC236}">
                    <a16:creationId xmlns:a16="http://schemas.microsoft.com/office/drawing/2014/main" id="{5635727C-11BC-4B17-A026-82594E1CEC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8" name="Oval 3171">
                <a:extLst>
                  <a:ext uri="{FF2B5EF4-FFF2-40B4-BE49-F238E27FC236}">
                    <a16:creationId xmlns:a16="http://schemas.microsoft.com/office/drawing/2014/main" id="{BDDCA540-DDF5-4C4E-A6B0-48F981703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19" name="Oval 3172">
                <a:extLst>
                  <a:ext uri="{FF2B5EF4-FFF2-40B4-BE49-F238E27FC236}">
                    <a16:creationId xmlns:a16="http://schemas.microsoft.com/office/drawing/2014/main" id="{DED42091-F593-4A8E-BEF1-9150E56D04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0" name="Oval 3173">
                <a:extLst>
                  <a:ext uri="{FF2B5EF4-FFF2-40B4-BE49-F238E27FC236}">
                    <a16:creationId xmlns:a16="http://schemas.microsoft.com/office/drawing/2014/main" id="{C99ED823-889B-4D60-AB0E-E29C91997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1" name="Oval 3174">
                <a:extLst>
                  <a:ext uri="{FF2B5EF4-FFF2-40B4-BE49-F238E27FC236}">
                    <a16:creationId xmlns:a16="http://schemas.microsoft.com/office/drawing/2014/main" id="{9F8D4712-227C-4444-A0DD-28C4771C77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2" name="Oval 3175">
                <a:extLst>
                  <a:ext uri="{FF2B5EF4-FFF2-40B4-BE49-F238E27FC236}">
                    <a16:creationId xmlns:a16="http://schemas.microsoft.com/office/drawing/2014/main" id="{F0CBE80D-5ECB-48C2-AA48-6BB6587F3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3" name="Oval 3176">
                <a:extLst>
                  <a:ext uri="{FF2B5EF4-FFF2-40B4-BE49-F238E27FC236}">
                    <a16:creationId xmlns:a16="http://schemas.microsoft.com/office/drawing/2014/main" id="{B6194A83-D412-4CEC-B81E-931658566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4" name="Oval 3177">
                <a:extLst>
                  <a:ext uri="{FF2B5EF4-FFF2-40B4-BE49-F238E27FC236}">
                    <a16:creationId xmlns:a16="http://schemas.microsoft.com/office/drawing/2014/main" id="{10905F4C-00A4-470B-9CF5-B1CF54364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5" name="Oval 3178">
                <a:extLst>
                  <a:ext uri="{FF2B5EF4-FFF2-40B4-BE49-F238E27FC236}">
                    <a16:creationId xmlns:a16="http://schemas.microsoft.com/office/drawing/2014/main" id="{241D422C-0131-4160-BA16-41A7A9794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6" name="Oval 3179">
                <a:extLst>
                  <a:ext uri="{FF2B5EF4-FFF2-40B4-BE49-F238E27FC236}">
                    <a16:creationId xmlns:a16="http://schemas.microsoft.com/office/drawing/2014/main" id="{F5738DAB-81B8-4AA9-858B-1480B9D14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7" name="Oval 3180">
                <a:extLst>
                  <a:ext uri="{FF2B5EF4-FFF2-40B4-BE49-F238E27FC236}">
                    <a16:creationId xmlns:a16="http://schemas.microsoft.com/office/drawing/2014/main" id="{00811E8D-03F6-4592-875D-CE30386B2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8" name="Oval 3181">
                <a:extLst>
                  <a:ext uri="{FF2B5EF4-FFF2-40B4-BE49-F238E27FC236}">
                    <a16:creationId xmlns:a16="http://schemas.microsoft.com/office/drawing/2014/main" id="{48552B14-7830-4AA9-BEAE-24179BBAE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29" name="Oval 3182">
                <a:extLst>
                  <a:ext uri="{FF2B5EF4-FFF2-40B4-BE49-F238E27FC236}">
                    <a16:creationId xmlns:a16="http://schemas.microsoft.com/office/drawing/2014/main" id="{99043624-AC19-495E-B2DC-5A05ECDE57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0" name="Oval 3183">
                <a:extLst>
                  <a:ext uri="{FF2B5EF4-FFF2-40B4-BE49-F238E27FC236}">
                    <a16:creationId xmlns:a16="http://schemas.microsoft.com/office/drawing/2014/main" id="{1A8FFF64-ED01-4350-8ECC-FAB4D6FE8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1" name="Oval 3184">
                <a:extLst>
                  <a:ext uri="{FF2B5EF4-FFF2-40B4-BE49-F238E27FC236}">
                    <a16:creationId xmlns:a16="http://schemas.microsoft.com/office/drawing/2014/main" id="{8EC15C1C-EC90-482E-9464-6FA65806F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2" name="Oval 3185">
                <a:extLst>
                  <a:ext uri="{FF2B5EF4-FFF2-40B4-BE49-F238E27FC236}">
                    <a16:creationId xmlns:a16="http://schemas.microsoft.com/office/drawing/2014/main" id="{D6E211AA-3A37-49BE-8B5D-3FEA803B9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3" name="Oval 3186">
                <a:extLst>
                  <a:ext uri="{FF2B5EF4-FFF2-40B4-BE49-F238E27FC236}">
                    <a16:creationId xmlns:a16="http://schemas.microsoft.com/office/drawing/2014/main" id="{7CE83A5B-74B8-4F36-9961-B74CC6865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4" name="Oval 3187">
                <a:extLst>
                  <a:ext uri="{FF2B5EF4-FFF2-40B4-BE49-F238E27FC236}">
                    <a16:creationId xmlns:a16="http://schemas.microsoft.com/office/drawing/2014/main" id="{8880E5AE-4AAB-460D-A708-F097C2EA0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5" name="Oval 3188">
                <a:extLst>
                  <a:ext uri="{FF2B5EF4-FFF2-40B4-BE49-F238E27FC236}">
                    <a16:creationId xmlns:a16="http://schemas.microsoft.com/office/drawing/2014/main" id="{3CED01DE-2175-4C95-83FA-B2DF320F61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6" name="Oval 3189">
                <a:extLst>
                  <a:ext uri="{FF2B5EF4-FFF2-40B4-BE49-F238E27FC236}">
                    <a16:creationId xmlns:a16="http://schemas.microsoft.com/office/drawing/2014/main" id="{114B9A11-D0F9-4F98-9C9E-87129C436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7" name="Oval 3190">
                <a:extLst>
                  <a:ext uri="{FF2B5EF4-FFF2-40B4-BE49-F238E27FC236}">
                    <a16:creationId xmlns:a16="http://schemas.microsoft.com/office/drawing/2014/main" id="{8F12DA7F-63D3-4992-B87C-E34DF1118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8" name="Oval 3191">
                <a:extLst>
                  <a:ext uri="{FF2B5EF4-FFF2-40B4-BE49-F238E27FC236}">
                    <a16:creationId xmlns:a16="http://schemas.microsoft.com/office/drawing/2014/main" id="{29CF8A34-2978-4CD4-80B9-42C8822C1B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39" name="Oval 3192">
                <a:extLst>
                  <a:ext uri="{FF2B5EF4-FFF2-40B4-BE49-F238E27FC236}">
                    <a16:creationId xmlns:a16="http://schemas.microsoft.com/office/drawing/2014/main" id="{35B2AF74-C559-4827-AA12-1F900109E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0" name="Oval 3193">
                <a:extLst>
                  <a:ext uri="{FF2B5EF4-FFF2-40B4-BE49-F238E27FC236}">
                    <a16:creationId xmlns:a16="http://schemas.microsoft.com/office/drawing/2014/main" id="{14B11E08-8372-4FCC-A167-AA761D454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1" name="Oval 3194">
                <a:extLst>
                  <a:ext uri="{FF2B5EF4-FFF2-40B4-BE49-F238E27FC236}">
                    <a16:creationId xmlns:a16="http://schemas.microsoft.com/office/drawing/2014/main" id="{BB8FDDCD-0242-42E7-9EE9-977F03A186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2" name="Oval 3195">
                <a:extLst>
                  <a:ext uri="{FF2B5EF4-FFF2-40B4-BE49-F238E27FC236}">
                    <a16:creationId xmlns:a16="http://schemas.microsoft.com/office/drawing/2014/main" id="{E10345AA-8199-477A-B667-7FB68034CA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3" name="Oval 3196">
                <a:extLst>
                  <a:ext uri="{FF2B5EF4-FFF2-40B4-BE49-F238E27FC236}">
                    <a16:creationId xmlns:a16="http://schemas.microsoft.com/office/drawing/2014/main" id="{CD944D7F-1183-4D25-8823-BF7A31C2F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4" name="Oval 3197">
                <a:extLst>
                  <a:ext uri="{FF2B5EF4-FFF2-40B4-BE49-F238E27FC236}">
                    <a16:creationId xmlns:a16="http://schemas.microsoft.com/office/drawing/2014/main" id="{E7886A46-5B80-42A6-88D4-657CAF372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5" name="Oval 3198">
                <a:extLst>
                  <a:ext uri="{FF2B5EF4-FFF2-40B4-BE49-F238E27FC236}">
                    <a16:creationId xmlns:a16="http://schemas.microsoft.com/office/drawing/2014/main" id="{B0F71D03-0A41-479F-9C39-69A33F233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6" name="Oval 3199">
                <a:extLst>
                  <a:ext uri="{FF2B5EF4-FFF2-40B4-BE49-F238E27FC236}">
                    <a16:creationId xmlns:a16="http://schemas.microsoft.com/office/drawing/2014/main" id="{6D95D231-B2DF-4156-937E-CA368DD375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7" name="Oval 3200">
                <a:extLst>
                  <a:ext uri="{FF2B5EF4-FFF2-40B4-BE49-F238E27FC236}">
                    <a16:creationId xmlns:a16="http://schemas.microsoft.com/office/drawing/2014/main" id="{E988413E-4BCE-40BF-A251-083786F75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8" name="Oval 3201">
                <a:extLst>
                  <a:ext uri="{FF2B5EF4-FFF2-40B4-BE49-F238E27FC236}">
                    <a16:creationId xmlns:a16="http://schemas.microsoft.com/office/drawing/2014/main" id="{D9E89B62-34E4-46ED-8263-69B917F82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49" name="Oval 3202">
                <a:extLst>
                  <a:ext uri="{FF2B5EF4-FFF2-40B4-BE49-F238E27FC236}">
                    <a16:creationId xmlns:a16="http://schemas.microsoft.com/office/drawing/2014/main" id="{86FA787B-37E7-4CBA-9868-51FA837723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0" name="Oval 3203">
                <a:extLst>
                  <a:ext uri="{FF2B5EF4-FFF2-40B4-BE49-F238E27FC236}">
                    <a16:creationId xmlns:a16="http://schemas.microsoft.com/office/drawing/2014/main" id="{E0FF1DB9-01E7-4BA2-A1C7-31574CF89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1" name="Oval 3204">
                <a:extLst>
                  <a:ext uri="{FF2B5EF4-FFF2-40B4-BE49-F238E27FC236}">
                    <a16:creationId xmlns:a16="http://schemas.microsoft.com/office/drawing/2014/main" id="{0DD2EA9E-7C77-42E2-8607-C153BC39D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2" name="Oval 3205">
                <a:extLst>
                  <a:ext uri="{FF2B5EF4-FFF2-40B4-BE49-F238E27FC236}">
                    <a16:creationId xmlns:a16="http://schemas.microsoft.com/office/drawing/2014/main" id="{C8236608-284F-44AA-ADA3-FBAA1A990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3" name="Oval 3206">
                <a:extLst>
                  <a:ext uri="{FF2B5EF4-FFF2-40B4-BE49-F238E27FC236}">
                    <a16:creationId xmlns:a16="http://schemas.microsoft.com/office/drawing/2014/main" id="{6E194024-BF48-470E-96A6-41ACC79D3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4" name="Oval 3207">
                <a:extLst>
                  <a:ext uri="{FF2B5EF4-FFF2-40B4-BE49-F238E27FC236}">
                    <a16:creationId xmlns:a16="http://schemas.microsoft.com/office/drawing/2014/main" id="{F4393C38-3071-459B-923F-06339CADD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5" name="Oval 3208">
                <a:extLst>
                  <a:ext uri="{FF2B5EF4-FFF2-40B4-BE49-F238E27FC236}">
                    <a16:creationId xmlns:a16="http://schemas.microsoft.com/office/drawing/2014/main" id="{58B05B1A-7FAF-4BFB-A0BF-ACEBDAD2C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6" name="Oval 3209">
                <a:extLst>
                  <a:ext uri="{FF2B5EF4-FFF2-40B4-BE49-F238E27FC236}">
                    <a16:creationId xmlns:a16="http://schemas.microsoft.com/office/drawing/2014/main" id="{F60C0A73-36DD-4E8C-AF6E-1F2151BDC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7" name="Oval 3210">
                <a:extLst>
                  <a:ext uri="{FF2B5EF4-FFF2-40B4-BE49-F238E27FC236}">
                    <a16:creationId xmlns:a16="http://schemas.microsoft.com/office/drawing/2014/main" id="{4564231F-AFF0-436A-958E-FD541678F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8" name="Oval 3211">
                <a:extLst>
                  <a:ext uri="{FF2B5EF4-FFF2-40B4-BE49-F238E27FC236}">
                    <a16:creationId xmlns:a16="http://schemas.microsoft.com/office/drawing/2014/main" id="{55BF0B05-8D3D-4D73-9785-8843C4BF6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59" name="Oval 3212">
                <a:extLst>
                  <a:ext uri="{FF2B5EF4-FFF2-40B4-BE49-F238E27FC236}">
                    <a16:creationId xmlns:a16="http://schemas.microsoft.com/office/drawing/2014/main" id="{18EBFDC7-D28C-4E7E-AEE4-F3A9192CA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0" name="Oval 3213">
                <a:extLst>
                  <a:ext uri="{FF2B5EF4-FFF2-40B4-BE49-F238E27FC236}">
                    <a16:creationId xmlns:a16="http://schemas.microsoft.com/office/drawing/2014/main" id="{B6B4F453-9FBC-4F55-B2F0-D73B926C1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1" name="Oval 3214">
                <a:extLst>
                  <a:ext uri="{FF2B5EF4-FFF2-40B4-BE49-F238E27FC236}">
                    <a16:creationId xmlns:a16="http://schemas.microsoft.com/office/drawing/2014/main" id="{6F488F0D-82E3-4541-A916-6DA5E2F76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2" name="Oval 3215">
                <a:extLst>
                  <a:ext uri="{FF2B5EF4-FFF2-40B4-BE49-F238E27FC236}">
                    <a16:creationId xmlns:a16="http://schemas.microsoft.com/office/drawing/2014/main" id="{ED5F13CE-9A15-4EE3-8DE0-7D54D028C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3" name="Oval 3216">
                <a:extLst>
                  <a:ext uri="{FF2B5EF4-FFF2-40B4-BE49-F238E27FC236}">
                    <a16:creationId xmlns:a16="http://schemas.microsoft.com/office/drawing/2014/main" id="{38AF946C-1BB4-4BD6-82B8-08E385DD33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4" name="Oval 3217">
                <a:extLst>
                  <a:ext uri="{FF2B5EF4-FFF2-40B4-BE49-F238E27FC236}">
                    <a16:creationId xmlns:a16="http://schemas.microsoft.com/office/drawing/2014/main" id="{42E0C593-F4B4-4CC1-8911-A4136A912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65" name="Oval 3218">
                <a:extLst>
                  <a:ext uri="{FF2B5EF4-FFF2-40B4-BE49-F238E27FC236}">
                    <a16:creationId xmlns:a16="http://schemas.microsoft.com/office/drawing/2014/main" id="{7968B0DC-6216-48C7-87EC-E2A26A85D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5" name="Group 3219">
              <a:extLst>
                <a:ext uri="{FF2B5EF4-FFF2-40B4-BE49-F238E27FC236}">
                  <a16:creationId xmlns:a16="http://schemas.microsoft.com/office/drawing/2014/main" id="{94B37FBC-A91A-4D06-A917-15C8D81181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71" y="1057"/>
              <a:ext cx="2107" cy="1777"/>
              <a:chOff x="3171" y="1057"/>
              <a:chExt cx="2107" cy="1777"/>
            </a:xfrm>
          </p:grpSpPr>
          <p:sp>
            <p:nvSpPr>
              <p:cNvPr id="966" name="Oval 3220">
                <a:extLst>
                  <a:ext uri="{FF2B5EF4-FFF2-40B4-BE49-F238E27FC236}">
                    <a16:creationId xmlns:a16="http://schemas.microsoft.com/office/drawing/2014/main" id="{F4E75314-6FF4-49BD-BA8E-9E3AE2988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7" name="Oval 3221">
                <a:extLst>
                  <a:ext uri="{FF2B5EF4-FFF2-40B4-BE49-F238E27FC236}">
                    <a16:creationId xmlns:a16="http://schemas.microsoft.com/office/drawing/2014/main" id="{DA910A0B-E7B5-4080-9A1E-E1FCC1479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8" name="Oval 3222">
                <a:extLst>
                  <a:ext uri="{FF2B5EF4-FFF2-40B4-BE49-F238E27FC236}">
                    <a16:creationId xmlns:a16="http://schemas.microsoft.com/office/drawing/2014/main" id="{0BE176AF-4AF5-4DAB-9216-5FDA45590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9" name="Oval 3223">
                <a:extLst>
                  <a:ext uri="{FF2B5EF4-FFF2-40B4-BE49-F238E27FC236}">
                    <a16:creationId xmlns:a16="http://schemas.microsoft.com/office/drawing/2014/main" id="{0CDB62DF-F061-48F0-9C39-60C104A3E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0" name="Oval 3224">
                <a:extLst>
                  <a:ext uri="{FF2B5EF4-FFF2-40B4-BE49-F238E27FC236}">
                    <a16:creationId xmlns:a16="http://schemas.microsoft.com/office/drawing/2014/main" id="{9A45946D-2715-4C49-B8C9-EC00E2626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1" name="Oval 3225">
                <a:extLst>
                  <a:ext uri="{FF2B5EF4-FFF2-40B4-BE49-F238E27FC236}">
                    <a16:creationId xmlns:a16="http://schemas.microsoft.com/office/drawing/2014/main" id="{DB08676A-59C7-47B7-932F-0F336F766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2" name="Oval 3226">
                <a:extLst>
                  <a:ext uri="{FF2B5EF4-FFF2-40B4-BE49-F238E27FC236}">
                    <a16:creationId xmlns:a16="http://schemas.microsoft.com/office/drawing/2014/main" id="{C8472122-424C-453A-8975-5E0DA5953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3" name="Oval 3227">
                <a:extLst>
                  <a:ext uri="{FF2B5EF4-FFF2-40B4-BE49-F238E27FC236}">
                    <a16:creationId xmlns:a16="http://schemas.microsoft.com/office/drawing/2014/main" id="{8E79CE7D-D7D6-42AC-BF56-43CDD33DE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4" name="Oval 3228">
                <a:extLst>
                  <a:ext uri="{FF2B5EF4-FFF2-40B4-BE49-F238E27FC236}">
                    <a16:creationId xmlns:a16="http://schemas.microsoft.com/office/drawing/2014/main" id="{641E0D1C-B360-4161-9D1C-61587112B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5" name="Oval 3229">
                <a:extLst>
                  <a:ext uri="{FF2B5EF4-FFF2-40B4-BE49-F238E27FC236}">
                    <a16:creationId xmlns:a16="http://schemas.microsoft.com/office/drawing/2014/main" id="{38DA96A3-A028-4211-93FB-689338804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6" name="Oval 3230">
                <a:extLst>
                  <a:ext uri="{FF2B5EF4-FFF2-40B4-BE49-F238E27FC236}">
                    <a16:creationId xmlns:a16="http://schemas.microsoft.com/office/drawing/2014/main" id="{B08DDA74-5849-4F63-913A-800AC4D5C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7" name="Oval 3231">
                <a:extLst>
                  <a:ext uri="{FF2B5EF4-FFF2-40B4-BE49-F238E27FC236}">
                    <a16:creationId xmlns:a16="http://schemas.microsoft.com/office/drawing/2014/main" id="{22BA6D69-BA98-47DD-865A-CBD128196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8" name="Oval 3232">
                <a:extLst>
                  <a:ext uri="{FF2B5EF4-FFF2-40B4-BE49-F238E27FC236}">
                    <a16:creationId xmlns:a16="http://schemas.microsoft.com/office/drawing/2014/main" id="{82B9D5B0-95E2-46ED-965F-57CC40997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79" name="Oval 3233">
                <a:extLst>
                  <a:ext uri="{FF2B5EF4-FFF2-40B4-BE49-F238E27FC236}">
                    <a16:creationId xmlns:a16="http://schemas.microsoft.com/office/drawing/2014/main" id="{9F6A1593-E549-4DEF-8D55-DC85C557D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0" name="Oval 3234">
                <a:extLst>
                  <a:ext uri="{FF2B5EF4-FFF2-40B4-BE49-F238E27FC236}">
                    <a16:creationId xmlns:a16="http://schemas.microsoft.com/office/drawing/2014/main" id="{C8D09DE1-57A2-4897-8E1B-F4C80CC4A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1" name="Oval 3235">
                <a:extLst>
                  <a:ext uri="{FF2B5EF4-FFF2-40B4-BE49-F238E27FC236}">
                    <a16:creationId xmlns:a16="http://schemas.microsoft.com/office/drawing/2014/main" id="{F4462319-67CE-443D-9D74-6C2E26847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2" name="Oval 3236">
                <a:extLst>
                  <a:ext uri="{FF2B5EF4-FFF2-40B4-BE49-F238E27FC236}">
                    <a16:creationId xmlns:a16="http://schemas.microsoft.com/office/drawing/2014/main" id="{856E092B-9F18-40F9-B4B5-775367418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3" name="Oval 3237">
                <a:extLst>
                  <a:ext uri="{FF2B5EF4-FFF2-40B4-BE49-F238E27FC236}">
                    <a16:creationId xmlns:a16="http://schemas.microsoft.com/office/drawing/2014/main" id="{3BC3C817-FE57-4116-ADC4-A8732D030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4" name="Oval 3238">
                <a:extLst>
                  <a:ext uri="{FF2B5EF4-FFF2-40B4-BE49-F238E27FC236}">
                    <a16:creationId xmlns:a16="http://schemas.microsoft.com/office/drawing/2014/main" id="{7AC6F86C-F94D-49CD-9757-7EA2A729B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5" name="Oval 3239">
                <a:extLst>
                  <a:ext uri="{FF2B5EF4-FFF2-40B4-BE49-F238E27FC236}">
                    <a16:creationId xmlns:a16="http://schemas.microsoft.com/office/drawing/2014/main" id="{3D250EC5-E968-4E23-BCE8-D9375419F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6" name="Oval 3240">
                <a:extLst>
                  <a:ext uri="{FF2B5EF4-FFF2-40B4-BE49-F238E27FC236}">
                    <a16:creationId xmlns:a16="http://schemas.microsoft.com/office/drawing/2014/main" id="{A781777D-D9DD-4814-841E-547D635BA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7" name="Oval 3241">
                <a:extLst>
                  <a:ext uri="{FF2B5EF4-FFF2-40B4-BE49-F238E27FC236}">
                    <a16:creationId xmlns:a16="http://schemas.microsoft.com/office/drawing/2014/main" id="{4051271C-D8E5-46BF-A2C3-650E2C039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8" name="Oval 3242">
                <a:extLst>
                  <a:ext uri="{FF2B5EF4-FFF2-40B4-BE49-F238E27FC236}">
                    <a16:creationId xmlns:a16="http://schemas.microsoft.com/office/drawing/2014/main" id="{5ED42AE1-6D5D-4563-B5EF-62914CEBF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9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89" name="Oval 3243">
                <a:extLst>
                  <a:ext uri="{FF2B5EF4-FFF2-40B4-BE49-F238E27FC236}">
                    <a16:creationId xmlns:a16="http://schemas.microsoft.com/office/drawing/2014/main" id="{B1B3BD15-9E40-4343-9A94-A238CC6DB2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0" name="Oval 3244">
                <a:extLst>
                  <a:ext uri="{FF2B5EF4-FFF2-40B4-BE49-F238E27FC236}">
                    <a16:creationId xmlns:a16="http://schemas.microsoft.com/office/drawing/2014/main" id="{E8950F28-5F1B-4A12-8969-6AFB7DDBB9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1" name="Oval 3245">
                <a:extLst>
                  <a:ext uri="{FF2B5EF4-FFF2-40B4-BE49-F238E27FC236}">
                    <a16:creationId xmlns:a16="http://schemas.microsoft.com/office/drawing/2014/main" id="{FA4FACF3-00C2-451B-B77D-6B88F3199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2" name="Oval 3246">
                <a:extLst>
                  <a:ext uri="{FF2B5EF4-FFF2-40B4-BE49-F238E27FC236}">
                    <a16:creationId xmlns:a16="http://schemas.microsoft.com/office/drawing/2014/main" id="{23D87ED6-A8E0-48EB-8BD9-93D2C6E49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3" name="Oval 3247">
                <a:extLst>
                  <a:ext uri="{FF2B5EF4-FFF2-40B4-BE49-F238E27FC236}">
                    <a16:creationId xmlns:a16="http://schemas.microsoft.com/office/drawing/2014/main" id="{DBEF60F3-FDA1-4C46-9243-77D7A44D8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4" name="Oval 3248">
                <a:extLst>
                  <a:ext uri="{FF2B5EF4-FFF2-40B4-BE49-F238E27FC236}">
                    <a16:creationId xmlns:a16="http://schemas.microsoft.com/office/drawing/2014/main" id="{AA69B00B-6A39-4D6D-B18F-004541A79D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5" name="Oval 3249">
                <a:extLst>
                  <a:ext uri="{FF2B5EF4-FFF2-40B4-BE49-F238E27FC236}">
                    <a16:creationId xmlns:a16="http://schemas.microsoft.com/office/drawing/2014/main" id="{8DC6FC1C-78DB-414C-9603-3C4D472B32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6" name="Oval 3250">
                <a:extLst>
                  <a:ext uri="{FF2B5EF4-FFF2-40B4-BE49-F238E27FC236}">
                    <a16:creationId xmlns:a16="http://schemas.microsoft.com/office/drawing/2014/main" id="{BE37C879-0EF7-47A7-8AB4-C1015014E2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7" name="Oval 3251">
                <a:extLst>
                  <a:ext uri="{FF2B5EF4-FFF2-40B4-BE49-F238E27FC236}">
                    <a16:creationId xmlns:a16="http://schemas.microsoft.com/office/drawing/2014/main" id="{732C1AE1-7559-4AF1-8899-4B8DE5979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8" name="Oval 3252">
                <a:extLst>
                  <a:ext uri="{FF2B5EF4-FFF2-40B4-BE49-F238E27FC236}">
                    <a16:creationId xmlns:a16="http://schemas.microsoft.com/office/drawing/2014/main" id="{5D82BFCB-8A86-4FD6-BAE1-81395EBA4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99" name="Oval 3253">
                <a:extLst>
                  <a:ext uri="{FF2B5EF4-FFF2-40B4-BE49-F238E27FC236}">
                    <a16:creationId xmlns:a16="http://schemas.microsoft.com/office/drawing/2014/main" id="{831DA8E9-AEE2-46F8-B221-BDD68EB63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0" name="Oval 3254">
                <a:extLst>
                  <a:ext uri="{FF2B5EF4-FFF2-40B4-BE49-F238E27FC236}">
                    <a16:creationId xmlns:a16="http://schemas.microsoft.com/office/drawing/2014/main" id="{53188E47-6DF3-4BC5-9163-A614D9CFC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1" name="Oval 3255">
                <a:extLst>
                  <a:ext uri="{FF2B5EF4-FFF2-40B4-BE49-F238E27FC236}">
                    <a16:creationId xmlns:a16="http://schemas.microsoft.com/office/drawing/2014/main" id="{7FAA78EF-B84B-4360-A2D0-231803909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2" name="Oval 3256">
                <a:extLst>
                  <a:ext uri="{FF2B5EF4-FFF2-40B4-BE49-F238E27FC236}">
                    <a16:creationId xmlns:a16="http://schemas.microsoft.com/office/drawing/2014/main" id="{46278AD4-7BC7-4F41-8F11-C4A25870F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3" name="Oval 3257">
                <a:extLst>
                  <a:ext uri="{FF2B5EF4-FFF2-40B4-BE49-F238E27FC236}">
                    <a16:creationId xmlns:a16="http://schemas.microsoft.com/office/drawing/2014/main" id="{E0B11EED-B23B-4ACE-A3F5-64B6B6768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4" name="Oval 3258">
                <a:extLst>
                  <a:ext uri="{FF2B5EF4-FFF2-40B4-BE49-F238E27FC236}">
                    <a16:creationId xmlns:a16="http://schemas.microsoft.com/office/drawing/2014/main" id="{CE919928-717A-4F46-9416-E9BD80E90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5" name="Oval 3259">
                <a:extLst>
                  <a:ext uri="{FF2B5EF4-FFF2-40B4-BE49-F238E27FC236}">
                    <a16:creationId xmlns:a16="http://schemas.microsoft.com/office/drawing/2014/main" id="{64B27AED-CEDD-427A-A7E2-60873F973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6" name="Oval 3260">
                <a:extLst>
                  <a:ext uri="{FF2B5EF4-FFF2-40B4-BE49-F238E27FC236}">
                    <a16:creationId xmlns:a16="http://schemas.microsoft.com/office/drawing/2014/main" id="{828A569F-D2F4-47F7-8659-319E76D98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7" name="Oval 3261">
                <a:extLst>
                  <a:ext uri="{FF2B5EF4-FFF2-40B4-BE49-F238E27FC236}">
                    <a16:creationId xmlns:a16="http://schemas.microsoft.com/office/drawing/2014/main" id="{03B31862-D01C-4D46-879C-4B7602E65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8" name="Oval 3262">
                <a:extLst>
                  <a:ext uri="{FF2B5EF4-FFF2-40B4-BE49-F238E27FC236}">
                    <a16:creationId xmlns:a16="http://schemas.microsoft.com/office/drawing/2014/main" id="{3AB37774-D112-4FE8-A527-9D5CA54E0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09" name="Oval 3263">
                <a:extLst>
                  <a:ext uri="{FF2B5EF4-FFF2-40B4-BE49-F238E27FC236}">
                    <a16:creationId xmlns:a16="http://schemas.microsoft.com/office/drawing/2014/main" id="{6208B8D0-1030-4AAD-9CA6-460497976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0" name="Oval 3264">
                <a:extLst>
                  <a:ext uri="{FF2B5EF4-FFF2-40B4-BE49-F238E27FC236}">
                    <a16:creationId xmlns:a16="http://schemas.microsoft.com/office/drawing/2014/main" id="{14069D75-73DE-4B0D-89C1-8012501035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1" name="Oval 3265">
                <a:extLst>
                  <a:ext uri="{FF2B5EF4-FFF2-40B4-BE49-F238E27FC236}">
                    <a16:creationId xmlns:a16="http://schemas.microsoft.com/office/drawing/2014/main" id="{EB9E1B42-E9AD-48B5-9CB7-475D087A0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2" name="Oval 3266">
                <a:extLst>
                  <a:ext uri="{FF2B5EF4-FFF2-40B4-BE49-F238E27FC236}">
                    <a16:creationId xmlns:a16="http://schemas.microsoft.com/office/drawing/2014/main" id="{691E7CE8-A0B3-438F-A5F1-E58AB09F4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3" name="Oval 3267">
                <a:extLst>
                  <a:ext uri="{FF2B5EF4-FFF2-40B4-BE49-F238E27FC236}">
                    <a16:creationId xmlns:a16="http://schemas.microsoft.com/office/drawing/2014/main" id="{6DE56BEB-EE5B-4779-8672-AE7A08ACE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4" name="Oval 3268">
                <a:extLst>
                  <a:ext uri="{FF2B5EF4-FFF2-40B4-BE49-F238E27FC236}">
                    <a16:creationId xmlns:a16="http://schemas.microsoft.com/office/drawing/2014/main" id="{DC62CCCB-4A44-4101-9BB9-17275C473C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5" name="Oval 3269">
                <a:extLst>
                  <a:ext uri="{FF2B5EF4-FFF2-40B4-BE49-F238E27FC236}">
                    <a16:creationId xmlns:a16="http://schemas.microsoft.com/office/drawing/2014/main" id="{7B43A27F-5D5F-4E54-8BE9-23033B51E2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6" name="Oval 3270">
                <a:extLst>
                  <a:ext uri="{FF2B5EF4-FFF2-40B4-BE49-F238E27FC236}">
                    <a16:creationId xmlns:a16="http://schemas.microsoft.com/office/drawing/2014/main" id="{7F3E5C6F-3337-4423-910C-1F70CCF644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7" name="Oval 3271">
                <a:extLst>
                  <a:ext uri="{FF2B5EF4-FFF2-40B4-BE49-F238E27FC236}">
                    <a16:creationId xmlns:a16="http://schemas.microsoft.com/office/drawing/2014/main" id="{B93EAF7E-A4B1-4FBD-8938-9BAEEAD40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8" name="Oval 3272">
                <a:extLst>
                  <a:ext uri="{FF2B5EF4-FFF2-40B4-BE49-F238E27FC236}">
                    <a16:creationId xmlns:a16="http://schemas.microsoft.com/office/drawing/2014/main" id="{A038FC17-C6A3-48EA-9727-EAC8CF5746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19" name="Oval 3273">
                <a:extLst>
                  <a:ext uri="{FF2B5EF4-FFF2-40B4-BE49-F238E27FC236}">
                    <a16:creationId xmlns:a16="http://schemas.microsoft.com/office/drawing/2014/main" id="{CB93178F-42B4-4D40-96FE-DE0D1C93B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0" name="Oval 3274">
                <a:extLst>
                  <a:ext uri="{FF2B5EF4-FFF2-40B4-BE49-F238E27FC236}">
                    <a16:creationId xmlns:a16="http://schemas.microsoft.com/office/drawing/2014/main" id="{7546FA4C-2778-45A2-9859-7C6659A69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3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1" name="Oval 3275">
                <a:extLst>
                  <a:ext uri="{FF2B5EF4-FFF2-40B4-BE49-F238E27FC236}">
                    <a16:creationId xmlns:a16="http://schemas.microsoft.com/office/drawing/2014/main" id="{5920AB4D-E6FB-4D9F-A5A1-15E44BB6A6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2" name="Oval 3276">
                <a:extLst>
                  <a:ext uri="{FF2B5EF4-FFF2-40B4-BE49-F238E27FC236}">
                    <a16:creationId xmlns:a16="http://schemas.microsoft.com/office/drawing/2014/main" id="{A75B863B-220B-4924-B144-75254CE90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3" name="Oval 3277">
                <a:extLst>
                  <a:ext uri="{FF2B5EF4-FFF2-40B4-BE49-F238E27FC236}">
                    <a16:creationId xmlns:a16="http://schemas.microsoft.com/office/drawing/2014/main" id="{ADED831D-A2C9-4BAE-827E-A78743805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4" name="Oval 3278">
                <a:extLst>
                  <a:ext uri="{FF2B5EF4-FFF2-40B4-BE49-F238E27FC236}">
                    <a16:creationId xmlns:a16="http://schemas.microsoft.com/office/drawing/2014/main" id="{3769F203-2AC8-48CC-A15D-294F61D18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5" name="Oval 3279">
                <a:extLst>
                  <a:ext uri="{FF2B5EF4-FFF2-40B4-BE49-F238E27FC236}">
                    <a16:creationId xmlns:a16="http://schemas.microsoft.com/office/drawing/2014/main" id="{8BA4390F-B071-4926-BE4F-5E6DD702D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5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6" name="Oval 3280">
                <a:extLst>
                  <a:ext uri="{FF2B5EF4-FFF2-40B4-BE49-F238E27FC236}">
                    <a16:creationId xmlns:a16="http://schemas.microsoft.com/office/drawing/2014/main" id="{AB2AED0D-092A-40E2-9E09-C18F57FB7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7" name="Oval 3281">
                <a:extLst>
                  <a:ext uri="{FF2B5EF4-FFF2-40B4-BE49-F238E27FC236}">
                    <a16:creationId xmlns:a16="http://schemas.microsoft.com/office/drawing/2014/main" id="{D5F10817-A9BB-46DB-888C-CD24FA57E7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8" name="Oval 3282">
                <a:extLst>
                  <a:ext uri="{FF2B5EF4-FFF2-40B4-BE49-F238E27FC236}">
                    <a16:creationId xmlns:a16="http://schemas.microsoft.com/office/drawing/2014/main" id="{D6567134-3CFF-4EEA-8DAD-0567C25A4C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29" name="Oval 3283">
                <a:extLst>
                  <a:ext uri="{FF2B5EF4-FFF2-40B4-BE49-F238E27FC236}">
                    <a16:creationId xmlns:a16="http://schemas.microsoft.com/office/drawing/2014/main" id="{DD499361-AE6B-4048-B622-AD0AC9B8D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0" name="Oval 3284">
                <a:extLst>
                  <a:ext uri="{FF2B5EF4-FFF2-40B4-BE49-F238E27FC236}">
                    <a16:creationId xmlns:a16="http://schemas.microsoft.com/office/drawing/2014/main" id="{DFDB60CB-1F67-434F-9748-D9744638B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1" name="Oval 3285">
                <a:extLst>
                  <a:ext uri="{FF2B5EF4-FFF2-40B4-BE49-F238E27FC236}">
                    <a16:creationId xmlns:a16="http://schemas.microsoft.com/office/drawing/2014/main" id="{84246A8B-2DEC-46D9-B434-96AC5EECB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2" name="Oval 3286">
                <a:extLst>
                  <a:ext uri="{FF2B5EF4-FFF2-40B4-BE49-F238E27FC236}">
                    <a16:creationId xmlns:a16="http://schemas.microsoft.com/office/drawing/2014/main" id="{CA854996-13FA-458C-9D8D-777D367E1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3" name="Oval 3287">
                <a:extLst>
                  <a:ext uri="{FF2B5EF4-FFF2-40B4-BE49-F238E27FC236}">
                    <a16:creationId xmlns:a16="http://schemas.microsoft.com/office/drawing/2014/main" id="{21BC4279-2312-4F91-8158-2509723B4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4" name="Oval 3288">
                <a:extLst>
                  <a:ext uri="{FF2B5EF4-FFF2-40B4-BE49-F238E27FC236}">
                    <a16:creationId xmlns:a16="http://schemas.microsoft.com/office/drawing/2014/main" id="{DC389565-930D-4E10-ABFB-AE3F3CBCC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5" name="Oval 3289">
                <a:extLst>
                  <a:ext uri="{FF2B5EF4-FFF2-40B4-BE49-F238E27FC236}">
                    <a16:creationId xmlns:a16="http://schemas.microsoft.com/office/drawing/2014/main" id="{85DC1799-CFE2-4DBA-80B4-1DB8ED7B5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1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6" name="Oval 3290">
                <a:extLst>
                  <a:ext uri="{FF2B5EF4-FFF2-40B4-BE49-F238E27FC236}">
                    <a16:creationId xmlns:a16="http://schemas.microsoft.com/office/drawing/2014/main" id="{B652B570-EEC1-4EEE-9388-22024A436C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7" name="Oval 3291">
                <a:extLst>
                  <a:ext uri="{FF2B5EF4-FFF2-40B4-BE49-F238E27FC236}">
                    <a16:creationId xmlns:a16="http://schemas.microsoft.com/office/drawing/2014/main" id="{35964FDD-49B8-4B2B-A0F1-07903B1B7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0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8" name="Oval 3292">
                <a:extLst>
                  <a:ext uri="{FF2B5EF4-FFF2-40B4-BE49-F238E27FC236}">
                    <a16:creationId xmlns:a16="http://schemas.microsoft.com/office/drawing/2014/main" id="{EC86ECE3-5F69-462B-A5D3-49C2EEDAB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39" name="Oval 3293">
                <a:extLst>
                  <a:ext uri="{FF2B5EF4-FFF2-40B4-BE49-F238E27FC236}">
                    <a16:creationId xmlns:a16="http://schemas.microsoft.com/office/drawing/2014/main" id="{10B9171A-37A9-49C1-8BDE-C7A494E13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0" name="Oval 3294">
                <a:extLst>
                  <a:ext uri="{FF2B5EF4-FFF2-40B4-BE49-F238E27FC236}">
                    <a16:creationId xmlns:a16="http://schemas.microsoft.com/office/drawing/2014/main" id="{0F423433-E511-4895-8101-821409ADF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1" name="Oval 3295">
                <a:extLst>
                  <a:ext uri="{FF2B5EF4-FFF2-40B4-BE49-F238E27FC236}">
                    <a16:creationId xmlns:a16="http://schemas.microsoft.com/office/drawing/2014/main" id="{87519A63-9968-4261-B4E7-21709CC88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2" name="Oval 3296">
                <a:extLst>
                  <a:ext uri="{FF2B5EF4-FFF2-40B4-BE49-F238E27FC236}">
                    <a16:creationId xmlns:a16="http://schemas.microsoft.com/office/drawing/2014/main" id="{FBACC4AF-2114-48A5-9C74-C359947C6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2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3" name="Oval 3297">
                <a:extLst>
                  <a:ext uri="{FF2B5EF4-FFF2-40B4-BE49-F238E27FC236}">
                    <a16:creationId xmlns:a16="http://schemas.microsoft.com/office/drawing/2014/main" id="{3D082D0B-1D6D-4220-B12E-202ED9F40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4" name="Oval 3298">
                <a:extLst>
                  <a:ext uri="{FF2B5EF4-FFF2-40B4-BE49-F238E27FC236}">
                    <a16:creationId xmlns:a16="http://schemas.microsoft.com/office/drawing/2014/main" id="{7E732F37-4314-4BA8-89C2-F7C5198F37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5" name="Oval 3299">
                <a:extLst>
                  <a:ext uri="{FF2B5EF4-FFF2-40B4-BE49-F238E27FC236}">
                    <a16:creationId xmlns:a16="http://schemas.microsoft.com/office/drawing/2014/main" id="{D5453641-7BD3-4471-949E-C786511BE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6" name="Oval 3300">
                <a:extLst>
                  <a:ext uri="{FF2B5EF4-FFF2-40B4-BE49-F238E27FC236}">
                    <a16:creationId xmlns:a16="http://schemas.microsoft.com/office/drawing/2014/main" id="{CF0712CB-6ABF-4222-8E97-D08FB9169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7" name="Oval 3301">
                <a:extLst>
                  <a:ext uri="{FF2B5EF4-FFF2-40B4-BE49-F238E27FC236}">
                    <a16:creationId xmlns:a16="http://schemas.microsoft.com/office/drawing/2014/main" id="{52B0905F-4D7F-4EB8-BF5D-133789A10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8" name="Oval 3302">
                <a:extLst>
                  <a:ext uri="{FF2B5EF4-FFF2-40B4-BE49-F238E27FC236}">
                    <a16:creationId xmlns:a16="http://schemas.microsoft.com/office/drawing/2014/main" id="{ED533211-4B6C-432B-BB9D-3CC35A73D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49" name="Oval 3303">
                <a:extLst>
                  <a:ext uri="{FF2B5EF4-FFF2-40B4-BE49-F238E27FC236}">
                    <a16:creationId xmlns:a16="http://schemas.microsoft.com/office/drawing/2014/main" id="{56969EC5-74D7-40DC-A37A-82F6890E5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0" name="Oval 3304">
                <a:extLst>
                  <a:ext uri="{FF2B5EF4-FFF2-40B4-BE49-F238E27FC236}">
                    <a16:creationId xmlns:a16="http://schemas.microsoft.com/office/drawing/2014/main" id="{80855FEB-3B5A-497C-95ED-9FE3158BF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1" name="Oval 3305">
                <a:extLst>
                  <a:ext uri="{FF2B5EF4-FFF2-40B4-BE49-F238E27FC236}">
                    <a16:creationId xmlns:a16="http://schemas.microsoft.com/office/drawing/2014/main" id="{14C1C0D1-AA41-4F20-8789-EAF857566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5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2" name="Oval 3306">
                <a:extLst>
                  <a:ext uri="{FF2B5EF4-FFF2-40B4-BE49-F238E27FC236}">
                    <a16:creationId xmlns:a16="http://schemas.microsoft.com/office/drawing/2014/main" id="{6514571F-5EF3-4E29-AF37-A12F18328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3" name="Oval 3307">
                <a:extLst>
                  <a:ext uri="{FF2B5EF4-FFF2-40B4-BE49-F238E27FC236}">
                    <a16:creationId xmlns:a16="http://schemas.microsoft.com/office/drawing/2014/main" id="{A59957C6-70BC-4360-A4D8-D5660ECA55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4" name="Oval 3308">
                <a:extLst>
                  <a:ext uri="{FF2B5EF4-FFF2-40B4-BE49-F238E27FC236}">
                    <a16:creationId xmlns:a16="http://schemas.microsoft.com/office/drawing/2014/main" id="{B1CDF5CE-A97D-4C02-880D-8C208A25F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5" name="Oval 3309">
                <a:extLst>
                  <a:ext uri="{FF2B5EF4-FFF2-40B4-BE49-F238E27FC236}">
                    <a16:creationId xmlns:a16="http://schemas.microsoft.com/office/drawing/2014/main" id="{DFD5B96D-1C70-4314-BB4F-FBAB882A0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6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6" name="Oval 3310">
                <a:extLst>
                  <a:ext uri="{FF2B5EF4-FFF2-40B4-BE49-F238E27FC236}">
                    <a16:creationId xmlns:a16="http://schemas.microsoft.com/office/drawing/2014/main" id="{023F98EA-58D0-462A-BE97-CF5E5A336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7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7" name="Oval 3311">
                <a:extLst>
                  <a:ext uri="{FF2B5EF4-FFF2-40B4-BE49-F238E27FC236}">
                    <a16:creationId xmlns:a16="http://schemas.microsoft.com/office/drawing/2014/main" id="{B867B3D1-DB7C-4C1D-9FE5-E46079104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8" name="Oval 3312">
                <a:extLst>
                  <a:ext uri="{FF2B5EF4-FFF2-40B4-BE49-F238E27FC236}">
                    <a16:creationId xmlns:a16="http://schemas.microsoft.com/office/drawing/2014/main" id="{9A4F3497-6EC1-406C-9F02-879FB285B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8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59" name="Oval 3313">
                <a:extLst>
                  <a:ext uri="{FF2B5EF4-FFF2-40B4-BE49-F238E27FC236}">
                    <a16:creationId xmlns:a16="http://schemas.microsoft.com/office/drawing/2014/main" id="{EBD2BB1E-D081-44B5-AA7B-40C3C1B3A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0" name="Oval 3314">
                <a:extLst>
                  <a:ext uri="{FF2B5EF4-FFF2-40B4-BE49-F238E27FC236}">
                    <a16:creationId xmlns:a16="http://schemas.microsoft.com/office/drawing/2014/main" id="{832814B9-A5A9-4749-BB6F-660CC9DD9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1" name="Oval 3315">
                <a:extLst>
                  <a:ext uri="{FF2B5EF4-FFF2-40B4-BE49-F238E27FC236}">
                    <a16:creationId xmlns:a16="http://schemas.microsoft.com/office/drawing/2014/main" id="{C67A62A6-076A-4792-9D18-648201B735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2" name="Oval 3316">
                <a:extLst>
                  <a:ext uri="{FF2B5EF4-FFF2-40B4-BE49-F238E27FC236}">
                    <a16:creationId xmlns:a16="http://schemas.microsoft.com/office/drawing/2014/main" id="{4FD3AB29-99A9-4060-9433-309D8AF0A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3" name="Oval 3317">
                <a:extLst>
                  <a:ext uri="{FF2B5EF4-FFF2-40B4-BE49-F238E27FC236}">
                    <a16:creationId xmlns:a16="http://schemas.microsoft.com/office/drawing/2014/main" id="{EA4AB236-DB39-4B1D-96CA-43897EC33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0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4" name="Oval 3318">
                <a:extLst>
                  <a:ext uri="{FF2B5EF4-FFF2-40B4-BE49-F238E27FC236}">
                    <a16:creationId xmlns:a16="http://schemas.microsoft.com/office/drawing/2014/main" id="{7F3E8DD3-9AB5-405F-83A7-AEDF9CC8A4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5" name="Oval 3319">
                <a:extLst>
                  <a:ext uri="{FF2B5EF4-FFF2-40B4-BE49-F238E27FC236}">
                    <a16:creationId xmlns:a16="http://schemas.microsoft.com/office/drawing/2014/main" id="{B7CBB7F5-8818-4B5B-A545-640E4CAAED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" y="2152"/>
                <a:ext cx="44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6" name="Oval 3320">
                <a:extLst>
                  <a:ext uri="{FF2B5EF4-FFF2-40B4-BE49-F238E27FC236}">
                    <a16:creationId xmlns:a16="http://schemas.microsoft.com/office/drawing/2014/main" id="{6BDBC54A-537F-440C-AF22-BC97B9686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7" name="Oval 3321">
                <a:extLst>
                  <a:ext uri="{FF2B5EF4-FFF2-40B4-BE49-F238E27FC236}">
                    <a16:creationId xmlns:a16="http://schemas.microsoft.com/office/drawing/2014/main" id="{2F2FEC25-19A7-4D1F-93B6-60FAC40D1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1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8" name="Oval 3322">
                <a:extLst>
                  <a:ext uri="{FF2B5EF4-FFF2-40B4-BE49-F238E27FC236}">
                    <a16:creationId xmlns:a16="http://schemas.microsoft.com/office/drawing/2014/main" id="{1F78CDA7-1F3B-41B6-9FD1-45D7F9FC14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69" name="Oval 3323">
                <a:extLst>
                  <a:ext uri="{FF2B5EF4-FFF2-40B4-BE49-F238E27FC236}">
                    <a16:creationId xmlns:a16="http://schemas.microsoft.com/office/drawing/2014/main" id="{E37A81CB-EEAF-4A82-90F9-A5DA84DEEA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2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70" name="Oval 3324">
                <a:extLst>
                  <a:ext uri="{FF2B5EF4-FFF2-40B4-BE49-F238E27FC236}">
                    <a16:creationId xmlns:a16="http://schemas.microsoft.com/office/drawing/2014/main" id="{BF79558A-4A5D-4702-85DD-D4B5D858C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71" name="Oval 3325">
                <a:extLst>
                  <a:ext uri="{FF2B5EF4-FFF2-40B4-BE49-F238E27FC236}">
                    <a16:creationId xmlns:a16="http://schemas.microsoft.com/office/drawing/2014/main" id="{0F751748-488E-40DF-866D-3BC68A911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72" name="Oval 3326">
                <a:extLst>
                  <a:ext uri="{FF2B5EF4-FFF2-40B4-BE49-F238E27FC236}">
                    <a16:creationId xmlns:a16="http://schemas.microsoft.com/office/drawing/2014/main" id="{48D5EF85-F11F-439C-9F92-6F6B4FBAF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33" y="2152"/>
                <a:ext cx="45" cy="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73" name="Freeform 3327">
                <a:extLst>
                  <a:ext uri="{FF2B5EF4-FFF2-40B4-BE49-F238E27FC236}">
                    <a16:creationId xmlns:a16="http://schemas.microsoft.com/office/drawing/2014/main" id="{333F4108-9DD8-4CDF-A3B9-D93607367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3" y="1079"/>
                <a:ext cx="1434" cy="1747"/>
              </a:xfrm>
              <a:custGeom>
                <a:avLst/>
                <a:gdLst>
                  <a:gd name="T0" fmla="*/ 183 w 2050"/>
                  <a:gd name="T1" fmla="*/ 383 h 2494"/>
                  <a:gd name="T2" fmla="*/ 341 w 2050"/>
                  <a:gd name="T3" fmla="*/ 720 h 2494"/>
                  <a:gd name="T4" fmla="*/ 453 w 2050"/>
                  <a:gd name="T5" fmla="*/ 935 h 2494"/>
                  <a:gd name="T6" fmla="*/ 540 w 2050"/>
                  <a:gd name="T7" fmla="*/ 1079 h 2494"/>
                  <a:gd name="T8" fmla="*/ 611 w 2050"/>
                  <a:gd name="T9" fmla="*/ 1181 h 2494"/>
                  <a:gd name="T10" fmla="*/ 671 w 2050"/>
                  <a:gd name="T11" fmla="*/ 1256 h 2494"/>
                  <a:gd name="T12" fmla="*/ 723 w 2050"/>
                  <a:gd name="T13" fmla="*/ 1316 h 2494"/>
                  <a:gd name="T14" fmla="*/ 769 w 2050"/>
                  <a:gd name="T15" fmla="*/ 1363 h 2494"/>
                  <a:gd name="T16" fmla="*/ 809 w 2050"/>
                  <a:gd name="T17" fmla="*/ 1404 h 2494"/>
                  <a:gd name="T18" fmla="*/ 846 w 2050"/>
                  <a:gd name="T19" fmla="*/ 1439 h 2494"/>
                  <a:gd name="T20" fmla="*/ 881 w 2050"/>
                  <a:gd name="T21" fmla="*/ 1470 h 2494"/>
                  <a:gd name="T22" fmla="*/ 911 w 2050"/>
                  <a:gd name="T23" fmla="*/ 1498 h 2494"/>
                  <a:gd name="T24" fmla="*/ 941 w 2050"/>
                  <a:gd name="T25" fmla="*/ 1522 h 2494"/>
                  <a:gd name="T26" fmla="*/ 967 w 2050"/>
                  <a:gd name="T27" fmla="*/ 1544 h 2494"/>
                  <a:gd name="T28" fmla="*/ 993 w 2050"/>
                  <a:gd name="T29" fmla="*/ 1563 h 2494"/>
                  <a:gd name="T30" fmla="*/ 1016 w 2050"/>
                  <a:gd name="T31" fmla="*/ 1582 h 2494"/>
                  <a:gd name="T32" fmla="*/ 1039 w 2050"/>
                  <a:gd name="T33" fmla="*/ 1598 h 2494"/>
                  <a:gd name="T34" fmla="*/ 1060 w 2050"/>
                  <a:gd name="T35" fmla="*/ 1613 h 2494"/>
                  <a:gd name="T36" fmla="*/ 1079 w 2050"/>
                  <a:gd name="T37" fmla="*/ 1626 h 2494"/>
                  <a:gd name="T38" fmla="*/ 1098 w 2050"/>
                  <a:gd name="T39" fmla="*/ 1638 h 2494"/>
                  <a:gd name="T40" fmla="*/ 1116 w 2050"/>
                  <a:gd name="T41" fmla="*/ 1649 h 2494"/>
                  <a:gd name="T42" fmla="*/ 1134 w 2050"/>
                  <a:gd name="T43" fmla="*/ 1659 h 2494"/>
                  <a:gd name="T44" fmla="*/ 1151 w 2050"/>
                  <a:gd name="T45" fmla="*/ 1668 h 2494"/>
                  <a:gd name="T46" fmla="*/ 1166 w 2050"/>
                  <a:gd name="T47" fmla="*/ 1676 h 2494"/>
                  <a:gd name="T48" fmla="*/ 1181 w 2050"/>
                  <a:gd name="T49" fmla="*/ 1683 h 2494"/>
                  <a:gd name="T50" fmla="*/ 1196 w 2050"/>
                  <a:gd name="T51" fmla="*/ 1690 h 2494"/>
                  <a:gd name="T52" fmla="*/ 1210 w 2050"/>
                  <a:gd name="T53" fmla="*/ 1696 h 2494"/>
                  <a:gd name="T54" fmla="*/ 1224 w 2050"/>
                  <a:gd name="T55" fmla="*/ 1701 h 2494"/>
                  <a:gd name="T56" fmla="*/ 1237 w 2050"/>
                  <a:gd name="T57" fmla="*/ 1706 h 2494"/>
                  <a:gd name="T58" fmla="*/ 1250 w 2050"/>
                  <a:gd name="T59" fmla="*/ 1711 h 2494"/>
                  <a:gd name="T60" fmla="*/ 1263 w 2050"/>
                  <a:gd name="T61" fmla="*/ 1715 h 2494"/>
                  <a:gd name="T62" fmla="*/ 1275 w 2050"/>
                  <a:gd name="T63" fmla="*/ 1718 h 2494"/>
                  <a:gd name="T64" fmla="*/ 1286 w 2050"/>
                  <a:gd name="T65" fmla="*/ 1722 h 2494"/>
                  <a:gd name="T66" fmla="*/ 1298 w 2050"/>
                  <a:gd name="T67" fmla="*/ 1725 h 2494"/>
                  <a:gd name="T68" fmla="*/ 1308 w 2050"/>
                  <a:gd name="T69" fmla="*/ 1727 h 2494"/>
                  <a:gd name="T70" fmla="*/ 1319 w 2050"/>
                  <a:gd name="T71" fmla="*/ 1730 h 2494"/>
                  <a:gd name="T72" fmla="*/ 1329 w 2050"/>
                  <a:gd name="T73" fmla="*/ 1732 h 2494"/>
                  <a:gd name="T74" fmla="*/ 1340 w 2050"/>
                  <a:gd name="T75" fmla="*/ 1734 h 2494"/>
                  <a:gd name="T76" fmla="*/ 1349 w 2050"/>
                  <a:gd name="T77" fmla="*/ 1736 h 2494"/>
                  <a:gd name="T78" fmla="*/ 1359 w 2050"/>
                  <a:gd name="T79" fmla="*/ 1738 h 2494"/>
                  <a:gd name="T80" fmla="*/ 1368 w 2050"/>
                  <a:gd name="T81" fmla="*/ 1739 h 2494"/>
                  <a:gd name="T82" fmla="*/ 1377 w 2050"/>
                  <a:gd name="T83" fmla="*/ 1741 h 2494"/>
                  <a:gd name="T84" fmla="*/ 1386 w 2050"/>
                  <a:gd name="T85" fmla="*/ 1742 h 2494"/>
                  <a:gd name="T86" fmla="*/ 1396 w 2050"/>
                  <a:gd name="T87" fmla="*/ 1743 h 2494"/>
                  <a:gd name="T88" fmla="*/ 1404 w 2050"/>
                  <a:gd name="T89" fmla="*/ 1744 h 2494"/>
                  <a:gd name="T90" fmla="*/ 1412 w 2050"/>
                  <a:gd name="T91" fmla="*/ 1745 h 2494"/>
                  <a:gd name="T92" fmla="*/ 1420 w 2050"/>
                  <a:gd name="T93" fmla="*/ 1746 h 2494"/>
                  <a:gd name="T94" fmla="*/ 1428 w 2050"/>
                  <a:gd name="T95" fmla="*/ 1746 h 249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050" h="2494">
                    <a:moveTo>
                      <a:pt x="0" y="0"/>
                    </a:moveTo>
                    <a:lnTo>
                      <a:pt x="101" y="205"/>
                    </a:lnTo>
                    <a:lnTo>
                      <a:pt x="187" y="386"/>
                    </a:lnTo>
                    <a:lnTo>
                      <a:pt x="262" y="547"/>
                    </a:lnTo>
                    <a:lnTo>
                      <a:pt x="327" y="689"/>
                    </a:lnTo>
                    <a:lnTo>
                      <a:pt x="386" y="815"/>
                    </a:lnTo>
                    <a:lnTo>
                      <a:pt x="439" y="927"/>
                    </a:lnTo>
                    <a:lnTo>
                      <a:pt x="487" y="1028"/>
                    </a:lnTo>
                    <a:lnTo>
                      <a:pt x="532" y="1117"/>
                    </a:lnTo>
                    <a:lnTo>
                      <a:pt x="573" y="1198"/>
                    </a:lnTo>
                    <a:lnTo>
                      <a:pt x="611" y="1270"/>
                    </a:lnTo>
                    <a:lnTo>
                      <a:pt x="647" y="1335"/>
                    </a:lnTo>
                    <a:lnTo>
                      <a:pt x="681" y="1394"/>
                    </a:lnTo>
                    <a:lnTo>
                      <a:pt x="713" y="1448"/>
                    </a:lnTo>
                    <a:lnTo>
                      <a:pt x="743" y="1496"/>
                    </a:lnTo>
                    <a:lnTo>
                      <a:pt x="772" y="1541"/>
                    </a:lnTo>
                    <a:lnTo>
                      <a:pt x="799" y="1582"/>
                    </a:lnTo>
                    <a:lnTo>
                      <a:pt x="825" y="1619"/>
                    </a:lnTo>
                    <a:lnTo>
                      <a:pt x="849" y="1654"/>
                    </a:lnTo>
                    <a:lnTo>
                      <a:pt x="873" y="1686"/>
                    </a:lnTo>
                    <a:lnTo>
                      <a:pt x="896" y="1715"/>
                    </a:lnTo>
                    <a:lnTo>
                      <a:pt x="918" y="1743"/>
                    </a:lnTo>
                    <a:lnTo>
                      <a:pt x="939" y="1769"/>
                    </a:lnTo>
                    <a:lnTo>
                      <a:pt x="959" y="1793"/>
                    </a:lnTo>
                    <a:lnTo>
                      <a:pt x="978" y="1816"/>
                    </a:lnTo>
                    <a:lnTo>
                      <a:pt x="997" y="1838"/>
                    </a:lnTo>
                    <a:lnTo>
                      <a:pt x="1016" y="1858"/>
                    </a:lnTo>
                    <a:lnTo>
                      <a:pt x="1033" y="1878"/>
                    </a:lnTo>
                    <a:lnTo>
                      <a:pt x="1050" y="1896"/>
                    </a:lnTo>
                    <a:lnTo>
                      <a:pt x="1067" y="1914"/>
                    </a:lnTo>
                    <a:lnTo>
                      <a:pt x="1083" y="1930"/>
                    </a:lnTo>
                    <a:lnTo>
                      <a:pt x="1099" y="1946"/>
                    </a:lnTo>
                    <a:lnTo>
                      <a:pt x="1114" y="1962"/>
                    </a:lnTo>
                    <a:lnTo>
                      <a:pt x="1129" y="1977"/>
                    </a:lnTo>
                    <a:lnTo>
                      <a:pt x="1143" y="1991"/>
                    </a:lnTo>
                    <a:lnTo>
                      <a:pt x="1157" y="2004"/>
                    </a:lnTo>
                    <a:lnTo>
                      <a:pt x="1171" y="2018"/>
                    </a:lnTo>
                    <a:lnTo>
                      <a:pt x="1185" y="2030"/>
                    </a:lnTo>
                    <a:lnTo>
                      <a:pt x="1198" y="2043"/>
                    </a:lnTo>
                    <a:lnTo>
                      <a:pt x="1210" y="2055"/>
                    </a:lnTo>
                    <a:lnTo>
                      <a:pt x="1223" y="2066"/>
                    </a:lnTo>
                    <a:lnTo>
                      <a:pt x="1235" y="2077"/>
                    </a:lnTo>
                    <a:lnTo>
                      <a:pt x="1247" y="2088"/>
                    </a:lnTo>
                    <a:lnTo>
                      <a:pt x="1259" y="2099"/>
                    </a:lnTo>
                    <a:lnTo>
                      <a:pt x="1270" y="2109"/>
                    </a:lnTo>
                    <a:lnTo>
                      <a:pt x="1282" y="2119"/>
                    </a:lnTo>
                    <a:lnTo>
                      <a:pt x="1293" y="2128"/>
                    </a:lnTo>
                    <a:lnTo>
                      <a:pt x="1303" y="2138"/>
                    </a:lnTo>
                    <a:lnTo>
                      <a:pt x="1314" y="2147"/>
                    </a:lnTo>
                    <a:lnTo>
                      <a:pt x="1324" y="2156"/>
                    </a:lnTo>
                    <a:lnTo>
                      <a:pt x="1335" y="2164"/>
                    </a:lnTo>
                    <a:lnTo>
                      <a:pt x="1345" y="2173"/>
                    </a:lnTo>
                    <a:lnTo>
                      <a:pt x="1355" y="2181"/>
                    </a:lnTo>
                    <a:lnTo>
                      <a:pt x="1364" y="2189"/>
                    </a:lnTo>
                    <a:lnTo>
                      <a:pt x="1374" y="2196"/>
                    </a:lnTo>
                    <a:lnTo>
                      <a:pt x="1383" y="2204"/>
                    </a:lnTo>
                    <a:lnTo>
                      <a:pt x="1392" y="2211"/>
                    </a:lnTo>
                    <a:lnTo>
                      <a:pt x="1401" y="2218"/>
                    </a:lnTo>
                    <a:lnTo>
                      <a:pt x="1410" y="2225"/>
                    </a:lnTo>
                    <a:lnTo>
                      <a:pt x="1419" y="2232"/>
                    </a:lnTo>
                    <a:lnTo>
                      <a:pt x="1428" y="2239"/>
                    </a:lnTo>
                    <a:lnTo>
                      <a:pt x="1436" y="2245"/>
                    </a:lnTo>
                    <a:lnTo>
                      <a:pt x="1444" y="2252"/>
                    </a:lnTo>
                    <a:lnTo>
                      <a:pt x="1453" y="2258"/>
                    </a:lnTo>
                    <a:lnTo>
                      <a:pt x="1461" y="2264"/>
                    </a:lnTo>
                    <a:lnTo>
                      <a:pt x="1469" y="2270"/>
                    </a:lnTo>
                    <a:lnTo>
                      <a:pt x="1477" y="2275"/>
                    </a:lnTo>
                    <a:lnTo>
                      <a:pt x="1485" y="2281"/>
                    </a:lnTo>
                    <a:lnTo>
                      <a:pt x="1492" y="2286"/>
                    </a:lnTo>
                    <a:lnTo>
                      <a:pt x="1500" y="2292"/>
                    </a:lnTo>
                    <a:lnTo>
                      <a:pt x="1507" y="2297"/>
                    </a:lnTo>
                    <a:lnTo>
                      <a:pt x="1515" y="2302"/>
                    </a:lnTo>
                    <a:lnTo>
                      <a:pt x="1522" y="2307"/>
                    </a:lnTo>
                    <a:lnTo>
                      <a:pt x="1529" y="2312"/>
                    </a:lnTo>
                    <a:lnTo>
                      <a:pt x="1536" y="2316"/>
                    </a:lnTo>
                    <a:lnTo>
                      <a:pt x="1543" y="2321"/>
                    </a:lnTo>
                    <a:lnTo>
                      <a:pt x="1550" y="2325"/>
                    </a:lnTo>
                    <a:lnTo>
                      <a:pt x="1557" y="2330"/>
                    </a:lnTo>
                    <a:lnTo>
                      <a:pt x="1564" y="2334"/>
                    </a:lnTo>
                    <a:lnTo>
                      <a:pt x="1570" y="2338"/>
                    </a:lnTo>
                    <a:lnTo>
                      <a:pt x="1577" y="2342"/>
                    </a:lnTo>
                    <a:lnTo>
                      <a:pt x="1583" y="2346"/>
                    </a:lnTo>
                    <a:lnTo>
                      <a:pt x="1590" y="2350"/>
                    </a:lnTo>
                    <a:lnTo>
                      <a:pt x="1596" y="2354"/>
                    </a:lnTo>
                    <a:lnTo>
                      <a:pt x="1603" y="2357"/>
                    </a:lnTo>
                    <a:lnTo>
                      <a:pt x="1609" y="2361"/>
                    </a:lnTo>
                    <a:lnTo>
                      <a:pt x="1615" y="2364"/>
                    </a:lnTo>
                    <a:lnTo>
                      <a:pt x="1621" y="2368"/>
                    </a:lnTo>
                    <a:lnTo>
                      <a:pt x="1627" y="2371"/>
                    </a:lnTo>
                    <a:lnTo>
                      <a:pt x="1633" y="2374"/>
                    </a:lnTo>
                    <a:lnTo>
                      <a:pt x="1639" y="2377"/>
                    </a:lnTo>
                    <a:lnTo>
                      <a:pt x="1645" y="2381"/>
                    </a:lnTo>
                    <a:lnTo>
                      <a:pt x="1650" y="2384"/>
                    </a:lnTo>
                    <a:lnTo>
                      <a:pt x="1656" y="2386"/>
                    </a:lnTo>
                    <a:lnTo>
                      <a:pt x="1662" y="2389"/>
                    </a:lnTo>
                    <a:lnTo>
                      <a:pt x="1667" y="2392"/>
                    </a:lnTo>
                    <a:lnTo>
                      <a:pt x="1673" y="2395"/>
                    </a:lnTo>
                    <a:lnTo>
                      <a:pt x="1678" y="2398"/>
                    </a:lnTo>
                    <a:lnTo>
                      <a:pt x="1684" y="2400"/>
                    </a:lnTo>
                    <a:lnTo>
                      <a:pt x="1689" y="2403"/>
                    </a:lnTo>
                    <a:lnTo>
                      <a:pt x="1695" y="2405"/>
                    </a:lnTo>
                    <a:lnTo>
                      <a:pt x="1700" y="2408"/>
                    </a:lnTo>
                    <a:lnTo>
                      <a:pt x="1705" y="2410"/>
                    </a:lnTo>
                    <a:lnTo>
                      <a:pt x="1710" y="2412"/>
                    </a:lnTo>
                    <a:lnTo>
                      <a:pt x="1715" y="2414"/>
                    </a:lnTo>
                    <a:lnTo>
                      <a:pt x="1720" y="2417"/>
                    </a:lnTo>
                    <a:lnTo>
                      <a:pt x="1725" y="2419"/>
                    </a:lnTo>
                    <a:lnTo>
                      <a:pt x="1730" y="2421"/>
                    </a:lnTo>
                    <a:lnTo>
                      <a:pt x="1735" y="2423"/>
                    </a:lnTo>
                    <a:lnTo>
                      <a:pt x="1740" y="2425"/>
                    </a:lnTo>
                    <a:lnTo>
                      <a:pt x="1745" y="2427"/>
                    </a:lnTo>
                    <a:lnTo>
                      <a:pt x="1750" y="2429"/>
                    </a:lnTo>
                    <a:lnTo>
                      <a:pt x="1755" y="2430"/>
                    </a:lnTo>
                    <a:lnTo>
                      <a:pt x="1760" y="2432"/>
                    </a:lnTo>
                    <a:lnTo>
                      <a:pt x="1764" y="2434"/>
                    </a:lnTo>
                    <a:lnTo>
                      <a:pt x="1769" y="2436"/>
                    </a:lnTo>
                    <a:lnTo>
                      <a:pt x="1773" y="2437"/>
                    </a:lnTo>
                    <a:lnTo>
                      <a:pt x="1778" y="2439"/>
                    </a:lnTo>
                    <a:lnTo>
                      <a:pt x="1783" y="2441"/>
                    </a:lnTo>
                    <a:lnTo>
                      <a:pt x="1787" y="2442"/>
                    </a:lnTo>
                    <a:lnTo>
                      <a:pt x="1792" y="2444"/>
                    </a:lnTo>
                    <a:lnTo>
                      <a:pt x="1796" y="2445"/>
                    </a:lnTo>
                    <a:lnTo>
                      <a:pt x="1800" y="2446"/>
                    </a:lnTo>
                    <a:lnTo>
                      <a:pt x="1805" y="2448"/>
                    </a:lnTo>
                    <a:lnTo>
                      <a:pt x="1809" y="2449"/>
                    </a:lnTo>
                    <a:lnTo>
                      <a:pt x="1813" y="2451"/>
                    </a:lnTo>
                    <a:lnTo>
                      <a:pt x="1818" y="2452"/>
                    </a:lnTo>
                    <a:lnTo>
                      <a:pt x="1822" y="2453"/>
                    </a:lnTo>
                    <a:lnTo>
                      <a:pt x="1826" y="2454"/>
                    </a:lnTo>
                    <a:lnTo>
                      <a:pt x="1830" y="2456"/>
                    </a:lnTo>
                    <a:lnTo>
                      <a:pt x="1834" y="2457"/>
                    </a:lnTo>
                    <a:lnTo>
                      <a:pt x="1839" y="2458"/>
                    </a:lnTo>
                    <a:lnTo>
                      <a:pt x="1843" y="2459"/>
                    </a:lnTo>
                    <a:lnTo>
                      <a:pt x="1847" y="2460"/>
                    </a:lnTo>
                    <a:lnTo>
                      <a:pt x="1851" y="2461"/>
                    </a:lnTo>
                    <a:lnTo>
                      <a:pt x="1855" y="2462"/>
                    </a:lnTo>
                    <a:lnTo>
                      <a:pt x="1859" y="2463"/>
                    </a:lnTo>
                    <a:lnTo>
                      <a:pt x="1863" y="2464"/>
                    </a:lnTo>
                    <a:lnTo>
                      <a:pt x="1866" y="2465"/>
                    </a:lnTo>
                    <a:lnTo>
                      <a:pt x="1870" y="2466"/>
                    </a:lnTo>
                    <a:lnTo>
                      <a:pt x="1874" y="2467"/>
                    </a:lnTo>
                    <a:lnTo>
                      <a:pt x="1878" y="2468"/>
                    </a:lnTo>
                    <a:lnTo>
                      <a:pt x="1882" y="2469"/>
                    </a:lnTo>
                    <a:lnTo>
                      <a:pt x="1886" y="2470"/>
                    </a:lnTo>
                    <a:lnTo>
                      <a:pt x="1889" y="2471"/>
                    </a:lnTo>
                    <a:lnTo>
                      <a:pt x="1893" y="2471"/>
                    </a:lnTo>
                    <a:lnTo>
                      <a:pt x="1897" y="2472"/>
                    </a:lnTo>
                    <a:lnTo>
                      <a:pt x="1900" y="2473"/>
                    </a:lnTo>
                    <a:lnTo>
                      <a:pt x="1904" y="2474"/>
                    </a:lnTo>
                    <a:lnTo>
                      <a:pt x="1908" y="2474"/>
                    </a:lnTo>
                    <a:lnTo>
                      <a:pt x="1911" y="2475"/>
                    </a:lnTo>
                    <a:lnTo>
                      <a:pt x="1915" y="2476"/>
                    </a:lnTo>
                    <a:lnTo>
                      <a:pt x="1918" y="2477"/>
                    </a:lnTo>
                    <a:lnTo>
                      <a:pt x="1922" y="2477"/>
                    </a:lnTo>
                    <a:lnTo>
                      <a:pt x="1926" y="2478"/>
                    </a:lnTo>
                    <a:lnTo>
                      <a:pt x="1929" y="2478"/>
                    </a:lnTo>
                    <a:lnTo>
                      <a:pt x="1932" y="2479"/>
                    </a:lnTo>
                    <a:lnTo>
                      <a:pt x="1936" y="2480"/>
                    </a:lnTo>
                    <a:lnTo>
                      <a:pt x="1939" y="2480"/>
                    </a:lnTo>
                    <a:lnTo>
                      <a:pt x="1943" y="2481"/>
                    </a:lnTo>
                    <a:lnTo>
                      <a:pt x="1946" y="2481"/>
                    </a:lnTo>
                    <a:lnTo>
                      <a:pt x="1949" y="2482"/>
                    </a:lnTo>
                    <a:lnTo>
                      <a:pt x="1953" y="2483"/>
                    </a:lnTo>
                    <a:lnTo>
                      <a:pt x="1956" y="2483"/>
                    </a:lnTo>
                    <a:lnTo>
                      <a:pt x="1959" y="2484"/>
                    </a:lnTo>
                    <a:lnTo>
                      <a:pt x="1963" y="2484"/>
                    </a:lnTo>
                    <a:lnTo>
                      <a:pt x="1966" y="2485"/>
                    </a:lnTo>
                    <a:lnTo>
                      <a:pt x="1969" y="2485"/>
                    </a:lnTo>
                    <a:lnTo>
                      <a:pt x="1972" y="2485"/>
                    </a:lnTo>
                    <a:lnTo>
                      <a:pt x="1976" y="2486"/>
                    </a:lnTo>
                    <a:lnTo>
                      <a:pt x="1979" y="2486"/>
                    </a:lnTo>
                    <a:lnTo>
                      <a:pt x="1982" y="2487"/>
                    </a:lnTo>
                    <a:lnTo>
                      <a:pt x="1985" y="2487"/>
                    </a:lnTo>
                    <a:lnTo>
                      <a:pt x="1988" y="2488"/>
                    </a:lnTo>
                    <a:lnTo>
                      <a:pt x="1991" y="2488"/>
                    </a:lnTo>
                    <a:lnTo>
                      <a:pt x="1995" y="2488"/>
                    </a:lnTo>
                    <a:lnTo>
                      <a:pt x="1998" y="2489"/>
                    </a:lnTo>
                    <a:lnTo>
                      <a:pt x="2001" y="2489"/>
                    </a:lnTo>
                    <a:lnTo>
                      <a:pt x="2004" y="2490"/>
                    </a:lnTo>
                    <a:lnTo>
                      <a:pt x="2007" y="2490"/>
                    </a:lnTo>
                    <a:lnTo>
                      <a:pt x="2010" y="2490"/>
                    </a:lnTo>
                    <a:lnTo>
                      <a:pt x="2013" y="2491"/>
                    </a:lnTo>
                    <a:lnTo>
                      <a:pt x="2016" y="2491"/>
                    </a:lnTo>
                    <a:lnTo>
                      <a:pt x="2019" y="2491"/>
                    </a:lnTo>
                    <a:lnTo>
                      <a:pt x="2022" y="2491"/>
                    </a:lnTo>
                    <a:lnTo>
                      <a:pt x="2025" y="2492"/>
                    </a:lnTo>
                    <a:lnTo>
                      <a:pt x="2028" y="2492"/>
                    </a:lnTo>
                    <a:lnTo>
                      <a:pt x="2030" y="2492"/>
                    </a:lnTo>
                    <a:lnTo>
                      <a:pt x="2033" y="2493"/>
                    </a:lnTo>
                    <a:lnTo>
                      <a:pt x="2036" y="2493"/>
                    </a:lnTo>
                    <a:lnTo>
                      <a:pt x="2039" y="2493"/>
                    </a:lnTo>
                    <a:lnTo>
                      <a:pt x="2042" y="2493"/>
                    </a:lnTo>
                    <a:lnTo>
                      <a:pt x="2045" y="2494"/>
                    </a:lnTo>
                    <a:lnTo>
                      <a:pt x="2048" y="2494"/>
                    </a:lnTo>
                    <a:lnTo>
                      <a:pt x="2050" y="2494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4" name="Freeform 3328">
                <a:extLst>
                  <a:ext uri="{FF2B5EF4-FFF2-40B4-BE49-F238E27FC236}">
                    <a16:creationId xmlns:a16="http://schemas.microsoft.com/office/drawing/2014/main" id="{B85711A6-5504-4320-ACB9-7A024D35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7" y="2826"/>
                <a:ext cx="267" cy="7"/>
              </a:xfrm>
              <a:custGeom>
                <a:avLst/>
                <a:gdLst>
                  <a:gd name="T0" fmla="*/ 6 w 381"/>
                  <a:gd name="T1" fmla="*/ 1 h 10"/>
                  <a:gd name="T2" fmla="*/ 14 w 381"/>
                  <a:gd name="T3" fmla="*/ 1 h 10"/>
                  <a:gd name="T4" fmla="*/ 21 w 381"/>
                  <a:gd name="T5" fmla="*/ 2 h 10"/>
                  <a:gd name="T6" fmla="*/ 29 w 381"/>
                  <a:gd name="T7" fmla="*/ 2 h 10"/>
                  <a:gd name="T8" fmla="*/ 36 w 381"/>
                  <a:gd name="T9" fmla="*/ 3 h 10"/>
                  <a:gd name="T10" fmla="*/ 43 w 381"/>
                  <a:gd name="T11" fmla="*/ 3 h 10"/>
                  <a:gd name="T12" fmla="*/ 50 w 381"/>
                  <a:gd name="T13" fmla="*/ 4 h 10"/>
                  <a:gd name="T14" fmla="*/ 57 w 381"/>
                  <a:gd name="T15" fmla="*/ 4 h 10"/>
                  <a:gd name="T16" fmla="*/ 64 w 381"/>
                  <a:gd name="T17" fmla="*/ 4 h 10"/>
                  <a:gd name="T18" fmla="*/ 70 w 381"/>
                  <a:gd name="T19" fmla="*/ 4 h 10"/>
                  <a:gd name="T20" fmla="*/ 76 w 381"/>
                  <a:gd name="T21" fmla="*/ 5 h 10"/>
                  <a:gd name="T22" fmla="*/ 83 w 381"/>
                  <a:gd name="T23" fmla="*/ 5 h 10"/>
                  <a:gd name="T24" fmla="*/ 89 w 381"/>
                  <a:gd name="T25" fmla="*/ 5 h 10"/>
                  <a:gd name="T26" fmla="*/ 95 w 381"/>
                  <a:gd name="T27" fmla="*/ 5 h 10"/>
                  <a:gd name="T28" fmla="*/ 102 w 381"/>
                  <a:gd name="T29" fmla="*/ 6 h 10"/>
                  <a:gd name="T30" fmla="*/ 107 w 381"/>
                  <a:gd name="T31" fmla="*/ 6 h 10"/>
                  <a:gd name="T32" fmla="*/ 114 w 381"/>
                  <a:gd name="T33" fmla="*/ 6 h 10"/>
                  <a:gd name="T34" fmla="*/ 119 w 381"/>
                  <a:gd name="T35" fmla="*/ 6 h 10"/>
                  <a:gd name="T36" fmla="*/ 125 w 381"/>
                  <a:gd name="T37" fmla="*/ 6 h 10"/>
                  <a:gd name="T38" fmla="*/ 130 w 381"/>
                  <a:gd name="T39" fmla="*/ 6 h 10"/>
                  <a:gd name="T40" fmla="*/ 136 w 381"/>
                  <a:gd name="T41" fmla="*/ 6 h 10"/>
                  <a:gd name="T42" fmla="*/ 142 w 381"/>
                  <a:gd name="T43" fmla="*/ 6 h 10"/>
                  <a:gd name="T44" fmla="*/ 147 w 381"/>
                  <a:gd name="T45" fmla="*/ 6 h 10"/>
                  <a:gd name="T46" fmla="*/ 153 w 381"/>
                  <a:gd name="T47" fmla="*/ 6 h 10"/>
                  <a:gd name="T48" fmla="*/ 158 w 381"/>
                  <a:gd name="T49" fmla="*/ 6 h 10"/>
                  <a:gd name="T50" fmla="*/ 163 w 381"/>
                  <a:gd name="T51" fmla="*/ 6 h 10"/>
                  <a:gd name="T52" fmla="*/ 168 w 381"/>
                  <a:gd name="T53" fmla="*/ 6 h 10"/>
                  <a:gd name="T54" fmla="*/ 173 w 381"/>
                  <a:gd name="T55" fmla="*/ 6 h 10"/>
                  <a:gd name="T56" fmla="*/ 178 w 381"/>
                  <a:gd name="T57" fmla="*/ 6 h 10"/>
                  <a:gd name="T58" fmla="*/ 183 w 381"/>
                  <a:gd name="T59" fmla="*/ 6 h 10"/>
                  <a:gd name="T60" fmla="*/ 188 w 381"/>
                  <a:gd name="T61" fmla="*/ 7 h 10"/>
                  <a:gd name="T62" fmla="*/ 193 w 381"/>
                  <a:gd name="T63" fmla="*/ 7 h 10"/>
                  <a:gd name="T64" fmla="*/ 198 w 381"/>
                  <a:gd name="T65" fmla="*/ 7 h 10"/>
                  <a:gd name="T66" fmla="*/ 203 w 381"/>
                  <a:gd name="T67" fmla="*/ 7 h 10"/>
                  <a:gd name="T68" fmla="*/ 207 w 381"/>
                  <a:gd name="T69" fmla="*/ 7 h 10"/>
                  <a:gd name="T70" fmla="*/ 212 w 381"/>
                  <a:gd name="T71" fmla="*/ 7 h 10"/>
                  <a:gd name="T72" fmla="*/ 216 w 381"/>
                  <a:gd name="T73" fmla="*/ 7 h 10"/>
                  <a:gd name="T74" fmla="*/ 221 w 381"/>
                  <a:gd name="T75" fmla="*/ 7 h 10"/>
                  <a:gd name="T76" fmla="*/ 225 w 381"/>
                  <a:gd name="T77" fmla="*/ 7 h 10"/>
                  <a:gd name="T78" fmla="*/ 229 w 381"/>
                  <a:gd name="T79" fmla="*/ 7 h 10"/>
                  <a:gd name="T80" fmla="*/ 233 w 381"/>
                  <a:gd name="T81" fmla="*/ 7 h 10"/>
                  <a:gd name="T82" fmla="*/ 238 w 381"/>
                  <a:gd name="T83" fmla="*/ 7 h 10"/>
                  <a:gd name="T84" fmla="*/ 242 w 381"/>
                  <a:gd name="T85" fmla="*/ 7 h 10"/>
                  <a:gd name="T86" fmla="*/ 247 w 381"/>
                  <a:gd name="T87" fmla="*/ 7 h 10"/>
                  <a:gd name="T88" fmla="*/ 251 w 381"/>
                  <a:gd name="T89" fmla="*/ 7 h 10"/>
                  <a:gd name="T90" fmla="*/ 254 w 381"/>
                  <a:gd name="T91" fmla="*/ 7 h 10"/>
                  <a:gd name="T92" fmla="*/ 259 w 381"/>
                  <a:gd name="T93" fmla="*/ 7 h 10"/>
                  <a:gd name="T94" fmla="*/ 263 w 381"/>
                  <a:gd name="T95" fmla="*/ 7 h 10"/>
                  <a:gd name="T96" fmla="*/ 267 w 381"/>
                  <a:gd name="T97" fmla="*/ 7 h 1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381" h="10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4" y="1"/>
                    </a:lnTo>
                    <a:lnTo>
                      <a:pt x="17" y="2"/>
                    </a:lnTo>
                    <a:lnTo>
                      <a:pt x="20" y="2"/>
                    </a:lnTo>
                    <a:lnTo>
                      <a:pt x="22" y="2"/>
                    </a:lnTo>
                    <a:lnTo>
                      <a:pt x="25" y="2"/>
                    </a:lnTo>
                    <a:lnTo>
                      <a:pt x="28" y="2"/>
                    </a:lnTo>
                    <a:lnTo>
                      <a:pt x="30" y="3"/>
                    </a:lnTo>
                    <a:lnTo>
                      <a:pt x="33" y="3"/>
                    </a:lnTo>
                    <a:lnTo>
                      <a:pt x="36" y="3"/>
                    </a:lnTo>
                    <a:lnTo>
                      <a:pt x="38" y="3"/>
                    </a:lnTo>
                    <a:lnTo>
                      <a:pt x="41" y="3"/>
                    </a:lnTo>
                    <a:lnTo>
                      <a:pt x="43" y="3"/>
                    </a:lnTo>
                    <a:lnTo>
                      <a:pt x="46" y="4"/>
                    </a:lnTo>
                    <a:lnTo>
                      <a:pt x="49" y="4"/>
                    </a:lnTo>
                    <a:lnTo>
                      <a:pt x="51" y="4"/>
                    </a:lnTo>
                    <a:lnTo>
                      <a:pt x="54" y="4"/>
                    </a:lnTo>
                    <a:lnTo>
                      <a:pt x="56" y="4"/>
                    </a:lnTo>
                    <a:lnTo>
                      <a:pt x="59" y="4"/>
                    </a:lnTo>
                    <a:lnTo>
                      <a:pt x="61" y="4"/>
                    </a:lnTo>
                    <a:lnTo>
                      <a:pt x="64" y="5"/>
                    </a:lnTo>
                    <a:lnTo>
                      <a:pt x="66" y="5"/>
                    </a:lnTo>
                    <a:lnTo>
                      <a:pt x="69" y="5"/>
                    </a:lnTo>
                    <a:lnTo>
                      <a:pt x="71" y="5"/>
                    </a:lnTo>
                    <a:lnTo>
                      <a:pt x="74" y="5"/>
                    </a:lnTo>
                    <a:lnTo>
                      <a:pt x="76" y="5"/>
                    </a:lnTo>
                    <a:lnTo>
                      <a:pt x="79" y="5"/>
                    </a:lnTo>
                    <a:lnTo>
                      <a:pt x="81" y="5"/>
                    </a:lnTo>
                    <a:lnTo>
                      <a:pt x="83" y="6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1" y="6"/>
                    </a:lnTo>
                    <a:lnTo>
                      <a:pt x="93" y="6"/>
                    </a:lnTo>
                    <a:lnTo>
                      <a:pt x="95" y="6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2" y="6"/>
                    </a:lnTo>
                    <a:lnTo>
                      <a:pt x="105" y="6"/>
                    </a:lnTo>
                    <a:lnTo>
                      <a:pt x="107" y="7"/>
                    </a:lnTo>
                    <a:lnTo>
                      <a:pt x="109" y="7"/>
                    </a:lnTo>
                    <a:lnTo>
                      <a:pt x="112" y="7"/>
                    </a:lnTo>
                    <a:lnTo>
                      <a:pt x="114" y="7"/>
                    </a:lnTo>
                    <a:lnTo>
                      <a:pt x="116" y="7"/>
                    </a:lnTo>
                    <a:lnTo>
                      <a:pt x="118" y="7"/>
                    </a:lnTo>
                    <a:lnTo>
                      <a:pt x="121" y="7"/>
                    </a:lnTo>
                    <a:lnTo>
                      <a:pt x="123" y="7"/>
                    </a:lnTo>
                    <a:lnTo>
                      <a:pt x="125" y="7"/>
                    </a:lnTo>
                    <a:lnTo>
                      <a:pt x="127" y="7"/>
                    </a:lnTo>
                    <a:lnTo>
                      <a:pt x="130" y="7"/>
                    </a:lnTo>
                    <a:lnTo>
                      <a:pt x="132" y="7"/>
                    </a:lnTo>
                    <a:lnTo>
                      <a:pt x="134" y="7"/>
                    </a:lnTo>
                    <a:lnTo>
                      <a:pt x="136" y="7"/>
                    </a:lnTo>
                    <a:lnTo>
                      <a:pt x="138" y="8"/>
                    </a:lnTo>
                    <a:lnTo>
                      <a:pt x="141" y="8"/>
                    </a:lnTo>
                    <a:lnTo>
                      <a:pt x="143" y="8"/>
                    </a:lnTo>
                    <a:lnTo>
                      <a:pt x="145" y="8"/>
                    </a:lnTo>
                    <a:lnTo>
                      <a:pt x="147" y="8"/>
                    </a:lnTo>
                    <a:lnTo>
                      <a:pt x="149" y="8"/>
                    </a:lnTo>
                    <a:lnTo>
                      <a:pt x="151" y="8"/>
                    </a:lnTo>
                    <a:lnTo>
                      <a:pt x="153" y="8"/>
                    </a:lnTo>
                    <a:lnTo>
                      <a:pt x="156" y="8"/>
                    </a:lnTo>
                    <a:lnTo>
                      <a:pt x="158" y="8"/>
                    </a:lnTo>
                    <a:lnTo>
                      <a:pt x="160" y="8"/>
                    </a:lnTo>
                    <a:lnTo>
                      <a:pt x="162" y="8"/>
                    </a:lnTo>
                    <a:lnTo>
                      <a:pt x="164" y="8"/>
                    </a:lnTo>
                    <a:lnTo>
                      <a:pt x="166" y="8"/>
                    </a:lnTo>
                    <a:lnTo>
                      <a:pt x="168" y="8"/>
                    </a:lnTo>
                    <a:lnTo>
                      <a:pt x="170" y="8"/>
                    </a:lnTo>
                    <a:lnTo>
                      <a:pt x="172" y="8"/>
                    </a:lnTo>
                    <a:lnTo>
                      <a:pt x="174" y="8"/>
                    </a:lnTo>
                    <a:lnTo>
                      <a:pt x="176" y="8"/>
                    </a:lnTo>
                    <a:lnTo>
                      <a:pt x="178" y="8"/>
                    </a:lnTo>
                    <a:lnTo>
                      <a:pt x="180" y="8"/>
                    </a:lnTo>
                    <a:lnTo>
                      <a:pt x="182" y="9"/>
                    </a:lnTo>
                    <a:lnTo>
                      <a:pt x="184" y="9"/>
                    </a:lnTo>
                    <a:lnTo>
                      <a:pt x="186" y="9"/>
                    </a:lnTo>
                    <a:lnTo>
                      <a:pt x="188" y="9"/>
                    </a:lnTo>
                    <a:lnTo>
                      <a:pt x="190" y="9"/>
                    </a:lnTo>
                    <a:lnTo>
                      <a:pt x="192" y="9"/>
                    </a:lnTo>
                    <a:lnTo>
                      <a:pt x="194" y="9"/>
                    </a:lnTo>
                    <a:lnTo>
                      <a:pt x="196" y="9"/>
                    </a:lnTo>
                    <a:lnTo>
                      <a:pt x="198" y="9"/>
                    </a:lnTo>
                    <a:lnTo>
                      <a:pt x="200" y="9"/>
                    </a:lnTo>
                    <a:lnTo>
                      <a:pt x="202" y="9"/>
                    </a:lnTo>
                    <a:lnTo>
                      <a:pt x="204" y="9"/>
                    </a:lnTo>
                    <a:lnTo>
                      <a:pt x="206" y="9"/>
                    </a:lnTo>
                    <a:lnTo>
                      <a:pt x="208" y="9"/>
                    </a:lnTo>
                    <a:lnTo>
                      <a:pt x="210" y="9"/>
                    </a:lnTo>
                    <a:lnTo>
                      <a:pt x="212" y="9"/>
                    </a:lnTo>
                    <a:lnTo>
                      <a:pt x="214" y="9"/>
                    </a:lnTo>
                    <a:lnTo>
                      <a:pt x="216" y="9"/>
                    </a:lnTo>
                    <a:lnTo>
                      <a:pt x="218" y="9"/>
                    </a:lnTo>
                    <a:lnTo>
                      <a:pt x="220" y="9"/>
                    </a:lnTo>
                    <a:lnTo>
                      <a:pt x="221" y="9"/>
                    </a:lnTo>
                    <a:lnTo>
                      <a:pt x="223" y="9"/>
                    </a:lnTo>
                    <a:lnTo>
                      <a:pt x="225" y="9"/>
                    </a:lnTo>
                    <a:lnTo>
                      <a:pt x="227" y="9"/>
                    </a:lnTo>
                    <a:lnTo>
                      <a:pt x="229" y="9"/>
                    </a:lnTo>
                    <a:lnTo>
                      <a:pt x="231" y="9"/>
                    </a:lnTo>
                    <a:lnTo>
                      <a:pt x="233" y="9"/>
                    </a:lnTo>
                    <a:lnTo>
                      <a:pt x="234" y="9"/>
                    </a:lnTo>
                    <a:lnTo>
                      <a:pt x="236" y="9"/>
                    </a:lnTo>
                    <a:lnTo>
                      <a:pt x="238" y="9"/>
                    </a:lnTo>
                    <a:lnTo>
                      <a:pt x="240" y="9"/>
                    </a:lnTo>
                    <a:lnTo>
                      <a:pt x="242" y="9"/>
                    </a:lnTo>
                    <a:lnTo>
                      <a:pt x="244" y="9"/>
                    </a:lnTo>
                    <a:lnTo>
                      <a:pt x="245" y="9"/>
                    </a:lnTo>
                    <a:lnTo>
                      <a:pt x="247" y="9"/>
                    </a:lnTo>
                    <a:lnTo>
                      <a:pt x="249" y="9"/>
                    </a:lnTo>
                    <a:lnTo>
                      <a:pt x="251" y="9"/>
                    </a:lnTo>
                    <a:lnTo>
                      <a:pt x="252" y="9"/>
                    </a:lnTo>
                    <a:lnTo>
                      <a:pt x="254" y="9"/>
                    </a:lnTo>
                    <a:lnTo>
                      <a:pt x="256" y="9"/>
                    </a:lnTo>
                    <a:lnTo>
                      <a:pt x="258" y="9"/>
                    </a:lnTo>
                    <a:lnTo>
                      <a:pt x="260" y="9"/>
                    </a:lnTo>
                    <a:lnTo>
                      <a:pt x="261" y="9"/>
                    </a:lnTo>
                    <a:lnTo>
                      <a:pt x="263" y="9"/>
                    </a:lnTo>
                    <a:lnTo>
                      <a:pt x="265" y="10"/>
                    </a:lnTo>
                    <a:lnTo>
                      <a:pt x="267" y="10"/>
                    </a:lnTo>
                    <a:lnTo>
                      <a:pt x="268" y="10"/>
                    </a:lnTo>
                    <a:lnTo>
                      <a:pt x="270" y="10"/>
                    </a:lnTo>
                    <a:lnTo>
                      <a:pt x="272" y="10"/>
                    </a:lnTo>
                    <a:lnTo>
                      <a:pt x="273" y="10"/>
                    </a:lnTo>
                    <a:lnTo>
                      <a:pt x="275" y="10"/>
                    </a:lnTo>
                    <a:lnTo>
                      <a:pt x="277" y="10"/>
                    </a:lnTo>
                    <a:lnTo>
                      <a:pt x="279" y="10"/>
                    </a:lnTo>
                    <a:lnTo>
                      <a:pt x="280" y="10"/>
                    </a:lnTo>
                    <a:lnTo>
                      <a:pt x="282" y="10"/>
                    </a:lnTo>
                    <a:lnTo>
                      <a:pt x="284" y="10"/>
                    </a:lnTo>
                    <a:lnTo>
                      <a:pt x="285" y="10"/>
                    </a:lnTo>
                    <a:lnTo>
                      <a:pt x="287" y="10"/>
                    </a:lnTo>
                    <a:lnTo>
                      <a:pt x="289" y="10"/>
                    </a:lnTo>
                    <a:lnTo>
                      <a:pt x="290" y="10"/>
                    </a:lnTo>
                    <a:lnTo>
                      <a:pt x="292" y="10"/>
                    </a:lnTo>
                    <a:lnTo>
                      <a:pt x="294" y="10"/>
                    </a:lnTo>
                    <a:lnTo>
                      <a:pt x="295" y="10"/>
                    </a:lnTo>
                    <a:lnTo>
                      <a:pt x="297" y="10"/>
                    </a:lnTo>
                    <a:lnTo>
                      <a:pt x="299" y="10"/>
                    </a:lnTo>
                    <a:lnTo>
                      <a:pt x="300" y="10"/>
                    </a:lnTo>
                    <a:lnTo>
                      <a:pt x="302" y="10"/>
                    </a:lnTo>
                    <a:lnTo>
                      <a:pt x="303" y="10"/>
                    </a:lnTo>
                    <a:lnTo>
                      <a:pt x="305" y="10"/>
                    </a:lnTo>
                    <a:lnTo>
                      <a:pt x="307" y="10"/>
                    </a:lnTo>
                    <a:lnTo>
                      <a:pt x="308" y="10"/>
                    </a:lnTo>
                    <a:lnTo>
                      <a:pt x="310" y="10"/>
                    </a:lnTo>
                    <a:lnTo>
                      <a:pt x="311" y="10"/>
                    </a:lnTo>
                    <a:lnTo>
                      <a:pt x="313" y="10"/>
                    </a:lnTo>
                    <a:lnTo>
                      <a:pt x="315" y="10"/>
                    </a:lnTo>
                    <a:lnTo>
                      <a:pt x="316" y="10"/>
                    </a:lnTo>
                    <a:lnTo>
                      <a:pt x="318" y="10"/>
                    </a:lnTo>
                    <a:lnTo>
                      <a:pt x="319" y="10"/>
                    </a:lnTo>
                    <a:lnTo>
                      <a:pt x="321" y="10"/>
                    </a:lnTo>
                    <a:lnTo>
                      <a:pt x="323" y="10"/>
                    </a:lnTo>
                    <a:lnTo>
                      <a:pt x="324" y="10"/>
                    </a:lnTo>
                    <a:lnTo>
                      <a:pt x="326" y="10"/>
                    </a:lnTo>
                    <a:lnTo>
                      <a:pt x="327" y="10"/>
                    </a:lnTo>
                    <a:lnTo>
                      <a:pt x="329" y="10"/>
                    </a:lnTo>
                    <a:lnTo>
                      <a:pt x="330" y="10"/>
                    </a:lnTo>
                    <a:lnTo>
                      <a:pt x="332" y="10"/>
                    </a:lnTo>
                    <a:lnTo>
                      <a:pt x="333" y="10"/>
                    </a:lnTo>
                    <a:lnTo>
                      <a:pt x="335" y="10"/>
                    </a:lnTo>
                    <a:lnTo>
                      <a:pt x="337" y="10"/>
                    </a:lnTo>
                    <a:lnTo>
                      <a:pt x="338" y="10"/>
                    </a:lnTo>
                    <a:lnTo>
                      <a:pt x="340" y="10"/>
                    </a:lnTo>
                    <a:lnTo>
                      <a:pt x="341" y="10"/>
                    </a:lnTo>
                    <a:lnTo>
                      <a:pt x="343" y="10"/>
                    </a:lnTo>
                    <a:lnTo>
                      <a:pt x="344" y="10"/>
                    </a:lnTo>
                    <a:lnTo>
                      <a:pt x="346" y="10"/>
                    </a:lnTo>
                    <a:lnTo>
                      <a:pt x="347" y="10"/>
                    </a:lnTo>
                    <a:lnTo>
                      <a:pt x="349" y="10"/>
                    </a:lnTo>
                    <a:lnTo>
                      <a:pt x="350" y="10"/>
                    </a:lnTo>
                    <a:lnTo>
                      <a:pt x="352" y="10"/>
                    </a:lnTo>
                    <a:lnTo>
                      <a:pt x="353" y="10"/>
                    </a:lnTo>
                    <a:lnTo>
                      <a:pt x="355" y="10"/>
                    </a:lnTo>
                    <a:lnTo>
                      <a:pt x="356" y="10"/>
                    </a:lnTo>
                    <a:lnTo>
                      <a:pt x="358" y="10"/>
                    </a:lnTo>
                    <a:lnTo>
                      <a:pt x="359" y="10"/>
                    </a:lnTo>
                    <a:lnTo>
                      <a:pt x="360" y="10"/>
                    </a:lnTo>
                    <a:lnTo>
                      <a:pt x="362" y="10"/>
                    </a:lnTo>
                    <a:lnTo>
                      <a:pt x="363" y="10"/>
                    </a:lnTo>
                    <a:lnTo>
                      <a:pt x="365" y="10"/>
                    </a:lnTo>
                    <a:lnTo>
                      <a:pt x="366" y="10"/>
                    </a:lnTo>
                    <a:lnTo>
                      <a:pt x="368" y="10"/>
                    </a:lnTo>
                    <a:lnTo>
                      <a:pt x="369" y="10"/>
                    </a:lnTo>
                    <a:lnTo>
                      <a:pt x="371" y="10"/>
                    </a:lnTo>
                    <a:lnTo>
                      <a:pt x="372" y="10"/>
                    </a:lnTo>
                    <a:lnTo>
                      <a:pt x="373" y="10"/>
                    </a:lnTo>
                    <a:lnTo>
                      <a:pt x="375" y="10"/>
                    </a:lnTo>
                    <a:lnTo>
                      <a:pt x="376" y="10"/>
                    </a:lnTo>
                    <a:lnTo>
                      <a:pt x="378" y="10"/>
                    </a:lnTo>
                    <a:lnTo>
                      <a:pt x="379" y="10"/>
                    </a:lnTo>
                    <a:lnTo>
                      <a:pt x="381" y="10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5" name="Freeform 3329">
                <a:extLst>
                  <a:ext uri="{FF2B5EF4-FFF2-40B4-BE49-F238E27FC236}">
                    <a16:creationId xmlns:a16="http://schemas.microsoft.com/office/drawing/2014/main" id="{9E7ADC99-1FD5-4CA1-8DBF-FC77AF8EA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4" y="2833"/>
                <a:ext cx="156" cy="1"/>
              </a:xfrm>
              <a:custGeom>
                <a:avLst/>
                <a:gdLst>
                  <a:gd name="T0" fmla="*/ 3 w 223"/>
                  <a:gd name="T1" fmla="*/ 0 h 1"/>
                  <a:gd name="T2" fmla="*/ 6 w 223"/>
                  <a:gd name="T3" fmla="*/ 0 h 1"/>
                  <a:gd name="T4" fmla="*/ 10 w 223"/>
                  <a:gd name="T5" fmla="*/ 0 h 1"/>
                  <a:gd name="T6" fmla="*/ 14 w 223"/>
                  <a:gd name="T7" fmla="*/ 0 h 1"/>
                  <a:gd name="T8" fmla="*/ 18 w 223"/>
                  <a:gd name="T9" fmla="*/ 0 h 1"/>
                  <a:gd name="T10" fmla="*/ 22 w 223"/>
                  <a:gd name="T11" fmla="*/ 0 h 1"/>
                  <a:gd name="T12" fmla="*/ 25 w 223"/>
                  <a:gd name="T13" fmla="*/ 0 h 1"/>
                  <a:gd name="T14" fmla="*/ 29 w 223"/>
                  <a:gd name="T15" fmla="*/ 0 h 1"/>
                  <a:gd name="T16" fmla="*/ 33 w 223"/>
                  <a:gd name="T17" fmla="*/ 0 h 1"/>
                  <a:gd name="T18" fmla="*/ 36 w 223"/>
                  <a:gd name="T19" fmla="*/ 0 h 1"/>
                  <a:gd name="T20" fmla="*/ 40 w 223"/>
                  <a:gd name="T21" fmla="*/ 0 h 1"/>
                  <a:gd name="T22" fmla="*/ 43 w 223"/>
                  <a:gd name="T23" fmla="*/ 0 h 1"/>
                  <a:gd name="T24" fmla="*/ 47 w 223"/>
                  <a:gd name="T25" fmla="*/ 0 h 1"/>
                  <a:gd name="T26" fmla="*/ 50 w 223"/>
                  <a:gd name="T27" fmla="*/ 0 h 1"/>
                  <a:gd name="T28" fmla="*/ 54 w 223"/>
                  <a:gd name="T29" fmla="*/ 0 h 1"/>
                  <a:gd name="T30" fmla="*/ 57 w 223"/>
                  <a:gd name="T31" fmla="*/ 0 h 1"/>
                  <a:gd name="T32" fmla="*/ 61 w 223"/>
                  <a:gd name="T33" fmla="*/ 0 h 1"/>
                  <a:gd name="T34" fmla="*/ 64 w 223"/>
                  <a:gd name="T35" fmla="*/ 0 h 1"/>
                  <a:gd name="T36" fmla="*/ 68 w 223"/>
                  <a:gd name="T37" fmla="*/ 0 h 1"/>
                  <a:gd name="T38" fmla="*/ 71 w 223"/>
                  <a:gd name="T39" fmla="*/ 0 h 1"/>
                  <a:gd name="T40" fmla="*/ 74 w 223"/>
                  <a:gd name="T41" fmla="*/ 0 h 1"/>
                  <a:gd name="T42" fmla="*/ 78 w 223"/>
                  <a:gd name="T43" fmla="*/ 0 h 1"/>
                  <a:gd name="T44" fmla="*/ 80 w 223"/>
                  <a:gd name="T45" fmla="*/ 0 h 1"/>
                  <a:gd name="T46" fmla="*/ 84 w 223"/>
                  <a:gd name="T47" fmla="*/ 0 h 1"/>
                  <a:gd name="T48" fmla="*/ 87 w 223"/>
                  <a:gd name="T49" fmla="*/ 0 h 1"/>
                  <a:gd name="T50" fmla="*/ 90 w 223"/>
                  <a:gd name="T51" fmla="*/ 0 h 1"/>
                  <a:gd name="T52" fmla="*/ 93 w 223"/>
                  <a:gd name="T53" fmla="*/ 0 h 1"/>
                  <a:gd name="T54" fmla="*/ 97 w 223"/>
                  <a:gd name="T55" fmla="*/ 0 h 1"/>
                  <a:gd name="T56" fmla="*/ 99 w 223"/>
                  <a:gd name="T57" fmla="*/ 0 h 1"/>
                  <a:gd name="T58" fmla="*/ 102 w 223"/>
                  <a:gd name="T59" fmla="*/ 0 h 1"/>
                  <a:gd name="T60" fmla="*/ 106 w 223"/>
                  <a:gd name="T61" fmla="*/ 0 h 1"/>
                  <a:gd name="T62" fmla="*/ 108 w 223"/>
                  <a:gd name="T63" fmla="*/ 0 h 1"/>
                  <a:gd name="T64" fmla="*/ 111 w 223"/>
                  <a:gd name="T65" fmla="*/ 0 h 1"/>
                  <a:gd name="T66" fmla="*/ 115 w 223"/>
                  <a:gd name="T67" fmla="*/ 0 h 1"/>
                  <a:gd name="T68" fmla="*/ 118 w 223"/>
                  <a:gd name="T69" fmla="*/ 0 h 1"/>
                  <a:gd name="T70" fmla="*/ 120 w 223"/>
                  <a:gd name="T71" fmla="*/ 0 h 1"/>
                  <a:gd name="T72" fmla="*/ 123 w 223"/>
                  <a:gd name="T73" fmla="*/ 0 h 1"/>
                  <a:gd name="T74" fmla="*/ 126 w 223"/>
                  <a:gd name="T75" fmla="*/ 0 h 1"/>
                  <a:gd name="T76" fmla="*/ 129 w 223"/>
                  <a:gd name="T77" fmla="*/ 0 h 1"/>
                  <a:gd name="T78" fmla="*/ 132 w 223"/>
                  <a:gd name="T79" fmla="*/ 0 h 1"/>
                  <a:gd name="T80" fmla="*/ 134 w 223"/>
                  <a:gd name="T81" fmla="*/ 0 h 1"/>
                  <a:gd name="T82" fmla="*/ 137 w 223"/>
                  <a:gd name="T83" fmla="*/ 0 h 1"/>
                  <a:gd name="T84" fmla="*/ 140 w 223"/>
                  <a:gd name="T85" fmla="*/ 0 h 1"/>
                  <a:gd name="T86" fmla="*/ 143 w 223"/>
                  <a:gd name="T87" fmla="*/ 0 h 1"/>
                  <a:gd name="T88" fmla="*/ 146 w 223"/>
                  <a:gd name="T89" fmla="*/ 0 h 1"/>
                  <a:gd name="T90" fmla="*/ 148 w 223"/>
                  <a:gd name="T91" fmla="*/ 0 h 1"/>
                  <a:gd name="T92" fmla="*/ 151 w 223"/>
                  <a:gd name="T93" fmla="*/ 0 h 1"/>
                  <a:gd name="T94" fmla="*/ 154 w 223"/>
                  <a:gd name="T95" fmla="*/ 0 h 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23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  <a:lnTo>
                      <a:pt x="161" y="0"/>
                    </a:lnTo>
                    <a:lnTo>
                      <a:pt x="163" y="0"/>
                    </a:lnTo>
                    <a:lnTo>
                      <a:pt x="164" y="0"/>
                    </a:lnTo>
                    <a:lnTo>
                      <a:pt x="165" y="0"/>
                    </a:lnTo>
                    <a:lnTo>
                      <a:pt x="166" y="0"/>
                    </a:lnTo>
                    <a:lnTo>
                      <a:pt x="167" y="0"/>
                    </a:lnTo>
                    <a:lnTo>
                      <a:pt x="168" y="0"/>
                    </a:lnTo>
                    <a:lnTo>
                      <a:pt x="169" y="0"/>
                    </a:lnTo>
                    <a:lnTo>
                      <a:pt x="170" y="0"/>
                    </a:lnTo>
                    <a:lnTo>
                      <a:pt x="171" y="0"/>
                    </a:lnTo>
                    <a:lnTo>
                      <a:pt x="172" y="0"/>
                    </a:lnTo>
                    <a:lnTo>
                      <a:pt x="173" y="0"/>
                    </a:lnTo>
                    <a:lnTo>
                      <a:pt x="174" y="0"/>
                    </a:lnTo>
                    <a:lnTo>
                      <a:pt x="175" y="0"/>
                    </a:lnTo>
                    <a:lnTo>
                      <a:pt x="176" y="0"/>
                    </a:lnTo>
                    <a:lnTo>
                      <a:pt x="177" y="0"/>
                    </a:lnTo>
                    <a:lnTo>
                      <a:pt x="178" y="0"/>
                    </a:lnTo>
                    <a:lnTo>
                      <a:pt x="179" y="0"/>
                    </a:lnTo>
                    <a:lnTo>
                      <a:pt x="180" y="0"/>
                    </a:lnTo>
                    <a:lnTo>
                      <a:pt x="181" y="0"/>
                    </a:lnTo>
                    <a:lnTo>
                      <a:pt x="182" y="0"/>
                    </a:lnTo>
                    <a:lnTo>
                      <a:pt x="183" y="0"/>
                    </a:lnTo>
                    <a:lnTo>
                      <a:pt x="184" y="0"/>
                    </a:lnTo>
                    <a:lnTo>
                      <a:pt x="185" y="0"/>
                    </a:lnTo>
                    <a:lnTo>
                      <a:pt x="186" y="0"/>
                    </a:lnTo>
                    <a:lnTo>
                      <a:pt x="187" y="0"/>
                    </a:lnTo>
                    <a:lnTo>
                      <a:pt x="188" y="0"/>
                    </a:lnTo>
                    <a:lnTo>
                      <a:pt x="189" y="0"/>
                    </a:lnTo>
                    <a:lnTo>
                      <a:pt x="190" y="0"/>
                    </a:lnTo>
                    <a:lnTo>
                      <a:pt x="191" y="0"/>
                    </a:lnTo>
                    <a:lnTo>
                      <a:pt x="192" y="0"/>
                    </a:lnTo>
                    <a:lnTo>
                      <a:pt x="193" y="0"/>
                    </a:lnTo>
                    <a:lnTo>
                      <a:pt x="194" y="0"/>
                    </a:lnTo>
                    <a:lnTo>
                      <a:pt x="195" y="0"/>
                    </a:lnTo>
                    <a:lnTo>
                      <a:pt x="196" y="0"/>
                    </a:lnTo>
                    <a:lnTo>
                      <a:pt x="197" y="0"/>
                    </a:lnTo>
                    <a:lnTo>
                      <a:pt x="198" y="0"/>
                    </a:lnTo>
                    <a:lnTo>
                      <a:pt x="199" y="0"/>
                    </a:lnTo>
                    <a:lnTo>
                      <a:pt x="200" y="0"/>
                    </a:lnTo>
                    <a:lnTo>
                      <a:pt x="201" y="0"/>
                    </a:lnTo>
                    <a:lnTo>
                      <a:pt x="202" y="0"/>
                    </a:lnTo>
                    <a:lnTo>
                      <a:pt x="203" y="0"/>
                    </a:lnTo>
                    <a:lnTo>
                      <a:pt x="204" y="0"/>
                    </a:lnTo>
                    <a:lnTo>
                      <a:pt x="205" y="0"/>
                    </a:lnTo>
                    <a:lnTo>
                      <a:pt x="206" y="0"/>
                    </a:lnTo>
                    <a:lnTo>
                      <a:pt x="207" y="0"/>
                    </a:lnTo>
                    <a:lnTo>
                      <a:pt x="208" y="0"/>
                    </a:lnTo>
                    <a:lnTo>
                      <a:pt x="209" y="0"/>
                    </a:lnTo>
                    <a:lnTo>
                      <a:pt x="210" y="0"/>
                    </a:lnTo>
                    <a:lnTo>
                      <a:pt x="211" y="0"/>
                    </a:lnTo>
                    <a:lnTo>
                      <a:pt x="212" y="0"/>
                    </a:lnTo>
                    <a:lnTo>
                      <a:pt x="213" y="0"/>
                    </a:lnTo>
                    <a:lnTo>
                      <a:pt x="214" y="0"/>
                    </a:lnTo>
                    <a:lnTo>
                      <a:pt x="215" y="0"/>
                    </a:lnTo>
                    <a:lnTo>
                      <a:pt x="216" y="0"/>
                    </a:lnTo>
                    <a:lnTo>
                      <a:pt x="217" y="0"/>
                    </a:lnTo>
                    <a:lnTo>
                      <a:pt x="218" y="0"/>
                    </a:lnTo>
                    <a:lnTo>
                      <a:pt x="219" y="0"/>
                    </a:lnTo>
                    <a:lnTo>
                      <a:pt x="220" y="0"/>
                    </a:lnTo>
                    <a:lnTo>
                      <a:pt x="221" y="0"/>
                    </a:lnTo>
                    <a:lnTo>
                      <a:pt x="222" y="0"/>
                    </a:lnTo>
                    <a:lnTo>
                      <a:pt x="223" y="0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6" name="Freeform 3330">
                <a:extLst>
                  <a:ext uri="{FF2B5EF4-FFF2-40B4-BE49-F238E27FC236}">
                    <a16:creationId xmlns:a16="http://schemas.microsoft.com/office/drawing/2014/main" id="{8997AE55-12D0-4AD9-9477-DF5808247D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0" y="2833"/>
                <a:ext cx="111" cy="1"/>
              </a:xfrm>
              <a:custGeom>
                <a:avLst/>
                <a:gdLst>
                  <a:gd name="T0" fmla="*/ 1 w 160"/>
                  <a:gd name="T1" fmla="*/ 0 h 1"/>
                  <a:gd name="T2" fmla="*/ 3 w 160"/>
                  <a:gd name="T3" fmla="*/ 0 h 1"/>
                  <a:gd name="T4" fmla="*/ 6 w 160"/>
                  <a:gd name="T5" fmla="*/ 0 h 1"/>
                  <a:gd name="T6" fmla="*/ 8 w 160"/>
                  <a:gd name="T7" fmla="*/ 0 h 1"/>
                  <a:gd name="T8" fmla="*/ 10 w 160"/>
                  <a:gd name="T9" fmla="*/ 0 h 1"/>
                  <a:gd name="T10" fmla="*/ 12 w 160"/>
                  <a:gd name="T11" fmla="*/ 0 h 1"/>
                  <a:gd name="T12" fmla="*/ 14 w 160"/>
                  <a:gd name="T13" fmla="*/ 0 h 1"/>
                  <a:gd name="T14" fmla="*/ 16 w 160"/>
                  <a:gd name="T15" fmla="*/ 0 h 1"/>
                  <a:gd name="T16" fmla="*/ 18 w 160"/>
                  <a:gd name="T17" fmla="*/ 0 h 1"/>
                  <a:gd name="T18" fmla="*/ 20 w 160"/>
                  <a:gd name="T19" fmla="*/ 0 h 1"/>
                  <a:gd name="T20" fmla="*/ 22 w 160"/>
                  <a:gd name="T21" fmla="*/ 0 h 1"/>
                  <a:gd name="T22" fmla="*/ 24 w 160"/>
                  <a:gd name="T23" fmla="*/ 0 h 1"/>
                  <a:gd name="T24" fmla="*/ 26 w 160"/>
                  <a:gd name="T25" fmla="*/ 0 h 1"/>
                  <a:gd name="T26" fmla="*/ 28 w 160"/>
                  <a:gd name="T27" fmla="*/ 0 h 1"/>
                  <a:gd name="T28" fmla="*/ 31 w 160"/>
                  <a:gd name="T29" fmla="*/ 0 h 1"/>
                  <a:gd name="T30" fmla="*/ 33 w 160"/>
                  <a:gd name="T31" fmla="*/ 0 h 1"/>
                  <a:gd name="T32" fmla="*/ 35 w 160"/>
                  <a:gd name="T33" fmla="*/ 0 h 1"/>
                  <a:gd name="T34" fmla="*/ 37 w 160"/>
                  <a:gd name="T35" fmla="*/ 0 h 1"/>
                  <a:gd name="T36" fmla="*/ 39 w 160"/>
                  <a:gd name="T37" fmla="*/ 0 h 1"/>
                  <a:gd name="T38" fmla="*/ 41 w 160"/>
                  <a:gd name="T39" fmla="*/ 0 h 1"/>
                  <a:gd name="T40" fmla="*/ 43 w 160"/>
                  <a:gd name="T41" fmla="*/ 0 h 1"/>
                  <a:gd name="T42" fmla="*/ 45 w 160"/>
                  <a:gd name="T43" fmla="*/ 0 h 1"/>
                  <a:gd name="T44" fmla="*/ 47 w 160"/>
                  <a:gd name="T45" fmla="*/ 0 h 1"/>
                  <a:gd name="T46" fmla="*/ 49 w 160"/>
                  <a:gd name="T47" fmla="*/ 0 h 1"/>
                  <a:gd name="T48" fmla="*/ 51 w 160"/>
                  <a:gd name="T49" fmla="*/ 0 h 1"/>
                  <a:gd name="T50" fmla="*/ 53 w 160"/>
                  <a:gd name="T51" fmla="*/ 0 h 1"/>
                  <a:gd name="T52" fmla="*/ 56 w 160"/>
                  <a:gd name="T53" fmla="*/ 0 h 1"/>
                  <a:gd name="T54" fmla="*/ 58 w 160"/>
                  <a:gd name="T55" fmla="*/ 0 h 1"/>
                  <a:gd name="T56" fmla="*/ 60 w 160"/>
                  <a:gd name="T57" fmla="*/ 0 h 1"/>
                  <a:gd name="T58" fmla="*/ 62 w 160"/>
                  <a:gd name="T59" fmla="*/ 0 h 1"/>
                  <a:gd name="T60" fmla="*/ 64 w 160"/>
                  <a:gd name="T61" fmla="*/ 0 h 1"/>
                  <a:gd name="T62" fmla="*/ 66 w 160"/>
                  <a:gd name="T63" fmla="*/ 0 h 1"/>
                  <a:gd name="T64" fmla="*/ 68 w 160"/>
                  <a:gd name="T65" fmla="*/ 0 h 1"/>
                  <a:gd name="T66" fmla="*/ 70 w 160"/>
                  <a:gd name="T67" fmla="*/ 0 h 1"/>
                  <a:gd name="T68" fmla="*/ 72 w 160"/>
                  <a:gd name="T69" fmla="*/ 0 h 1"/>
                  <a:gd name="T70" fmla="*/ 74 w 160"/>
                  <a:gd name="T71" fmla="*/ 0 h 1"/>
                  <a:gd name="T72" fmla="*/ 76 w 160"/>
                  <a:gd name="T73" fmla="*/ 0 h 1"/>
                  <a:gd name="T74" fmla="*/ 78 w 160"/>
                  <a:gd name="T75" fmla="*/ 0 h 1"/>
                  <a:gd name="T76" fmla="*/ 80 w 160"/>
                  <a:gd name="T77" fmla="*/ 0 h 1"/>
                  <a:gd name="T78" fmla="*/ 83 w 160"/>
                  <a:gd name="T79" fmla="*/ 0 h 1"/>
                  <a:gd name="T80" fmla="*/ 85 w 160"/>
                  <a:gd name="T81" fmla="*/ 0 h 1"/>
                  <a:gd name="T82" fmla="*/ 87 w 160"/>
                  <a:gd name="T83" fmla="*/ 0 h 1"/>
                  <a:gd name="T84" fmla="*/ 89 w 160"/>
                  <a:gd name="T85" fmla="*/ 0 h 1"/>
                  <a:gd name="T86" fmla="*/ 91 w 160"/>
                  <a:gd name="T87" fmla="*/ 0 h 1"/>
                  <a:gd name="T88" fmla="*/ 93 w 160"/>
                  <a:gd name="T89" fmla="*/ 0 h 1"/>
                  <a:gd name="T90" fmla="*/ 95 w 160"/>
                  <a:gd name="T91" fmla="*/ 0 h 1"/>
                  <a:gd name="T92" fmla="*/ 97 w 160"/>
                  <a:gd name="T93" fmla="*/ 0 h 1"/>
                  <a:gd name="T94" fmla="*/ 99 w 160"/>
                  <a:gd name="T95" fmla="*/ 0 h 1"/>
                  <a:gd name="T96" fmla="*/ 101 w 160"/>
                  <a:gd name="T97" fmla="*/ 0 h 1"/>
                  <a:gd name="T98" fmla="*/ 103 w 160"/>
                  <a:gd name="T99" fmla="*/ 0 h 1"/>
                  <a:gd name="T100" fmla="*/ 105 w 160"/>
                  <a:gd name="T101" fmla="*/ 0 h 1"/>
                  <a:gd name="T102" fmla="*/ 108 w 160"/>
                  <a:gd name="T103" fmla="*/ 0 h 1"/>
                  <a:gd name="T104" fmla="*/ 110 w 160"/>
                  <a:gd name="T105" fmla="*/ 0 h 1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160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  <a:lnTo>
                      <a:pt x="124" y="0"/>
                    </a:lnTo>
                    <a:lnTo>
                      <a:pt x="125" y="0"/>
                    </a:lnTo>
                    <a:lnTo>
                      <a:pt x="126" y="0"/>
                    </a:lnTo>
                    <a:lnTo>
                      <a:pt x="127" y="0"/>
                    </a:lnTo>
                    <a:lnTo>
                      <a:pt x="128" y="0"/>
                    </a:lnTo>
                    <a:lnTo>
                      <a:pt x="129" y="0"/>
                    </a:lnTo>
                    <a:lnTo>
                      <a:pt x="130" y="0"/>
                    </a:lnTo>
                    <a:lnTo>
                      <a:pt x="131" y="0"/>
                    </a:lnTo>
                    <a:lnTo>
                      <a:pt x="132" y="0"/>
                    </a:lnTo>
                    <a:lnTo>
                      <a:pt x="133" y="0"/>
                    </a:lnTo>
                    <a:lnTo>
                      <a:pt x="134" y="0"/>
                    </a:lnTo>
                    <a:lnTo>
                      <a:pt x="135" y="0"/>
                    </a:lnTo>
                    <a:lnTo>
                      <a:pt x="136" y="0"/>
                    </a:lnTo>
                    <a:lnTo>
                      <a:pt x="137" y="0"/>
                    </a:lnTo>
                    <a:lnTo>
                      <a:pt x="138" y="0"/>
                    </a:lnTo>
                    <a:lnTo>
                      <a:pt x="139" y="0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2" y="0"/>
                    </a:lnTo>
                    <a:lnTo>
                      <a:pt x="143" y="0"/>
                    </a:lnTo>
                    <a:lnTo>
                      <a:pt x="144" y="0"/>
                    </a:lnTo>
                    <a:lnTo>
                      <a:pt x="145" y="0"/>
                    </a:lnTo>
                    <a:lnTo>
                      <a:pt x="146" y="0"/>
                    </a:lnTo>
                    <a:lnTo>
                      <a:pt x="147" y="0"/>
                    </a:lnTo>
                    <a:lnTo>
                      <a:pt x="148" y="0"/>
                    </a:lnTo>
                    <a:lnTo>
                      <a:pt x="149" y="0"/>
                    </a:lnTo>
                    <a:lnTo>
                      <a:pt x="150" y="0"/>
                    </a:lnTo>
                    <a:lnTo>
                      <a:pt x="151" y="0"/>
                    </a:lnTo>
                    <a:lnTo>
                      <a:pt x="152" y="0"/>
                    </a:lnTo>
                    <a:lnTo>
                      <a:pt x="153" y="0"/>
                    </a:lnTo>
                    <a:lnTo>
                      <a:pt x="154" y="0"/>
                    </a:lnTo>
                    <a:lnTo>
                      <a:pt x="155" y="0"/>
                    </a:lnTo>
                    <a:lnTo>
                      <a:pt x="156" y="0"/>
                    </a:lnTo>
                    <a:lnTo>
                      <a:pt x="157" y="0"/>
                    </a:lnTo>
                    <a:lnTo>
                      <a:pt x="158" y="0"/>
                    </a:lnTo>
                    <a:lnTo>
                      <a:pt x="159" y="0"/>
                    </a:lnTo>
                    <a:lnTo>
                      <a:pt x="160" y="0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7" name="Freeform 3331">
                <a:extLst>
                  <a:ext uri="{FF2B5EF4-FFF2-40B4-BE49-F238E27FC236}">
                    <a16:creationId xmlns:a16="http://schemas.microsoft.com/office/drawing/2014/main" id="{230A59D8-16FC-47F5-8507-C58BCA50E3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1" y="2833"/>
                <a:ext cx="86" cy="1"/>
              </a:xfrm>
              <a:custGeom>
                <a:avLst/>
                <a:gdLst>
                  <a:gd name="T0" fmla="*/ 1 w 123"/>
                  <a:gd name="T1" fmla="*/ 0 h 1"/>
                  <a:gd name="T2" fmla="*/ 2 w 123"/>
                  <a:gd name="T3" fmla="*/ 0 h 1"/>
                  <a:gd name="T4" fmla="*/ 3 w 123"/>
                  <a:gd name="T5" fmla="*/ 0 h 1"/>
                  <a:gd name="T6" fmla="*/ 5 w 123"/>
                  <a:gd name="T7" fmla="*/ 0 h 1"/>
                  <a:gd name="T8" fmla="*/ 6 w 123"/>
                  <a:gd name="T9" fmla="*/ 0 h 1"/>
                  <a:gd name="T10" fmla="*/ 8 w 123"/>
                  <a:gd name="T11" fmla="*/ 0 h 1"/>
                  <a:gd name="T12" fmla="*/ 9 w 123"/>
                  <a:gd name="T13" fmla="*/ 0 h 1"/>
                  <a:gd name="T14" fmla="*/ 10 w 123"/>
                  <a:gd name="T15" fmla="*/ 0 h 1"/>
                  <a:gd name="T16" fmla="*/ 12 w 123"/>
                  <a:gd name="T17" fmla="*/ 0 h 1"/>
                  <a:gd name="T18" fmla="*/ 13 w 123"/>
                  <a:gd name="T19" fmla="*/ 0 h 1"/>
                  <a:gd name="T20" fmla="*/ 15 w 123"/>
                  <a:gd name="T21" fmla="*/ 0 h 1"/>
                  <a:gd name="T22" fmla="*/ 16 w 123"/>
                  <a:gd name="T23" fmla="*/ 0 h 1"/>
                  <a:gd name="T24" fmla="*/ 17 w 123"/>
                  <a:gd name="T25" fmla="*/ 0 h 1"/>
                  <a:gd name="T26" fmla="*/ 19 w 123"/>
                  <a:gd name="T27" fmla="*/ 0 h 1"/>
                  <a:gd name="T28" fmla="*/ 20 w 123"/>
                  <a:gd name="T29" fmla="*/ 0 h 1"/>
                  <a:gd name="T30" fmla="*/ 22 w 123"/>
                  <a:gd name="T31" fmla="*/ 0 h 1"/>
                  <a:gd name="T32" fmla="*/ 23 w 123"/>
                  <a:gd name="T33" fmla="*/ 0 h 1"/>
                  <a:gd name="T34" fmla="*/ 24 w 123"/>
                  <a:gd name="T35" fmla="*/ 0 h 1"/>
                  <a:gd name="T36" fmla="*/ 26 w 123"/>
                  <a:gd name="T37" fmla="*/ 0 h 1"/>
                  <a:gd name="T38" fmla="*/ 27 w 123"/>
                  <a:gd name="T39" fmla="*/ 0 h 1"/>
                  <a:gd name="T40" fmla="*/ 29 w 123"/>
                  <a:gd name="T41" fmla="*/ 0 h 1"/>
                  <a:gd name="T42" fmla="*/ 30 w 123"/>
                  <a:gd name="T43" fmla="*/ 0 h 1"/>
                  <a:gd name="T44" fmla="*/ 31 w 123"/>
                  <a:gd name="T45" fmla="*/ 0 h 1"/>
                  <a:gd name="T46" fmla="*/ 33 w 123"/>
                  <a:gd name="T47" fmla="*/ 0 h 1"/>
                  <a:gd name="T48" fmla="*/ 34 w 123"/>
                  <a:gd name="T49" fmla="*/ 0 h 1"/>
                  <a:gd name="T50" fmla="*/ 36 w 123"/>
                  <a:gd name="T51" fmla="*/ 0 h 1"/>
                  <a:gd name="T52" fmla="*/ 37 w 123"/>
                  <a:gd name="T53" fmla="*/ 0 h 1"/>
                  <a:gd name="T54" fmla="*/ 38 w 123"/>
                  <a:gd name="T55" fmla="*/ 0 h 1"/>
                  <a:gd name="T56" fmla="*/ 40 w 123"/>
                  <a:gd name="T57" fmla="*/ 0 h 1"/>
                  <a:gd name="T58" fmla="*/ 41 w 123"/>
                  <a:gd name="T59" fmla="*/ 0 h 1"/>
                  <a:gd name="T60" fmla="*/ 43 w 123"/>
                  <a:gd name="T61" fmla="*/ 0 h 1"/>
                  <a:gd name="T62" fmla="*/ 44 w 123"/>
                  <a:gd name="T63" fmla="*/ 0 h 1"/>
                  <a:gd name="T64" fmla="*/ 45 w 123"/>
                  <a:gd name="T65" fmla="*/ 0 h 1"/>
                  <a:gd name="T66" fmla="*/ 47 w 123"/>
                  <a:gd name="T67" fmla="*/ 0 h 1"/>
                  <a:gd name="T68" fmla="*/ 48 w 123"/>
                  <a:gd name="T69" fmla="*/ 0 h 1"/>
                  <a:gd name="T70" fmla="*/ 50 w 123"/>
                  <a:gd name="T71" fmla="*/ 0 h 1"/>
                  <a:gd name="T72" fmla="*/ 51 w 123"/>
                  <a:gd name="T73" fmla="*/ 0 h 1"/>
                  <a:gd name="T74" fmla="*/ 52 w 123"/>
                  <a:gd name="T75" fmla="*/ 0 h 1"/>
                  <a:gd name="T76" fmla="*/ 54 w 123"/>
                  <a:gd name="T77" fmla="*/ 0 h 1"/>
                  <a:gd name="T78" fmla="*/ 55 w 123"/>
                  <a:gd name="T79" fmla="*/ 0 h 1"/>
                  <a:gd name="T80" fmla="*/ 57 w 123"/>
                  <a:gd name="T81" fmla="*/ 0 h 1"/>
                  <a:gd name="T82" fmla="*/ 58 w 123"/>
                  <a:gd name="T83" fmla="*/ 0 h 1"/>
                  <a:gd name="T84" fmla="*/ 59 w 123"/>
                  <a:gd name="T85" fmla="*/ 0 h 1"/>
                  <a:gd name="T86" fmla="*/ 61 w 123"/>
                  <a:gd name="T87" fmla="*/ 0 h 1"/>
                  <a:gd name="T88" fmla="*/ 62 w 123"/>
                  <a:gd name="T89" fmla="*/ 0 h 1"/>
                  <a:gd name="T90" fmla="*/ 64 w 123"/>
                  <a:gd name="T91" fmla="*/ 0 h 1"/>
                  <a:gd name="T92" fmla="*/ 65 w 123"/>
                  <a:gd name="T93" fmla="*/ 0 h 1"/>
                  <a:gd name="T94" fmla="*/ 66 w 123"/>
                  <a:gd name="T95" fmla="*/ 0 h 1"/>
                  <a:gd name="T96" fmla="*/ 68 w 123"/>
                  <a:gd name="T97" fmla="*/ 0 h 1"/>
                  <a:gd name="T98" fmla="*/ 69 w 123"/>
                  <a:gd name="T99" fmla="*/ 0 h 1"/>
                  <a:gd name="T100" fmla="*/ 71 w 123"/>
                  <a:gd name="T101" fmla="*/ 0 h 1"/>
                  <a:gd name="T102" fmla="*/ 72 w 123"/>
                  <a:gd name="T103" fmla="*/ 0 h 1"/>
                  <a:gd name="T104" fmla="*/ 73 w 123"/>
                  <a:gd name="T105" fmla="*/ 0 h 1"/>
                  <a:gd name="T106" fmla="*/ 75 w 123"/>
                  <a:gd name="T107" fmla="*/ 0 h 1"/>
                  <a:gd name="T108" fmla="*/ 76 w 123"/>
                  <a:gd name="T109" fmla="*/ 0 h 1"/>
                  <a:gd name="T110" fmla="*/ 78 w 123"/>
                  <a:gd name="T111" fmla="*/ 0 h 1"/>
                  <a:gd name="T112" fmla="*/ 79 w 123"/>
                  <a:gd name="T113" fmla="*/ 0 h 1"/>
                  <a:gd name="T114" fmla="*/ 80 w 123"/>
                  <a:gd name="T115" fmla="*/ 0 h 1"/>
                  <a:gd name="T116" fmla="*/ 82 w 123"/>
                  <a:gd name="T117" fmla="*/ 0 h 1"/>
                  <a:gd name="T118" fmla="*/ 83 w 123"/>
                  <a:gd name="T119" fmla="*/ 0 h 1"/>
                  <a:gd name="T120" fmla="*/ 85 w 123"/>
                  <a:gd name="T121" fmla="*/ 0 h 1"/>
                  <a:gd name="T122" fmla="*/ 86 w 123"/>
                  <a:gd name="T123" fmla="*/ 0 h 1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23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5" y="0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3" y="0"/>
                    </a:lnTo>
                    <a:lnTo>
                      <a:pt x="34" y="0"/>
                    </a:lnTo>
                    <a:lnTo>
                      <a:pt x="35" y="0"/>
                    </a:lnTo>
                    <a:lnTo>
                      <a:pt x="36" y="0"/>
                    </a:lnTo>
                    <a:lnTo>
                      <a:pt x="37" y="0"/>
                    </a:lnTo>
                    <a:lnTo>
                      <a:pt x="38" y="0"/>
                    </a:lnTo>
                    <a:lnTo>
                      <a:pt x="39" y="0"/>
                    </a:lnTo>
                    <a:lnTo>
                      <a:pt x="40" y="0"/>
                    </a:lnTo>
                    <a:lnTo>
                      <a:pt x="41" y="0"/>
                    </a:lnTo>
                    <a:lnTo>
                      <a:pt x="42" y="0"/>
                    </a:lnTo>
                    <a:lnTo>
                      <a:pt x="43" y="0"/>
                    </a:lnTo>
                    <a:lnTo>
                      <a:pt x="44" y="0"/>
                    </a:lnTo>
                    <a:lnTo>
                      <a:pt x="45" y="0"/>
                    </a:lnTo>
                    <a:lnTo>
                      <a:pt x="46" y="0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0"/>
                    </a:lnTo>
                    <a:lnTo>
                      <a:pt x="50" y="0"/>
                    </a:lnTo>
                    <a:lnTo>
                      <a:pt x="51" y="0"/>
                    </a:lnTo>
                    <a:lnTo>
                      <a:pt x="52" y="0"/>
                    </a:lnTo>
                    <a:lnTo>
                      <a:pt x="53" y="0"/>
                    </a:lnTo>
                    <a:lnTo>
                      <a:pt x="54" y="0"/>
                    </a:lnTo>
                    <a:lnTo>
                      <a:pt x="55" y="0"/>
                    </a:lnTo>
                    <a:lnTo>
                      <a:pt x="56" y="0"/>
                    </a:lnTo>
                    <a:lnTo>
                      <a:pt x="57" y="0"/>
                    </a:lnTo>
                    <a:lnTo>
                      <a:pt x="58" y="0"/>
                    </a:lnTo>
                    <a:lnTo>
                      <a:pt x="59" y="0"/>
                    </a:lnTo>
                    <a:lnTo>
                      <a:pt x="60" y="0"/>
                    </a:lnTo>
                    <a:lnTo>
                      <a:pt x="61" y="0"/>
                    </a:lnTo>
                    <a:lnTo>
                      <a:pt x="62" y="0"/>
                    </a:lnTo>
                    <a:lnTo>
                      <a:pt x="63" y="0"/>
                    </a:lnTo>
                    <a:lnTo>
                      <a:pt x="64" y="0"/>
                    </a:lnTo>
                    <a:lnTo>
                      <a:pt x="65" y="0"/>
                    </a:lnTo>
                    <a:lnTo>
                      <a:pt x="66" y="0"/>
                    </a:lnTo>
                    <a:lnTo>
                      <a:pt x="67" y="0"/>
                    </a:lnTo>
                    <a:lnTo>
                      <a:pt x="68" y="0"/>
                    </a:lnTo>
                    <a:lnTo>
                      <a:pt x="69" y="0"/>
                    </a:lnTo>
                    <a:lnTo>
                      <a:pt x="70" y="0"/>
                    </a:lnTo>
                    <a:lnTo>
                      <a:pt x="71" y="0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4" y="0"/>
                    </a:lnTo>
                    <a:lnTo>
                      <a:pt x="75" y="0"/>
                    </a:lnTo>
                    <a:lnTo>
                      <a:pt x="76" y="0"/>
                    </a:lnTo>
                    <a:lnTo>
                      <a:pt x="77" y="0"/>
                    </a:lnTo>
                    <a:lnTo>
                      <a:pt x="78" y="0"/>
                    </a:lnTo>
                    <a:lnTo>
                      <a:pt x="79" y="0"/>
                    </a:lnTo>
                    <a:lnTo>
                      <a:pt x="80" y="0"/>
                    </a:lnTo>
                    <a:lnTo>
                      <a:pt x="81" y="0"/>
                    </a:lnTo>
                    <a:lnTo>
                      <a:pt x="82" y="0"/>
                    </a:lnTo>
                    <a:lnTo>
                      <a:pt x="83" y="0"/>
                    </a:lnTo>
                    <a:lnTo>
                      <a:pt x="84" y="0"/>
                    </a:lnTo>
                    <a:lnTo>
                      <a:pt x="85" y="0"/>
                    </a:lnTo>
                    <a:lnTo>
                      <a:pt x="86" y="0"/>
                    </a:lnTo>
                    <a:lnTo>
                      <a:pt x="87" y="0"/>
                    </a:lnTo>
                    <a:lnTo>
                      <a:pt x="88" y="0"/>
                    </a:lnTo>
                    <a:lnTo>
                      <a:pt x="89" y="0"/>
                    </a:lnTo>
                    <a:lnTo>
                      <a:pt x="90" y="0"/>
                    </a:lnTo>
                    <a:lnTo>
                      <a:pt x="91" y="0"/>
                    </a:lnTo>
                    <a:lnTo>
                      <a:pt x="92" y="0"/>
                    </a:lnTo>
                    <a:lnTo>
                      <a:pt x="93" y="0"/>
                    </a:lnTo>
                    <a:lnTo>
                      <a:pt x="94" y="0"/>
                    </a:lnTo>
                    <a:lnTo>
                      <a:pt x="95" y="0"/>
                    </a:lnTo>
                    <a:lnTo>
                      <a:pt x="96" y="0"/>
                    </a:lnTo>
                    <a:lnTo>
                      <a:pt x="97" y="0"/>
                    </a:lnTo>
                    <a:lnTo>
                      <a:pt x="98" y="0"/>
                    </a:lnTo>
                    <a:lnTo>
                      <a:pt x="99" y="0"/>
                    </a:lnTo>
                    <a:lnTo>
                      <a:pt x="100" y="0"/>
                    </a:lnTo>
                    <a:lnTo>
                      <a:pt x="101" y="0"/>
                    </a:lnTo>
                    <a:lnTo>
                      <a:pt x="102" y="0"/>
                    </a:lnTo>
                    <a:lnTo>
                      <a:pt x="103" y="0"/>
                    </a:lnTo>
                    <a:lnTo>
                      <a:pt x="104" y="0"/>
                    </a:lnTo>
                    <a:lnTo>
                      <a:pt x="105" y="0"/>
                    </a:lnTo>
                    <a:lnTo>
                      <a:pt x="106" y="0"/>
                    </a:lnTo>
                    <a:lnTo>
                      <a:pt x="107" y="0"/>
                    </a:lnTo>
                    <a:lnTo>
                      <a:pt x="108" y="0"/>
                    </a:lnTo>
                    <a:lnTo>
                      <a:pt x="109" y="0"/>
                    </a:lnTo>
                    <a:lnTo>
                      <a:pt x="110" y="0"/>
                    </a:lnTo>
                    <a:lnTo>
                      <a:pt x="111" y="0"/>
                    </a:lnTo>
                    <a:lnTo>
                      <a:pt x="112" y="0"/>
                    </a:lnTo>
                    <a:lnTo>
                      <a:pt x="113" y="0"/>
                    </a:lnTo>
                    <a:lnTo>
                      <a:pt x="114" y="0"/>
                    </a:lnTo>
                    <a:lnTo>
                      <a:pt x="115" y="0"/>
                    </a:lnTo>
                    <a:lnTo>
                      <a:pt x="116" y="0"/>
                    </a:lnTo>
                    <a:lnTo>
                      <a:pt x="117" y="0"/>
                    </a:lnTo>
                    <a:lnTo>
                      <a:pt x="118" y="0"/>
                    </a:lnTo>
                    <a:lnTo>
                      <a:pt x="119" y="0"/>
                    </a:lnTo>
                    <a:lnTo>
                      <a:pt x="120" y="0"/>
                    </a:lnTo>
                    <a:lnTo>
                      <a:pt x="121" y="0"/>
                    </a:lnTo>
                    <a:lnTo>
                      <a:pt x="122" y="0"/>
                    </a:lnTo>
                    <a:lnTo>
                      <a:pt x="123" y="0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8" name="Freeform 3332">
                <a:extLst>
                  <a:ext uri="{FF2B5EF4-FFF2-40B4-BE49-F238E27FC236}">
                    <a16:creationId xmlns:a16="http://schemas.microsoft.com/office/drawing/2014/main" id="{39C7C94B-1862-4C35-9D22-2223321AAB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7" y="2833"/>
                <a:ext cx="9" cy="1"/>
              </a:xfrm>
              <a:custGeom>
                <a:avLst/>
                <a:gdLst>
                  <a:gd name="T0" fmla="*/ 0 w 12"/>
                  <a:gd name="T1" fmla="*/ 0 h 1"/>
                  <a:gd name="T2" fmla="*/ 1 w 12"/>
                  <a:gd name="T3" fmla="*/ 0 h 1"/>
                  <a:gd name="T4" fmla="*/ 2 w 12"/>
                  <a:gd name="T5" fmla="*/ 0 h 1"/>
                  <a:gd name="T6" fmla="*/ 2 w 12"/>
                  <a:gd name="T7" fmla="*/ 0 h 1"/>
                  <a:gd name="T8" fmla="*/ 3 w 12"/>
                  <a:gd name="T9" fmla="*/ 0 h 1"/>
                  <a:gd name="T10" fmla="*/ 4 w 12"/>
                  <a:gd name="T11" fmla="*/ 0 h 1"/>
                  <a:gd name="T12" fmla="*/ 5 w 12"/>
                  <a:gd name="T13" fmla="*/ 0 h 1"/>
                  <a:gd name="T14" fmla="*/ 5 w 12"/>
                  <a:gd name="T15" fmla="*/ 0 h 1"/>
                  <a:gd name="T16" fmla="*/ 6 w 12"/>
                  <a:gd name="T17" fmla="*/ 0 h 1"/>
                  <a:gd name="T18" fmla="*/ 7 w 12"/>
                  <a:gd name="T19" fmla="*/ 0 h 1"/>
                  <a:gd name="T20" fmla="*/ 8 w 12"/>
                  <a:gd name="T21" fmla="*/ 0 h 1"/>
                  <a:gd name="T22" fmla="*/ 8 w 12"/>
                  <a:gd name="T23" fmla="*/ 0 h 1"/>
                  <a:gd name="T24" fmla="*/ 9 w 12"/>
                  <a:gd name="T25" fmla="*/ 0 h 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2" h="1">
                    <a:moveTo>
                      <a:pt x="0" y="0"/>
                    </a:move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0"/>
                    </a:lnTo>
                  </a:path>
                </a:pathLst>
              </a:custGeom>
              <a:noFill/>
              <a:ln w="17463">
                <a:solidFill>
                  <a:srgbClr val="606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79" name="Rectangle 3333">
                <a:extLst>
                  <a:ext uri="{FF2B5EF4-FFF2-40B4-BE49-F238E27FC236}">
                    <a16:creationId xmlns:a16="http://schemas.microsoft.com/office/drawing/2014/main" id="{5DCB1603-ED6C-49DF-B0CE-23590F1D4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1" y="1057"/>
                <a:ext cx="44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0" name="Rectangle 3334">
                <a:extLst>
                  <a:ext uri="{FF2B5EF4-FFF2-40B4-BE49-F238E27FC236}">
                    <a16:creationId xmlns:a16="http://schemas.microsoft.com/office/drawing/2014/main" id="{9118A099-FD87-4082-ADAA-E3355AED7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12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1" name="Rectangle 3335">
                <a:extLst>
                  <a:ext uri="{FF2B5EF4-FFF2-40B4-BE49-F238E27FC236}">
                    <a16:creationId xmlns:a16="http://schemas.microsoft.com/office/drawing/2014/main" id="{F1775B6F-C567-49F8-B4D7-7A4AAFE56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132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2" name="Rectangle 3336">
                <a:extLst>
                  <a:ext uri="{FF2B5EF4-FFF2-40B4-BE49-F238E27FC236}">
                    <a16:creationId xmlns:a16="http://schemas.microsoft.com/office/drawing/2014/main" id="{8831704B-D785-4988-9AA3-1E1E6B1DF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" y="144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3" name="Rectangle 3337">
                <a:extLst>
                  <a:ext uri="{FF2B5EF4-FFF2-40B4-BE49-F238E27FC236}">
                    <a16:creationId xmlns:a16="http://schemas.microsoft.com/office/drawing/2014/main" id="{B26BAA3D-B964-4900-9BF7-200D442796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9" y="153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4" name="Rectangle 3338">
                <a:extLst>
                  <a:ext uri="{FF2B5EF4-FFF2-40B4-BE49-F238E27FC236}">
                    <a16:creationId xmlns:a16="http://schemas.microsoft.com/office/drawing/2014/main" id="{422AA0D3-C211-4307-953A-06D224DAC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1" y="1628"/>
                <a:ext cx="44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5" name="Rectangle 3339">
                <a:extLst>
                  <a:ext uri="{FF2B5EF4-FFF2-40B4-BE49-F238E27FC236}">
                    <a16:creationId xmlns:a16="http://schemas.microsoft.com/office/drawing/2014/main" id="{E0CF6218-D49A-49F6-8F21-3FDF3A91E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06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6" name="Rectangle 3340">
                <a:extLst>
                  <a:ext uri="{FF2B5EF4-FFF2-40B4-BE49-F238E27FC236}">
                    <a16:creationId xmlns:a16="http://schemas.microsoft.com/office/drawing/2014/main" id="{4F25E005-4EA9-4A18-9B7E-29ABA6B36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1" y="177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7" name="Rectangle 3341">
                <a:extLst>
                  <a:ext uri="{FF2B5EF4-FFF2-40B4-BE49-F238E27FC236}">
                    <a16:creationId xmlns:a16="http://schemas.microsoft.com/office/drawing/2014/main" id="{9CC868E4-31F4-4476-8628-883B69295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3" y="183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8" name="Rectangle 3342">
                <a:extLst>
                  <a:ext uri="{FF2B5EF4-FFF2-40B4-BE49-F238E27FC236}">
                    <a16:creationId xmlns:a16="http://schemas.microsoft.com/office/drawing/2014/main" id="{B4C82B2B-C261-4C87-A5CE-827A9B2FE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189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89" name="Rectangle 3343">
                <a:extLst>
                  <a:ext uri="{FF2B5EF4-FFF2-40B4-BE49-F238E27FC236}">
                    <a16:creationId xmlns:a16="http://schemas.microsoft.com/office/drawing/2014/main" id="{6E85530A-3461-44A8-8E5B-A1D794574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194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0" name="Rectangle 3344">
                <a:extLst>
                  <a:ext uri="{FF2B5EF4-FFF2-40B4-BE49-F238E27FC236}">
                    <a16:creationId xmlns:a16="http://schemas.microsoft.com/office/drawing/2014/main" id="{6044EA09-85BE-4825-BEBF-280A47385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3" y="199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1" name="Rectangle 3345">
                <a:extLst>
                  <a:ext uri="{FF2B5EF4-FFF2-40B4-BE49-F238E27FC236}">
                    <a16:creationId xmlns:a16="http://schemas.microsoft.com/office/drawing/2014/main" id="{E64F4811-EFB9-4597-8F63-2E916E9EE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7" y="203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2" name="Rectangle 3346">
                <a:extLst>
                  <a:ext uri="{FF2B5EF4-FFF2-40B4-BE49-F238E27FC236}">
                    <a16:creationId xmlns:a16="http://schemas.microsoft.com/office/drawing/2014/main" id="{EEDCE6D1-8215-4959-A944-8C2F188B67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9" y="207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3" name="Rectangle 3347">
                <a:extLst>
                  <a:ext uri="{FF2B5EF4-FFF2-40B4-BE49-F238E27FC236}">
                    <a16:creationId xmlns:a16="http://schemas.microsoft.com/office/drawing/2014/main" id="{283AC0B2-DB39-4D32-9616-769BCF3CA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0" y="210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4" name="Rectangle 3348">
                <a:extLst>
                  <a:ext uri="{FF2B5EF4-FFF2-40B4-BE49-F238E27FC236}">
                    <a16:creationId xmlns:a16="http://schemas.microsoft.com/office/drawing/2014/main" id="{5A2A22C3-9C1A-436D-AC1A-D68B9A2C34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1" y="2136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5" name="Rectangle 3349">
                <a:extLst>
                  <a:ext uri="{FF2B5EF4-FFF2-40B4-BE49-F238E27FC236}">
                    <a16:creationId xmlns:a16="http://schemas.microsoft.com/office/drawing/2014/main" id="{990ADEFC-DA3F-4C1E-9C10-019CAE205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0" y="2165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6" name="Rectangle 3350">
                <a:extLst>
                  <a:ext uri="{FF2B5EF4-FFF2-40B4-BE49-F238E27FC236}">
                    <a16:creationId xmlns:a16="http://schemas.microsoft.com/office/drawing/2014/main" id="{DECD4165-562F-43FA-BA24-4E9BCDF15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8" y="219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7" name="Rectangle 3351">
                <a:extLst>
                  <a:ext uri="{FF2B5EF4-FFF2-40B4-BE49-F238E27FC236}">
                    <a16:creationId xmlns:a16="http://schemas.microsoft.com/office/drawing/2014/main" id="{FBDA75AB-5773-4D2C-A443-A0AAFF3C5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4" y="221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8" name="Rectangle 3352">
                <a:extLst>
                  <a:ext uri="{FF2B5EF4-FFF2-40B4-BE49-F238E27FC236}">
                    <a16:creationId xmlns:a16="http://schemas.microsoft.com/office/drawing/2014/main" id="{399F87FA-8A13-48B8-9F1A-26F855C71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1" y="223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099" name="Rectangle 3353">
                <a:extLst>
                  <a:ext uri="{FF2B5EF4-FFF2-40B4-BE49-F238E27FC236}">
                    <a16:creationId xmlns:a16="http://schemas.microsoft.com/office/drawing/2014/main" id="{1E497492-50D2-427C-A8D1-7E16BB315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25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0" name="Rectangle 3354">
                <a:extLst>
                  <a:ext uri="{FF2B5EF4-FFF2-40B4-BE49-F238E27FC236}">
                    <a16:creationId xmlns:a16="http://schemas.microsoft.com/office/drawing/2014/main" id="{21B8BEAD-0D27-44A4-AB2D-64BACFE60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3" y="227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1" name="Rectangle 3355">
                <a:extLst>
                  <a:ext uri="{FF2B5EF4-FFF2-40B4-BE49-F238E27FC236}">
                    <a16:creationId xmlns:a16="http://schemas.microsoft.com/office/drawing/2014/main" id="{0260E699-4AFA-432A-9EFD-3B5F6FCB7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29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2" name="Rectangle 3356">
                <a:extLst>
                  <a:ext uri="{FF2B5EF4-FFF2-40B4-BE49-F238E27FC236}">
                    <a16:creationId xmlns:a16="http://schemas.microsoft.com/office/drawing/2014/main" id="{870E5997-38EE-459C-BFF4-4E8FEC9C3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1" y="231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3" name="Rectangle 3357">
                <a:extLst>
                  <a:ext uri="{FF2B5EF4-FFF2-40B4-BE49-F238E27FC236}">
                    <a16:creationId xmlns:a16="http://schemas.microsoft.com/office/drawing/2014/main" id="{CF418A09-AF0E-45E0-B283-E5061CA5DF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5" y="232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4" name="Rectangle 3358">
                <a:extLst>
                  <a:ext uri="{FF2B5EF4-FFF2-40B4-BE49-F238E27FC236}">
                    <a16:creationId xmlns:a16="http://schemas.microsoft.com/office/drawing/2014/main" id="{42886A01-7B17-4416-AD10-E608A6504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8" y="234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5" name="Rectangle 3359">
                <a:extLst>
                  <a:ext uri="{FF2B5EF4-FFF2-40B4-BE49-F238E27FC236}">
                    <a16:creationId xmlns:a16="http://schemas.microsoft.com/office/drawing/2014/main" id="{BDAB16FF-8E39-4928-A355-A1E37DAE4D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5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6" name="Rectangle 3360">
                <a:extLst>
                  <a:ext uri="{FF2B5EF4-FFF2-40B4-BE49-F238E27FC236}">
                    <a16:creationId xmlns:a16="http://schemas.microsoft.com/office/drawing/2014/main" id="{6EB23F3F-7F14-44BB-BF14-9B6196D5D2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3" y="237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7" name="Rectangle 3361">
                <a:extLst>
                  <a:ext uri="{FF2B5EF4-FFF2-40B4-BE49-F238E27FC236}">
                    <a16:creationId xmlns:a16="http://schemas.microsoft.com/office/drawing/2014/main" id="{8096E73A-ACA0-4F67-92AE-3F02F3C15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38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8" name="Rectangle 3362">
                <a:extLst>
                  <a:ext uri="{FF2B5EF4-FFF2-40B4-BE49-F238E27FC236}">
                    <a16:creationId xmlns:a16="http://schemas.microsoft.com/office/drawing/2014/main" id="{57D59911-7501-4392-B922-F42BBDCA3D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98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09" name="Rectangle 3363">
                <a:extLst>
                  <a:ext uri="{FF2B5EF4-FFF2-40B4-BE49-F238E27FC236}">
                    <a16:creationId xmlns:a16="http://schemas.microsoft.com/office/drawing/2014/main" id="{3F09AF6C-7F16-471F-B56D-66A017F53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8" y="24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0" name="Rectangle 3364">
                <a:extLst>
                  <a:ext uri="{FF2B5EF4-FFF2-40B4-BE49-F238E27FC236}">
                    <a16:creationId xmlns:a16="http://schemas.microsoft.com/office/drawing/2014/main" id="{54AB4A4A-5BCF-45A3-AEF7-F82EA02CF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9" y="242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1" name="Rectangle 3365">
                <a:extLst>
                  <a:ext uri="{FF2B5EF4-FFF2-40B4-BE49-F238E27FC236}">
                    <a16:creationId xmlns:a16="http://schemas.microsoft.com/office/drawing/2014/main" id="{450F9777-94B5-4D5F-B273-11B9DA68B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0" y="243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2" name="Rectangle 3366">
                <a:extLst>
                  <a:ext uri="{FF2B5EF4-FFF2-40B4-BE49-F238E27FC236}">
                    <a16:creationId xmlns:a16="http://schemas.microsoft.com/office/drawing/2014/main" id="{02924BDE-DE51-474A-82CF-9CAB784AA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0" y="244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3" name="Rectangle 3367">
                <a:extLst>
                  <a:ext uri="{FF2B5EF4-FFF2-40B4-BE49-F238E27FC236}">
                    <a16:creationId xmlns:a16="http://schemas.microsoft.com/office/drawing/2014/main" id="{6DF13F98-0AC8-4CB0-A57C-95922F77C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0" y="245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4" name="Rectangle 3368">
                <a:extLst>
                  <a:ext uri="{FF2B5EF4-FFF2-40B4-BE49-F238E27FC236}">
                    <a16:creationId xmlns:a16="http://schemas.microsoft.com/office/drawing/2014/main" id="{18E3AE48-0497-486E-9544-13EE4CE134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0" y="2461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5" name="Rectangle 3369">
                <a:extLst>
                  <a:ext uri="{FF2B5EF4-FFF2-40B4-BE49-F238E27FC236}">
                    <a16:creationId xmlns:a16="http://schemas.microsoft.com/office/drawing/2014/main" id="{79CDBA61-AE17-45FC-A9E7-AB41C9B56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0" y="247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6" name="Rectangle 3370">
                <a:extLst>
                  <a:ext uri="{FF2B5EF4-FFF2-40B4-BE49-F238E27FC236}">
                    <a16:creationId xmlns:a16="http://schemas.microsoft.com/office/drawing/2014/main" id="{95A45916-AEB1-4B15-98BA-59F88220C1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0" y="247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7" name="Rectangle 3371">
                <a:extLst>
                  <a:ext uri="{FF2B5EF4-FFF2-40B4-BE49-F238E27FC236}">
                    <a16:creationId xmlns:a16="http://schemas.microsoft.com/office/drawing/2014/main" id="{6349CB39-8A69-44F5-81AD-851DDA890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9" y="248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8" name="Rectangle 3372">
                <a:extLst>
                  <a:ext uri="{FF2B5EF4-FFF2-40B4-BE49-F238E27FC236}">
                    <a16:creationId xmlns:a16="http://schemas.microsoft.com/office/drawing/2014/main" id="{E146F365-17D2-400C-A2F6-83E5BDA91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7" y="249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19" name="Rectangle 3373">
                <a:extLst>
                  <a:ext uri="{FF2B5EF4-FFF2-40B4-BE49-F238E27FC236}">
                    <a16:creationId xmlns:a16="http://schemas.microsoft.com/office/drawing/2014/main" id="{5537C4E7-6371-4515-B734-7FBBB7CAF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6" y="250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0" name="Rectangle 3374">
                <a:extLst>
                  <a:ext uri="{FF2B5EF4-FFF2-40B4-BE49-F238E27FC236}">
                    <a16:creationId xmlns:a16="http://schemas.microsoft.com/office/drawing/2014/main" id="{1A0506B1-50CA-4BE1-A657-F4B2BE8CB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4" y="251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1" name="Rectangle 3375">
                <a:extLst>
                  <a:ext uri="{FF2B5EF4-FFF2-40B4-BE49-F238E27FC236}">
                    <a16:creationId xmlns:a16="http://schemas.microsoft.com/office/drawing/2014/main" id="{BD81C34B-52C6-43F6-BEB1-399922236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251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2" name="Rectangle 3376">
                <a:extLst>
                  <a:ext uri="{FF2B5EF4-FFF2-40B4-BE49-F238E27FC236}">
                    <a16:creationId xmlns:a16="http://schemas.microsoft.com/office/drawing/2014/main" id="{54D1472B-50FC-4626-B5FE-7B4712649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1" y="252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3" name="Rectangle 3377">
                <a:extLst>
                  <a:ext uri="{FF2B5EF4-FFF2-40B4-BE49-F238E27FC236}">
                    <a16:creationId xmlns:a16="http://schemas.microsoft.com/office/drawing/2014/main" id="{CDD60085-B5B4-4F4C-BD3D-D06DDCC91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59" y="253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4" name="Rectangle 3378">
                <a:extLst>
                  <a:ext uri="{FF2B5EF4-FFF2-40B4-BE49-F238E27FC236}">
                    <a16:creationId xmlns:a16="http://schemas.microsoft.com/office/drawing/2014/main" id="{42F0EA8C-691E-4B5A-AE40-08C984D77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254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5" name="Rectangle 3379">
                <a:extLst>
                  <a:ext uri="{FF2B5EF4-FFF2-40B4-BE49-F238E27FC236}">
                    <a16:creationId xmlns:a16="http://schemas.microsoft.com/office/drawing/2014/main" id="{35085022-2285-4412-BCAB-686A17996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5" y="254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6" name="Rectangle 3380">
                <a:extLst>
                  <a:ext uri="{FF2B5EF4-FFF2-40B4-BE49-F238E27FC236}">
                    <a16:creationId xmlns:a16="http://schemas.microsoft.com/office/drawing/2014/main" id="{19AA6FFF-B17C-44E2-A9CF-B83D0626B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255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7" name="Rectangle 3381">
                <a:extLst>
                  <a:ext uri="{FF2B5EF4-FFF2-40B4-BE49-F238E27FC236}">
                    <a16:creationId xmlns:a16="http://schemas.microsoft.com/office/drawing/2014/main" id="{81FD42E9-9E22-4EAE-81E6-AB49DD903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" y="256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8" name="Rectangle 3382">
                <a:extLst>
                  <a:ext uri="{FF2B5EF4-FFF2-40B4-BE49-F238E27FC236}">
                    <a16:creationId xmlns:a16="http://schemas.microsoft.com/office/drawing/2014/main" id="{46280195-B9D0-47F7-9373-89EE302FE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56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29" name="Rectangle 3383">
                <a:extLst>
                  <a:ext uri="{FF2B5EF4-FFF2-40B4-BE49-F238E27FC236}">
                    <a16:creationId xmlns:a16="http://schemas.microsoft.com/office/drawing/2014/main" id="{2D53D478-33CF-4C23-A6A5-240740EE4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4" y="257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0" name="Rectangle 3384">
                <a:extLst>
                  <a:ext uri="{FF2B5EF4-FFF2-40B4-BE49-F238E27FC236}">
                    <a16:creationId xmlns:a16="http://schemas.microsoft.com/office/drawing/2014/main" id="{6ED6A546-33C7-48C0-98F5-18F995EA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1" y="257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1" name="Rectangle 3385">
                <a:extLst>
                  <a:ext uri="{FF2B5EF4-FFF2-40B4-BE49-F238E27FC236}">
                    <a16:creationId xmlns:a16="http://schemas.microsoft.com/office/drawing/2014/main" id="{A961BDFC-560D-4233-A1FA-F26C793C0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8" y="258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2" name="Rectangle 3386">
                <a:extLst>
                  <a:ext uri="{FF2B5EF4-FFF2-40B4-BE49-F238E27FC236}">
                    <a16:creationId xmlns:a16="http://schemas.microsoft.com/office/drawing/2014/main" id="{353352F1-88B8-4CE0-9D63-AAE36C29B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5" y="259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3" name="Rectangle 3387">
                <a:extLst>
                  <a:ext uri="{FF2B5EF4-FFF2-40B4-BE49-F238E27FC236}">
                    <a16:creationId xmlns:a16="http://schemas.microsoft.com/office/drawing/2014/main" id="{593BF1CA-1B3F-48F8-A4D8-88C4C16EF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2" y="259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4" name="Rectangle 3388">
                <a:extLst>
                  <a:ext uri="{FF2B5EF4-FFF2-40B4-BE49-F238E27FC236}">
                    <a16:creationId xmlns:a16="http://schemas.microsoft.com/office/drawing/2014/main" id="{17C655D5-A551-4F55-AC1F-905A178BD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8" y="260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5" name="Rectangle 3389">
                <a:extLst>
                  <a:ext uri="{FF2B5EF4-FFF2-40B4-BE49-F238E27FC236}">
                    <a16:creationId xmlns:a16="http://schemas.microsoft.com/office/drawing/2014/main" id="{7C3E9D68-0629-4D15-9861-B28C7894F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4" y="2606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6" name="Rectangle 3390">
                <a:extLst>
                  <a:ext uri="{FF2B5EF4-FFF2-40B4-BE49-F238E27FC236}">
                    <a16:creationId xmlns:a16="http://schemas.microsoft.com/office/drawing/2014/main" id="{E102F89C-E925-4A7C-9752-64216A199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611"/>
                <a:ext cx="44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7" name="Rectangle 3391">
                <a:extLst>
                  <a:ext uri="{FF2B5EF4-FFF2-40B4-BE49-F238E27FC236}">
                    <a16:creationId xmlns:a16="http://schemas.microsoft.com/office/drawing/2014/main" id="{99C34EA1-167A-4E98-AF18-42E8DA9B8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261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8" name="Rectangle 3392">
                <a:extLst>
                  <a:ext uri="{FF2B5EF4-FFF2-40B4-BE49-F238E27FC236}">
                    <a16:creationId xmlns:a16="http://schemas.microsoft.com/office/drawing/2014/main" id="{56BFCD7E-44F3-4AAA-A0E6-4F7203950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3" y="262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39" name="Rectangle 3393">
                <a:extLst>
                  <a:ext uri="{FF2B5EF4-FFF2-40B4-BE49-F238E27FC236}">
                    <a16:creationId xmlns:a16="http://schemas.microsoft.com/office/drawing/2014/main" id="{893B7E14-5371-4D59-B470-B0D3DBE45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0" y="2625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0" name="Rectangle 3394">
                <a:extLst>
                  <a:ext uri="{FF2B5EF4-FFF2-40B4-BE49-F238E27FC236}">
                    <a16:creationId xmlns:a16="http://schemas.microsoft.com/office/drawing/2014/main" id="{1EA92A2D-C896-4E82-92CC-128C28BD63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262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1" name="Rectangle 3395">
                <a:extLst>
                  <a:ext uri="{FF2B5EF4-FFF2-40B4-BE49-F238E27FC236}">
                    <a16:creationId xmlns:a16="http://schemas.microsoft.com/office/drawing/2014/main" id="{0203058F-A5C4-4107-98DC-75F17ACF6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1" y="2634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2" name="Rectangle 3396">
                <a:extLst>
                  <a:ext uri="{FF2B5EF4-FFF2-40B4-BE49-F238E27FC236}">
                    <a16:creationId xmlns:a16="http://schemas.microsoft.com/office/drawing/2014/main" id="{0284E503-8FF2-4BE8-ABBA-D3A6F0444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2639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3" name="Rectangle 3397">
                <a:extLst>
                  <a:ext uri="{FF2B5EF4-FFF2-40B4-BE49-F238E27FC236}">
                    <a16:creationId xmlns:a16="http://schemas.microsoft.com/office/drawing/2014/main" id="{C435C214-7A07-400E-83E8-9088D35AE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3" y="2643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4" name="Rectangle 3398">
                <a:extLst>
                  <a:ext uri="{FF2B5EF4-FFF2-40B4-BE49-F238E27FC236}">
                    <a16:creationId xmlns:a16="http://schemas.microsoft.com/office/drawing/2014/main" id="{CBD1BC2F-D3D1-459A-A981-B44A14441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8" y="264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5" name="Rectangle 3399">
                <a:extLst>
                  <a:ext uri="{FF2B5EF4-FFF2-40B4-BE49-F238E27FC236}">
                    <a16:creationId xmlns:a16="http://schemas.microsoft.com/office/drawing/2014/main" id="{ED06468B-A87D-410F-82AE-6213FE802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4" y="265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6" name="Rectangle 3400">
                <a:extLst>
                  <a:ext uri="{FF2B5EF4-FFF2-40B4-BE49-F238E27FC236}">
                    <a16:creationId xmlns:a16="http://schemas.microsoft.com/office/drawing/2014/main" id="{A6A9289A-A6E9-4D79-A382-2E443605D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9" y="265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7" name="Rectangle 3401">
                <a:extLst>
                  <a:ext uri="{FF2B5EF4-FFF2-40B4-BE49-F238E27FC236}">
                    <a16:creationId xmlns:a16="http://schemas.microsoft.com/office/drawing/2014/main" id="{74954358-2422-490F-A969-8C9CECECD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4" y="265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8" name="Rectangle 3402">
                <a:extLst>
                  <a:ext uri="{FF2B5EF4-FFF2-40B4-BE49-F238E27FC236}">
                    <a16:creationId xmlns:a16="http://schemas.microsoft.com/office/drawing/2014/main" id="{71200E09-7481-45CD-91A1-27F76158F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0" y="266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49" name="Rectangle 3403">
                <a:extLst>
                  <a:ext uri="{FF2B5EF4-FFF2-40B4-BE49-F238E27FC236}">
                    <a16:creationId xmlns:a16="http://schemas.microsoft.com/office/drawing/2014/main" id="{46CC3ACF-7196-4332-9F50-F7BD30651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5" y="266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0" name="Rectangle 3404">
                <a:extLst>
                  <a:ext uri="{FF2B5EF4-FFF2-40B4-BE49-F238E27FC236}">
                    <a16:creationId xmlns:a16="http://schemas.microsoft.com/office/drawing/2014/main" id="{598A96F2-1DDE-4842-860B-3F9288363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0" y="266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1" name="Rectangle 3405">
                <a:extLst>
                  <a:ext uri="{FF2B5EF4-FFF2-40B4-BE49-F238E27FC236}">
                    <a16:creationId xmlns:a16="http://schemas.microsoft.com/office/drawing/2014/main" id="{5A8529CC-2D73-47A5-ADFB-810873458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267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2" name="Rectangle 3406">
                <a:extLst>
                  <a:ext uri="{FF2B5EF4-FFF2-40B4-BE49-F238E27FC236}">
                    <a16:creationId xmlns:a16="http://schemas.microsoft.com/office/drawing/2014/main" id="{2C7C86C2-FFB9-4A35-B843-CD4B45FB0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0" y="267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3" name="Rectangle 3407">
                <a:extLst>
                  <a:ext uri="{FF2B5EF4-FFF2-40B4-BE49-F238E27FC236}">
                    <a16:creationId xmlns:a16="http://schemas.microsoft.com/office/drawing/2014/main" id="{2690DB21-83E0-444D-8D36-CBA53ED47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5" y="267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4" name="Rectangle 3408">
                <a:extLst>
                  <a:ext uri="{FF2B5EF4-FFF2-40B4-BE49-F238E27FC236}">
                    <a16:creationId xmlns:a16="http://schemas.microsoft.com/office/drawing/2014/main" id="{E7CDCF03-F968-47C0-AB1A-B661AE4AD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0" y="268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5" name="Rectangle 3409">
                <a:extLst>
                  <a:ext uri="{FF2B5EF4-FFF2-40B4-BE49-F238E27FC236}">
                    <a16:creationId xmlns:a16="http://schemas.microsoft.com/office/drawing/2014/main" id="{56D0189A-80DF-49C9-BAB5-76F2F496C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5" y="268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6" name="Rectangle 3410">
                <a:extLst>
                  <a:ext uri="{FF2B5EF4-FFF2-40B4-BE49-F238E27FC236}">
                    <a16:creationId xmlns:a16="http://schemas.microsoft.com/office/drawing/2014/main" id="{D3D85A79-8FB5-4021-9390-609FE21CC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0" y="268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7" name="Rectangle 3411">
                <a:extLst>
                  <a:ext uri="{FF2B5EF4-FFF2-40B4-BE49-F238E27FC236}">
                    <a16:creationId xmlns:a16="http://schemas.microsoft.com/office/drawing/2014/main" id="{7ECB84FD-E441-48B3-8BDE-CD34C3F653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5" y="2692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8" name="Rectangle 3412">
                <a:extLst>
                  <a:ext uri="{FF2B5EF4-FFF2-40B4-BE49-F238E27FC236}">
                    <a16:creationId xmlns:a16="http://schemas.microsoft.com/office/drawing/2014/main" id="{A1E7C292-BFDD-4F78-B0E6-DBA8A9320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9" y="269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59" name="Rectangle 3413">
                <a:extLst>
                  <a:ext uri="{FF2B5EF4-FFF2-40B4-BE49-F238E27FC236}">
                    <a16:creationId xmlns:a16="http://schemas.microsoft.com/office/drawing/2014/main" id="{5EF30950-BD45-4D2D-92D0-6ED65D9B2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4" y="269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0" name="Rectangle 3414">
                <a:extLst>
                  <a:ext uri="{FF2B5EF4-FFF2-40B4-BE49-F238E27FC236}">
                    <a16:creationId xmlns:a16="http://schemas.microsoft.com/office/drawing/2014/main" id="{1FE0204F-44F2-44E1-89B0-C7217F39D2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8" y="27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1" name="Rectangle 3415">
                <a:extLst>
                  <a:ext uri="{FF2B5EF4-FFF2-40B4-BE49-F238E27FC236}">
                    <a16:creationId xmlns:a16="http://schemas.microsoft.com/office/drawing/2014/main" id="{8726F7C9-DC77-4C9C-A4F6-F8B862A62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3" y="270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2" name="Rectangle 3416">
                <a:extLst>
                  <a:ext uri="{FF2B5EF4-FFF2-40B4-BE49-F238E27FC236}">
                    <a16:creationId xmlns:a16="http://schemas.microsoft.com/office/drawing/2014/main" id="{AF512DAB-D403-4451-A524-B3D788A80F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7" y="270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3" name="Rectangle 3417">
                <a:extLst>
                  <a:ext uri="{FF2B5EF4-FFF2-40B4-BE49-F238E27FC236}">
                    <a16:creationId xmlns:a16="http://schemas.microsoft.com/office/drawing/2014/main" id="{DC08B9CF-F9A5-47A6-B8E1-9BBB9D714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2" y="27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4" name="Rectangle 3418">
                <a:extLst>
                  <a:ext uri="{FF2B5EF4-FFF2-40B4-BE49-F238E27FC236}">
                    <a16:creationId xmlns:a16="http://schemas.microsoft.com/office/drawing/2014/main" id="{31F01390-E600-4960-9EEA-1C2F87FCC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6" y="27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165" name="Rectangle 3419">
                <a:extLst>
                  <a:ext uri="{FF2B5EF4-FFF2-40B4-BE49-F238E27FC236}">
                    <a16:creationId xmlns:a16="http://schemas.microsoft.com/office/drawing/2014/main" id="{B6283365-3355-4DA7-8644-981F3756E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0" y="271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6" name="Group 3420">
              <a:extLst>
                <a:ext uri="{FF2B5EF4-FFF2-40B4-BE49-F238E27FC236}">
                  <a16:creationId xmlns:a16="http://schemas.microsoft.com/office/drawing/2014/main" id="{C2833C3A-3726-419C-B383-2D9A4D3F1F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5" y="2716"/>
              <a:ext cx="493" cy="139"/>
              <a:chOff x="4305" y="2716"/>
              <a:chExt cx="493" cy="139"/>
            </a:xfrm>
          </p:grpSpPr>
          <p:sp>
            <p:nvSpPr>
              <p:cNvPr id="766" name="Rectangle 3421">
                <a:extLst>
                  <a:ext uri="{FF2B5EF4-FFF2-40B4-BE49-F238E27FC236}">
                    <a16:creationId xmlns:a16="http://schemas.microsoft.com/office/drawing/2014/main" id="{AE2B9F13-05D9-4D8D-9059-69CE61C78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5" y="2716"/>
                <a:ext cx="44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7" name="Rectangle 3422">
                <a:extLst>
                  <a:ext uri="{FF2B5EF4-FFF2-40B4-BE49-F238E27FC236}">
                    <a16:creationId xmlns:a16="http://schemas.microsoft.com/office/drawing/2014/main" id="{B95CA060-A5ED-48B3-BE27-8C7B1A73A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9" y="271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8" name="Rectangle 3423">
                <a:extLst>
                  <a:ext uri="{FF2B5EF4-FFF2-40B4-BE49-F238E27FC236}">
                    <a16:creationId xmlns:a16="http://schemas.microsoft.com/office/drawing/2014/main" id="{7A7DADAD-27C9-4762-9B4D-3CD97CC51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72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9" name="Rectangle 3424">
                <a:extLst>
                  <a:ext uri="{FF2B5EF4-FFF2-40B4-BE49-F238E27FC236}">
                    <a16:creationId xmlns:a16="http://schemas.microsoft.com/office/drawing/2014/main" id="{C4EF023D-AD32-4774-8596-162DD518C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7" y="272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0" name="Rectangle 3425">
                <a:extLst>
                  <a:ext uri="{FF2B5EF4-FFF2-40B4-BE49-F238E27FC236}">
                    <a16:creationId xmlns:a16="http://schemas.microsoft.com/office/drawing/2014/main" id="{E86D01E4-B112-4604-813C-C67855A4F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1" y="272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1" name="Rectangle 3426">
                <a:extLst>
                  <a:ext uri="{FF2B5EF4-FFF2-40B4-BE49-F238E27FC236}">
                    <a16:creationId xmlns:a16="http://schemas.microsoft.com/office/drawing/2014/main" id="{05FD15A1-E057-4BD6-877C-A1489CC2F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72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2" name="Rectangle 3427">
                <a:extLst>
                  <a:ext uri="{FF2B5EF4-FFF2-40B4-BE49-F238E27FC236}">
                    <a16:creationId xmlns:a16="http://schemas.microsoft.com/office/drawing/2014/main" id="{9EBCE2C4-8EBE-443F-AAE8-E0C9C6A0A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9" y="272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3" name="Rectangle 3428">
                <a:extLst>
                  <a:ext uri="{FF2B5EF4-FFF2-40B4-BE49-F238E27FC236}">
                    <a16:creationId xmlns:a16="http://schemas.microsoft.com/office/drawing/2014/main" id="{834F8C51-A1EF-4811-8B94-FC0773A2A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3" y="273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4" name="Rectangle 3429">
                <a:extLst>
                  <a:ext uri="{FF2B5EF4-FFF2-40B4-BE49-F238E27FC236}">
                    <a16:creationId xmlns:a16="http://schemas.microsoft.com/office/drawing/2014/main" id="{B839555F-81B4-40C7-A530-195774FC7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7" y="2732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5" name="Rectangle 3430">
                <a:extLst>
                  <a:ext uri="{FF2B5EF4-FFF2-40B4-BE49-F238E27FC236}">
                    <a16:creationId xmlns:a16="http://schemas.microsoft.com/office/drawing/2014/main" id="{D4B05021-2060-41C4-A311-8658C13581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1" y="273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6" name="Rectangle 3431">
                <a:extLst>
                  <a:ext uri="{FF2B5EF4-FFF2-40B4-BE49-F238E27FC236}">
                    <a16:creationId xmlns:a16="http://schemas.microsoft.com/office/drawing/2014/main" id="{9DDFC8FE-59BD-4215-A096-BE21F0D1D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4" y="2737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7" name="Rectangle 3432">
                <a:extLst>
                  <a:ext uri="{FF2B5EF4-FFF2-40B4-BE49-F238E27FC236}">
                    <a16:creationId xmlns:a16="http://schemas.microsoft.com/office/drawing/2014/main" id="{7A73EAD6-2F9C-4A3F-8F53-8A60DC143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73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8" name="Rectangle 3433">
                <a:extLst>
                  <a:ext uri="{FF2B5EF4-FFF2-40B4-BE49-F238E27FC236}">
                    <a16:creationId xmlns:a16="http://schemas.microsoft.com/office/drawing/2014/main" id="{C448774C-338C-4A49-9B2C-89AEFA3EC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2" y="274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79" name="Rectangle 3434">
                <a:extLst>
                  <a:ext uri="{FF2B5EF4-FFF2-40B4-BE49-F238E27FC236}">
                    <a16:creationId xmlns:a16="http://schemas.microsoft.com/office/drawing/2014/main" id="{DF48B75C-1C25-4C38-B4EC-44AD1B787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6" y="2742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0" name="Rectangle 3435">
                <a:extLst>
                  <a:ext uri="{FF2B5EF4-FFF2-40B4-BE49-F238E27FC236}">
                    <a16:creationId xmlns:a16="http://schemas.microsoft.com/office/drawing/2014/main" id="{B7341CC7-D553-4002-9C64-04C1077E5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0" y="2744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1" name="Rectangle 3436">
                <a:extLst>
                  <a:ext uri="{FF2B5EF4-FFF2-40B4-BE49-F238E27FC236}">
                    <a16:creationId xmlns:a16="http://schemas.microsoft.com/office/drawing/2014/main" id="{D6FE67B7-F3CC-469E-9FEB-047C95AAC9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3" y="274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2" name="Rectangle 3437">
                <a:extLst>
                  <a:ext uri="{FF2B5EF4-FFF2-40B4-BE49-F238E27FC236}">
                    <a16:creationId xmlns:a16="http://schemas.microsoft.com/office/drawing/2014/main" id="{2AC5E90A-99B3-4953-8710-504C29CAD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74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3" name="Rectangle 3438">
                <a:extLst>
                  <a:ext uri="{FF2B5EF4-FFF2-40B4-BE49-F238E27FC236}">
                    <a16:creationId xmlns:a16="http://schemas.microsoft.com/office/drawing/2014/main" id="{DDE9ADFA-419F-4905-BD15-EB8ADACEDF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0" y="274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4" name="Rectangle 3439">
                <a:extLst>
                  <a:ext uri="{FF2B5EF4-FFF2-40B4-BE49-F238E27FC236}">
                    <a16:creationId xmlns:a16="http://schemas.microsoft.com/office/drawing/2014/main" id="{81536741-A0A4-4B40-B824-3526B682B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4" y="275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5" name="Rectangle 3440">
                <a:extLst>
                  <a:ext uri="{FF2B5EF4-FFF2-40B4-BE49-F238E27FC236}">
                    <a16:creationId xmlns:a16="http://schemas.microsoft.com/office/drawing/2014/main" id="{96F5732D-53FC-4099-AFBC-26724DB5B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7" y="275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6" name="Rectangle 3441">
                <a:extLst>
                  <a:ext uri="{FF2B5EF4-FFF2-40B4-BE49-F238E27FC236}">
                    <a16:creationId xmlns:a16="http://schemas.microsoft.com/office/drawing/2014/main" id="{0A3D6406-1973-4A90-B50E-F00891335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1" y="275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7" name="Rectangle 3442">
                <a:extLst>
                  <a:ext uri="{FF2B5EF4-FFF2-40B4-BE49-F238E27FC236}">
                    <a16:creationId xmlns:a16="http://schemas.microsoft.com/office/drawing/2014/main" id="{5FDFFBE2-2CFB-4356-B59D-9C43261BE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4" y="275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8" name="Rectangle 3443">
                <a:extLst>
                  <a:ext uri="{FF2B5EF4-FFF2-40B4-BE49-F238E27FC236}">
                    <a16:creationId xmlns:a16="http://schemas.microsoft.com/office/drawing/2014/main" id="{94F089BF-EC24-4659-AE34-7822DB827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8" y="2756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89" name="Rectangle 3444">
                <a:extLst>
                  <a:ext uri="{FF2B5EF4-FFF2-40B4-BE49-F238E27FC236}">
                    <a16:creationId xmlns:a16="http://schemas.microsoft.com/office/drawing/2014/main" id="{B8F21FAD-C3E5-416C-8A4D-ABC694FB3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1" y="275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0" name="Rectangle 3445">
                <a:extLst>
                  <a:ext uri="{FF2B5EF4-FFF2-40B4-BE49-F238E27FC236}">
                    <a16:creationId xmlns:a16="http://schemas.microsoft.com/office/drawing/2014/main" id="{5CBBA914-D5C9-4DCF-A362-43553AF4B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5" y="275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1" name="Rectangle 3446">
                <a:extLst>
                  <a:ext uri="{FF2B5EF4-FFF2-40B4-BE49-F238E27FC236}">
                    <a16:creationId xmlns:a16="http://schemas.microsoft.com/office/drawing/2014/main" id="{815EF5DE-6124-4E14-9087-BD71B0958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8" y="275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2" name="Rectangle 3447">
                <a:extLst>
                  <a:ext uri="{FF2B5EF4-FFF2-40B4-BE49-F238E27FC236}">
                    <a16:creationId xmlns:a16="http://schemas.microsoft.com/office/drawing/2014/main" id="{EAE9C4B9-CD4C-40C5-9777-F83523A51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2" y="276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3" name="Rectangle 3448">
                <a:extLst>
                  <a:ext uri="{FF2B5EF4-FFF2-40B4-BE49-F238E27FC236}">
                    <a16:creationId xmlns:a16="http://schemas.microsoft.com/office/drawing/2014/main" id="{7866C8A3-2A82-4D26-ADE5-3FC37D67B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5" y="2762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4" name="Rectangle 3449">
                <a:extLst>
                  <a:ext uri="{FF2B5EF4-FFF2-40B4-BE49-F238E27FC236}">
                    <a16:creationId xmlns:a16="http://schemas.microsoft.com/office/drawing/2014/main" id="{AA311782-792A-435F-8A1C-2BCECE2BF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8" y="276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5" name="Rectangle 3450">
                <a:extLst>
                  <a:ext uri="{FF2B5EF4-FFF2-40B4-BE49-F238E27FC236}">
                    <a16:creationId xmlns:a16="http://schemas.microsoft.com/office/drawing/2014/main" id="{5D1FE9CB-A069-47FC-A575-7659CD233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1" y="276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6" name="Rectangle 3451">
                <a:extLst>
                  <a:ext uri="{FF2B5EF4-FFF2-40B4-BE49-F238E27FC236}">
                    <a16:creationId xmlns:a16="http://schemas.microsoft.com/office/drawing/2014/main" id="{CF29F797-A0CC-489C-9525-D5DA63BB45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4" y="276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7" name="Rectangle 3452">
                <a:extLst>
                  <a:ext uri="{FF2B5EF4-FFF2-40B4-BE49-F238E27FC236}">
                    <a16:creationId xmlns:a16="http://schemas.microsoft.com/office/drawing/2014/main" id="{44A88472-DF4D-4CEA-8700-4CCBF6952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8" y="276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8" name="Rectangle 3453">
                <a:extLst>
                  <a:ext uri="{FF2B5EF4-FFF2-40B4-BE49-F238E27FC236}">
                    <a16:creationId xmlns:a16="http://schemas.microsoft.com/office/drawing/2014/main" id="{7F204EC4-A66E-45AE-9323-861295040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767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99" name="Rectangle 3454">
                <a:extLst>
                  <a:ext uri="{FF2B5EF4-FFF2-40B4-BE49-F238E27FC236}">
                    <a16:creationId xmlns:a16="http://schemas.microsoft.com/office/drawing/2014/main" id="{081E0E30-C701-47D9-AC94-6067B3217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4" y="276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0" name="Rectangle 3455">
                <a:extLst>
                  <a:ext uri="{FF2B5EF4-FFF2-40B4-BE49-F238E27FC236}">
                    <a16:creationId xmlns:a16="http://schemas.microsoft.com/office/drawing/2014/main" id="{06D52C1C-7CFC-4707-AC14-9D42B6E58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7" y="2770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1" name="Rectangle 3456">
                <a:extLst>
                  <a:ext uri="{FF2B5EF4-FFF2-40B4-BE49-F238E27FC236}">
                    <a16:creationId xmlns:a16="http://schemas.microsoft.com/office/drawing/2014/main" id="{178CF9A8-458D-48E1-9A44-44233C329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0" y="277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2" name="Rectangle 3457">
                <a:extLst>
                  <a:ext uri="{FF2B5EF4-FFF2-40B4-BE49-F238E27FC236}">
                    <a16:creationId xmlns:a16="http://schemas.microsoft.com/office/drawing/2014/main" id="{AE66B756-AA28-4B67-A3B9-D92DFAFE9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772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3" name="Rectangle 3458">
                <a:extLst>
                  <a:ext uri="{FF2B5EF4-FFF2-40B4-BE49-F238E27FC236}">
                    <a16:creationId xmlns:a16="http://schemas.microsoft.com/office/drawing/2014/main" id="{660FC3D1-CD2C-4727-A7A6-3C585EC92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6" y="277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4" name="Rectangle 3459">
                <a:extLst>
                  <a:ext uri="{FF2B5EF4-FFF2-40B4-BE49-F238E27FC236}">
                    <a16:creationId xmlns:a16="http://schemas.microsoft.com/office/drawing/2014/main" id="{BA2A7F46-14BB-47E6-8C1F-713AD0C8C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77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5" name="Rectangle 3460">
                <a:extLst>
                  <a:ext uri="{FF2B5EF4-FFF2-40B4-BE49-F238E27FC236}">
                    <a16:creationId xmlns:a16="http://schemas.microsoft.com/office/drawing/2014/main" id="{8190DC19-F30F-402B-A49E-E58E35A6D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2" y="277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6" name="Rectangle 3461">
                <a:extLst>
                  <a:ext uri="{FF2B5EF4-FFF2-40B4-BE49-F238E27FC236}">
                    <a16:creationId xmlns:a16="http://schemas.microsoft.com/office/drawing/2014/main" id="{450C3912-F12F-42AD-BD69-1634BD18F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5" y="277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7" name="Rectangle 3462">
                <a:extLst>
                  <a:ext uri="{FF2B5EF4-FFF2-40B4-BE49-F238E27FC236}">
                    <a16:creationId xmlns:a16="http://schemas.microsoft.com/office/drawing/2014/main" id="{A4A7FD2A-EF0D-4BA2-B9B7-2A0AF90EE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8" y="277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8" name="Rectangle 3463">
                <a:extLst>
                  <a:ext uri="{FF2B5EF4-FFF2-40B4-BE49-F238E27FC236}">
                    <a16:creationId xmlns:a16="http://schemas.microsoft.com/office/drawing/2014/main" id="{7AC94E27-9BB0-4F51-9AF8-EE4FBE53D3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777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09" name="Rectangle 3464">
                <a:extLst>
                  <a:ext uri="{FF2B5EF4-FFF2-40B4-BE49-F238E27FC236}">
                    <a16:creationId xmlns:a16="http://schemas.microsoft.com/office/drawing/2014/main" id="{79B3C4BC-C52B-4C85-B61D-1A58947183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4" y="277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0" name="Rectangle 3465">
                <a:extLst>
                  <a:ext uri="{FF2B5EF4-FFF2-40B4-BE49-F238E27FC236}">
                    <a16:creationId xmlns:a16="http://schemas.microsoft.com/office/drawing/2014/main" id="{4D6CC85E-C3D6-49B2-AD47-C96A35536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779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1" name="Rectangle 3466">
                <a:extLst>
                  <a:ext uri="{FF2B5EF4-FFF2-40B4-BE49-F238E27FC236}">
                    <a16:creationId xmlns:a16="http://schemas.microsoft.com/office/drawing/2014/main" id="{08207C7B-921C-41B3-B6BE-FBF67DD5E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0" y="277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2" name="Rectangle 3467">
                <a:extLst>
                  <a:ext uri="{FF2B5EF4-FFF2-40B4-BE49-F238E27FC236}">
                    <a16:creationId xmlns:a16="http://schemas.microsoft.com/office/drawing/2014/main" id="{22E59A3E-C280-4800-9F17-1ED88561D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3" y="278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3" name="Rectangle 3468">
                <a:extLst>
                  <a:ext uri="{FF2B5EF4-FFF2-40B4-BE49-F238E27FC236}">
                    <a16:creationId xmlns:a16="http://schemas.microsoft.com/office/drawing/2014/main" id="{C0F78DE1-365E-48D4-8742-FEAE58014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5" y="278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4" name="Rectangle 3469">
                <a:extLst>
                  <a:ext uri="{FF2B5EF4-FFF2-40B4-BE49-F238E27FC236}">
                    <a16:creationId xmlns:a16="http://schemas.microsoft.com/office/drawing/2014/main" id="{81794A57-DD06-4308-9E2D-8642D279D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8" y="278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5" name="Rectangle 3470">
                <a:extLst>
                  <a:ext uri="{FF2B5EF4-FFF2-40B4-BE49-F238E27FC236}">
                    <a16:creationId xmlns:a16="http://schemas.microsoft.com/office/drawing/2014/main" id="{1502C2E4-3B16-4C0C-A20F-CC913DC41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1" y="278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6" name="Rectangle 3471">
                <a:extLst>
                  <a:ext uri="{FF2B5EF4-FFF2-40B4-BE49-F238E27FC236}">
                    <a16:creationId xmlns:a16="http://schemas.microsoft.com/office/drawing/2014/main" id="{9908A67A-ED07-4C03-BCD3-8BCA99B12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4" y="278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7" name="Rectangle 3472">
                <a:extLst>
                  <a:ext uri="{FF2B5EF4-FFF2-40B4-BE49-F238E27FC236}">
                    <a16:creationId xmlns:a16="http://schemas.microsoft.com/office/drawing/2014/main" id="{E83DDA94-C052-49EB-8D34-4FDD1E233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6" y="2784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8" name="Rectangle 3473">
                <a:extLst>
                  <a:ext uri="{FF2B5EF4-FFF2-40B4-BE49-F238E27FC236}">
                    <a16:creationId xmlns:a16="http://schemas.microsoft.com/office/drawing/2014/main" id="{7088BDA0-5FD7-4314-A1CD-55E1B3E88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9" y="2784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19" name="Rectangle 3474">
                <a:extLst>
                  <a:ext uri="{FF2B5EF4-FFF2-40B4-BE49-F238E27FC236}">
                    <a16:creationId xmlns:a16="http://schemas.microsoft.com/office/drawing/2014/main" id="{88D0C270-E2EB-46AE-B9DB-4369501B12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1" y="278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0" name="Rectangle 3475">
                <a:extLst>
                  <a:ext uri="{FF2B5EF4-FFF2-40B4-BE49-F238E27FC236}">
                    <a16:creationId xmlns:a16="http://schemas.microsoft.com/office/drawing/2014/main" id="{F5EE46B7-3000-47B5-A1E7-DD6EDC5A9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4" y="2786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1" name="Rectangle 3476">
                <a:extLst>
                  <a:ext uri="{FF2B5EF4-FFF2-40B4-BE49-F238E27FC236}">
                    <a16:creationId xmlns:a16="http://schemas.microsoft.com/office/drawing/2014/main" id="{23BB66E2-B1E3-49F9-A315-0B441C9EAF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78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2" name="Rectangle 3477">
                <a:extLst>
                  <a:ext uri="{FF2B5EF4-FFF2-40B4-BE49-F238E27FC236}">
                    <a16:creationId xmlns:a16="http://schemas.microsoft.com/office/drawing/2014/main" id="{398EE98E-0418-49CD-A314-9D229E564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0" y="278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3" name="Rectangle 3478">
                <a:extLst>
                  <a:ext uri="{FF2B5EF4-FFF2-40B4-BE49-F238E27FC236}">
                    <a16:creationId xmlns:a16="http://schemas.microsoft.com/office/drawing/2014/main" id="{C9A49DE5-E3A4-41CF-9954-206359F17C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2" y="278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4" name="Rectangle 3479">
                <a:extLst>
                  <a:ext uri="{FF2B5EF4-FFF2-40B4-BE49-F238E27FC236}">
                    <a16:creationId xmlns:a16="http://schemas.microsoft.com/office/drawing/2014/main" id="{C7D5F22C-DB77-42AD-B2E7-787B0A0C4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5" y="278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5" name="Rectangle 3480">
                <a:extLst>
                  <a:ext uri="{FF2B5EF4-FFF2-40B4-BE49-F238E27FC236}">
                    <a16:creationId xmlns:a16="http://schemas.microsoft.com/office/drawing/2014/main" id="{92B143AF-F56A-47FA-8155-895481988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8" y="278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6" name="Rectangle 3481">
                <a:extLst>
                  <a:ext uri="{FF2B5EF4-FFF2-40B4-BE49-F238E27FC236}">
                    <a16:creationId xmlns:a16="http://schemas.microsoft.com/office/drawing/2014/main" id="{CF916157-E62B-4A37-B555-B98A926DE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0" y="278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7" name="Rectangle 3482">
                <a:extLst>
                  <a:ext uri="{FF2B5EF4-FFF2-40B4-BE49-F238E27FC236}">
                    <a16:creationId xmlns:a16="http://schemas.microsoft.com/office/drawing/2014/main" id="{583C1AA2-A277-4DFC-8B57-35F14E6DF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2" y="279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8" name="Rectangle 3483">
                <a:extLst>
                  <a:ext uri="{FF2B5EF4-FFF2-40B4-BE49-F238E27FC236}">
                    <a16:creationId xmlns:a16="http://schemas.microsoft.com/office/drawing/2014/main" id="{BE364E00-CD76-4296-B2B4-98C5B7C7D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79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29" name="Rectangle 3484">
                <a:extLst>
                  <a:ext uri="{FF2B5EF4-FFF2-40B4-BE49-F238E27FC236}">
                    <a16:creationId xmlns:a16="http://schemas.microsoft.com/office/drawing/2014/main" id="{6405CBA4-1802-44B7-B770-56B1ADFB4E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7" y="2791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0" name="Rectangle 3485">
                <a:extLst>
                  <a:ext uri="{FF2B5EF4-FFF2-40B4-BE49-F238E27FC236}">
                    <a16:creationId xmlns:a16="http://schemas.microsoft.com/office/drawing/2014/main" id="{A28A32D6-BC17-4BB8-9FD9-90E8A0CCA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0" y="279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1" name="Rectangle 3486">
                <a:extLst>
                  <a:ext uri="{FF2B5EF4-FFF2-40B4-BE49-F238E27FC236}">
                    <a16:creationId xmlns:a16="http://schemas.microsoft.com/office/drawing/2014/main" id="{7709F3EB-D0ED-4406-BFD1-47DEAAA26A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2" y="279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2" name="Rectangle 3487">
                <a:extLst>
                  <a:ext uri="{FF2B5EF4-FFF2-40B4-BE49-F238E27FC236}">
                    <a16:creationId xmlns:a16="http://schemas.microsoft.com/office/drawing/2014/main" id="{C7C4B434-EDD4-4AA3-A586-9092895B7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5" y="279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3" name="Rectangle 3488">
                <a:extLst>
                  <a:ext uri="{FF2B5EF4-FFF2-40B4-BE49-F238E27FC236}">
                    <a16:creationId xmlns:a16="http://schemas.microsoft.com/office/drawing/2014/main" id="{327480E0-1F97-4D46-BD6B-77918D7D9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8" y="2793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4" name="Rectangle 3489">
                <a:extLst>
                  <a:ext uri="{FF2B5EF4-FFF2-40B4-BE49-F238E27FC236}">
                    <a16:creationId xmlns:a16="http://schemas.microsoft.com/office/drawing/2014/main" id="{F5312C37-C086-4AC8-920F-EEE7C35E7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0" y="2793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5" name="Rectangle 3490">
                <a:extLst>
                  <a:ext uri="{FF2B5EF4-FFF2-40B4-BE49-F238E27FC236}">
                    <a16:creationId xmlns:a16="http://schemas.microsoft.com/office/drawing/2014/main" id="{E1416769-9EB7-4C3F-B094-5D1A272C1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2" y="279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6" name="Rectangle 3491">
                <a:extLst>
                  <a:ext uri="{FF2B5EF4-FFF2-40B4-BE49-F238E27FC236}">
                    <a16:creationId xmlns:a16="http://schemas.microsoft.com/office/drawing/2014/main" id="{16FCE3F3-9AA5-4648-8549-C52D177B3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79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7" name="Rectangle 3492">
                <a:extLst>
                  <a:ext uri="{FF2B5EF4-FFF2-40B4-BE49-F238E27FC236}">
                    <a16:creationId xmlns:a16="http://schemas.microsoft.com/office/drawing/2014/main" id="{DD2661B3-D029-41C3-A2CC-E36AE298F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7" y="279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8" name="Rectangle 3493">
                <a:extLst>
                  <a:ext uri="{FF2B5EF4-FFF2-40B4-BE49-F238E27FC236}">
                    <a16:creationId xmlns:a16="http://schemas.microsoft.com/office/drawing/2014/main" id="{84D3007E-29DD-4360-A319-E1DC965AF8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0" y="279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39" name="Rectangle 3494">
                <a:extLst>
                  <a:ext uri="{FF2B5EF4-FFF2-40B4-BE49-F238E27FC236}">
                    <a16:creationId xmlns:a16="http://schemas.microsoft.com/office/drawing/2014/main" id="{1EB37DFE-44D1-403B-AD35-8B5BEAE80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2" y="279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0" name="Rectangle 3495">
                <a:extLst>
                  <a:ext uri="{FF2B5EF4-FFF2-40B4-BE49-F238E27FC236}">
                    <a16:creationId xmlns:a16="http://schemas.microsoft.com/office/drawing/2014/main" id="{7A370DA1-8984-4DEC-952B-34F32B71D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4" y="279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1" name="Rectangle 3496">
                <a:extLst>
                  <a:ext uri="{FF2B5EF4-FFF2-40B4-BE49-F238E27FC236}">
                    <a16:creationId xmlns:a16="http://schemas.microsoft.com/office/drawing/2014/main" id="{901D8FC3-45B5-4733-8D8A-865D5B210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7" y="279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2" name="Rectangle 3497">
                <a:extLst>
                  <a:ext uri="{FF2B5EF4-FFF2-40B4-BE49-F238E27FC236}">
                    <a16:creationId xmlns:a16="http://schemas.microsoft.com/office/drawing/2014/main" id="{90A14FA5-7012-424B-8793-0A2A18A45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9" y="279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3" name="Rectangle 3498">
                <a:extLst>
                  <a:ext uri="{FF2B5EF4-FFF2-40B4-BE49-F238E27FC236}">
                    <a16:creationId xmlns:a16="http://schemas.microsoft.com/office/drawing/2014/main" id="{9B925521-36F5-486D-A9A0-08F17E212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79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4" name="Rectangle 3499">
                <a:extLst>
                  <a:ext uri="{FF2B5EF4-FFF2-40B4-BE49-F238E27FC236}">
                    <a16:creationId xmlns:a16="http://schemas.microsoft.com/office/drawing/2014/main" id="{725E7412-FF36-4D08-9D7E-2901D2A86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4" y="279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5" name="Rectangle 3500">
                <a:extLst>
                  <a:ext uri="{FF2B5EF4-FFF2-40B4-BE49-F238E27FC236}">
                    <a16:creationId xmlns:a16="http://schemas.microsoft.com/office/drawing/2014/main" id="{1866D838-99D1-4C33-8A34-45234864D4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2798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6" name="Rectangle 3501">
                <a:extLst>
                  <a:ext uri="{FF2B5EF4-FFF2-40B4-BE49-F238E27FC236}">
                    <a16:creationId xmlns:a16="http://schemas.microsoft.com/office/drawing/2014/main" id="{3996CCBD-1B60-4276-914B-DAEC55CD0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8" y="2798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7" name="Rectangle 3502">
                <a:extLst>
                  <a:ext uri="{FF2B5EF4-FFF2-40B4-BE49-F238E27FC236}">
                    <a16:creationId xmlns:a16="http://schemas.microsoft.com/office/drawing/2014/main" id="{9BC14D7A-14E2-4F97-8ACE-98ADA9EA72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0" y="2798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8" name="Rectangle 3503">
                <a:extLst>
                  <a:ext uri="{FF2B5EF4-FFF2-40B4-BE49-F238E27FC236}">
                    <a16:creationId xmlns:a16="http://schemas.microsoft.com/office/drawing/2014/main" id="{D0EB8020-6100-4637-B576-A53E1B273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3" y="279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49" name="Rectangle 3504">
                <a:extLst>
                  <a:ext uri="{FF2B5EF4-FFF2-40B4-BE49-F238E27FC236}">
                    <a16:creationId xmlns:a16="http://schemas.microsoft.com/office/drawing/2014/main" id="{30BD8BB1-B84C-4754-9F14-131381E6A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5" y="279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0" name="Rectangle 3505">
                <a:extLst>
                  <a:ext uri="{FF2B5EF4-FFF2-40B4-BE49-F238E27FC236}">
                    <a16:creationId xmlns:a16="http://schemas.microsoft.com/office/drawing/2014/main" id="{99CE98B4-CA85-4973-8AC3-5C241420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7" y="279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1" name="Rectangle 3506">
                <a:extLst>
                  <a:ext uri="{FF2B5EF4-FFF2-40B4-BE49-F238E27FC236}">
                    <a16:creationId xmlns:a16="http://schemas.microsoft.com/office/drawing/2014/main" id="{41ECDCFB-A3FE-4757-A72D-CD43AFB634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79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2" name="Rectangle 3507">
                <a:extLst>
                  <a:ext uri="{FF2B5EF4-FFF2-40B4-BE49-F238E27FC236}">
                    <a16:creationId xmlns:a16="http://schemas.microsoft.com/office/drawing/2014/main" id="{80C672A6-8FB3-49C8-911C-17A72A9CF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1" y="28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3" name="Rectangle 3508">
                <a:extLst>
                  <a:ext uri="{FF2B5EF4-FFF2-40B4-BE49-F238E27FC236}">
                    <a16:creationId xmlns:a16="http://schemas.microsoft.com/office/drawing/2014/main" id="{1901807B-172A-4ECB-A3EC-2DB17865A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3" y="28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4" name="Rectangle 3509">
                <a:extLst>
                  <a:ext uri="{FF2B5EF4-FFF2-40B4-BE49-F238E27FC236}">
                    <a16:creationId xmlns:a16="http://schemas.microsoft.com/office/drawing/2014/main" id="{10DB2473-6158-4DAF-9F96-808F1DA6C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6" y="28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5" name="Rectangle 3510">
                <a:extLst>
                  <a:ext uri="{FF2B5EF4-FFF2-40B4-BE49-F238E27FC236}">
                    <a16:creationId xmlns:a16="http://schemas.microsoft.com/office/drawing/2014/main" id="{27F38DFE-C7D7-416A-B731-7B974A6B7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8" y="28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6" name="Rectangle 3511">
                <a:extLst>
                  <a:ext uri="{FF2B5EF4-FFF2-40B4-BE49-F238E27FC236}">
                    <a16:creationId xmlns:a16="http://schemas.microsoft.com/office/drawing/2014/main" id="{8285ED9D-23C8-4357-A4D3-A720BE6AB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0" y="280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7" name="Rectangle 3512">
                <a:extLst>
                  <a:ext uri="{FF2B5EF4-FFF2-40B4-BE49-F238E27FC236}">
                    <a16:creationId xmlns:a16="http://schemas.microsoft.com/office/drawing/2014/main" id="{CC96E508-7471-4818-B8A4-CAE6F42C8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280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8" name="Rectangle 3513">
                <a:extLst>
                  <a:ext uri="{FF2B5EF4-FFF2-40B4-BE49-F238E27FC236}">
                    <a16:creationId xmlns:a16="http://schemas.microsoft.com/office/drawing/2014/main" id="{B69C191C-3DA6-440E-A3F9-752818693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5" y="280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59" name="Rectangle 3514">
                <a:extLst>
                  <a:ext uri="{FF2B5EF4-FFF2-40B4-BE49-F238E27FC236}">
                    <a16:creationId xmlns:a16="http://schemas.microsoft.com/office/drawing/2014/main" id="{9F3BB247-AB3D-4196-9A15-F47F059D5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80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0" name="Rectangle 3515">
                <a:extLst>
                  <a:ext uri="{FF2B5EF4-FFF2-40B4-BE49-F238E27FC236}">
                    <a16:creationId xmlns:a16="http://schemas.microsoft.com/office/drawing/2014/main" id="{6FBBA6CF-6878-4A47-B29A-8A5E847E8D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9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1" name="Rectangle 3516">
                <a:extLst>
                  <a:ext uri="{FF2B5EF4-FFF2-40B4-BE49-F238E27FC236}">
                    <a16:creationId xmlns:a16="http://schemas.microsoft.com/office/drawing/2014/main" id="{079D9C2C-24E1-4A38-B411-9B940122B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1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2" name="Rectangle 3517">
                <a:extLst>
                  <a:ext uri="{FF2B5EF4-FFF2-40B4-BE49-F238E27FC236}">
                    <a16:creationId xmlns:a16="http://schemas.microsoft.com/office/drawing/2014/main" id="{E167B03D-641A-4DA3-AF57-DAE1CBDAE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3" name="Rectangle 3518">
                <a:extLst>
                  <a:ext uri="{FF2B5EF4-FFF2-40B4-BE49-F238E27FC236}">
                    <a16:creationId xmlns:a16="http://schemas.microsoft.com/office/drawing/2014/main" id="{F7CD477A-0572-4836-9896-9B33A285E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5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4" name="Rectangle 3519">
                <a:extLst>
                  <a:ext uri="{FF2B5EF4-FFF2-40B4-BE49-F238E27FC236}">
                    <a16:creationId xmlns:a16="http://schemas.microsoft.com/office/drawing/2014/main" id="{D88C848E-7748-4AAD-B5C9-D1D2CEE39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7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5" name="Rectangle 3520">
                <a:extLst>
                  <a:ext uri="{FF2B5EF4-FFF2-40B4-BE49-F238E27FC236}">
                    <a16:creationId xmlns:a16="http://schemas.microsoft.com/office/drawing/2014/main" id="{72C5EB1E-5C9C-435A-A060-6D28D3F87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9" y="2802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6" name="Rectangle 3521">
                <a:extLst>
                  <a:ext uri="{FF2B5EF4-FFF2-40B4-BE49-F238E27FC236}">
                    <a16:creationId xmlns:a16="http://schemas.microsoft.com/office/drawing/2014/main" id="{1A214623-3C1E-491B-8C9A-7FD07E6F6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1" y="2802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7" name="Rectangle 3522">
                <a:extLst>
                  <a:ext uri="{FF2B5EF4-FFF2-40B4-BE49-F238E27FC236}">
                    <a16:creationId xmlns:a16="http://schemas.microsoft.com/office/drawing/2014/main" id="{88204E56-7E6B-43FF-B0D2-4499B73F3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3" y="2803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8" name="Rectangle 3523">
                <a:extLst>
                  <a:ext uri="{FF2B5EF4-FFF2-40B4-BE49-F238E27FC236}">
                    <a16:creationId xmlns:a16="http://schemas.microsoft.com/office/drawing/2014/main" id="{26E8D6DA-4485-4407-A507-BEB7E54C0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80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69" name="Rectangle 3524">
                <a:extLst>
                  <a:ext uri="{FF2B5EF4-FFF2-40B4-BE49-F238E27FC236}">
                    <a16:creationId xmlns:a16="http://schemas.microsoft.com/office/drawing/2014/main" id="{AD8FCCA4-999F-4DC0-AA6F-CDB2CD333D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7" y="280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0" name="Rectangle 3525">
                <a:extLst>
                  <a:ext uri="{FF2B5EF4-FFF2-40B4-BE49-F238E27FC236}">
                    <a16:creationId xmlns:a16="http://schemas.microsoft.com/office/drawing/2014/main" id="{8B70BA92-5DAD-493D-A1C2-F6DB261CA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9" y="2803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1" name="Rectangle 3526">
                <a:extLst>
                  <a:ext uri="{FF2B5EF4-FFF2-40B4-BE49-F238E27FC236}">
                    <a16:creationId xmlns:a16="http://schemas.microsoft.com/office/drawing/2014/main" id="{750EF289-C298-484C-B716-5D5949197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80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2" name="Rectangle 3527">
                <a:extLst>
                  <a:ext uri="{FF2B5EF4-FFF2-40B4-BE49-F238E27FC236}">
                    <a16:creationId xmlns:a16="http://schemas.microsoft.com/office/drawing/2014/main" id="{E152AD40-1F5B-49EC-93AD-F01AC7932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3" y="2804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3" name="Rectangle 3528">
                <a:extLst>
                  <a:ext uri="{FF2B5EF4-FFF2-40B4-BE49-F238E27FC236}">
                    <a16:creationId xmlns:a16="http://schemas.microsoft.com/office/drawing/2014/main" id="{6EB007B6-E3DD-4DF7-80CA-C7D84220D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5" y="2804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4" name="Rectangle 3529">
                <a:extLst>
                  <a:ext uri="{FF2B5EF4-FFF2-40B4-BE49-F238E27FC236}">
                    <a16:creationId xmlns:a16="http://schemas.microsoft.com/office/drawing/2014/main" id="{60D403F8-7F3F-42D6-8621-6031D1A70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7" y="2804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5" name="Rectangle 3530">
                <a:extLst>
                  <a:ext uri="{FF2B5EF4-FFF2-40B4-BE49-F238E27FC236}">
                    <a16:creationId xmlns:a16="http://schemas.microsoft.com/office/drawing/2014/main" id="{265631A4-DA23-4123-BF52-C3EEA04EF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9" y="280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6" name="Rectangle 3531">
                <a:extLst>
                  <a:ext uri="{FF2B5EF4-FFF2-40B4-BE49-F238E27FC236}">
                    <a16:creationId xmlns:a16="http://schemas.microsoft.com/office/drawing/2014/main" id="{B2CB7B3C-A6D6-4410-B3C3-A228EFCB8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1" y="280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7" name="Rectangle 3532">
                <a:extLst>
                  <a:ext uri="{FF2B5EF4-FFF2-40B4-BE49-F238E27FC236}">
                    <a16:creationId xmlns:a16="http://schemas.microsoft.com/office/drawing/2014/main" id="{6C44C376-8849-465C-84E2-E0CFDA900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2" y="280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8" name="Rectangle 3533">
                <a:extLst>
                  <a:ext uri="{FF2B5EF4-FFF2-40B4-BE49-F238E27FC236}">
                    <a16:creationId xmlns:a16="http://schemas.microsoft.com/office/drawing/2014/main" id="{45CAC722-9CBE-48DD-82CA-8B65491C1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4" y="2805"/>
                <a:ext cx="45" cy="44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79" name="Rectangle 3534">
                <a:extLst>
                  <a:ext uri="{FF2B5EF4-FFF2-40B4-BE49-F238E27FC236}">
                    <a16:creationId xmlns:a16="http://schemas.microsoft.com/office/drawing/2014/main" id="{E6E80CFC-153F-4478-B817-A98508A08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7" y="2805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0" name="Rectangle 3535">
                <a:extLst>
                  <a:ext uri="{FF2B5EF4-FFF2-40B4-BE49-F238E27FC236}">
                    <a16:creationId xmlns:a16="http://schemas.microsoft.com/office/drawing/2014/main" id="{15D59FF0-27D4-43B0-B348-199C64F785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805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1" name="Rectangle 3536">
                <a:extLst>
                  <a:ext uri="{FF2B5EF4-FFF2-40B4-BE49-F238E27FC236}">
                    <a16:creationId xmlns:a16="http://schemas.microsoft.com/office/drawing/2014/main" id="{5B9E31F0-B2FE-4FCE-9D3D-1CCFD4011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0" y="280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2" name="Rectangle 3537">
                <a:extLst>
                  <a:ext uri="{FF2B5EF4-FFF2-40B4-BE49-F238E27FC236}">
                    <a16:creationId xmlns:a16="http://schemas.microsoft.com/office/drawing/2014/main" id="{311A5EAA-E59D-4E34-A809-19CBB39AE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2" y="280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3" name="Rectangle 3538">
                <a:extLst>
                  <a:ext uri="{FF2B5EF4-FFF2-40B4-BE49-F238E27FC236}">
                    <a16:creationId xmlns:a16="http://schemas.microsoft.com/office/drawing/2014/main" id="{B44B1D60-BB0B-45BB-8109-1DAC297DA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4" y="2805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4" name="Rectangle 3539">
                <a:extLst>
                  <a:ext uri="{FF2B5EF4-FFF2-40B4-BE49-F238E27FC236}">
                    <a16:creationId xmlns:a16="http://schemas.microsoft.com/office/drawing/2014/main" id="{7B9EC9E1-C1E7-4D14-9930-BA8A25D8DA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2806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5" name="Rectangle 3540">
                <a:extLst>
                  <a:ext uri="{FF2B5EF4-FFF2-40B4-BE49-F238E27FC236}">
                    <a16:creationId xmlns:a16="http://schemas.microsoft.com/office/drawing/2014/main" id="{E1DFDEA4-33CB-44B2-8900-9A4ACA3C20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8" y="2806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6" name="Rectangle 3541">
                <a:extLst>
                  <a:ext uri="{FF2B5EF4-FFF2-40B4-BE49-F238E27FC236}">
                    <a16:creationId xmlns:a16="http://schemas.microsoft.com/office/drawing/2014/main" id="{3450BDB3-39FB-4CAA-88B6-84A3D1F1E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0" y="280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7" name="Rectangle 3542">
                <a:extLst>
                  <a:ext uri="{FF2B5EF4-FFF2-40B4-BE49-F238E27FC236}">
                    <a16:creationId xmlns:a16="http://schemas.microsoft.com/office/drawing/2014/main" id="{92FF0A91-B135-47BB-BF53-5A34AE2A8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80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8" name="Rectangle 3543">
                <a:extLst>
                  <a:ext uri="{FF2B5EF4-FFF2-40B4-BE49-F238E27FC236}">
                    <a16:creationId xmlns:a16="http://schemas.microsoft.com/office/drawing/2014/main" id="{ACE14F27-940F-4E20-A617-826B0DFCC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3" y="2806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89" name="Rectangle 3544">
                <a:extLst>
                  <a:ext uri="{FF2B5EF4-FFF2-40B4-BE49-F238E27FC236}">
                    <a16:creationId xmlns:a16="http://schemas.microsoft.com/office/drawing/2014/main" id="{6847818A-8AE9-4CD0-B963-C4F1571CF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5" y="2806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0" name="Rectangle 3545">
                <a:extLst>
                  <a:ext uri="{FF2B5EF4-FFF2-40B4-BE49-F238E27FC236}">
                    <a16:creationId xmlns:a16="http://schemas.microsoft.com/office/drawing/2014/main" id="{6A10ECF1-B85E-4240-81CB-B6C3DA1B5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1" name="Rectangle 3546">
                <a:extLst>
                  <a:ext uri="{FF2B5EF4-FFF2-40B4-BE49-F238E27FC236}">
                    <a16:creationId xmlns:a16="http://schemas.microsoft.com/office/drawing/2014/main" id="{4E96F1EE-6FCB-43E4-9943-5E609D4B6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2" name="Rectangle 3547">
                <a:extLst>
                  <a:ext uri="{FF2B5EF4-FFF2-40B4-BE49-F238E27FC236}">
                    <a16:creationId xmlns:a16="http://schemas.microsoft.com/office/drawing/2014/main" id="{35E63108-7218-4954-9DFA-BCCE75015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3" name="Rectangle 3548">
                <a:extLst>
                  <a:ext uri="{FF2B5EF4-FFF2-40B4-BE49-F238E27FC236}">
                    <a16:creationId xmlns:a16="http://schemas.microsoft.com/office/drawing/2014/main" id="{D2EAA535-886D-48A0-BA21-743487A12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2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4" name="Rectangle 3549">
                <a:extLst>
                  <a:ext uri="{FF2B5EF4-FFF2-40B4-BE49-F238E27FC236}">
                    <a16:creationId xmlns:a16="http://schemas.microsoft.com/office/drawing/2014/main" id="{CE8F3681-9805-4F6E-B2DE-BB41DFD8F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4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5" name="Rectangle 3550">
                <a:extLst>
                  <a:ext uri="{FF2B5EF4-FFF2-40B4-BE49-F238E27FC236}">
                    <a16:creationId xmlns:a16="http://schemas.microsoft.com/office/drawing/2014/main" id="{85D2615C-C5AF-4F55-960B-7CCB8077B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6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6" name="Rectangle 3551">
                <a:extLst>
                  <a:ext uri="{FF2B5EF4-FFF2-40B4-BE49-F238E27FC236}">
                    <a16:creationId xmlns:a16="http://schemas.microsoft.com/office/drawing/2014/main" id="{C679D8C0-96C9-4C3E-B48B-B401A10D39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7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7" name="Rectangle 3552">
                <a:extLst>
                  <a:ext uri="{FF2B5EF4-FFF2-40B4-BE49-F238E27FC236}">
                    <a16:creationId xmlns:a16="http://schemas.microsoft.com/office/drawing/2014/main" id="{FC425F99-142C-4BD0-A793-5A9AD32EB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8" name="Rectangle 3553">
                <a:extLst>
                  <a:ext uri="{FF2B5EF4-FFF2-40B4-BE49-F238E27FC236}">
                    <a16:creationId xmlns:a16="http://schemas.microsoft.com/office/drawing/2014/main" id="{C36CD9C3-7609-426A-900B-FE40878E5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899" name="Rectangle 3554">
                <a:extLst>
                  <a:ext uri="{FF2B5EF4-FFF2-40B4-BE49-F238E27FC236}">
                    <a16:creationId xmlns:a16="http://schemas.microsoft.com/office/drawing/2014/main" id="{9FD26212-064C-48EB-B6FB-2EEA72FB55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3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0" name="Rectangle 3555">
                <a:extLst>
                  <a:ext uri="{FF2B5EF4-FFF2-40B4-BE49-F238E27FC236}">
                    <a16:creationId xmlns:a16="http://schemas.microsoft.com/office/drawing/2014/main" id="{AA81AFD7-E681-45AC-8399-C731B54DB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4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1" name="Rectangle 3556">
                <a:extLst>
                  <a:ext uri="{FF2B5EF4-FFF2-40B4-BE49-F238E27FC236}">
                    <a16:creationId xmlns:a16="http://schemas.microsoft.com/office/drawing/2014/main" id="{4E9B8D48-82F3-475F-AC50-1F02869D9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6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2" name="Rectangle 3557">
                <a:extLst>
                  <a:ext uri="{FF2B5EF4-FFF2-40B4-BE49-F238E27FC236}">
                    <a16:creationId xmlns:a16="http://schemas.microsoft.com/office/drawing/2014/main" id="{BC928820-382C-4EFF-92ED-5FC6393A9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8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3" name="Rectangle 3558">
                <a:extLst>
                  <a:ext uri="{FF2B5EF4-FFF2-40B4-BE49-F238E27FC236}">
                    <a16:creationId xmlns:a16="http://schemas.microsoft.com/office/drawing/2014/main" id="{B3D143D5-A883-403A-987E-1850D28F3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0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4" name="Rectangle 3559">
                <a:extLst>
                  <a:ext uri="{FF2B5EF4-FFF2-40B4-BE49-F238E27FC236}">
                    <a16:creationId xmlns:a16="http://schemas.microsoft.com/office/drawing/2014/main" id="{93DE9011-4CF4-406A-A2BB-293CA40D46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" y="2807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5" name="Rectangle 3560">
                <a:extLst>
                  <a:ext uri="{FF2B5EF4-FFF2-40B4-BE49-F238E27FC236}">
                    <a16:creationId xmlns:a16="http://schemas.microsoft.com/office/drawing/2014/main" id="{C7424EC9-59E2-47BC-A949-368A276E3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3" y="280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6" name="Rectangle 3561">
                <a:extLst>
                  <a:ext uri="{FF2B5EF4-FFF2-40B4-BE49-F238E27FC236}">
                    <a16:creationId xmlns:a16="http://schemas.microsoft.com/office/drawing/2014/main" id="{98A838EA-7DC7-4EA2-94A1-82CD6D097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5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7" name="Rectangle 3562">
                <a:extLst>
                  <a:ext uri="{FF2B5EF4-FFF2-40B4-BE49-F238E27FC236}">
                    <a16:creationId xmlns:a16="http://schemas.microsoft.com/office/drawing/2014/main" id="{4A558D3B-BBC0-460B-9C6E-D0E3B06E2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6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8" name="Rectangle 3563">
                <a:extLst>
                  <a:ext uri="{FF2B5EF4-FFF2-40B4-BE49-F238E27FC236}">
                    <a16:creationId xmlns:a16="http://schemas.microsoft.com/office/drawing/2014/main" id="{822FC5F4-5C10-463D-BC6E-75692D5ED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8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09" name="Rectangle 3564">
                <a:extLst>
                  <a:ext uri="{FF2B5EF4-FFF2-40B4-BE49-F238E27FC236}">
                    <a16:creationId xmlns:a16="http://schemas.microsoft.com/office/drawing/2014/main" id="{B264DDFD-F509-4100-A88D-408DAD2DF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0" y="280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0" name="Rectangle 3565">
                <a:extLst>
                  <a:ext uri="{FF2B5EF4-FFF2-40B4-BE49-F238E27FC236}">
                    <a16:creationId xmlns:a16="http://schemas.microsoft.com/office/drawing/2014/main" id="{1D86304F-2B1B-4DD9-9216-4353CDC3D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1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1" name="Rectangle 3566">
                <a:extLst>
                  <a:ext uri="{FF2B5EF4-FFF2-40B4-BE49-F238E27FC236}">
                    <a16:creationId xmlns:a16="http://schemas.microsoft.com/office/drawing/2014/main" id="{FB30C68A-E0A7-4011-AFA3-6FC4C2D04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2" name="Rectangle 3567">
                <a:extLst>
                  <a:ext uri="{FF2B5EF4-FFF2-40B4-BE49-F238E27FC236}">
                    <a16:creationId xmlns:a16="http://schemas.microsoft.com/office/drawing/2014/main" id="{68679BFB-967E-4230-98CD-E48841F84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5" y="2808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3" name="Rectangle 3568">
                <a:extLst>
                  <a:ext uri="{FF2B5EF4-FFF2-40B4-BE49-F238E27FC236}">
                    <a16:creationId xmlns:a16="http://schemas.microsoft.com/office/drawing/2014/main" id="{C7C8ECDA-354A-452C-8549-9940F2A4D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6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4" name="Rectangle 3569">
                <a:extLst>
                  <a:ext uri="{FF2B5EF4-FFF2-40B4-BE49-F238E27FC236}">
                    <a16:creationId xmlns:a16="http://schemas.microsoft.com/office/drawing/2014/main" id="{957920E6-6F09-4576-BB85-0544F180B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8" y="2808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5" name="Rectangle 3570">
                <a:extLst>
                  <a:ext uri="{FF2B5EF4-FFF2-40B4-BE49-F238E27FC236}">
                    <a16:creationId xmlns:a16="http://schemas.microsoft.com/office/drawing/2014/main" id="{B677D959-21BF-4BF3-AAA9-18D9AAD10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9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6" name="Rectangle 3571">
                <a:extLst>
                  <a:ext uri="{FF2B5EF4-FFF2-40B4-BE49-F238E27FC236}">
                    <a16:creationId xmlns:a16="http://schemas.microsoft.com/office/drawing/2014/main" id="{5E9EB38C-6018-4F44-A26D-A3E719A04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1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7" name="Rectangle 3572">
                <a:extLst>
                  <a:ext uri="{FF2B5EF4-FFF2-40B4-BE49-F238E27FC236}">
                    <a16:creationId xmlns:a16="http://schemas.microsoft.com/office/drawing/2014/main" id="{41F7E4BB-0A26-41FD-A1B4-3B5248B1E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3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8" name="Rectangle 3573">
                <a:extLst>
                  <a:ext uri="{FF2B5EF4-FFF2-40B4-BE49-F238E27FC236}">
                    <a16:creationId xmlns:a16="http://schemas.microsoft.com/office/drawing/2014/main" id="{1F890CC1-54EB-4335-A025-F2804E4CA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4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19" name="Rectangle 3574">
                <a:extLst>
                  <a:ext uri="{FF2B5EF4-FFF2-40B4-BE49-F238E27FC236}">
                    <a16:creationId xmlns:a16="http://schemas.microsoft.com/office/drawing/2014/main" id="{6345D6E9-B8BF-43F6-A745-91FF8B7EC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6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0" name="Rectangle 3575">
                <a:extLst>
                  <a:ext uri="{FF2B5EF4-FFF2-40B4-BE49-F238E27FC236}">
                    <a16:creationId xmlns:a16="http://schemas.microsoft.com/office/drawing/2014/main" id="{EF3DD093-43CE-4291-90CE-E099B3E3E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7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1" name="Rectangle 3576">
                <a:extLst>
                  <a:ext uri="{FF2B5EF4-FFF2-40B4-BE49-F238E27FC236}">
                    <a16:creationId xmlns:a16="http://schemas.microsoft.com/office/drawing/2014/main" id="{1460B7F0-A369-496A-A7BF-4A5C34CE1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9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2" name="Rectangle 3577">
                <a:extLst>
                  <a:ext uri="{FF2B5EF4-FFF2-40B4-BE49-F238E27FC236}">
                    <a16:creationId xmlns:a16="http://schemas.microsoft.com/office/drawing/2014/main" id="{4A6C05D1-64A0-4434-92DA-FCBB18900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1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3" name="Rectangle 3578">
                <a:extLst>
                  <a:ext uri="{FF2B5EF4-FFF2-40B4-BE49-F238E27FC236}">
                    <a16:creationId xmlns:a16="http://schemas.microsoft.com/office/drawing/2014/main" id="{04C7C9C7-AD4F-44D8-8F8D-A05062E40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2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4" name="Rectangle 3579">
                <a:extLst>
                  <a:ext uri="{FF2B5EF4-FFF2-40B4-BE49-F238E27FC236}">
                    <a16:creationId xmlns:a16="http://schemas.microsoft.com/office/drawing/2014/main" id="{F7382C4B-7997-4625-802C-B29B84139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3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5" name="Rectangle 3580">
                <a:extLst>
                  <a:ext uri="{FF2B5EF4-FFF2-40B4-BE49-F238E27FC236}">
                    <a16:creationId xmlns:a16="http://schemas.microsoft.com/office/drawing/2014/main" id="{1C52A19B-355B-4A62-B3EE-EE564480F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6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6" name="Rectangle 3581">
                <a:extLst>
                  <a:ext uri="{FF2B5EF4-FFF2-40B4-BE49-F238E27FC236}">
                    <a16:creationId xmlns:a16="http://schemas.microsoft.com/office/drawing/2014/main" id="{3592FFA8-4E7B-452F-92D5-02363F2B2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7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7" name="Rectangle 3582">
                <a:extLst>
                  <a:ext uri="{FF2B5EF4-FFF2-40B4-BE49-F238E27FC236}">
                    <a16:creationId xmlns:a16="http://schemas.microsoft.com/office/drawing/2014/main" id="{8F1A6D79-E8BF-466D-804B-8FE50BD06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8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8" name="Rectangle 3583">
                <a:extLst>
                  <a:ext uri="{FF2B5EF4-FFF2-40B4-BE49-F238E27FC236}">
                    <a16:creationId xmlns:a16="http://schemas.microsoft.com/office/drawing/2014/main" id="{498A824C-C8B7-436A-B6FF-68BCAF4E72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0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29" name="Rectangle 3584">
                <a:extLst>
                  <a:ext uri="{FF2B5EF4-FFF2-40B4-BE49-F238E27FC236}">
                    <a16:creationId xmlns:a16="http://schemas.microsoft.com/office/drawing/2014/main" id="{E67DC559-A3BC-429E-A110-396F59102B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1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0" name="Rectangle 3585">
                <a:extLst>
                  <a:ext uri="{FF2B5EF4-FFF2-40B4-BE49-F238E27FC236}">
                    <a16:creationId xmlns:a16="http://schemas.microsoft.com/office/drawing/2014/main" id="{D60509A2-691D-43F0-98F9-C7481D5E0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3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1" name="Rectangle 3586">
                <a:extLst>
                  <a:ext uri="{FF2B5EF4-FFF2-40B4-BE49-F238E27FC236}">
                    <a16:creationId xmlns:a16="http://schemas.microsoft.com/office/drawing/2014/main" id="{FD7338D6-B688-4CF6-93FE-8EACF6F02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5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2" name="Rectangle 3587">
                <a:extLst>
                  <a:ext uri="{FF2B5EF4-FFF2-40B4-BE49-F238E27FC236}">
                    <a16:creationId xmlns:a16="http://schemas.microsoft.com/office/drawing/2014/main" id="{D4C87E8A-5603-4576-93AA-0E5DCF257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6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3" name="Rectangle 3588">
                <a:extLst>
                  <a:ext uri="{FF2B5EF4-FFF2-40B4-BE49-F238E27FC236}">
                    <a16:creationId xmlns:a16="http://schemas.microsoft.com/office/drawing/2014/main" id="{1067D85E-2854-4859-95B7-74355B092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7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4" name="Rectangle 3589">
                <a:extLst>
                  <a:ext uri="{FF2B5EF4-FFF2-40B4-BE49-F238E27FC236}">
                    <a16:creationId xmlns:a16="http://schemas.microsoft.com/office/drawing/2014/main" id="{BD607A5E-B867-4323-9D4E-4198826DE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9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5" name="Rectangle 3590">
                <a:extLst>
                  <a:ext uri="{FF2B5EF4-FFF2-40B4-BE49-F238E27FC236}">
                    <a16:creationId xmlns:a16="http://schemas.microsoft.com/office/drawing/2014/main" id="{AE09867C-7A87-4F87-9687-A38000DBA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0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6" name="Rectangle 3591">
                <a:extLst>
                  <a:ext uri="{FF2B5EF4-FFF2-40B4-BE49-F238E27FC236}">
                    <a16:creationId xmlns:a16="http://schemas.microsoft.com/office/drawing/2014/main" id="{998D7B75-8644-4C87-AEA2-41C7BCF4C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2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7" name="Rectangle 3592">
                <a:extLst>
                  <a:ext uri="{FF2B5EF4-FFF2-40B4-BE49-F238E27FC236}">
                    <a16:creationId xmlns:a16="http://schemas.microsoft.com/office/drawing/2014/main" id="{18152525-261E-4F41-8B33-F325EBDA1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4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8" name="Rectangle 3593">
                <a:extLst>
                  <a:ext uri="{FF2B5EF4-FFF2-40B4-BE49-F238E27FC236}">
                    <a16:creationId xmlns:a16="http://schemas.microsoft.com/office/drawing/2014/main" id="{FFCEA4D0-B329-4E69-9E1A-8862D6803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5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39" name="Rectangle 3594">
                <a:extLst>
                  <a:ext uri="{FF2B5EF4-FFF2-40B4-BE49-F238E27FC236}">
                    <a16:creationId xmlns:a16="http://schemas.microsoft.com/office/drawing/2014/main" id="{ABD1AD67-AEAD-4148-87DE-EFDF0E96F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7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0" name="Rectangle 3595">
                <a:extLst>
                  <a:ext uri="{FF2B5EF4-FFF2-40B4-BE49-F238E27FC236}">
                    <a16:creationId xmlns:a16="http://schemas.microsoft.com/office/drawing/2014/main" id="{C540DC00-479A-4C83-88D5-A0CBAE614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8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1" name="Rectangle 3596">
                <a:extLst>
                  <a:ext uri="{FF2B5EF4-FFF2-40B4-BE49-F238E27FC236}">
                    <a16:creationId xmlns:a16="http://schemas.microsoft.com/office/drawing/2014/main" id="{FA7113FB-BC31-460E-9B76-CBE0D1056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19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2" name="Rectangle 3597">
                <a:extLst>
                  <a:ext uri="{FF2B5EF4-FFF2-40B4-BE49-F238E27FC236}">
                    <a16:creationId xmlns:a16="http://schemas.microsoft.com/office/drawing/2014/main" id="{9A7B6B67-DE4F-43F0-946C-5B6F00D7A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1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3" name="Rectangle 3598">
                <a:extLst>
                  <a:ext uri="{FF2B5EF4-FFF2-40B4-BE49-F238E27FC236}">
                    <a16:creationId xmlns:a16="http://schemas.microsoft.com/office/drawing/2014/main" id="{A49C30BC-3643-4F64-AD2F-28CFF72F5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2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4" name="Rectangle 3599">
                <a:extLst>
                  <a:ext uri="{FF2B5EF4-FFF2-40B4-BE49-F238E27FC236}">
                    <a16:creationId xmlns:a16="http://schemas.microsoft.com/office/drawing/2014/main" id="{FD9B5BBE-5018-4154-A539-6141D0A0B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4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5" name="Rectangle 3600">
                <a:extLst>
                  <a:ext uri="{FF2B5EF4-FFF2-40B4-BE49-F238E27FC236}">
                    <a16:creationId xmlns:a16="http://schemas.microsoft.com/office/drawing/2014/main" id="{7A7236A9-3690-4078-BC2D-198E9849F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5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6" name="Rectangle 3601">
                <a:extLst>
                  <a:ext uri="{FF2B5EF4-FFF2-40B4-BE49-F238E27FC236}">
                    <a16:creationId xmlns:a16="http://schemas.microsoft.com/office/drawing/2014/main" id="{97BF891F-BC10-4C27-806B-2DB429BCF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6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7" name="Rectangle 3602">
                <a:extLst>
                  <a:ext uri="{FF2B5EF4-FFF2-40B4-BE49-F238E27FC236}">
                    <a16:creationId xmlns:a16="http://schemas.microsoft.com/office/drawing/2014/main" id="{337BA439-6B29-40C1-A04E-0602639DDF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8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8" name="Rectangle 3603">
                <a:extLst>
                  <a:ext uri="{FF2B5EF4-FFF2-40B4-BE49-F238E27FC236}">
                    <a16:creationId xmlns:a16="http://schemas.microsoft.com/office/drawing/2014/main" id="{BE775DB0-0825-44A0-BB93-9AC92C1CE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" y="2809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49" name="Rectangle 3604">
                <a:extLst>
                  <a:ext uri="{FF2B5EF4-FFF2-40B4-BE49-F238E27FC236}">
                    <a16:creationId xmlns:a16="http://schemas.microsoft.com/office/drawing/2014/main" id="{FC744FC7-E7E2-488A-BD9D-38A43DEC6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1" y="2809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0" name="Rectangle 3605">
                <a:extLst>
                  <a:ext uri="{FF2B5EF4-FFF2-40B4-BE49-F238E27FC236}">
                    <a16:creationId xmlns:a16="http://schemas.microsoft.com/office/drawing/2014/main" id="{B6F11FBA-2B6C-480F-85C0-41780E3F07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2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1" name="Rectangle 3606">
                <a:extLst>
                  <a:ext uri="{FF2B5EF4-FFF2-40B4-BE49-F238E27FC236}">
                    <a16:creationId xmlns:a16="http://schemas.microsoft.com/office/drawing/2014/main" id="{057EB8DE-6F54-4F0C-821F-8AF2591F3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3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2" name="Rectangle 3607">
                <a:extLst>
                  <a:ext uri="{FF2B5EF4-FFF2-40B4-BE49-F238E27FC236}">
                    <a16:creationId xmlns:a16="http://schemas.microsoft.com/office/drawing/2014/main" id="{75B1D9E3-6B1E-4574-ADFC-250CCA192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5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3" name="Rectangle 3608">
                <a:extLst>
                  <a:ext uri="{FF2B5EF4-FFF2-40B4-BE49-F238E27FC236}">
                    <a16:creationId xmlns:a16="http://schemas.microsoft.com/office/drawing/2014/main" id="{33D9AF20-489E-45F6-9FEE-B8CC217D3C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6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4" name="Rectangle 3609">
                <a:extLst>
                  <a:ext uri="{FF2B5EF4-FFF2-40B4-BE49-F238E27FC236}">
                    <a16:creationId xmlns:a16="http://schemas.microsoft.com/office/drawing/2014/main" id="{A994CA6B-D8B9-4AE3-A40D-00C5C9972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8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5" name="Rectangle 3610">
                <a:extLst>
                  <a:ext uri="{FF2B5EF4-FFF2-40B4-BE49-F238E27FC236}">
                    <a16:creationId xmlns:a16="http://schemas.microsoft.com/office/drawing/2014/main" id="{B13F9E13-0BE6-49B1-84FC-010C97D50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9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6" name="Rectangle 3611">
                <a:extLst>
                  <a:ext uri="{FF2B5EF4-FFF2-40B4-BE49-F238E27FC236}">
                    <a16:creationId xmlns:a16="http://schemas.microsoft.com/office/drawing/2014/main" id="{D3630EB7-85D8-40A7-B8A8-8A273CD24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7" name="Rectangle 3612">
                <a:extLst>
                  <a:ext uri="{FF2B5EF4-FFF2-40B4-BE49-F238E27FC236}">
                    <a16:creationId xmlns:a16="http://schemas.microsoft.com/office/drawing/2014/main" id="{772F7624-9967-443D-8A2E-039533030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2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8" name="Rectangle 3613">
                <a:extLst>
                  <a:ext uri="{FF2B5EF4-FFF2-40B4-BE49-F238E27FC236}">
                    <a16:creationId xmlns:a16="http://schemas.microsoft.com/office/drawing/2014/main" id="{352D77AF-7435-4D76-B75C-6D1D39076C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3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59" name="Rectangle 3614">
                <a:extLst>
                  <a:ext uri="{FF2B5EF4-FFF2-40B4-BE49-F238E27FC236}">
                    <a16:creationId xmlns:a16="http://schemas.microsoft.com/office/drawing/2014/main" id="{EA360C2A-385B-4AA2-8B1B-264FD730C2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5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0" name="Rectangle 3615">
                <a:extLst>
                  <a:ext uri="{FF2B5EF4-FFF2-40B4-BE49-F238E27FC236}">
                    <a16:creationId xmlns:a16="http://schemas.microsoft.com/office/drawing/2014/main" id="{FA1CC96B-7D27-4825-B01D-9202AA5B3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6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1" name="Rectangle 3616">
                <a:extLst>
                  <a:ext uri="{FF2B5EF4-FFF2-40B4-BE49-F238E27FC236}">
                    <a16:creationId xmlns:a16="http://schemas.microsoft.com/office/drawing/2014/main" id="{28EBC336-4445-4644-AB7F-7BD96B289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7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2" name="Rectangle 3617">
                <a:extLst>
                  <a:ext uri="{FF2B5EF4-FFF2-40B4-BE49-F238E27FC236}">
                    <a16:creationId xmlns:a16="http://schemas.microsoft.com/office/drawing/2014/main" id="{7436C67A-F93D-4953-92D0-307F09B6E6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9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3" name="Rectangle 3618">
                <a:extLst>
                  <a:ext uri="{FF2B5EF4-FFF2-40B4-BE49-F238E27FC236}">
                    <a16:creationId xmlns:a16="http://schemas.microsoft.com/office/drawing/2014/main" id="{52315A37-F665-4BAD-BA4A-415A311BC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0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4" name="Rectangle 3619">
                <a:extLst>
                  <a:ext uri="{FF2B5EF4-FFF2-40B4-BE49-F238E27FC236}">
                    <a16:creationId xmlns:a16="http://schemas.microsoft.com/office/drawing/2014/main" id="{D1C9888E-1D50-423D-9F35-E72342C42B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2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965" name="Rectangle 3620">
                <a:extLst>
                  <a:ext uri="{FF2B5EF4-FFF2-40B4-BE49-F238E27FC236}">
                    <a16:creationId xmlns:a16="http://schemas.microsoft.com/office/drawing/2014/main" id="{70755E6D-E37F-4A7B-9FD8-2327E6928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7" name="Group 3621">
              <a:extLst>
                <a:ext uri="{FF2B5EF4-FFF2-40B4-BE49-F238E27FC236}">
                  <a16:creationId xmlns:a16="http://schemas.microsoft.com/office/drawing/2014/main" id="{E3DC7305-E46B-46B1-A0AD-DC92C5155B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4" y="2810"/>
              <a:ext cx="247" cy="46"/>
              <a:chOff x="4754" y="2810"/>
              <a:chExt cx="247" cy="46"/>
            </a:xfrm>
          </p:grpSpPr>
          <p:sp>
            <p:nvSpPr>
              <p:cNvPr id="566" name="Rectangle 3622">
                <a:extLst>
                  <a:ext uri="{FF2B5EF4-FFF2-40B4-BE49-F238E27FC236}">
                    <a16:creationId xmlns:a16="http://schemas.microsoft.com/office/drawing/2014/main" id="{5E058861-E275-47E0-8C50-C1D4225C7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4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7" name="Rectangle 3623">
                <a:extLst>
                  <a:ext uri="{FF2B5EF4-FFF2-40B4-BE49-F238E27FC236}">
                    <a16:creationId xmlns:a16="http://schemas.microsoft.com/office/drawing/2014/main" id="{764D32A7-E086-4E47-B5C0-F4F576AC6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6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8" name="Rectangle 3624">
                <a:extLst>
                  <a:ext uri="{FF2B5EF4-FFF2-40B4-BE49-F238E27FC236}">
                    <a16:creationId xmlns:a16="http://schemas.microsoft.com/office/drawing/2014/main" id="{928BB4F4-E5F9-4B47-B736-F96E43B04B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7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9" name="Rectangle 3625">
                <a:extLst>
                  <a:ext uri="{FF2B5EF4-FFF2-40B4-BE49-F238E27FC236}">
                    <a16:creationId xmlns:a16="http://schemas.microsoft.com/office/drawing/2014/main" id="{25A35079-C2A3-4DEE-982F-939BA5251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9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0" name="Rectangle 3626">
                <a:extLst>
                  <a:ext uri="{FF2B5EF4-FFF2-40B4-BE49-F238E27FC236}">
                    <a16:creationId xmlns:a16="http://schemas.microsoft.com/office/drawing/2014/main" id="{88280F9F-53F5-49AE-906F-CDF6F78CB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9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1" name="Rectangle 3627">
                <a:extLst>
                  <a:ext uri="{FF2B5EF4-FFF2-40B4-BE49-F238E27FC236}">
                    <a16:creationId xmlns:a16="http://schemas.microsoft.com/office/drawing/2014/main" id="{EB34FD7F-5CA6-48ED-8CDD-945888611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1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2" name="Rectangle 3628">
                <a:extLst>
                  <a:ext uri="{FF2B5EF4-FFF2-40B4-BE49-F238E27FC236}">
                    <a16:creationId xmlns:a16="http://schemas.microsoft.com/office/drawing/2014/main" id="{F3DF4A9A-6C15-4D9F-8D6B-EABD0F597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2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3" name="Rectangle 3629">
                <a:extLst>
                  <a:ext uri="{FF2B5EF4-FFF2-40B4-BE49-F238E27FC236}">
                    <a16:creationId xmlns:a16="http://schemas.microsoft.com/office/drawing/2014/main" id="{3F533538-8B51-4ECA-8C98-6EC77E524A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3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4" name="Rectangle 3630">
                <a:extLst>
                  <a:ext uri="{FF2B5EF4-FFF2-40B4-BE49-F238E27FC236}">
                    <a16:creationId xmlns:a16="http://schemas.microsoft.com/office/drawing/2014/main" id="{6C42DDD4-1608-420C-ABEB-062F5E642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5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5" name="Rectangle 3631">
                <a:extLst>
                  <a:ext uri="{FF2B5EF4-FFF2-40B4-BE49-F238E27FC236}">
                    <a16:creationId xmlns:a16="http://schemas.microsoft.com/office/drawing/2014/main" id="{052BF8E4-2DC9-45C7-B53A-1449BE02E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6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6" name="Rectangle 3632">
                <a:extLst>
                  <a:ext uri="{FF2B5EF4-FFF2-40B4-BE49-F238E27FC236}">
                    <a16:creationId xmlns:a16="http://schemas.microsoft.com/office/drawing/2014/main" id="{2135635E-BC1A-4A24-86A7-2EE87B71C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8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7" name="Rectangle 3633">
                <a:extLst>
                  <a:ext uri="{FF2B5EF4-FFF2-40B4-BE49-F238E27FC236}">
                    <a16:creationId xmlns:a16="http://schemas.microsoft.com/office/drawing/2014/main" id="{BFBA6CDF-A033-42E5-BD81-1EF317A56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8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8" name="Rectangle 3634">
                <a:extLst>
                  <a:ext uri="{FF2B5EF4-FFF2-40B4-BE49-F238E27FC236}">
                    <a16:creationId xmlns:a16="http://schemas.microsoft.com/office/drawing/2014/main" id="{9E900AE5-EFE3-4922-A1DC-026930507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0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79" name="Rectangle 3635">
                <a:extLst>
                  <a:ext uri="{FF2B5EF4-FFF2-40B4-BE49-F238E27FC236}">
                    <a16:creationId xmlns:a16="http://schemas.microsoft.com/office/drawing/2014/main" id="{DA2AB30B-A011-4601-8791-9D1E5F639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1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0" name="Rectangle 3636">
                <a:extLst>
                  <a:ext uri="{FF2B5EF4-FFF2-40B4-BE49-F238E27FC236}">
                    <a16:creationId xmlns:a16="http://schemas.microsoft.com/office/drawing/2014/main" id="{23E077A8-4C3D-48B7-9FED-7EC3C09FD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3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1" name="Rectangle 3637">
                <a:extLst>
                  <a:ext uri="{FF2B5EF4-FFF2-40B4-BE49-F238E27FC236}">
                    <a16:creationId xmlns:a16="http://schemas.microsoft.com/office/drawing/2014/main" id="{7C36E16E-2B8B-4FCF-AA33-0953C6E39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2" name="Rectangle 3638">
                <a:extLst>
                  <a:ext uri="{FF2B5EF4-FFF2-40B4-BE49-F238E27FC236}">
                    <a16:creationId xmlns:a16="http://schemas.microsoft.com/office/drawing/2014/main" id="{6898259A-E24E-4F8F-9AA4-E11503DD7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5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3" name="Rectangle 3639">
                <a:extLst>
                  <a:ext uri="{FF2B5EF4-FFF2-40B4-BE49-F238E27FC236}">
                    <a16:creationId xmlns:a16="http://schemas.microsoft.com/office/drawing/2014/main" id="{63DB475E-3622-4D34-827A-1C7F557B2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6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4" name="Rectangle 3640">
                <a:extLst>
                  <a:ext uri="{FF2B5EF4-FFF2-40B4-BE49-F238E27FC236}">
                    <a16:creationId xmlns:a16="http://schemas.microsoft.com/office/drawing/2014/main" id="{39C7A1CE-0954-4C17-9992-B9B14F325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7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5" name="Rectangle 3641">
                <a:extLst>
                  <a:ext uri="{FF2B5EF4-FFF2-40B4-BE49-F238E27FC236}">
                    <a16:creationId xmlns:a16="http://schemas.microsoft.com/office/drawing/2014/main" id="{EC685A7C-879F-4929-ACCB-6CF31456B2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9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6" name="Rectangle 3642">
                <a:extLst>
                  <a:ext uri="{FF2B5EF4-FFF2-40B4-BE49-F238E27FC236}">
                    <a16:creationId xmlns:a16="http://schemas.microsoft.com/office/drawing/2014/main" id="{948A7E4E-4A25-403C-920A-459BBDBE2C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7" name="Rectangle 3643">
                <a:extLst>
                  <a:ext uri="{FF2B5EF4-FFF2-40B4-BE49-F238E27FC236}">
                    <a16:creationId xmlns:a16="http://schemas.microsoft.com/office/drawing/2014/main" id="{1819CCA1-7212-4EB1-B92B-90F7C7F11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1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8" name="Rectangle 3644">
                <a:extLst>
                  <a:ext uri="{FF2B5EF4-FFF2-40B4-BE49-F238E27FC236}">
                    <a16:creationId xmlns:a16="http://schemas.microsoft.com/office/drawing/2014/main" id="{7DCC901D-B8B6-4847-B177-1D4AA78727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2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89" name="Rectangle 3645">
                <a:extLst>
                  <a:ext uri="{FF2B5EF4-FFF2-40B4-BE49-F238E27FC236}">
                    <a16:creationId xmlns:a16="http://schemas.microsoft.com/office/drawing/2014/main" id="{14C9F015-ECF7-419D-AD5A-133E5BB2D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4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0" name="Rectangle 3646">
                <a:extLst>
                  <a:ext uri="{FF2B5EF4-FFF2-40B4-BE49-F238E27FC236}">
                    <a16:creationId xmlns:a16="http://schemas.microsoft.com/office/drawing/2014/main" id="{2F714F46-52F6-4B01-AA51-ED5781821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5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1" name="Rectangle 3647">
                <a:extLst>
                  <a:ext uri="{FF2B5EF4-FFF2-40B4-BE49-F238E27FC236}">
                    <a16:creationId xmlns:a16="http://schemas.microsoft.com/office/drawing/2014/main" id="{76EE05D6-4DB8-4A4D-AE52-7FA599EB4E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6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2" name="Rectangle 3648">
                <a:extLst>
                  <a:ext uri="{FF2B5EF4-FFF2-40B4-BE49-F238E27FC236}">
                    <a16:creationId xmlns:a16="http://schemas.microsoft.com/office/drawing/2014/main" id="{7D0A75D4-8CBF-42DD-88CE-B23740E28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" y="2810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3" name="Rectangle 3649">
                <a:extLst>
                  <a:ext uri="{FF2B5EF4-FFF2-40B4-BE49-F238E27FC236}">
                    <a16:creationId xmlns:a16="http://schemas.microsoft.com/office/drawing/2014/main" id="{B3E023AD-33F5-4224-BD34-3F7FEA851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9" y="2810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4" name="Rectangle 3650">
                <a:extLst>
                  <a:ext uri="{FF2B5EF4-FFF2-40B4-BE49-F238E27FC236}">
                    <a16:creationId xmlns:a16="http://schemas.microsoft.com/office/drawing/2014/main" id="{D09C2A50-0F7F-4BD2-A864-CA669955A8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5" name="Rectangle 3651">
                <a:extLst>
                  <a:ext uri="{FF2B5EF4-FFF2-40B4-BE49-F238E27FC236}">
                    <a16:creationId xmlns:a16="http://schemas.microsoft.com/office/drawing/2014/main" id="{2AB22B56-1C53-4B2C-B5DB-F9C1F1CF9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6" name="Rectangle 3652">
                <a:extLst>
                  <a:ext uri="{FF2B5EF4-FFF2-40B4-BE49-F238E27FC236}">
                    <a16:creationId xmlns:a16="http://schemas.microsoft.com/office/drawing/2014/main" id="{661D265D-7347-47EF-AB4A-D0DD596125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7" name="Rectangle 3653">
                <a:extLst>
                  <a:ext uri="{FF2B5EF4-FFF2-40B4-BE49-F238E27FC236}">
                    <a16:creationId xmlns:a16="http://schemas.microsoft.com/office/drawing/2014/main" id="{3ABD8016-468C-485B-BAFB-A480D46CA4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8" name="Rectangle 3654">
                <a:extLst>
                  <a:ext uri="{FF2B5EF4-FFF2-40B4-BE49-F238E27FC236}">
                    <a16:creationId xmlns:a16="http://schemas.microsoft.com/office/drawing/2014/main" id="{55B1A933-4E73-4CB1-8928-0097CCEEE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99" name="Rectangle 3655">
                <a:extLst>
                  <a:ext uri="{FF2B5EF4-FFF2-40B4-BE49-F238E27FC236}">
                    <a16:creationId xmlns:a16="http://schemas.microsoft.com/office/drawing/2014/main" id="{8BCD6DEE-9AA7-41D3-B4F1-0FED298114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0" name="Rectangle 3656">
                <a:extLst>
                  <a:ext uri="{FF2B5EF4-FFF2-40B4-BE49-F238E27FC236}">
                    <a16:creationId xmlns:a16="http://schemas.microsoft.com/office/drawing/2014/main" id="{E2611E84-0918-470F-9727-D261E5806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1" name="Rectangle 3657">
                <a:extLst>
                  <a:ext uri="{FF2B5EF4-FFF2-40B4-BE49-F238E27FC236}">
                    <a16:creationId xmlns:a16="http://schemas.microsoft.com/office/drawing/2014/main" id="{7A342DCA-5048-45D3-AC71-86D85381A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2" name="Rectangle 3658">
                <a:extLst>
                  <a:ext uri="{FF2B5EF4-FFF2-40B4-BE49-F238E27FC236}">
                    <a16:creationId xmlns:a16="http://schemas.microsoft.com/office/drawing/2014/main" id="{FC3C5D47-F84A-4667-A881-E41E4A60A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3" name="Rectangle 3659">
                <a:extLst>
                  <a:ext uri="{FF2B5EF4-FFF2-40B4-BE49-F238E27FC236}">
                    <a16:creationId xmlns:a16="http://schemas.microsoft.com/office/drawing/2014/main" id="{E152B053-6314-4306-816B-EB0D8B985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4" name="Rectangle 3660">
                <a:extLst>
                  <a:ext uri="{FF2B5EF4-FFF2-40B4-BE49-F238E27FC236}">
                    <a16:creationId xmlns:a16="http://schemas.microsoft.com/office/drawing/2014/main" id="{3B311570-3CA6-47AB-968D-8D7CF044A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5" name="Rectangle 3661">
                <a:extLst>
                  <a:ext uri="{FF2B5EF4-FFF2-40B4-BE49-F238E27FC236}">
                    <a16:creationId xmlns:a16="http://schemas.microsoft.com/office/drawing/2014/main" id="{3C22FBFC-C473-4C2F-AAAE-75FEB17A2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6" name="Rectangle 3662">
                <a:extLst>
                  <a:ext uri="{FF2B5EF4-FFF2-40B4-BE49-F238E27FC236}">
                    <a16:creationId xmlns:a16="http://schemas.microsoft.com/office/drawing/2014/main" id="{F49F05B9-9E89-4927-86F7-F09D4EA5B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7" name="Rectangle 3663">
                <a:extLst>
                  <a:ext uri="{FF2B5EF4-FFF2-40B4-BE49-F238E27FC236}">
                    <a16:creationId xmlns:a16="http://schemas.microsoft.com/office/drawing/2014/main" id="{373AB2DA-2B76-451A-9A54-BCE480155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8" name="Rectangle 3664">
                <a:extLst>
                  <a:ext uri="{FF2B5EF4-FFF2-40B4-BE49-F238E27FC236}">
                    <a16:creationId xmlns:a16="http://schemas.microsoft.com/office/drawing/2014/main" id="{EA7C8B06-F381-47D2-A6CE-E8F3AFD9E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09" name="Rectangle 3665">
                <a:extLst>
                  <a:ext uri="{FF2B5EF4-FFF2-40B4-BE49-F238E27FC236}">
                    <a16:creationId xmlns:a16="http://schemas.microsoft.com/office/drawing/2014/main" id="{A89DE220-6FA1-44F4-8E97-6B3C2A1214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0" name="Rectangle 3666">
                <a:extLst>
                  <a:ext uri="{FF2B5EF4-FFF2-40B4-BE49-F238E27FC236}">
                    <a16:creationId xmlns:a16="http://schemas.microsoft.com/office/drawing/2014/main" id="{0ED5FC77-DE5E-4A73-8197-7CF1F7651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1" name="Rectangle 3667">
                <a:extLst>
                  <a:ext uri="{FF2B5EF4-FFF2-40B4-BE49-F238E27FC236}">
                    <a16:creationId xmlns:a16="http://schemas.microsoft.com/office/drawing/2014/main" id="{C7C92E98-C815-45BB-8EB8-65E0401BE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2" name="Rectangle 3668">
                <a:extLst>
                  <a:ext uri="{FF2B5EF4-FFF2-40B4-BE49-F238E27FC236}">
                    <a16:creationId xmlns:a16="http://schemas.microsoft.com/office/drawing/2014/main" id="{B3246C84-94D0-4D83-A402-38749A3E2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3" name="Rectangle 3669">
                <a:extLst>
                  <a:ext uri="{FF2B5EF4-FFF2-40B4-BE49-F238E27FC236}">
                    <a16:creationId xmlns:a16="http://schemas.microsoft.com/office/drawing/2014/main" id="{C5167176-C9A5-432C-9EBC-5F049C760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4" name="Rectangle 3670">
                <a:extLst>
                  <a:ext uri="{FF2B5EF4-FFF2-40B4-BE49-F238E27FC236}">
                    <a16:creationId xmlns:a16="http://schemas.microsoft.com/office/drawing/2014/main" id="{BA969A48-A7BD-4C95-A893-DAF4C7ED1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5" name="Rectangle 3671">
                <a:extLst>
                  <a:ext uri="{FF2B5EF4-FFF2-40B4-BE49-F238E27FC236}">
                    <a16:creationId xmlns:a16="http://schemas.microsoft.com/office/drawing/2014/main" id="{7CC360D5-88EF-4361-B0B0-59A2D51CB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6" name="Rectangle 3672">
                <a:extLst>
                  <a:ext uri="{FF2B5EF4-FFF2-40B4-BE49-F238E27FC236}">
                    <a16:creationId xmlns:a16="http://schemas.microsoft.com/office/drawing/2014/main" id="{773D578E-67B2-4881-8012-72F4E46CC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7" name="Rectangle 3673">
                <a:extLst>
                  <a:ext uri="{FF2B5EF4-FFF2-40B4-BE49-F238E27FC236}">
                    <a16:creationId xmlns:a16="http://schemas.microsoft.com/office/drawing/2014/main" id="{F3BC2F08-FAA8-44F2-935C-581749389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8" name="Rectangle 3674">
                <a:extLst>
                  <a:ext uri="{FF2B5EF4-FFF2-40B4-BE49-F238E27FC236}">
                    <a16:creationId xmlns:a16="http://schemas.microsoft.com/office/drawing/2014/main" id="{DA3E321E-CE71-49FF-A4EF-C263BF7C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19" name="Rectangle 3675">
                <a:extLst>
                  <a:ext uri="{FF2B5EF4-FFF2-40B4-BE49-F238E27FC236}">
                    <a16:creationId xmlns:a16="http://schemas.microsoft.com/office/drawing/2014/main" id="{9E1A88D0-4EDC-41D4-A04D-5D2B49199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0" name="Rectangle 3676">
                <a:extLst>
                  <a:ext uri="{FF2B5EF4-FFF2-40B4-BE49-F238E27FC236}">
                    <a16:creationId xmlns:a16="http://schemas.microsoft.com/office/drawing/2014/main" id="{696D3E57-6DEF-48BA-A694-5B7471554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1" name="Rectangle 3677">
                <a:extLst>
                  <a:ext uri="{FF2B5EF4-FFF2-40B4-BE49-F238E27FC236}">
                    <a16:creationId xmlns:a16="http://schemas.microsoft.com/office/drawing/2014/main" id="{016186B9-959E-445C-ABE9-B8C577120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2" name="Rectangle 3678">
                <a:extLst>
                  <a:ext uri="{FF2B5EF4-FFF2-40B4-BE49-F238E27FC236}">
                    <a16:creationId xmlns:a16="http://schemas.microsoft.com/office/drawing/2014/main" id="{BEC51650-D00E-493D-BF5A-4FA0EB5F6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3" name="Rectangle 3679">
                <a:extLst>
                  <a:ext uri="{FF2B5EF4-FFF2-40B4-BE49-F238E27FC236}">
                    <a16:creationId xmlns:a16="http://schemas.microsoft.com/office/drawing/2014/main" id="{461148BD-843E-4D01-B6F3-AD6A48BC36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4" name="Rectangle 3680">
                <a:extLst>
                  <a:ext uri="{FF2B5EF4-FFF2-40B4-BE49-F238E27FC236}">
                    <a16:creationId xmlns:a16="http://schemas.microsoft.com/office/drawing/2014/main" id="{0EDF4516-4EE1-4F00-A309-D975974AA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5" name="Rectangle 3681">
                <a:extLst>
                  <a:ext uri="{FF2B5EF4-FFF2-40B4-BE49-F238E27FC236}">
                    <a16:creationId xmlns:a16="http://schemas.microsoft.com/office/drawing/2014/main" id="{F9D115D7-629D-40C7-8049-79CA4493E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6" name="Rectangle 3682">
                <a:extLst>
                  <a:ext uri="{FF2B5EF4-FFF2-40B4-BE49-F238E27FC236}">
                    <a16:creationId xmlns:a16="http://schemas.microsoft.com/office/drawing/2014/main" id="{D40DFA26-6F03-4712-8D3A-D740D6A97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7" name="Rectangle 3683">
                <a:extLst>
                  <a:ext uri="{FF2B5EF4-FFF2-40B4-BE49-F238E27FC236}">
                    <a16:creationId xmlns:a16="http://schemas.microsoft.com/office/drawing/2014/main" id="{CDB6BB53-3244-4B90-955F-40F3D9227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8" name="Rectangle 3684">
                <a:extLst>
                  <a:ext uri="{FF2B5EF4-FFF2-40B4-BE49-F238E27FC236}">
                    <a16:creationId xmlns:a16="http://schemas.microsoft.com/office/drawing/2014/main" id="{D824BD4A-38F6-438D-913D-21887B578F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29" name="Rectangle 3685">
                <a:extLst>
                  <a:ext uri="{FF2B5EF4-FFF2-40B4-BE49-F238E27FC236}">
                    <a16:creationId xmlns:a16="http://schemas.microsoft.com/office/drawing/2014/main" id="{F4ECD7AA-D180-47FA-9226-234D6801A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0" name="Rectangle 3686">
                <a:extLst>
                  <a:ext uri="{FF2B5EF4-FFF2-40B4-BE49-F238E27FC236}">
                    <a16:creationId xmlns:a16="http://schemas.microsoft.com/office/drawing/2014/main" id="{F9E8F3AB-FEA1-4FAE-BF31-A860F7E54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1" name="Rectangle 3687">
                <a:extLst>
                  <a:ext uri="{FF2B5EF4-FFF2-40B4-BE49-F238E27FC236}">
                    <a16:creationId xmlns:a16="http://schemas.microsoft.com/office/drawing/2014/main" id="{0EDBFF7B-7744-4A91-95A6-FC47E50A7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2" name="Rectangle 3688">
                <a:extLst>
                  <a:ext uri="{FF2B5EF4-FFF2-40B4-BE49-F238E27FC236}">
                    <a16:creationId xmlns:a16="http://schemas.microsoft.com/office/drawing/2014/main" id="{553D3C1B-8F1D-45D6-892D-8AB3A042AB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3" name="Rectangle 3689">
                <a:extLst>
                  <a:ext uri="{FF2B5EF4-FFF2-40B4-BE49-F238E27FC236}">
                    <a16:creationId xmlns:a16="http://schemas.microsoft.com/office/drawing/2014/main" id="{0A95F2F5-AE0E-4E6A-BA0A-1CAD18B37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4" name="Rectangle 3690">
                <a:extLst>
                  <a:ext uri="{FF2B5EF4-FFF2-40B4-BE49-F238E27FC236}">
                    <a16:creationId xmlns:a16="http://schemas.microsoft.com/office/drawing/2014/main" id="{87291841-0DD1-4AFE-AE7E-DC6778F14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5" name="Rectangle 3691">
                <a:extLst>
                  <a:ext uri="{FF2B5EF4-FFF2-40B4-BE49-F238E27FC236}">
                    <a16:creationId xmlns:a16="http://schemas.microsoft.com/office/drawing/2014/main" id="{A2E0FD3C-7101-4956-BD5A-74BE947C5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6" name="Rectangle 3692">
                <a:extLst>
                  <a:ext uri="{FF2B5EF4-FFF2-40B4-BE49-F238E27FC236}">
                    <a16:creationId xmlns:a16="http://schemas.microsoft.com/office/drawing/2014/main" id="{0BD932F6-608F-4E69-89BE-DEE088A2C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7" name="Rectangle 3693">
                <a:extLst>
                  <a:ext uri="{FF2B5EF4-FFF2-40B4-BE49-F238E27FC236}">
                    <a16:creationId xmlns:a16="http://schemas.microsoft.com/office/drawing/2014/main" id="{97B75920-33F7-4888-97A1-0DBF36EACF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8" name="Rectangle 3694">
                <a:extLst>
                  <a:ext uri="{FF2B5EF4-FFF2-40B4-BE49-F238E27FC236}">
                    <a16:creationId xmlns:a16="http://schemas.microsoft.com/office/drawing/2014/main" id="{2BCE7530-2C1D-4AC8-B7D9-41F6AFAD5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39" name="Rectangle 3695">
                <a:extLst>
                  <a:ext uri="{FF2B5EF4-FFF2-40B4-BE49-F238E27FC236}">
                    <a16:creationId xmlns:a16="http://schemas.microsoft.com/office/drawing/2014/main" id="{5BBEE7F2-FC80-4544-9F91-4EB69FF72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0" name="Rectangle 3696">
                <a:extLst>
                  <a:ext uri="{FF2B5EF4-FFF2-40B4-BE49-F238E27FC236}">
                    <a16:creationId xmlns:a16="http://schemas.microsoft.com/office/drawing/2014/main" id="{DF9217B4-D4A7-40FC-A8E2-ECBF94805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1" name="Rectangle 3697">
                <a:extLst>
                  <a:ext uri="{FF2B5EF4-FFF2-40B4-BE49-F238E27FC236}">
                    <a16:creationId xmlns:a16="http://schemas.microsoft.com/office/drawing/2014/main" id="{EB222211-A97A-496F-B475-A472256FF5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2" name="Rectangle 3698">
                <a:extLst>
                  <a:ext uri="{FF2B5EF4-FFF2-40B4-BE49-F238E27FC236}">
                    <a16:creationId xmlns:a16="http://schemas.microsoft.com/office/drawing/2014/main" id="{3A5A92F6-2ABD-449E-9913-32EB6C6CF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3" name="Rectangle 3699">
                <a:extLst>
                  <a:ext uri="{FF2B5EF4-FFF2-40B4-BE49-F238E27FC236}">
                    <a16:creationId xmlns:a16="http://schemas.microsoft.com/office/drawing/2014/main" id="{08FB6FAF-02C6-4F54-B4F1-CA0ECBAB3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4" name="Rectangle 3700">
                <a:extLst>
                  <a:ext uri="{FF2B5EF4-FFF2-40B4-BE49-F238E27FC236}">
                    <a16:creationId xmlns:a16="http://schemas.microsoft.com/office/drawing/2014/main" id="{C4E5F473-C127-4CAA-9C5B-7C3F9F69F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5" name="Rectangle 3701">
                <a:extLst>
                  <a:ext uri="{FF2B5EF4-FFF2-40B4-BE49-F238E27FC236}">
                    <a16:creationId xmlns:a16="http://schemas.microsoft.com/office/drawing/2014/main" id="{AA439223-48C0-47B4-A653-94A72FD05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6" name="Rectangle 3702">
                <a:extLst>
                  <a:ext uri="{FF2B5EF4-FFF2-40B4-BE49-F238E27FC236}">
                    <a16:creationId xmlns:a16="http://schemas.microsoft.com/office/drawing/2014/main" id="{E6C61946-E180-4CA1-BECF-223F42F9E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7" name="Rectangle 3703">
                <a:extLst>
                  <a:ext uri="{FF2B5EF4-FFF2-40B4-BE49-F238E27FC236}">
                    <a16:creationId xmlns:a16="http://schemas.microsoft.com/office/drawing/2014/main" id="{88E6A16F-832C-4C6E-BFC5-5169586B0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8" name="Rectangle 3704">
                <a:extLst>
                  <a:ext uri="{FF2B5EF4-FFF2-40B4-BE49-F238E27FC236}">
                    <a16:creationId xmlns:a16="http://schemas.microsoft.com/office/drawing/2014/main" id="{B22C237C-9ECB-4677-8B43-7036D476A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49" name="Rectangle 3705">
                <a:extLst>
                  <a:ext uri="{FF2B5EF4-FFF2-40B4-BE49-F238E27FC236}">
                    <a16:creationId xmlns:a16="http://schemas.microsoft.com/office/drawing/2014/main" id="{7D295295-B21F-4107-A43D-A0552DF0C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0" name="Rectangle 3706">
                <a:extLst>
                  <a:ext uri="{FF2B5EF4-FFF2-40B4-BE49-F238E27FC236}">
                    <a16:creationId xmlns:a16="http://schemas.microsoft.com/office/drawing/2014/main" id="{DC91E5F4-4763-4321-8634-3E7FBED64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1" name="Rectangle 3707">
                <a:extLst>
                  <a:ext uri="{FF2B5EF4-FFF2-40B4-BE49-F238E27FC236}">
                    <a16:creationId xmlns:a16="http://schemas.microsoft.com/office/drawing/2014/main" id="{79D13763-800C-4577-BD1C-A4FDAF2C8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2" name="Rectangle 3708">
                <a:extLst>
                  <a:ext uri="{FF2B5EF4-FFF2-40B4-BE49-F238E27FC236}">
                    <a16:creationId xmlns:a16="http://schemas.microsoft.com/office/drawing/2014/main" id="{6748A22A-80AA-4F04-B04C-62239FFED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3" name="Rectangle 3709">
                <a:extLst>
                  <a:ext uri="{FF2B5EF4-FFF2-40B4-BE49-F238E27FC236}">
                    <a16:creationId xmlns:a16="http://schemas.microsoft.com/office/drawing/2014/main" id="{C08CF6FC-F567-4527-BA11-D290FFF80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4" name="Rectangle 3710">
                <a:extLst>
                  <a:ext uri="{FF2B5EF4-FFF2-40B4-BE49-F238E27FC236}">
                    <a16:creationId xmlns:a16="http://schemas.microsoft.com/office/drawing/2014/main" id="{3ACCEAD2-E9F5-4FCC-A22E-CCE163D31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5" name="Rectangle 3711">
                <a:extLst>
                  <a:ext uri="{FF2B5EF4-FFF2-40B4-BE49-F238E27FC236}">
                    <a16:creationId xmlns:a16="http://schemas.microsoft.com/office/drawing/2014/main" id="{DEA17BEC-FA43-4455-A645-F970D3BCD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6" name="Rectangle 3712">
                <a:extLst>
                  <a:ext uri="{FF2B5EF4-FFF2-40B4-BE49-F238E27FC236}">
                    <a16:creationId xmlns:a16="http://schemas.microsoft.com/office/drawing/2014/main" id="{5B6DCD4E-6C4F-433A-A2D1-F23D8A2D9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7" name="Rectangle 3713">
                <a:extLst>
                  <a:ext uri="{FF2B5EF4-FFF2-40B4-BE49-F238E27FC236}">
                    <a16:creationId xmlns:a16="http://schemas.microsoft.com/office/drawing/2014/main" id="{D8184D58-4DE0-425A-82D9-8E9887E58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8" name="Rectangle 3714">
                <a:extLst>
                  <a:ext uri="{FF2B5EF4-FFF2-40B4-BE49-F238E27FC236}">
                    <a16:creationId xmlns:a16="http://schemas.microsoft.com/office/drawing/2014/main" id="{8CCA6FC6-40CB-46F7-9608-FAABA9613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59" name="Rectangle 3715">
                <a:extLst>
                  <a:ext uri="{FF2B5EF4-FFF2-40B4-BE49-F238E27FC236}">
                    <a16:creationId xmlns:a16="http://schemas.microsoft.com/office/drawing/2014/main" id="{DEC95AFB-B0A3-4DAC-A1D8-A0E17D7AD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0" name="Rectangle 3716">
                <a:extLst>
                  <a:ext uri="{FF2B5EF4-FFF2-40B4-BE49-F238E27FC236}">
                    <a16:creationId xmlns:a16="http://schemas.microsoft.com/office/drawing/2014/main" id="{EF9E2BF2-C10E-493B-9E13-3B3B68BC0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1" name="Rectangle 3717">
                <a:extLst>
                  <a:ext uri="{FF2B5EF4-FFF2-40B4-BE49-F238E27FC236}">
                    <a16:creationId xmlns:a16="http://schemas.microsoft.com/office/drawing/2014/main" id="{0B5F2B4D-443B-4319-907D-2B7F6B886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2" name="Rectangle 3718">
                <a:extLst>
                  <a:ext uri="{FF2B5EF4-FFF2-40B4-BE49-F238E27FC236}">
                    <a16:creationId xmlns:a16="http://schemas.microsoft.com/office/drawing/2014/main" id="{D29A0FA6-51B8-4B1A-B42B-86D46CE28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3" name="Rectangle 3719">
                <a:extLst>
                  <a:ext uri="{FF2B5EF4-FFF2-40B4-BE49-F238E27FC236}">
                    <a16:creationId xmlns:a16="http://schemas.microsoft.com/office/drawing/2014/main" id="{C3561DA7-A7E2-463A-949A-49989DC69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4" name="Rectangle 3720">
                <a:extLst>
                  <a:ext uri="{FF2B5EF4-FFF2-40B4-BE49-F238E27FC236}">
                    <a16:creationId xmlns:a16="http://schemas.microsoft.com/office/drawing/2014/main" id="{1A90A7BE-1C95-40D3-9F11-CC0009547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5" name="Rectangle 3721">
                <a:extLst>
                  <a:ext uri="{FF2B5EF4-FFF2-40B4-BE49-F238E27FC236}">
                    <a16:creationId xmlns:a16="http://schemas.microsoft.com/office/drawing/2014/main" id="{C280BCF0-51AB-4309-9C63-4563CDE5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6" name="Rectangle 3722">
                <a:extLst>
                  <a:ext uri="{FF2B5EF4-FFF2-40B4-BE49-F238E27FC236}">
                    <a16:creationId xmlns:a16="http://schemas.microsoft.com/office/drawing/2014/main" id="{4E30249C-6C6B-4863-B7D0-E31B5CEDF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6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7" name="Rectangle 3723">
                <a:extLst>
                  <a:ext uri="{FF2B5EF4-FFF2-40B4-BE49-F238E27FC236}">
                    <a16:creationId xmlns:a16="http://schemas.microsoft.com/office/drawing/2014/main" id="{21E306D6-AE15-430F-A908-B767E62B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8" name="Rectangle 3724">
                <a:extLst>
                  <a:ext uri="{FF2B5EF4-FFF2-40B4-BE49-F238E27FC236}">
                    <a16:creationId xmlns:a16="http://schemas.microsoft.com/office/drawing/2014/main" id="{513FB752-AC35-4F73-A727-DDB8912E43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69" name="Rectangle 3725">
                <a:extLst>
                  <a:ext uri="{FF2B5EF4-FFF2-40B4-BE49-F238E27FC236}">
                    <a16:creationId xmlns:a16="http://schemas.microsoft.com/office/drawing/2014/main" id="{85E77234-1D10-4E02-9ABF-530322A07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0" name="Rectangle 3726">
                <a:extLst>
                  <a:ext uri="{FF2B5EF4-FFF2-40B4-BE49-F238E27FC236}">
                    <a16:creationId xmlns:a16="http://schemas.microsoft.com/office/drawing/2014/main" id="{01595662-5D73-497E-971A-1D75EF305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1" name="Rectangle 3727">
                <a:extLst>
                  <a:ext uri="{FF2B5EF4-FFF2-40B4-BE49-F238E27FC236}">
                    <a16:creationId xmlns:a16="http://schemas.microsoft.com/office/drawing/2014/main" id="{4E4C5908-369D-4BA3-A017-0920EE12C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2" name="Rectangle 3728">
                <a:extLst>
                  <a:ext uri="{FF2B5EF4-FFF2-40B4-BE49-F238E27FC236}">
                    <a16:creationId xmlns:a16="http://schemas.microsoft.com/office/drawing/2014/main" id="{71E08CDC-5C87-45EE-A004-E5380A097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3" name="Rectangle 3729">
                <a:extLst>
                  <a:ext uri="{FF2B5EF4-FFF2-40B4-BE49-F238E27FC236}">
                    <a16:creationId xmlns:a16="http://schemas.microsoft.com/office/drawing/2014/main" id="{3D45FE52-06DA-4C8D-8E53-4989561F9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4" name="Rectangle 3730">
                <a:extLst>
                  <a:ext uri="{FF2B5EF4-FFF2-40B4-BE49-F238E27FC236}">
                    <a16:creationId xmlns:a16="http://schemas.microsoft.com/office/drawing/2014/main" id="{537A5DC1-30E0-4526-BF48-190DD8B733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5" name="Rectangle 3731">
                <a:extLst>
                  <a:ext uri="{FF2B5EF4-FFF2-40B4-BE49-F238E27FC236}">
                    <a16:creationId xmlns:a16="http://schemas.microsoft.com/office/drawing/2014/main" id="{837CCA9E-CEC8-4605-8FDD-3568306C1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6" name="Rectangle 3732">
                <a:extLst>
                  <a:ext uri="{FF2B5EF4-FFF2-40B4-BE49-F238E27FC236}">
                    <a16:creationId xmlns:a16="http://schemas.microsoft.com/office/drawing/2014/main" id="{0660F55A-8E54-4638-A824-D0353143A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7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7" name="Rectangle 3733">
                <a:extLst>
                  <a:ext uri="{FF2B5EF4-FFF2-40B4-BE49-F238E27FC236}">
                    <a16:creationId xmlns:a16="http://schemas.microsoft.com/office/drawing/2014/main" id="{F6F08BFB-2069-4049-B1C5-B34783B8E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8" name="Rectangle 3734">
                <a:extLst>
                  <a:ext uri="{FF2B5EF4-FFF2-40B4-BE49-F238E27FC236}">
                    <a16:creationId xmlns:a16="http://schemas.microsoft.com/office/drawing/2014/main" id="{50B0C8CD-D121-47D7-B519-770032423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79" name="Rectangle 3735">
                <a:extLst>
                  <a:ext uri="{FF2B5EF4-FFF2-40B4-BE49-F238E27FC236}">
                    <a16:creationId xmlns:a16="http://schemas.microsoft.com/office/drawing/2014/main" id="{3D8164AE-115E-4D4F-9A1E-87AF58400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0" name="Rectangle 3736">
                <a:extLst>
                  <a:ext uri="{FF2B5EF4-FFF2-40B4-BE49-F238E27FC236}">
                    <a16:creationId xmlns:a16="http://schemas.microsoft.com/office/drawing/2014/main" id="{33D27EB7-0A9A-49F8-9680-E6A209935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1" name="Rectangle 3737">
                <a:extLst>
                  <a:ext uri="{FF2B5EF4-FFF2-40B4-BE49-F238E27FC236}">
                    <a16:creationId xmlns:a16="http://schemas.microsoft.com/office/drawing/2014/main" id="{E5C60320-3223-453A-AAF9-CBA595B5F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2" name="Rectangle 3738">
                <a:extLst>
                  <a:ext uri="{FF2B5EF4-FFF2-40B4-BE49-F238E27FC236}">
                    <a16:creationId xmlns:a16="http://schemas.microsoft.com/office/drawing/2014/main" id="{AB6C91A5-898A-4953-9F0D-52E10D761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3" name="Rectangle 3739">
                <a:extLst>
                  <a:ext uri="{FF2B5EF4-FFF2-40B4-BE49-F238E27FC236}">
                    <a16:creationId xmlns:a16="http://schemas.microsoft.com/office/drawing/2014/main" id="{8BCB2984-8DE3-453E-A9B9-F3B99A5EB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4" name="Rectangle 3740">
                <a:extLst>
                  <a:ext uri="{FF2B5EF4-FFF2-40B4-BE49-F238E27FC236}">
                    <a16:creationId xmlns:a16="http://schemas.microsoft.com/office/drawing/2014/main" id="{98C059DC-D7D8-4946-9F61-A394EEE1BC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5" name="Rectangle 3741">
                <a:extLst>
                  <a:ext uri="{FF2B5EF4-FFF2-40B4-BE49-F238E27FC236}">
                    <a16:creationId xmlns:a16="http://schemas.microsoft.com/office/drawing/2014/main" id="{457E3861-28A2-4C37-8134-8A79F5EC9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6" name="Rectangle 3742">
                <a:extLst>
                  <a:ext uri="{FF2B5EF4-FFF2-40B4-BE49-F238E27FC236}">
                    <a16:creationId xmlns:a16="http://schemas.microsoft.com/office/drawing/2014/main" id="{7E14AE6C-F764-44D4-AA1D-F070944EC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7" name="Rectangle 3743">
                <a:extLst>
                  <a:ext uri="{FF2B5EF4-FFF2-40B4-BE49-F238E27FC236}">
                    <a16:creationId xmlns:a16="http://schemas.microsoft.com/office/drawing/2014/main" id="{0A13228C-DC78-41B4-AFA5-8125308C4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8" name="Rectangle 3744">
                <a:extLst>
                  <a:ext uri="{FF2B5EF4-FFF2-40B4-BE49-F238E27FC236}">
                    <a16:creationId xmlns:a16="http://schemas.microsoft.com/office/drawing/2014/main" id="{6981FE98-603E-44E7-AA95-0D7C2A5A70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89" name="Rectangle 3745">
                <a:extLst>
                  <a:ext uri="{FF2B5EF4-FFF2-40B4-BE49-F238E27FC236}">
                    <a16:creationId xmlns:a16="http://schemas.microsoft.com/office/drawing/2014/main" id="{3D74B83B-706D-4166-B150-A3F4D012B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0" name="Rectangle 3746">
                <a:extLst>
                  <a:ext uri="{FF2B5EF4-FFF2-40B4-BE49-F238E27FC236}">
                    <a16:creationId xmlns:a16="http://schemas.microsoft.com/office/drawing/2014/main" id="{5D2BE220-4C23-4ABA-83E2-6BD675771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1" name="Rectangle 3747">
                <a:extLst>
                  <a:ext uri="{FF2B5EF4-FFF2-40B4-BE49-F238E27FC236}">
                    <a16:creationId xmlns:a16="http://schemas.microsoft.com/office/drawing/2014/main" id="{C7224EBD-65C9-4861-9207-30BD1CCEB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2" name="Rectangle 3748">
                <a:extLst>
                  <a:ext uri="{FF2B5EF4-FFF2-40B4-BE49-F238E27FC236}">
                    <a16:creationId xmlns:a16="http://schemas.microsoft.com/office/drawing/2014/main" id="{C0729450-4507-4CBA-ACC9-E8854A57D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3" name="Rectangle 3749">
                <a:extLst>
                  <a:ext uri="{FF2B5EF4-FFF2-40B4-BE49-F238E27FC236}">
                    <a16:creationId xmlns:a16="http://schemas.microsoft.com/office/drawing/2014/main" id="{CA2E6ABA-277A-44F6-837D-7A5B6335D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4" name="Rectangle 3750">
                <a:extLst>
                  <a:ext uri="{FF2B5EF4-FFF2-40B4-BE49-F238E27FC236}">
                    <a16:creationId xmlns:a16="http://schemas.microsoft.com/office/drawing/2014/main" id="{B9EB3665-F492-4468-A70D-DB6FECEC7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5" name="Rectangle 3751">
                <a:extLst>
                  <a:ext uri="{FF2B5EF4-FFF2-40B4-BE49-F238E27FC236}">
                    <a16:creationId xmlns:a16="http://schemas.microsoft.com/office/drawing/2014/main" id="{A4D6608C-AD6C-4995-B2CC-FC4024373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6" name="Rectangle 3752">
                <a:extLst>
                  <a:ext uri="{FF2B5EF4-FFF2-40B4-BE49-F238E27FC236}">
                    <a16:creationId xmlns:a16="http://schemas.microsoft.com/office/drawing/2014/main" id="{53B1F731-6CC8-4BEF-991C-B08E41F4B8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7" name="Rectangle 3753">
                <a:extLst>
                  <a:ext uri="{FF2B5EF4-FFF2-40B4-BE49-F238E27FC236}">
                    <a16:creationId xmlns:a16="http://schemas.microsoft.com/office/drawing/2014/main" id="{F14D25D0-441C-47E4-9D76-D43ED8371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8" name="Rectangle 3754">
                <a:extLst>
                  <a:ext uri="{FF2B5EF4-FFF2-40B4-BE49-F238E27FC236}">
                    <a16:creationId xmlns:a16="http://schemas.microsoft.com/office/drawing/2014/main" id="{E8CF3A89-828E-4BD9-B582-DCD4E57F9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699" name="Rectangle 3755">
                <a:extLst>
                  <a:ext uri="{FF2B5EF4-FFF2-40B4-BE49-F238E27FC236}">
                    <a16:creationId xmlns:a16="http://schemas.microsoft.com/office/drawing/2014/main" id="{2FCB8DF5-4EF1-4F91-8D8A-A6F30F9FE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0" name="Rectangle 3756">
                <a:extLst>
                  <a:ext uri="{FF2B5EF4-FFF2-40B4-BE49-F238E27FC236}">
                    <a16:creationId xmlns:a16="http://schemas.microsoft.com/office/drawing/2014/main" id="{20EF6025-4F5D-4A5B-84AF-333F6476E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1" name="Rectangle 3757">
                <a:extLst>
                  <a:ext uri="{FF2B5EF4-FFF2-40B4-BE49-F238E27FC236}">
                    <a16:creationId xmlns:a16="http://schemas.microsoft.com/office/drawing/2014/main" id="{9716C0FA-3118-4DBE-8082-51AC7364E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2" name="Rectangle 3758">
                <a:extLst>
                  <a:ext uri="{FF2B5EF4-FFF2-40B4-BE49-F238E27FC236}">
                    <a16:creationId xmlns:a16="http://schemas.microsoft.com/office/drawing/2014/main" id="{EDE6432D-2714-4277-8057-8307F0913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3" name="Rectangle 3759">
                <a:extLst>
                  <a:ext uri="{FF2B5EF4-FFF2-40B4-BE49-F238E27FC236}">
                    <a16:creationId xmlns:a16="http://schemas.microsoft.com/office/drawing/2014/main" id="{6012DF2D-44D0-4522-A0F3-93AA589DF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4" name="Rectangle 3760">
                <a:extLst>
                  <a:ext uri="{FF2B5EF4-FFF2-40B4-BE49-F238E27FC236}">
                    <a16:creationId xmlns:a16="http://schemas.microsoft.com/office/drawing/2014/main" id="{9F4A7BE3-9C2C-49A3-8982-D36E30101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5" name="Rectangle 3761">
                <a:extLst>
                  <a:ext uri="{FF2B5EF4-FFF2-40B4-BE49-F238E27FC236}">
                    <a16:creationId xmlns:a16="http://schemas.microsoft.com/office/drawing/2014/main" id="{D9983B56-67BA-452F-8EA0-54C1703A63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6" name="Rectangle 3762">
                <a:extLst>
                  <a:ext uri="{FF2B5EF4-FFF2-40B4-BE49-F238E27FC236}">
                    <a16:creationId xmlns:a16="http://schemas.microsoft.com/office/drawing/2014/main" id="{A8D8465B-7D46-437F-AA00-2ED9C756D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7" name="Rectangle 3763">
                <a:extLst>
                  <a:ext uri="{FF2B5EF4-FFF2-40B4-BE49-F238E27FC236}">
                    <a16:creationId xmlns:a16="http://schemas.microsoft.com/office/drawing/2014/main" id="{46C6621F-346B-4D7A-8CC9-7845AC09FB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8" name="Rectangle 3764">
                <a:extLst>
                  <a:ext uri="{FF2B5EF4-FFF2-40B4-BE49-F238E27FC236}">
                    <a16:creationId xmlns:a16="http://schemas.microsoft.com/office/drawing/2014/main" id="{12EA8F6C-CD6D-457E-917C-E350B599A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09" name="Rectangle 3765">
                <a:extLst>
                  <a:ext uri="{FF2B5EF4-FFF2-40B4-BE49-F238E27FC236}">
                    <a16:creationId xmlns:a16="http://schemas.microsoft.com/office/drawing/2014/main" id="{002F4406-90A8-4065-AF08-E10EF3D3F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0" name="Rectangle 3766">
                <a:extLst>
                  <a:ext uri="{FF2B5EF4-FFF2-40B4-BE49-F238E27FC236}">
                    <a16:creationId xmlns:a16="http://schemas.microsoft.com/office/drawing/2014/main" id="{B2BDBB42-1ED3-4964-B600-7420A75FD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1" name="Rectangle 3767">
                <a:extLst>
                  <a:ext uri="{FF2B5EF4-FFF2-40B4-BE49-F238E27FC236}">
                    <a16:creationId xmlns:a16="http://schemas.microsoft.com/office/drawing/2014/main" id="{9D2FA565-1724-4005-A52E-B6428C609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2" name="Rectangle 3768">
                <a:extLst>
                  <a:ext uri="{FF2B5EF4-FFF2-40B4-BE49-F238E27FC236}">
                    <a16:creationId xmlns:a16="http://schemas.microsoft.com/office/drawing/2014/main" id="{AE2A7217-F9AD-4642-AC50-AB5AE21AF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3" name="Rectangle 3769">
                <a:extLst>
                  <a:ext uri="{FF2B5EF4-FFF2-40B4-BE49-F238E27FC236}">
                    <a16:creationId xmlns:a16="http://schemas.microsoft.com/office/drawing/2014/main" id="{64D85421-822E-4DE1-89D0-06C5A196E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4" name="Rectangle 3770">
                <a:extLst>
                  <a:ext uri="{FF2B5EF4-FFF2-40B4-BE49-F238E27FC236}">
                    <a16:creationId xmlns:a16="http://schemas.microsoft.com/office/drawing/2014/main" id="{62C60D05-6F94-423A-A3BA-0BA408D0F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5" name="Rectangle 3771">
                <a:extLst>
                  <a:ext uri="{FF2B5EF4-FFF2-40B4-BE49-F238E27FC236}">
                    <a16:creationId xmlns:a16="http://schemas.microsoft.com/office/drawing/2014/main" id="{55145E5D-E1C2-4E42-A3C9-BA21AC948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6" name="Rectangle 3772">
                <a:extLst>
                  <a:ext uri="{FF2B5EF4-FFF2-40B4-BE49-F238E27FC236}">
                    <a16:creationId xmlns:a16="http://schemas.microsoft.com/office/drawing/2014/main" id="{FD3B8E2C-E15F-4614-8372-29071AA69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7" name="Rectangle 3773">
                <a:extLst>
                  <a:ext uri="{FF2B5EF4-FFF2-40B4-BE49-F238E27FC236}">
                    <a16:creationId xmlns:a16="http://schemas.microsoft.com/office/drawing/2014/main" id="{F455A48E-40E0-4F2C-B8B3-64ABE3E34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8" name="Rectangle 3774">
                <a:extLst>
                  <a:ext uri="{FF2B5EF4-FFF2-40B4-BE49-F238E27FC236}">
                    <a16:creationId xmlns:a16="http://schemas.microsoft.com/office/drawing/2014/main" id="{F929B840-3EDC-44CF-92D3-8AB05EF8E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19" name="Rectangle 3775">
                <a:extLst>
                  <a:ext uri="{FF2B5EF4-FFF2-40B4-BE49-F238E27FC236}">
                    <a16:creationId xmlns:a16="http://schemas.microsoft.com/office/drawing/2014/main" id="{7BE1B64F-8A44-4240-983D-55EBDC066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0" name="Rectangle 3776">
                <a:extLst>
                  <a:ext uri="{FF2B5EF4-FFF2-40B4-BE49-F238E27FC236}">
                    <a16:creationId xmlns:a16="http://schemas.microsoft.com/office/drawing/2014/main" id="{FED65C84-FD6A-4698-BE38-54DE2EEE4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1" name="Rectangle 3777">
                <a:extLst>
                  <a:ext uri="{FF2B5EF4-FFF2-40B4-BE49-F238E27FC236}">
                    <a16:creationId xmlns:a16="http://schemas.microsoft.com/office/drawing/2014/main" id="{65D3E116-418D-4321-A2DD-894A443EE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2" name="Rectangle 3778">
                <a:extLst>
                  <a:ext uri="{FF2B5EF4-FFF2-40B4-BE49-F238E27FC236}">
                    <a16:creationId xmlns:a16="http://schemas.microsoft.com/office/drawing/2014/main" id="{F5C46D84-8507-48A9-A8C1-BF0C1876B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3" name="Rectangle 3779">
                <a:extLst>
                  <a:ext uri="{FF2B5EF4-FFF2-40B4-BE49-F238E27FC236}">
                    <a16:creationId xmlns:a16="http://schemas.microsoft.com/office/drawing/2014/main" id="{F95C140F-BAC0-46A9-9DD9-DEE53E958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4" name="Rectangle 3780">
                <a:extLst>
                  <a:ext uri="{FF2B5EF4-FFF2-40B4-BE49-F238E27FC236}">
                    <a16:creationId xmlns:a16="http://schemas.microsoft.com/office/drawing/2014/main" id="{83C55959-07E8-409E-B96C-504611E9E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5" name="Rectangle 3781">
                <a:extLst>
                  <a:ext uri="{FF2B5EF4-FFF2-40B4-BE49-F238E27FC236}">
                    <a16:creationId xmlns:a16="http://schemas.microsoft.com/office/drawing/2014/main" id="{86E302AC-64E0-436E-9B93-D9AAEBB3A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6" name="Rectangle 3782">
                <a:extLst>
                  <a:ext uri="{FF2B5EF4-FFF2-40B4-BE49-F238E27FC236}">
                    <a16:creationId xmlns:a16="http://schemas.microsoft.com/office/drawing/2014/main" id="{1EDEB32E-2651-4ACD-A57C-5DA1BD8E4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7" name="Rectangle 3783">
                <a:extLst>
                  <a:ext uri="{FF2B5EF4-FFF2-40B4-BE49-F238E27FC236}">
                    <a16:creationId xmlns:a16="http://schemas.microsoft.com/office/drawing/2014/main" id="{4534B477-D320-4EB4-A549-3DB1F11521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8" name="Rectangle 3784">
                <a:extLst>
                  <a:ext uri="{FF2B5EF4-FFF2-40B4-BE49-F238E27FC236}">
                    <a16:creationId xmlns:a16="http://schemas.microsoft.com/office/drawing/2014/main" id="{AC141A6B-305C-43C1-BDD7-3B229637AB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29" name="Rectangle 3785">
                <a:extLst>
                  <a:ext uri="{FF2B5EF4-FFF2-40B4-BE49-F238E27FC236}">
                    <a16:creationId xmlns:a16="http://schemas.microsoft.com/office/drawing/2014/main" id="{4BC6E70A-E1B9-407F-89B2-5B13364926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0" name="Rectangle 3786">
                <a:extLst>
                  <a:ext uri="{FF2B5EF4-FFF2-40B4-BE49-F238E27FC236}">
                    <a16:creationId xmlns:a16="http://schemas.microsoft.com/office/drawing/2014/main" id="{E6035FE2-BBDD-468C-BF1C-1F31F96311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1" name="Rectangle 3787">
                <a:extLst>
                  <a:ext uri="{FF2B5EF4-FFF2-40B4-BE49-F238E27FC236}">
                    <a16:creationId xmlns:a16="http://schemas.microsoft.com/office/drawing/2014/main" id="{D78ABDB6-F2DE-4A57-830C-DE7295FEA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2" name="Rectangle 3788">
                <a:extLst>
                  <a:ext uri="{FF2B5EF4-FFF2-40B4-BE49-F238E27FC236}">
                    <a16:creationId xmlns:a16="http://schemas.microsoft.com/office/drawing/2014/main" id="{05DC4313-FC2F-4599-BBBD-5A1E69DCD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2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3" name="Rectangle 3789">
                <a:extLst>
                  <a:ext uri="{FF2B5EF4-FFF2-40B4-BE49-F238E27FC236}">
                    <a16:creationId xmlns:a16="http://schemas.microsoft.com/office/drawing/2014/main" id="{CF76D0D8-C548-42FD-B32E-0581A97B0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4" name="Rectangle 3790">
                <a:extLst>
                  <a:ext uri="{FF2B5EF4-FFF2-40B4-BE49-F238E27FC236}">
                    <a16:creationId xmlns:a16="http://schemas.microsoft.com/office/drawing/2014/main" id="{0A48D692-8AC2-4967-87B5-31F4D8202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5" name="Rectangle 3791">
                <a:extLst>
                  <a:ext uri="{FF2B5EF4-FFF2-40B4-BE49-F238E27FC236}">
                    <a16:creationId xmlns:a16="http://schemas.microsoft.com/office/drawing/2014/main" id="{36529D67-660F-496D-9ED4-5E45D2FDF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6" name="Rectangle 3792">
                <a:extLst>
                  <a:ext uri="{FF2B5EF4-FFF2-40B4-BE49-F238E27FC236}">
                    <a16:creationId xmlns:a16="http://schemas.microsoft.com/office/drawing/2014/main" id="{E61E9DAD-B142-4618-8004-3533C079E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7" name="Rectangle 3793">
                <a:extLst>
                  <a:ext uri="{FF2B5EF4-FFF2-40B4-BE49-F238E27FC236}">
                    <a16:creationId xmlns:a16="http://schemas.microsoft.com/office/drawing/2014/main" id="{D6A2CEF4-4EEF-4281-AEE9-20CE5DFDF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8" name="Rectangle 3794">
                <a:extLst>
                  <a:ext uri="{FF2B5EF4-FFF2-40B4-BE49-F238E27FC236}">
                    <a16:creationId xmlns:a16="http://schemas.microsoft.com/office/drawing/2014/main" id="{FBBFD976-625C-482A-A710-AF3C9A1BD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39" name="Rectangle 3795">
                <a:extLst>
                  <a:ext uri="{FF2B5EF4-FFF2-40B4-BE49-F238E27FC236}">
                    <a16:creationId xmlns:a16="http://schemas.microsoft.com/office/drawing/2014/main" id="{DE7F8288-8CE0-4F3C-8E7F-10898BA21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0" name="Rectangle 3796">
                <a:extLst>
                  <a:ext uri="{FF2B5EF4-FFF2-40B4-BE49-F238E27FC236}">
                    <a16:creationId xmlns:a16="http://schemas.microsoft.com/office/drawing/2014/main" id="{935FFAD0-DD5C-4C27-89DF-7F3BF635C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1" name="Rectangle 3797">
                <a:extLst>
                  <a:ext uri="{FF2B5EF4-FFF2-40B4-BE49-F238E27FC236}">
                    <a16:creationId xmlns:a16="http://schemas.microsoft.com/office/drawing/2014/main" id="{2D7DAB8F-6D26-4DA9-BAA3-E7136D415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2" name="Rectangle 3798">
                <a:extLst>
                  <a:ext uri="{FF2B5EF4-FFF2-40B4-BE49-F238E27FC236}">
                    <a16:creationId xmlns:a16="http://schemas.microsoft.com/office/drawing/2014/main" id="{FAD64124-EAC2-4818-B254-48B7AF0ED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3" name="Rectangle 3799">
                <a:extLst>
                  <a:ext uri="{FF2B5EF4-FFF2-40B4-BE49-F238E27FC236}">
                    <a16:creationId xmlns:a16="http://schemas.microsoft.com/office/drawing/2014/main" id="{C4318B59-476D-4E9C-AE1D-F9508254A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4" name="Rectangle 3800">
                <a:extLst>
                  <a:ext uri="{FF2B5EF4-FFF2-40B4-BE49-F238E27FC236}">
                    <a16:creationId xmlns:a16="http://schemas.microsoft.com/office/drawing/2014/main" id="{4FF2207D-697B-40EB-B8B3-91490C15D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5" name="Rectangle 3801">
                <a:extLst>
                  <a:ext uri="{FF2B5EF4-FFF2-40B4-BE49-F238E27FC236}">
                    <a16:creationId xmlns:a16="http://schemas.microsoft.com/office/drawing/2014/main" id="{DF725A4B-737E-4339-8550-270EB5235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6" name="Rectangle 3802">
                <a:extLst>
                  <a:ext uri="{FF2B5EF4-FFF2-40B4-BE49-F238E27FC236}">
                    <a16:creationId xmlns:a16="http://schemas.microsoft.com/office/drawing/2014/main" id="{6B4AA6A5-2C62-47E2-96A1-A1497A373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7" name="Rectangle 3803">
                <a:extLst>
                  <a:ext uri="{FF2B5EF4-FFF2-40B4-BE49-F238E27FC236}">
                    <a16:creationId xmlns:a16="http://schemas.microsoft.com/office/drawing/2014/main" id="{C39CB8C8-CBC7-4A08-8660-8E9FE9B5C4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8" name="Rectangle 3804">
                <a:extLst>
                  <a:ext uri="{FF2B5EF4-FFF2-40B4-BE49-F238E27FC236}">
                    <a16:creationId xmlns:a16="http://schemas.microsoft.com/office/drawing/2014/main" id="{D55950B8-4542-4747-AC45-B73BC5D44A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49" name="Rectangle 3805">
                <a:extLst>
                  <a:ext uri="{FF2B5EF4-FFF2-40B4-BE49-F238E27FC236}">
                    <a16:creationId xmlns:a16="http://schemas.microsoft.com/office/drawing/2014/main" id="{A74473AE-AEA2-45F9-9D75-492E62D47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0" name="Rectangle 3806">
                <a:extLst>
                  <a:ext uri="{FF2B5EF4-FFF2-40B4-BE49-F238E27FC236}">
                    <a16:creationId xmlns:a16="http://schemas.microsoft.com/office/drawing/2014/main" id="{06FAC09F-F869-45F9-8094-EE44A056B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1" name="Rectangle 3807">
                <a:extLst>
                  <a:ext uri="{FF2B5EF4-FFF2-40B4-BE49-F238E27FC236}">
                    <a16:creationId xmlns:a16="http://schemas.microsoft.com/office/drawing/2014/main" id="{D831CE28-6BA4-4C84-88C8-FE86495E6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2" name="Rectangle 3808">
                <a:extLst>
                  <a:ext uri="{FF2B5EF4-FFF2-40B4-BE49-F238E27FC236}">
                    <a16:creationId xmlns:a16="http://schemas.microsoft.com/office/drawing/2014/main" id="{D14FF688-D6D4-482D-9F9A-3065052A4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3" name="Rectangle 3809">
                <a:extLst>
                  <a:ext uri="{FF2B5EF4-FFF2-40B4-BE49-F238E27FC236}">
                    <a16:creationId xmlns:a16="http://schemas.microsoft.com/office/drawing/2014/main" id="{891909F5-9B06-4A24-B93E-E8474BEBB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4" name="Rectangle 3810">
                <a:extLst>
                  <a:ext uri="{FF2B5EF4-FFF2-40B4-BE49-F238E27FC236}">
                    <a16:creationId xmlns:a16="http://schemas.microsoft.com/office/drawing/2014/main" id="{32FB635C-65F6-4992-8C58-A15E5A7C3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5" name="Rectangle 3811">
                <a:extLst>
                  <a:ext uri="{FF2B5EF4-FFF2-40B4-BE49-F238E27FC236}">
                    <a16:creationId xmlns:a16="http://schemas.microsoft.com/office/drawing/2014/main" id="{7E837358-F641-49A4-9295-502B037A8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6" name="Rectangle 3812">
                <a:extLst>
                  <a:ext uri="{FF2B5EF4-FFF2-40B4-BE49-F238E27FC236}">
                    <a16:creationId xmlns:a16="http://schemas.microsoft.com/office/drawing/2014/main" id="{5462ECD0-1C4D-489C-8D84-F8761C5EA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7" name="Rectangle 3813">
                <a:extLst>
                  <a:ext uri="{FF2B5EF4-FFF2-40B4-BE49-F238E27FC236}">
                    <a16:creationId xmlns:a16="http://schemas.microsoft.com/office/drawing/2014/main" id="{C4168150-9E90-4976-82DA-D3FDB8CA4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8" name="Rectangle 3814">
                <a:extLst>
                  <a:ext uri="{FF2B5EF4-FFF2-40B4-BE49-F238E27FC236}">
                    <a16:creationId xmlns:a16="http://schemas.microsoft.com/office/drawing/2014/main" id="{29A94370-1FCD-4BB6-90DB-C2A42CF8F1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59" name="Rectangle 3815">
                <a:extLst>
                  <a:ext uri="{FF2B5EF4-FFF2-40B4-BE49-F238E27FC236}">
                    <a16:creationId xmlns:a16="http://schemas.microsoft.com/office/drawing/2014/main" id="{0E8907D4-2901-47F1-802F-8F4B51FE1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0" name="Rectangle 3816">
                <a:extLst>
                  <a:ext uri="{FF2B5EF4-FFF2-40B4-BE49-F238E27FC236}">
                    <a16:creationId xmlns:a16="http://schemas.microsoft.com/office/drawing/2014/main" id="{1118E999-46EB-4F5C-8181-EDF31EE59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1" name="Rectangle 3817">
                <a:extLst>
                  <a:ext uri="{FF2B5EF4-FFF2-40B4-BE49-F238E27FC236}">
                    <a16:creationId xmlns:a16="http://schemas.microsoft.com/office/drawing/2014/main" id="{B577ADEE-77F7-4554-BAE0-411ECC1C7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2" name="Rectangle 3818">
                <a:extLst>
                  <a:ext uri="{FF2B5EF4-FFF2-40B4-BE49-F238E27FC236}">
                    <a16:creationId xmlns:a16="http://schemas.microsoft.com/office/drawing/2014/main" id="{772C84DA-7E43-46CB-82E0-1F622CCDE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3" name="Rectangle 3819">
                <a:extLst>
                  <a:ext uri="{FF2B5EF4-FFF2-40B4-BE49-F238E27FC236}">
                    <a16:creationId xmlns:a16="http://schemas.microsoft.com/office/drawing/2014/main" id="{27922029-D314-4181-B954-B6F51D030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4" name="Rectangle 3820">
                <a:extLst>
                  <a:ext uri="{FF2B5EF4-FFF2-40B4-BE49-F238E27FC236}">
                    <a16:creationId xmlns:a16="http://schemas.microsoft.com/office/drawing/2014/main" id="{47702E84-95A5-43CD-890E-465227919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765" name="Rectangle 3821">
                <a:extLst>
                  <a:ext uri="{FF2B5EF4-FFF2-40B4-BE49-F238E27FC236}">
                    <a16:creationId xmlns:a16="http://schemas.microsoft.com/office/drawing/2014/main" id="{37C11F40-F36A-4C58-B396-3C725110D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8" name="Group 3822">
              <a:extLst>
                <a:ext uri="{FF2B5EF4-FFF2-40B4-BE49-F238E27FC236}">
                  <a16:creationId xmlns:a16="http://schemas.microsoft.com/office/drawing/2014/main" id="{B6EF693A-C8D6-48A0-9BED-365A1BC4AF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57" y="2811"/>
              <a:ext cx="177" cy="45"/>
              <a:chOff x="4957" y="2811"/>
              <a:chExt cx="177" cy="45"/>
            </a:xfrm>
          </p:grpSpPr>
          <p:sp>
            <p:nvSpPr>
              <p:cNvPr id="366" name="Rectangle 3823">
                <a:extLst>
                  <a:ext uri="{FF2B5EF4-FFF2-40B4-BE49-F238E27FC236}">
                    <a16:creationId xmlns:a16="http://schemas.microsoft.com/office/drawing/2014/main" id="{5C825389-EC1C-4435-AA7E-9E003212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7" name="Rectangle 3824">
                <a:extLst>
                  <a:ext uri="{FF2B5EF4-FFF2-40B4-BE49-F238E27FC236}">
                    <a16:creationId xmlns:a16="http://schemas.microsoft.com/office/drawing/2014/main" id="{2037D33D-E1B8-45F1-9A2B-4C411A6F7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8" name="Rectangle 3825">
                <a:extLst>
                  <a:ext uri="{FF2B5EF4-FFF2-40B4-BE49-F238E27FC236}">
                    <a16:creationId xmlns:a16="http://schemas.microsoft.com/office/drawing/2014/main" id="{FBC05077-2449-4C66-AD9C-82B7F6B3E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9" name="Rectangle 3826">
                <a:extLst>
                  <a:ext uri="{FF2B5EF4-FFF2-40B4-BE49-F238E27FC236}">
                    <a16:creationId xmlns:a16="http://schemas.microsoft.com/office/drawing/2014/main" id="{711181D9-2711-429E-9939-DBE044F8C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0" name="Rectangle 3827">
                <a:extLst>
                  <a:ext uri="{FF2B5EF4-FFF2-40B4-BE49-F238E27FC236}">
                    <a16:creationId xmlns:a16="http://schemas.microsoft.com/office/drawing/2014/main" id="{67C83A78-581B-40C8-AEA4-DE1558862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1" name="Rectangle 3828">
                <a:extLst>
                  <a:ext uri="{FF2B5EF4-FFF2-40B4-BE49-F238E27FC236}">
                    <a16:creationId xmlns:a16="http://schemas.microsoft.com/office/drawing/2014/main" id="{99A5DFA1-CED1-424B-877F-C8A6B8C1D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2" name="Rectangle 3829">
                <a:extLst>
                  <a:ext uri="{FF2B5EF4-FFF2-40B4-BE49-F238E27FC236}">
                    <a16:creationId xmlns:a16="http://schemas.microsoft.com/office/drawing/2014/main" id="{DF234C8E-5371-4FA5-B393-DD7EEA059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3" name="Rectangle 3830">
                <a:extLst>
                  <a:ext uri="{FF2B5EF4-FFF2-40B4-BE49-F238E27FC236}">
                    <a16:creationId xmlns:a16="http://schemas.microsoft.com/office/drawing/2014/main" id="{EE5D8CAC-EB0D-487C-AD06-3ECFB98E7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4" name="Rectangle 3831">
                <a:extLst>
                  <a:ext uri="{FF2B5EF4-FFF2-40B4-BE49-F238E27FC236}">
                    <a16:creationId xmlns:a16="http://schemas.microsoft.com/office/drawing/2014/main" id="{EED4BA84-7BCA-4310-A3A3-F20CC846D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5" name="Rectangle 3832">
                <a:extLst>
                  <a:ext uri="{FF2B5EF4-FFF2-40B4-BE49-F238E27FC236}">
                    <a16:creationId xmlns:a16="http://schemas.microsoft.com/office/drawing/2014/main" id="{0D04955D-8FE9-4731-9549-59E1F190A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6" name="Rectangle 3833">
                <a:extLst>
                  <a:ext uri="{FF2B5EF4-FFF2-40B4-BE49-F238E27FC236}">
                    <a16:creationId xmlns:a16="http://schemas.microsoft.com/office/drawing/2014/main" id="{6C8A544C-871F-4CBA-82D1-7090341E1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7" name="Rectangle 3834">
                <a:extLst>
                  <a:ext uri="{FF2B5EF4-FFF2-40B4-BE49-F238E27FC236}">
                    <a16:creationId xmlns:a16="http://schemas.microsoft.com/office/drawing/2014/main" id="{3A6AF6C2-5328-4751-B4EE-BC095C1EC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8" name="Rectangle 3835">
                <a:extLst>
                  <a:ext uri="{FF2B5EF4-FFF2-40B4-BE49-F238E27FC236}">
                    <a16:creationId xmlns:a16="http://schemas.microsoft.com/office/drawing/2014/main" id="{8542737A-01E3-4635-A419-3C089AB6C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79" name="Rectangle 3836">
                <a:extLst>
                  <a:ext uri="{FF2B5EF4-FFF2-40B4-BE49-F238E27FC236}">
                    <a16:creationId xmlns:a16="http://schemas.microsoft.com/office/drawing/2014/main" id="{1CDEBD20-2451-4DFC-A9A6-1BA95D245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0" name="Rectangle 3837">
                <a:extLst>
                  <a:ext uri="{FF2B5EF4-FFF2-40B4-BE49-F238E27FC236}">
                    <a16:creationId xmlns:a16="http://schemas.microsoft.com/office/drawing/2014/main" id="{604C1C98-0CBB-4820-BE7E-17C457345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1" name="Rectangle 3838">
                <a:extLst>
                  <a:ext uri="{FF2B5EF4-FFF2-40B4-BE49-F238E27FC236}">
                    <a16:creationId xmlns:a16="http://schemas.microsoft.com/office/drawing/2014/main" id="{13B00DE1-D802-4FBA-AC0D-79EA3CD4B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6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2" name="Rectangle 3839">
                <a:extLst>
                  <a:ext uri="{FF2B5EF4-FFF2-40B4-BE49-F238E27FC236}">
                    <a16:creationId xmlns:a16="http://schemas.microsoft.com/office/drawing/2014/main" id="{36A29684-BC92-4BA8-886E-A375B01E7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3" name="Rectangle 3840">
                <a:extLst>
                  <a:ext uri="{FF2B5EF4-FFF2-40B4-BE49-F238E27FC236}">
                    <a16:creationId xmlns:a16="http://schemas.microsoft.com/office/drawing/2014/main" id="{ED947B30-17EF-46A4-B333-9A5866256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4" name="Rectangle 3841">
                <a:extLst>
                  <a:ext uri="{FF2B5EF4-FFF2-40B4-BE49-F238E27FC236}">
                    <a16:creationId xmlns:a16="http://schemas.microsoft.com/office/drawing/2014/main" id="{AA7CAADF-D93C-4F84-A0C8-B88B1950C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5" name="Rectangle 3842">
                <a:extLst>
                  <a:ext uri="{FF2B5EF4-FFF2-40B4-BE49-F238E27FC236}">
                    <a16:creationId xmlns:a16="http://schemas.microsoft.com/office/drawing/2014/main" id="{D737ECC4-52F7-4FB5-A62B-DF1EB799E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6" name="Rectangle 3843">
                <a:extLst>
                  <a:ext uri="{FF2B5EF4-FFF2-40B4-BE49-F238E27FC236}">
                    <a16:creationId xmlns:a16="http://schemas.microsoft.com/office/drawing/2014/main" id="{27DD418A-CB30-4386-975D-904BB91D9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7" name="Rectangle 3844">
                <a:extLst>
                  <a:ext uri="{FF2B5EF4-FFF2-40B4-BE49-F238E27FC236}">
                    <a16:creationId xmlns:a16="http://schemas.microsoft.com/office/drawing/2014/main" id="{9859A814-EE22-45C8-BEE0-24F4032E0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8" name="Rectangle 3845">
                <a:extLst>
                  <a:ext uri="{FF2B5EF4-FFF2-40B4-BE49-F238E27FC236}">
                    <a16:creationId xmlns:a16="http://schemas.microsoft.com/office/drawing/2014/main" id="{12BDF456-3E6A-4F11-A464-AD2F20010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89" name="Rectangle 3846">
                <a:extLst>
                  <a:ext uri="{FF2B5EF4-FFF2-40B4-BE49-F238E27FC236}">
                    <a16:creationId xmlns:a16="http://schemas.microsoft.com/office/drawing/2014/main" id="{E3584E6A-515E-4DCF-8A55-DE85D9255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0" name="Rectangle 3847">
                <a:extLst>
                  <a:ext uri="{FF2B5EF4-FFF2-40B4-BE49-F238E27FC236}">
                    <a16:creationId xmlns:a16="http://schemas.microsoft.com/office/drawing/2014/main" id="{43013FC9-CAB2-41A6-A26C-91E9AAC49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1" name="Rectangle 3848">
                <a:extLst>
                  <a:ext uri="{FF2B5EF4-FFF2-40B4-BE49-F238E27FC236}">
                    <a16:creationId xmlns:a16="http://schemas.microsoft.com/office/drawing/2014/main" id="{717DAC59-939A-4820-A1D0-A26846552B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2" name="Rectangle 3849">
                <a:extLst>
                  <a:ext uri="{FF2B5EF4-FFF2-40B4-BE49-F238E27FC236}">
                    <a16:creationId xmlns:a16="http://schemas.microsoft.com/office/drawing/2014/main" id="{24C2F32F-5736-4148-9710-3E129ED43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3" name="Rectangle 3850">
                <a:extLst>
                  <a:ext uri="{FF2B5EF4-FFF2-40B4-BE49-F238E27FC236}">
                    <a16:creationId xmlns:a16="http://schemas.microsoft.com/office/drawing/2014/main" id="{AF740864-A476-4E19-B064-6C06502B6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4" name="Rectangle 3851">
                <a:extLst>
                  <a:ext uri="{FF2B5EF4-FFF2-40B4-BE49-F238E27FC236}">
                    <a16:creationId xmlns:a16="http://schemas.microsoft.com/office/drawing/2014/main" id="{740E7E8B-FCA1-405F-8668-99881BF2D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7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5" name="Rectangle 3852">
                <a:extLst>
                  <a:ext uri="{FF2B5EF4-FFF2-40B4-BE49-F238E27FC236}">
                    <a16:creationId xmlns:a16="http://schemas.microsoft.com/office/drawing/2014/main" id="{0C436E01-4AD2-4A94-B251-AB79FC2E57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6" name="Rectangle 3853">
                <a:extLst>
                  <a:ext uri="{FF2B5EF4-FFF2-40B4-BE49-F238E27FC236}">
                    <a16:creationId xmlns:a16="http://schemas.microsoft.com/office/drawing/2014/main" id="{3E3A553C-892A-41D3-BCF9-C8799BBB2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7" name="Rectangle 3854">
                <a:extLst>
                  <a:ext uri="{FF2B5EF4-FFF2-40B4-BE49-F238E27FC236}">
                    <a16:creationId xmlns:a16="http://schemas.microsoft.com/office/drawing/2014/main" id="{F18A2A6B-CB8C-4515-A044-A26E7DDF6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8" name="Rectangle 3855">
                <a:extLst>
                  <a:ext uri="{FF2B5EF4-FFF2-40B4-BE49-F238E27FC236}">
                    <a16:creationId xmlns:a16="http://schemas.microsoft.com/office/drawing/2014/main" id="{E4071973-1B7A-4EFB-AF69-18FA174FA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99" name="Rectangle 3856">
                <a:extLst>
                  <a:ext uri="{FF2B5EF4-FFF2-40B4-BE49-F238E27FC236}">
                    <a16:creationId xmlns:a16="http://schemas.microsoft.com/office/drawing/2014/main" id="{D873A683-75E9-4BE6-A5E6-694236B80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0" name="Rectangle 3857">
                <a:extLst>
                  <a:ext uri="{FF2B5EF4-FFF2-40B4-BE49-F238E27FC236}">
                    <a16:creationId xmlns:a16="http://schemas.microsoft.com/office/drawing/2014/main" id="{BC65239A-F9E4-4A23-B3E6-59F856188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1" name="Rectangle 3858">
                <a:extLst>
                  <a:ext uri="{FF2B5EF4-FFF2-40B4-BE49-F238E27FC236}">
                    <a16:creationId xmlns:a16="http://schemas.microsoft.com/office/drawing/2014/main" id="{7810A294-C3EC-41E1-97B1-7454A576C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2" name="Rectangle 3859">
                <a:extLst>
                  <a:ext uri="{FF2B5EF4-FFF2-40B4-BE49-F238E27FC236}">
                    <a16:creationId xmlns:a16="http://schemas.microsoft.com/office/drawing/2014/main" id="{091437C6-CBA1-41E2-9192-6D3BFBD81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3" name="Rectangle 3860">
                <a:extLst>
                  <a:ext uri="{FF2B5EF4-FFF2-40B4-BE49-F238E27FC236}">
                    <a16:creationId xmlns:a16="http://schemas.microsoft.com/office/drawing/2014/main" id="{179C030B-3A71-4335-B24E-EF49E335F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4" name="Rectangle 3861">
                <a:extLst>
                  <a:ext uri="{FF2B5EF4-FFF2-40B4-BE49-F238E27FC236}">
                    <a16:creationId xmlns:a16="http://schemas.microsoft.com/office/drawing/2014/main" id="{14692952-D08A-4843-89A2-AF679BED4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5" name="Rectangle 3862">
                <a:extLst>
                  <a:ext uri="{FF2B5EF4-FFF2-40B4-BE49-F238E27FC236}">
                    <a16:creationId xmlns:a16="http://schemas.microsoft.com/office/drawing/2014/main" id="{FF71A8CC-F837-4A00-802F-FF4B96658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6" name="Rectangle 3863">
                <a:extLst>
                  <a:ext uri="{FF2B5EF4-FFF2-40B4-BE49-F238E27FC236}">
                    <a16:creationId xmlns:a16="http://schemas.microsoft.com/office/drawing/2014/main" id="{87EFBE86-DBE1-4BCB-82ED-84B1D7218D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7" name="Rectangle 3864">
                <a:extLst>
                  <a:ext uri="{FF2B5EF4-FFF2-40B4-BE49-F238E27FC236}">
                    <a16:creationId xmlns:a16="http://schemas.microsoft.com/office/drawing/2014/main" id="{033D6EEB-D41D-4140-A445-B5D4E636A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8" name="Rectangle 3865">
                <a:extLst>
                  <a:ext uri="{FF2B5EF4-FFF2-40B4-BE49-F238E27FC236}">
                    <a16:creationId xmlns:a16="http://schemas.microsoft.com/office/drawing/2014/main" id="{90634799-09D5-46E2-BE4A-F8CEB6BFA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09" name="Rectangle 3866">
                <a:extLst>
                  <a:ext uri="{FF2B5EF4-FFF2-40B4-BE49-F238E27FC236}">
                    <a16:creationId xmlns:a16="http://schemas.microsoft.com/office/drawing/2014/main" id="{B3467DE5-87CB-47FB-99E0-853A2289F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0" name="Rectangle 3867">
                <a:extLst>
                  <a:ext uri="{FF2B5EF4-FFF2-40B4-BE49-F238E27FC236}">
                    <a16:creationId xmlns:a16="http://schemas.microsoft.com/office/drawing/2014/main" id="{F524101D-F867-44DB-88D5-A0FAD5D09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1" name="Rectangle 3868">
                <a:extLst>
                  <a:ext uri="{FF2B5EF4-FFF2-40B4-BE49-F238E27FC236}">
                    <a16:creationId xmlns:a16="http://schemas.microsoft.com/office/drawing/2014/main" id="{78675893-6ECF-4F21-BBB1-7747FEB87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2" name="Rectangle 3869">
                <a:extLst>
                  <a:ext uri="{FF2B5EF4-FFF2-40B4-BE49-F238E27FC236}">
                    <a16:creationId xmlns:a16="http://schemas.microsoft.com/office/drawing/2014/main" id="{B630A60C-EA49-4EFB-B3AD-38919800F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3" name="Rectangle 3870">
                <a:extLst>
                  <a:ext uri="{FF2B5EF4-FFF2-40B4-BE49-F238E27FC236}">
                    <a16:creationId xmlns:a16="http://schemas.microsoft.com/office/drawing/2014/main" id="{4524D8BB-5274-457E-BC1A-754250279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4" name="Rectangle 3871">
                <a:extLst>
                  <a:ext uri="{FF2B5EF4-FFF2-40B4-BE49-F238E27FC236}">
                    <a16:creationId xmlns:a16="http://schemas.microsoft.com/office/drawing/2014/main" id="{0F9ED52F-DF73-4FBF-BB23-E2D0EAFEC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5" name="Rectangle 3872">
                <a:extLst>
                  <a:ext uri="{FF2B5EF4-FFF2-40B4-BE49-F238E27FC236}">
                    <a16:creationId xmlns:a16="http://schemas.microsoft.com/office/drawing/2014/main" id="{9424149F-0C61-40B9-A51D-E23AB06C8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6" name="Rectangle 3873">
                <a:extLst>
                  <a:ext uri="{FF2B5EF4-FFF2-40B4-BE49-F238E27FC236}">
                    <a16:creationId xmlns:a16="http://schemas.microsoft.com/office/drawing/2014/main" id="{DBB0D376-3F08-4A06-AB12-585592F7F4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7" name="Rectangle 3874">
                <a:extLst>
                  <a:ext uri="{FF2B5EF4-FFF2-40B4-BE49-F238E27FC236}">
                    <a16:creationId xmlns:a16="http://schemas.microsoft.com/office/drawing/2014/main" id="{5E9EE4E6-63B7-40AD-8ED0-E6A0D98C0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8" name="Rectangle 3875">
                <a:extLst>
                  <a:ext uri="{FF2B5EF4-FFF2-40B4-BE49-F238E27FC236}">
                    <a16:creationId xmlns:a16="http://schemas.microsoft.com/office/drawing/2014/main" id="{D67742E5-F7A7-4549-94FB-8FA948452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19" name="Rectangle 3876">
                <a:extLst>
                  <a:ext uri="{FF2B5EF4-FFF2-40B4-BE49-F238E27FC236}">
                    <a16:creationId xmlns:a16="http://schemas.microsoft.com/office/drawing/2014/main" id="{5DB80427-3BC9-4EB2-9D3E-9436A8DBC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0" name="Rectangle 3877">
                <a:extLst>
                  <a:ext uri="{FF2B5EF4-FFF2-40B4-BE49-F238E27FC236}">
                    <a16:creationId xmlns:a16="http://schemas.microsoft.com/office/drawing/2014/main" id="{2E90DD7C-0812-4895-B8D8-20B6A5A5F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1" name="Rectangle 3878">
                <a:extLst>
                  <a:ext uri="{FF2B5EF4-FFF2-40B4-BE49-F238E27FC236}">
                    <a16:creationId xmlns:a16="http://schemas.microsoft.com/office/drawing/2014/main" id="{2900CB7C-2268-46B5-B68E-94A1FCD65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2" name="Rectangle 3879">
                <a:extLst>
                  <a:ext uri="{FF2B5EF4-FFF2-40B4-BE49-F238E27FC236}">
                    <a16:creationId xmlns:a16="http://schemas.microsoft.com/office/drawing/2014/main" id="{46783AB9-23C6-45A7-B989-436555ADB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9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3" name="Rectangle 3880">
                <a:extLst>
                  <a:ext uri="{FF2B5EF4-FFF2-40B4-BE49-F238E27FC236}">
                    <a16:creationId xmlns:a16="http://schemas.microsoft.com/office/drawing/2014/main" id="{D0E35665-1A15-4872-A69D-6FC326D5E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4" name="Rectangle 3881">
                <a:extLst>
                  <a:ext uri="{FF2B5EF4-FFF2-40B4-BE49-F238E27FC236}">
                    <a16:creationId xmlns:a16="http://schemas.microsoft.com/office/drawing/2014/main" id="{312DC4EB-93CF-49F5-B27C-BD03B2990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5" name="Rectangle 3882">
                <a:extLst>
                  <a:ext uri="{FF2B5EF4-FFF2-40B4-BE49-F238E27FC236}">
                    <a16:creationId xmlns:a16="http://schemas.microsoft.com/office/drawing/2014/main" id="{3CCFE389-1F8A-46C1-A527-48D85BBD1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6" name="Rectangle 3883">
                <a:extLst>
                  <a:ext uri="{FF2B5EF4-FFF2-40B4-BE49-F238E27FC236}">
                    <a16:creationId xmlns:a16="http://schemas.microsoft.com/office/drawing/2014/main" id="{4F3A489D-C3CE-4659-BBBB-D96E08B70A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7" name="Rectangle 3884">
                <a:extLst>
                  <a:ext uri="{FF2B5EF4-FFF2-40B4-BE49-F238E27FC236}">
                    <a16:creationId xmlns:a16="http://schemas.microsoft.com/office/drawing/2014/main" id="{37DF7447-DC8F-4D71-AE1A-A7CC34A866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8" name="Rectangle 3885">
                <a:extLst>
                  <a:ext uri="{FF2B5EF4-FFF2-40B4-BE49-F238E27FC236}">
                    <a16:creationId xmlns:a16="http://schemas.microsoft.com/office/drawing/2014/main" id="{78998B0A-5662-4149-B201-570B9EF6C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29" name="Rectangle 3886">
                <a:extLst>
                  <a:ext uri="{FF2B5EF4-FFF2-40B4-BE49-F238E27FC236}">
                    <a16:creationId xmlns:a16="http://schemas.microsoft.com/office/drawing/2014/main" id="{9426CA0C-1DE0-47AC-BE9D-C1102AEEE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0" name="Rectangle 3887">
                <a:extLst>
                  <a:ext uri="{FF2B5EF4-FFF2-40B4-BE49-F238E27FC236}">
                    <a16:creationId xmlns:a16="http://schemas.microsoft.com/office/drawing/2014/main" id="{9C38A029-417E-408E-AF66-5CF06A8B4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1" name="Rectangle 3888">
                <a:extLst>
                  <a:ext uri="{FF2B5EF4-FFF2-40B4-BE49-F238E27FC236}">
                    <a16:creationId xmlns:a16="http://schemas.microsoft.com/office/drawing/2014/main" id="{DDA672C5-5D07-48C4-9655-25CA24654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2" name="Rectangle 3889">
                <a:extLst>
                  <a:ext uri="{FF2B5EF4-FFF2-40B4-BE49-F238E27FC236}">
                    <a16:creationId xmlns:a16="http://schemas.microsoft.com/office/drawing/2014/main" id="{69B00CED-242E-4E2A-AD6E-86A4200A0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3" name="Rectangle 3890">
                <a:extLst>
                  <a:ext uri="{FF2B5EF4-FFF2-40B4-BE49-F238E27FC236}">
                    <a16:creationId xmlns:a16="http://schemas.microsoft.com/office/drawing/2014/main" id="{851F7DCB-3689-4D71-BCF5-71EC8BD4E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4" name="Rectangle 3891">
                <a:extLst>
                  <a:ext uri="{FF2B5EF4-FFF2-40B4-BE49-F238E27FC236}">
                    <a16:creationId xmlns:a16="http://schemas.microsoft.com/office/drawing/2014/main" id="{5266AE33-5DB9-4011-B643-51B6182434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5" name="Rectangle 3892">
                <a:extLst>
                  <a:ext uri="{FF2B5EF4-FFF2-40B4-BE49-F238E27FC236}">
                    <a16:creationId xmlns:a16="http://schemas.microsoft.com/office/drawing/2014/main" id="{FB40BC79-3D9E-4738-A6BA-7402DBD4B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6" name="Rectangle 3893">
                <a:extLst>
                  <a:ext uri="{FF2B5EF4-FFF2-40B4-BE49-F238E27FC236}">
                    <a16:creationId xmlns:a16="http://schemas.microsoft.com/office/drawing/2014/main" id="{51BAEDF8-A3E6-4E7E-96BC-15F0851F08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7" name="Rectangle 3894">
                <a:extLst>
                  <a:ext uri="{FF2B5EF4-FFF2-40B4-BE49-F238E27FC236}">
                    <a16:creationId xmlns:a16="http://schemas.microsoft.com/office/drawing/2014/main" id="{96371621-208A-4EFB-B4FA-4B794507D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8" name="Rectangle 3895">
                <a:extLst>
                  <a:ext uri="{FF2B5EF4-FFF2-40B4-BE49-F238E27FC236}">
                    <a16:creationId xmlns:a16="http://schemas.microsoft.com/office/drawing/2014/main" id="{0A18B69A-777A-4511-AF12-8141177CB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39" name="Rectangle 3896">
                <a:extLst>
                  <a:ext uri="{FF2B5EF4-FFF2-40B4-BE49-F238E27FC236}">
                    <a16:creationId xmlns:a16="http://schemas.microsoft.com/office/drawing/2014/main" id="{58254A1C-A89D-4833-922B-88D8E722D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0" name="Rectangle 3897">
                <a:extLst>
                  <a:ext uri="{FF2B5EF4-FFF2-40B4-BE49-F238E27FC236}">
                    <a16:creationId xmlns:a16="http://schemas.microsoft.com/office/drawing/2014/main" id="{7DD60133-ABF1-4DC0-AA85-6594ADAA8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1" name="Rectangle 3898">
                <a:extLst>
                  <a:ext uri="{FF2B5EF4-FFF2-40B4-BE49-F238E27FC236}">
                    <a16:creationId xmlns:a16="http://schemas.microsoft.com/office/drawing/2014/main" id="{8E554B3E-1EA0-473D-B43A-C1A35CAB69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2" name="Rectangle 3899">
                <a:extLst>
                  <a:ext uri="{FF2B5EF4-FFF2-40B4-BE49-F238E27FC236}">
                    <a16:creationId xmlns:a16="http://schemas.microsoft.com/office/drawing/2014/main" id="{75991DFE-19CB-484C-83E7-F08D35400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3" name="Rectangle 3900">
                <a:extLst>
                  <a:ext uri="{FF2B5EF4-FFF2-40B4-BE49-F238E27FC236}">
                    <a16:creationId xmlns:a16="http://schemas.microsoft.com/office/drawing/2014/main" id="{5027567F-6EDA-4BF9-B9BA-A2178A1E5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4" name="Rectangle 3901">
                <a:extLst>
                  <a:ext uri="{FF2B5EF4-FFF2-40B4-BE49-F238E27FC236}">
                    <a16:creationId xmlns:a16="http://schemas.microsoft.com/office/drawing/2014/main" id="{CDD3A23B-BC56-417B-BC51-27176230A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5" name="Rectangle 3902">
                <a:extLst>
                  <a:ext uri="{FF2B5EF4-FFF2-40B4-BE49-F238E27FC236}">
                    <a16:creationId xmlns:a16="http://schemas.microsoft.com/office/drawing/2014/main" id="{425145BA-6CC5-48F4-BBA0-45574D0A1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6" name="Rectangle 3903">
                <a:extLst>
                  <a:ext uri="{FF2B5EF4-FFF2-40B4-BE49-F238E27FC236}">
                    <a16:creationId xmlns:a16="http://schemas.microsoft.com/office/drawing/2014/main" id="{2792F757-ECB3-4601-97C6-CB553AD8A0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7" name="Rectangle 3904">
                <a:extLst>
                  <a:ext uri="{FF2B5EF4-FFF2-40B4-BE49-F238E27FC236}">
                    <a16:creationId xmlns:a16="http://schemas.microsoft.com/office/drawing/2014/main" id="{E134C374-C0B9-4D58-812F-1CBB03A0F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8" name="Rectangle 3905">
                <a:extLst>
                  <a:ext uri="{FF2B5EF4-FFF2-40B4-BE49-F238E27FC236}">
                    <a16:creationId xmlns:a16="http://schemas.microsoft.com/office/drawing/2014/main" id="{236302FF-E472-4B0E-A83C-6458CB3DF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49" name="Rectangle 3906">
                <a:extLst>
                  <a:ext uri="{FF2B5EF4-FFF2-40B4-BE49-F238E27FC236}">
                    <a16:creationId xmlns:a16="http://schemas.microsoft.com/office/drawing/2014/main" id="{BAD12807-C783-4A4B-AC3F-DCC6F30B6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0" name="Rectangle 3907">
                <a:extLst>
                  <a:ext uri="{FF2B5EF4-FFF2-40B4-BE49-F238E27FC236}">
                    <a16:creationId xmlns:a16="http://schemas.microsoft.com/office/drawing/2014/main" id="{54240FBD-214D-45F2-9066-B7CEC23D8A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1" name="Rectangle 3908">
                <a:extLst>
                  <a:ext uri="{FF2B5EF4-FFF2-40B4-BE49-F238E27FC236}">
                    <a16:creationId xmlns:a16="http://schemas.microsoft.com/office/drawing/2014/main" id="{B2FCA017-C5F4-44EF-B6E1-0B6C1768B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2" name="Rectangle 3909">
                <a:extLst>
                  <a:ext uri="{FF2B5EF4-FFF2-40B4-BE49-F238E27FC236}">
                    <a16:creationId xmlns:a16="http://schemas.microsoft.com/office/drawing/2014/main" id="{901BCEEC-48F7-4B96-BFF7-2B5CCC7D4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3" name="Rectangle 3910">
                <a:extLst>
                  <a:ext uri="{FF2B5EF4-FFF2-40B4-BE49-F238E27FC236}">
                    <a16:creationId xmlns:a16="http://schemas.microsoft.com/office/drawing/2014/main" id="{A3BCA353-C83B-4602-A994-7A5AC7BE1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4" name="Rectangle 3911">
                <a:extLst>
                  <a:ext uri="{FF2B5EF4-FFF2-40B4-BE49-F238E27FC236}">
                    <a16:creationId xmlns:a16="http://schemas.microsoft.com/office/drawing/2014/main" id="{7CC5BD6C-920B-44D0-9489-A5F4387A2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5" name="Rectangle 3912">
                <a:extLst>
                  <a:ext uri="{FF2B5EF4-FFF2-40B4-BE49-F238E27FC236}">
                    <a16:creationId xmlns:a16="http://schemas.microsoft.com/office/drawing/2014/main" id="{A9AF2BBE-DF66-41AA-8966-9AF49EBA08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6" name="Rectangle 3913">
                <a:extLst>
                  <a:ext uri="{FF2B5EF4-FFF2-40B4-BE49-F238E27FC236}">
                    <a16:creationId xmlns:a16="http://schemas.microsoft.com/office/drawing/2014/main" id="{2D0B43EC-60CF-402D-8EDF-A86A090BC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7" name="Rectangle 3914">
                <a:extLst>
                  <a:ext uri="{FF2B5EF4-FFF2-40B4-BE49-F238E27FC236}">
                    <a16:creationId xmlns:a16="http://schemas.microsoft.com/office/drawing/2014/main" id="{CB87A778-4761-4E81-BE30-46BB1E487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8" name="Rectangle 3915">
                <a:extLst>
                  <a:ext uri="{FF2B5EF4-FFF2-40B4-BE49-F238E27FC236}">
                    <a16:creationId xmlns:a16="http://schemas.microsoft.com/office/drawing/2014/main" id="{E93E6530-AFC4-4324-A7AF-80ABF3A2E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59" name="Rectangle 3916">
                <a:extLst>
                  <a:ext uri="{FF2B5EF4-FFF2-40B4-BE49-F238E27FC236}">
                    <a16:creationId xmlns:a16="http://schemas.microsoft.com/office/drawing/2014/main" id="{0C276B68-9ABC-47BC-AF7E-D19CC3E9B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0" name="Rectangle 3917">
                <a:extLst>
                  <a:ext uri="{FF2B5EF4-FFF2-40B4-BE49-F238E27FC236}">
                    <a16:creationId xmlns:a16="http://schemas.microsoft.com/office/drawing/2014/main" id="{71DB29F4-ABD0-4FD9-B41E-563072FD7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1" name="Rectangle 3918">
                <a:extLst>
                  <a:ext uri="{FF2B5EF4-FFF2-40B4-BE49-F238E27FC236}">
                    <a16:creationId xmlns:a16="http://schemas.microsoft.com/office/drawing/2014/main" id="{59F7C7B4-4652-43B7-9081-589B6FE558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2" name="Rectangle 3919">
                <a:extLst>
                  <a:ext uri="{FF2B5EF4-FFF2-40B4-BE49-F238E27FC236}">
                    <a16:creationId xmlns:a16="http://schemas.microsoft.com/office/drawing/2014/main" id="{7520999D-6E83-4FBC-944A-B6B09DA24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3" name="Rectangle 3920">
                <a:extLst>
                  <a:ext uri="{FF2B5EF4-FFF2-40B4-BE49-F238E27FC236}">
                    <a16:creationId xmlns:a16="http://schemas.microsoft.com/office/drawing/2014/main" id="{6C1B8A88-32E8-4209-82BC-1E84E76686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4" name="Rectangle 3921">
                <a:extLst>
                  <a:ext uri="{FF2B5EF4-FFF2-40B4-BE49-F238E27FC236}">
                    <a16:creationId xmlns:a16="http://schemas.microsoft.com/office/drawing/2014/main" id="{081AA92B-0C6E-4C57-B862-A9F6264D56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5" name="Rectangle 3922">
                <a:extLst>
                  <a:ext uri="{FF2B5EF4-FFF2-40B4-BE49-F238E27FC236}">
                    <a16:creationId xmlns:a16="http://schemas.microsoft.com/office/drawing/2014/main" id="{0163D2F4-F332-4371-BDD3-DDEDF13FA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6" name="Rectangle 3923">
                <a:extLst>
                  <a:ext uri="{FF2B5EF4-FFF2-40B4-BE49-F238E27FC236}">
                    <a16:creationId xmlns:a16="http://schemas.microsoft.com/office/drawing/2014/main" id="{D0203053-C161-44D9-8C5F-B4BB31A21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7" name="Rectangle 3924">
                <a:extLst>
                  <a:ext uri="{FF2B5EF4-FFF2-40B4-BE49-F238E27FC236}">
                    <a16:creationId xmlns:a16="http://schemas.microsoft.com/office/drawing/2014/main" id="{94FA0A33-88E6-497E-ADDF-FE4834E8A5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8" name="Rectangle 3925">
                <a:extLst>
                  <a:ext uri="{FF2B5EF4-FFF2-40B4-BE49-F238E27FC236}">
                    <a16:creationId xmlns:a16="http://schemas.microsoft.com/office/drawing/2014/main" id="{A8F27ABD-C943-480B-A8D6-15E3CF81C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69" name="Rectangle 3926">
                <a:extLst>
                  <a:ext uri="{FF2B5EF4-FFF2-40B4-BE49-F238E27FC236}">
                    <a16:creationId xmlns:a16="http://schemas.microsoft.com/office/drawing/2014/main" id="{75BD2C7F-B500-4613-80BD-772F31456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0" name="Rectangle 3927">
                <a:extLst>
                  <a:ext uri="{FF2B5EF4-FFF2-40B4-BE49-F238E27FC236}">
                    <a16:creationId xmlns:a16="http://schemas.microsoft.com/office/drawing/2014/main" id="{43AE3921-9409-45F0-AE73-201B3BA3C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1" name="Rectangle 3928">
                <a:extLst>
                  <a:ext uri="{FF2B5EF4-FFF2-40B4-BE49-F238E27FC236}">
                    <a16:creationId xmlns:a16="http://schemas.microsoft.com/office/drawing/2014/main" id="{E78248C4-C930-4E00-AF39-70B43E5FF2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2" name="Rectangle 3929">
                <a:extLst>
                  <a:ext uri="{FF2B5EF4-FFF2-40B4-BE49-F238E27FC236}">
                    <a16:creationId xmlns:a16="http://schemas.microsoft.com/office/drawing/2014/main" id="{1CC9FAE0-B2A5-487B-BC08-154C72D541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3" name="Rectangle 3930">
                <a:extLst>
                  <a:ext uri="{FF2B5EF4-FFF2-40B4-BE49-F238E27FC236}">
                    <a16:creationId xmlns:a16="http://schemas.microsoft.com/office/drawing/2014/main" id="{DE9A4E17-7793-4286-B548-7072A33B5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4" name="Rectangle 3931">
                <a:extLst>
                  <a:ext uri="{FF2B5EF4-FFF2-40B4-BE49-F238E27FC236}">
                    <a16:creationId xmlns:a16="http://schemas.microsoft.com/office/drawing/2014/main" id="{B1EEF3E7-C4FE-4D39-9CF1-A70BF6A0F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5" name="Rectangle 3932">
                <a:extLst>
                  <a:ext uri="{FF2B5EF4-FFF2-40B4-BE49-F238E27FC236}">
                    <a16:creationId xmlns:a16="http://schemas.microsoft.com/office/drawing/2014/main" id="{1D6D36B1-AE91-466B-B626-7D2A702347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6" name="Rectangle 3933">
                <a:extLst>
                  <a:ext uri="{FF2B5EF4-FFF2-40B4-BE49-F238E27FC236}">
                    <a16:creationId xmlns:a16="http://schemas.microsoft.com/office/drawing/2014/main" id="{169964BF-1F36-4D7B-9E78-36B86BDB2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7" name="Rectangle 3934">
                <a:extLst>
                  <a:ext uri="{FF2B5EF4-FFF2-40B4-BE49-F238E27FC236}">
                    <a16:creationId xmlns:a16="http://schemas.microsoft.com/office/drawing/2014/main" id="{764D7CEA-C1A8-49F6-BA70-C3F787269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8" name="Rectangle 3935">
                <a:extLst>
                  <a:ext uri="{FF2B5EF4-FFF2-40B4-BE49-F238E27FC236}">
                    <a16:creationId xmlns:a16="http://schemas.microsoft.com/office/drawing/2014/main" id="{267E2DDD-55AC-4A18-A619-783EE9AF7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79" name="Rectangle 3936">
                <a:extLst>
                  <a:ext uri="{FF2B5EF4-FFF2-40B4-BE49-F238E27FC236}">
                    <a16:creationId xmlns:a16="http://schemas.microsoft.com/office/drawing/2014/main" id="{3FF7B9D6-09F0-4FF3-8F56-9DEF48140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0" name="Rectangle 3937">
                <a:extLst>
                  <a:ext uri="{FF2B5EF4-FFF2-40B4-BE49-F238E27FC236}">
                    <a16:creationId xmlns:a16="http://schemas.microsoft.com/office/drawing/2014/main" id="{AF723B3B-721E-40F8-86B4-9F8F0D626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1" name="Rectangle 3938">
                <a:extLst>
                  <a:ext uri="{FF2B5EF4-FFF2-40B4-BE49-F238E27FC236}">
                    <a16:creationId xmlns:a16="http://schemas.microsoft.com/office/drawing/2014/main" id="{B0045A3C-B894-4794-8A5B-4A9109955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2" name="Rectangle 3939">
                <a:extLst>
                  <a:ext uri="{FF2B5EF4-FFF2-40B4-BE49-F238E27FC236}">
                    <a16:creationId xmlns:a16="http://schemas.microsoft.com/office/drawing/2014/main" id="{8EB74AF9-75B5-4E61-BEED-4EAA8B30E1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3" name="Rectangle 3940">
                <a:extLst>
                  <a:ext uri="{FF2B5EF4-FFF2-40B4-BE49-F238E27FC236}">
                    <a16:creationId xmlns:a16="http://schemas.microsoft.com/office/drawing/2014/main" id="{5E1855F3-103A-4E31-AAA7-8CEBB0210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4" name="Rectangle 3941">
                <a:extLst>
                  <a:ext uri="{FF2B5EF4-FFF2-40B4-BE49-F238E27FC236}">
                    <a16:creationId xmlns:a16="http://schemas.microsoft.com/office/drawing/2014/main" id="{A3CC0F43-52A8-48E8-87F6-104451E52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5" name="Rectangle 3942">
                <a:extLst>
                  <a:ext uri="{FF2B5EF4-FFF2-40B4-BE49-F238E27FC236}">
                    <a16:creationId xmlns:a16="http://schemas.microsoft.com/office/drawing/2014/main" id="{6BDF507F-A6ED-43EE-AFA9-48A2B7FA6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6" name="Rectangle 3943">
                <a:extLst>
                  <a:ext uri="{FF2B5EF4-FFF2-40B4-BE49-F238E27FC236}">
                    <a16:creationId xmlns:a16="http://schemas.microsoft.com/office/drawing/2014/main" id="{835A2BED-1978-47F1-BD92-854A9BD12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7" name="Rectangle 3944">
                <a:extLst>
                  <a:ext uri="{FF2B5EF4-FFF2-40B4-BE49-F238E27FC236}">
                    <a16:creationId xmlns:a16="http://schemas.microsoft.com/office/drawing/2014/main" id="{6562B754-03A4-4D71-8A69-2AB730181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8" name="Rectangle 3945">
                <a:extLst>
                  <a:ext uri="{FF2B5EF4-FFF2-40B4-BE49-F238E27FC236}">
                    <a16:creationId xmlns:a16="http://schemas.microsoft.com/office/drawing/2014/main" id="{B91616B3-FEC0-4785-8434-B3D28C4CC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89" name="Rectangle 3946">
                <a:extLst>
                  <a:ext uri="{FF2B5EF4-FFF2-40B4-BE49-F238E27FC236}">
                    <a16:creationId xmlns:a16="http://schemas.microsoft.com/office/drawing/2014/main" id="{5BEDD32C-C141-4657-A04C-2C2407F255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0" name="Rectangle 3947">
                <a:extLst>
                  <a:ext uri="{FF2B5EF4-FFF2-40B4-BE49-F238E27FC236}">
                    <a16:creationId xmlns:a16="http://schemas.microsoft.com/office/drawing/2014/main" id="{E4FE5E8E-8DCF-4190-88F8-5A254A3FE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1" name="Rectangle 3948">
                <a:extLst>
                  <a:ext uri="{FF2B5EF4-FFF2-40B4-BE49-F238E27FC236}">
                    <a16:creationId xmlns:a16="http://schemas.microsoft.com/office/drawing/2014/main" id="{B8E95D55-338E-4291-81E6-E72CBE253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2" name="Rectangle 3949">
                <a:extLst>
                  <a:ext uri="{FF2B5EF4-FFF2-40B4-BE49-F238E27FC236}">
                    <a16:creationId xmlns:a16="http://schemas.microsoft.com/office/drawing/2014/main" id="{BB3587CE-8FA7-44F4-AC1F-E8ECED173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3" name="Rectangle 3950">
                <a:extLst>
                  <a:ext uri="{FF2B5EF4-FFF2-40B4-BE49-F238E27FC236}">
                    <a16:creationId xmlns:a16="http://schemas.microsoft.com/office/drawing/2014/main" id="{0CD532CF-B9FA-4492-B171-85BC8CE24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4" name="Rectangle 3951">
                <a:extLst>
                  <a:ext uri="{FF2B5EF4-FFF2-40B4-BE49-F238E27FC236}">
                    <a16:creationId xmlns:a16="http://schemas.microsoft.com/office/drawing/2014/main" id="{835B0177-042F-4D4F-8A2F-B8715D8AD1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5" name="Rectangle 3952">
                <a:extLst>
                  <a:ext uri="{FF2B5EF4-FFF2-40B4-BE49-F238E27FC236}">
                    <a16:creationId xmlns:a16="http://schemas.microsoft.com/office/drawing/2014/main" id="{AA3352A3-0A15-4FA5-89DB-B9F00D317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6" name="Rectangle 3953">
                <a:extLst>
                  <a:ext uri="{FF2B5EF4-FFF2-40B4-BE49-F238E27FC236}">
                    <a16:creationId xmlns:a16="http://schemas.microsoft.com/office/drawing/2014/main" id="{1569741E-C23E-4F34-AC80-E3A7B9CEA4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7" name="Rectangle 3954">
                <a:extLst>
                  <a:ext uri="{FF2B5EF4-FFF2-40B4-BE49-F238E27FC236}">
                    <a16:creationId xmlns:a16="http://schemas.microsoft.com/office/drawing/2014/main" id="{2F68B952-291B-4E08-9C01-8CE7F40DA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8" name="Rectangle 3955">
                <a:extLst>
                  <a:ext uri="{FF2B5EF4-FFF2-40B4-BE49-F238E27FC236}">
                    <a16:creationId xmlns:a16="http://schemas.microsoft.com/office/drawing/2014/main" id="{F13923BC-6EC5-4383-9692-20F157E13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499" name="Rectangle 3956">
                <a:extLst>
                  <a:ext uri="{FF2B5EF4-FFF2-40B4-BE49-F238E27FC236}">
                    <a16:creationId xmlns:a16="http://schemas.microsoft.com/office/drawing/2014/main" id="{70A6AABC-EBC3-44F1-A3AC-8081E5C68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0" name="Rectangle 3957">
                <a:extLst>
                  <a:ext uri="{FF2B5EF4-FFF2-40B4-BE49-F238E27FC236}">
                    <a16:creationId xmlns:a16="http://schemas.microsoft.com/office/drawing/2014/main" id="{A99B8593-E69E-4B8E-B84C-6FDEF639E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1" name="Rectangle 3958">
                <a:extLst>
                  <a:ext uri="{FF2B5EF4-FFF2-40B4-BE49-F238E27FC236}">
                    <a16:creationId xmlns:a16="http://schemas.microsoft.com/office/drawing/2014/main" id="{1189B9B4-E096-46E5-8EAC-A3B512EAB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2" name="Rectangle 3959">
                <a:extLst>
                  <a:ext uri="{FF2B5EF4-FFF2-40B4-BE49-F238E27FC236}">
                    <a16:creationId xmlns:a16="http://schemas.microsoft.com/office/drawing/2014/main" id="{9EA8A501-3195-4E4C-BC07-581AE5334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3" name="Rectangle 3960">
                <a:extLst>
                  <a:ext uri="{FF2B5EF4-FFF2-40B4-BE49-F238E27FC236}">
                    <a16:creationId xmlns:a16="http://schemas.microsoft.com/office/drawing/2014/main" id="{5FF00CF5-853F-44B8-9461-35F61F0BC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4" name="Rectangle 3961">
                <a:extLst>
                  <a:ext uri="{FF2B5EF4-FFF2-40B4-BE49-F238E27FC236}">
                    <a16:creationId xmlns:a16="http://schemas.microsoft.com/office/drawing/2014/main" id="{87640E50-3961-4836-A9D4-4CDB6C577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5" name="Rectangle 3962">
                <a:extLst>
                  <a:ext uri="{FF2B5EF4-FFF2-40B4-BE49-F238E27FC236}">
                    <a16:creationId xmlns:a16="http://schemas.microsoft.com/office/drawing/2014/main" id="{EA820094-A6F1-496A-9A33-DD6BE8E9B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6" name="Rectangle 3963">
                <a:extLst>
                  <a:ext uri="{FF2B5EF4-FFF2-40B4-BE49-F238E27FC236}">
                    <a16:creationId xmlns:a16="http://schemas.microsoft.com/office/drawing/2014/main" id="{9BA0DB25-DBF1-4F78-88AA-01622F6E23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7" name="Rectangle 3964">
                <a:extLst>
                  <a:ext uri="{FF2B5EF4-FFF2-40B4-BE49-F238E27FC236}">
                    <a16:creationId xmlns:a16="http://schemas.microsoft.com/office/drawing/2014/main" id="{9B786C75-4032-48A5-91ED-8FFCB74576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8" name="Rectangle 3965">
                <a:extLst>
                  <a:ext uri="{FF2B5EF4-FFF2-40B4-BE49-F238E27FC236}">
                    <a16:creationId xmlns:a16="http://schemas.microsoft.com/office/drawing/2014/main" id="{9AA774C7-7708-4FF9-854F-E04EA7E6C8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09" name="Rectangle 3966">
                <a:extLst>
                  <a:ext uri="{FF2B5EF4-FFF2-40B4-BE49-F238E27FC236}">
                    <a16:creationId xmlns:a16="http://schemas.microsoft.com/office/drawing/2014/main" id="{2FC185E9-6FA6-4FAC-B8EF-58C7E332E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0" name="Rectangle 3967">
                <a:extLst>
                  <a:ext uri="{FF2B5EF4-FFF2-40B4-BE49-F238E27FC236}">
                    <a16:creationId xmlns:a16="http://schemas.microsoft.com/office/drawing/2014/main" id="{2368706F-107F-4EDB-B963-532FA791E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1" name="Rectangle 3968">
                <a:extLst>
                  <a:ext uri="{FF2B5EF4-FFF2-40B4-BE49-F238E27FC236}">
                    <a16:creationId xmlns:a16="http://schemas.microsoft.com/office/drawing/2014/main" id="{B5DC3B82-23BF-4E4C-B505-34108347F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2" name="Rectangle 3969">
                <a:extLst>
                  <a:ext uri="{FF2B5EF4-FFF2-40B4-BE49-F238E27FC236}">
                    <a16:creationId xmlns:a16="http://schemas.microsoft.com/office/drawing/2014/main" id="{45BF8972-ADD1-466C-8CC3-122F0F6C2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3" name="Rectangle 3970">
                <a:extLst>
                  <a:ext uri="{FF2B5EF4-FFF2-40B4-BE49-F238E27FC236}">
                    <a16:creationId xmlns:a16="http://schemas.microsoft.com/office/drawing/2014/main" id="{5647DC64-F6C3-4CD1-B9AB-9F7463310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4" name="Rectangle 3971">
                <a:extLst>
                  <a:ext uri="{FF2B5EF4-FFF2-40B4-BE49-F238E27FC236}">
                    <a16:creationId xmlns:a16="http://schemas.microsoft.com/office/drawing/2014/main" id="{68D3AE4D-2321-4B5F-BC06-E4B8E44D9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5" name="Rectangle 3972">
                <a:extLst>
                  <a:ext uri="{FF2B5EF4-FFF2-40B4-BE49-F238E27FC236}">
                    <a16:creationId xmlns:a16="http://schemas.microsoft.com/office/drawing/2014/main" id="{64390C5C-6E24-426E-9173-B5761A27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6" name="Rectangle 3973">
                <a:extLst>
                  <a:ext uri="{FF2B5EF4-FFF2-40B4-BE49-F238E27FC236}">
                    <a16:creationId xmlns:a16="http://schemas.microsoft.com/office/drawing/2014/main" id="{895CE4DB-10AB-4EA7-8329-C5C0EB385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7" name="Rectangle 3974">
                <a:extLst>
                  <a:ext uri="{FF2B5EF4-FFF2-40B4-BE49-F238E27FC236}">
                    <a16:creationId xmlns:a16="http://schemas.microsoft.com/office/drawing/2014/main" id="{3E4A20AD-76DA-4B49-B64F-5B344BC266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8" name="Rectangle 3975">
                <a:extLst>
                  <a:ext uri="{FF2B5EF4-FFF2-40B4-BE49-F238E27FC236}">
                    <a16:creationId xmlns:a16="http://schemas.microsoft.com/office/drawing/2014/main" id="{56F47811-56C7-431F-B8ED-FAEAE82E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19" name="Rectangle 3976">
                <a:extLst>
                  <a:ext uri="{FF2B5EF4-FFF2-40B4-BE49-F238E27FC236}">
                    <a16:creationId xmlns:a16="http://schemas.microsoft.com/office/drawing/2014/main" id="{79D5875F-C258-4EDD-91CA-985ACCD85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0" name="Rectangle 3977">
                <a:extLst>
                  <a:ext uri="{FF2B5EF4-FFF2-40B4-BE49-F238E27FC236}">
                    <a16:creationId xmlns:a16="http://schemas.microsoft.com/office/drawing/2014/main" id="{581D4329-CBBE-43D3-BF44-53E198528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1" name="Rectangle 3978">
                <a:extLst>
                  <a:ext uri="{FF2B5EF4-FFF2-40B4-BE49-F238E27FC236}">
                    <a16:creationId xmlns:a16="http://schemas.microsoft.com/office/drawing/2014/main" id="{F7B7F288-F9DC-494B-A17F-1A4B445E3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2" name="Rectangle 3979">
                <a:extLst>
                  <a:ext uri="{FF2B5EF4-FFF2-40B4-BE49-F238E27FC236}">
                    <a16:creationId xmlns:a16="http://schemas.microsoft.com/office/drawing/2014/main" id="{61807DBF-6ADA-47E6-A73E-816AB71A4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3" name="Rectangle 3980">
                <a:extLst>
                  <a:ext uri="{FF2B5EF4-FFF2-40B4-BE49-F238E27FC236}">
                    <a16:creationId xmlns:a16="http://schemas.microsoft.com/office/drawing/2014/main" id="{6461B1D1-2C65-4523-A4A9-3FE4F6E0E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4" name="Rectangle 3981">
                <a:extLst>
                  <a:ext uri="{FF2B5EF4-FFF2-40B4-BE49-F238E27FC236}">
                    <a16:creationId xmlns:a16="http://schemas.microsoft.com/office/drawing/2014/main" id="{0065AE3B-129E-4768-949B-3E37AFC8C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5" name="Rectangle 3982">
                <a:extLst>
                  <a:ext uri="{FF2B5EF4-FFF2-40B4-BE49-F238E27FC236}">
                    <a16:creationId xmlns:a16="http://schemas.microsoft.com/office/drawing/2014/main" id="{7164E1B3-F9E7-4B86-9BAA-2514268FE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6" name="Rectangle 3983">
                <a:extLst>
                  <a:ext uri="{FF2B5EF4-FFF2-40B4-BE49-F238E27FC236}">
                    <a16:creationId xmlns:a16="http://schemas.microsoft.com/office/drawing/2014/main" id="{B9CF354C-2896-481E-9913-DA9ED72C3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7" name="Rectangle 3984">
                <a:extLst>
                  <a:ext uri="{FF2B5EF4-FFF2-40B4-BE49-F238E27FC236}">
                    <a16:creationId xmlns:a16="http://schemas.microsoft.com/office/drawing/2014/main" id="{D1504358-7B47-4F7A-8A6D-B9BF4BD15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8" name="Rectangle 3985">
                <a:extLst>
                  <a:ext uri="{FF2B5EF4-FFF2-40B4-BE49-F238E27FC236}">
                    <a16:creationId xmlns:a16="http://schemas.microsoft.com/office/drawing/2014/main" id="{637D51E4-DF16-4B35-94BD-C503405EA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29" name="Rectangle 3986">
                <a:extLst>
                  <a:ext uri="{FF2B5EF4-FFF2-40B4-BE49-F238E27FC236}">
                    <a16:creationId xmlns:a16="http://schemas.microsoft.com/office/drawing/2014/main" id="{4C258370-585A-437C-B3A6-7F87A65FF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0" name="Rectangle 3987">
                <a:extLst>
                  <a:ext uri="{FF2B5EF4-FFF2-40B4-BE49-F238E27FC236}">
                    <a16:creationId xmlns:a16="http://schemas.microsoft.com/office/drawing/2014/main" id="{56823266-9C4D-444F-A4E0-B6DF20ECD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1" name="Rectangle 3988">
                <a:extLst>
                  <a:ext uri="{FF2B5EF4-FFF2-40B4-BE49-F238E27FC236}">
                    <a16:creationId xmlns:a16="http://schemas.microsoft.com/office/drawing/2014/main" id="{FAD6A655-377D-4096-8EB3-14AC15DE7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2" name="Rectangle 3989">
                <a:extLst>
                  <a:ext uri="{FF2B5EF4-FFF2-40B4-BE49-F238E27FC236}">
                    <a16:creationId xmlns:a16="http://schemas.microsoft.com/office/drawing/2014/main" id="{8A29383F-D262-4CF4-B2D0-C0DD2340F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3" name="Rectangle 3990">
                <a:extLst>
                  <a:ext uri="{FF2B5EF4-FFF2-40B4-BE49-F238E27FC236}">
                    <a16:creationId xmlns:a16="http://schemas.microsoft.com/office/drawing/2014/main" id="{B6C08DA3-2A5E-4219-BF91-D4D218AB9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4" name="Rectangle 3991">
                <a:extLst>
                  <a:ext uri="{FF2B5EF4-FFF2-40B4-BE49-F238E27FC236}">
                    <a16:creationId xmlns:a16="http://schemas.microsoft.com/office/drawing/2014/main" id="{9677EE9E-5149-4C90-B220-751C9471B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5" name="Rectangle 3992">
                <a:extLst>
                  <a:ext uri="{FF2B5EF4-FFF2-40B4-BE49-F238E27FC236}">
                    <a16:creationId xmlns:a16="http://schemas.microsoft.com/office/drawing/2014/main" id="{E63EA6F8-C668-4A09-B876-F5A6AD753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6" name="Rectangle 3993">
                <a:extLst>
                  <a:ext uri="{FF2B5EF4-FFF2-40B4-BE49-F238E27FC236}">
                    <a16:creationId xmlns:a16="http://schemas.microsoft.com/office/drawing/2014/main" id="{575EB380-5F59-4651-88B1-D180F50FE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7" name="Rectangle 3994">
                <a:extLst>
                  <a:ext uri="{FF2B5EF4-FFF2-40B4-BE49-F238E27FC236}">
                    <a16:creationId xmlns:a16="http://schemas.microsoft.com/office/drawing/2014/main" id="{0A6A5B5D-59C2-4DA8-86C1-0196D6630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8" name="Rectangle 3995">
                <a:extLst>
                  <a:ext uri="{FF2B5EF4-FFF2-40B4-BE49-F238E27FC236}">
                    <a16:creationId xmlns:a16="http://schemas.microsoft.com/office/drawing/2014/main" id="{33C9B51E-A6B4-484C-8F03-E9DB337A8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39" name="Rectangle 3996">
                <a:extLst>
                  <a:ext uri="{FF2B5EF4-FFF2-40B4-BE49-F238E27FC236}">
                    <a16:creationId xmlns:a16="http://schemas.microsoft.com/office/drawing/2014/main" id="{69D1ED18-59A8-4FDF-9EE4-CBFC18175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0" name="Rectangle 3997">
                <a:extLst>
                  <a:ext uri="{FF2B5EF4-FFF2-40B4-BE49-F238E27FC236}">
                    <a16:creationId xmlns:a16="http://schemas.microsoft.com/office/drawing/2014/main" id="{19B65D87-6C01-4FB2-A463-34C275771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1" name="Rectangle 3998">
                <a:extLst>
                  <a:ext uri="{FF2B5EF4-FFF2-40B4-BE49-F238E27FC236}">
                    <a16:creationId xmlns:a16="http://schemas.microsoft.com/office/drawing/2014/main" id="{11C3C700-B273-4AE9-9E75-A43A3D172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2" name="Rectangle 3999">
                <a:extLst>
                  <a:ext uri="{FF2B5EF4-FFF2-40B4-BE49-F238E27FC236}">
                    <a16:creationId xmlns:a16="http://schemas.microsoft.com/office/drawing/2014/main" id="{455E733B-DD16-44AA-B366-A9177D7CA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3" name="Rectangle 4000">
                <a:extLst>
                  <a:ext uri="{FF2B5EF4-FFF2-40B4-BE49-F238E27FC236}">
                    <a16:creationId xmlns:a16="http://schemas.microsoft.com/office/drawing/2014/main" id="{234F7CB0-BE05-44A2-B00E-779057E1B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4" name="Rectangle 4001">
                <a:extLst>
                  <a:ext uri="{FF2B5EF4-FFF2-40B4-BE49-F238E27FC236}">
                    <a16:creationId xmlns:a16="http://schemas.microsoft.com/office/drawing/2014/main" id="{2A93709F-ECDE-443A-AF6D-2B3FE8EF7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5" name="Rectangle 4002">
                <a:extLst>
                  <a:ext uri="{FF2B5EF4-FFF2-40B4-BE49-F238E27FC236}">
                    <a16:creationId xmlns:a16="http://schemas.microsoft.com/office/drawing/2014/main" id="{33E69B1A-F2F2-4617-888C-A6A45A33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6" name="Rectangle 4003">
                <a:extLst>
                  <a:ext uri="{FF2B5EF4-FFF2-40B4-BE49-F238E27FC236}">
                    <a16:creationId xmlns:a16="http://schemas.microsoft.com/office/drawing/2014/main" id="{4D4731D9-5DBD-493D-9CA3-FD13FFA5A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7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7" name="Rectangle 4004">
                <a:extLst>
                  <a:ext uri="{FF2B5EF4-FFF2-40B4-BE49-F238E27FC236}">
                    <a16:creationId xmlns:a16="http://schemas.microsoft.com/office/drawing/2014/main" id="{3030B5E6-07CA-4671-9A17-DC3523DB2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8" name="Rectangle 4005">
                <a:extLst>
                  <a:ext uri="{FF2B5EF4-FFF2-40B4-BE49-F238E27FC236}">
                    <a16:creationId xmlns:a16="http://schemas.microsoft.com/office/drawing/2014/main" id="{ED9E3C4D-AE47-409B-992E-EC4882E8D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49" name="Rectangle 4006">
                <a:extLst>
                  <a:ext uri="{FF2B5EF4-FFF2-40B4-BE49-F238E27FC236}">
                    <a16:creationId xmlns:a16="http://schemas.microsoft.com/office/drawing/2014/main" id="{E79E176B-1EE8-41AE-8563-A6AD43DA9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0" name="Rectangle 4007">
                <a:extLst>
                  <a:ext uri="{FF2B5EF4-FFF2-40B4-BE49-F238E27FC236}">
                    <a16:creationId xmlns:a16="http://schemas.microsoft.com/office/drawing/2014/main" id="{0B97B65D-9AFF-41BF-AC85-FC9C69328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1" name="Rectangle 4008">
                <a:extLst>
                  <a:ext uri="{FF2B5EF4-FFF2-40B4-BE49-F238E27FC236}">
                    <a16:creationId xmlns:a16="http://schemas.microsoft.com/office/drawing/2014/main" id="{5A5D6FED-A2E2-405F-B0CA-12EDED7BA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2" name="Rectangle 4009">
                <a:extLst>
                  <a:ext uri="{FF2B5EF4-FFF2-40B4-BE49-F238E27FC236}">
                    <a16:creationId xmlns:a16="http://schemas.microsoft.com/office/drawing/2014/main" id="{F492D1F2-4ECB-446E-AF48-27B49120C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3" name="Rectangle 4010">
                <a:extLst>
                  <a:ext uri="{FF2B5EF4-FFF2-40B4-BE49-F238E27FC236}">
                    <a16:creationId xmlns:a16="http://schemas.microsoft.com/office/drawing/2014/main" id="{EDC64C95-F105-4F19-8448-288CA9EAC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4" name="Rectangle 4011">
                <a:extLst>
                  <a:ext uri="{FF2B5EF4-FFF2-40B4-BE49-F238E27FC236}">
                    <a16:creationId xmlns:a16="http://schemas.microsoft.com/office/drawing/2014/main" id="{12730F4A-CCA0-4516-AE0D-0457853E81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5" name="Rectangle 4012">
                <a:extLst>
                  <a:ext uri="{FF2B5EF4-FFF2-40B4-BE49-F238E27FC236}">
                    <a16:creationId xmlns:a16="http://schemas.microsoft.com/office/drawing/2014/main" id="{194F5789-8F05-478E-A7CF-349C22B90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6" name="Rectangle 4013">
                <a:extLst>
                  <a:ext uri="{FF2B5EF4-FFF2-40B4-BE49-F238E27FC236}">
                    <a16:creationId xmlns:a16="http://schemas.microsoft.com/office/drawing/2014/main" id="{89791680-8185-41AB-81D9-AC8864918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7" name="Rectangle 4014">
                <a:extLst>
                  <a:ext uri="{FF2B5EF4-FFF2-40B4-BE49-F238E27FC236}">
                    <a16:creationId xmlns:a16="http://schemas.microsoft.com/office/drawing/2014/main" id="{60FF5024-16C2-4CBD-8583-1412D575D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8" name="Rectangle 4015">
                <a:extLst>
                  <a:ext uri="{FF2B5EF4-FFF2-40B4-BE49-F238E27FC236}">
                    <a16:creationId xmlns:a16="http://schemas.microsoft.com/office/drawing/2014/main" id="{784EC5C2-D553-4C43-9CDA-9FDC965D5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59" name="Rectangle 4016">
                <a:extLst>
                  <a:ext uri="{FF2B5EF4-FFF2-40B4-BE49-F238E27FC236}">
                    <a16:creationId xmlns:a16="http://schemas.microsoft.com/office/drawing/2014/main" id="{CF798991-C889-47F5-B3D7-AECD245A1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0" name="Rectangle 4017">
                <a:extLst>
                  <a:ext uri="{FF2B5EF4-FFF2-40B4-BE49-F238E27FC236}">
                    <a16:creationId xmlns:a16="http://schemas.microsoft.com/office/drawing/2014/main" id="{90255E8D-6DBC-4CE5-9625-70B3642B4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1" name="Rectangle 4018">
                <a:extLst>
                  <a:ext uri="{FF2B5EF4-FFF2-40B4-BE49-F238E27FC236}">
                    <a16:creationId xmlns:a16="http://schemas.microsoft.com/office/drawing/2014/main" id="{48ABEDD2-4BC7-4972-8E86-0B51DA0886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2" name="Rectangle 4019">
                <a:extLst>
                  <a:ext uri="{FF2B5EF4-FFF2-40B4-BE49-F238E27FC236}">
                    <a16:creationId xmlns:a16="http://schemas.microsoft.com/office/drawing/2014/main" id="{1F9E4BAA-A1E4-4A78-8AED-EF663870F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3" name="Rectangle 4020">
                <a:extLst>
                  <a:ext uri="{FF2B5EF4-FFF2-40B4-BE49-F238E27FC236}">
                    <a16:creationId xmlns:a16="http://schemas.microsoft.com/office/drawing/2014/main" id="{7B249FF0-C6B7-4C43-A2AF-7C6354BD5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4" name="Rectangle 4021">
                <a:extLst>
                  <a:ext uri="{FF2B5EF4-FFF2-40B4-BE49-F238E27FC236}">
                    <a16:creationId xmlns:a16="http://schemas.microsoft.com/office/drawing/2014/main" id="{4E158B21-D7A2-43C7-AF0F-E163174D8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565" name="Rectangle 4022">
                <a:extLst>
                  <a:ext uri="{FF2B5EF4-FFF2-40B4-BE49-F238E27FC236}">
                    <a16:creationId xmlns:a16="http://schemas.microsoft.com/office/drawing/2014/main" id="{57C44992-42CA-4E0C-A338-8A70E0760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grpSp>
          <p:nvGrpSpPr>
            <p:cNvPr id="49" name="Group 4023">
              <a:extLst>
                <a:ext uri="{FF2B5EF4-FFF2-40B4-BE49-F238E27FC236}">
                  <a16:creationId xmlns:a16="http://schemas.microsoft.com/office/drawing/2014/main" id="{A105931B-C819-4301-9C83-0EA1987BFC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0" y="2811"/>
              <a:ext cx="143" cy="45"/>
              <a:chOff x="5090" y="2811"/>
              <a:chExt cx="143" cy="45"/>
            </a:xfrm>
          </p:grpSpPr>
          <p:sp>
            <p:nvSpPr>
              <p:cNvPr id="166" name="Rectangle 4024">
                <a:extLst>
                  <a:ext uri="{FF2B5EF4-FFF2-40B4-BE49-F238E27FC236}">
                    <a16:creationId xmlns:a16="http://schemas.microsoft.com/office/drawing/2014/main" id="{58A61F7C-023B-4530-8FD3-BC731C612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7" name="Rectangle 4025">
                <a:extLst>
                  <a:ext uri="{FF2B5EF4-FFF2-40B4-BE49-F238E27FC236}">
                    <a16:creationId xmlns:a16="http://schemas.microsoft.com/office/drawing/2014/main" id="{89312B8C-6DF9-4C8F-8835-E99F26FD9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8" name="Rectangle 4026">
                <a:extLst>
                  <a:ext uri="{FF2B5EF4-FFF2-40B4-BE49-F238E27FC236}">
                    <a16:creationId xmlns:a16="http://schemas.microsoft.com/office/drawing/2014/main" id="{221A8E40-D019-44F6-906F-F8813FAE80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69" name="Rectangle 4027">
                <a:extLst>
                  <a:ext uri="{FF2B5EF4-FFF2-40B4-BE49-F238E27FC236}">
                    <a16:creationId xmlns:a16="http://schemas.microsoft.com/office/drawing/2014/main" id="{88D6DB1A-AC1A-4125-B2A4-ABFBB3624B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0" name="Rectangle 4028">
                <a:extLst>
                  <a:ext uri="{FF2B5EF4-FFF2-40B4-BE49-F238E27FC236}">
                    <a16:creationId xmlns:a16="http://schemas.microsoft.com/office/drawing/2014/main" id="{697E4338-9508-4E20-802A-B80119C4A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1" name="Rectangle 4029">
                <a:extLst>
                  <a:ext uri="{FF2B5EF4-FFF2-40B4-BE49-F238E27FC236}">
                    <a16:creationId xmlns:a16="http://schemas.microsoft.com/office/drawing/2014/main" id="{6EF640F0-2542-4A71-9BA6-0BF9EFA169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2" name="Rectangle 4030">
                <a:extLst>
                  <a:ext uri="{FF2B5EF4-FFF2-40B4-BE49-F238E27FC236}">
                    <a16:creationId xmlns:a16="http://schemas.microsoft.com/office/drawing/2014/main" id="{1ABCA1DB-0C09-45D4-A5CA-9BCD438EE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3" name="Rectangle 4031">
                <a:extLst>
                  <a:ext uri="{FF2B5EF4-FFF2-40B4-BE49-F238E27FC236}">
                    <a16:creationId xmlns:a16="http://schemas.microsoft.com/office/drawing/2014/main" id="{0A4FE1C8-F12C-40C3-95B4-3B92827AA7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4" name="Rectangle 4032">
                <a:extLst>
                  <a:ext uri="{FF2B5EF4-FFF2-40B4-BE49-F238E27FC236}">
                    <a16:creationId xmlns:a16="http://schemas.microsoft.com/office/drawing/2014/main" id="{98B0A113-D135-42B6-B73C-61285C8ED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5" name="Rectangle 4033">
                <a:extLst>
                  <a:ext uri="{FF2B5EF4-FFF2-40B4-BE49-F238E27FC236}">
                    <a16:creationId xmlns:a16="http://schemas.microsoft.com/office/drawing/2014/main" id="{EDE91F18-1837-4B4A-917F-58D28C2EC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6" name="Rectangle 4034">
                <a:extLst>
                  <a:ext uri="{FF2B5EF4-FFF2-40B4-BE49-F238E27FC236}">
                    <a16:creationId xmlns:a16="http://schemas.microsoft.com/office/drawing/2014/main" id="{0B9DF86F-689D-40E9-BCFD-807F1A846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7" name="Rectangle 4035">
                <a:extLst>
                  <a:ext uri="{FF2B5EF4-FFF2-40B4-BE49-F238E27FC236}">
                    <a16:creationId xmlns:a16="http://schemas.microsoft.com/office/drawing/2014/main" id="{5465BC3B-8B14-4251-B762-E0B8EDC85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8" name="Rectangle 4036">
                <a:extLst>
                  <a:ext uri="{FF2B5EF4-FFF2-40B4-BE49-F238E27FC236}">
                    <a16:creationId xmlns:a16="http://schemas.microsoft.com/office/drawing/2014/main" id="{64EA715E-9B89-4F48-9B7D-403C1C3D1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79" name="Rectangle 4037">
                <a:extLst>
                  <a:ext uri="{FF2B5EF4-FFF2-40B4-BE49-F238E27FC236}">
                    <a16:creationId xmlns:a16="http://schemas.microsoft.com/office/drawing/2014/main" id="{55643554-B9A1-483E-A641-EA7D8CD706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0" name="Rectangle 4038">
                <a:extLst>
                  <a:ext uri="{FF2B5EF4-FFF2-40B4-BE49-F238E27FC236}">
                    <a16:creationId xmlns:a16="http://schemas.microsoft.com/office/drawing/2014/main" id="{8AEB4DB4-160E-4FCF-AB6B-AF868EA77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1" name="Rectangle 4039">
                <a:extLst>
                  <a:ext uri="{FF2B5EF4-FFF2-40B4-BE49-F238E27FC236}">
                    <a16:creationId xmlns:a16="http://schemas.microsoft.com/office/drawing/2014/main" id="{13F1A823-5208-44F3-8BB8-210124AF9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2" name="Rectangle 4040">
                <a:extLst>
                  <a:ext uri="{FF2B5EF4-FFF2-40B4-BE49-F238E27FC236}">
                    <a16:creationId xmlns:a16="http://schemas.microsoft.com/office/drawing/2014/main" id="{88CB4384-A0E9-4B41-911A-F6D623C2F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3" name="Rectangle 4041">
                <a:extLst>
                  <a:ext uri="{FF2B5EF4-FFF2-40B4-BE49-F238E27FC236}">
                    <a16:creationId xmlns:a16="http://schemas.microsoft.com/office/drawing/2014/main" id="{D4160189-59FB-434C-9FDA-4B0D7F44BD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4" name="Rectangle 4042">
                <a:extLst>
                  <a:ext uri="{FF2B5EF4-FFF2-40B4-BE49-F238E27FC236}">
                    <a16:creationId xmlns:a16="http://schemas.microsoft.com/office/drawing/2014/main" id="{A9D73BBC-4070-4C9E-AE6A-766074CE5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5" name="Rectangle 4043">
                <a:extLst>
                  <a:ext uri="{FF2B5EF4-FFF2-40B4-BE49-F238E27FC236}">
                    <a16:creationId xmlns:a16="http://schemas.microsoft.com/office/drawing/2014/main" id="{BB116167-1A01-48DF-A3B1-FDF878618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6" name="Rectangle 4044">
                <a:extLst>
                  <a:ext uri="{FF2B5EF4-FFF2-40B4-BE49-F238E27FC236}">
                    <a16:creationId xmlns:a16="http://schemas.microsoft.com/office/drawing/2014/main" id="{5614478C-9B41-46C0-AE40-348440791A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7" name="Rectangle 4045">
                <a:extLst>
                  <a:ext uri="{FF2B5EF4-FFF2-40B4-BE49-F238E27FC236}">
                    <a16:creationId xmlns:a16="http://schemas.microsoft.com/office/drawing/2014/main" id="{7B1C0EFA-1A33-4FAC-921A-2FD27F37F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8" name="Rectangle 4046">
                <a:extLst>
                  <a:ext uri="{FF2B5EF4-FFF2-40B4-BE49-F238E27FC236}">
                    <a16:creationId xmlns:a16="http://schemas.microsoft.com/office/drawing/2014/main" id="{6ABAE955-ABB0-4B3D-9DFF-3CD58C210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89" name="Rectangle 4047">
                <a:extLst>
                  <a:ext uri="{FF2B5EF4-FFF2-40B4-BE49-F238E27FC236}">
                    <a16:creationId xmlns:a16="http://schemas.microsoft.com/office/drawing/2014/main" id="{89574654-B13E-4F61-8D6F-12C016384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0" name="Rectangle 4048">
                <a:extLst>
                  <a:ext uri="{FF2B5EF4-FFF2-40B4-BE49-F238E27FC236}">
                    <a16:creationId xmlns:a16="http://schemas.microsoft.com/office/drawing/2014/main" id="{0C1BDF08-8E5D-4B5A-B835-4AEF695D2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1" name="Rectangle 4049">
                <a:extLst>
                  <a:ext uri="{FF2B5EF4-FFF2-40B4-BE49-F238E27FC236}">
                    <a16:creationId xmlns:a16="http://schemas.microsoft.com/office/drawing/2014/main" id="{8A2AD10D-5EFA-4524-AA7F-B77F5B409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2" name="Rectangle 4050">
                <a:extLst>
                  <a:ext uri="{FF2B5EF4-FFF2-40B4-BE49-F238E27FC236}">
                    <a16:creationId xmlns:a16="http://schemas.microsoft.com/office/drawing/2014/main" id="{E5AC11F5-4A0B-4739-A838-ADEADBBDC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3" name="Rectangle 4051">
                <a:extLst>
                  <a:ext uri="{FF2B5EF4-FFF2-40B4-BE49-F238E27FC236}">
                    <a16:creationId xmlns:a16="http://schemas.microsoft.com/office/drawing/2014/main" id="{62B92D62-8B5E-4B06-97F2-4DFB1EBC3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4" name="Rectangle 4052">
                <a:extLst>
                  <a:ext uri="{FF2B5EF4-FFF2-40B4-BE49-F238E27FC236}">
                    <a16:creationId xmlns:a16="http://schemas.microsoft.com/office/drawing/2014/main" id="{DA1D2201-E763-4F49-99E4-1621798B4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5" name="Rectangle 4053">
                <a:extLst>
                  <a:ext uri="{FF2B5EF4-FFF2-40B4-BE49-F238E27FC236}">
                    <a16:creationId xmlns:a16="http://schemas.microsoft.com/office/drawing/2014/main" id="{1A153A7C-D852-44A5-9F84-D16AC04F7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6" name="Rectangle 4054">
                <a:extLst>
                  <a:ext uri="{FF2B5EF4-FFF2-40B4-BE49-F238E27FC236}">
                    <a16:creationId xmlns:a16="http://schemas.microsoft.com/office/drawing/2014/main" id="{A0138C17-340D-451E-B135-D726F4584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7" name="Rectangle 4055">
                <a:extLst>
                  <a:ext uri="{FF2B5EF4-FFF2-40B4-BE49-F238E27FC236}">
                    <a16:creationId xmlns:a16="http://schemas.microsoft.com/office/drawing/2014/main" id="{7C0C15E0-72A8-4FD5-BEBA-E2012E3A3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8" name="Rectangle 4056">
                <a:extLst>
                  <a:ext uri="{FF2B5EF4-FFF2-40B4-BE49-F238E27FC236}">
                    <a16:creationId xmlns:a16="http://schemas.microsoft.com/office/drawing/2014/main" id="{50FD325B-A3B0-4A80-9DFB-D7295BF1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99" name="Rectangle 4057">
                <a:extLst>
                  <a:ext uri="{FF2B5EF4-FFF2-40B4-BE49-F238E27FC236}">
                    <a16:creationId xmlns:a16="http://schemas.microsoft.com/office/drawing/2014/main" id="{430D8A5B-7C43-48B1-8BFB-825F394AD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0" name="Rectangle 4058">
                <a:extLst>
                  <a:ext uri="{FF2B5EF4-FFF2-40B4-BE49-F238E27FC236}">
                    <a16:creationId xmlns:a16="http://schemas.microsoft.com/office/drawing/2014/main" id="{14AD44EA-9CFF-46DC-A14B-EEF2C3183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0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1" name="Rectangle 4059">
                <a:extLst>
                  <a:ext uri="{FF2B5EF4-FFF2-40B4-BE49-F238E27FC236}">
                    <a16:creationId xmlns:a16="http://schemas.microsoft.com/office/drawing/2014/main" id="{BCED0108-442F-4721-B81F-630CB8269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2" name="Rectangle 4060">
                <a:extLst>
                  <a:ext uri="{FF2B5EF4-FFF2-40B4-BE49-F238E27FC236}">
                    <a16:creationId xmlns:a16="http://schemas.microsoft.com/office/drawing/2014/main" id="{00261704-2A84-4B0F-8AA3-903724B93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3" name="Rectangle 4061">
                <a:extLst>
                  <a:ext uri="{FF2B5EF4-FFF2-40B4-BE49-F238E27FC236}">
                    <a16:creationId xmlns:a16="http://schemas.microsoft.com/office/drawing/2014/main" id="{784A144C-1F4D-4658-A157-3245AEC8F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4" name="Rectangle 4062">
                <a:extLst>
                  <a:ext uri="{FF2B5EF4-FFF2-40B4-BE49-F238E27FC236}">
                    <a16:creationId xmlns:a16="http://schemas.microsoft.com/office/drawing/2014/main" id="{E2F3CBB0-9529-417B-BC6C-F35800636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5" name="Rectangle 4063">
                <a:extLst>
                  <a:ext uri="{FF2B5EF4-FFF2-40B4-BE49-F238E27FC236}">
                    <a16:creationId xmlns:a16="http://schemas.microsoft.com/office/drawing/2014/main" id="{8B540068-9307-4D4E-B670-F8E9D387D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6" name="Rectangle 4064">
                <a:extLst>
                  <a:ext uri="{FF2B5EF4-FFF2-40B4-BE49-F238E27FC236}">
                    <a16:creationId xmlns:a16="http://schemas.microsoft.com/office/drawing/2014/main" id="{D3062FF6-6498-40B1-A6C2-101CA2D3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7" name="Rectangle 4065">
                <a:extLst>
                  <a:ext uri="{FF2B5EF4-FFF2-40B4-BE49-F238E27FC236}">
                    <a16:creationId xmlns:a16="http://schemas.microsoft.com/office/drawing/2014/main" id="{49A10DEE-19A2-4B67-B114-6E9002911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8" name="Rectangle 4066">
                <a:extLst>
                  <a:ext uri="{FF2B5EF4-FFF2-40B4-BE49-F238E27FC236}">
                    <a16:creationId xmlns:a16="http://schemas.microsoft.com/office/drawing/2014/main" id="{25602DC7-9B84-493F-9A2D-356A03190C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09" name="Rectangle 4067">
                <a:extLst>
                  <a:ext uri="{FF2B5EF4-FFF2-40B4-BE49-F238E27FC236}">
                    <a16:creationId xmlns:a16="http://schemas.microsoft.com/office/drawing/2014/main" id="{825163E0-B869-4422-BD83-B4788AB076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0" name="Rectangle 4068">
                <a:extLst>
                  <a:ext uri="{FF2B5EF4-FFF2-40B4-BE49-F238E27FC236}">
                    <a16:creationId xmlns:a16="http://schemas.microsoft.com/office/drawing/2014/main" id="{78C4C41B-CEF1-41D7-97F5-8B7D1F187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1" name="Rectangle 4069">
                <a:extLst>
                  <a:ext uri="{FF2B5EF4-FFF2-40B4-BE49-F238E27FC236}">
                    <a16:creationId xmlns:a16="http://schemas.microsoft.com/office/drawing/2014/main" id="{00B92916-7A25-4E51-A3FA-2D6D368C3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2" name="Rectangle 4070">
                <a:extLst>
                  <a:ext uri="{FF2B5EF4-FFF2-40B4-BE49-F238E27FC236}">
                    <a16:creationId xmlns:a16="http://schemas.microsoft.com/office/drawing/2014/main" id="{4EAFA33D-B57B-4A24-9F25-547DA9C28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3" name="Rectangle 4071">
                <a:extLst>
                  <a:ext uri="{FF2B5EF4-FFF2-40B4-BE49-F238E27FC236}">
                    <a16:creationId xmlns:a16="http://schemas.microsoft.com/office/drawing/2014/main" id="{FC0F634F-0556-4F32-91DE-2BF8B32A3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4" name="Rectangle 4072">
                <a:extLst>
                  <a:ext uri="{FF2B5EF4-FFF2-40B4-BE49-F238E27FC236}">
                    <a16:creationId xmlns:a16="http://schemas.microsoft.com/office/drawing/2014/main" id="{037E8417-F16C-45FC-B69B-681EE8CDF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5" name="Rectangle 4073">
                <a:extLst>
                  <a:ext uri="{FF2B5EF4-FFF2-40B4-BE49-F238E27FC236}">
                    <a16:creationId xmlns:a16="http://schemas.microsoft.com/office/drawing/2014/main" id="{26851F18-89E8-43D7-8BCC-6F6D2F7075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6" name="Rectangle 4074">
                <a:extLst>
                  <a:ext uri="{FF2B5EF4-FFF2-40B4-BE49-F238E27FC236}">
                    <a16:creationId xmlns:a16="http://schemas.microsoft.com/office/drawing/2014/main" id="{6675FCA6-956D-45AB-87CD-A92EE54D6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7" name="Rectangle 4075">
                <a:extLst>
                  <a:ext uri="{FF2B5EF4-FFF2-40B4-BE49-F238E27FC236}">
                    <a16:creationId xmlns:a16="http://schemas.microsoft.com/office/drawing/2014/main" id="{740EE743-5D8E-42E1-9637-CA3D52EE5A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8" name="Rectangle 4076">
                <a:extLst>
                  <a:ext uri="{FF2B5EF4-FFF2-40B4-BE49-F238E27FC236}">
                    <a16:creationId xmlns:a16="http://schemas.microsoft.com/office/drawing/2014/main" id="{27C82B1B-744D-405D-8125-3B9796945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19" name="Rectangle 4077">
                <a:extLst>
                  <a:ext uri="{FF2B5EF4-FFF2-40B4-BE49-F238E27FC236}">
                    <a16:creationId xmlns:a16="http://schemas.microsoft.com/office/drawing/2014/main" id="{75A971FA-3B7C-4151-8D2A-65551AB2B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0" name="Rectangle 4078">
                <a:extLst>
                  <a:ext uri="{FF2B5EF4-FFF2-40B4-BE49-F238E27FC236}">
                    <a16:creationId xmlns:a16="http://schemas.microsoft.com/office/drawing/2014/main" id="{C76B6CB7-81DA-4061-8E22-1BAAC0D18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1" name="Rectangle 4079">
                <a:extLst>
                  <a:ext uri="{FF2B5EF4-FFF2-40B4-BE49-F238E27FC236}">
                    <a16:creationId xmlns:a16="http://schemas.microsoft.com/office/drawing/2014/main" id="{DB30FC2F-E7A3-4214-A5C1-787E97D9C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2" name="Rectangle 4080">
                <a:extLst>
                  <a:ext uri="{FF2B5EF4-FFF2-40B4-BE49-F238E27FC236}">
                    <a16:creationId xmlns:a16="http://schemas.microsoft.com/office/drawing/2014/main" id="{29421618-DB01-4117-9CED-081D1B40F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3" name="Rectangle 4081">
                <a:extLst>
                  <a:ext uri="{FF2B5EF4-FFF2-40B4-BE49-F238E27FC236}">
                    <a16:creationId xmlns:a16="http://schemas.microsoft.com/office/drawing/2014/main" id="{0AE94CE2-64F1-4240-B146-F317200C0B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4" name="Rectangle 4082">
                <a:extLst>
                  <a:ext uri="{FF2B5EF4-FFF2-40B4-BE49-F238E27FC236}">
                    <a16:creationId xmlns:a16="http://schemas.microsoft.com/office/drawing/2014/main" id="{279215DF-44F8-48D2-8CC7-1559A0406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5" name="Rectangle 4083">
                <a:extLst>
                  <a:ext uri="{FF2B5EF4-FFF2-40B4-BE49-F238E27FC236}">
                    <a16:creationId xmlns:a16="http://schemas.microsoft.com/office/drawing/2014/main" id="{D631839D-74A9-4643-AB4C-CED2C7718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6" name="Rectangle 4084">
                <a:extLst>
                  <a:ext uri="{FF2B5EF4-FFF2-40B4-BE49-F238E27FC236}">
                    <a16:creationId xmlns:a16="http://schemas.microsoft.com/office/drawing/2014/main" id="{DC9CDF07-340B-4C5F-B9D9-D9B8F8453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7" name="Rectangle 4085">
                <a:extLst>
                  <a:ext uri="{FF2B5EF4-FFF2-40B4-BE49-F238E27FC236}">
                    <a16:creationId xmlns:a16="http://schemas.microsoft.com/office/drawing/2014/main" id="{17DB7D46-5338-41B3-9460-F53613F4B6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8" name="Rectangle 4086">
                <a:extLst>
                  <a:ext uri="{FF2B5EF4-FFF2-40B4-BE49-F238E27FC236}">
                    <a16:creationId xmlns:a16="http://schemas.microsoft.com/office/drawing/2014/main" id="{D4894F83-FD50-49C3-9C8D-095522F6A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29" name="Rectangle 4087">
                <a:extLst>
                  <a:ext uri="{FF2B5EF4-FFF2-40B4-BE49-F238E27FC236}">
                    <a16:creationId xmlns:a16="http://schemas.microsoft.com/office/drawing/2014/main" id="{7672804E-C541-49B6-B65A-4D4A13667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0" name="Rectangle 4088">
                <a:extLst>
                  <a:ext uri="{FF2B5EF4-FFF2-40B4-BE49-F238E27FC236}">
                    <a16:creationId xmlns:a16="http://schemas.microsoft.com/office/drawing/2014/main" id="{8D375242-63C2-4F44-AB5F-33CDFA5BB8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1" name="Rectangle 4089">
                <a:extLst>
                  <a:ext uri="{FF2B5EF4-FFF2-40B4-BE49-F238E27FC236}">
                    <a16:creationId xmlns:a16="http://schemas.microsoft.com/office/drawing/2014/main" id="{70B73549-8C97-4540-9B90-81690F382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2" name="Rectangle 4090">
                <a:extLst>
                  <a:ext uri="{FF2B5EF4-FFF2-40B4-BE49-F238E27FC236}">
                    <a16:creationId xmlns:a16="http://schemas.microsoft.com/office/drawing/2014/main" id="{6FC4AC3A-B022-46F7-A7C0-AAD0E5ED4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3" name="Rectangle 4091">
                <a:extLst>
                  <a:ext uri="{FF2B5EF4-FFF2-40B4-BE49-F238E27FC236}">
                    <a16:creationId xmlns:a16="http://schemas.microsoft.com/office/drawing/2014/main" id="{7F796116-0EFF-4DC3-842A-BC327753A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4" name="Rectangle 4092">
                <a:extLst>
                  <a:ext uri="{FF2B5EF4-FFF2-40B4-BE49-F238E27FC236}">
                    <a16:creationId xmlns:a16="http://schemas.microsoft.com/office/drawing/2014/main" id="{83D7C99D-8183-4B0B-8F49-AFB0D61B8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5" name="Rectangle 4093">
                <a:extLst>
                  <a:ext uri="{FF2B5EF4-FFF2-40B4-BE49-F238E27FC236}">
                    <a16:creationId xmlns:a16="http://schemas.microsoft.com/office/drawing/2014/main" id="{2194DDA0-B3C8-4695-AE6E-8181BBDE9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6" name="Rectangle 4094">
                <a:extLst>
                  <a:ext uri="{FF2B5EF4-FFF2-40B4-BE49-F238E27FC236}">
                    <a16:creationId xmlns:a16="http://schemas.microsoft.com/office/drawing/2014/main" id="{608BC48A-CC0D-4930-B8A9-07B04C196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7" name="Rectangle 4095">
                <a:extLst>
                  <a:ext uri="{FF2B5EF4-FFF2-40B4-BE49-F238E27FC236}">
                    <a16:creationId xmlns:a16="http://schemas.microsoft.com/office/drawing/2014/main" id="{881E2EEE-59B0-42D6-8F1F-79E74AA0BF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8" name="Rectangle 4096">
                <a:extLst>
                  <a:ext uri="{FF2B5EF4-FFF2-40B4-BE49-F238E27FC236}">
                    <a16:creationId xmlns:a16="http://schemas.microsoft.com/office/drawing/2014/main" id="{EAA8EEE0-78B0-434C-8574-81224FF5FA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39" name="Rectangle 4097">
                <a:extLst>
                  <a:ext uri="{FF2B5EF4-FFF2-40B4-BE49-F238E27FC236}">
                    <a16:creationId xmlns:a16="http://schemas.microsoft.com/office/drawing/2014/main" id="{C0E6F924-31BB-4033-8601-6739D129D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0" name="Rectangle 4098">
                <a:extLst>
                  <a:ext uri="{FF2B5EF4-FFF2-40B4-BE49-F238E27FC236}">
                    <a16:creationId xmlns:a16="http://schemas.microsoft.com/office/drawing/2014/main" id="{07FA387F-4A6F-4A7F-B19E-AC72DC092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1" name="Rectangle 4099">
                <a:extLst>
                  <a:ext uri="{FF2B5EF4-FFF2-40B4-BE49-F238E27FC236}">
                    <a16:creationId xmlns:a16="http://schemas.microsoft.com/office/drawing/2014/main" id="{2E658CD3-507C-4329-A105-3CE78E22F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2" name="Rectangle 4100">
                <a:extLst>
                  <a:ext uri="{FF2B5EF4-FFF2-40B4-BE49-F238E27FC236}">
                    <a16:creationId xmlns:a16="http://schemas.microsoft.com/office/drawing/2014/main" id="{AF7D6A60-9F70-4701-9D48-E170B968B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3" name="Rectangle 4101">
                <a:extLst>
                  <a:ext uri="{FF2B5EF4-FFF2-40B4-BE49-F238E27FC236}">
                    <a16:creationId xmlns:a16="http://schemas.microsoft.com/office/drawing/2014/main" id="{99F326C6-3177-4C6C-BF45-A7DEA8E9A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4" name="Rectangle 4102">
                <a:extLst>
                  <a:ext uri="{FF2B5EF4-FFF2-40B4-BE49-F238E27FC236}">
                    <a16:creationId xmlns:a16="http://schemas.microsoft.com/office/drawing/2014/main" id="{B34ABB73-57E9-4DB4-BFD0-45424BA2C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5" name="Rectangle 4103">
                <a:extLst>
                  <a:ext uri="{FF2B5EF4-FFF2-40B4-BE49-F238E27FC236}">
                    <a16:creationId xmlns:a16="http://schemas.microsoft.com/office/drawing/2014/main" id="{62FF0748-BA5A-45DD-9BD2-647872E3F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6" name="Rectangle 4104">
                <a:extLst>
                  <a:ext uri="{FF2B5EF4-FFF2-40B4-BE49-F238E27FC236}">
                    <a16:creationId xmlns:a16="http://schemas.microsoft.com/office/drawing/2014/main" id="{E9CE3FC8-6AEC-4B15-92A3-09345B540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7" name="Rectangle 4105">
                <a:extLst>
                  <a:ext uri="{FF2B5EF4-FFF2-40B4-BE49-F238E27FC236}">
                    <a16:creationId xmlns:a16="http://schemas.microsoft.com/office/drawing/2014/main" id="{4CCD02DC-EB32-45BD-9304-BA3EE9D22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8" name="Rectangle 4106">
                <a:extLst>
                  <a:ext uri="{FF2B5EF4-FFF2-40B4-BE49-F238E27FC236}">
                    <a16:creationId xmlns:a16="http://schemas.microsoft.com/office/drawing/2014/main" id="{A438E0E2-BB04-4D30-BABA-F9B6934A80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49" name="Rectangle 4107">
                <a:extLst>
                  <a:ext uri="{FF2B5EF4-FFF2-40B4-BE49-F238E27FC236}">
                    <a16:creationId xmlns:a16="http://schemas.microsoft.com/office/drawing/2014/main" id="{2BB45A2D-7C82-4629-AC10-784A852D7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0" name="Rectangle 4108">
                <a:extLst>
                  <a:ext uri="{FF2B5EF4-FFF2-40B4-BE49-F238E27FC236}">
                    <a16:creationId xmlns:a16="http://schemas.microsoft.com/office/drawing/2014/main" id="{B13EE38F-BEAE-4413-AD21-963607B83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1" name="Rectangle 4109">
                <a:extLst>
                  <a:ext uri="{FF2B5EF4-FFF2-40B4-BE49-F238E27FC236}">
                    <a16:creationId xmlns:a16="http://schemas.microsoft.com/office/drawing/2014/main" id="{2B061543-EDB0-437A-A803-66349E313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2" name="Rectangle 4110">
                <a:extLst>
                  <a:ext uri="{FF2B5EF4-FFF2-40B4-BE49-F238E27FC236}">
                    <a16:creationId xmlns:a16="http://schemas.microsoft.com/office/drawing/2014/main" id="{E5BD79FA-CF6E-4FAC-AC67-62F11E84A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3" name="Rectangle 4111">
                <a:extLst>
                  <a:ext uri="{FF2B5EF4-FFF2-40B4-BE49-F238E27FC236}">
                    <a16:creationId xmlns:a16="http://schemas.microsoft.com/office/drawing/2014/main" id="{FF909319-42C7-4A55-A7FD-D142A5DB1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4" name="Rectangle 4112">
                <a:extLst>
                  <a:ext uri="{FF2B5EF4-FFF2-40B4-BE49-F238E27FC236}">
                    <a16:creationId xmlns:a16="http://schemas.microsoft.com/office/drawing/2014/main" id="{87029DFE-FEC2-4D0A-BC03-BCD4E4A53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5" name="Rectangle 4113">
                <a:extLst>
                  <a:ext uri="{FF2B5EF4-FFF2-40B4-BE49-F238E27FC236}">
                    <a16:creationId xmlns:a16="http://schemas.microsoft.com/office/drawing/2014/main" id="{B869C38A-E2BB-4FCE-AEF0-1DC289C2C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6" name="Rectangle 4114">
                <a:extLst>
                  <a:ext uri="{FF2B5EF4-FFF2-40B4-BE49-F238E27FC236}">
                    <a16:creationId xmlns:a16="http://schemas.microsoft.com/office/drawing/2014/main" id="{7FFD539C-D02A-4B16-B2E1-688AACB56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7" name="Rectangle 4115">
                <a:extLst>
                  <a:ext uri="{FF2B5EF4-FFF2-40B4-BE49-F238E27FC236}">
                    <a16:creationId xmlns:a16="http://schemas.microsoft.com/office/drawing/2014/main" id="{5DA157E0-509C-4744-86A8-189C240DE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8" name="Rectangle 4116">
                <a:extLst>
                  <a:ext uri="{FF2B5EF4-FFF2-40B4-BE49-F238E27FC236}">
                    <a16:creationId xmlns:a16="http://schemas.microsoft.com/office/drawing/2014/main" id="{13B5157E-9DC4-4901-8FC1-3363EE14F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59" name="Rectangle 4117">
                <a:extLst>
                  <a:ext uri="{FF2B5EF4-FFF2-40B4-BE49-F238E27FC236}">
                    <a16:creationId xmlns:a16="http://schemas.microsoft.com/office/drawing/2014/main" id="{70976112-44B8-4ED8-AD6D-24775FEA1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3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0" name="Rectangle 4118">
                <a:extLst>
                  <a:ext uri="{FF2B5EF4-FFF2-40B4-BE49-F238E27FC236}">
                    <a16:creationId xmlns:a16="http://schemas.microsoft.com/office/drawing/2014/main" id="{68DCEE8E-B75F-42BA-9217-81725A5DE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1" name="Rectangle 4119">
                <a:extLst>
                  <a:ext uri="{FF2B5EF4-FFF2-40B4-BE49-F238E27FC236}">
                    <a16:creationId xmlns:a16="http://schemas.microsoft.com/office/drawing/2014/main" id="{D23B552A-79E7-41BF-B293-DA47427EC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2" name="Rectangle 4120">
                <a:extLst>
                  <a:ext uri="{FF2B5EF4-FFF2-40B4-BE49-F238E27FC236}">
                    <a16:creationId xmlns:a16="http://schemas.microsoft.com/office/drawing/2014/main" id="{9B8FB18A-F6F8-41A0-AA49-F9C26F783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3" name="Rectangle 4121">
                <a:extLst>
                  <a:ext uri="{FF2B5EF4-FFF2-40B4-BE49-F238E27FC236}">
                    <a16:creationId xmlns:a16="http://schemas.microsoft.com/office/drawing/2014/main" id="{3B06E9D4-1578-47B0-B087-8DB0A0204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4" name="Rectangle 4122">
                <a:extLst>
                  <a:ext uri="{FF2B5EF4-FFF2-40B4-BE49-F238E27FC236}">
                    <a16:creationId xmlns:a16="http://schemas.microsoft.com/office/drawing/2014/main" id="{71A3358B-54DC-47A5-A9E5-E76A1A684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5" name="Rectangle 4123">
                <a:extLst>
                  <a:ext uri="{FF2B5EF4-FFF2-40B4-BE49-F238E27FC236}">
                    <a16:creationId xmlns:a16="http://schemas.microsoft.com/office/drawing/2014/main" id="{8405D3B7-E6E4-40B3-ADB4-10B8C6A6E7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6" name="Rectangle 4124">
                <a:extLst>
                  <a:ext uri="{FF2B5EF4-FFF2-40B4-BE49-F238E27FC236}">
                    <a16:creationId xmlns:a16="http://schemas.microsoft.com/office/drawing/2014/main" id="{27C9E5A7-0554-49A5-B589-2F16DABE1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7" name="Rectangle 4125">
                <a:extLst>
                  <a:ext uri="{FF2B5EF4-FFF2-40B4-BE49-F238E27FC236}">
                    <a16:creationId xmlns:a16="http://schemas.microsoft.com/office/drawing/2014/main" id="{73168D16-7690-4E2F-8B0A-4E0C212E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8" name="Rectangle 4126">
                <a:extLst>
                  <a:ext uri="{FF2B5EF4-FFF2-40B4-BE49-F238E27FC236}">
                    <a16:creationId xmlns:a16="http://schemas.microsoft.com/office/drawing/2014/main" id="{C3CF7F3E-CB5E-4A2F-8A31-A76BF795D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69" name="Rectangle 4127">
                <a:extLst>
                  <a:ext uri="{FF2B5EF4-FFF2-40B4-BE49-F238E27FC236}">
                    <a16:creationId xmlns:a16="http://schemas.microsoft.com/office/drawing/2014/main" id="{946F006D-7CC4-4AC2-A307-1BB493986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0" name="Rectangle 4128">
                <a:extLst>
                  <a:ext uri="{FF2B5EF4-FFF2-40B4-BE49-F238E27FC236}">
                    <a16:creationId xmlns:a16="http://schemas.microsoft.com/office/drawing/2014/main" id="{2F20CE60-093E-4E20-955C-F5E03A4577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1" name="Rectangle 4129">
                <a:extLst>
                  <a:ext uri="{FF2B5EF4-FFF2-40B4-BE49-F238E27FC236}">
                    <a16:creationId xmlns:a16="http://schemas.microsoft.com/office/drawing/2014/main" id="{CD47F52E-0433-44ED-B826-F569C5EB7D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2" name="Rectangle 4130">
                <a:extLst>
                  <a:ext uri="{FF2B5EF4-FFF2-40B4-BE49-F238E27FC236}">
                    <a16:creationId xmlns:a16="http://schemas.microsoft.com/office/drawing/2014/main" id="{C86DD901-5FB4-4A97-8908-072A50D388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3" name="Rectangle 4131">
                <a:extLst>
                  <a:ext uri="{FF2B5EF4-FFF2-40B4-BE49-F238E27FC236}">
                    <a16:creationId xmlns:a16="http://schemas.microsoft.com/office/drawing/2014/main" id="{35CCF730-7984-41E9-AA93-BFA0CBD19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4" name="Rectangle 4132">
                <a:extLst>
                  <a:ext uri="{FF2B5EF4-FFF2-40B4-BE49-F238E27FC236}">
                    <a16:creationId xmlns:a16="http://schemas.microsoft.com/office/drawing/2014/main" id="{88CC2C64-DD49-41A5-9AB8-D48721C231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5" name="Rectangle 4133">
                <a:extLst>
                  <a:ext uri="{FF2B5EF4-FFF2-40B4-BE49-F238E27FC236}">
                    <a16:creationId xmlns:a16="http://schemas.microsoft.com/office/drawing/2014/main" id="{50449014-CC6F-45DC-87F3-0DF01D8A3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6" name="Rectangle 4134">
                <a:extLst>
                  <a:ext uri="{FF2B5EF4-FFF2-40B4-BE49-F238E27FC236}">
                    <a16:creationId xmlns:a16="http://schemas.microsoft.com/office/drawing/2014/main" id="{9F893C7E-C5B1-43D6-8D5D-C8DE63B2B8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7" name="Rectangle 4135">
                <a:extLst>
                  <a:ext uri="{FF2B5EF4-FFF2-40B4-BE49-F238E27FC236}">
                    <a16:creationId xmlns:a16="http://schemas.microsoft.com/office/drawing/2014/main" id="{36FFE972-2B53-40BB-BEA2-7F0C8FB3D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8" name="Rectangle 4136">
                <a:extLst>
                  <a:ext uri="{FF2B5EF4-FFF2-40B4-BE49-F238E27FC236}">
                    <a16:creationId xmlns:a16="http://schemas.microsoft.com/office/drawing/2014/main" id="{CA2CA3E9-96BD-4DF9-B924-FA4BCAF4D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79" name="Rectangle 4137">
                <a:extLst>
                  <a:ext uri="{FF2B5EF4-FFF2-40B4-BE49-F238E27FC236}">
                    <a16:creationId xmlns:a16="http://schemas.microsoft.com/office/drawing/2014/main" id="{FF7856F2-C401-4860-9756-B50ABC609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0" name="Rectangle 4138">
                <a:extLst>
                  <a:ext uri="{FF2B5EF4-FFF2-40B4-BE49-F238E27FC236}">
                    <a16:creationId xmlns:a16="http://schemas.microsoft.com/office/drawing/2014/main" id="{2151691D-7604-4A64-AD8E-4A7B9D914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1" name="Rectangle 4139">
                <a:extLst>
                  <a:ext uri="{FF2B5EF4-FFF2-40B4-BE49-F238E27FC236}">
                    <a16:creationId xmlns:a16="http://schemas.microsoft.com/office/drawing/2014/main" id="{843F59CF-D17A-4B91-9B6E-DF19D332F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2" name="Rectangle 4140">
                <a:extLst>
                  <a:ext uri="{FF2B5EF4-FFF2-40B4-BE49-F238E27FC236}">
                    <a16:creationId xmlns:a16="http://schemas.microsoft.com/office/drawing/2014/main" id="{B3AB84F2-4616-4BAE-858A-B0AAC5141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3" name="Rectangle 4141">
                <a:extLst>
                  <a:ext uri="{FF2B5EF4-FFF2-40B4-BE49-F238E27FC236}">
                    <a16:creationId xmlns:a16="http://schemas.microsoft.com/office/drawing/2014/main" id="{ECEC8E4E-DAC9-47C5-AA42-74A371F6E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4" name="Rectangle 4142">
                <a:extLst>
                  <a:ext uri="{FF2B5EF4-FFF2-40B4-BE49-F238E27FC236}">
                    <a16:creationId xmlns:a16="http://schemas.microsoft.com/office/drawing/2014/main" id="{860358CE-28A9-42E8-B0C3-6E64EF443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5" name="Rectangle 4143">
                <a:extLst>
                  <a:ext uri="{FF2B5EF4-FFF2-40B4-BE49-F238E27FC236}">
                    <a16:creationId xmlns:a16="http://schemas.microsoft.com/office/drawing/2014/main" id="{7B71634A-144D-40AB-BD0D-CD5EAC7BA3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6" name="Rectangle 4144">
                <a:extLst>
                  <a:ext uri="{FF2B5EF4-FFF2-40B4-BE49-F238E27FC236}">
                    <a16:creationId xmlns:a16="http://schemas.microsoft.com/office/drawing/2014/main" id="{95FC1DE3-23AD-4223-B32F-1FBBC3D26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7" name="Rectangle 4145">
                <a:extLst>
                  <a:ext uri="{FF2B5EF4-FFF2-40B4-BE49-F238E27FC236}">
                    <a16:creationId xmlns:a16="http://schemas.microsoft.com/office/drawing/2014/main" id="{BA10EB5C-260E-45F7-ADAD-6C1585524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8" name="Rectangle 4146">
                <a:extLst>
                  <a:ext uri="{FF2B5EF4-FFF2-40B4-BE49-F238E27FC236}">
                    <a16:creationId xmlns:a16="http://schemas.microsoft.com/office/drawing/2014/main" id="{0AE58ED7-60B8-4CED-8ADB-9991FAFB1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89" name="Rectangle 4147">
                <a:extLst>
                  <a:ext uri="{FF2B5EF4-FFF2-40B4-BE49-F238E27FC236}">
                    <a16:creationId xmlns:a16="http://schemas.microsoft.com/office/drawing/2014/main" id="{84120764-9D6F-40D0-AAB7-44BE73B3E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0" name="Rectangle 4148">
                <a:extLst>
                  <a:ext uri="{FF2B5EF4-FFF2-40B4-BE49-F238E27FC236}">
                    <a16:creationId xmlns:a16="http://schemas.microsoft.com/office/drawing/2014/main" id="{1613DD66-9735-4A05-8079-968BE845E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1" name="Rectangle 4149">
                <a:extLst>
                  <a:ext uri="{FF2B5EF4-FFF2-40B4-BE49-F238E27FC236}">
                    <a16:creationId xmlns:a16="http://schemas.microsoft.com/office/drawing/2014/main" id="{31A5F08E-714D-47D2-B719-150894639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2" name="Rectangle 4150">
                <a:extLst>
                  <a:ext uri="{FF2B5EF4-FFF2-40B4-BE49-F238E27FC236}">
                    <a16:creationId xmlns:a16="http://schemas.microsoft.com/office/drawing/2014/main" id="{65E5D0F3-4059-4007-9E82-1E8D686951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3" name="Rectangle 4151">
                <a:extLst>
                  <a:ext uri="{FF2B5EF4-FFF2-40B4-BE49-F238E27FC236}">
                    <a16:creationId xmlns:a16="http://schemas.microsoft.com/office/drawing/2014/main" id="{B46B9399-675D-4952-999F-DED6C4C48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4" name="Rectangle 4152">
                <a:extLst>
                  <a:ext uri="{FF2B5EF4-FFF2-40B4-BE49-F238E27FC236}">
                    <a16:creationId xmlns:a16="http://schemas.microsoft.com/office/drawing/2014/main" id="{DB051277-9DAA-44CB-BCBA-6C57333D7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5" name="Rectangle 4153">
                <a:extLst>
                  <a:ext uri="{FF2B5EF4-FFF2-40B4-BE49-F238E27FC236}">
                    <a16:creationId xmlns:a16="http://schemas.microsoft.com/office/drawing/2014/main" id="{63647F4A-E9D8-4ADB-B014-9673F2982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6" name="Rectangle 4154">
                <a:extLst>
                  <a:ext uri="{FF2B5EF4-FFF2-40B4-BE49-F238E27FC236}">
                    <a16:creationId xmlns:a16="http://schemas.microsoft.com/office/drawing/2014/main" id="{DABCC127-1AF9-4BB2-B669-0AEEBE506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7" name="Rectangle 4155">
                <a:extLst>
                  <a:ext uri="{FF2B5EF4-FFF2-40B4-BE49-F238E27FC236}">
                    <a16:creationId xmlns:a16="http://schemas.microsoft.com/office/drawing/2014/main" id="{6EBFD583-6B8E-4522-AE9F-FBF3FC344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8" name="Rectangle 4156">
                <a:extLst>
                  <a:ext uri="{FF2B5EF4-FFF2-40B4-BE49-F238E27FC236}">
                    <a16:creationId xmlns:a16="http://schemas.microsoft.com/office/drawing/2014/main" id="{3C592C72-0764-40B4-BCC7-AB90FB156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299" name="Rectangle 4157">
                <a:extLst>
                  <a:ext uri="{FF2B5EF4-FFF2-40B4-BE49-F238E27FC236}">
                    <a16:creationId xmlns:a16="http://schemas.microsoft.com/office/drawing/2014/main" id="{33A1799C-03F7-481E-A8C4-89C02824B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0" name="Rectangle 4158">
                <a:extLst>
                  <a:ext uri="{FF2B5EF4-FFF2-40B4-BE49-F238E27FC236}">
                    <a16:creationId xmlns:a16="http://schemas.microsoft.com/office/drawing/2014/main" id="{488C7C21-6DF9-4656-80B8-F431397C9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1" name="Rectangle 4159">
                <a:extLst>
                  <a:ext uri="{FF2B5EF4-FFF2-40B4-BE49-F238E27FC236}">
                    <a16:creationId xmlns:a16="http://schemas.microsoft.com/office/drawing/2014/main" id="{82B888DC-874A-4DEC-9B8A-74DF7D8AA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2" name="Rectangle 4160">
                <a:extLst>
                  <a:ext uri="{FF2B5EF4-FFF2-40B4-BE49-F238E27FC236}">
                    <a16:creationId xmlns:a16="http://schemas.microsoft.com/office/drawing/2014/main" id="{010547E8-918F-4CEB-BD51-1A9C0E27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3" name="Rectangle 4161">
                <a:extLst>
                  <a:ext uri="{FF2B5EF4-FFF2-40B4-BE49-F238E27FC236}">
                    <a16:creationId xmlns:a16="http://schemas.microsoft.com/office/drawing/2014/main" id="{42D2B19A-237C-4494-B5D8-1D7E14995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4" name="Rectangle 4162">
                <a:extLst>
                  <a:ext uri="{FF2B5EF4-FFF2-40B4-BE49-F238E27FC236}">
                    <a16:creationId xmlns:a16="http://schemas.microsoft.com/office/drawing/2014/main" id="{9E8C2D11-F81F-4382-ACE9-D03AD54A68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5" name="Rectangle 4163">
                <a:extLst>
                  <a:ext uri="{FF2B5EF4-FFF2-40B4-BE49-F238E27FC236}">
                    <a16:creationId xmlns:a16="http://schemas.microsoft.com/office/drawing/2014/main" id="{3AFEBE54-F9AD-45FA-B004-E4B98200B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6" name="Rectangle 4164">
                <a:extLst>
                  <a:ext uri="{FF2B5EF4-FFF2-40B4-BE49-F238E27FC236}">
                    <a16:creationId xmlns:a16="http://schemas.microsoft.com/office/drawing/2014/main" id="{5DFC5635-34BA-4C17-AE7C-D260081FA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7" name="Rectangle 4165">
                <a:extLst>
                  <a:ext uri="{FF2B5EF4-FFF2-40B4-BE49-F238E27FC236}">
                    <a16:creationId xmlns:a16="http://schemas.microsoft.com/office/drawing/2014/main" id="{6DE938E5-D6DB-4EF9-90A3-8B7FCE116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8" name="Rectangle 4166">
                <a:extLst>
                  <a:ext uri="{FF2B5EF4-FFF2-40B4-BE49-F238E27FC236}">
                    <a16:creationId xmlns:a16="http://schemas.microsoft.com/office/drawing/2014/main" id="{172CF3A6-C5B2-494C-8733-08D8365C9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09" name="Rectangle 4167">
                <a:extLst>
                  <a:ext uri="{FF2B5EF4-FFF2-40B4-BE49-F238E27FC236}">
                    <a16:creationId xmlns:a16="http://schemas.microsoft.com/office/drawing/2014/main" id="{3F40CA15-A458-419A-81AA-273B27D00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0" name="Rectangle 4168">
                <a:extLst>
                  <a:ext uri="{FF2B5EF4-FFF2-40B4-BE49-F238E27FC236}">
                    <a16:creationId xmlns:a16="http://schemas.microsoft.com/office/drawing/2014/main" id="{75828B0E-0CCD-4B52-BA40-96A635346D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1" name="Rectangle 4169">
                <a:extLst>
                  <a:ext uri="{FF2B5EF4-FFF2-40B4-BE49-F238E27FC236}">
                    <a16:creationId xmlns:a16="http://schemas.microsoft.com/office/drawing/2014/main" id="{6BE54CF2-133C-4A6B-B24C-5146E335E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2" name="Rectangle 4170">
                <a:extLst>
                  <a:ext uri="{FF2B5EF4-FFF2-40B4-BE49-F238E27FC236}">
                    <a16:creationId xmlns:a16="http://schemas.microsoft.com/office/drawing/2014/main" id="{EABD0A7C-8B47-42D6-BFD6-9AA98F9DD1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3" name="Rectangle 4171">
                <a:extLst>
                  <a:ext uri="{FF2B5EF4-FFF2-40B4-BE49-F238E27FC236}">
                    <a16:creationId xmlns:a16="http://schemas.microsoft.com/office/drawing/2014/main" id="{07650A76-5DB4-422A-BE7E-B3BE98E12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4" name="Rectangle 4172">
                <a:extLst>
                  <a:ext uri="{FF2B5EF4-FFF2-40B4-BE49-F238E27FC236}">
                    <a16:creationId xmlns:a16="http://schemas.microsoft.com/office/drawing/2014/main" id="{597050EA-2F9D-4B80-9DCB-B1EBD3E73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5" name="Rectangle 4173">
                <a:extLst>
                  <a:ext uri="{FF2B5EF4-FFF2-40B4-BE49-F238E27FC236}">
                    <a16:creationId xmlns:a16="http://schemas.microsoft.com/office/drawing/2014/main" id="{DA2ED9D0-EA56-4FE5-BF13-85C7C85EC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6" name="Rectangle 4174">
                <a:extLst>
                  <a:ext uri="{FF2B5EF4-FFF2-40B4-BE49-F238E27FC236}">
                    <a16:creationId xmlns:a16="http://schemas.microsoft.com/office/drawing/2014/main" id="{9E4F678B-D037-4C52-9E22-1CF9C5C31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7" name="Rectangle 4175">
                <a:extLst>
                  <a:ext uri="{FF2B5EF4-FFF2-40B4-BE49-F238E27FC236}">
                    <a16:creationId xmlns:a16="http://schemas.microsoft.com/office/drawing/2014/main" id="{1BAF53C9-1474-4A06-95A7-0E3E3560F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8" name="Rectangle 4176">
                <a:extLst>
                  <a:ext uri="{FF2B5EF4-FFF2-40B4-BE49-F238E27FC236}">
                    <a16:creationId xmlns:a16="http://schemas.microsoft.com/office/drawing/2014/main" id="{BA9C2481-FC47-488B-9BF6-30E47042A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19" name="Rectangle 4177">
                <a:extLst>
                  <a:ext uri="{FF2B5EF4-FFF2-40B4-BE49-F238E27FC236}">
                    <a16:creationId xmlns:a16="http://schemas.microsoft.com/office/drawing/2014/main" id="{ED00BDF4-BA3D-4FC5-BA33-B563F5E48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0" name="Rectangle 4178">
                <a:extLst>
                  <a:ext uri="{FF2B5EF4-FFF2-40B4-BE49-F238E27FC236}">
                    <a16:creationId xmlns:a16="http://schemas.microsoft.com/office/drawing/2014/main" id="{96C36211-10A3-476B-8747-CDE017EC35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1" name="Rectangle 4179">
                <a:extLst>
                  <a:ext uri="{FF2B5EF4-FFF2-40B4-BE49-F238E27FC236}">
                    <a16:creationId xmlns:a16="http://schemas.microsoft.com/office/drawing/2014/main" id="{5774CBCB-3C48-400F-9F77-99C018572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2" name="Rectangle 4180">
                <a:extLst>
                  <a:ext uri="{FF2B5EF4-FFF2-40B4-BE49-F238E27FC236}">
                    <a16:creationId xmlns:a16="http://schemas.microsoft.com/office/drawing/2014/main" id="{1E2705AD-6FD0-43D6-A447-FD6785921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3" name="Rectangle 4181">
                <a:extLst>
                  <a:ext uri="{FF2B5EF4-FFF2-40B4-BE49-F238E27FC236}">
                    <a16:creationId xmlns:a16="http://schemas.microsoft.com/office/drawing/2014/main" id="{BEAE232B-FE05-4B46-A7B0-CEB6A415A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4" name="Rectangle 4182">
                <a:extLst>
                  <a:ext uri="{FF2B5EF4-FFF2-40B4-BE49-F238E27FC236}">
                    <a16:creationId xmlns:a16="http://schemas.microsoft.com/office/drawing/2014/main" id="{BE00E1CA-C453-439A-AE7B-0FF490393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5" name="Rectangle 4183">
                <a:extLst>
                  <a:ext uri="{FF2B5EF4-FFF2-40B4-BE49-F238E27FC236}">
                    <a16:creationId xmlns:a16="http://schemas.microsoft.com/office/drawing/2014/main" id="{F1B1D9D8-CAF5-44DA-9EDF-055F2249B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6" name="Rectangle 4184">
                <a:extLst>
                  <a:ext uri="{FF2B5EF4-FFF2-40B4-BE49-F238E27FC236}">
                    <a16:creationId xmlns:a16="http://schemas.microsoft.com/office/drawing/2014/main" id="{484F2A89-A568-424B-BFD6-85BA8CE3B4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7" name="Rectangle 4185">
                <a:extLst>
                  <a:ext uri="{FF2B5EF4-FFF2-40B4-BE49-F238E27FC236}">
                    <a16:creationId xmlns:a16="http://schemas.microsoft.com/office/drawing/2014/main" id="{2122FDE0-CE6C-4761-96BD-4AAA8FDB9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8" name="Rectangle 4186">
                <a:extLst>
                  <a:ext uri="{FF2B5EF4-FFF2-40B4-BE49-F238E27FC236}">
                    <a16:creationId xmlns:a16="http://schemas.microsoft.com/office/drawing/2014/main" id="{CFE362BA-78A6-492C-9D9F-3896D8DD2F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29" name="Rectangle 4187">
                <a:extLst>
                  <a:ext uri="{FF2B5EF4-FFF2-40B4-BE49-F238E27FC236}">
                    <a16:creationId xmlns:a16="http://schemas.microsoft.com/office/drawing/2014/main" id="{56F37CB3-3D45-4AD4-9CFA-90310221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0" name="Rectangle 4188">
                <a:extLst>
                  <a:ext uri="{FF2B5EF4-FFF2-40B4-BE49-F238E27FC236}">
                    <a16:creationId xmlns:a16="http://schemas.microsoft.com/office/drawing/2014/main" id="{83D220FB-3123-48E1-9F57-380AC95FC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1" name="Rectangle 4189">
                <a:extLst>
                  <a:ext uri="{FF2B5EF4-FFF2-40B4-BE49-F238E27FC236}">
                    <a16:creationId xmlns:a16="http://schemas.microsoft.com/office/drawing/2014/main" id="{9B36077C-D13A-4FA0-982D-0A53D621E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2" name="Rectangle 4190">
                <a:extLst>
                  <a:ext uri="{FF2B5EF4-FFF2-40B4-BE49-F238E27FC236}">
                    <a16:creationId xmlns:a16="http://schemas.microsoft.com/office/drawing/2014/main" id="{D548B569-ADA8-49E2-AC0E-F5CD32567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3" name="Rectangle 4191">
                <a:extLst>
                  <a:ext uri="{FF2B5EF4-FFF2-40B4-BE49-F238E27FC236}">
                    <a16:creationId xmlns:a16="http://schemas.microsoft.com/office/drawing/2014/main" id="{9507DA40-87FC-459C-879F-2EC13A8CE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4" name="Rectangle 4192">
                <a:extLst>
                  <a:ext uri="{FF2B5EF4-FFF2-40B4-BE49-F238E27FC236}">
                    <a16:creationId xmlns:a16="http://schemas.microsoft.com/office/drawing/2014/main" id="{470CDFB4-B92D-4FB8-AE14-A10C317E7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5" name="Rectangle 4193">
                <a:extLst>
                  <a:ext uri="{FF2B5EF4-FFF2-40B4-BE49-F238E27FC236}">
                    <a16:creationId xmlns:a16="http://schemas.microsoft.com/office/drawing/2014/main" id="{4FEEF423-43F9-4B7C-B2D5-8E1755B15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6" name="Rectangle 4194">
                <a:extLst>
                  <a:ext uri="{FF2B5EF4-FFF2-40B4-BE49-F238E27FC236}">
                    <a16:creationId xmlns:a16="http://schemas.microsoft.com/office/drawing/2014/main" id="{10FBDDFA-6E57-4834-A44D-C776877E0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7" name="Rectangle 4195">
                <a:extLst>
                  <a:ext uri="{FF2B5EF4-FFF2-40B4-BE49-F238E27FC236}">
                    <a16:creationId xmlns:a16="http://schemas.microsoft.com/office/drawing/2014/main" id="{3DC8C144-9AD2-426B-A912-E22508089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8" name="Rectangle 4196">
                <a:extLst>
                  <a:ext uri="{FF2B5EF4-FFF2-40B4-BE49-F238E27FC236}">
                    <a16:creationId xmlns:a16="http://schemas.microsoft.com/office/drawing/2014/main" id="{7037A72E-6CB9-4434-AC80-3F038EF56D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39" name="Rectangle 4197">
                <a:extLst>
                  <a:ext uri="{FF2B5EF4-FFF2-40B4-BE49-F238E27FC236}">
                    <a16:creationId xmlns:a16="http://schemas.microsoft.com/office/drawing/2014/main" id="{B6DE8021-D884-45FE-A40C-084E970CD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0" name="Rectangle 4198">
                <a:extLst>
                  <a:ext uri="{FF2B5EF4-FFF2-40B4-BE49-F238E27FC236}">
                    <a16:creationId xmlns:a16="http://schemas.microsoft.com/office/drawing/2014/main" id="{9A730D56-59F1-4E3A-8ADF-91C45C8B7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1" name="Rectangle 4199">
                <a:extLst>
                  <a:ext uri="{FF2B5EF4-FFF2-40B4-BE49-F238E27FC236}">
                    <a16:creationId xmlns:a16="http://schemas.microsoft.com/office/drawing/2014/main" id="{E7AC5CBC-C849-4FEA-94E7-5A662940BD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2" name="Rectangle 4200">
                <a:extLst>
                  <a:ext uri="{FF2B5EF4-FFF2-40B4-BE49-F238E27FC236}">
                    <a16:creationId xmlns:a16="http://schemas.microsoft.com/office/drawing/2014/main" id="{521D58C7-B972-4B85-AB71-F8E1F8A2D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3" name="Rectangle 4201">
                <a:extLst>
                  <a:ext uri="{FF2B5EF4-FFF2-40B4-BE49-F238E27FC236}">
                    <a16:creationId xmlns:a16="http://schemas.microsoft.com/office/drawing/2014/main" id="{B5AB9178-F83D-4B0C-A2E8-7969AB6CED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4" name="Rectangle 4202">
                <a:extLst>
                  <a:ext uri="{FF2B5EF4-FFF2-40B4-BE49-F238E27FC236}">
                    <a16:creationId xmlns:a16="http://schemas.microsoft.com/office/drawing/2014/main" id="{3BB6F708-6298-4354-853F-52C8A0E21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5" name="Rectangle 4203">
                <a:extLst>
                  <a:ext uri="{FF2B5EF4-FFF2-40B4-BE49-F238E27FC236}">
                    <a16:creationId xmlns:a16="http://schemas.microsoft.com/office/drawing/2014/main" id="{DC4ADA73-1D2C-4A5F-9880-8714F158B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6" name="Rectangle 4204">
                <a:extLst>
                  <a:ext uri="{FF2B5EF4-FFF2-40B4-BE49-F238E27FC236}">
                    <a16:creationId xmlns:a16="http://schemas.microsoft.com/office/drawing/2014/main" id="{C0387394-A864-4888-981B-268764B01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7" name="Rectangle 4205">
                <a:extLst>
                  <a:ext uri="{FF2B5EF4-FFF2-40B4-BE49-F238E27FC236}">
                    <a16:creationId xmlns:a16="http://schemas.microsoft.com/office/drawing/2014/main" id="{2BB85BDE-5667-4524-BB39-35169497D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0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8" name="Rectangle 4206">
                <a:extLst>
                  <a:ext uri="{FF2B5EF4-FFF2-40B4-BE49-F238E27FC236}">
                    <a16:creationId xmlns:a16="http://schemas.microsoft.com/office/drawing/2014/main" id="{0455C71F-371B-4FEA-8274-3D814DFD1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1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49" name="Rectangle 4207">
                <a:extLst>
                  <a:ext uri="{FF2B5EF4-FFF2-40B4-BE49-F238E27FC236}">
                    <a16:creationId xmlns:a16="http://schemas.microsoft.com/office/drawing/2014/main" id="{8E1A8F81-328C-48E8-BBA8-279E5FBDE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0" name="Rectangle 4208">
                <a:extLst>
                  <a:ext uri="{FF2B5EF4-FFF2-40B4-BE49-F238E27FC236}">
                    <a16:creationId xmlns:a16="http://schemas.microsoft.com/office/drawing/2014/main" id="{A45FCC29-8BDC-4A6A-92AF-BA5C0AD864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1" name="Rectangle 4209">
                <a:extLst>
                  <a:ext uri="{FF2B5EF4-FFF2-40B4-BE49-F238E27FC236}">
                    <a16:creationId xmlns:a16="http://schemas.microsoft.com/office/drawing/2014/main" id="{159FF663-B791-4F02-85B8-1FA9EE14E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2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2" name="Rectangle 4210">
                <a:extLst>
                  <a:ext uri="{FF2B5EF4-FFF2-40B4-BE49-F238E27FC236}">
                    <a16:creationId xmlns:a16="http://schemas.microsoft.com/office/drawing/2014/main" id="{CBD77ED4-2306-49EC-9490-8BEB45CD00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3" name="Rectangle 4211">
                <a:extLst>
                  <a:ext uri="{FF2B5EF4-FFF2-40B4-BE49-F238E27FC236}">
                    <a16:creationId xmlns:a16="http://schemas.microsoft.com/office/drawing/2014/main" id="{E72D368D-2315-40EF-9039-61975A774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3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4" name="Rectangle 4212">
                <a:extLst>
                  <a:ext uri="{FF2B5EF4-FFF2-40B4-BE49-F238E27FC236}">
                    <a16:creationId xmlns:a16="http://schemas.microsoft.com/office/drawing/2014/main" id="{2A5AB716-17B1-4322-BDC2-33B2EF43C5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5" name="Rectangle 4213">
                <a:extLst>
                  <a:ext uri="{FF2B5EF4-FFF2-40B4-BE49-F238E27FC236}">
                    <a16:creationId xmlns:a16="http://schemas.microsoft.com/office/drawing/2014/main" id="{EAE40DC3-E98E-4F46-BE35-DDD37E434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4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6" name="Rectangle 4214">
                <a:extLst>
                  <a:ext uri="{FF2B5EF4-FFF2-40B4-BE49-F238E27FC236}">
                    <a16:creationId xmlns:a16="http://schemas.microsoft.com/office/drawing/2014/main" id="{ACE8B137-1A01-4CF4-ADE3-7595B7A2C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7" name="Rectangle 4215">
                <a:extLst>
                  <a:ext uri="{FF2B5EF4-FFF2-40B4-BE49-F238E27FC236}">
                    <a16:creationId xmlns:a16="http://schemas.microsoft.com/office/drawing/2014/main" id="{9AA3002E-2577-41CC-8CFD-B6CE70C10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8" name="Rectangle 4216">
                <a:extLst>
                  <a:ext uri="{FF2B5EF4-FFF2-40B4-BE49-F238E27FC236}">
                    <a16:creationId xmlns:a16="http://schemas.microsoft.com/office/drawing/2014/main" id="{B2F65994-26C6-4891-8363-AD83B1C97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5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59" name="Rectangle 4217">
                <a:extLst>
                  <a:ext uri="{FF2B5EF4-FFF2-40B4-BE49-F238E27FC236}">
                    <a16:creationId xmlns:a16="http://schemas.microsoft.com/office/drawing/2014/main" id="{80C8C901-ED04-4B66-AE4F-6AC8221F2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0" name="Rectangle 4218">
                <a:extLst>
                  <a:ext uri="{FF2B5EF4-FFF2-40B4-BE49-F238E27FC236}">
                    <a16:creationId xmlns:a16="http://schemas.microsoft.com/office/drawing/2014/main" id="{36B078A8-A3E4-4CCF-A62F-43A3C404C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1" name="Rectangle 4219">
                <a:extLst>
                  <a:ext uri="{FF2B5EF4-FFF2-40B4-BE49-F238E27FC236}">
                    <a16:creationId xmlns:a16="http://schemas.microsoft.com/office/drawing/2014/main" id="{A2D719F2-E27A-4F08-A3A8-8857F55F2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2" name="Rectangle 4220">
                <a:extLst>
                  <a:ext uri="{FF2B5EF4-FFF2-40B4-BE49-F238E27FC236}">
                    <a16:creationId xmlns:a16="http://schemas.microsoft.com/office/drawing/2014/main" id="{930B0FA8-8861-46D0-B824-A85C4D7C1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7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3" name="Rectangle 4221">
                <a:extLst>
                  <a:ext uri="{FF2B5EF4-FFF2-40B4-BE49-F238E27FC236}">
                    <a16:creationId xmlns:a16="http://schemas.microsoft.com/office/drawing/2014/main" id="{F79CEF0A-5AA8-4B7F-803D-2F6BE2F85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4" name="Rectangle 4222">
                <a:extLst>
                  <a:ext uri="{FF2B5EF4-FFF2-40B4-BE49-F238E27FC236}">
                    <a16:creationId xmlns:a16="http://schemas.microsoft.com/office/drawing/2014/main" id="{A206651A-1636-4ACA-9564-65F9AE64F5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8" y="2811"/>
                <a:ext cx="45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365" name="Rectangle 4223">
                <a:extLst>
                  <a:ext uri="{FF2B5EF4-FFF2-40B4-BE49-F238E27FC236}">
                    <a16:creationId xmlns:a16="http://schemas.microsoft.com/office/drawing/2014/main" id="{81252FCD-DE9A-4FE9-B534-30ABB3FCF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9" y="2811"/>
                <a:ext cx="44" cy="45"/>
              </a:xfrm>
              <a:prstGeom prst="rect">
                <a:avLst/>
              </a:prstGeom>
              <a:solidFill>
                <a:srgbClr val="6060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</p:grpSp>
        <p:sp>
          <p:nvSpPr>
            <p:cNvPr id="50" name="Rectangle 4224">
              <a:extLst>
                <a:ext uri="{FF2B5EF4-FFF2-40B4-BE49-F238E27FC236}">
                  <a16:creationId xmlns:a16="http://schemas.microsoft.com/office/drawing/2014/main" id="{3A844447-EFD4-4A2D-B052-9CAA6D6D1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9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1" name="Rectangle 4225">
              <a:extLst>
                <a:ext uri="{FF2B5EF4-FFF2-40B4-BE49-F238E27FC236}">
                  <a16:creationId xmlns:a16="http://schemas.microsoft.com/office/drawing/2014/main" id="{381FDF34-5DFE-4A09-B691-4FE11B7C9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2" name="Rectangle 4226">
              <a:extLst>
                <a:ext uri="{FF2B5EF4-FFF2-40B4-BE49-F238E27FC236}">
                  <a16:creationId xmlns:a16="http://schemas.microsoft.com/office/drawing/2014/main" id="{6325AE3F-B12E-45CE-A271-F54E447F2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3" name="Rectangle 4227">
              <a:extLst>
                <a:ext uri="{FF2B5EF4-FFF2-40B4-BE49-F238E27FC236}">
                  <a16:creationId xmlns:a16="http://schemas.microsoft.com/office/drawing/2014/main" id="{3F9A260D-D646-4F9A-8E7D-7D31F6837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4" name="Rectangle 4228">
              <a:extLst>
                <a:ext uri="{FF2B5EF4-FFF2-40B4-BE49-F238E27FC236}">
                  <a16:creationId xmlns:a16="http://schemas.microsoft.com/office/drawing/2014/main" id="{6DB72D49-58AF-4370-AD97-41E78374A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5" name="Rectangle 4229">
              <a:extLst>
                <a:ext uri="{FF2B5EF4-FFF2-40B4-BE49-F238E27FC236}">
                  <a16:creationId xmlns:a16="http://schemas.microsoft.com/office/drawing/2014/main" id="{C161D725-51D8-442B-9DF7-0C2AA78AF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6" name="Rectangle 4230">
              <a:extLst>
                <a:ext uri="{FF2B5EF4-FFF2-40B4-BE49-F238E27FC236}">
                  <a16:creationId xmlns:a16="http://schemas.microsoft.com/office/drawing/2014/main" id="{374DCD70-44C1-49EA-89EE-05486E852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7" name="Rectangle 4231">
              <a:extLst>
                <a:ext uri="{FF2B5EF4-FFF2-40B4-BE49-F238E27FC236}">
                  <a16:creationId xmlns:a16="http://schemas.microsoft.com/office/drawing/2014/main" id="{4AD7437F-43B9-42F9-B26F-59A73607D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8" name="Rectangle 4232">
              <a:extLst>
                <a:ext uri="{FF2B5EF4-FFF2-40B4-BE49-F238E27FC236}">
                  <a16:creationId xmlns:a16="http://schemas.microsoft.com/office/drawing/2014/main" id="{F26F6761-B061-4668-B274-216220ECF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59" name="Rectangle 4233">
              <a:extLst>
                <a:ext uri="{FF2B5EF4-FFF2-40B4-BE49-F238E27FC236}">
                  <a16:creationId xmlns:a16="http://schemas.microsoft.com/office/drawing/2014/main" id="{8BE4BBD0-2287-4F41-8036-DE0AE3582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0" name="Rectangle 4234">
              <a:extLst>
                <a:ext uri="{FF2B5EF4-FFF2-40B4-BE49-F238E27FC236}">
                  <a16:creationId xmlns:a16="http://schemas.microsoft.com/office/drawing/2014/main" id="{DC08DCAC-5AE3-45B2-8D44-397B1CC423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1" name="Rectangle 4235">
              <a:extLst>
                <a:ext uri="{FF2B5EF4-FFF2-40B4-BE49-F238E27FC236}">
                  <a16:creationId xmlns:a16="http://schemas.microsoft.com/office/drawing/2014/main" id="{6980BE72-5E68-4E1F-95C8-6E068ED28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2" name="Rectangle 4236">
              <a:extLst>
                <a:ext uri="{FF2B5EF4-FFF2-40B4-BE49-F238E27FC236}">
                  <a16:creationId xmlns:a16="http://schemas.microsoft.com/office/drawing/2014/main" id="{2BA49D5E-037E-4548-B543-A652C7A8B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3" name="Rectangle 4237">
              <a:extLst>
                <a:ext uri="{FF2B5EF4-FFF2-40B4-BE49-F238E27FC236}">
                  <a16:creationId xmlns:a16="http://schemas.microsoft.com/office/drawing/2014/main" id="{4419B2EB-178B-442B-8A63-26BBA30E0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4" name="Rectangle 4238">
              <a:extLst>
                <a:ext uri="{FF2B5EF4-FFF2-40B4-BE49-F238E27FC236}">
                  <a16:creationId xmlns:a16="http://schemas.microsoft.com/office/drawing/2014/main" id="{EC29D0E0-1A12-49CF-8528-4AFAB8B87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5" name="Rectangle 4239">
              <a:extLst>
                <a:ext uri="{FF2B5EF4-FFF2-40B4-BE49-F238E27FC236}">
                  <a16:creationId xmlns:a16="http://schemas.microsoft.com/office/drawing/2014/main" id="{65113D36-B85C-4FAE-A21A-C48444C73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6" name="Rectangle 4240">
              <a:extLst>
                <a:ext uri="{FF2B5EF4-FFF2-40B4-BE49-F238E27FC236}">
                  <a16:creationId xmlns:a16="http://schemas.microsoft.com/office/drawing/2014/main" id="{265975EA-6BCB-4727-B413-31BE637D4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7" name="Rectangle 4241">
              <a:extLst>
                <a:ext uri="{FF2B5EF4-FFF2-40B4-BE49-F238E27FC236}">
                  <a16:creationId xmlns:a16="http://schemas.microsoft.com/office/drawing/2014/main" id="{42783735-313E-464D-BB6D-AAFE050816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8" name="Rectangle 4242">
              <a:extLst>
                <a:ext uri="{FF2B5EF4-FFF2-40B4-BE49-F238E27FC236}">
                  <a16:creationId xmlns:a16="http://schemas.microsoft.com/office/drawing/2014/main" id="{A4389A5E-2766-44AA-9F82-A921B65A7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69" name="Rectangle 4243">
              <a:extLst>
                <a:ext uri="{FF2B5EF4-FFF2-40B4-BE49-F238E27FC236}">
                  <a16:creationId xmlns:a16="http://schemas.microsoft.com/office/drawing/2014/main" id="{9F7BC797-152B-4662-A23E-544D3E8E9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0" name="Rectangle 4244">
              <a:extLst>
                <a:ext uri="{FF2B5EF4-FFF2-40B4-BE49-F238E27FC236}">
                  <a16:creationId xmlns:a16="http://schemas.microsoft.com/office/drawing/2014/main" id="{04033D17-6ECB-4A04-A950-0C7C00C59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1" name="Rectangle 4245">
              <a:extLst>
                <a:ext uri="{FF2B5EF4-FFF2-40B4-BE49-F238E27FC236}">
                  <a16:creationId xmlns:a16="http://schemas.microsoft.com/office/drawing/2014/main" id="{03E22F9F-B973-447F-917E-4E2E635D0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2" name="Rectangle 4246">
              <a:extLst>
                <a:ext uri="{FF2B5EF4-FFF2-40B4-BE49-F238E27FC236}">
                  <a16:creationId xmlns:a16="http://schemas.microsoft.com/office/drawing/2014/main" id="{B0470E0D-182E-40AD-B46F-1A2D97A7D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3" name="Rectangle 4247">
              <a:extLst>
                <a:ext uri="{FF2B5EF4-FFF2-40B4-BE49-F238E27FC236}">
                  <a16:creationId xmlns:a16="http://schemas.microsoft.com/office/drawing/2014/main" id="{B8CE1703-8DEF-47C1-8DAB-07CE12350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4" name="Rectangle 4248">
              <a:extLst>
                <a:ext uri="{FF2B5EF4-FFF2-40B4-BE49-F238E27FC236}">
                  <a16:creationId xmlns:a16="http://schemas.microsoft.com/office/drawing/2014/main" id="{282F3DFF-12E6-4C84-88BE-5EDBBAECF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5" name="Rectangle 4249">
              <a:extLst>
                <a:ext uri="{FF2B5EF4-FFF2-40B4-BE49-F238E27FC236}">
                  <a16:creationId xmlns:a16="http://schemas.microsoft.com/office/drawing/2014/main" id="{55D1EE8F-F320-4DCF-BD84-2467EE3F2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6" name="Rectangle 4250">
              <a:extLst>
                <a:ext uri="{FF2B5EF4-FFF2-40B4-BE49-F238E27FC236}">
                  <a16:creationId xmlns:a16="http://schemas.microsoft.com/office/drawing/2014/main" id="{67DA1695-C8AD-4519-89DA-5DC4E43BB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7" name="Rectangle 4251">
              <a:extLst>
                <a:ext uri="{FF2B5EF4-FFF2-40B4-BE49-F238E27FC236}">
                  <a16:creationId xmlns:a16="http://schemas.microsoft.com/office/drawing/2014/main" id="{AC981B9B-3B8F-41CA-A369-2BDBD035F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8" name="Rectangle 4252">
              <a:extLst>
                <a:ext uri="{FF2B5EF4-FFF2-40B4-BE49-F238E27FC236}">
                  <a16:creationId xmlns:a16="http://schemas.microsoft.com/office/drawing/2014/main" id="{C80756AA-9F92-4B3E-B12C-A3F8F8494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79" name="Rectangle 4253">
              <a:extLst>
                <a:ext uri="{FF2B5EF4-FFF2-40B4-BE49-F238E27FC236}">
                  <a16:creationId xmlns:a16="http://schemas.microsoft.com/office/drawing/2014/main" id="{EBD2B403-EB00-47F9-85FC-3045143A3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0" name="Rectangle 4254">
              <a:extLst>
                <a:ext uri="{FF2B5EF4-FFF2-40B4-BE49-F238E27FC236}">
                  <a16:creationId xmlns:a16="http://schemas.microsoft.com/office/drawing/2014/main" id="{6A995CC9-AD3C-41B8-A6AE-CC27154A8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1" name="Rectangle 4255">
              <a:extLst>
                <a:ext uri="{FF2B5EF4-FFF2-40B4-BE49-F238E27FC236}">
                  <a16:creationId xmlns:a16="http://schemas.microsoft.com/office/drawing/2014/main" id="{FAF97AC1-37E7-41D1-A8DB-813B33A47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2" name="Rectangle 4256">
              <a:extLst>
                <a:ext uri="{FF2B5EF4-FFF2-40B4-BE49-F238E27FC236}">
                  <a16:creationId xmlns:a16="http://schemas.microsoft.com/office/drawing/2014/main" id="{07FE2A90-ECD8-4762-A4E5-193D5FF06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3" name="Rectangle 4257">
              <a:extLst>
                <a:ext uri="{FF2B5EF4-FFF2-40B4-BE49-F238E27FC236}">
                  <a16:creationId xmlns:a16="http://schemas.microsoft.com/office/drawing/2014/main" id="{4012E718-EB0C-4A46-942F-59F26562B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4" name="Rectangle 4258">
              <a:extLst>
                <a:ext uri="{FF2B5EF4-FFF2-40B4-BE49-F238E27FC236}">
                  <a16:creationId xmlns:a16="http://schemas.microsoft.com/office/drawing/2014/main" id="{9938FE16-F794-480B-8459-05D238CAE5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5" name="Rectangle 4259">
              <a:extLst>
                <a:ext uri="{FF2B5EF4-FFF2-40B4-BE49-F238E27FC236}">
                  <a16:creationId xmlns:a16="http://schemas.microsoft.com/office/drawing/2014/main" id="{9BE3025E-2F91-43A4-BBEA-92992A9C7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6" name="Rectangle 4260">
              <a:extLst>
                <a:ext uri="{FF2B5EF4-FFF2-40B4-BE49-F238E27FC236}">
                  <a16:creationId xmlns:a16="http://schemas.microsoft.com/office/drawing/2014/main" id="{D4CDAC7E-C72D-40FB-BD1A-5E48D050B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7" name="Rectangle 4261">
              <a:extLst>
                <a:ext uri="{FF2B5EF4-FFF2-40B4-BE49-F238E27FC236}">
                  <a16:creationId xmlns:a16="http://schemas.microsoft.com/office/drawing/2014/main" id="{47ABB6D1-340F-4FD2-AAAD-091060440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8" name="Rectangle 4262">
              <a:extLst>
                <a:ext uri="{FF2B5EF4-FFF2-40B4-BE49-F238E27FC236}">
                  <a16:creationId xmlns:a16="http://schemas.microsoft.com/office/drawing/2014/main" id="{08A16723-33D4-4C2D-BCBE-2F80262A04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89" name="Rectangle 4263">
              <a:extLst>
                <a:ext uri="{FF2B5EF4-FFF2-40B4-BE49-F238E27FC236}">
                  <a16:creationId xmlns:a16="http://schemas.microsoft.com/office/drawing/2014/main" id="{545C3B32-46E6-414A-834C-EAFF7A626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0" name="Rectangle 4264">
              <a:extLst>
                <a:ext uri="{FF2B5EF4-FFF2-40B4-BE49-F238E27FC236}">
                  <a16:creationId xmlns:a16="http://schemas.microsoft.com/office/drawing/2014/main" id="{4F147534-A90D-4335-8BEE-4FE5C56E0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1" name="Rectangle 4265">
              <a:extLst>
                <a:ext uri="{FF2B5EF4-FFF2-40B4-BE49-F238E27FC236}">
                  <a16:creationId xmlns:a16="http://schemas.microsoft.com/office/drawing/2014/main" id="{6F923602-334B-44EA-B660-16AEBF1BF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2" name="Rectangle 4266">
              <a:extLst>
                <a:ext uri="{FF2B5EF4-FFF2-40B4-BE49-F238E27FC236}">
                  <a16:creationId xmlns:a16="http://schemas.microsoft.com/office/drawing/2014/main" id="{9D733B16-2858-468A-89F1-76352BB12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3" name="Rectangle 4267">
              <a:extLst>
                <a:ext uri="{FF2B5EF4-FFF2-40B4-BE49-F238E27FC236}">
                  <a16:creationId xmlns:a16="http://schemas.microsoft.com/office/drawing/2014/main" id="{866A007E-ADB4-4AC0-A64F-14907C90F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4" name="Rectangle 4268">
              <a:extLst>
                <a:ext uri="{FF2B5EF4-FFF2-40B4-BE49-F238E27FC236}">
                  <a16:creationId xmlns:a16="http://schemas.microsoft.com/office/drawing/2014/main" id="{E50ED514-E681-44E9-87EC-3FB8C4539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5" name="Rectangle 4269">
              <a:extLst>
                <a:ext uri="{FF2B5EF4-FFF2-40B4-BE49-F238E27FC236}">
                  <a16:creationId xmlns:a16="http://schemas.microsoft.com/office/drawing/2014/main" id="{90DCB10D-0D6F-43D8-B670-A1293BC0F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6" name="Rectangle 4270">
              <a:extLst>
                <a:ext uri="{FF2B5EF4-FFF2-40B4-BE49-F238E27FC236}">
                  <a16:creationId xmlns:a16="http://schemas.microsoft.com/office/drawing/2014/main" id="{763C598B-1C03-4064-9B16-7B6624178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7" name="Rectangle 4271">
              <a:extLst>
                <a:ext uri="{FF2B5EF4-FFF2-40B4-BE49-F238E27FC236}">
                  <a16:creationId xmlns:a16="http://schemas.microsoft.com/office/drawing/2014/main" id="{FDDD2E40-914D-4552-A43C-D367E6B14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8" name="Rectangle 4272">
              <a:extLst>
                <a:ext uri="{FF2B5EF4-FFF2-40B4-BE49-F238E27FC236}">
                  <a16:creationId xmlns:a16="http://schemas.microsoft.com/office/drawing/2014/main" id="{4084F6A9-FBCA-47EB-8EE1-2EEB1ABD7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99" name="Rectangle 4273">
              <a:extLst>
                <a:ext uri="{FF2B5EF4-FFF2-40B4-BE49-F238E27FC236}">
                  <a16:creationId xmlns:a16="http://schemas.microsoft.com/office/drawing/2014/main" id="{99C6415A-C809-4431-A7A1-2D8467831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0" name="Rectangle 4274">
              <a:extLst>
                <a:ext uri="{FF2B5EF4-FFF2-40B4-BE49-F238E27FC236}">
                  <a16:creationId xmlns:a16="http://schemas.microsoft.com/office/drawing/2014/main" id="{6AD7504B-6CF7-4057-84FA-65BB54BDA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1" name="Rectangle 4275">
              <a:extLst>
                <a:ext uri="{FF2B5EF4-FFF2-40B4-BE49-F238E27FC236}">
                  <a16:creationId xmlns:a16="http://schemas.microsoft.com/office/drawing/2014/main" id="{5C4CF8F4-A628-4B9C-A9B7-4C75E1698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2" name="Rectangle 4276">
              <a:extLst>
                <a:ext uri="{FF2B5EF4-FFF2-40B4-BE49-F238E27FC236}">
                  <a16:creationId xmlns:a16="http://schemas.microsoft.com/office/drawing/2014/main" id="{507BA043-1398-477E-9D7C-1D66E3A64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3" name="Rectangle 4277">
              <a:extLst>
                <a:ext uri="{FF2B5EF4-FFF2-40B4-BE49-F238E27FC236}">
                  <a16:creationId xmlns:a16="http://schemas.microsoft.com/office/drawing/2014/main" id="{F671009D-9104-4385-A810-20464868C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4" name="Rectangle 4278">
              <a:extLst>
                <a:ext uri="{FF2B5EF4-FFF2-40B4-BE49-F238E27FC236}">
                  <a16:creationId xmlns:a16="http://schemas.microsoft.com/office/drawing/2014/main" id="{5ED81B8D-7F47-47A4-B6EA-25E425182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5" name="Rectangle 4279">
              <a:extLst>
                <a:ext uri="{FF2B5EF4-FFF2-40B4-BE49-F238E27FC236}">
                  <a16:creationId xmlns:a16="http://schemas.microsoft.com/office/drawing/2014/main" id="{F6E01AE1-45A1-49E3-8F5B-4A25B6483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3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6" name="Rectangle 4280">
              <a:extLst>
                <a:ext uri="{FF2B5EF4-FFF2-40B4-BE49-F238E27FC236}">
                  <a16:creationId xmlns:a16="http://schemas.microsoft.com/office/drawing/2014/main" id="{AF06B120-1A11-4E96-BB28-93A77FEFE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3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7" name="Rectangle 4281">
              <a:extLst>
                <a:ext uri="{FF2B5EF4-FFF2-40B4-BE49-F238E27FC236}">
                  <a16:creationId xmlns:a16="http://schemas.microsoft.com/office/drawing/2014/main" id="{DAF89484-2A81-4CC1-A978-EAED6FBCD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8" name="Rectangle 4282">
              <a:extLst>
                <a:ext uri="{FF2B5EF4-FFF2-40B4-BE49-F238E27FC236}">
                  <a16:creationId xmlns:a16="http://schemas.microsoft.com/office/drawing/2014/main" id="{EF1C88A3-54A8-4EBE-9B5D-9D1420AF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09" name="Rectangle 4283">
              <a:extLst>
                <a:ext uri="{FF2B5EF4-FFF2-40B4-BE49-F238E27FC236}">
                  <a16:creationId xmlns:a16="http://schemas.microsoft.com/office/drawing/2014/main" id="{68D03C52-D61C-43E3-BFDA-3CE4AB017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0" name="Rectangle 4284">
              <a:extLst>
                <a:ext uri="{FF2B5EF4-FFF2-40B4-BE49-F238E27FC236}">
                  <a16:creationId xmlns:a16="http://schemas.microsoft.com/office/drawing/2014/main" id="{484F8D25-9112-40D8-A4B5-1C2D778C3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1" name="Rectangle 4285">
              <a:extLst>
                <a:ext uri="{FF2B5EF4-FFF2-40B4-BE49-F238E27FC236}">
                  <a16:creationId xmlns:a16="http://schemas.microsoft.com/office/drawing/2014/main" id="{907F4857-DDA4-41C7-A669-A445623C3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2" name="Rectangle 4286">
              <a:extLst>
                <a:ext uri="{FF2B5EF4-FFF2-40B4-BE49-F238E27FC236}">
                  <a16:creationId xmlns:a16="http://schemas.microsoft.com/office/drawing/2014/main" id="{0909889C-EDF5-46F2-AFE2-68AA42D6D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3" name="Rectangle 4287">
              <a:extLst>
                <a:ext uri="{FF2B5EF4-FFF2-40B4-BE49-F238E27FC236}">
                  <a16:creationId xmlns:a16="http://schemas.microsoft.com/office/drawing/2014/main" id="{E9201DDC-7930-494F-80F1-0A435E851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4" name="Rectangle 4288">
              <a:extLst>
                <a:ext uri="{FF2B5EF4-FFF2-40B4-BE49-F238E27FC236}">
                  <a16:creationId xmlns:a16="http://schemas.microsoft.com/office/drawing/2014/main" id="{24DCB55E-0E37-4D81-A246-6BFE1F797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5" name="Rectangle 4289">
              <a:extLst>
                <a:ext uri="{FF2B5EF4-FFF2-40B4-BE49-F238E27FC236}">
                  <a16:creationId xmlns:a16="http://schemas.microsoft.com/office/drawing/2014/main" id="{653E5CB6-28A3-4B26-94B8-599F4D967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6" name="Rectangle 4290">
              <a:extLst>
                <a:ext uri="{FF2B5EF4-FFF2-40B4-BE49-F238E27FC236}">
                  <a16:creationId xmlns:a16="http://schemas.microsoft.com/office/drawing/2014/main" id="{555F5B40-7493-439C-AD8E-F96B59AEF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7" name="Rectangle 4291">
              <a:extLst>
                <a:ext uri="{FF2B5EF4-FFF2-40B4-BE49-F238E27FC236}">
                  <a16:creationId xmlns:a16="http://schemas.microsoft.com/office/drawing/2014/main" id="{87CB4D6B-80E0-4A4E-8F31-CCB122026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8" name="Rectangle 4292">
              <a:extLst>
                <a:ext uri="{FF2B5EF4-FFF2-40B4-BE49-F238E27FC236}">
                  <a16:creationId xmlns:a16="http://schemas.microsoft.com/office/drawing/2014/main" id="{93219D79-D000-4CB4-8928-0C91E7055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19" name="Rectangle 4293">
              <a:extLst>
                <a:ext uri="{FF2B5EF4-FFF2-40B4-BE49-F238E27FC236}">
                  <a16:creationId xmlns:a16="http://schemas.microsoft.com/office/drawing/2014/main" id="{15079B1B-A460-450C-AD11-F42628ABA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0" name="Rectangle 4294">
              <a:extLst>
                <a:ext uri="{FF2B5EF4-FFF2-40B4-BE49-F238E27FC236}">
                  <a16:creationId xmlns:a16="http://schemas.microsoft.com/office/drawing/2014/main" id="{B68FE0CA-23DD-4B8F-9E5E-1C4CB22D3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1" name="Rectangle 4295">
              <a:extLst>
                <a:ext uri="{FF2B5EF4-FFF2-40B4-BE49-F238E27FC236}">
                  <a16:creationId xmlns:a16="http://schemas.microsoft.com/office/drawing/2014/main" id="{C49863E3-DF46-43CD-99AB-224C80A15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2" name="Rectangle 4296">
              <a:extLst>
                <a:ext uri="{FF2B5EF4-FFF2-40B4-BE49-F238E27FC236}">
                  <a16:creationId xmlns:a16="http://schemas.microsoft.com/office/drawing/2014/main" id="{4C9CB210-259A-4E6F-BD6F-773B919BB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3" name="Rectangle 4297">
              <a:extLst>
                <a:ext uri="{FF2B5EF4-FFF2-40B4-BE49-F238E27FC236}">
                  <a16:creationId xmlns:a16="http://schemas.microsoft.com/office/drawing/2014/main" id="{89387131-4E28-49BF-9BBD-699190B67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4" name="Rectangle 4298">
              <a:extLst>
                <a:ext uri="{FF2B5EF4-FFF2-40B4-BE49-F238E27FC236}">
                  <a16:creationId xmlns:a16="http://schemas.microsoft.com/office/drawing/2014/main" id="{F9F0E1AD-0188-4CE1-BCDD-E7CB0A1A6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5" name="Rectangle 4299">
              <a:extLst>
                <a:ext uri="{FF2B5EF4-FFF2-40B4-BE49-F238E27FC236}">
                  <a16:creationId xmlns:a16="http://schemas.microsoft.com/office/drawing/2014/main" id="{67F24FF8-FE07-4DD6-9C35-C461BB3D8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6" name="Rectangle 4300">
              <a:extLst>
                <a:ext uri="{FF2B5EF4-FFF2-40B4-BE49-F238E27FC236}">
                  <a16:creationId xmlns:a16="http://schemas.microsoft.com/office/drawing/2014/main" id="{8B1BA991-5DD0-4AD9-ADA0-BBD6C1645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7" name="Rectangle 4301">
              <a:extLst>
                <a:ext uri="{FF2B5EF4-FFF2-40B4-BE49-F238E27FC236}">
                  <a16:creationId xmlns:a16="http://schemas.microsoft.com/office/drawing/2014/main" id="{F2C1F2B7-E72C-41D7-82F3-CA3CDFF5C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8" name="Rectangle 4302">
              <a:extLst>
                <a:ext uri="{FF2B5EF4-FFF2-40B4-BE49-F238E27FC236}">
                  <a16:creationId xmlns:a16="http://schemas.microsoft.com/office/drawing/2014/main" id="{1F859113-2BEC-4EFD-9CD9-982F70E6A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29" name="Rectangle 4303">
              <a:extLst>
                <a:ext uri="{FF2B5EF4-FFF2-40B4-BE49-F238E27FC236}">
                  <a16:creationId xmlns:a16="http://schemas.microsoft.com/office/drawing/2014/main" id="{160D5F0E-7D19-4BA9-A668-06A437A8F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0" name="Rectangle 4304">
              <a:extLst>
                <a:ext uri="{FF2B5EF4-FFF2-40B4-BE49-F238E27FC236}">
                  <a16:creationId xmlns:a16="http://schemas.microsoft.com/office/drawing/2014/main" id="{2F3177A2-0F8B-4A06-AC07-5A9755225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1" name="Rectangle 4305">
              <a:extLst>
                <a:ext uri="{FF2B5EF4-FFF2-40B4-BE49-F238E27FC236}">
                  <a16:creationId xmlns:a16="http://schemas.microsoft.com/office/drawing/2014/main" id="{3E584E1B-0880-4DA5-A261-727A00258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2" name="Rectangle 4306">
              <a:extLst>
                <a:ext uri="{FF2B5EF4-FFF2-40B4-BE49-F238E27FC236}">
                  <a16:creationId xmlns:a16="http://schemas.microsoft.com/office/drawing/2014/main" id="{051B49BF-BF2B-4319-BE74-AB7B3E15B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3" name="Rectangle 4307">
              <a:extLst>
                <a:ext uri="{FF2B5EF4-FFF2-40B4-BE49-F238E27FC236}">
                  <a16:creationId xmlns:a16="http://schemas.microsoft.com/office/drawing/2014/main" id="{95394D94-FC19-46C4-B2D2-6139677AA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4" name="Rectangle 4308">
              <a:extLst>
                <a:ext uri="{FF2B5EF4-FFF2-40B4-BE49-F238E27FC236}">
                  <a16:creationId xmlns:a16="http://schemas.microsoft.com/office/drawing/2014/main" id="{08D3AB0B-E2BF-4578-AF4E-ADA8C3513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5" name="Rectangle 4309">
              <a:extLst>
                <a:ext uri="{FF2B5EF4-FFF2-40B4-BE49-F238E27FC236}">
                  <a16:creationId xmlns:a16="http://schemas.microsoft.com/office/drawing/2014/main" id="{04AB3555-4517-4BA0-94B9-EFB418B9C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6" name="Rectangle 4310">
              <a:extLst>
                <a:ext uri="{FF2B5EF4-FFF2-40B4-BE49-F238E27FC236}">
                  <a16:creationId xmlns:a16="http://schemas.microsoft.com/office/drawing/2014/main" id="{515DB5AB-D16A-4068-A5B4-C95A11666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7" name="Rectangle 4311">
              <a:extLst>
                <a:ext uri="{FF2B5EF4-FFF2-40B4-BE49-F238E27FC236}">
                  <a16:creationId xmlns:a16="http://schemas.microsoft.com/office/drawing/2014/main" id="{37E48E3E-72AF-43C2-BFAE-2137AF853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5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8" name="Rectangle 4312">
              <a:extLst>
                <a:ext uri="{FF2B5EF4-FFF2-40B4-BE49-F238E27FC236}">
                  <a16:creationId xmlns:a16="http://schemas.microsoft.com/office/drawing/2014/main" id="{272996BC-D375-4D1E-ACE9-246956C62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39" name="Rectangle 4313">
              <a:extLst>
                <a:ext uri="{FF2B5EF4-FFF2-40B4-BE49-F238E27FC236}">
                  <a16:creationId xmlns:a16="http://schemas.microsoft.com/office/drawing/2014/main" id="{0D98AB50-BB6D-45F0-898C-F7CEB1763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0" name="Rectangle 4314">
              <a:extLst>
                <a:ext uri="{FF2B5EF4-FFF2-40B4-BE49-F238E27FC236}">
                  <a16:creationId xmlns:a16="http://schemas.microsoft.com/office/drawing/2014/main" id="{60506C56-4225-4ADA-B194-72B45665A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1" name="Rectangle 4315">
              <a:extLst>
                <a:ext uri="{FF2B5EF4-FFF2-40B4-BE49-F238E27FC236}">
                  <a16:creationId xmlns:a16="http://schemas.microsoft.com/office/drawing/2014/main" id="{4CC7B9B4-A0C2-43BD-AF02-4861B5851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6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2" name="Rectangle 4316">
              <a:extLst>
                <a:ext uri="{FF2B5EF4-FFF2-40B4-BE49-F238E27FC236}">
                  <a16:creationId xmlns:a16="http://schemas.microsoft.com/office/drawing/2014/main" id="{D73BACAB-F1DC-4D86-881D-A618D91F4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7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3" name="Rectangle 4317">
              <a:extLst>
                <a:ext uri="{FF2B5EF4-FFF2-40B4-BE49-F238E27FC236}">
                  <a16:creationId xmlns:a16="http://schemas.microsoft.com/office/drawing/2014/main" id="{680C7D4D-3253-4E70-837D-59B1FD40B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4" name="Rectangle 4318">
              <a:extLst>
                <a:ext uri="{FF2B5EF4-FFF2-40B4-BE49-F238E27FC236}">
                  <a16:creationId xmlns:a16="http://schemas.microsoft.com/office/drawing/2014/main" id="{4728BD00-E652-48B5-94F3-478F9A512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5" name="Rectangle 4319">
              <a:extLst>
                <a:ext uri="{FF2B5EF4-FFF2-40B4-BE49-F238E27FC236}">
                  <a16:creationId xmlns:a16="http://schemas.microsoft.com/office/drawing/2014/main" id="{9BBC4AB7-0937-4C8E-986E-1E825C82A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6" name="Rectangle 4320">
              <a:extLst>
                <a:ext uri="{FF2B5EF4-FFF2-40B4-BE49-F238E27FC236}">
                  <a16:creationId xmlns:a16="http://schemas.microsoft.com/office/drawing/2014/main" id="{EB7D502E-9D2D-4ABB-8C28-F12A4175F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7" name="Rectangle 4321">
              <a:extLst>
                <a:ext uri="{FF2B5EF4-FFF2-40B4-BE49-F238E27FC236}">
                  <a16:creationId xmlns:a16="http://schemas.microsoft.com/office/drawing/2014/main" id="{E46D8027-560A-4C80-B32E-40C0CA65C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8" name="Rectangle 4322">
              <a:extLst>
                <a:ext uri="{FF2B5EF4-FFF2-40B4-BE49-F238E27FC236}">
                  <a16:creationId xmlns:a16="http://schemas.microsoft.com/office/drawing/2014/main" id="{F58309FE-5C37-4F25-B094-F4D0B06A3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49" name="Rectangle 4323">
              <a:extLst>
                <a:ext uri="{FF2B5EF4-FFF2-40B4-BE49-F238E27FC236}">
                  <a16:creationId xmlns:a16="http://schemas.microsoft.com/office/drawing/2014/main" id="{CCF6DB27-C5D5-49D0-A05E-AD2869E06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0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0" name="Rectangle 4324">
              <a:extLst>
                <a:ext uri="{FF2B5EF4-FFF2-40B4-BE49-F238E27FC236}">
                  <a16:creationId xmlns:a16="http://schemas.microsoft.com/office/drawing/2014/main" id="{6518E715-0913-4D5A-94D3-C4D6CCB80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1" name="Rectangle 4325">
              <a:extLst>
                <a:ext uri="{FF2B5EF4-FFF2-40B4-BE49-F238E27FC236}">
                  <a16:creationId xmlns:a16="http://schemas.microsoft.com/office/drawing/2014/main" id="{F6C1068F-373C-4AA2-8BEF-21364651A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811"/>
              <a:ext cx="44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2" name="Rectangle 4326">
              <a:extLst>
                <a:ext uri="{FF2B5EF4-FFF2-40B4-BE49-F238E27FC236}">
                  <a16:creationId xmlns:a16="http://schemas.microsoft.com/office/drawing/2014/main" id="{C93CDB46-882F-4893-9DDD-2F74888A7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3" name="Rectangle 4327">
              <a:extLst>
                <a:ext uri="{FF2B5EF4-FFF2-40B4-BE49-F238E27FC236}">
                  <a16:creationId xmlns:a16="http://schemas.microsoft.com/office/drawing/2014/main" id="{C4EA2724-1C85-46B1-B247-1E3552127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4" name="Rectangle 4328">
              <a:extLst>
                <a:ext uri="{FF2B5EF4-FFF2-40B4-BE49-F238E27FC236}">
                  <a16:creationId xmlns:a16="http://schemas.microsoft.com/office/drawing/2014/main" id="{E0744405-7B82-4598-8C19-94F9BDDB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5" name="Rectangle 4329">
              <a:extLst>
                <a:ext uri="{FF2B5EF4-FFF2-40B4-BE49-F238E27FC236}">
                  <a16:creationId xmlns:a16="http://schemas.microsoft.com/office/drawing/2014/main" id="{1D5A5CE1-FECB-46BA-8443-E460A3AC2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6" name="Rectangle 4330">
              <a:extLst>
                <a:ext uri="{FF2B5EF4-FFF2-40B4-BE49-F238E27FC236}">
                  <a16:creationId xmlns:a16="http://schemas.microsoft.com/office/drawing/2014/main" id="{D3D124D2-A0A4-4036-B5C7-56A784265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7" name="Rectangle 4331">
              <a:extLst>
                <a:ext uri="{FF2B5EF4-FFF2-40B4-BE49-F238E27FC236}">
                  <a16:creationId xmlns:a16="http://schemas.microsoft.com/office/drawing/2014/main" id="{8BCB2138-55AF-4A2E-A0A9-00DCF43FA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8" name="Rectangle 4332">
              <a:extLst>
                <a:ext uri="{FF2B5EF4-FFF2-40B4-BE49-F238E27FC236}">
                  <a16:creationId xmlns:a16="http://schemas.microsoft.com/office/drawing/2014/main" id="{B5C91FFC-7846-4F69-83F1-1F20ED023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" y="2811"/>
              <a:ext cx="45" cy="45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59" name="Rectangle 4333">
              <a:extLst>
                <a:ext uri="{FF2B5EF4-FFF2-40B4-BE49-F238E27FC236}">
                  <a16:creationId xmlns:a16="http://schemas.microsoft.com/office/drawing/2014/main" id="{2A07A23D-839B-474C-AD04-2FCF940EA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9" y="1221"/>
              <a:ext cx="569" cy="1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60" name="Line 4334">
              <a:extLst>
                <a:ext uri="{FF2B5EF4-FFF2-40B4-BE49-F238E27FC236}">
                  <a16:creationId xmlns:a16="http://schemas.microsoft.com/office/drawing/2014/main" id="{134D1EE1-73EC-46F1-93F7-509142F094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0" y="1257"/>
              <a:ext cx="119" cy="1"/>
            </a:xfrm>
            <a:prstGeom prst="line">
              <a:avLst/>
            </a:prstGeom>
            <a:noFill/>
            <a:ln w="17463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1" name="Oval 4335">
              <a:extLst>
                <a:ext uri="{FF2B5EF4-FFF2-40B4-BE49-F238E27FC236}">
                  <a16:creationId xmlns:a16="http://schemas.microsoft.com/office/drawing/2014/main" id="{AFE21BFE-EB99-4D3B-8D7F-FB0DEE0A8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1240"/>
              <a:ext cx="43" cy="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62" name="Rectangle 4336">
              <a:extLst>
                <a:ext uri="{FF2B5EF4-FFF2-40B4-BE49-F238E27FC236}">
                  <a16:creationId xmlns:a16="http://schemas.microsoft.com/office/drawing/2014/main" id="{4AD914A1-AA1C-4ACC-8058-50A6BCAEB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1221"/>
              <a:ext cx="431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323">
                  <a:solidFill>
                    <a:srgbClr val="000000"/>
                  </a:solidFill>
                </a:rPr>
                <a:t>Reflection</a:t>
              </a:r>
              <a:endParaRPr kumimoji="0" lang="en-US" altLang="ja-JP" sz="1323">
                <a:solidFill>
                  <a:srgbClr val="131313"/>
                </a:solidFill>
              </a:endParaRPr>
            </a:p>
          </p:txBody>
        </p:sp>
        <p:sp>
          <p:nvSpPr>
            <p:cNvPr id="163" name="Line 4337">
              <a:extLst>
                <a:ext uri="{FF2B5EF4-FFF2-40B4-BE49-F238E27FC236}">
                  <a16:creationId xmlns:a16="http://schemas.microsoft.com/office/drawing/2014/main" id="{B30B1AE1-3A8E-4AF2-9B11-A673E438CE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0" y="1341"/>
              <a:ext cx="119" cy="1"/>
            </a:xfrm>
            <a:prstGeom prst="line">
              <a:avLst/>
            </a:prstGeom>
            <a:noFill/>
            <a:ln w="17463">
              <a:solidFill>
                <a:srgbClr val="606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4" name="Rectangle 4338">
              <a:extLst>
                <a:ext uri="{FF2B5EF4-FFF2-40B4-BE49-F238E27FC236}">
                  <a16:creationId xmlns:a16="http://schemas.microsoft.com/office/drawing/2014/main" id="{5AF7B880-A872-492D-AAA9-EAF9A26BD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3" y="1324"/>
              <a:ext cx="43" cy="44"/>
            </a:xfrm>
            <a:prstGeom prst="rect">
              <a:avLst/>
            </a:prstGeom>
            <a:solidFill>
              <a:srgbClr val="6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646">
                <a:solidFill>
                  <a:srgbClr val="131313"/>
                </a:solidFill>
              </a:endParaRPr>
            </a:p>
          </p:txBody>
        </p:sp>
        <p:sp>
          <p:nvSpPr>
            <p:cNvPr id="165" name="Rectangle 4339">
              <a:extLst>
                <a:ext uri="{FF2B5EF4-FFF2-40B4-BE49-F238E27FC236}">
                  <a16:creationId xmlns:a16="http://schemas.microsoft.com/office/drawing/2014/main" id="{98864EE8-416C-4832-AF4F-15CE7668E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0" y="1305"/>
              <a:ext cx="57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ja-JP" sz="1323">
                  <a:solidFill>
                    <a:srgbClr val="000000"/>
                  </a:solidFill>
                </a:rPr>
                <a:t>Transmission</a:t>
              </a:r>
              <a:endParaRPr kumimoji="0" lang="en-US" altLang="ja-JP" sz="1323">
                <a:solidFill>
                  <a:srgbClr val="131313"/>
                </a:solidFill>
              </a:endParaRPr>
            </a:p>
          </p:txBody>
        </p:sp>
      </p:grpSp>
      <p:sp>
        <p:nvSpPr>
          <p:cNvPr id="2166" name="Text Box 4341">
            <a:extLst>
              <a:ext uri="{FF2B5EF4-FFF2-40B4-BE49-F238E27FC236}">
                <a16:creationId xmlns:a16="http://schemas.microsoft.com/office/drawing/2014/main" id="{C133497E-20E7-4252-B67A-B5DBCE577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7572" y="5240215"/>
            <a:ext cx="3984606" cy="56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defTabSz="1007943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 sz="1543" dirty="0">
                <a:solidFill>
                  <a:srgbClr val="131313"/>
                </a:solidFill>
              </a:rPr>
              <a:t>Fraction of the positron stopped in 1 </a:t>
            </a:r>
            <a:r>
              <a:rPr kumimoji="0" lang="en-US" altLang="ja-JP" sz="1543" dirty="0">
                <a:solidFill>
                  <a:srgbClr val="131313"/>
                </a:solidFill>
                <a:latin typeface="Symbol" panose="05050102010706020507" pitchFamily="18" charset="2"/>
              </a:rPr>
              <a:t>m</a:t>
            </a:r>
            <a:r>
              <a:rPr kumimoji="0" lang="en-US" altLang="ja-JP" sz="1543" dirty="0">
                <a:solidFill>
                  <a:srgbClr val="131313"/>
                </a:solidFill>
              </a:rPr>
              <a:t>m layer of the moderator</a:t>
            </a:r>
          </a:p>
        </p:txBody>
      </p:sp>
      <p:sp>
        <p:nvSpPr>
          <p:cNvPr id="2167" name="テキスト ボックス 2166">
            <a:extLst>
              <a:ext uri="{FF2B5EF4-FFF2-40B4-BE49-F238E27FC236}">
                <a16:creationId xmlns:a16="http://schemas.microsoft.com/office/drawing/2014/main" id="{EFF661B1-125E-4581-AE3B-C3BD26484E9B}"/>
              </a:ext>
            </a:extLst>
          </p:cNvPr>
          <p:cNvSpPr txBox="1"/>
          <p:nvPr/>
        </p:nvSpPr>
        <p:spPr>
          <a:xfrm>
            <a:off x="6561749" y="5975962"/>
            <a:ext cx="3776251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1400" dirty="0">
                <a:ea typeface="ＭＳ Ｐゴシック" panose="020B0600070205080204" pitchFamily="50" charset="-128"/>
              </a:rPr>
              <a:t>Sergey </a:t>
            </a:r>
            <a:r>
              <a:rPr lang="en-US" altLang="ja-JP" sz="1400" dirty="0" err="1">
                <a:ea typeface="ＭＳ Ｐゴシック" panose="020B0600070205080204" pitchFamily="50" charset="-128"/>
              </a:rPr>
              <a:t>Chemerisov</a:t>
            </a:r>
            <a:r>
              <a:rPr lang="en-US" altLang="ja-JP" sz="1400" dirty="0">
                <a:ea typeface="ＭＳ Ｐゴシック" panose="020B0600070205080204" pitchFamily="50" charset="-128"/>
              </a:rPr>
              <a:t> and Charles D. Jonah, </a:t>
            </a:r>
            <a:r>
              <a:rPr kumimoji="1" lang="en-US" altLang="ja-JP" sz="1400" dirty="0"/>
              <a:t>Argonne National Laboratory, </a:t>
            </a:r>
            <a:r>
              <a:rPr lang="en-US" altLang="ja-JP" sz="1400" dirty="0">
                <a:ea typeface="ＭＳ Ｐゴシック" panose="020B0600070205080204" pitchFamily="50" charset="-128"/>
              </a:rPr>
              <a:t>“Generation of High Intensity Positron Beam Using 20 MeV </a:t>
            </a:r>
            <a:r>
              <a:rPr lang="en-US" altLang="ja-JP" sz="1400" dirty="0" err="1">
                <a:ea typeface="ＭＳ Ｐゴシック" panose="020B0600070205080204" pitchFamily="50" charset="-128"/>
              </a:rPr>
              <a:t>linac</a:t>
            </a:r>
            <a:r>
              <a:rPr lang="en-US" altLang="ja-JP" sz="1400" dirty="0">
                <a:ea typeface="ＭＳ Ｐゴシック" panose="020B0600070205080204" pitchFamily="50" charset="-128"/>
              </a:rPr>
              <a:t>”</a:t>
            </a:r>
          </a:p>
        </p:txBody>
      </p:sp>
      <p:grpSp>
        <p:nvGrpSpPr>
          <p:cNvPr id="9" name="Group 2182">
            <a:extLst>
              <a:ext uri="{FF2B5EF4-FFF2-40B4-BE49-F238E27FC236}">
                <a16:creationId xmlns:a16="http://schemas.microsoft.com/office/drawing/2014/main" id="{6FBC44F3-7F08-4BC2-B07B-F7E87FDED0A5}"/>
              </a:ext>
            </a:extLst>
          </p:cNvPr>
          <p:cNvGrpSpPr>
            <a:grpSpLocks/>
          </p:cNvGrpSpPr>
          <p:nvPr/>
        </p:nvGrpSpPr>
        <p:grpSpPr bwMode="auto">
          <a:xfrm>
            <a:off x="2303051" y="1088179"/>
            <a:ext cx="3061945" cy="3053281"/>
            <a:chOff x="139" y="768"/>
            <a:chExt cx="2474" cy="2467"/>
          </a:xfrm>
        </p:grpSpPr>
        <p:grpSp>
          <p:nvGrpSpPr>
            <p:cNvPr id="10" name="Group 2183">
              <a:extLst>
                <a:ext uri="{FF2B5EF4-FFF2-40B4-BE49-F238E27FC236}">
                  <a16:creationId xmlns:a16="http://schemas.microsoft.com/office/drawing/2014/main" id="{4615F0C5-F579-4EE9-BAAF-BD2621D172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9" y="768"/>
              <a:ext cx="2474" cy="2467"/>
              <a:chOff x="571" y="797"/>
              <a:chExt cx="2474" cy="2467"/>
            </a:xfrm>
          </p:grpSpPr>
          <p:sp>
            <p:nvSpPr>
              <p:cNvPr id="12" name="Rectangle 2184">
                <a:extLst>
                  <a:ext uri="{FF2B5EF4-FFF2-40B4-BE49-F238E27FC236}">
                    <a16:creationId xmlns:a16="http://schemas.microsoft.com/office/drawing/2014/main" id="{99AB7D48-5732-4A27-8DE1-5A759ADB7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1295"/>
                <a:ext cx="534" cy="1780"/>
              </a:xfrm>
              <a:prstGeom prst="rect">
                <a:avLst/>
              </a:prstGeom>
              <a:solidFill>
                <a:srgbClr val="BBE0E3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3" name="Rectangle 2185">
                <a:extLst>
                  <a:ext uri="{FF2B5EF4-FFF2-40B4-BE49-F238E27FC236}">
                    <a16:creationId xmlns:a16="http://schemas.microsoft.com/office/drawing/2014/main" id="{5C325D8C-4002-4676-BAFF-D170B8AA8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2" y="1295"/>
                <a:ext cx="71" cy="1780"/>
              </a:xfrm>
              <a:prstGeom prst="rect">
                <a:avLst/>
              </a:prstGeom>
              <a:solidFill>
                <a:srgbClr val="E51207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4" name="Rectangle 2186">
                <a:extLst>
                  <a:ext uri="{FF2B5EF4-FFF2-40B4-BE49-F238E27FC236}">
                    <a16:creationId xmlns:a16="http://schemas.microsoft.com/office/drawing/2014/main" id="{5610DA81-0AE3-496D-B971-B4A533CA9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7" y="1295"/>
                <a:ext cx="71" cy="1780"/>
              </a:xfrm>
              <a:prstGeom prst="rect">
                <a:avLst/>
              </a:prstGeom>
              <a:solidFill>
                <a:srgbClr val="28822C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</a:endParaRPr>
              </a:p>
            </p:txBody>
          </p:sp>
          <p:sp>
            <p:nvSpPr>
              <p:cNvPr id="15" name="Text Box 2187">
                <a:extLst>
                  <a:ext uri="{FF2B5EF4-FFF2-40B4-BE49-F238E27FC236}">
                    <a16:creationId xmlns:a16="http://schemas.microsoft.com/office/drawing/2014/main" id="{0BC46FD1-4754-49A2-B547-6A180AF3CE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0" y="1544"/>
                <a:ext cx="424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Fast e</a:t>
                </a:r>
                <a:r>
                  <a:rPr kumimoji="0" lang="en-US" altLang="ja-JP" sz="1323" baseline="30000">
                    <a:solidFill>
                      <a:srgbClr val="000000"/>
                    </a:solidFill>
                  </a:rPr>
                  <a:t>+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16" name="Line 2188">
                <a:extLst>
                  <a:ext uri="{FF2B5EF4-FFF2-40B4-BE49-F238E27FC236}">
                    <a16:creationId xmlns:a16="http://schemas.microsoft.com/office/drawing/2014/main" id="{D2001103-AC94-43C6-8A9F-43FB32EDA0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76" y="2007"/>
                <a:ext cx="35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7" name="Text Box 2189">
                <a:extLst>
                  <a:ext uri="{FF2B5EF4-FFF2-40B4-BE49-F238E27FC236}">
                    <a16:creationId xmlns:a16="http://schemas.microsoft.com/office/drawing/2014/main" id="{EF0F763C-7371-4A52-A13C-44E3A9CE24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1" y="2096"/>
                <a:ext cx="797" cy="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 dirty="0">
                    <a:solidFill>
                      <a:srgbClr val="000000"/>
                    </a:solidFill>
                  </a:rPr>
                  <a:t>Slow e</a:t>
                </a:r>
                <a:r>
                  <a:rPr kumimoji="0" lang="en-US" altLang="ja-JP" sz="1323" baseline="30000" dirty="0">
                    <a:solidFill>
                      <a:srgbClr val="000000"/>
                    </a:solidFill>
                  </a:rPr>
                  <a:t>+</a:t>
                </a:r>
                <a:r>
                  <a:rPr kumimoji="0" lang="en-US" altLang="ja-JP" sz="1323" dirty="0">
                    <a:solidFill>
                      <a:srgbClr val="000000"/>
                    </a:solidFill>
                  </a:rPr>
                  <a:t> reflection </a:t>
                </a:r>
                <a:endParaRPr kumimoji="0" lang="en-US" altLang="ja-JP" sz="1323" dirty="0">
                  <a:solidFill>
                    <a:srgbClr val="131313"/>
                  </a:solidFill>
                </a:endParaRPr>
              </a:p>
            </p:txBody>
          </p:sp>
          <p:sp>
            <p:nvSpPr>
              <p:cNvPr id="18" name="Line 2190">
                <a:extLst>
                  <a:ext uri="{FF2B5EF4-FFF2-40B4-BE49-F238E27FC236}">
                    <a16:creationId xmlns:a16="http://schemas.microsoft.com/office/drawing/2014/main" id="{B1C264C6-C3F5-4237-83C3-05C55C30C3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8" y="2007"/>
                <a:ext cx="35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9" name="Text Box 2191">
                <a:extLst>
                  <a:ext uri="{FF2B5EF4-FFF2-40B4-BE49-F238E27FC236}">
                    <a16:creationId xmlns:a16="http://schemas.microsoft.com/office/drawing/2014/main" id="{686821AD-F5EF-4B0F-91E7-461A9364899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88" y="2093"/>
                <a:ext cx="957" cy="2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 dirty="0">
                    <a:solidFill>
                      <a:srgbClr val="000000"/>
                    </a:solidFill>
                  </a:rPr>
                  <a:t>Slow e</a:t>
                </a:r>
                <a:r>
                  <a:rPr kumimoji="0" lang="en-US" altLang="ja-JP" sz="1323" baseline="30000" dirty="0">
                    <a:solidFill>
                      <a:srgbClr val="000000"/>
                    </a:solidFill>
                  </a:rPr>
                  <a:t>+</a:t>
                </a:r>
                <a:r>
                  <a:rPr kumimoji="0" lang="en-US" altLang="ja-JP" sz="1323" dirty="0">
                    <a:solidFill>
                      <a:srgbClr val="000000"/>
                    </a:solidFill>
                  </a:rPr>
                  <a:t> transmission</a:t>
                </a:r>
                <a:endParaRPr kumimoji="0" lang="en-US" altLang="ja-JP" sz="1323" dirty="0">
                  <a:solidFill>
                    <a:srgbClr val="131313"/>
                  </a:solidFill>
                </a:endParaRPr>
              </a:p>
            </p:txBody>
          </p:sp>
          <p:sp>
            <p:nvSpPr>
              <p:cNvPr id="20" name="Line 2192">
                <a:extLst>
                  <a:ext uri="{FF2B5EF4-FFF2-40B4-BE49-F238E27FC236}">
                    <a16:creationId xmlns:a16="http://schemas.microsoft.com/office/drawing/2014/main" id="{38053183-089D-4C8F-BB2E-CCD179B40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2" y="904"/>
                <a:ext cx="0" cy="3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" name="Line 2193">
                <a:extLst>
                  <a:ext uri="{FF2B5EF4-FFF2-40B4-BE49-F238E27FC236}">
                    <a16:creationId xmlns:a16="http://schemas.microsoft.com/office/drawing/2014/main" id="{EFD2545D-4348-453C-909A-C42BF5AF70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8" y="904"/>
                <a:ext cx="0" cy="39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" name="Line 2194">
                <a:extLst>
                  <a:ext uri="{FF2B5EF4-FFF2-40B4-BE49-F238E27FC236}">
                    <a16:creationId xmlns:a16="http://schemas.microsoft.com/office/drawing/2014/main" id="{A4D7FA5B-0C96-41B3-8B5D-4F11B39AFE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3" y="1117"/>
                <a:ext cx="0" cy="1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" name="Line 2195">
                <a:extLst>
                  <a:ext uri="{FF2B5EF4-FFF2-40B4-BE49-F238E27FC236}">
                    <a16:creationId xmlns:a16="http://schemas.microsoft.com/office/drawing/2014/main" id="{325CC502-7B85-4E7A-A5D9-80CFF8FF78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7" y="1117"/>
                <a:ext cx="0" cy="17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" name="Line 2196">
                <a:extLst>
                  <a:ext uri="{FF2B5EF4-FFF2-40B4-BE49-F238E27FC236}">
                    <a16:creationId xmlns:a16="http://schemas.microsoft.com/office/drawing/2014/main" id="{A863B371-842F-47BD-8808-96BF375DD4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3" y="1188"/>
                <a:ext cx="24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" name="Line 2197">
                <a:extLst>
                  <a:ext uri="{FF2B5EF4-FFF2-40B4-BE49-F238E27FC236}">
                    <a16:creationId xmlns:a16="http://schemas.microsoft.com/office/drawing/2014/main" id="{3889473F-29C8-4058-AAB5-D7E21BF586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3" y="1188"/>
                <a:ext cx="10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6" name="Line 2198">
                <a:extLst>
                  <a:ext uri="{FF2B5EF4-FFF2-40B4-BE49-F238E27FC236}">
                    <a16:creationId xmlns:a16="http://schemas.microsoft.com/office/drawing/2014/main" id="{B4EE311C-5209-405D-AFEC-C820845016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08" y="1188"/>
                <a:ext cx="25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" name="Line 2199">
                <a:extLst>
                  <a:ext uri="{FF2B5EF4-FFF2-40B4-BE49-F238E27FC236}">
                    <a16:creationId xmlns:a16="http://schemas.microsoft.com/office/drawing/2014/main" id="{CAF9BCAE-57E2-46C5-989A-B2B1C4241C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30" y="1188"/>
                <a:ext cx="10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8" name="Line 2200">
                <a:extLst>
                  <a:ext uri="{FF2B5EF4-FFF2-40B4-BE49-F238E27FC236}">
                    <a16:creationId xmlns:a16="http://schemas.microsoft.com/office/drawing/2014/main" id="{69B98E3E-BA07-480E-9616-9CA35DEB39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2" y="975"/>
                <a:ext cx="67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Text Box 2201">
                <a:extLst>
                  <a:ext uri="{FF2B5EF4-FFF2-40B4-BE49-F238E27FC236}">
                    <a16:creationId xmlns:a16="http://schemas.microsoft.com/office/drawing/2014/main" id="{E2A9639B-B9E8-464D-B9CA-468D90B9A5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02" y="3092"/>
                <a:ext cx="486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W foil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30" name="Text Box 2202">
                <a:extLst>
                  <a:ext uri="{FF2B5EF4-FFF2-40B4-BE49-F238E27FC236}">
                    <a16:creationId xmlns:a16="http://schemas.microsoft.com/office/drawing/2014/main" id="{FDF662CD-B288-4BE0-BBF8-A00A52DF922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0" y="990"/>
                <a:ext cx="326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 </a:t>
                </a:r>
                <a:r>
                  <a:rPr kumimoji="0" lang="en-US" altLang="ja-JP" sz="1323">
                    <a:solidFill>
                      <a:srgbClr val="000000"/>
                    </a:solidFill>
                    <a:sym typeface="Symbol" panose="05050102010706020507" pitchFamily="18" charset="2"/>
                  </a:rPr>
                  <a:t></a:t>
                </a:r>
                <a:r>
                  <a:rPr kumimoji="0" lang="en-US" altLang="ja-JP" sz="1323">
                    <a:solidFill>
                      <a:srgbClr val="000000"/>
                    </a:solidFill>
                  </a:rPr>
                  <a:t>m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31" name="Text Box 2203">
                <a:extLst>
                  <a:ext uri="{FF2B5EF4-FFF2-40B4-BE49-F238E27FC236}">
                    <a16:creationId xmlns:a16="http://schemas.microsoft.com/office/drawing/2014/main" id="{BE15AB62-BBD6-42B4-AD34-726531A8B4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08" y="1010"/>
                <a:ext cx="326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1 </a:t>
                </a:r>
                <a:r>
                  <a:rPr kumimoji="0" lang="en-US" altLang="ja-JP" sz="1323">
                    <a:solidFill>
                      <a:srgbClr val="000000"/>
                    </a:solidFill>
                    <a:sym typeface="Symbol" panose="05050102010706020507" pitchFamily="18" charset="2"/>
                  </a:rPr>
                  <a:t></a:t>
                </a:r>
                <a:r>
                  <a:rPr kumimoji="0" lang="en-US" altLang="ja-JP" sz="1323">
                    <a:solidFill>
                      <a:srgbClr val="000000"/>
                    </a:solidFill>
                  </a:rPr>
                  <a:t>m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32" name="Text Box 2204">
                <a:extLst>
                  <a:ext uri="{FF2B5EF4-FFF2-40B4-BE49-F238E27FC236}">
                    <a16:creationId xmlns:a16="http://schemas.microsoft.com/office/drawing/2014/main" id="{65648F4C-6ED3-4A16-A5B3-AE3DB37016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4" y="797"/>
                <a:ext cx="386" cy="1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BBE0E3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589" tIns="37295" rIns="74589" bIns="37295"/>
              <a:lstStyle>
                <a:lvl1pPr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defTabSz="1007943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altLang="ja-JP" sz="1323">
                    <a:solidFill>
                      <a:srgbClr val="000000"/>
                    </a:solidFill>
                  </a:rPr>
                  <a:t>50 </a:t>
                </a:r>
                <a:r>
                  <a:rPr kumimoji="0" lang="en-US" altLang="ja-JP" sz="1323">
                    <a:solidFill>
                      <a:srgbClr val="000000"/>
                    </a:solidFill>
                    <a:sym typeface="Symbol" panose="05050102010706020507" pitchFamily="18" charset="2"/>
                  </a:rPr>
                  <a:t></a:t>
                </a:r>
                <a:r>
                  <a:rPr kumimoji="0" lang="en-US" altLang="ja-JP" sz="1323">
                    <a:solidFill>
                      <a:srgbClr val="000000"/>
                    </a:solidFill>
                  </a:rPr>
                  <a:t>m</a:t>
                </a:r>
                <a:endParaRPr kumimoji="0" lang="en-US" altLang="ja-JP" sz="1323">
                  <a:solidFill>
                    <a:srgbClr val="131313"/>
                  </a:solidFill>
                </a:endParaRPr>
              </a:p>
            </p:txBody>
          </p:sp>
          <p:sp>
            <p:nvSpPr>
              <p:cNvPr id="33" name="Line 2205">
                <a:extLst>
                  <a:ext uri="{FF2B5EF4-FFF2-40B4-BE49-F238E27FC236}">
                    <a16:creationId xmlns:a16="http://schemas.microsoft.com/office/drawing/2014/main" id="{6CF8B1C3-0086-4605-814A-A59D8DBE6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8" y="1728"/>
                <a:ext cx="356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1007943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ja-JP" altLang="en-US" sz="2646">
                  <a:solidFill>
                    <a:srgbClr val="131313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11" name="Text Box 2206">
              <a:extLst>
                <a:ext uri="{FF2B5EF4-FFF2-40B4-BE49-F238E27FC236}">
                  <a16:creationId xmlns:a16="http://schemas.microsoft.com/office/drawing/2014/main" id="{B6B473AC-3683-4910-AFFE-391A826E62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" y="791"/>
              <a:ext cx="106" cy="2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ja-JP" sz="1984">
                <a:solidFill>
                  <a:srgbClr val="13131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79358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 descr="テキスト&#10;&#10;自動的に生成された説明">
            <a:extLst>
              <a:ext uri="{FF2B5EF4-FFF2-40B4-BE49-F238E27FC236}">
                <a16:creationId xmlns:a16="http://schemas.microsoft.com/office/drawing/2014/main" id="{A1FA26DE-6757-4BE7-ADAE-806A9798D5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20"/>
          <a:stretch/>
        </p:blipFill>
        <p:spPr>
          <a:xfrm>
            <a:off x="804284" y="3821496"/>
            <a:ext cx="3550773" cy="2058368"/>
          </a:xfrm>
          <a:prstGeom prst="rect">
            <a:avLst/>
          </a:prstGeom>
        </p:spPr>
      </p:pic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06B78C8-C42F-4F19-917D-83997D7E63FA}"/>
              </a:ext>
            </a:extLst>
          </p:cNvPr>
          <p:cNvSpPr txBox="1"/>
          <p:nvPr/>
        </p:nvSpPr>
        <p:spPr>
          <a:xfrm>
            <a:off x="94387" y="1086174"/>
            <a:ext cx="4970565" cy="2754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85000"/>
              </a:lnSpc>
            </a:pPr>
            <a:r>
              <a:rPr lang="en-US" altLang="ja-JP" sz="1400" dirty="0"/>
              <a:t>Reducing the angular spread  by a </a:t>
            </a:r>
            <a:r>
              <a:rPr lang="en-US" altLang="ja-JP" sz="1400" b="1" dirty="0"/>
              <a:t>flux concentrator (FC)</a:t>
            </a:r>
            <a:endParaRPr lang="ja-JP" altLang="en-US" sz="1400" b="1" dirty="0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D24EB103-62BE-464B-8168-7DBD52BAF517}"/>
              </a:ext>
            </a:extLst>
          </p:cNvPr>
          <p:cNvSpPr/>
          <p:nvPr/>
        </p:nvSpPr>
        <p:spPr>
          <a:xfrm>
            <a:off x="960422" y="3370160"/>
            <a:ext cx="603727" cy="1199180"/>
          </a:xfrm>
          <a:custGeom>
            <a:avLst/>
            <a:gdLst>
              <a:gd name="connsiteX0" fmla="*/ 0 w 876615"/>
              <a:gd name="connsiteY0" fmla="*/ 0 h 929514"/>
              <a:gd name="connsiteX1" fmla="*/ 264496 w 876615"/>
              <a:gd name="connsiteY1" fmla="*/ 649904 h 929514"/>
              <a:gd name="connsiteX2" fmla="*/ 876615 w 876615"/>
              <a:gd name="connsiteY2" fmla="*/ 929514 h 929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615" h="929514">
                <a:moveTo>
                  <a:pt x="0" y="0"/>
                </a:moveTo>
                <a:cubicBezTo>
                  <a:pt x="59197" y="247492"/>
                  <a:pt x="118394" y="494985"/>
                  <a:pt x="264496" y="649904"/>
                </a:cubicBezTo>
                <a:cubicBezTo>
                  <a:pt x="410598" y="804823"/>
                  <a:pt x="643606" y="867168"/>
                  <a:pt x="876615" y="929514"/>
                </a:cubicBezTo>
              </a:path>
            </a:pathLst>
          </a:custGeom>
          <a:noFill/>
          <a:ln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B3637DA6-6775-4B21-9C59-54C48CDF432C}"/>
              </a:ext>
            </a:extLst>
          </p:cNvPr>
          <p:cNvGrpSpPr/>
          <p:nvPr/>
        </p:nvGrpSpPr>
        <p:grpSpPr>
          <a:xfrm>
            <a:off x="605025" y="1466098"/>
            <a:ext cx="2915220" cy="1915235"/>
            <a:chOff x="271159" y="1291918"/>
            <a:chExt cx="2644634" cy="1737466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69CCDD8-97B2-4D5D-8F13-D716D8683127}"/>
                </a:ext>
              </a:extLst>
            </p:cNvPr>
            <p:cNvGrpSpPr/>
            <p:nvPr/>
          </p:nvGrpSpPr>
          <p:grpSpPr>
            <a:xfrm>
              <a:off x="271159" y="1291918"/>
              <a:ext cx="2586592" cy="1692612"/>
              <a:chOff x="271159" y="1291918"/>
              <a:chExt cx="2586592" cy="1692612"/>
            </a:xfrm>
          </p:grpSpPr>
          <p:pic>
            <p:nvPicPr>
              <p:cNvPr id="45" name="図 44">
                <a:extLst>
                  <a:ext uri="{FF2B5EF4-FFF2-40B4-BE49-F238E27FC236}">
                    <a16:creationId xmlns:a16="http://schemas.microsoft.com/office/drawing/2014/main" id="{7C608DA7-6C38-4307-9584-F0CD393002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271159" y="1291918"/>
                <a:ext cx="2586592" cy="1692612"/>
              </a:xfrm>
              <a:prstGeom prst="rect">
                <a:avLst/>
              </a:prstGeom>
              <a:noFill/>
              <a:ln w="38100" cap="sq">
                <a:solidFill>
                  <a:srgbClr val="F0C60A"/>
                </a:solidFill>
                <a:prstDash val="solid"/>
                <a:miter lim="800000"/>
              </a:ln>
              <a:effectLst/>
            </p:spPr>
          </p:pic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CA969C19-718E-4EF9-89A3-7A1FA0F665FC}"/>
                  </a:ext>
                </a:extLst>
              </p:cNvPr>
              <p:cNvSpPr/>
              <p:nvPr/>
            </p:nvSpPr>
            <p:spPr>
              <a:xfrm>
                <a:off x="474014" y="2427173"/>
                <a:ext cx="138340" cy="137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263"/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3F512A23-737F-41ED-AB01-A050E7612BC3}"/>
                  </a:ext>
                </a:extLst>
              </p:cNvPr>
              <p:cNvSpPr/>
              <p:nvPr/>
            </p:nvSpPr>
            <p:spPr>
              <a:xfrm>
                <a:off x="2346872" y="2796556"/>
                <a:ext cx="138340" cy="137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263"/>
              </a:p>
            </p:txBody>
          </p:sp>
          <p:sp>
            <p:nvSpPr>
              <p:cNvPr id="101" name="正方形/長方形 100">
                <a:extLst>
                  <a:ext uri="{FF2B5EF4-FFF2-40B4-BE49-F238E27FC236}">
                    <a16:creationId xmlns:a16="http://schemas.microsoft.com/office/drawing/2014/main" id="{B8C0E0F3-86EA-4345-B58C-5ECF120BB103}"/>
                  </a:ext>
                </a:extLst>
              </p:cNvPr>
              <p:cNvSpPr/>
              <p:nvPr/>
            </p:nvSpPr>
            <p:spPr>
              <a:xfrm>
                <a:off x="2716779" y="1869383"/>
                <a:ext cx="138340" cy="1377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2263"/>
              </a:p>
            </p:txBody>
          </p:sp>
        </p:grp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28B0953D-F561-45D8-AD12-4CED1DD03EDF}"/>
                </a:ext>
              </a:extLst>
            </p:cNvPr>
            <p:cNvSpPr txBox="1"/>
            <p:nvPr/>
          </p:nvSpPr>
          <p:spPr>
            <a:xfrm>
              <a:off x="438969" y="2332676"/>
              <a:ext cx="1208744" cy="4283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ja-JP" sz="1543" dirty="0">
                  <a:solidFill>
                    <a:srgbClr val="FF0000"/>
                  </a:solidFill>
                </a:rPr>
                <a:t>Large</a:t>
              </a:r>
              <a:endParaRPr lang="ja-JP" altLang="en-US" sz="1543" dirty="0">
                <a:solidFill>
                  <a:srgbClr val="FF0000"/>
                </a:solidFill>
              </a:endParaRPr>
            </a:p>
            <a:p>
              <a:pPr>
                <a:lnSpc>
                  <a:spcPct val="80000"/>
                </a:lnSpc>
              </a:pPr>
              <a:r>
                <a:rPr lang="en-US" altLang="ja-JP" sz="1543" dirty="0"/>
                <a:t>angle spread</a:t>
              </a:r>
              <a:endParaRPr lang="ja-JP" altLang="en-US" sz="1543" dirty="0">
                <a:solidFill>
                  <a:srgbClr val="FF0000"/>
                </a:solidFill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6E9CAFFB-DEB6-4E04-AF95-93D5B41BAB57}"/>
                </a:ext>
              </a:extLst>
            </p:cNvPr>
            <p:cNvSpPr txBox="1"/>
            <p:nvPr/>
          </p:nvSpPr>
          <p:spPr>
            <a:xfrm>
              <a:off x="1707049" y="2601030"/>
              <a:ext cx="1208744" cy="4283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ja-JP" sz="1543" dirty="0">
                  <a:solidFill>
                    <a:srgbClr val="FF0000"/>
                  </a:solidFill>
                </a:rPr>
                <a:t>Small</a:t>
              </a:r>
              <a:br>
                <a:rPr lang="en-US" altLang="ja-JP" sz="1543" dirty="0">
                  <a:solidFill>
                    <a:srgbClr val="FF0000"/>
                  </a:solidFill>
                </a:rPr>
              </a:br>
              <a:r>
                <a:rPr lang="en-US" altLang="ja-JP" sz="1543" dirty="0"/>
                <a:t>angle spread</a:t>
              </a:r>
              <a:endParaRPr lang="ja-JP" altLang="en-US" sz="1543" dirty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D5BF1029-2421-4820-A75B-FD152AC85369}"/>
                  </a:ext>
                </a:extLst>
              </p:cNvPr>
              <p:cNvSpPr txBox="1"/>
              <p:nvPr/>
            </p:nvSpPr>
            <p:spPr>
              <a:xfrm>
                <a:off x="2244446" y="4490625"/>
                <a:ext cx="9412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800" dirty="0">
                    <a:solidFill>
                      <a:srgbClr val="FF0000"/>
                    </a:solidFill>
                  </a:rPr>
                  <a:t>Fast</a:t>
                </a:r>
                <a:r>
                  <a:rPr lang="ja-JP" altLang="en-US" sz="18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ja-JP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altLang="ja-JP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ja-JP" altLang="en-US" sz="1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D5BF1029-2421-4820-A75B-FD152AC85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4446" y="4490625"/>
                <a:ext cx="941220" cy="369332"/>
              </a:xfrm>
              <a:prstGeom prst="rect">
                <a:avLst/>
              </a:prstGeom>
              <a:blipFill>
                <a:blip r:embed="rId5"/>
                <a:stretch>
                  <a:fillRect l="-5161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AC179FA-1F40-44ED-9C6E-E99DE44AEA1A}"/>
                  </a:ext>
                </a:extLst>
              </p:cNvPr>
              <p:cNvSpPr txBox="1"/>
              <p:nvPr/>
            </p:nvSpPr>
            <p:spPr>
              <a:xfrm>
                <a:off x="495250" y="4110209"/>
                <a:ext cx="563488" cy="4316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sz="2205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altLang="ja-JP" sz="2205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US" altLang="ja-JP" sz="2205" i="1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ja-JP" altLang="en-US" sz="2205" dirty="0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AC179FA-1F40-44ED-9C6E-E99DE44AEA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250" y="4110209"/>
                <a:ext cx="563488" cy="43165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矢印: 右 48">
            <a:extLst>
              <a:ext uri="{FF2B5EF4-FFF2-40B4-BE49-F238E27FC236}">
                <a16:creationId xmlns:a16="http://schemas.microsoft.com/office/drawing/2014/main" id="{1E1FD19D-93B0-4CF1-A314-E5C765A9782F}"/>
              </a:ext>
            </a:extLst>
          </p:cNvPr>
          <p:cNvSpPr/>
          <p:nvPr/>
        </p:nvSpPr>
        <p:spPr>
          <a:xfrm>
            <a:off x="385168" y="4790729"/>
            <a:ext cx="864399" cy="83600"/>
          </a:xfrm>
          <a:prstGeom prst="rightArrow">
            <a:avLst>
              <a:gd name="adj1" fmla="val 50000"/>
              <a:gd name="adj2" fmla="val 135892"/>
            </a:avLst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52" name="矢印: 右 51">
            <a:extLst>
              <a:ext uri="{FF2B5EF4-FFF2-40B4-BE49-F238E27FC236}">
                <a16:creationId xmlns:a16="http://schemas.microsoft.com/office/drawing/2014/main" id="{8863EC84-D31D-438F-9218-3B81410CE7C8}"/>
              </a:ext>
            </a:extLst>
          </p:cNvPr>
          <p:cNvSpPr/>
          <p:nvPr/>
        </p:nvSpPr>
        <p:spPr>
          <a:xfrm>
            <a:off x="1821155" y="4724111"/>
            <a:ext cx="1625438" cy="216836"/>
          </a:xfrm>
          <a:prstGeom prst="rightArrow">
            <a:avLst>
              <a:gd name="adj1" fmla="val 50000"/>
              <a:gd name="adj2" fmla="val 13589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F11561B-CD3B-4EE7-A4BA-857A65EA2272}"/>
              </a:ext>
            </a:extLst>
          </p:cNvPr>
          <p:cNvSpPr txBox="1"/>
          <p:nvPr/>
        </p:nvSpPr>
        <p:spPr>
          <a:xfrm>
            <a:off x="1829174" y="6952064"/>
            <a:ext cx="2005677" cy="50577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altLang="ja-JP" sz="2000" b="1" dirty="0">
                <a:solidFill>
                  <a:schemeClr val="accent3">
                    <a:lumMod val="50000"/>
                  </a:schemeClr>
                </a:solidFill>
              </a:rPr>
              <a:t>Slowing down</a:t>
            </a:r>
            <a:br>
              <a:rPr lang="en-US" altLang="ja-JP" sz="20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altLang="ja-JP" sz="1800" dirty="0"/>
              <a:t>through the cavity</a:t>
            </a:r>
            <a:endParaRPr lang="ja-JP" altLang="en-US" sz="1800" dirty="0"/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6BFE6393-F48D-4831-AD46-6D5E711A5B86}"/>
              </a:ext>
            </a:extLst>
          </p:cNvPr>
          <p:cNvSpPr/>
          <p:nvPr/>
        </p:nvSpPr>
        <p:spPr>
          <a:xfrm>
            <a:off x="3477432" y="4582807"/>
            <a:ext cx="50397" cy="4950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CCC03FA-748D-44E5-9043-A54E90CC87EF}"/>
                  </a:ext>
                </a:extLst>
              </p:cNvPr>
              <p:cNvSpPr txBox="1"/>
              <p:nvPr/>
            </p:nvSpPr>
            <p:spPr>
              <a:xfrm>
                <a:off x="3520904" y="4499917"/>
                <a:ext cx="8888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600" dirty="0">
                    <a:solidFill>
                      <a:schemeClr val="accent2">
                        <a:lumMod val="75000"/>
                      </a:schemeClr>
                    </a:solidFill>
                  </a:rPr>
                  <a:t>Slow</a:t>
                </a:r>
                <a14:m>
                  <m:oMath xmlns:m="http://schemas.openxmlformats.org/officeDocument/2006/math">
                    <m:r>
                      <a:rPr lang="en-US" altLang="ja-JP" sz="160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altLang="ja-JP" sz="16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altLang="ja-JP" sz="160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altLang="ja-JP" sz="16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ja-JP" altLang="en-US" sz="16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CCC03FA-748D-44E5-9043-A54E90CC8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904" y="4499917"/>
                <a:ext cx="888898" cy="338554"/>
              </a:xfrm>
              <a:prstGeom prst="rect">
                <a:avLst/>
              </a:prstGeom>
              <a:blipFill>
                <a:blip r:embed="rId11"/>
                <a:stretch>
                  <a:fillRect l="-4138" t="-5357" b="-2142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矢印: 右 71">
            <a:extLst>
              <a:ext uri="{FF2B5EF4-FFF2-40B4-BE49-F238E27FC236}">
                <a16:creationId xmlns:a16="http://schemas.microsoft.com/office/drawing/2014/main" id="{AF3EC4FE-4866-4842-9396-86757AF94E63}"/>
              </a:ext>
            </a:extLst>
          </p:cNvPr>
          <p:cNvSpPr/>
          <p:nvPr/>
        </p:nvSpPr>
        <p:spPr>
          <a:xfrm>
            <a:off x="3557153" y="4710769"/>
            <a:ext cx="886012" cy="251080"/>
          </a:xfrm>
          <a:prstGeom prst="rightArrow">
            <a:avLst>
              <a:gd name="adj1" fmla="val 46082"/>
              <a:gd name="adj2" fmla="val 969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76BD079-2238-4351-B171-D587F0F099AA}"/>
              </a:ext>
            </a:extLst>
          </p:cNvPr>
          <p:cNvSpPr txBox="1"/>
          <p:nvPr/>
        </p:nvSpPr>
        <p:spPr>
          <a:xfrm>
            <a:off x="1517994" y="4365291"/>
            <a:ext cx="583814" cy="4405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63" dirty="0"/>
              <a:t>ＦＣ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D25B603-DD25-45E9-831E-CF454550DBE8}"/>
              </a:ext>
            </a:extLst>
          </p:cNvPr>
          <p:cNvSpPr txBox="1"/>
          <p:nvPr/>
        </p:nvSpPr>
        <p:spPr>
          <a:xfrm>
            <a:off x="838267" y="4890227"/>
            <a:ext cx="691215" cy="32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43" dirty="0"/>
              <a:t>target</a:t>
            </a:r>
            <a:endParaRPr lang="ja-JP" altLang="en-US" sz="1543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5FC6B53-FC6C-460D-85E1-20D3636888FD}"/>
              </a:ext>
            </a:extLst>
          </p:cNvPr>
          <p:cNvSpPr txBox="1"/>
          <p:nvPr/>
        </p:nvSpPr>
        <p:spPr>
          <a:xfrm>
            <a:off x="2141377" y="3482513"/>
            <a:ext cx="1402948" cy="369332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1800" b="1" dirty="0">
                <a:solidFill>
                  <a:schemeClr val="accent3">
                    <a:lumMod val="50000"/>
                  </a:schemeClr>
                </a:solidFill>
              </a:rPr>
              <a:t>RF cavities</a:t>
            </a:r>
            <a:endParaRPr lang="ja-JP" altLang="en-US" sz="1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313A63F-7307-4AD5-B5BD-E73729248019}"/>
              </a:ext>
            </a:extLst>
          </p:cNvPr>
          <p:cNvSpPr txBox="1"/>
          <p:nvPr/>
        </p:nvSpPr>
        <p:spPr>
          <a:xfrm>
            <a:off x="3456662" y="5138697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>
                <a:solidFill>
                  <a:schemeClr val="tx2"/>
                </a:solidFill>
              </a:rPr>
              <a:t>Moderator</a:t>
            </a:r>
            <a:endParaRPr lang="ja-JP" altLang="en-US" sz="1800" b="1" dirty="0">
              <a:solidFill>
                <a:schemeClr val="tx2"/>
              </a:solidFill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0A231C2-9EE4-4E8B-B8AE-1255F1284011}"/>
              </a:ext>
            </a:extLst>
          </p:cNvPr>
          <p:cNvSpPr txBox="1"/>
          <p:nvPr/>
        </p:nvSpPr>
        <p:spPr>
          <a:xfrm>
            <a:off x="1035808" y="5419895"/>
            <a:ext cx="848309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3" dirty="0"/>
              <a:t>Solenoid</a:t>
            </a:r>
            <a:endParaRPr lang="ja-JP" altLang="en-US" sz="1323" dirty="0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9EADBB4-3764-437B-A51A-2304EB2685B8}"/>
              </a:ext>
            </a:extLst>
          </p:cNvPr>
          <p:cNvGrpSpPr/>
          <p:nvPr/>
        </p:nvGrpSpPr>
        <p:grpSpPr>
          <a:xfrm>
            <a:off x="1337284" y="5766778"/>
            <a:ext cx="1405870" cy="1314161"/>
            <a:chOff x="1222978" y="5260638"/>
            <a:chExt cx="1275380" cy="11921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A4B6369B-C1B5-4ACA-A46C-4040B01D00CD}"/>
                    </a:ext>
                  </a:extLst>
                </p:cNvPr>
                <p:cNvSpPr txBox="1"/>
                <p:nvPr/>
              </p:nvSpPr>
              <p:spPr>
                <a:xfrm>
                  <a:off x="2083499" y="6053144"/>
                  <a:ext cx="414859" cy="3996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263" i="1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ja-JP" altLang="en-US" sz="2263" dirty="0"/>
                </a:p>
              </p:txBody>
            </p:sp>
          </mc:Choice>
          <mc:Fallback xmlns=""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A4B6369B-C1B5-4ACA-A46C-4040B01D00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83499" y="6053144"/>
                  <a:ext cx="414859" cy="399677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9" name="図 38" descr="テキスト&#10;&#10;自動的に生成された説明">
              <a:extLst>
                <a:ext uri="{FF2B5EF4-FFF2-40B4-BE49-F238E27FC236}">
                  <a16:creationId xmlns:a16="http://schemas.microsoft.com/office/drawing/2014/main" id="{3A9A360D-2A94-4BA1-ACD7-2E92EC93FC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297" t="70234" r="48113" b="3127"/>
            <a:stretch/>
          </p:blipFill>
          <p:spPr>
            <a:xfrm>
              <a:off x="1367725" y="5260638"/>
              <a:ext cx="1054270" cy="958427"/>
            </a:xfrm>
            <a:prstGeom prst="rect">
              <a:avLst/>
            </a:prstGeom>
          </p:spPr>
        </p:pic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337ED4B6-498D-4A46-AD9E-9746C84B0515}"/>
                </a:ext>
              </a:extLst>
            </p:cNvPr>
            <p:cNvSpPr txBox="1"/>
            <p:nvPr/>
          </p:nvSpPr>
          <p:spPr>
            <a:xfrm rot="16200000">
              <a:off x="1068396" y="5585319"/>
              <a:ext cx="577614" cy="268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23" dirty="0"/>
                <a:t>Count</a:t>
              </a:r>
              <a:endParaRPr lang="ja-JP" altLang="en-US" sz="1323" dirty="0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F898EF8-FD7F-4548-B293-F9A63902D743}"/>
              </a:ext>
            </a:extLst>
          </p:cNvPr>
          <p:cNvGrpSpPr/>
          <p:nvPr/>
        </p:nvGrpSpPr>
        <p:grpSpPr>
          <a:xfrm>
            <a:off x="2882239" y="5941305"/>
            <a:ext cx="1413662" cy="1128102"/>
            <a:chOff x="2573454" y="5426597"/>
            <a:chExt cx="1282449" cy="1023394"/>
          </a:xfrm>
        </p:grpSpPr>
        <p:pic>
          <p:nvPicPr>
            <p:cNvPr id="38" name="図 37" descr="テキスト&#10;&#10;自動的に生成された説明">
              <a:extLst>
                <a:ext uri="{FF2B5EF4-FFF2-40B4-BE49-F238E27FC236}">
                  <a16:creationId xmlns:a16="http://schemas.microsoft.com/office/drawing/2014/main" id="{6AF06C91-F9D2-4633-9362-7C8C9309AB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715" t="74589" r="12695" b="4100"/>
            <a:stretch/>
          </p:blipFill>
          <p:spPr>
            <a:xfrm>
              <a:off x="2744269" y="5426597"/>
              <a:ext cx="1054270" cy="76673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テキスト ボックス 2">
                  <a:extLst>
                    <a:ext uri="{FF2B5EF4-FFF2-40B4-BE49-F238E27FC236}">
                      <a16:creationId xmlns:a16="http://schemas.microsoft.com/office/drawing/2014/main" id="{6A30F307-1005-483F-AD2F-AADF62848582}"/>
                    </a:ext>
                  </a:extLst>
                </p:cNvPr>
                <p:cNvSpPr txBox="1"/>
                <p:nvPr/>
              </p:nvSpPr>
              <p:spPr>
                <a:xfrm>
                  <a:off x="3441044" y="6050314"/>
                  <a:ext cx="414859" cy="3996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ja-JP" sz="2263" i="1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ja-JP" altLang="en-US" sz="2263" dirty="0"/>
                </a:p>
              </p:txBody>
            </p:sp>
          </mc:Choice>
          <mc:Fallback xmlns="">
            <p:sp>
              <p:nvSpPr>
                <p:cNvPr id="3" name="テキスト ボックス 2">
                  <a:extLst>
                    <a:ext uri="{FF2B5EF4-FFF2-40B4-BE49-F238E27FC236}">
                      <a16:creationId xmlns:a16="http://schemas.microsoft.com/office/drawing/2014/main" id="{6A30F307-1005-483F-AD2F-AADF628485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1044" y="6050314"/>
                  <a:ext cx="414859" cy="399677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992E2555-8577-44DF-B994-F2DB2F474E1E}"/>
                </a:ext>
              </a:extLst>
            </p:cNvPr>
            <p:cNvSpPr txBox="1"/>
            <p:nvPr/>
          </p:nvSpPr>
          <p:spPr>
            <a:xfrm rot="16200000">
              <a:off x="2418871" y="5605626"/>
              <a:ext cx="577615" cy="268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23" dirty="0"/>
                <a:t>Count</a:t>
              </a:r>
              <a:endParaRPr lang="ja-JP" altLang="en-US" sz="1323" dirty="0"/>
            </a:p>
          </p:txBody>
        </p:sp>
      </p:grp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7A9CAF4C-64C0-4D32-97E8-E0F5F497487E}"/>
              </a:ext>
            </a:extLst>
          </p:cNvPr>
          <p:cNvSpPr/>
          <p:nvPr/>
        </p:nvSpPr>
        <p:spPr>
          <a:xfrm>
            <a:off x="2021478" y="4966707"/>
            <a:ext cx="257083" cy="1557006"/>
          </a:xfrm>
          <a:custGeom>
            <a:avLst/>
            <a:gdLst>
              <a:gd name="connsiteX0" fmla="*/ 0 w 233221"/>
              <a:gd name="connsiteY0" fmla="*/ 1412488 h 1412488"/>
              <a:gd name="connsiteX1" fmla="*/ 200722 w 233221"/>
              <a:gd name="connsiteY1" fmla="*/ 854927 h 1412488"/>
              <a:gd name="connsiteX2" fmla="*/ 230459 w 233221"/>
              <a:gd name="connsiteY2" fmla="*/ 0 h 1412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3221" h="1412488">
                <a:moveTo>
                  <a:pt x="0" y="1412488"/>
                </a:moveTo>
                <a:cubicBezTo>
                  <a:pt x="81156" y="1251415"/>
                  <a:pt x="162312" y="1090342"/>
                  <a:pt x="200722" y="854927"/>
                </a:cubicBezTo>
                <a:cubicBezTo>
                  <a:pt x="239132" y="619512"/>
                  <a:pt x="234795" y="309756"/>
                  <a:pt x="230459" y="0"/>
                </a:cubicBezTo>
              </a:path>
            </a:pathLst>
          </a:cu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81C077CA-1C65-4605-B075-B3C4E3DFC1B1}"/>
              </a:ext>
            </a:extLst>
          </p:cNvPr>
          <p:cNvSpPr/>
          <p:nvPr/>
        </p:nvSpPr>
        <p:spPr>
          <a:xfrm>
            <a:off x="3265446" y="4983096"/>
            <a:ext cx="100192" cy="1367695"/>
          </a:xfrm>
          <a:custGeom>
            <a:avLst/>
            <a:gdLst>
              <a:gd name="connsiteX0" fmla="*/ 0 w 141447"/>
              <a:gd name="connsiteY0" fmla="*/ 1286108 h 1286108"/>
              <a:gd name="connsiteX1" fmla="*/ 118947 w 141447"/>
              <a:gd name="connsiteY1" fmla="*/ 996176 h 1286108"/>
              <a:gd name="connsiteX2" fmla="*/ 141249 w 141447"/>
              <a:gd name="connsiteY2" fmla="*/ 0 h 1286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1447" h="1286108">
                <a:moveTo>
                  <a:pt x="0" y="1286108"/>
                </a:moveTo>
                <a:cubicBezTo>
                  <a:pt x="47703" y="1248317"/>
                  <a:pt x="95406" y="1210527"/>
                  <a:pt x="118947" y="996176"/>
                </a:cubicBezTo>
                <a:cubicBezTo>
                  <a:pt x="142489" y="781825"/>
                  <a:pt x="141869" y="390912"/>
                  <a:pt x="141249" y="0"/>
                </a:cubicBezTo>
              </a:path>
            </a:pathLst>
          </a:cu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9FABF-8DB2-4EEF-9DDA-D877F2C6E236}"/>
              </a:ext>
            </a:extLst>
          </p:cNvPr>
          <p:cNvSpPr txBox="1"/>
          <p:nvPr/>
        </p:nvSpPr>
        <p:spPr>
          <a:xfrm>
            <a:off x="252413" y="4366879"/>
            <a:ext cx="1175322" cy="431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205" b="1" dirty="0">
                <a:solidFill>
                  <a:srgbClr val="0432FF"/>
                </a:solidFill>
              </a:rPr>
              <a:t>(1 GeV)</a:t>
            </a:r>
            <a:endParaRPr lang="ja-JP" altLang="en-US" sz="2205" b="1" dirty="0">
              <a:solidFill>
                <a:srgbClr val="0432FF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EBEB10-2A1F-4CF9-BA0D-7512BE07CFF6}"/>
              </a:ext>
            </a:extLst>
          </p:cNvPr>
          <p:cNvSpPr txBox="1"/>
          <p:nvPr/>
        </p:nvSpPr>
        <p:spPr>
          <a:xfrm>
            <a:off x="3494707" y="4875488"/>
            <a:ext cx="1119217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3" dirty="0">
                <a:solidFill>
                  <a:srgbClr val="953735"/>
                </a:solidFill>
              </a:rPr>
              <a:t>0.1</a:t>
            </a:r>
            <a:r>
              <a:rPr lang="ja-JP" altLang="en-US" sz="1323" dirty="0">
                <a:solidFill>
                  <a:srgbClr val="953735"/>
                </a:solidFill>
              </a:rPr>
              <a:t>－</a:t>
            </a:r>
            <a:r>
              <a:rPr lang="en-US" altLang="ja-JP" sz="1323" dirty="0">
                <a:solidFill>
                  <a:srgbClr val="953735"/>
                </a:solidFill>
              </a:rPr>
              <a:t>35 keV</a:t>
            </a:r>
            <a:endParaRPr lang="ja-JP" altLang="en-US" sz="1323" dirty="0">
              <a:solidFill>
                <a:srgbClr val="953735"/>
              </a:solidFill>
            </a:endParaRPr>
          </a:p>
        </p:txBody>
      </p:sp>
      <p:sp>
        <p:nvSpPr>
          <p:cNvPr id="6" name="二等辺三角形 5">
            <a:extLst>
              <a:ext uri="{FF2B5EF4-FFF2-40B4-BE49-F238E27FC236}">
                <a16:creationId xmlns:a16="http://schemas.microsoft.com/office/drawing/2014/main" id="{FF468492-9F24-4B5B-B857-19F3F0836FE7}"/>
              </a:ext>
            </a:extLst>
          </p:cNvPr>
          <p:cNvSpPr/>
          <p:nvPr/>
        </p:nvSpPr>
        <p:spPr>
          <a:xfrm rot="5400000">
            <a:off x="2556383" y="6323343"/>
            <a:ext cx="508900" cy="148391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88773F9-75F5-4A43-A918-1B06D3D1804A}"/>
              </a:ext>
            </a:extLst>
          </p:cNvPr>
          <p:cNvSpPr/>
          <p:nvPr/>
        </p:nvSpPr>
        <p:spPr>
          <a:xfrm>
            <a:off x="1275760" y="5930569"/>
            <a:ext cx="3082365" cy="1583617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263"/>
          </a:p>
        </p:txBody>
      </p:sp>
      <p:pic>
        <p:nvPicPr>
          <p:cNvPr id="146" name="Picture 6">
            <a:extLst>
              <a:ext uri="{FF2B5EF4-FFF2-40B4-BE49-F238E27FC236}">
                <a16:creationId xmlns:a16="http://schemas.microsoft.com/office/drawing/2014/main" id="{9B7D0802-FF74-B0DF-8E58-0390F75BD5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27"/>
          <a:stretch/>
        </p:blipFill>
        <p:spPr bwMode="auto">
          <a:xfrm>
            <a:off x="4277016" y="1667963"/>
            <a:ext cx="6340471" cy="225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E31EC8F-48A4-D022-41E5-E7F485613044}"/>
              </a:ext>
            </a:extLst>
          </p:cNvPr>
          <p:cNvSpPr txBox="1"/>
          <p:nvPr/>
        </p:nvSpPr>
        <p:spPr>
          <a:xfrm>
            <a:off x="5777954" y="1024780"/>
            <a:ext cx="4433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C. D. Jonah </a:t>
            </a:r>
            <a:r>
              <a:rPr lang="en-US" altLang="ja-JP" sz="1400" i="1" dirty="0"/>
              <a:t>et al</a:t>
            </a:r>
            <a:r>
              <a:rPr lang="en-US" altLang="ja-JP" sz="1400" dirty="0"/>
              <a:t>., Appl. Surf. Sci. </a:t>
            </a:r>
            <a:r>
              <a:rPr lang="en-US" altLang="ja-JP" sz="1400" b="1" dirty="0"/>
              <a:t>225</a:t>
            </a:r>
            <a:r>
              <a:rPr lang="en-US" altLang="ja-JP" sz="1400" dirty="0"/>
              <a:t> (2008) 25-28</a:t>
            </a:r>
          </a:p>
          <a:p>
            <a:r>
              <a:rPr kumimoji="1" lang="en-US" altLang="ja-JP" sz="1400" dirty="0"/>
              <a:t>“Development of the Argonne positron source </a:t>
            </a:r>
            <a:r>
              <a:rPr kumimoji="1" lang="en-US" altLang="ja-JP" sz="1400" dirty="0" err="1"/>
              <a:t>APosS</a:t>
            </a:r>
            <a:r>
              <a:rPr kumimoji="1" lang="en-US" altLang="ja-JP" sz="1400" dirty="0"/>
              <a:t>”</a:t>
            </a:r>
            <a:endParaRPr kumimoji="1" lang="ja-JP" altLang="en-US" sz="1400" dirty="0"/>
          </a:p>
        </p:txBody>
      </p:sp>
      <p:sp>
        <p:nvSpPr>
          <p:cNvPr id="147" name="タイトル 1">
            <a:extLst>
              <a:ext uri="{FF2B5EF4-FFF2-40B4-BE49-F238E27FC236}">
                <a16:creationId xmlns:a16="http://schemas.microsoft.com/office/drawing/2014/main" id="{6F47D6B6-7BBB-1B02-3EFA-2518BB07A608}"/>
              </a:ext>
            </a:extLst>
          </p:cNvPr>
          <p:cNvSpPr txBox="1">
            <a:spLocks/>
          </p:cNvSpPr>
          <p:nvPr/>
        </p:nvSpPr>
        <p:spPr>
          <a:xfrm>
            <a:off x="1163850" y="89226"/>
            <a:ext cx="8369684" cy="75596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68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503972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1007943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511915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2015886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/>
            <a:r>
              <a:rPr lang="en-US" altLang="ja-JP" sz="3200" kern="0" dirty="0">
                <a:solidFill>
                  <a:srgbClr val="77773C"/>
                </a:solidFill>
              </a:rPr>
              <a:t>Increase moderator efficiency by deceleration</a:t>
            </a:r>
            <a:endParaRPr lang="ja-JP" altLang="en-US" sz="3200" kern="0" dirty="0">
              <a:solidFill>
                <a:srgbClr val="77773C"/>
              </a:solidFill>
            </a:endParaRPr>
          </a:p>
        </p:txBody>
      </p:sp>
      <p:sp>
        <p:nvSpPr>
          <p:cNvPr id="148" name="コンテンツ プレースホルダー 2">
            <a:extLst>
              <a:ext uri="{FF2B5EF4-FFF2-40B4-BE49-F238E27FC236}">
                <a16:creationId xmlns:a16="http://schemas.microsoft.com/office/drawing/2014/main" id="{F8B3F751-8139-DB08-817A-2251816A0770}"/>
              </a:ext>
            </a:extLst>
          </p:cNvPr>
          <p:cNvSpPr txBox="1">
            <a:spLocks/>
          </p:cNvSpPr>
          <p:nvPr/>
        </p:nvSpPr>
        <p:spPr>
          <a:xfrm>
            <a:off x="5384705" y="4096542"/>
            <a:ext cx="4900447" cy="2726724"/>
          </a:xfrm>
          <a:prstGeom prst="rect">
            <a:avLst/>
          </a:prstGeom>
        </p:spPr>
        <p:txBody>
          <a:bodyPr/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tx1"/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tx1"/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/>
            <a:r>
              <a:rPr lang="en-US" altLang="ja-JP" sz="2400" kern="0" dirty="0">
                <a:solidFill>
                  <a:srgbClr val="77773C"/>
                </a:solidFill>
              </a:rPr>
              <a:t>More than 10 times increase of efficiency by slowing down positrons down less than 100 keV.</a:t>
            </a:r>
          </a:p>
          <a:p>
            <a:pPr defTabSz="914400"/>
            <a:r>
              <a:rPr lang="en-US" altLang="ja-JP" sz="2400" kern="0" dirty="0">
                <a:solidFill>
                  <a:srgbClr val="77773C"/>
                </a:solidFill>
              </a:rPr>
              <a:t>Purple bars show the results when the energy is shifted 20 keV. </a:t>
            </a:r>
            <a:r>
              <a:rPr lang="en-US" altLang="ja-JP" sz="1600" kern="0" dirty="0">
                <a:solidFill>
                  <a:srgbClr val="77773C"/>
                </a:solidFill>
              </a:rPr>
              <a:t>(i.e. 0-100kV shifted = 20-120 keV)</a:t>
            </a:r>
          </a:p>
        </p:txBody>
      </p:sp>
    </p:spTree>
    <p:extLst>
      <p:ext uri="{BB962C8B-B14F-4D97-AF65-F5344CB8AC3E}">
        <p14:creationId xmlns:p14="http://schemas.microsoft.com/office/powerpoint/2010/main" val="1623570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for </a:t>
            </a:r>
            <a:r>
              <a:rPr lang="en-US" altLang="ja-JP" dirty="0" err="1"/>
              <a:t>SuperKEKB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8" name="図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5" y="1043533"/>
            <a:ext cx="9153361" cy="6048672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BFD289-7A63-1B6A-90D6-A92FDE2A2F4C}"/>
              </a:ext>
            </a:extLst>
          </p:cNvPr>
          <p:cNvSpPr txBox="1"/>
          <p:nvPr/>
        </p:nvSpPr>
        <p:spPr>
          <a:xfrm>
            <a:off x="161330" y="6732165"/>
            <a:ext cx="10283966" cy="724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For capture and bunching, positrons are usually injected into deceleration phase of the accelerator structure at first stage, even in high energy positron source.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7820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9D514E-2503-E55D-F8B6-1C6D1F364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ACD36CA-D5D2-6453-08C0-FE6EA666095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dirty="0"/>
              <a:t>100 times intensity upgrade of the slow positron facility in KEK is proposed</a:t>
            </a:r>
          </a:p>
          <a:p>
            <a:pPr lvl="1"/>
            <a:r>
              <a:rPr lang="en-US" altLang="ja-JP" dirty="0"/>
              <a:t>For material and surface science</a:t>
            </a:r>
          </a:p>
          <a:p>
            <a:pPr lvl="1"/>
            <a:r>
              <a:rPr lang="en-US" altLang="ja-JP" dirty="0"/>
              <a:t>For technical development and prototyping of</a:t>
            </a:r>
          </a:p>
          <a:p>
            <a:pPr lvl="2"/>
            <a:r>
              <a:rPr lang="en-US" altLang="ja-JP" dirty="0"/>
              <a:t>High power positron sources for future collider</a:t>
            </a:r>
          </a:p>
          <a:p>
            <a:pPr lvl="2"/>
            <a:r>
              <a:rPr lang="en-US" altLang="ja-JP" dirty="0"/>
              <a:t>High gradient (X-band) accelerator of a few tens meter</a:t>
            </a:r>
          </a:p>
          <a:p>
            <a:pPr lvl="1"/>
            <a:r>
              <a:rPr lang="en-US" altLang="ja-JP" dirty="0"/>
              <a:t>Using technology developed by </a:t>
            </a:r>
            <a:r>
              <a:rPr lang="en-US" altLang="ja-JP" dirty="0" err="1"/>
              <a:t>Nextef</a:t>
            </a:r>
            <a:endParaRPr lang="en-US" altLang="ja-JP" dirty="0"/>
          </a:p>
          <a:p>
            <a:pPr lvl="1"/>
            <a:r>
              <a:rPr lang="en-US" altLang="ja-JP" dirty="0"/>
              <a:t>Using technology developed by </a:t>
            </a:r>
            <a:r>
              <a:rPr lang="en-US" altLang="ja-JP" dirty="0" err="1"/>
              <a:t>SuperKEKB</a:t>
            </a:r>
            <a:r>
              <a:rPr lang="en-US" altLang="ja-JP" dirty="0"/>
              <a:t> positron source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9DC247-176E-1F15-B292-5D1242F1740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3A2F80-5A07-E268-FC2E-990F1537C3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6601CE-1B45-C716-112D-3A150DBD2F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44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2" descr="kekair05-01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763" y="-95810"/>
            <a:ext cx="10478550" cy="7685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8516" name="Oval 4"/>
          <p:cNvSpPr>
            <a:spLocks noChangeArrowheads="1"/>
          </p:cNvSpPr>
          <p:nvPr/>
        </p:nvSpPr>
        <p:spPr bwMode="auto">
          <a:xfrm>
            <a:off x="979845" y="3223362"/>
            <a:ext cx="5239275" cy="1270445"/>
          </a:xfrm>
          <a:prstGeom prst="ellipse">
            <a:avLst/>
          </a:prstGeom>
          <a:noFill/>
          <a:ln w="38100">
            <a:solidFill>
              <a:srgbClr val="00B0F0"/>
            </a:solidFill>
            <a:round/>
            <a:headEnd/>
            <a:tailEnd/>
          </a:ln>
        </p:spPr>
        <p:txBody>
          <a:bodyPr wrap="none" anchor="ctr"/>
          <a:lstStyle/>
          <a:p>
            <a:pPr defTabSz="1007943" fontAlgn="base">
              <a:spcBef>
                <a:spcPct val="0"/>
              </a:spcBef>
              <a:spcAft>
                <a:spcPct val="0"/>
              </a:spcAft>
            </a:pPr>
            <a:endParaRPr lang="ja-JP" altLang="en-US" sz="1984">
              <a:solidFill>
                <a:srgbClr val="000000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448517" name="Oval 5"/>
          <p:cNvSpPr>
            <a:spLocks noChangeArrowheads="1"/>
          </p:cNvSpPr>
          <p:nvPr/>
        </p:nvSpPr>
        <p:spPr bwMode="auto">
          <a:xfrm>
            <a:off x="2091047" y="4493807"/>
            <a:ext cx="635223" cy="215241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defTabSz="1007943" fontAlgn="base">
              <a:spcBef>
                <a:spcPct val="0"/>
              </a:spcBef>
              <a:spcAft>
                <a:spcPct val="0"/>
              </a:spcAft>
            </a:pPr>
            <a:endParaRPr lang="ja-JP" altLang="en-US" sz="1984">
              <a:solidFill>
                <a:srgbClr val="000000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448518" name="Oval 6"/>
          <p:cNvSpPr>
            <a:spLocks noChangeArrowheads="1"/>
          </p:cNvSpPr>
          <p:nvPr/>
        </p:nvSpPr>
        <p:spPr bwMode="auto">
          <a:xfrm>
            <a:off x="2409533" y="4017827"/>
            <a:ext cx="794466" cy="274739"/>
          </a:xfrm>
          <a:prstGeom prst="ellips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defTabSz="1007943" fontAlgn="base">
              <a:spcBef>
                <a:spcPct val="0"/>
              </a:spcBef>
              <a:spcAft>
                <a:spcPct val="0"/>
              </a:spcAft>
            </a:pPr>
            <a:endParaRPr lang="ja-JP" altLang="en-US" sz="1984">
              <a:solidFill>
                <a:srgbClr val="000000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448519" name="Text Box 7"/>
          <p:cNvSpPr txBox="1">
            <a:spLocks noChangeArrowheads="1"/>
          </p:cNvSpPr>
          <p:nvPr/>
        </p:nvSpPr>
        <p:spPr bwMode="auto">
          <a:xfrm>
            <a:off x="1089508" y="2601014"/>
            <a:ext cx="4952314" cy="39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en-US" altLang="ja-JP" sz="1984" b="1" dirty="0">
                <a:solidFill>
                  <a:srgbClr val="00B0F0"/>
                </a:solidFill>
                <a:latin typeface="Comic Sans MS" pitchFamily="66" charset="0"/>
                <a:ea typeface="ＭＳ Ｐゴシック" panose="020B0600070205080204" pitchFamily="50" charset="-128"/>
              </a:rPr>
              <a:t>electron-</a:t>
            </a:r>
            <a:r>
              <a:rPr lang="en-US" altLang="ja-JP" sz="1984" b="1" dirty="0" err="1">
                <a:solidFill>
                  <a:srgbClr val="00B0F0"/>
                </a:solidFill>
                <a:latin typeface="Comic Sans MS" pitchFamily="66" charset="0"/>
                <a:ea typeface="ＭＳ Ｐゴシック" panose="020B0600070205080204" pitchFamily="50" charset="-128"/>
              </a:rPr>
              <a:t>postiron</a:t>
            </a:r>
            <a:r>
              <a:rPr lang="en-US" altLang="ja-JP" sz="1984" b="1" dirty="0">
                <a:solidFill>
                  <a:srgbClr val="00B0F0"/>
                </a:solidFill>
                <a:latin typeface="Comic Sans MS" pitchFamily="66" charset="0"/>
                <a:ea typeface="ＭＳ Ｐゴシック" panose="020B0600070205080204" pitchFamily="50" charset="-128"/>
              </a:rPr>
              <a:t> collider</a:t>
            </a:r>
            <a:r>
              <a:rPr lang="ja-JP" altLang="en-US" sz="1984" b="1" dirty="0">
                <a:solidFill>
                  <a:srgbClr val="00B0F0"/>
                </a:solidFill>
                <a:latin typeface="Comic Sans MS" pitchFamily="66" charset="0"/>
                <a:ea typeface="ＭＳ Ｐゴシック" panose="020B0600070205080204" pitchFamily="50" charset="-128"/>
              </a:rPr>
              <a:t>：</a:t>
            </a:r>
            <a:r>
              <a:rPr lang="en-US" altLang="ja-JP" sz="1984" b="1" dirty="0" err="1">
                <a:solidFill>
                  <a:srgbClr val="00B0F0"/>
                </a:solidFill>
                <a:latin typeface="Comic Sans MS" pitchFamily="66" charset="0"/>
                <a:ea typeface="ＭＳ Ｐゴシック" panose="020B0600070205080204" pitchFamily="50" charset="-128"/>
              </a:rPr>
              <a:t>SuperKEKB</a:t>
            </a:r>
            <a:endParaRPr lang="en-US" altLang="ja-JP" sz="1984" b="1" dirty="0">
              <a:solidFill>
                <a:srgbClr val="00B0F0"/>
              </a:solidFill>
              <a:latin typeface="Comic Sans MS" pitchFamily="66" charset="0"/>
              <a:ea typeface="ＭＳ Ｐゴシック" panose="020B0600070205080204" pitchFamily="50" charset="-128"/>
            </a:endParaRPr>
          </a:p>
        </p:txBody>
      </p:sp>
      <p:sp>
        <p:nvSpPr>
          <p:cNvPr id="448520" name="Text Box 8"/>
          <p:cNvSpPr txBox="1">
            <a:spLocks noChangeArrowheads="1"/>
          </p:cNvSpPr>
          <p:nvPr/>
        </p:nvSpPr>
        <p:spPr bwMode="auto">
          <a:xfrm>
            <a:off x="1196181" y="4848191"/>
            <a:ext cx="2699177" cy="39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en-US" altLang="ja-JP" sz="1984" b="1" dirty="0">
                <a:solidFill>
                  <a:srgbClr val="00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Photon Factory</a:t>
            </a:r>
            <a:endParaRPr lang="ja-JP" altLang="en-US" sz="1984" b="1" dirty="0">
              <a:solidFill>
                <a:srgbClr val="00FF00"/>
              </a:solidFill>
              <a:latin typeface="Comic Sans MS" pitchFamily="66" charset="0"/>
              <a:ea typeface="ＭＳ Ｐゴシック" panose="020B0600070205080204" pitchFamily="50" charset="-128"/>
            </a:endParaRPr>
          </a:p>
        </p:txBody>
      </p:sp>
      <p:sp>
        <p:nvSpPr>
          <p:cNvPr id="448521" name="Text Box 9"/>
          <p:cNvSpPr txBox="1">
            <a:spLocks noChangeArrowheads="1"/>
          </p:cNvSpPr>
          <p:nvPr/>
        </p:nvSpPr>
        <p:spPr bwMode="auto">
          <a:xfrm>
            <a:off x="3917148" y="3844584"/>
            <a:ext cx="5715254" cy="39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07943">
              <a:defRPr/>
            </a:pPr>
            <a:endParaRPr lang="ja-JP" altLang="ja-JP" sz="1984" b="1"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ＭＳ Ｐゴシック" panose="020B0600070205080204" pitchFamily="50" charset="-128"/>
            </a:endParaRPr>
          </a:p>
        </p:txBody>
      </p:sp>
      <p:sp>
        <p:nvSpPr>
          <p:cNvPr id="448523" name="Text Box 11"/>
          <p:cNvSpPr txBox="1">
            <a:spLocks noChangeArrowheads="1"/>
          </p:cNvSpPr>
          <p:nvPr/>
        </p:nvSpPr>
        <p:spPr bwMode="auto">
          <a:xfrm>
            <a:off x="2385382" y="3486943"/>
            <a:ext cx="5598010" cy="39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en-US" altLang="ja-JP" sz="1984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ＭＳ Ｐゴシック" panose="020B0600070205080204" pitchFamily="50" charset="-128"/>
              </a:rPr>
              <a:t>PF</a:t>
            </a:r>
            <a:r>
              <a:rPr lang="ja-JP" altLang="en-US" sz="1984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ＭＳ Ｐゴシック" panose="020B0600070205080204" pitchFamily="50" charset="-128"/>
              </a:rPr>
              <a:t>ｰ</a:t>
            </a:r>
            <a:r>
              <a:rPr lang="en-US" altLang="ja-JP" sz="1984" b="1" dirty="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ea typeface="ＭＳ Ｐゴシック" panose="020B0600070205080204" pitchFamily="50" charset="-128"/>
              </a:rPr>
              <a:t>AR</a:t>
            </a:r>
            <a:endParaRPr lang="ja-JP" altLang="en-US" sz="1543" b="1" dirty="0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  <a:ea typeface="ＭＳ Ｐゴシック" panose="020B0600070205080204" pitchFamily="50" charset="-128"/>
            </a:endParaRPr>
          </a:p>
        </p:txBody>
      </p:sp>
      <p:sp>
        <p:nvSpPr>
          <p:cNvPr id="448524" name="Text Box 12"/>
          <p:cNvSpPr txBox="1">
            <a:spLocks noChangeArrowheads="1"/>
          </p:cNvSpPr>
          <p:nvPr/>
        </p:nvSpPr>
        <p:spPr bwMode="auto">
          <a:xfrm>
            <a:off x="4552151" y="5108095"/>
            <a:ext cx="4603778" cy="56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en-US" altLang="ja-JP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Electron-positron </a:t>
            </a:r>
            <a:r>
              <a:rPr lang="en-US" altLang="ja-JP" sz="1543" b="1" dirty="0" err="1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linac</a:t>
            </a:r>
            <a:endParaRPr lang="en-US" altLang="ja-JP" sz="1543" b="1" dirty="0">
              <a:solidFill>
                <a:srgbClr val="FFFF00"/>
              </a:solidFill>
              <a:latin typeface="Comic Sans MS" pitchFamily="66" charset="0"/>
              <a:ea typeface="ＭＳ Ｐゴシック" panose="020B0600070205080204" pitchFamily="50" charset="-128"/>
            </a:endParaRPr>
          </a:p>
          <a:p>
            <a:pPr defTabSz="1007943">
              <a:defRPr/>
            </a:pPr>
            <a:r>
              <a:rPr lang="ja-JP" altLang="en-US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（</a:t>
            </a:r>
            <a:r>
              <a:rPr lang="en-US" altLang="ja-JP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electron 7GeV, positron</a:t>
            </a:r>
            <a:r>
              <a:rPr lang="ja-JP" altLang="en-US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 </a:t>
            </a:r>
            <a:r>
              <a:rPr lang="en-US" altLang="ja-JP" sz="1543" b="1" dirty="0" err="1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4GeV</a:t>
            </a:r>
            <a:r>
              <a:rPr lang="en-US" altLang="ja-JP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 </a:t>
            </a:r>
            <a:r>
              <a:rPr lang="ja-JP" altLang="en-US" sz="1543" b="1" dirty="0">
                <a:solidFill>
                  <a:srgbClr val="FFFF00"/>
                </a:solidFill>
                <a:latin typeface="Comic Sans MS" pitchFamily="66" charset="0"/>
                <a:ea typeface="ＭＳ Ｐゴシック" panose="020B0600070205080204" pitchFamily="50" charset="-128"/>
              </a:rPr>
              <a:t>）</a:t>
            </a:r>
          </a:p>
        </p:txBody>
      </p:sp>
      <p:sp>
        <p:nvSpPr>
          <p:cNvPr id="64524" name="Text Box 13"/>
          <p:cNvSpPr txBox="1">
            <a:spLocks noChangeArrowheads="1"/>
          </p:cNvSpPr>
          <p:nvPr/>
        </p:nvSpPr>
        <p:spPr bwMode="auto">
          <a:xfrm>
            <a:off x="306123" y="236240"/>
            <a:ext cx="10357941" cy="104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100794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86" b="1" dirty="0">
                <a:solidFill>
                  <a:srgbClr val="00FFFF"/>
                </a:solidFill>
                <a:latin typeface="ＭＳ Ｐゴシック" charset="-128"/>
                <a:ea typeface="ＭＳ Ｐゴシック" panose="020B0600070205080204" pitchFamily="50" charset="-128"/>
              </a:rPr>
              <a:t>High Energy Accelerator Research Organization </a:t>
            </a:r>
            <a:r>
              <a:rPr lang="ja-JP" altLang="en-US" sz="3086" b="1" dirty="0">
                <a:solidFill>
                  <a:srgbClr val="00FFFF"/>
                </a:solidFill>
                <a:latin typeface="ＭＳ Ｐゴシック" charset="-128"/>
                <a:ea typeface="ＭＳ Ｐゴシック" panose="020B0600070205080204" pitchFamily="50" charset="-128"/>
              </a:rPr>
              <a:t>（</a:t>
            </a:r>
            <a:r>
              <a:rPr lang="en-US" altLang="ja-JP" sz="3086" b="1" dirty="0" err="1">
                <a:solidFill>
                  <a:srgbClr val="00FFFF"/>
                </a:solidFill>
                <a:latin typeface="ＭＳ Ｐゴシック" charset="-128"/>
                <a:ea typeface="ＭＳ Ｐゴシック" panose="020B0600070205080204" pitchFamily="50" charset="-128"/>
              </a:rPr>
              <a:t>KEK</a:t>
            </a:r>
            <a:r>
              <a:rPr lang="ja-JP" altLang="en-US" sz="3086" b="1" dirty="0">
                <a:solidFill>
                  <a:srgbClr val="00FFFF"/>
                </a:solidFill>
                <a:latin typeface="ＭＳ Ｐゴシック" charset="-128"/>
                <a:ea typeface="ＭＳ Ｐゴシック" panose="020B0600070205080204" pitchFamily="50" charset="-128"/>
              </a:rPr>
              <a:t>）</a:t>
            </a:r>
          </a:p>
          <a:p>
            <a:pPr algn="ctr" defTabSz="100794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86" b="1" dirty="0">
                <a:solidFill>
                  <a:srgbClr val="00FFFF"/>
                </a:solidFill>
                <a:latin typeface="ＭＳ Ｐゴシック" charset="-128"/>
                <a:ea typeface="ＭＳ Ｐゴシック" panose="020B0600070205080204" pitchFamily="50" charset="-128"/>
              </a:rPr>
              <a:t>Tsukuba Campus</a:t>
            </a:r>
          </a:p>
        </p:txBody>
      </p:sp>
      <p:sp>
        <p:nvSpPr>
          <p:cNvPr id="64525" name="Freeform 18"/>
          <p:cNvSpPr>
            <a:spLocks/>
          </p:cNvSpPr>
          <p:nvPr/>
        </p:nvSpPr>
        <p:spPr bwMode="auto">
          <a:xfrm>
            <a:off x="663108" y="3382605"/>
            <a:ext cx="5080032" cy="3176113"/>
          </a:xfrm>
          <a:custGeom>
            <a:avLst/>
            <a:gdLst>
              <a:gd name="T0" fmla="*/ 342741271 w 2903"/>
              <a:gd name="T1" fmla="*/ 0 h 1815"/>
              <a:gd name="T2" fmla="*/ 342741271 w 2903"/>
              <a:gd name="T3" fmla="*/ 229333423 h 1815"/>
              <a:gd name="T4" fmla="*/ 113407849 w 2903"/>
              <a:gd name="T5" fmla="*/ 229333423 h 1815"/>
              <a:gd name="T6" fmla="*/ 113407849 w 2903"/>
              <a:gd name="T7" fmla="*/ 458668433 h 1815"/>
              <a:gd name="T8" fmla="*/ 0 w 2903"/>
              <a:gd name="T9" fmla="*/ 914815917 h 1815"/>
              <a:gd name="T10" fmla="*/ 572076331 w 2903"/>
              <a:gd name="T11" fmla="*/ 1028223692 h 1815"/>
              <a:gd name="T12" fmla="*/ 1028223913 w 2903"/>
              <a:gd name="T13" fmla="*/ 1373485739 h 1815"/>
              <a:gd name="T14" fmla="*/ 1141631712 w 2903"/>
              <a:gd name="T15" fmla="*/ 1716225647 h 1815"/>
              <a:gd name="T16" fmla="*/ 1484372884 w 2903"/>
              <a:gd name="T17" fmla="*/ 1943039609 h 1815"/>
              <a:gd name="T18" fmla="*/ 1600300045 w 2903"/>
              <a:gd name="T19" fmla="*/ 2147483647 h 1815"/>
              <a:gd name="T20" fmla="*/ 1943041613 w 2903"/>
              <a:gd name="T21" fmla="*/ 2147483647 h 1815"/>
              <a:gd name="T22" fmla="*/ 2056447825 w 2903"/>
              <a:gd name="T23" fmla="*/ 2147483647 h 1815"/>
              <a:gd name="T24" fmla="*/ 2147483647 w 2903"/>
              <a:gd name="T25" fmla="*/ 2147483647 h 1815"/>
              <a:gd name="T26" fmla="*/ 2147483647 w 2903"/>
              <a:gd name="T27" fmla="*/ 2147483647 h 1815"/>
              <a:gd name="T28" fmla="*/ 2147483647 w 2903"/>
              <a:gd name="T29" fmla="*/ 2147483647 h 1815"/>
              <a:gd name="T30" fmla="*/ 2147483647 w 2903"/>
              <a:gd name="T31" fmla="*/ 2147483647 h 1815"/>
              <a:gd name="T32" fmla="*/ 2147483647 w 2903"/>
              <a:gd name="T33" fmla="*/ 2147483647 h 1815"/>
              <a:gd name="T34" fmla="*/ 2147483647 w 2903"/>
              <a:gd name="T35" fmla="*/ 2147483647 h 1815"/>
              <a:gd name="T36" fmla="*/ 2147483647 w 2903"/>
              <a:gd name="T37" fmla="*/ 2147483647 h 1815"/>
              <a:gd name="T38" fmla="*/ 2147483647 w 2903"/>
              <a:gd name="T39" fmla="*/ 2147483647 h 181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2903"/>
              <a:gd name="T61" fmla="*/ 0 h 1815"/>
              <a:gd name="T62" fmla="*/ 2903 w 2903"/>
              <a:gd name="T63" fmla="*/ 1815 h 181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2903" h="1815">
                <a:moveTo>
                  <a:pt x="136" y="0"/>
                </a:moveTo>
                <a:lnTo>
                  <a:pt x="136" y="91"/>
                </a:lnTo>
                <a:lnTo>
                  <a:pt x="45" y="91"/>
                </a:lnTo>
                <a:lnTo>
                  <a:pt x="45" y="182"/>
                </a:lnTo>
                <a:lnTo>
                  <a:pt x="0" y="363"/>
                </a:lnTo>
                <a:lnTo>
                  <a:pt x="227" y="408"/>
                </a:lnTo>
                <a:lnTo>
                  <a:pt x="408" y="545"/>
                </a:lnTo>
                <a:lnTo>
                  <a:pt x="453" y="681"/>
                </a:lnTo>
                <a:lnTo>
                  <a:pt x="589" y="771"/>
                </a:lnTo>
                <a:lnTo>
                  <a:pt x="635" y="862"/>
                </a:lnTo>
                <a:lnTo>
                  <a:pt x="771" y="953"/>
                </a:lnTo>
                <a:lnTo>
                  <a:pt x="816" y="1089"/>
                </a:lnTo>
                <a:lnTo>
                  <a:pt x="1225" y="1043"/>
                </a:lnTo>
                <a:lnTo>
                  <a:pt x="1451" y="1225"/>
                </a:lnTo>
                <a:lnTo>
                  <a:pt x="1678" y="1406"/>
                </a:lnTo>
                <a:lnTo>
                  <a:pt x="1723" y="1452"/>
                </a:lnTo>
                <a:lnTo>
                  <a:pt x="1678" y="1542"/>
                </a:lnTo>
                <a:lnTo>
                  <a:pt x="2086" y="1724"/>
                </a:lnTo>
                <a:lnTo>
                  <a:pt x="2358" y="1815"/>
                </a:lnTo>
                <a:lnTo>
                  <a:pt x="2903" y="1815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1007943" fontAlgn="base">
              <a:spcBef>
                <a:spcPct val="0"/>
              </a:spcBef>
              <a:spcAft>
                <a:spcPct val="0"/>
              </a:spcAft>
            </a:pPr>
            <a:endParaRPr lang="ja-JP" altLang="en-US" sz="1984">
              <a:solidFill>
                <a:prstClr val="black"/>
              </a:solidFill>
              <a:latin typeface="Arial" charset="0"/>
              <a:ea typeface="ＭＳ Ｐゴシック" panose="020B0600070205080204" pitchFamily="50" charset="-128"/>
            </a:endParaRPr>
          </a:p>
        </p:txBody>
      </p:sp>
      <p:sp>
        <p:nvSpPr>
          <p:cNvPr id="21" name="Line 3"/>
          <p:cNvSpPr>
            <a:spLocks noChangeShapeType="1"/>
          </p:cNvSpPr>
          <p:nvPr/>
        </p:nvSpPr>
        <p:spPr bwMode="auto">
          <a:xfrm flipH="1" flipV="1">
            <a:off x="5187155" y="6092331"/>
            <a:ext cx="148234" cy="100989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defTabSz="1007943" fontAlgn="base">
              <a:spcBef>
                <a:spcPct val="0"/>
              </a:spcBef>
              <a:spcAft>
                <a:spcPct val="0"/>
              </a:spcAft>
            </a:pPr>
            <a:endParaRPr lang="ja-JP" altLang="en-US" sz="1984">
              <a:solidFill>
                <a:prstClr val="black"/>
              </a:solidFill>
              <a:latin typeface="Arial" charset="0"/>
              <a:ea typeface="ＭＳ Ｐゴシック" panose="020B0600070205080204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2885512" y="4493807"/>
            <a:ext cx="2751657" cy="1722028"/>
            <a:chOff x="2339975" y="4076700"/>
            <a:chExt cx="2496253" cy="1562193"/>
          </a:xfrm>
        </p:grpSpPr>
        <p:sp>
          <p:nvSpPr>
            <p:cNvPr id="448515" name="Line 3"/>
            <p:cNvSpPr>
              <a:spLocks noChangeShapeType="1"/>
            </p:cNvSpPr>
            <p:nvPr/>
          </p:nvSpPr>
          <p:spPr bwMode="auto">
            <a:xfrm flipH="1" flipV="1">
              <a:off x="2339975" y="4076700"/>
              <a:ext cx="2376488" cy="1512888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pPr defTabSz="1007943"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 sz="1984">
                <a:solidFill>
                  <a:prstClr val="black"/>
                </a:solidFill>
                <a:latin typeface="Arial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 rot="2212633">
              <a:off x="4103425" y="5427979"/>
              <a:ext cx="732803" cy="210914"/>
            </a:xfrm>
            <a:custGeom>
              <a:avLst/>
              <a:gdLst>
                <a:gd name="connsiteX0" fmla="*/ 0 w 975360"/>
                <a:gd name="connsiteY0" fmla="*/ 339679 h 339679"/>
                <a:gd name="connsiteX1" fmla="*/ 350520 w 975360"/>
                <a:gd name="connsiteY1" fmla="*/ 324439 h 339679"/>
                <a:gd name="connsiteX2" fmla="*/ 746760 w 975360"/>
                <a:gd name="connsiteY2" fmla="*/ 324439 h 339679"/>
                <a:gd name="connsiteX3" fmla="*/ 914400 w 975360"/>
                <a:gd name="connsiteY3" fmla="*/ 263479 h 339679"/>
                <a:gd name="connsiteX4" fmla="*/ 975360 w 975360"/>
                <a:gd name="connsiteY4" fmla="*/ 126319 h 339679"/>
                <a:gd name="connsiteX5" fmla="*/ 914400 w 975360"/>
                <a:gd name="connsiteY5" fmla="*/ 50119 h 339679"/>
                <a:gd name="connsiteX6" fmla="*/ 838200 w 975360"/>
                <a:gd name="connsiteY6" fmla="*/ 4399 h 339679"/>
                <a:gd name="connsiteX7" fmla="*/ 777240 w 975360"/>
                <a:gd name="connsiteY7" fmla="*/ 4399 h 339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5360" h="339679">
                  <a:moveTo>
                    <a:pt x="0" y="339679"/>
                  </a:moveTo>
                  <a:cubicBezTo>
                    <a:pt x="113030" y="333329"/>
                    <a:pt x="226060" y="326979"/>
                    <a:pt x="350520" y="324439"/>
                  </a:cubicBezTo>
                  <a:cubicBezTo>
                    <a:pt x="474980" y="321899"/>
                    <a:pt x="652780" y="334599"/>
                    <a:pt x="746760" y="324439"/>
                  </a:cubicBezTo>
                  <a:cubicBezTo>
                    <a:pt x="840740" y="314279"/>
                    <a:pt x="876300" y="296499"/>
                    <a:pt x="914400" y="263479"/>
                  </a:cubicBezTo>
                  <a:cubicBezTo>
                    <a:pt x="952500" y="230459"/>
                    <a:pt x="975360" y="161879"/>
                    <a:pt x="975360" y="126319"/>
                  </a:cubicBezTo>
                  <a:cubicBezTo>
                    <a:pt x="975360" y="90759"/>
                    <a:pt x="937260" y="70439"/>
                    <a:pt x="914400" y="50119"/>
                  </a:cubicBezTo>
                  <a:cubicBezTo>
                    <a:pt x="891540" y="29799"/>
                    <a:pt x="861060" y="12019"/>
                    <a:pt x="838200" y="4399"/>
                  </a:cubicBezTo>
                  <a:cubicBezTo>
                    <a:pt x="815340" y="-3221"/>
                    <a:pt x="796290" y="589"/>
                    <a:pt x="777240" y="4399"/>
                  </a:cubicBezTo>
                </a:path>
              </a:pathLst>
            </a:cu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038693" y="6444133"/>
                <a:ext cx="7195816" cy="3976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007943"/>
                <a:r>
                  <a:rPr lang="ja-JP" altLang="en-US" sz="1984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ＭＳ Ｐゴシック" panose="020B0600070205080204" pitchFamily="50" charset="-128"/>
                  </a:rPr>
                  <a:t>　（</a:t>
                </a:r>
                <a:r>
                  <a:rPr lang="en-US" altLang="ja-JP" sz="1984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ＭＳ Ｐゴシック" panose="020B0600070205080204" pitchFamily="50" charset="-128"/>
                  </a:rPr>
                  <a:t>Slow Positron Facility, A dedicated </a:t>
                </a:r>
                <a:r>
                  <a:rPr lang="en-US" altLang="ja-JP" sz="1984" b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ＭＳ Ｐゴシック" panose="020B0600070205080204" pitchFamily="50" charset="-128"/>
                  </a:rPr>
                  <a:t>linac</a:t>
                </a:r>
                <a:r>
                  <a:rPr lang="en-US" altLang="ja-JP" sz="1984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ＭＳ Ｐゴシック" panose="020B0600070205080204" pitchFamily="50" charset="-128"/>
                  </a:rPr>
                  <a:t>, electron 50MeV, 12</a:t>
                </a:r>
                <a14:m>
                  <m:oMath xmlns:m="http://schemas.openxmlformats.org/officeDocument/2006/math">
                    <m:r>
                      <a:rPr lang="ja-JP" altLang="en-US" sz="1984" b="1" i="1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altLang="ja-JP" sz="1984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/>
                    <a:ea typeface="ＭＳ Ｐゴシック" panose="020B0600070205080204" pitchFamily="50" charset="-128"/>
                  </a:rPr>
                  <a:t>A)</a:t>
                </a:r>
                <a:endParaRPr lang="ja-JP" altLang="en-US" sz="1984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ＭＳ Ｐゴシック" panose="020B0600070205080204" pitchFamily="50" charset="-128"/>
                </a:endParaRPr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8693" y="6444133"/>
                <a:ext cx="7195816" cy="397674"/>
              </a:xfrm>
              <a:prstGeom prst="rect">
                <a:avLst/>
              </a:prstGeom>
              <a:blipFill>
                <a:blip r:embed="rId4"/>
                <a:stretch>
                  <a:fillRect t="-13846" r="-254" b="-3384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8838428" y="4335466"/>
            <a:ext cx="1216743" cy="3976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7943"/>
            <a:r>
              <a:rPr lang="en-US" altLang="ja-JP" sz="1984" dirty="0">
                <a:solidFill>
                  <a:srgbClr val="4BACC6">
                    <a:lumMod val="20000"/>
                    <a:lumOff val="80000"/>
                  </a:srgbClr>
                </a:solidFill>
                <a:latin typeface="Calibri"/>
                <a:ea typeface="ＭＳ Ｐゴシック" panose="020B0600070205080204" pitchFamily="50" charset="-128"/>
              </a:rPr>
              <a:t>Main gate</a:t>
            </a:r>
            <a:endParaRPr lang="ja-JP" altLang="en-US" sz="1984" dirty="0">
              <a:solidFill>
                <a:srgbClr val="4BACC6">
                  <a:lumMod val="20000"/>
                  <a:lumOff val="80000"/>
                </a:srgb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>
            <a:off x="8520925" y="4539026"/>
            <a:ext cx="317502" cy="114025"/>
          </a:xfrm>
          <a:prstGeom prst="straightConnector1">
            <a:avLst/>
          </a:prstGeom>
          <a:ln w="28575">
            <a:solidFill>
              <a:schemeClr val="accent5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図 26">
            <a:extLst>
              <a:ext uri="{FF2B5EF4-FFF2-40B4-BE49-F238E27FC236}">
                <a16:creationId xmlns:a16="http://schemas.microsoft.com/office/drawing/2014/main" id="{4B9EBAC1-0B51-486F-8F75-A55CD32588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567" y="1318964"/>
            <a:ext cx="3309137" cy="3390084"/>
          </a:xfrm>
          <a:prstGeom prst="rect">
            <a:avLst/>
          </a:prstGeom>
        </p:spPr>
      </p:pic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D547AEA6-F241-427F-8A86-B147252FE945}"/>
              </a:ext>
            </a:extLst>
          </p:cNvPr>
          <p:cNvCxnSpPr/>
          <p:nvPr/>
        </p:nvCxnSpPr>
        <p:spPr>
          <a:xfrm>
            <a:off x="8658274" y="2843733"/>
            <a:ext cx="497655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014AF4-C4BD-43B6-BF06-C52D82323BC4}"/>
              </a:ext>
            </a:extLst>
          </p:cNvPr>
          <p:cNvSpPr txBox="1"/>
          <p:nvPr/>
        </p:nvSpPr>
        <p:spPr>
          <a:xfrm>
            <a:off x="8109413" y="2435480"/>
            <a:ext cx="105291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Tsukuba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5231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4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4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8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8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48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48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6" grpId="0" animBg="1"/>
      <p:bldP spid="448517" grpId="0" animBg="1"/>
      <p:bldP spid="448518" grpId="0" animBg="1"/>
      <p:bldP spid="448519" grpId="0"/>
      <p:bldP spid="448520" grpId="0"/>
      <p:bldP spid="448523" grpId="0"/>
      <p:bldP spid="448524" grpId="0"/>
      <p:bldP spid="21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表 6">
            <a:extLst>
              <a:ext uri="{FF2B5EF4-FFF2-40B4-BE49-F238E27FC236}">
                <a16:creationId xmlns:a16="http://schemas.microsoft.com/office/drawing/2014/main" id="{720B0E5A-5EB9-4AD6-B369-0D798639D1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254867"/>
              </p:ext>
            </p:extLst>
          </p:nvPr>
        </p:nvGraphicFramePr>
        <p:xfrm>
          <a:off x="742134" y="1043533"/>
          <a:ext cx="9366302" cy="6330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3513">
                  <a:extLst>
                    <a:ext uri="{9D8B030D-6E8A-4147-A177-3AD203B41FA5}">
                      <a16:colId xmlns:a16="http://schemas.microsoft.com/office/drawing/2014/main" val="691286453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490389476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3392018658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50664955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2277482764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856934703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213693179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700355959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3009554704"/>
                    </a:ext>
                  </a:extLst>
                </a:gridCol>
                <a:gridCol w="851421">
                  <a:extLst>
                    <a:ext uri="{9D8B030D-6E8A-4147-A177-3AD203B41FA5}">
                      <a16:colId xmlns:a16="http://schemas.microsoft.com/office/drawing/2014/main" val="1654127557"/>
                    </a:ext>
                  </a:extLst>
                </a:gridCol>
              </a:tblGrid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Fiscal year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2022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2023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2024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2025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2026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2027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2028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2029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2030</a:t>
                      </a:r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2728178887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C00000"/>
                          </a:solidFill>
                        </a:rPr>
                        <a:t>User run by the existing linac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841845695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Planning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2933564817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Building renovation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3050800279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Designing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413782877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Fabrication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2258159334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Construction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507348406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Commissioning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4125073640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C00000"/>
                          </a:solidFill>
                        </a:rPr>
                        <a:t>User run by the new linac</a:t>
                      </a:r>
                      <a:endParaRPr kumimoji="1" lang="ja-JP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2130499303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Removing the old linac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292909342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Linac extending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552947101"/>
                  </a:ext>
                </a:extLst>
              </a:tr>
              <a:tr h="527516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LEPM installation</a:t>
                      </a:r>
                      <a:endParaRPr kumimoji="1" lang="ja-JP" altLang="en-US" sz="1400" dirty="0"/>
                    </a:p>
                  </a:txBody>
                  <a:tcPr marL="100796" marR="100796" marT="50398" marB="50398" anchor="ctr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55250587"/>
                  </a:ext>
                </a:extLst>
              </a:tr>
            </a:tbl>
          </a:graphicData>
        </a:graphic>
      </p:graphicFrame>
      <p:sp>
        <p:nvSpPr>
          <p:cNvPr id="132" name="矢印: 右 131">
            <a:extLst>
              <a:ext uri="{FF2B5EF4-FFF2-40B4-BE49-F238E27FC236}">
                <a16:creationId xmlns:a16="http://schemas.microsoft.com/office/drawing/2014/main" id="{E6A182C7-1952-46A2-9BD0-6B3060746B18}"/>
              </a:ext>
            </a:extLst>
          </p:cNvPr>
          <p:cNvSpPr/>
          <p:nvPr/>
        </p:nvSpPr>
        <p:spPr>
          <a:xfrm>
            <a:off x="2455256" y="1641171"/>
            <a:ext cx="4240040" cy="3384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3" name="矢印: 右 132">
            <a:extLst>
              <a:ext uri="{FF2B5EF4-FFF2-40B4-BE49-F238E27FC236}">
                <a16:creationId xmlns:a16="http://schemas.microsoft.com/office/drawing/2014/main" id="{060AA5DA-02C8-4790-8200-E34447E4E571}"/>
              </a:ext>
            </a:extLst>
          </p:cNvPr>
          <p:cNvSpPr/>
          <p:nvPr/>
        </p:nvSpPr>
        <p:spPr>
          <a:xfrm>
            <a:off x="7144439" y="5889643"/>
            <a:ext cx="793755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4" name="矢印: 右 133">
            <a:extLst>
              <a:ext uri="{FF2B5EF4-FFF2-40B4-BE49-F238E27FC236}">
                <a16:creationId xmlns:a16="http://schemas.microsoft.com/office/drawing/2014/main" id="{1244CA16-AF3C-4B1C-B511-9ADE0A6E7663}"/>
              </a:ext>
            </a:extLst>
          </p:cNvPr>
          <p:cNvSpPr/>
          <p:nvPr/>
        </p:nvSpPr>
        <p:spPr>
          <a:xfrm>
            <a:off x="2472436" y="2195661"/>
            <a:ext cx="1289294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5" name="矢印: 右 134">
            <a:extLst>
              <a:ext uri="{FF2B5EF4-FFF2-40B4-BE49-F238E27FC236}">
                <a16:creationId xmlns:a16="http://schemas.microsoft.com/office/drawing/2014/main" id="{440A140C-C4BD-49DF-8883-CC00C3D45F22}"/>
              </a:ext>
            </a:extLst>
          </p:cNvPr>
          <p:cNvSpPr/>
          <p:nvPr/>
        </p:nvSpPr>
        <p:spPr>
          <a:xfrm>
            <a:off x="3304461" y="2699717"/>
            <a:ext cx="1693872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6" name="矢印: 右 135">
            <a:extLst>
              <a:ext uri="{FF2B5EF4-FFF2-40B4-BE49-F238E27FC236}">
                <a16:creationId xmlns:a16="http://schemas.microsoft.com/office/drawing/2014/main" id="{AAA67F51-B9B9-4F1D-B0E8-E31F6E6791B4}"/>
              </a:ext>
            </a:extLst>
          </p:cNvPr>
          <p:cNvSpPr/>
          <p:nvPr/>
        </p:nvSpPr>
        <p:spPr>
          <a:xfrm>
            <a:off x="3299855" y="3225347"/>
            <a:ext cx="1270007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7" name="矢印: 右 136">
            <a:extLst>
              <a:ext uri="{FF2B5EF4-FFF2-40B4-BE49-F238E27FC236}">
                <a16:creationId xmlns:a16="http://schemas.microsoft.com/office/drawing/2014/main" id="{6148AF02-1ABE-4880-8475-0893E836D211}"/>
              </a:ext>
            </a:extLst>
          </p:cNvPr>
          <p:cNvSpPr/>
          <p:nvPr/>
        </p:nvSpPr>
        <p:spPr>
          <a:xfrm>
            <a:off x="3728325" y="3801411"/>
            <a:ext cx="1270008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8" name="矢印: 右 137">
            <a:extLst>
              <a:ext uri="{FF2B5EF4-FFF2-40B4-BE49-F238E27FC236}">
                <a16:creationId xmlns:a16="http://schemas.microsoft.com/office/drawing/2014/main" id="{9FEF6EEF-E7B1-4961-9578-CBF58C2703EC}"/>
              </a:ext>
            </a:extLst>
          </p:cNvPr>
          <p:cNvSpPr/>
          <p:nvPr/>
        </p:nvSpPr>
        <p:spPr>
          <a:xfrm>
            <a:off x="4551367" y="4305467"/>
            <a:ext cx="818436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39" name="矢印: 右 138">
            <a:extLst>
              <a:ext uri="{FF2B5EF4-FFF2-40B4-BE49-F238E27FC236}">
                <a16:creationId xmlns:a16="http://schemas.microsoft.com/office/drawing/2014/main" id="{8C2DF797-14BF-401E-980B-1BE46006934B}"/>
              </a:ext>
            </a:extLst>
          </p:cNvPr>
          <p:cNvSpPr/>
          <p:nvPr/>
        </p:nvSpPr>
        <p:spPr>
          <a:xfrm>
            <a:off x="5369803" y="4881531"/>
            <a:ext cx="1325492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40" name="矢印: 右 139">
            <a:extLst>
              <a:ext uri="{FF2B5EF4-FFF2-40B4-BE49-F238E27FC236}">
                <a16:creationId xmlns:a16="http://schemas.microsoft.com/office/drawing/2014/main" id="{4D03F7A2-45C6-46F8-A0D8-39B925E40F02}"/>
              </a:ext>
            </a:extLst>
          </p:cNvPr>
          <p:cNvSpPr/>
          <p:nvPr/>
        </p:nvSpPr>
        <p:spPr>
          <a:xfrm>
            <a:off x="6695294" y="5364013"/>
            <a:ext cx="3651267" cy="33846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E8539357-370A-48FE-AB20-B39AEE9514FE}"/>
              </a:ext>
            </a:extLst>
          </p:cNvPr>
          <p:cNvSpPr txBox="1"/>
          <p:nvPr/>
        </p:nvSpPr>
        <p:spPr>
          <a:xfrm>
            <a:off x="345256" y="1648342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①</a:t>
            </a: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B8646A0E-DCEC-4D2D-8DB6-3E12C0B3B60A}"/>
              </a:ext>
            </a:extLst>
          </p:cNvPr>
          <p:cNvSpPr txBox="1"/>
          <p:nvPr/>
        </p:nvSpPr>
        <p:spPr>
          <a:xfrm>
            <a:off x="345256" y="2174563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②</a:t>
            </a: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828F2FA-B55C-47B6-9E54-3BB5B3B07674}"/>
              </a:ext>
            </a:extLst>
          </p:cNvPr>
          <p:cNvSpPr txBox="1"/>
          <p:nvPr/>
        </p:nvSpPr>
        <p:spPr>
          <a:xfrm>
            <a:off x="345256" y="2700784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③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4295E46D-2869-4C33-BF17-41ADADB2CD0C}"/>
              </a:ext>
            </a:extLst>
          </p:cNvPr>
          <p:cNvSpPr txBox="1"/>
          <p:nvPr/>
        </p:nvSpPr>
        <p:spPr>
          <a:xfrm>
            <a:off x="345255" y="3227005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④</a:t>
            </a: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DBAD7BF5-228E-4A5C-8AB0-87E7A56A1F30}"/>
              </a:ext>
            </a:extLst>
          </p:cNvPr>
          <p:cNvSpPr txBox="1"/>
          <p:nvPr/>
        </p:nvSpPr>
        <p:spPr>
          <a:xfrm>
            <a:off x="345254" y="3753226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⑤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FCF885A8-53D6-4EED-9B3A-39CADC3F19F3}"/>
              </a:ext>
            </a:extLst>
          </p:cNvPr>
          <p:cNvSpPr txBox="1"/>
          <p:nvPr/>
        </p:nvSpPr>
        <p:spPr>
          <a:xfrm>
            <a:off x="345254" y="4279447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⑥</a:t>
            </a: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6DF8FF0E-7C4A-4FF2-AB29-0BB19F6FB505}"/>
              </a:ext>
            </a:extLst>
          </p:cNvPr>
          <p:cNvSpPr txBox="1"/>
          <p:nvPr/>
        </p:nvSpPr>
        <p:spPr>
          <a:xfrm>
            <a:off x="345252" y="4805668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⑦</a:t>
            </a: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E41BE8AF-81A0-46BB-A851-2184D965031D}"/>
              </a:ext>
            </a:extLst>
          </p:cNvPr>
          <p:cNvSpPr txBox="1"/>
          <p:nvPr/>
        </p:nvSpPr>
        <p:spPr>
          <a:xfrm>
            <a:off x="345252" y="5331889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⑧</a:t>
            </a: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B6BD4282-AF42-424C-9C8F-46E5238B3AEC}"/>
              </a:ext>
            </a:extLst>
          </p:cNvPr>
          <p:cNvSpPr txBox="1"/>
          <p:nvPr/>
        </p:nvSpPr>
        <p:spPr>
          <a:xfrm>
            <a:off x="345251" y="5858110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⑨</a:t>
            </a: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4E668479-D9F8-4791-BAB4-0A0458EBFC43}"/>
              </a:ext>
            </a:extLst>
          </p:cNvPr>
          <p:cNvSpPr txBox="1"/>
          <p:nvPr/>
        </p:nvSpPr>
        <p:spPr>
          <a:xfrm>
            <a:off x="345251" y="6384331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⑩</a:t>
            </a:r>
          </a:p>
        </p:txBody>
      </p:sp>
      <p:sp>
        <p:nvSpPr>
          <p:cNvPr id="151" name="矢印: 右 150">
            <a:extLst>
              <a:ext uri="{FF2B5EF4-FFF2-40B4-BE49-F238E27FC236}">
                <a16:creationId xmlns:a16="http://schemas.microsoft.com/office/drawing/2014/main" id="{19408BC5-71DF-4DEA-BA2A-858F315F6D77}"/>
              </a:ext>
            </a:extLst>
          </p:cNvPr>
          <p:cNvSpPr/>
          <p:nvPr/>
        </p:nvSpPr>
        <p:spPr>
          <a:xfrm>
            <a:off x="7092171" y="6372125"/>
            <a:ext cx="1746257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121B563D-F1D8-49A4-92A5-4CE5F7733CAD}"/>
              </a:ext>
            </a:extLst>
          </p:cNvPr>
          <p:cNvSpPr txBox="1"/>
          <p:nvPr/>
        </p:nvSpPr>
        <p:spPr>
          <a:xfrm>
            <a:off x="342783" y="6910556"/>
            <a:ext cx="396879" cy="397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07943">
              <a:defRPr/>
            </a:pPr>
            <a:r>
              <a:rPr lang="ja-JP" altLang="en-US" sz="1984" dirty="0">
                <a:solidFill>
                  <a:prstClr val="black"/>
                </a:solidFill>
                <a:latin typeface="Calibri"/>
                <a:ea typeface="UD デジタル 教科書体 NK-R"/>
              </a:rPr>
              <a:t>⑪</a:t>
            </a:r>
          </a:p>
        </p:txBody>
      </p:sp>
      <p:sp>
        <p:nvSpPr>
          <p:cNvPr id="161" name="矢印: 右 160">
            <a:extLst>
              <a:ext uri="{FF2B5EF4-FFF2-40B4-BE49-F238E27FC236}">
                <a16:creationId xmlns:a16="http://schemas.microsoft.com/office/drawing/2014/main" id="{71A2DB26-717E-48A2-87C9-BB18FA043D84}"/>
              </a:ext>
            </a:extLst>
          </p:cNvPr>
          <p:cNvSpPr/>
          <p:nvPr/>
        </p:nvSpPr>
        <p:spPr>
          <a:xfrm>
            <a:off x="6234592" y="6969763"/>
            <a:ext cx="2603836" cy="33846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7943">
              <a:defRPr/>
            </a:pPr>
            <a:endParaRPr lang="ja-JP" altLang="en-US" sz="1984">
              <a:solidFill>
                <a:prstClr val="white"/>
              </a:solidFill>
              <a:latin typeface="Calibri"/>
              <a:ea typeface="UD デジタル 教科書体 NK-R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FB9E40F-1C3F-445D-A249-F8A9C510DDF8}"/>
              </a:ext>
            </a:extLst>
          </p:cNvPr>
          <p:cNvSpPr txBox="1"/>
          <p:nvPr/>
        </p:nvSpPr>
        <p:spPr>
          <a:xfrm>
            <a:off x="233338" y="7295332"/>
            <a:ext cx="3259226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23" dirty="0"/>
              <a:t>LEPM (Low-energy positron microscope)</a:t>
            </a:r>
            <a:endParaRPr lang="ja-JP" altLang="en-US" sz="1323" dirty="0"/>
          </a:p>
        </p:txBody>
      </p:sp>
      <p:sp>
        <p:nvSpPr>
          <p:cNvPr id="41" name="タイトル 1">
            <a:extLst>
              <a:ext uri="{FF2B5EF4-FFF2-40B4-BE49-F238E27FC236}">
                <a16:creationId xmlns:a16="http://schemas.microsoft.com/office/drawing/2014/main" id="{3385270C-0A89-7313-D7BF-EB4ACDE66149}"/>
              </a:ext>
            </a:extLst>
          </p:cNvPr>
          <p:cNvSpPr txBox="1">
            <a:spLocks/>
          </p:cNvSpPr>
          <p:nvPr/>
        </p:nvSpPr>
        <p:spPr>
          <a:xfrm>
            <a:off x="1163850" y="89226"/>
            <a:ext cx="8369684" cy="755968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68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5pPr>
            <a:lvl6pPr marL="503972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6pPr>
            <a:lvl7pPr marL="1007943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7pPr>
            <a:lvl8pPr marL="1511915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8pPr>
            <a:lvl9pPr marL="2015886" algn="l" rtl="0" eaLnBrk="1" fontAlgn="base" hangingPunct="1">
              <a:spcBef>
                <a:spcPct val="0"/>
              </a:spcBef>
              <a:spcAft>
                <a:spcPct val="0"/>
              </a:spcAft>
              <a:defRPr kumimoji="1" sz="4409">
                <a:solidFill>
                  <a:schemeClr val="tx2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/>
            <a:r>
              <a:rPr lang="en-US" altLang="ja-JP" kern="0" dirty="0">
                <a:solidFill>
                  <a:srgbClr val="77773C"/>
                </a:solidFill>
              </a:rPr>
              <a:t>Annual plan (original)</a:t>
            </a:r>
            <a:endParaRPr lang="ja-JP" altLang="en-US" kern="0" dirty="0">
              <a:solidFill>
                <a:srgbClr val="77773C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7A5DC5E-F148-38ED-5017-E01FA5F3CE67}"/>
              </a:ext>
            </a:extLst>
          </p:cNvPr>
          <p:cNvSpPr txBox="1"/>
          <p:nvPr/>
        </p:nvSpPr>
        <p:spPr>
          <a:xfrm>
            <a:off x="6940737" y="1827535"/>
            <a:ext cx="340582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400" dirty="0"/>
              <a:t>The project is originally proposed to next mid-term </a:t>
            </a:r>
            <a:r>
              <a:rPr lang="en-US" altLang="ja-JP" sz="1400" dirty="0"/>
              <a:t>Plan of KEK (2022-2028).</a:t>
            </a:r>
          </a:p>
        </p:txBody>
      </p:sp>
    </p:spTree>
    <p:extLst>
      <p:ext uri="{BB962C8B-B14F-4D97-AF65-F5344CB8AC3E}">
        <p14:creationId xmlns:p14="http://schemas.microsoft.com/office/powerpoint/2010/main" val="4176783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6">
            <a:extLst>
              <a:ext uri="{FF2B5EF4-FFF2-40B4-BE49-F238E27FC236}">
                <a16:creationId xmlns:a16="http://schemas.microsoft.com/office/drawing/2014/main" id="{927A233D-4A60-43A7-9066-E4E24859EB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0" y="1168385"/>
            <a:ext cx="1051187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CFC43FD7-C4D7-4322-B068-9F6DF2D09B24}"/>
              </a:ext>
            </a:extLst>
          </p:cNvPr>
          <p:cNvCxnSpPr>
            <a:cxnSpLocks/>
          </p:cNvCxnSpPr>
          <p:nvPr/>
        </p:nvCxnSpPr>
        <p:spPr>
          <a:xfrm>
            <a:off x="377354" y="2608545"/>
            <a:ext cx="85689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96805B6-1B7D-4AB5-9122-BE6A5C1BFDCC}"/>
              </a:ext>
            </a:extLst>
          </p:cNvPr>
          <p:cNvSpPr txBox="1"/>
          <p:nvPr/>
        </p:nvSpPr>
        <p:spPr>
          <a:xfrm>
            <a:off x="4049762" y="2692451"/>
            <a:ext cx="853119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500 m</a:t>
            </a:r>
            <a:endParaRPr kumimoji="1" lang="ja-JP" altLang="en-US" dirty="0"/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112D89B5-A368-4B01-B337-C43321B7A923}"/>
              </a:ext>
            </a:extLst>
          </p:cNvPr>
          <p:cNvSpPr/>
          <p:nvPr/>
        </p:nvSpPr>
        <p:spPr>
          <a:xfrm>
            <a:off x="881410" y="1679707"/>
            <a:ext cx="864096" cy="13674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4CE36EF1-0711-4AD9-9005-C086E2E3A360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1529482" y="1888465"/>
            <a:ext cx="1141440" cy="129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B04CF9-5732-4704-B06E-823BD95E716B}"/>
              </a:ext>
            </a:extLst>
          </p:cNvPr>
          <p:cNvSpPr txBox="1"/>
          <p:nvPr/>
        </p:nvSpPr>
        <p:spPr>
          <a:xfrm>
            <a:off x="932042" y="3184609"/>
            <a:ext cx="347776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Slow positron facility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17" name="コンテンツ プレースホルダー 2">
            <a:extLst>
              <a:ext uri="{FF2B5EF4-FFF2-40B4-BE49-F238E27FC236}">
                <a16:creationId xmlns:a16="http://schemas.microsoft.com/office/drawing/2014/main" id="{DEB0444B-80A5-4BB6-96E9-C9F01CB2E832}"/>
              </a:ext>
            </a:extLst>
          </p:cNvPr>
          <p:cNvSpPr txBox="1">
            <a:spLocks/>
          </p:cNvSpPr>
          <p:nvPr/>
        </p:nvSpPr>
        <p:spPr bwMode="auto">
          <a:xfrm>
            <a:off x="378292" y="4810752"/>
            <a:ext cx="10080181" cy="249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93472" indent="-49347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3527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79945" indent="-48472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¡"/>
              <a:defRPr kumimoji="1" sz="308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2pPr>
            <a:lvl3pPr marL="1426170" indent="-4444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646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853146" indent="-425227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¡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4pPr>
            <a:lvl5pPr marL="2281871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</a:defRPr>
            </a:lvl5pPr>
            <a:lvl6pPr marL="2785843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6pPr>
            <a:lvl7pPr marL="3289814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7pPr>
            <a:lvl8pPr marL="3793786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8pPr>
            <a:lvl9pPr marL="4297757" indent="-426976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n"/>
              <a:defRPr kumimoji="1" sz="2205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defTabSz="914400">
              <a:buClr>
                <a:srgbClr val="CC9900"/>
              </a:buClr>
            </a:pPr>
            <a:r>
              <a:rPr lang="en-US" altLang="ja-JP" sz="2400" kern="0" dirty="0">
                <a:solidFill>
                  <a:srgbClr val="CCCC99">
                    <a:lumMod val="50000"/>
                  </a:srgbClr>
                </a:solidFill>
                <a:latin typeface="Arial"/>
              </a:rPr>
              <a:t>KEK electron positron injector </a:t>
            </a:r>
            <a:r>
              <a:rPr lang="en-US" altLang="ja-JP" sz="2400" kern="0" dirty="0" err="1">
                <a:solidFill>
                  <a:srgbClr val="CCCC99">
                    <a:lumMod val="50000"/>
                  </a:srgbClr>
                </a:solidFill>
                <a:latin typeface="Arial"/>
              </a:rPr>
              <a:t>Linac</a:t>
            </a:r>
            <a:endParaRPr lang="en-US" altLang="ja-JP" sz="2400" kern="0" dirty="0">
              <a:solidFill>
                <a:srgbClr val="CCCC99">
                  <a:lumMod val="50000"/>
                </a:srgbClr>
              </a:solidFill>
              <a:latin typeface="Arial"/>
            </a:endParaRPr>
          </a:p>
          <a:p>
            <a:pPr lvl="1" defTabSz="914400">
              <a:buClr>
                <a:srgbClr val="CC9900"/>
              </a:buClr>
            </a:pPr>
            <a:r>
              <a:rPr lang="en-US" altLang="ja-JP" sz="2400" kern="0" dirty="0">
                <a:solidFill>
                  <a:srgbClr val="CCCC99">
                    <a:lumMod val="50000"/>
                  </a:srgbClr>
                </a:solidFill>
                <a:latin typeface="Arial"/>
              </a:rPr>
              <a:t>build in 1980</a:t>
            </a:r>
          </a:p>
          <a:p>
            <a:pPr lvl="1" defTabSz="914400">
              <a:buClr>
                <a:srgbClr val="CC9900"/>
              </a:buClr>
            </a:pPr>
            <a:r>
              <a:rPr lang="en-US" altLang="ja-JP" sz="2400" kern="0" dirty="0">
                <a:solidFill>
                  <a:srgbClr val="CCCC99">
                    <a:lumMod val="50000"/>
                  </a:srgbClr>
                </a:solidFill>
                <a:latin typeface="Arial"/>
              </a:rPr>
              <a:t>Have been providing electron and positron for more than 35 years for high energy collider experiments</a:t>
            </a:r>
          </a:p>
          <a:p>
            <a:pPr lvl="1" defTabSz="914400">
              <a:buClr>
                <a:srgbClr val="CC9900"/>
              </a:buClr>
            </a:pPr>
            <a:r>
              <a:rPr lang="en-US" altLang="ja-JP" sz="2400" kern="0" dirty="0">
                <a:solidFill>
                  <a:srgbClr val="CCCC99">
                    <a:lumMod val="50000"/>
                  </a:srgbClr>
                </a:solidFill>
                <a:latin typeface="Arial"/>
              </a:rPr>
              <a:t>Slow positron facility is operated for more than 25 years</a:t>
            </a:r>
          </a:p>
          <a:p>
            <a:pPr lvl="1" defTabSz="914400">
              <a:buClr>
                <a:srgbClr val="CC9900"/>
              </a:buClr>
            </a:pPr>
            <a:r>
              <a:rPr lang="en-US" altLang="ja-JP" sz="2400" kern="0" dirty="0" err="1">
                <a:solidFill>
                  <a:srgbClr val="CCCC99">
                    <a:lumMod val="50000"/>
                  </a:srgbClr>
                </a:solidFill>
                <a:latin typeface="Arial"/>
              </a:rPr>
              <a:t>Nextef</a:t>
            </a:r>
            <a:r>
              <a:rPr lang="en-US" altLang="ja-JP" sz="2400" kern="0" dirty="0">
                <a:solidFill>
                  <a:srgbClr val="CCCC99">
                    <a:lumMod val="50000"/>
                  </a:srgbClr>
                </a:solidFill>
                <a:latin typeface="Arial"/>
              </a:rPr>
              <a:t> / Nextef2 is next to the </a:t>
            </a:r>
            <a:r>
              <a:rPr lang="en-US" altLang="ja-JP" sz="2400" kern="0" dirty="0" err="1">
                <a:solidFill>
                  <a:srgbClr val="CCCC99">
                    <a:lumMod val="50000"/>
                  </a:srgbClr>
                </a:solidFill>
                <a:latin typeface="Arial"/>
              </a:rPr>
              <a:t>Linac</a:t>
            </a:r>
            <a:endParaRPr lang="ja-JP" altLang="en-US" sz="2400" kern="0" dirty="0">
              <a:solidFill>
                <a:srgbClr val="CCCC99">
                  <a:lumMod val="50000"/>
                </a:srgbClr>
              </a:solidFill>
              <a:latin typeface="Arial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FD9095BC-9ABF-C12F-00D8-7FBFDC520705}"/>
              </a:ext>
            </a:extLst>
          </p:cNvPr>
          <p:cNvSpPr/>
          <p:nvPr/>
        </p:nvSpPr>
        <p:spPr>
          <a:xfrm>
            <a:off x="2753618" y="1816457"/>
            <a:ext cx="216024" cy="144016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673CF82-F428-09E2-E25D-01133BD7CF7E}"/>
              </a:ext>
            </a:extLst>
          </p:cNvPr>
          <p:cNvSpPr txBox="1"/>
          <p:nvPr/>
        </p:nvSpPr>
        <p:spPr>
          <a:xfrm>
            <a:off x="5788642" y="2848363"/>
            <a:ext cx="3874779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Positron source for </a:t>
            </a:r>
            <a:r>
              <a:rPr kumimoji="1" lang="en-US" altLang="ja-JP" dirty="0" err="1">
                <a:solidFill>
                  <a:srgbClr val="FFC000"/>
                </a:solidFill>
              </a:rPr>
              <a:t>SuperKEKB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CEDE9BF-A00B-444B-46CC-1BB9423B163E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2908322" y="1888465"/>
            <a:ext cx="2880320" cy="116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タイトル 1">
            <a:extLst>
              <a:ext uri="{FF2B5EF4-FFF2-40B4-BE49-F238E27FC236}">
                <a16:creationId xmlns:a16="http://schemas.microsoft.com/office/drawing/2014/main" id="{38414E40-0DF3-D445-376B-12272070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50" y="89226"/>
            <a:ext cx="8369684" cy="755968"/>
          </a:xfrm>
        </p:spPr>
        <p:txBody>
          <a:bodyPr/>
          <a:lstStyle/>
          <a:p>
            <a:r>
              <a:rPr kumimoji="1" lang="en-US" altLang="ja-JP" dirty="0">
                <a:solidFill>
                  <a:srgbClr val="77773C"/>
                </a:solidFill>
              </a:rPr>
              <a:t>KEK </a:t>
            </a:r>
            <a:r>
              <a:rPr kumimoji="1" lang="en-US" altLang="ja-JP" dirty="0" err="1">
                <a:solidFill>
                  <a:srgbClr val="77773C"/>
                </a:solidFill>
              </a:rPr>
              <a:t>Linac</a:t>
            </a:r>
            <a:r>
              <a:rPr kumimoji="1" lang="en-US" altLang="ja-JP" dirty="0">
                <a:solidFill>
                  <a:srgbClr val="77773C"/>
                </a:solidFill>
              </a:rPr>
              <a:t> and positron source</a:t>
            </a:r>
            <a:endParaRPr kumimoji="1" lang="ja-JP" altLang="en-US" dirty="0">
              <a:solidFill>
                <a:srgbClr val="77773C"/>
              </a:solidFill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88DB5A3F-BB2D-56A9-A57B-3771DEACFD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72" r="17852"/>
          <a:stretch/>
        </p:blipFill>
        <p:spPr>
          <a:xfrm>
            <a:off x="6472868" y="3335433"/>
            <a:ext cx="3190553" cy="231661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32DAD28-4A3F-0EA6-2AD0-A1D5E9D90B5B}"/>
              </a:ext>
            </a:extLst>
          </p:cNvPr>
          <p:cNvSpPr txBox="1"/>
          <p:nvPr/>
        </p:nvSpPr>
        <p:spPr>
          <a:xfrm>
            <a:off x="105694" y="4078775"/>
            <a:ext cx="1423788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/>
              <a:t>N</a:t>
            </a:r>
            <a:r>
              <a:rPr kumimoji="1" lang="en-US" altLang="ja-JP" sz="2800" dirty="0"/>
              <a:t>extef2</a:t>
            </a:r>
            <a:endParaRPr kumimoji="1" lang="ja-JP" altLang="en-US" sz="2800" dirty="0"/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E197B0F3-9EB2-D447-D59F-2E6AF2CAF713}"/>
              </a:ext>
            </a:extLst>
          </p:cNvPr>
          <p:cNvCxnSpPr>
            <a:stCxn id="2" idx="0"/>
          </p:cNvCxnSpPr>
          <p:nvPr/>
        </p:nvCxnSpPr>
        <p:spPr>
          <a:xfrm flipH="1" flipV="1">
            <a:off x="377354" y="1816457"/>
            <a:ext cx="440234" cy="226231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788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568F8F-4BF6-474B-B68F-1994ECD28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rgbClr val="77773C"/>
                </a:solidFill>
              </a:rPr>
              <a:t>Slow positron facility</a:t>
            </a:r>
            <a:endParaRPr kumimoji="1" lang="ja-JP" altLang="en-US" dirty="0">
              <a:solidFill>
                <a:srgbClr val="77773C"/>
              </a:solidFill>
            </a:endParaRPr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A6DCD78F-4931-4ADF-A305-BBF7AADBF0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6008"/>
            <a:ext cx="9954569" cy="2714441"/>
          </a:xfrm>
        </p:spPr>
      </p:pic>
      <p:pic>
        <p:nvPicPr>
          <p:cNvPr id="4" name="コンテンツ プレースホルダー 4">
            <a:extLst>
              <a:ext uri="{FF2B5EF4-FFF2-40B4-BE49-F238E27FC236}">
                <a16:creationId xmlns:a16="http://schemas.microsoft.com/office/drawing/2014/main" id="{3AB55FBE-1117-48B6-B38A-FCB16F26D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" y="1185140"/>
            <a:ext cx="6277278" cy="329518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3804EC7-CD7C-4037-B201-FC769C8FDF3B}"/>
              </a:ext>
            </a:extLst>
          </p:cNvPr>
          <p:cNvSpPr txBox="1"/>
          <p:nvPr/>
        </p:nvSpPr>
        <p:spPr>
          <a:xfrm>
            <a:off x="5921970" y="1487721"/>
            <a:ext cx="4714752" cy="1356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Thermionic electron gun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Pre </a:t>
            </a:r>
            <a:r>
              <a:rPr lang="en-US" altLang="ja-JP" dirty="0" err="1"/>
              <a:t>buncher</a:t>
            </a:r>
            <a:r>
              <a:rPr lang="en-US" altLang="ja-JP" dirty="0"/>
              <a:t> and </a:t>
            </a:r>
            <a:r>
              <a:rPr lang="en-US" altLang="ja-JP" dirty="0" err="1"/>
              <a:t>buncher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dirty="0"/>
              <a:t>2 x 2m S-band accelerator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dirty="0"/>
              <a:t>Ta Target and W foil moderator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79DB6B-9BC4-4D5C-9FD4-F4FBC2B4B1FD}"/>
              </a:ext>
            </a:extLst>
          </p:cNvPr>
          <p:cNvSpPr txBox="1"/>
          <p:nvPr/>
        </p:nvSpPr>
        <p:spPr>
          <a:xfrm>
            <a:off x="5972238" y="3813903"/>
            <a:ext cx="3982180" cy="724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Primary beamline is covered by </a:t>
            </a:r>
          </a:p>
          <a:p>
            <a:r>
              <a:rPr lang="en-US" altLang="ja-JP" dirty="0"/>
              <a:t>concrete shield during operation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870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E34F0A91-BA30-42AF-AE18-9C0C35D10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22" y="1331565"/>
            <a:ext cx="5170283" cy="472069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31349FE-4B06-4C0B-96BF-E7954F1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moderator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45BD88-D0CE-4092-B874-B3012CCCE56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3" y="1160447"/>
            <a:ext cx="5471670" cy="5476908"/>
          </a:xfrm>
        </p:spPr>
        <p:txBody>
          <a:bodyPr/>
          <a:lstStyle/>
          <a:p>
            <a:r>
              <a:rPr lang="en-US" altLang="ja-JP" sz="2000" dirty="0"/>
              <a:t>Absorb positron from target</a:t>
            </a:r>
          </a:p>
          <a:p>
            <a:pPr lvl="1"/>
            <a:r>
              <a:rPr kumimoji="1" lang="en-US" altLang="ja-JP" sz="2000" dirty="0"/>
              <a:t>Created positron have very wide energy spread (0 </a:t>
            </a:r>
            <a:r>
              <a:rPr kumimoji="1" lang="ja-JP" altLang="en-US" sz="2000" dirty="0"/>
              <a:t>～ </a:t>
            </a:r>
            <a:r>
              <a:rPr kumimoji="1" lang="en-US" altLang="ja-JP" sz="2000" dirty="0"/>
              <a:t>MeV)</a:t>
            </a:r>
          </a:p>
          <a:p>
            <a:r>
              <a:rPr kumimoji="1" lang="en-US" altLang="ja-JP" sz="2000" dirty="0"/>
              <a:t>Thermalize positron energy</a:t>
            </a:r>
          </a:p>
          <a:p>
            <a:pPr lvl="1"/>
            <a:r>
              <a:rPr lang="en-US" altLang="ja-JP" sz="2000" dirty="0"/>
              <a:t>through collisions in the material</a:t>
            </a:r>
            <a:endParaRPr kumimoji="1" lang="en-US" altLang="ja-JP" sz="2000" dirty="0"/>
          </a:p>
          <a:p>
            <a:r>
              <a:rPr kumimoji="1" lang="en-US" altLang="ja-JP" sz="2000" dirty="0"/>
              <a:t>Re-emit positron from its surface</a:t>
            </a:r>
          </a:p>
          <a:p>
            <a:pPr lvl="1"/>
            <a:r>
              <a:rPr lang="en-US" altLang="ja-JP" sz="2000" dirty="0"/>
              <a:t>Diffused to surface</a:t>
            </a:r>
          </a:p>
          <a:p>
            <a:pPr lvl="1"/>
            <a:r>
              <a:rPr lang="en-US" altLang="ja-JP" sz="2000" dirty="0"/>
              <a:t>Negative work function</a:t>
            </a:r>
          </a:p>
          <a:p>
            <a:r>
              <a:rPr kumimoji="1" lang="en-US" altLang="ja-JP" sz="2000" dirty="0"/>
              <a:t>Material of moderator</a:t>
            </a:r>
          </a:p>
          <a:p>
            <a:pPr lvl="1"/>
            <a:r>
              <a:rPr lang="en-US" altLang="ja-JP" sz="2000" dirty="0"/>
              <a:t>Solid Ne</a:t>
            </a:r>
            <a:r>
              <a:rPr lang="ja-JP" altLang="en-US" sz="2000" dirty="0"/>
              <a:t>　</a:t>
            </a:r>
            <a:endParaRPr lang="en-US" altLang="ja-JP" sz="2000" dirty="0"/>
          </a:p>
          <a:p>
            <a:pPr lvl="2"/>
            <a:r>
              <a:rPr lang="en-US" altLang="ja-JP" sz="2000" dirty="0"/>
              <a:t>Highest efficiency, but not used in accelerator based positron source</a:t>
            </a:r>
          </a:p>
          <a:p>
            <a:pPr lvl="1"/>
            <a:r>
              <a:rPr kumimoji="1" lang="en-US" altLang="ja-JP" sz="2000" dirty="0"/>
              <a:t>W foil, mesh</a:t>
            </a:r>
          </a:p>
          <a:p>
            <a:pPr lvl="2"/>
            <a:r>
              <a:rPr lang="en-US" altLang="ja-JP" sz="2000" dirty="0"/>
              <a:t>Widely used</a:t>
            </a:r>
          </a:p>
          <a:p>
            <a:pPr lvl="1"/>
            <a:r>
              <a:rPr kumimoji="1" lang="en-US" altLang="ja-JP" sz="2000" dirty="0"/>
              <a:t>There are many research for efficient moderator </a:t>
            </a:r>
            <a:endParaRPr kumimoji="1" lang="ja-JP" altLang="en-US" sz="20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AB98E8-867D-4F23-B96A-F1FEB067218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DBF4DC-EC86-497D-9874-8E2C403402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018AAA3-7E16-4C23-A895-AD1E67E9D6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369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183C4A-22FE-4D98-9306-57F5CC859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Target and moderator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A52104-484D-4F73-9A58-8D3EDEBC802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BC29F3-13B1-4D55-B5F6-DFFACCB574E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F01440-F1EA-4012-B929-713C20E7FC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コンテンツ プレースホルダー 4">
            <a:extLst>
              <a:ext uri="{FF2B5EF4-FFF2-40B4-BE49-F238E27FC236}">
                <a16:creationId xmlns:a16="http://schemas.microsoft.com/office/drawing/2014/main" id="{D67B2D28-B538-430E-8DC0-E5925C5FC6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5" y="2483693"/>
            <a:ext cx="5477639" cy="4134427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F1E44D6-EECD-48A2-A29C-C046F83152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55576" y="2982944"/>
            <a:ext cx="4278846" cy="3714007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BB806B-5346-4DB0-953B-38A298711C8E}"/>
              </a:ext>
            </a:extLst>
          </p:cNvPr>
          <p:cNvSpPr txBox="1"/>
          <p:nvPr/>
        </p:nvSpPr>
        <p:spPr>
          <a:xfrm>
            <a:off x="809402" y="1169546"/>
            <a:ext cx="8441991" cy="138499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Target and moderator is floated from GND potential.</a:t>
            </a:r>
          </a:p>
          <a:p>
            <a:r>
              <a:rPr kumimoji="1" lang="en-US" altLang="ja-JP" sz="2800" dirty="0"/>
              <a:t>Floating voltage = </a:t>
            </a:r>
            <a:r>
              <a:rPr lang="en-US" altLang="ja-JP" sz="2800" dirty="0"/>
              <a:t>energy of positron</a:t>
            </a:r>
          </a:p>
          <a:p>
            <a:r>
              <a:rPr lang="en-US" altLang="ja-JP" sz="2800" dirty="0"/>
              <a:t> (a few 100 eV </a:t>
            </a:r>
            <a:r>
              <a:rPr lang="ja-JP" altLang="en-US" sz="2800" dirty="0"/>
              <a:t>～ </a:t>
            </a:r>
            <a:r>
              <a:rPr lang="en-US" altLang="ja-JP" sz="2800" dirty="0"/>
              <a:t>a few 10 kV)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19457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DF7BB1-91DE-6FDD-8769-D427D7D8D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Applications of slow positron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AD36CD-6000-2C98-CF94-3006FE9829C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3" y="1160447"/>
            <a:ext cx="4967614" cy="5476908"/>
          </a:xfrm>
        </p:spPr>
        <p:txBody>
          <a:bodyPr/>
          <a:lstStyle/>
          <a:p>
            <a:r>
              <a:rPr lang="en-US" altLang="ja-JP" sz="2800" dirty="0"/>
              <a:t>Industrial use</a:t>
            </a:r>
          </a:p>
          <a:p>
            <a:pPr lvl="1"/>
            <a:r>
              <a:rPr lang="en-US" altLang="ja-JP" sz="2800" dirty="0"/>
              <a:t>Defect analysis</a:t>
            </a:r>
          </a:p>
          <a:p>
            <a:r>
              <a:rPr kumimoji="1" lang="en-US" altLang="ja-JP" sz="2800" dirty="0"/>
              <a:t>Material science</a:t>
            </a:r>
          </a:p>
          <a:p>
            <a:pPr lvl="1"/>
            <a:r>
              <a:rPr lang="en-US" altLang="ja-JP" sz="2800" dirty="0"/>
              <a:t>Surface analysis</a:t>
            </a:r>
            <a:endParaRPr kumimoji="1" lang="en-US" altLang="ja-JP" sz="2800" dirty="0"/>
          </a:p>
          <a:p>
            <a:r>
              <a:rPr lang="en-US" altLang="ja-JP" sz="2800" dirty="0"/>
              <a:t>Plasma physics</a:t>
            </a:r>
          </a:p>
          <a:p>
            <a:pPr lvl="1"/>
            <a:r>
              <a:rPr lang="en-US" altLang="ja-JP" sz="2800" dirty="0"/>
              <a:t>Electron-positron pair plasma</a:t>
            </a:r>
          </a:p>
          <a:p>
            <a:r>
              <a:rPr kumimoji="1" lang="en-US" altLang="ja-JP" sz="2800" dirty="0"/>
              <a:t>Atomic physics</a:t>
            </a:r>
            <a:endParaRPr lang="en-US" altLang="ja-JP" sz="2800" dirty="0"/>
          </a:p>
          <a:p>
            <a:pPr lvl="1"/>
            <a:r>
              <a:rPr kumimoji="1" lang="en-US" altLang="ja-JP" sz="2800" dirty="0"/>
              <a:t>Positronium BEC 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14FBB6-53F6-57F8-00B9-B2A8D36D6EE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D88A8F-6652-06E2-EEBB-B2327B2E20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D3AE28-2521-C449-62E7-A700E09F6C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32AE65B-C0A2-9B35-A775-3AE8FC86E99C}"/>
              </a:ext>
            </a:extLst>
          </p:cNvPr>
          <p:cNvGrpSpPr/>
          <p:nvPr/>
        </p:nvGrpSpPr>
        <p:grpSpPr>
          <a:xfrm>
            <a:off x="6041576" y="1429067"/>
            <a:ext cx="3144842" cy="2054659"/>
            <a:chOff x="6137994" y="3303597"/>
            <a:chExt cx="2712794" cy="177238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5B66C28-0E70-B358-31E8-C794A345F497}"/>
                </a:ext>
              </a:extLst>
            </p:cNvPr>
            <p:cNvGrpSpPr/>
            <p:nvPr/>
          </p:nvGrpSpPr>
          <p:grpSpPr>
            <a:xfrm>
              <a:off x="6363472" y="3574158"/>
              <a:ext cx="2429819" cy="1501823"/>
              <a:chOff x="5685194" y="491710"/>
              <a:chExt cx="2204288" cy="1335582"/>
            </a:xfrm>
          </p:grpSpPr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EC5F9C0E-A983-29D6-FE60-A6574316B33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7118" t="13636" r="1817" b="15231"/>
              <a:stretch/>
            </p:blipFill>
            <p:spPr>
              <a:xfrm>
                <a:off x="5685194" y="491710"/>
                <a:ext cx="2204288" cy="1335582"/>
              </a:xfrm>
              <a:prstGeom prst="rect">
                <a:avLst/>
              </a:prstGeom>
              <a:ln w="19050">
                <a:noFill/>
              </a:ln>
            </p:spPr>
          </p:pic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89D4829-6EC3-983B-48AF-C7E8A2AC381C}"/>
                  </a:ext>
                </a:extLst>
              </p:cNvPr>
              <p:cNvSpPr txBox="1"/>
              <p:nvPr/>
            </p:nvSpPr>
            <p:spPr>
              <a:xfrm>
                <a:off x="6810462" y="597020"/>
                <a:ext cx="1026966" cy="2329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 defTabSz="1007943"/>
                <a:r>
                  <a:rPr lang="en-US" altLang="ja-JP" sz="1102" dirty="0">
                    <a:solidFill>
                      <a:prstClr val="black"/>
                    </a:solidFill>
                    <a:latin typeface="Calibri"/>
                    <a:ea typeface="UD デジタル 教科書体 NK-R"/>
                  </a:rPr>
                  <a:t>(25 eV – 300 eV)</a:t>
                </a:r>
                <a:endParaRPr lang="ja-JP" altLang="en-US" sz="1102" dirty="0">
                  <a:solidFill>
                    <a:prstClr val="black"/>
                  </a:solidFill>
                  <a:latin typeface="Calibri"/>
                  <a:ea typeface="UD デジタル 教科書体 NK-R"/>
                </a:endParaRPr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CD6B14C-4FF7-D805-E91F-76FD39973B6C}"/>
                </a:ext>
              </a:extLst>
            </p:cNvPr>
            <p:cNvSpPr txBox="1"/>
            <p:nvPr/>
          </p:nvSpPr>
          <p:spPr>
            <a:xfrm>
              <a:off x="6137994" y="3303597"/>
              <a:ext cx="2712794" cy="3297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007943"/>
              <a:r>
                <a:rPr lang="en-US" altLang="ja-JP" sz="1543" dirty="0">
                  <a:solidFill>
                    <a:prstClr val="black"/>
                  </a:solidFill>
                  <a:latin typeface="Calibri"/>
                  <a:ea typeface="UD デジタル 教科書体 NK-R"/>
                </a:rPr>
                <a:t>Low-energy positron diffraction</a:t>
              </a:r>
              <a:endParaRPr lang="ja-JP" altLang="en-US" sz="2646" dirty="0">
                <a:solidFill>
                  <a:prstClr val="black"/>
                </a:solidFill>
                <a:latin typeface="Calibri"/>
                <a:ea typeface="UD デジタル 教科書体 NK-R"/>
              </a:endParaRPr>
            </a:p>
          </p:txBody>
        </p:sp>
      </p:grpSp>
      <p:pic>
        <p:nvPicPr>
          <p:cNvPr id="6146" name="Picture 2">
            <a:extLst>
              <a:ext uri="{FF2B5EF4-FFF2-40B4-BE49-F238E27FC236}">
                <a16:creationId xmlns:a16="http://schemas.microsoft.com/office/drawing/2014/main" id="{E612D8DE-E9A7-8704-8E43-6E4C70DF54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914" y="3956093"/>
            <a:ext cx="42481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1FA117-1C6D-6CCF-CC95-B3F79E101E1A}"/>
              </a:ext>
            </a:extLst>
          </p:cNvPr>
          <p:cNvSpPr txBox="1"/>
          <p:nvPr/>
        </p:nvSpPr>
        <p:spPr>
          <a:xfrm>
            <a:off x="6041576" y="6053193"/>
            <a:ext cx="3328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+mj-lt"/>
              </a:rPr>
              <a:t>H. </a:t>
            </a:r>
            <a:r>
              <a:rPr kumimoji="1" lang="en-US" altLang="ja-JP" sz="1200" dirty="0" err="1">
                <a:latin typeface="+mj-lt"/>
              </a:rPr>
              <a:t>Yabu</a:t>
            </a:r>
            <a:r>
              <a:rPr kumimoji="1" lang="en-US" altLang="ja-JP" sz="1200" dirty="0">
                <a:latin typeface="+mj-lt"/>
              </a:rPr>
              <a:t>, NIM B </a:t>
            </a:r>
            <a:r>
              <a:rPr kumimoji="1" lang="en-US" altLang="ja-JP" sz="1200" b="1" dirty="0">
                <a:latin typeface="+mj-lt"/>
              </a:rPr>
              <a:t>221</a:t>
            </a:r>
            <a:r>
              <a:rPr kumimoji="1" lang="en-US" altLang="ja-JP" sz="1200" dirty="0">
                <a:latin typeface="+mj-lt"/>
              </a:rPr>
              <a:t> (2004) 144-148, “</a:t>
            </a:r>
            <a:r>
              <a:rPr lang="en-US" altLang="ja-JP" sz="1200" b="0" i="0" dirty="0">
                <a:solidFill>
                  <a:srgbClr val="505050"/>
                </a:solidFill>
                <a:effectLst/>
                <a:latin typeface="+mj-lt"/>
              </a:rPr>
              <a:t>Many positron and positronium interactions</a:t>
            </a:r>
            <a:r>
              <a:rPr kumimoji="1" lang="en-US" altLang="ja-JP" sz="1200" dirty="0">
                <a:latin typeface="+mj-lt"/>
              </a:rPr>
              <a:t>”</a:t>
            </a:r>
            <a:endParaRPr kumimoji="1" lang="ja-JP" alt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7001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B1F1CF-5128-7082-E0DB-CCA7315B5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TRHEPD</a:t>
            </a:r>
            <a:r>
              <a:rPr lang="ja-JP" altLang="en-US" sz="3200" dirty="0"/>
              <a:t> </a:t>
            </a:r>
            <a:r>
              <a:rPr lang="en-US" altLang="ja-JP" sz="3200" dirty="0"/>
              <a:t>–</a:t>
            </a:r>
            <a:r>
              <a:rPr lang="en-US" altLang="ja-JP" sz="2400" dirty="0"/>
              <a:t>total reflection high energy positron diffraction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1635664-44D0-33BC-ED41-82422786FF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879E3AB-8F05-5D5F-94D3-91A6C7B015F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FC0863-EED7-EBCF-D8F3-766210DBEC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8760ABA5-A097-CB93-074B-519845AE10FC}"/>
              </a:ext>
            </a:extLst>
          </p:cNvPr>
          <p:cNvGrpSpPr/>
          <p:nvPr/>
        </p:nvGrpSpPr>
        <p:grpSpPr>
          <a:xfrm>
            <a:off x="5870394" y="1062613"/>
            <a:ext cx="4027137" cy="3510979"/>
            <a:chOff x="5047806" y="1124744"/>
            <a:chExt cx="3653345" cy="3185096"/>
          </a:xfrm>
        </p:grpSpPr>
        <p:grpSp>
          <p:nvGrpSpPr>
            <p:cNvPr id="8" name="グループ化 107688">
              <a:extLst>
                <a:ext uri="{FF2B5EF4-FFF2-40B4-BE49-F238E27FC236}">
                  <a16:creationId xmlns:a16="http://schemas.microsoft.com/office/drawing/2014/main" id="{134F2FC6-30A2-885D-1C3A-CD6F3261B664}"/>
                </a:ext>
              </a:extLst>
            </p:cNvPr>
            <p:cNvGrpSpPr/>
            <p:nvPr/>
          </p:nvGrpSpPr>
          <p:grpSpPr>
            <a:xfrm>
              <a:off x="5047806" y="1196752"/>
              <a:ext cx="3653345" cy="3113088"/>
              <a:chOff x="5007465" y="1212094"/>
              <a:chExt cx="3653345" cy="3113088"/>
            </a:xfrm>
          </p:grpSpPr>
          <p:grpSp>
            <p:nvGrpSpPr>
              <p:cNvPr id="13" name="グループ化 23">
                <a:extLst>
                  <a:ext uri="{FF2B5EF4-FFF2-40B4-BE49-F238E27FC236}">
                    <a16:creationId xmlns:a16="http://schemas.microsoft.com/office/drawing/2014/main" id="{DDAD35A9-51BC-EF4F-FBC6-AFDC080F637F}"/>
                  </a:ext>
                </a:extLst>
              </p:cNvPr>
              <p:cNvGrpSpPr/>
              <p:nvPr/>
            </p:nvGrpSpPr>
            <p:grpSpPr>
              <a:xfrm>
                <a:off x="5020609" y="1212094"/>
                <a:ext cx="3502025" cy="3113088"/>
                <a:chOff x="5316800" y="1227607"/>
                <a:chExt cx="3502025" cy="3113088"/>
              </a:xfrm>
            </p:grpSpPr>
            <p:grpSp>
              <p:nvGrpSpPr>
                <p:cNvPr id="17" name="グループ化 22">
                  <a:extLst>
                    <a:ext uri="{FF2B5EF4-FFF2-40B4-BE49-F238E27FC236}">
                      <a16:creationId xmlns:a16="http://schemas.microsoft.com/office/drawing/2014/main" id="{54DAAC3D-B90D-C189-F454-D5C801A27F3A}"/>
                    </a:ext>
                  </a:extLst>
                </p:cNvPr>
                <p:cNvGrpSpPr/>
                <p:nvPr/>
              </p:nvGrpSpPr>
              <p:grpSpPr>
                <a:xfrm>
                  <a:off x="5316800" y="1227607"/>
                  <a:ext cx="3502025" cy="3113088"/>
                  <a:chOff x="5388240" y="1170455"/>
                  <a:chExt cx="3502025" cy="3113088"/>
                </a:xfrm>
              </p:grpSpPr>
              <p:sp>
                <p:nvSpPr>
                  <p:cNvPr id="24" name="正方形/長方形 23">
                    <a:extLst>
                      <a:ext uri="{FF2B5EF4-FFF2-40B4-BE49-F238E27FC236}">
                        <a16:creationId xmlns:a16="http://schemas.microsoft.com/office/drawing/2014/main" id="{EACAF820-DC7A-1F34-4E47-77A4BCD806E1}"/>
                      </a:ext>
                    </a:extLst>
                  </p:cNvPr>
                  <p:cNvSpPr/>
                  <p:nvPr/>
                </p:nvSpPr>
                <p:spPr>
                  <a:xfrm>
                    <a:off x="5912229" y="1511999"/>
                    <a:ext cx="2625778" cy="227094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5" name="グループ化 1">
                    <a:extLst>
                      <a:ext uri="{FF2B5EF4-FFF2-40B4-BE49-F238E27FC236}">
                        <a16:creationId xmlns:a16="http://schemas.microsoft.com/office/drawing/2014/main" id="{04DEA7D4-A723-B6CF-B6CB-B7B5FA797048}"/>
                      </a:ext>
                    </a:extLst>
                  </p:cNvPr>
                  <p:cNvGrpSpPr/>
                  <p:nvPr/>
                </p:nvGrpSpPr>
                <p:grpSpPr>
                  <a:xfrm>
                    <a:off x="5388240" y="1170455"/>
                    <a:ext cx="3502025" cy="3113088"/>
                    <a:chOff x="4554810" y="1979416"/>
                    <a:chExt cx="4441845" cy="3948531"/>
                  </a:xfrm>
                </p:grpSpPr>
                <p:graphicFrame>
                  <p:nvGraphicFramePr>
                    <p:cNvPr id="26" name="Object 5">
                      <a:extLst>
                        <a:ext uri="{FF2B5EF4-FFF2-40B4-BE49-F238E27FC236}">
                          <a16:creationId xmlns:a16="http://schemas.microsoft.com/office/drawing/2014/main" id="{4B466D4A-7299-1662-693E-714AFCB9D561}"/>
                        </a:ext>
                      </a:extLst>
                    </p:cNvPr>
                    <p:cNvGraphicFramePr>
                      <a:graphicFrameLocks noChangeAspect="1"/>
                    </p:cNvGraphicFramePr>
                    <p:nvPr/>
                  </p:nvGraphicFramePr>
                  <p:xfrm>
                    <a:off x="4554810" y="1979416"/>
                    <a:ext cx="4441845" cy="3948531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5183" name="ｸﾞﾗﾌ" r:id="rId3" imgW="3700800" imgH="3038400" progId="Origin50.Graph">
                            <p:embed/>
                          </p:oleObj>
                        </mc:Choice>
                        <mc:Fallback>
                          <p:oleObj name="ｸﾞﾗﾌ" r:id="rId3" imgW="3700800" imgH="3038400" progId="Origin50.Graph">
                            <p:embed/>
                            <p:pic>
                              <p:nvPicPr>
                                <p:cNvPr id="330" name="Object 5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4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4554810" y="1979416"/>
                                  <a:ext cx="4441845" cy="3948531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ffectLst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chemeClr val="accent1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chemeClr val="tx1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  <a:ext uri="{AF507438-7753-43E0-B8FC-AC1667EBCBE1}">
                                    <a14:hiddenEffects xmlns:a14="http://schemas.microsoft.com/office/drawing/2010/main">
                                      <a:effectLst>
                                        <a:outerShdw dist="35921" dir="2700000" algn="ctr" rotWithShape="0">
                                          <a:schemeClr val="bg2"/>
                                        </a:outerShdw>
                                      </a:effectLst>
                                    </a14:hiddenEffects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  <p:sp>
                  <p:nvSpPr>
                    <p:cNvPr id="27" name="正方形/長方形 26">
                      <a:extLst>
                        <a:ext uri="{FF2B5EF4-FFF2-40B4-BE49-F238E27FC236}">
                          <a16:creationId xmlns:a16="http://schemas.microsoft.com/office/drawing/2014/main" id="{3A8AB519-AA69-4A4D-989A-7AE2DF0603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287412" y="2413326"/>
                      <a:ext cx="3276000" cy="2880000"/>
                    </a:xfrm>
                    <a:prstGeom prst="rect">
                      <a:avLst/>
                    </a:prstGeom>
                    <a:gradFill>
                      <a:gsLst>
                        <a:gs pos="0">
                          <a:srgbClr val="FF5050">
                            <a:alpha val="50000"/>
                          </a:srgbClr>
                        </a:gs>
                        <a:gs pos="16000">
                          <a:schemeClr val="bg1">
                            <a:alpha val="0"/>
                          </a:schemeClr>
                        </a:gs>
                        <a:gs pos="100000">
                          <a:srgbClr val="0000CC">
                            <a:alpha val="40000"/>
                          </a:srgbClr>
                        </a:gs>
                      </a:gsLst>
                      <a:lin ang="5400000" scaled="0"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 defTabSz="1007943"/>
                      <a:endParaRPr lang="ja-JP" altLang="en-US" sz="1984">
                        <a:solidFill>
                          <a:prstClr val="white"/>
                        </a:solidFill>
                        <a:latin typeface="Calibri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8" name="テキスト ボックス 110">
                  <a:extLst>
                    <a:ext uri="{FF2B5EF4-FFF2-40B4-BE49-F238E27FC236}">
                      <a16:creationId xmlns:a16="http://schemas.microsoft.com/office/drawing/2014/main" id="{79B675C8-3C96-B2CA-B012-06724377B0F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67322" y="2106276"/>
                  <a:ext cx="378387" cy="360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9pPr>
                </a:lstStyle>
                <a:p>
                  <a:pPr defTabSz="1007943" eaLnBrk="1" hangingPunct="1"/>
                  <a:r>
                    <a:rPr lang="en-US" altLang="ja-JP" sz="1984" b="1" i="1" dirty="0">
                      <a:solidFill>
                        <a:srgbClr val="0000FF"/>
                      </a:solidFill>
                      <a:latin typeface="Times New Roman" pitchFamily="18" charset="0"/>
                      <a:ea typeface="メイリオ" pitchFamily="50" charset="-128"/>
                      <a:cs typeface="Times New Roman" pitchFamily="18" charset="0"/>
                    </a:rPr>
                    <a:t>e</a:t>
                  </a:r>
                  <a:r>
                    <a:rPr lang="ja-JP" altLang="en-US" sz="1984" b="1" i="1" dirty="0">
                      <a:solidFill>
                        <a:srgbClr val="0000FF"/>
                      </a:solidFill>
                      <a:latin typeface="Times New Roman" pitchFamily="18" charset="0"/>
                      <a:ea typeface="メイリオ" pitchFamily="50" charset="-128"/>
                      <a:cs typeface="Times New Roman" pitchFamily="18" charset="0"/>
                    </a:rPr>
                    <a:t> </a:t>
                  </a:r>
                  <a:r>
                    <a:rPr lang="en-US" altLang="ja-JP" sz="1984" b="1" i="1" baseline="30000" dirty="0">
                      <a:solidFill>
                        <a:srgbClr val="0000FF"/>
                      </a:solidFill>
                      <a:latin typeface="Times New Roman" pitchFamily="18" charset="0"/>
                      <a:ea typeface="メイリオ" pitchFamily="50" charset="-128"/>
                      <a:cs typeface="Times New Roman" pitchFamily="18" charset="0"/>
                    </a:rPr>
                    <a:t>-</a:t>
                  </a:r>
                  <a:endParaRPr lang="ja-JP" altLang="en-US" sz="1984" b="1" i="1" baseline="30000" dirty="0">
                    <a:solidFill>
                      <a:srgbClr val="0000FF"/>
                    </a:solidFill>
                    <a:latin typeface="Times New Roman" pitchFamily="18" charset="0"/>
                    <a:ea typeface="メイリオ" pitchFamily="50" charset="-128"/>
                    <a:cs typeface="Times New Roman" pitchFamily="18" charset="0"/>
                  </a:endParaRPr>
                </a:p>
              </p:txBody>
            </p:sp>
            <p:sp>
              <p:nvSpPr>
                <p:cNvPr id="19" name="Text Box 10">
                  <a:extLst>
                    <a:ext uri="{FF2B5EF4-FFF2-40B4-BE49-F238E27FC236}">
                      <a16:creationId xmlns:a16="http://schemas.microsoft.com/office/drawing/2014/main" id="{55827F9A-25B7-9E31-2FBC-5B24444FB6F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68726" y="3568071"/>
                  <a:ext cx="758215" cy="2991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9pPr>
                </a:lstStyle>
                <a:p>
                  <a:pPr defTabSz="1007943" eaLnBrk="1" hangingPunct="1"/>
                  <a:r>
                    <a:rPr lang="en-US" altLang="ja-JP" sz="1543" b="1" dirty="0">
                      <a:solidFill>
                        <a:srgbClr val="0000CC"/>
                      </a:solidFill>
                      <a:latin typeface="Arial" charset="0"/>
                      <a:cs typeface="Arial" charset="0"/>
                    </a:rPr>
                    <a:t>bulk</a:t>
                  </a:r>
                  <a:endParaRPr lang="ja-JP" altLang="en-US" sz="1543" b="1" dirty="0">
                    <a:solidFill>
                      <a:srgbClr val="0000CC"/>
                    </a:solidFill>
                    <a:latin typeface="Arial" charset="0"/>
                    <a:cs typeface="Arial" charset="0"/>
                  </a:endParaRPr>
                </a:p>
              </p:txBody>
            </p:sp>
            <p:cxnSp>
              <p:nvCxnSpPr>
                <p:cNvPr id="20" name="直線矢印コネクタ 19">
                  <a:extLst>
                    <a:ext uri="{FF2B5EF4-FFF2-40B4-BE49-F238E27FC236}">
                      <a16:creationId xmlns:a16="http://schemas.microsoft.com/office/drawing/2014/main" id="{C45AE6FD-055E-E751-EBFB-23D2659A0C0F}"/>
                    </a:ext>
                  </a:extLst>
                </p:cNvPr>
                <p:cNvCxnSpPr/>
                <p:nvPr/>
              </p:nvCxnSpPr>
              <p:spPr>
                <a:xfrm flipV="1">
                  <a:off x="7197397" y="1773714"/>
                  <a:ext cx="0" cy="39600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" name="テキスト ボックス 109">
                  <a:extLst>
                    <a:ext uri="{FF2B5EF4-FFF2-40B4-BE49-F238E27FC236}">
                      <a16:creationId xmlns:a16="http://schemas.microsoft.com/office/drawing/2014/main" id="{A9ADBD32-DE6D-900A-F97D-6ACAC063F0D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257438" y="1609502"/>
                  <a:ext cx="414742" cy="3607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9pPr>
                </a:lstStyle>
                <a:p>
                  <a:pPr defTabSz="1007943" eaLnBrk="1" hangingPunct="1"/>
                  <a:r>
                    <a:rPr lang="en-US" altLang="ja-JP" sz="1984" b="1" i="1" dirty="0">
                      <a:solidFill>
                        <a:srgbClr val="FF0000"/>
                      </a:solidFill>
                      <a:latin typeface="Times New Roman" pitchFamily="18" charset="0"/>
                      <a:ea typeface="メイリオ" pitchFamily="50" charset="-128"/>
                      <a:cs typeface="Times New Roman" pitchFamily="18" charset="0"/>
                    </a:rPr>
                    <a:t>e </a:t>
                  </a:r>
                  <a:r>
                    <a:rPr lang="en-US" altLang="ja-JP" sz="1984" b="1" baseline="30000" dirty="0">
                      <a:solidFill>
                        <a:srgbClr val="FF0000"/>
                      </a:solidFill>
                      <a:latin typeface="Times New Roman" pitchFamily="18" charset="0"/>
                      <a:ea typeface="メイリオ" pitchFamily="50" charset="-128"/>
                      <a:cs typeface="Times New Roman" pitchFamily="18" charset="0"/>
                    </a:rPr>
                    <a:t>+</a:t>
                  </a:r>
                  <a:endParaRPr lang="ja-JP" altLang="en-US" sz="1984" b="1" baseline="30000" dirty="0">
                    <a:solidFill>
                      <a:srgbClr val="FF0000"/>
                    </a:solidFill>
                    <a:latin typeface="Times New Roman" pitchFamily="18" charset="0"/>
                    <a:ea typeface="メイリオ" pitchFamily="50" charset="-128"/>
                    <a:cs typeface="Times New Roman" pitchFamily="18" charset="0"/>
                  </a:endParaRPr>
                </a:p>
              </p:txBody>
            </p:sp>
            <p:sp>
              <p:nvSpPr>
                <p:cNvPr id="22" name="テキスト ボックス 112">
                  <a:extLst>
                    <a:ext uri="{FF2B5EF4-FFF2-40B4-BE49-F238E27FC236}">
                      <a16:creationId xmlns:a16="http://schemas.microsoft.com/office/drawing/2014/main" id="{24C12E00-C0A8-A1E2-B647-E19D235569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937099" y="3343108"/>
                  <a:ext cx="2131183" cy="4531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9pPr>
                </a:lstStyle>
                <a:p>
                  <a:pPr defTabSz="1007943" eaLnBrk="1" hangingPunct="1"/>
                  <a:r>
                    <a:rPr lang="en-US" altLang="ja-JP" sz="1323" i="1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E</a:t>
                  </a:r>
                  <a:r>
                    <a:rPr lang="en-US" altLang="ja-JP" sz="1323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= 10 </a:t>
                  </a:r>
                  <a:r>
                    <a:rPr lang="en-US" altLang="ja-JP" sz="1323" dirty="0" err="1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keV</a:t>
                  </a:r>
                  <a:r>
                    <a:rPr lang="en-US" altLang="ja-JP" sz="1323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 </a:t>
                  </a:r>
                </a:p>
                <a:p>
                  <a:pPr defTabSz="1007943" eaLnBrk="1" hangingPunct="1"/>
                  <a:r>
                    <a:rPr lang="en-US" altLang="ja-JP" sz="1323" i="1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eV</a:t>
                  </a:r>
                  <a:r>
                    <a:rPr lang="en-US" altLang="ja-JP" sz="1323" baseline="-25000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0</a:t>
                  </a:r>
                  <a:r>
                    <a:rPr lang="en-US" altLang="ja-JP" sz="1323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= +12 </a:t>
                  </a:r>
                  <a:r>
                    <a:rPr lang="en-US" altLang="ja-JP" sz="1323" dirty="0" err="1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eV</a:t>
                  </a:r>
                  <a:r>
                    <a:rPr lang="en-US" altLang="ja-JP" sz="1323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 (</a:t>
                  </a:r>
                  <a:r>
                    <a:rPr lang="en-US" altLang="ja-JP" sz="1323" b="1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Si crystal</a:t>
                  </a:r>
                  <a:r>
                    <a:rPr lang="en-US" altLang="ja-JP" sz="1323" dirty="0">
                      <a:solidFill>
                        <a:prstClr val="black"/>
                      </a:solidFill>
                      <a:latin typeface="Arial" charset="0"/>
                      <a:cs typeface="Arial" charset="0"/>
                    </a:rPr>
                    <a:t>)</a:t>
                  </a:r>
                  <a:endParaRPr lang="ja-JP" altLang="en-US" sz="1323" dirty="0">
                    <a:solidFill>
                      <a:prstClr val="black"/>
                    </a:solidFill>
                    <a:latin typeface="Arial" charset="0"/>
                    <a:cs typeface="Arial" charset="0"/>
                  </a:endParaRPr>
                </a:p>
              </p:txBody>
            </p:sp>
            <p:sp>
              <p:nvSpPr>
                <p:cNvPr id="23" name="Text Box 10">
                  <a:extLst>
                    <a:ext uri="{FF2B5EF4-FFF2-40B4-BE49-F238E27FC236}">
                      <a16:creationId xmlns:a16="http://schemas.microsoft.com/office/drawing/2014/main" id="{345A03A0-709B-DB09-137F-6729B0D0472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675372" y="1514293"/>
                  <a:ext cx="830062" cy="2991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1pPr>
                  <a:lvl2pPr marL="742950" indent="-28575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2pPr>
                  <a:lvl3pPr marL="11430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3pPr>
                  <a:lvl4pPr marL="16002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4pPr>
                  <a:lvl5pPr marL="2057400" indent="-228600" eaLnBrk="0" hangingPunct="0"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000">
                      <a:solidFill>
                        <a:schemeClr val="tx1"/>
                      </a:solidFill>
                      <a:latin typeface="Times" pitchFamily="18" charset="0"/>
                      <a:ea typeface="ＭＳ ゴシック" pitchFamily="49" charset="-128"/>
                    </a:defRPr>
                  </a:lvl9pPr>
                </a:lstStyle>
                <a:p>
                  <a:pPr defTabSz="1007943" eaLnBrk="1" hangingPunct="1"/>
                  <a:r>
                    <a:rPr lang="en-US" altLang="ja-JP" sz="1543" b="1" dirty="0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surface</a:t>
                  </a:r>
                  <a:endParaRPr lang="ja-JP" altLang="en-US" sz="1543" b="1" dirty="0">
                    <a:solidFill>
                      <a:srgbClr val="FF0000"/>
                    </a:solidFill>
                    <a:latin typeface="Arial" charset="0"/>
                    <a:cs typeface="Arial" charset="0"/>
                  </a:endParaRPr>
                </a:p>
              </p:txBody>
            </p:sp>
          </p:grp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83C3CAEC-0A31-0AA6-C7C9-D3926AF83A7B}"/>
                  </a:ext>
                </a:extLst>
              </p:cNvPr>
              <p:cNvSpPr txBox="1"/>
              <p:nvPr/>
            </p:nvSpPr>
            <p:spPr>
              <a:xfrm rot="16200000">
                <a:off x="4333466" y="2471617"/>
                <a:ext cx="1678047" cy="3300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007943"/>
                <a:r>
                  <a:rPr lang="en-US" altLang="ja-JP" sz="1764" b="1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Probing depth (Å)</a:t>
                </a:r>
                <a:endParaRPr lang="ja-JP" altLang="en-US" sz="1764" b="1" dirty="0">
                  <a:solidFill>
                    <a:prstClr val="black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ED4CB32A-DCED-4675-CC98-36F44CD17B0F}"/>
                  </a:ext>
                </a:extLst>
              </p:cNvPr>
              <p:cNvSpPr txBox="1"/>
              <p:nvPr/>
            </p:nvSpPr>
            <p:spPr>
              <a:xfrm rot="5400000">
                <a:off x="7391114" y="2575242"/>
                <a:ext cx="2270943" cy="268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007943"/>
                <a:r>
                  <a:rPr lang="en-US" altLang="ja-JP" sz="1323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atomic layer</a:t>
                </a:r>
                <a:r>
                  <a:rPr lang="ja-JP" altLang="en-US" sz="1323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 </a:t>
                </a:r>
                <a:r>
                  <a:rPr lang="en-US" altLang="ja-JP" sz="1323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(unit: Bilayer)</a:t>
                </a:r>
                <a:endParaRPr lang="ja-JP" altLang="en-US" sz="1323" dirty="0">
                  <a:solidFill>
                    <a:prstClr val="black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581CEE9-1F99-614A-4BD2-74D1A13D3639}"/>
                  </a:ext>
                </a:extLst>
              </p:cNvPr>
              <p:cNvSpPr txBox="1"/>
              <p:nvPr/>
            </p:nvSpPr>
            <p:spPr>
              <a:xfrm>
                <a:off x="6057384" y="3992222"/>
                <a:ext cx="1691543" cy="2991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007943"/>
                <a:r>
                  <a:rPr lang="en-US" altLang="ja-JP" sz="1543" b="1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Glancing angle: </a:t>
                </a:r>
                <a:r>
                  <a:rPr lang="el-GR" altLang="ja-JP" sz="1543" b="1" i="1" dirty="0">
                    <a:solidFill>
                      <a:prstClr val="black"/>
                    </a:solidFill>
                    <a:latin typeface="Times New Roman"/>
                    <a:ea typeface="メイリオ" pitchFamily="50" charset="-128"/>
                    <a:cs typeface="Times New Roman"/>
                  </a:rPr>
                  <a:t>θ</a:t>
                </a:r>
                <a:r>
                  <a:rPr lang="en-US" altLang="ja-JP" sz="1543" b="1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 (</a:t>
                </a:r>
                <a:r>
                  <a:rPr lang="en-US" altLang="ja-JP" sz="1543" b="1" dirty="0">
                    <a:solidFill>
                      <a:prstClr val="black"/>
                    </a:solidFill>
                    <a:latin typeface="Times New Roman"/>
                    <a:ea typeface="メイリオ" pitchFamily="50" charset="-128"/>
                    <a:cs typeface="Times New Roman"/>
                  </a:rPr>
                  <a:t>°</a:t>
                </a:r>
                <a:r>
                  <a:rPr lang="en-US" altLang="ja-JP" sz="1543" b="1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)</a:t>
                </a:r>
                <a:endParaRPr lang="ja-JP" altLang="en-US" sz="1543" b="1" dirty="0">
                  <a:solidFill>
                    <a:prstClr val="black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</p:grpSp>
        <p:sp>
          <p:nvSpPr>
            <p:cNvPr id="9" name="Text Box 5">
              <a:extLst>
                <a:ext uri="{FF2B5EF4-FFF2-40B4-BE49-F238E27FC236}">
                  <a16:creationId xmlns:a16="http://schemas.microsoft.com/office/drawing/2014/main" id="{38C79FE1-492C-B00B-1FBB-4A18BB1E28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66619" y="1124744"/>
              <a:ext cx="3409837" cy="39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" pitchFamily="18" charset="0"/>
                  <a:ea typeface="ＭＳ ゴシック" pitchFamily="49" charset="-128"/>
                </a:defRPr>
              </a:lvl9pPr>
            </a:lstStyle>
            <a:p>
              <a:pPr defTabSz="1007943" eaLnBrk="1" hangingPunct="1"/>
              <a:r>
                <a:rPr lang="ja-JP" altLang="en-US" sz="1984" dirty="0">
                  <a:solidFill>
                    <a:prstClr val="black"/>
                  </a:solidFill>
                  <a:latin typeface="Calibri"/>
                  <a:ea typeface="メイリオ" pitchFamily="50" charset="-128"/>
                </a:rPr>
                <a:t> </a:t>
              </a:r>
              <a:r>
                <a:rPr lang="en-US" altLang="ja-JP" sz="1984" dirty="0">
                  <a:solidFill>
                    <a:prstClr val="black"/>
                  </a:solidFill>
                  <a:latin typeface="Calibri"/>
                  <a:ea typeface="メイリオ" pitchFamily="50" charset="-128"/>
                </a:rPr>
                <a:t>Penetration depths of </a:t>
              </a:r>
              <a:r>
                <a:rPr lang="en-US" altLang="ja-JP" sz="2205" i="1" dirty="0">
                  <a:solidFill>
                    <a:srgbClr val="FF0000"/>
                  </a:solidFill>
                  <a:latin typeface="Calibri"/>
                  <a:ea typeface="メイリオ" pitchFamily="50" charset="-128"/>
                  <a:cs typeface="Times New Roman" pitchFamily="18" charset="0"/>
                </a:rPr>
                <a:t>e</a:t>
              </a:r>
              <a:r>
                <a:rPr lang="en-US" altLang="ja-JP" sz="2205" baseline="30000" dirty="0">
                  <a:solidFill>
                    <a:srgbClr val="FF0000"/>
                  </a:solidFill>
                  <a:latin typeface="Calibri"/>
                  <a:ea typeface="メイリオ" pitchFamily="50" charset="-128"/>
                  <a:cs typeface="Times New Roman" pitchFamily="18" charset="0"/>
                </a:rPr>
                <a:t>+</a:t>
              </a:r>
              <a:r>
                <a:rPr lang="en-US" altLang="ja-JP" sz="1984" dirty="0">
                  <a:solidFill>
                    <a:prstClr val="black"/>
                  </a:solidFill>
                  <a:latin typeface="Calibri"/>
                  <a:ea typeface="メイリオ" pitchFamily="50" charset="-128"/>
                </a:rPr>
                <a:t> and </a:t>
              </a:r>
              <a:r>
                <a:rPr lang="en-US" altLang="ja-JP" sz="2205" i="1" dirty="0">
                  <a:solidFill>
                    <a:srgbClr val="0000CC"/>
                  </a:solidFill>
                  <a:latin typeface="Calibri"/>
                  <a:ea typeface="メイリオ" pitchFamily="50" charset="-128"/>
                  <a:cs typeface="Times New Roman" pitchFamily="18" charset="0"/>
                </a:rPr>
                <a:t>e</a:t>
              </a:r>
              <a:r>
                <a:rPr lang="en-US" altLang="ja-JP" sz="2205" baseline="30000" dirty="0">
                  <a:solidFill>
                    <a:srgbClr val="0000CC"/>
                  </a:solidFill>
                  <a:latin typeface="Calibri"/>
                  <a:ea typeface="メイリオ" pitchFamily="50" charset="-128"/>
                  <a:cs typeface="Times New Roman" pitchFamily="18" charset="0"/>
                </a:rPr>
                <a:t>-</a:t>
              </a:r>
              <a:endParaRPr lang="en-US" altLang="ja-JP" sz="2205" u="sng" baseline="30000" dirty="0">
                <a:solidFill>
                  <a:srgbClr val="0000CC"/>
                </a:solidFill>
                <a:latin typeface="Calibri"/>
                <a:ea typeface="メイリオ" pitchFamily="50" charset="-128"/>
                <a:cs typeface="Times New Roman" pitchFamily="18" charset="0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B8CDB14-B0FB-5D18-3361-3F302B80B1E9}"/>
                </a:ext>
              </a:extLst>
            </p:cNvPr>
            <p:cNvGrpSpPr/>
            <p:nvPr/>
          </p:nvGrpSpPr>
          <p:grpSpPr>
            <a:xfrm>
              <a:off x="5638546" y="1837313"/>
              <a:ext cx="1296000" cy="268449"/>
              <a:chOff x="5638546" y="1756872"/>
              <a:chExt cx="1296000" cy="268449"/>
            </a:xfrm>
          </p:grpSpPr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F62C9598-ADE9-1A80-2597-D1E873A9CFE4}"/>
                  </a:ext>
                </a:extLst>
              </p:cNvPr>
              <p:cNvCxnSpPr/>
              <p:nvPr/>
            </p:nvCxnSpPr>
            <p:spPr>
              <a:xfrm flipV="1">
                <a:off x="5638546" y="1998333"/>
                <a:ext cx="1296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テキスト ボックス 112">
                <a:extLst>
                  <a:ext uri="{FF2B5EF4-FFF2-40B4-BE49-F238E27FC236}">
                    <a16:creationId xmlns:a16="http://schemas.microsoft.com/office/drawing/2014/main" id="{44B16E37-C80F-6E35-7D53-3329C85DEA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90774" y="1756872"/>
                <a:ext cx="1229673" cy="268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" pitchFamily="18" charset="0"/>
                    <a:ea typeface="ＭＳ ゴシック" pitchFamily="49" charset="-128"/>
                  </a:defRPr>
                </a:lvl9pPr>
              </a:lstStyle>
              <a:p>
                <a:pPr defTabSz="1007943" eaLnBrk="1" hangingPunct="1"/>
                <a:r>
                  <a:rPr lang="en-US" altLang="ja-JP" sz="1323" i="1" dirty="0">
                    <a:solidFill>
                      <a:prstClr val="black"/>
                    </a:solidFill>
                    <a:latin typeface="Arial" charset="0"/>
                    <a:cs typeface="Arial" charset="0"/>
                  </a:rPr>
                  <a:t>Total reflection</a:t>
                </a:r>
                <a:endParaRPr lang="ja-JP" altLang="en-US" sz="1323" dirty="0">
                  <a:solidFill>
                    <a:prstClr val="black"/>
                  </a:solidFill>
                  <a:latin typeface="Arial" charset="0"/>
                  <a:cs typeface="Arial" charset="0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AFFF5FA-0330-C570-053D-E8E9E32BCCF6}"/>
              </a:ext>
            </a:extLst>
          </p:cNvPr>
          <p:cNvGrpSpPr/>
          <p:nvPr/>
        </p:nvGrpSpPr>
        <p:grpSpPr>
          <a:xfrm>
            <a:off x="756372" y="1197965"/>
            <a:ext cx="4546665" cy="3296252"/>
            <a:chOff x="443392" y="3767890"/>
            <a:chExt cx="3963822" cy="2775589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8996FAE-D81F-62A3-C0F4-35DD6B40ECED}"/>
                </a:ext>
              </a:extLst>
            </p:cNvPr>
            <p:cNvGrpSpPr/>
            <p:nvPr/>
          </p:nvGrpSpPr>
          <p:grpSpPr>
            <a:xfrm>
              <a:off x="443392" y="3767890"/>
              <a:ext cx="3963822" cy="2775589"/>
              <a:chOff x="518161" y="1088688"/>
              <a:chExt cx="3963822" cy="2775589"/>
            </a:xfrm>
          </p:grpSpPr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2914130C-68C6-32DA-E3D8-1AB068B3984A}"/>
                  </a:ext>
                </a:extLst>
              </p:cNvPr>
              <p:cNvSpPr/>
              <p:nvPr/>
            </p:nvSpPr>
            <p:spPr>
              <a:xfrm>
                <a:off x="518948" y="1088688"/>
                <a:ext cx="1684897" cy="306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007943"/>
                <a:r>
                  <a:rPr lang="en-US" altLang="ja-JP" sz="1764" dirty="0">
                    <a:solidFill>
                      <a:srgbClr val="FF0000"/>
                    </a:solidFill>
                    <a:latin typeface="Times New Roman" pitchFamily="18" charset="0"/>
                    <a:ea typeface="メイリオ" pitchFamily="50" charset="-128"/>
                    <a:cs typeface="Times New Roman" pitchFamily="18" charset="0"/>
                  </a:rPr>
                  <a:t>Positron: TRHEPD</a:t>
                </a:r>
                <a:endParaRPr lang="ja-JP" altLang="en-US" sz="1764" dirty="0">
                  <a:solidFill>
                    <a:srgbClr val="FF0000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6E2EEE9D-6915-A7CB-B05F-EF686F413465}"/>
                  </a:ext>
                </a:extLst>
              </p:cNvPr>
              <p:cNvSpPr/>
              <p:nvPr/>
            </p:nvSpPr>
            <p:spPr>
              <a:xfrm>
                <a:off x="518161" y="1336257"/>
                <a:ext cx="1590648" cy="30635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007943"/>
                <a:r>
                  <a:rPr lang="en-US" altLang="ja-JP" sz="1764" dirty="0">
                    <a:solidFill>
                      <a:srgbClr val="0000FF"/>
                    </a:solidFill>
                    <a:latin typeface="Times New Roman" pitchFamily="18" charset="0"/>
                    <a:ea typeface="メイリオ" pitchFamily="50" charset="-128"/>
                    <a:cs typeface="Times New Roman" pitchFamily="18" charset="0"/>
                  </a:rPr>
                  <a:t>Electron: RHEED</a:t>
                </a:r>
                <a:endParaRPr lang="ja-JP" altLang="en-US" sz="1764" dirty="0">
                  <a:solidFill>
                    <a:srgbClr val="0000FF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74" name="グループ化 107683">
                <a:extLst>
                  <a:ext uri="{FF2B5EF4-FFF2-40B4-BE49-F238E27FC236}">
                    <a16:creationId xmlns:a16="http://schemas.microsoft.com/office/drawing/2014/main" id="{D9E025A0-0BF2-E7A9-E6F9-E0881BF502F5}"/>
                  </a:ext>
                </a:extLst>
              </p:cNvPr>
              <p:cNvGrpSpPr/>
              <p:nvPr/>
            </p:nvGrpSpPr>
            <p:grpSpPr>
              <a:xfrm>
                <a:off x="2222537" y="3139343"/>
                <a:ext cx="841875" cy="724934"/>
                <a:chOff x="2544093" y="3091317"/>
                <a:chExt cx="841875" cy="724934"/>
              </a:xfrm>
            </p:grpSpPr>
            <p:sp>
              <p:nvSpPr>
                <p:cNvPr id="176" name="右矢印 437">
                  <a:extLst>
                    <a:ext uri="{FF2B5EF4-FFF2-40B4-BE49-F238E27FC236}">
                      <a16:creationId xmlns:a16="http://schemas.microsoft.com/office/drawing/2014/main" id="{1BE7462A-3337-7D84-F49C-D49F121DA557}"/>
                    </a:ext>
                  </a:extLst>
                </p:cNvPr>
                <p:cNvSpPr/>
                <p:nvPr/>
              </p:nvSpPr>
              <p:spPr bwMode="auto">
                <a:xfrm rot="5400000">
                  <a:off x="2881968" y="3199317"/>
                  <a:ext cx="612000" cy="396000"/>
                </a:xfrm>
                <a:prstGeom prst="rightArrow">
                  <a:avLst>
                    <a:gd name="adj1" fmla="val 50000"/>
                    <a:gd name="adj2" fmla="val 41808"/>
                  </a:avLst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07943"/>
                  <a:endParaRPr lang="ja-JP" altLang="en-US" sz="1323" spc="-66" dirty="0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7" name="テキスト ボックス 176">
                  <a:extLst>
                    <a:ext uri="{FF2B5EF4-FFF2-40B4-BE49-F238E27FC236}">
                      <a16:creationId xmlns:a16="http://schemas.microsoft.com/office/drawing/2014/main" id="{3A58AEC7-41AC-6B7F-B24E-AF1224537606}"/>
                    </a:ext>
                  </a:extLst>
                </p:cNvPr>
                <p:cNvSpPr txBox="1"/>
                <p:nvPr/>
              </p:nvSpPr>
              <p:spPr>
                <a:xfrm rot="16200000">
                  <a:off x="2378961" y="3264231"/>
                  <a:ext cx="717152" cy="386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1007943">
                    <a:lnSpc>
                      <a:spcPts val="1323"/>
                    </a:lnSpc>
                  </a:pPr>
                  <a:r>
                    <a:rPr lang="en-US" altLang="ja-JP" sz="1764" spc="-44" dirty="0">
                      <a:solidFill>
                        <a:prstClr val="black"/>
                      </a:solidFill>
                      <a:latin typeface="Calibri"/>
                      <a:ea typeface="メイリオ" pitchFamily="50" charset="-128"/>
                      <a:cs typeface="Times New Roman" pitchFamily="18" charset="0"/>
                    </a:rPr>
                    <a:t>Pulled down</a:t>
                  </a:r>
                  <a:endParaRPr lang="ja-JP" altLang="en-US" sz="1764" spc="-44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900E2444-3A47-3D8F-CB41-CBBBE94D750A}"/>
                  </a:ext>
                </a:extLst>
              </p:cNvPr>
              <p:cNvSpPr txBox="1"/>
              <p:nvPr/>
            </p:nvSpPr>
            <p:spPr>
              <a:xfrm>
                <a:off x="812121" y="1591796"/>
                <a:ext cx="408353" cy="420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007943"/>
                <a:r>
                  <a:rPr lang="en-US" altLang="ja-JP" sz="2646" b="1" dirty="0">
                    <a:solidFill>
                      <a:srgbClr val="FF0000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e</a:t>
                </a:r>
                <a:r>
                  <a:rPr lang="en-US" altLang="ja-JP" sz="2646" b="1" baseline="30000" dirty="0">
                    <a:solidFill>
                      <a:srgbClr val="FF0000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+</a:t>
                </a:r>
                <a:endParaRPr lang="ja-JP" altLang="en-US" sz="2646" b="1" baseline="30000" dirty="0">
                  <a:solidFill>
                    <a:srgbClr val="FF0000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4C160C3D-73A4-8231-6BDB-001D9962C47F}"/>
                  </a:ext>
                </a:extLst>
              </p:cNvPr>
              <p:cNvSpPr txBox="1"/>
              <p:nvPr/>
            </p:nvSpPr>
            <p:spPr>
              <a:xfrm>
                <a:off x="839240" y="1896952"/>
                <a:ext cx="370620" cy="420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007943"/>
                <a:r>
                  <a:rPr lang="en-US" altLang="ja-JP" sz="2646" b="1" dirty="0">
                    <a:solidFill>
                      <a:srgbClr val="0000CC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e</a:t>
                </a:r>
                <a:r>
                  <a:rPr lang="en-US" altLang="ja-JP" sz="2646" b="1" baseline="30000" dirty="0">
                    <a:solidFill>
                      <a:srgbClr val="0000CC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-</a:t>
                </a:r>
                <a:endParaRPr lang="ja-JP" altLang="en-US" sz="2646" b="1" baseline="30000" dirty="0">
                  <a:solidFill>
                    <a:srgbClr val="0000CC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7AF7A9EF-5670-8F57-4D70-D4770E01E8C6}"/>
                  </a:ext>
                </a:extLst>
              </p:cNvPr>
              <p:cNvSpPr txBox="1"/>
              <p:nvPr/>
            </p:nvSpPr>
            <p:spPr>
              <a:xfrm>
                <a:off x="2528597" y="2124812"/>
                <a:ext cx="813464" cy="3348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007943"/>
                <a:r>
                  <a:rPr lang="en-US" altLang="ja-JP" sz="1984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surface</a:t>
                </a:r>
                <a:endParaRPr lang="ja-JP" altLang="en-US" sz="1984" dirty="0">
                  <a:solidFill>
                    <a:prstClr val="black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CE5FCB6-63F7-BDA4-8560-5D2D950DB06A}"/>
                  </a:ext>
                </a:extLst>
              </p:cNvPr>
              <p:cNvGrpSpPr/>
              <p:nvPr/>
            </p:nvGrpSpPr>
            <p:grpSpPr>
              <a:xfrm>
                <a:off x="1141344" y="2390513"/>
                <a:ext cx="3244278" cy="736722"/>
                <a:chOff x="1278981" y="2957140"/>
                <a:chExt cx="3244278" cy="73672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55CD6CBB-85A8-09D2-4FDD-13FF24F5B41C}"/>
                    </a:ext>
                  </a:extLst>
                </p:cNvPr>
                <p:cNvGrpSpPr/>
                <p:nvPr/>
              </p:nvGrpSpPr>
              <p:grpSpPr>
                <a:xfrm>
                  <a:off x="1278981" y="2957140"/>
                  <a:ext cx="3244278" cy="699446"/>
                  <a:chOff x="1278981" y="2957140"/>
                  <a:chExt cx="3244278" cy="699446"/>
                </a:xfrm>
              </p:grpSpPr>
              <p:sp>
                <p:nvSpPr>
                  <p:cNvPr id="134" name="円/楕円 395">
                    <a:extLst>
                      <a:ext uri="{FF2B5EF4-FFF2-40B4-BE49-F238E27FC236}">
                        <a16:creationId xmlns:a16="http://schemas.microsoft.com/office/drawing/2014/main" id="{82A117FE-04E9-3997-865A-EF4AA3628C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7259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5" name="円/楕円 396">
                    <a:extLst>
                      <a:ext uri="{FF2B5EF4-FFF2-40B4-BE49-F238E27FC236}">
                        <a16:creationId xmlns:a16="http://schemas.microsoft.com/office/drawing/2014/main" id="{765B68FD-0684-A5B7-4E5E-0C638FFD65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7259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6" name="円/楕円 397">
                    <a:extLst>
                      <a:ext uri="{FF2B5EF4-FFF2-40B4-BE49-F238E27FC236}">
                        <a16:creationId xmlns:a16="http://schemas.microsoft.com/office/drawing/2014/main" id="{59D2F9AF-5FF3-6833-AADB-0F1A3C27FC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07259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" name="円/楕円 398">
                    <a:extLst>
                      <a:ext uri="{FF2B5EF4-FFF2-40B4-BE49-F238E27FC236}">
                        <a16:creationId xmlns:a16="http://schemas.microsoft.com/office/drawing/2014/main" id="{3C07D6F5-334B-33CB-22C6-DD109A3BE1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3199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" name="円/楕円 399">
                    <a:extLst>
                      <a:ext uri="{FF2B5EF4-FFF2-40B4-BE49-F238E27FC236}">
                        <a16:creationId xmlns:a16="http://schemas.microsoft.com/office/drawing/2014/main" id="{66F510EB-1F90-179C-9BC7-8B27979704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3199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9" name="円/楕円 400">
                    <a:extLst>
                      <a:ext uri="{FF2B5EF4-FFF2-40B4-BE49-F238E27FC236}">
                        <a16:creationId xmlns:a16="http://schemas.microsoft.com/office/drawing/2014/main" id="{2F526C18-67A3-01CA-8DDE-895F7EBC40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73199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0" name="円/楕円 401">
                    <a:extLst>
                      <a:ext uri="{FF2B5EF4-FFF2-40B4-BE49-F238E27FC236}">
                        <a16:creationId xmlns:a16="http://schemas.microsoft.com/office/drawing/2014/main" id="{AE7FEECA-C7EA-F4DA-7B5E-FCA14F7E24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8086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1" name="円/楕円 402">
                    <a:extLst>
                      <a:ext uri="{FF2B5EF4-FFF2-40B4-BE49-F238E27FC236}">
                        <a16:creationId xmlns:a16="http://schemas.microsoft.com/office/drawing/2014/main" id="{B5E7D10C-7EF2-6D3D-EB58-3628A17E6D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8086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" name="円/楕円 403">
                    <a:extLst>
                      <a:ext uri="{FF2B5EF4-FFF2-40B4-BE49-F238E27FC236}">
                        <a16:creationId xmlns:a16="http://schemas.microsoft.com/office/drawing/2014/main" id="{D3313C2C-8DCE-85A7-DA7B-90AB42DA8B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38086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3" name="円/楕円 404">
                    <a:extLst>
                      <a:ext uri="{FF2B5EF4-FFF2-40B4-BE49-F238E27FC236}">
                        <a16:creationId xmlns:a16="http://schemas.microsoft.com/office/drawing/2014/main" id="{35EA86C4-0C04-51D7-E7D9-F0BAAED5F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6283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4" name="円/楕円 405">
                    <a:extLst>
                      <a:ext uri="{FF2B5EF4-FFF2-40B4-BE49-F238E27FC236}">
                        <a16:creationId xmlns:a16="http://schemas.microsoft.com/office/drawing/2014/main" id="{4FC3B685-BAB8-15F1-A6E3-02111D7625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6283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5" name="円/楕円 406">
                    <a:extLst>
                      <a:ext uri="{FF2B5EF4-FFF2-40B4-BE49-F238E27FC236}">
                        <a16:creationId xmlns:a16="http://schemas.microsoft.com/office/drawing/2014/main" id="{58FD6D66-3B7E-941D-1AC2-40B85933AF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6283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6" name="円/楕円 407">
                    <a:extLst>
                      <a:ext uri="{FF2B5EF4-FFF2-40B4-BE49-F238E27FC236}">
                        <a16:creationId xmlns:a16="http://schemas.microsoft.com/office/drawing/2014/main" id="{446FD6A3-DB4C-2CE4-9B2D-1BB436A071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4173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7" name="円/楕円 408">
                    <a:extLst>
                      <a:ext uri="{FF2B5EF4-FFF2-40B4-BE49-F238E27FC236}">
                        <a16:creationId xmlns:a16="http://schemas.microsoft.com/office/drawing/2014/main" id="{D2E24AF6-B821-5E04-ECC5-4F7155C3F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4173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" name="円/楕円 409">
                    <a:extLst>
                      <a:ext uri="{FF2B5EF4-FFF2-40B4-BE49-F238E27FC236}">
                        <a16:creationId xmlns:a16="http://schemas.microsoft.com/office/drawing/2014/main" id="{F2AFD41E-B69B-2198-7C0B-1D93A1E78E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74173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9" name="円/楕円 410">
                    <a:extLst>
                      <a:ext uri="{FF2B5EF4-FFF2-40B4-BE49-F238E27FC236}">
                        <a16:creationId xmlns:a16="http://schemas.microsoft.com/office/drawing/2014/main" id="{0E3C37CF-AFEB-2A4E-F5A8-9CE4D148F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2063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0" name="円/楕円 411">
                    <a:extLst>
                      <a:ext uri="{FF2B5EF4-FFF2-40B4-BE49-F238E27FC236}">
                        <a16:creationId xmlns:a16="http://schemas.microsoft.com/office/drawing/2014/main" id="{011D2BBD-8CFF-F744-0651-6C678900E3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2063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1" name="円/楕円 412">
                    <a:extLst>
                      <a:ext uri="{FF2B5EF4-FFF2-40B4-BE49-F238E27FC236}">
                        <a16:creationId xmlns:a16="http://schemas.microsoft.com/office/drawing/2014/main" id="{C18E0F6F-423A-9B73-9811-4C61855F6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2063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2" name="円/楕円 413">
                    <a:extLst>
                      <a:ext uri="{FF2B5EF4-FFF2-40B4-BE49-F238E27FC236}">
                        <a16:creationId xmlns:a16="http://schemas.microsoft.com/office/drawing/2014/main" id="{DFF8ACB6-B85A-0155-734D-EA9B04FF32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7257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3" name="円/楕円 414">
                    <a:extLst>
                      <a:ext uri="{FF2B5EF4-FFF2-40B4-BE49-F238E27FC236}">
                        <a16:creationId xmlns:a16="http://schemas.microsoft.com/office/drawing/2014/main" id="{AF08960A-E17A-E98A-A456-E3F164EC48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7257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" name="円/楕円 415">
                    <a:extLst>
                      <a:ext uri="{FF2B5EF4-FFF2-40B4-BE49-F238E27FC236}">
                        <a16:creationId xmlns:a16="http://schemas.microsoft.com/office/drawing/2014/main" id="{7F3F8B79-6544-ADD4-57FA-E5A2957946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7257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5" name="円/楕円 416">
                    <a:extLst>
                      <a:ext uri="{FF2B5EF4-FFF2-40B4-BE49-F238E27FC236}">
                        <a16:creationId xmlns:a16="http://schemas.microsoft.com/office/drawing/2014/main" id="{8767B524-5E2A-355F-2C0E-58C0AE6E9F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3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6" name="円/楕円 417">
                    <a:extLst>
                      <a:ext uri="{FF2B5EF4-FFF2-40B4-BE49-F238E27FC236}">
                        <a16:creationId xmlns:a16="http://schemas.microsoft.com/office/drawing/2014/main" id="{4FE7D27D-40BF-2EEA-94CC-5D5612F497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3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7" name="円/楕円 418">
                    <a:extLst>
                      <a:ext uri="{FF2B5EF4-FFF2-40B4-BE49-F238E27FC236}">
                        <a16:creationId xmlns:a16="http://schemas.microsoft.com/office/drawing/2014/main" id="{EC10848A-341B-169B-3FF2-D0CAD5D2DB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70933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8" name="円/楕円 419">
                    <a:extLst>
                      <a:ext uri="{FF2B5EF4-FFF2-40B4-BE49-F238E27FC236}">
                        <a16:creationId xmlns:a16="http://schemas.microsoft.com/office/drawing/2014/main" id="{A77481AB-38C1-9062-D59A-D18A9F81ED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4555" y="295865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9" name="円/楕円 420">
                    <a:extLst>
                      <a:ext uri="{FF2B5EF4-FFF2-40B4-BE49-F238E27FC236}">
                        <a16:creationId xmlns:a16="http://schemas.microsoft.com/office/drawing/2014/main" id="{7C05E9D4-7E2B-80A7-C737-5CBD68341D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4555" y="3194982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0" name="円/楕円 421">
                    <a:extLst>
                      <a:ext uri="{FF2B5EF4-FFF2-40B4-BE49-F238E27FC236}">
                        <a16:creationId xmlns:a16="http://schemas.microsoft.com/office/drawing/2014/main" id="{AE5B8EE1-90A1-3221-2D12-35122BF8A8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4555" y="3434002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1" name="円/楕円 422">
                    <a:extLst>
                      <a:ext uri="{FF2B5EF4-FFF2-40B4-BE49-F238E27FC236}">
                        <a16:creationId xmlns:a16="http://schemas.microsoft.com/office/drawing/2014/main" id="{F4C16531-B23C-C22F-A261-ABDCE5506D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31" y="2957140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2" name="円/楕円 423">
                    <a:extLst>
                      <a:ext uri="{FF2B5EF4-FFF2-40B4-BE49-F238E27FC236}">
                        <a16:creationId xmlns:a16="http://schemas.microsoft.com/office/drawing/2014/main" id="{A365ABA7-C227-49D2-2FD4-F6F1E53223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31" y="319346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3" name="円/楕円 424">
                    <a:extLst>
                      <a:ext uri="{FF2B5EF4-FFF2-40B4-BE49-F238E27FC236}">
                        <a16:creationId xmlns:a16="http://schemas.microsoft.com/office/drawing/2014/main" id="{78FEDC0D-0385-D587-8AB4-6407659B96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8231" y="343248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4" name="円/楕円 425">
                    <a:extLst>
                      <a:ext uri="{FF2B5EF4-FFF2-40B4-BE49-F238E27FC236}">
                        <a16:creationId xmlns:a16="http://schemas.microsoft.com/office/drawing/2014/main" id="{0E149A77-DFB7-208C-C39C-1B57D1106A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8007" y="296372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5" name="円/楕円 426">
                    <a:extLst>
                      <a:ext uri="{FF2B5EF4-FFF2-40B4-BE49-F238E27FC236}">
                        <a16:creationId xmlns:a16="http://schemas.microsoft.com/office/drawing/2014/main" id="{6223AF53-E97B-F397-9FCB-6E7F537F0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8007" y="320004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6" name="円/楕円 427">
                    <a:extLst>
                      <a:ext uri="{FF2B5EF4-FFF2-40B4-BE49-F238E27FC236}">
                        <a16:creationId xmlns:a16="http://schemas.microsoft.com/office/drawing/2014/main" id="{620EE0C5-0F30-0937-98FB-0C9BCBFD87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8007" y="343906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7" name="円/楕円 428">
                    <a:extLst>
                      <a:ext uri="{FF2B5EF4-FFF2-40B4-BE49-F238E27FC236}">
                        <a16:creationId xmlns:a16="http://schemas.microsoft.com/office/drawing/2014/main" id="{DE759421-47DD-27BE-D619-4D87BEA252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1683" y="296372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8" name="円/楕円 429">
                    <a:extLst>
                      <a:ext uri="{FF2B5EF4-FFF2-40B4-BE49-F238E27FC236}">
                        <a16:creationId xmlns:a16="http://schemas.microsoft.com/office/drawing/2014/main" id="{AC91A27F-4A3B-6BA3-0EC8-0549D09267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1683" y="320004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9" name="円/楕円 430">
                    <a:extLst>
                      <a:ext uri="{FF2B5EF4-FFF2-40B4-BE49-F238E27FC236}">
                        <a16:creationId xmlns:a16="http://schemas.microsoft.com/office/drawing/2014/main" id="{1EA04634-7E57-7960-84CA-40924E6E45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1683" y="343906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0" name="円/楕円 431">
                    <a:extLst>
                      <a:ext uri="{FF2B5EF4-FFF2-40B4-BE49-F238E27FC236}">
                        <a16:creationId xmlns:a16="http://schemas.microsoft.com/office/drawing/2014/main" id="{A1BD7487-5B85-A56F-00B5-68895CF25E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5305" y="2965242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1" name="円/楕円 432">
                    <a:extLst>
                      <a:ext uri="{FF2B5EF4-FFF2-40B4-BE49-F238E27FC236}">
                        <a16:creationId xmlns:a16="http://schemas.microsoft.com/office/drawing/2014/main" id="{2D72CF5C-EF06-86DB-6257-68C4E297F28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5305" y="3201566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2" name="円/楕円 433">
                    <a:extLst>
                      <a:ext uri="{FF2B5EF4-FFF2-40B4-BE49-F238E27FC236}">
                        <a16:creationId xmlns:a16="http://schemas.microsoft.com/office/drawing/2014/main" id="{F56478EA-0660-AD43-AB08-B28EE4C7A0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5305" y="3440586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3" name="円/楕円 434">
                    <a:extLst>
                      <a:ext uri="{FF2B5EF4-FFF2-40B4-BE49-F238E27FC236}">
                        <a16:creationId xmlns:a16="http://schemas.microsoft.com/office/drawing/2014/main" id="{AAC43074-55DD-343D-E04A-40D1F3D693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981" y="2963724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4" name="円/楕円 435">
                    <a:extLst>
                      <a:ext uri="{FF2B5EF4-FFF2-40B4-BE49-F238E27FC236}">
                        <a16:creationId xmlns:a16="http://schemas.microsoft.com/office/drawing/2014/main" id="{E47C550B-4E91-25ED-091C-678D45FD14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981" y="320004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75" name="円/楕円 436">
                    <a:extLst>
                      <a:ext uri="{FF2B5EF4-FFF2-40B4-BE49-F238E27FC236}">
                        <a16:creationId xmlns:a16="http://schemas.microsoft.com/office/drawing/2014/main" id="{8CC79257-E9BA-8007-2197-C734710C6F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278981" y="3439068"/>
                    <a:ext cx="216000" cy="216000"/>
                  </a:xfrm>
                  <a:prstGeom prst="ellipse">
                    <a:avLst/>
                  </a:prstGeom>
                  <a:gradFill flip="none" rotWithShape="1">
                    <a:gsLst>
                      <a:gs pos="68000">
                        <a:schemeClr val="tx1">
                          <a:lumMod val="50000"/>
                          <a:lumOff val="50000"/>
                        </a:schemeClr>
                      </a:gs>
                      <a:gs pos="0">
                        <a:schemeClr val="bg1"/>
                      </a:gs>
                      <a:gs pos="100000">
                        <a:schemeClr val="tx1"/>
                      </a:gs>
                    </a:gsLst>
                    <a:path path="circle">
                      <a:fillToRect r="100000" b="100000"/>
                    </a:path>
                    <a:tileRect l="-100000" t="-10000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1007943"/>
                    <a:endParaRPr lang="ja-JP" altLang="en-US" sz="1984">
                      <a:solidFill>
                        <a:prstClr val="white"/>
                      </a:solidFill>
                      <a:latin typeface="Calibri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79657E9F-2270-2506-3DE3-7DCA103FAFB5}"/>
                    </a:ext>
                  </a:extLst>
                </p:cNvPr>
                <p:cNvGrpSpPr/>
                <p:nvPr/>
              </p:nvGrpSpPr>
              <p:grpSpPr>
                <a:xfrm>
                  <a:off x="1294252" y="2957628"/>
                  <a:ext cx="3034324" cy="736234"/>
                  <a:chOff x="1294252" y="2957628"/>
                  <a:chExt cx="3034324" cy="736234"/>
                </a:xfrm>
              </p:grpSpPr>
              <p:grpSp>
                <p:nvGrpSpPr>
                  <p:cNvPr id="94" name="グループ化 93">
                    <a:extLst>
                      <a:ext uri="{FF2B5EF4-FFF2-40B4-BE49-F238E27FC236}">
                        <a16:creationId xmlns:a16="http://schemas.microsoft.com/office/drawing/2014/main" id="{B1E905E7-D87F-2C02-0B7C-8FC8A6276A4A}"/>
                      </a:ext>
                    </a:extLst>
                  </p:cNvPr>
                  <p:cNvGrpSpPr/>
                  <p:nvPr/>
                </p:nvGrpSpPr>
                <p:grpSpPr>
                  <a:xfrm>
                    <a:off x="1294252" y="2957628"/>
                    <a:ext cx="2099085" cy="733972"/>
                    <a:chOff x="2231730" y="2495455"/>
                    <a:chExt cx="2099085" cy="733972"/>
                  </a:xfrm>
                </p:grpSpPr>
                <p:sp>
                  <p:nvSpPr>
                    <p:cNvPr id="107" name="Rectangle 188">
                      <a:extLst>
                        <a:ext uri="{FF2B5EF4-FFF2-40B4-BE49-F238E27FC236}">
                          <a16:creationId xmlns:a16="http://schemas.microsoft.com/office/drawing/2014/main" id="{769A5B38-4C1E-6AE8-E2E8-E3998101B48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0758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08" name="Rectangle 188">
                      <a:extLst>
                        <a:ext uri="{FF2B5EF4-FFF2-40B4-BE49-F238E27FC236}">
                          <a16:creationId xmlns:a16="http://schemas.microsoft.com/office/drawing/2014/main" id="{DAD358BA-D12A-CC17-9D5C-A75658399A3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0758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09" name="Rectangle 188">
                      <a:extLst>
                        <a:ext uri="{FF2B5EF4-FFF2-40B4-BE49-F238E27FC236}">
                          <a16:creationId xmlns:a16="http://schemas.microsoft.com/office/drawing/2014/main" id="{CD96C5E9-BDD2-555F-B641-7626B737A486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30758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0" name="Rectangle 188">
                      <a:extLst>
                        <a:ext uri="{FF2B5EF4-FFF2-40B4-BE49-F238E27FC236}">
                          <a16:creationId xmlns:a16="http://schemas.microsoft.com/office/drawing/2014/main" id="{D6E4789C-6411-9462-5E8B-16CB63895DC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96698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1" name="Rectangle 188">
                      <a:extLst>
                        <a:ext uri="{FF2B5EF4-FFF2-40B4-BE49-F238E27FC236}">
                          <a16:creationId xmlns:a16="http://schemas.microsoft.com/office/drawing/2014/main" id="{B4C0B8FB-BAAD-6FFA-3EF6-993676AA928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96698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2" name="Rectangle 188">
                      <a:extLst>
                        <a:ext uri="{FF2B5EF4-FFF2-40B4-BE49-F238E27FC236}">
                          <a16:creationId xmlns:a16="http://schemas.microsoft.com/office/drawing/2014/main" id="{BDAF7361-F712-14C6-19F4-6D2CE87F251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96698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3" name="Rectangle 188">
                      <a:extLst>
                        <a:ext uri="{FF2B5EF4-FFF2-40B4-BE49-F238E27FC236}">
                          <a16:creationId xmlns:a16="http://schemas.microsoft.com/office/drawing/2014/main" id="{79215BEB-41DE-75F0-3998-5857BCB2C17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1585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4" name="Rectangle 188">
                      <a:extLst>
                        <a:ext uri="{FF2B5EF4-FFF2-40B4-BE49-F238E27FC236}">
                          <a16:creationId xmlns:a16="http://schemas.microsoft.com/office/drawing/2014/main" id="{126CCB82-1F85-5C9D-7204-0E6160E49D28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1585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5" name="Rectangle 188">
                      <a:extLst>
                        <a:ext uri="{FF2B5EF4-FFF2-40B4-BE49-F238E27FC236}">
                          <a16:creationId xmlns:a16="http://schemas.microsoft.com/office/drawing/2014/main" id="{B2E9329E-7C80-0050-5DFB-2531FEF6BE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61585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6" name="Rectangle 188">
                      <a:extLst>
                        <a:ext uri="{FF2B5EF4-FFF2-40B4-BE49-F238E27FC236}">
                          <a16:creationId xmlns:a16="http://schemas.microsoft.com/office/drawing/2014/main" id="{00665B1B-70CC-8A42-7C4F-FE98D7A01C5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9782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7" name="Rectangle 188">
                      <a:extLst>
                        <a:ext uri="{FF2B5EF4-FFF2-40B4-BE49-F238E27FC236}">
                          <a16:creationId xmlns:a16="http://schemas.microsoft.com/office/drawing/2014/main" id="{EDFD8085-FDC8-0A30-EA08-AF6A4AB1561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9782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8" name="Rectangle 188">
                      <a:extLst>
                        <a:ext uri="{FF2B5EF4-FFF2-40B4-BE49-F238E27FC236}">
                          <a16:creationId xmlns:a16="http://schemas.microsoft.com/office/drawing/2014/main" id="{51700ADC-BDA2-76FE-5F52-6919C6235B2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29782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19" name="Rectangle 188">
                      <a:extLst>
                        <a:ext uri="{FF2B5EF4-FFF2-40B4-BE49-F238E27FC236}">
                          <a16:creationId xmlns:a16="http://schemas.microsoft.com/office/drawing/2014/main" id="{A42AFB35-BC09-2817-9259-A1058EFAB22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7672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0" name="Rectangle 188">
                      <a:extLst>
                        <a:ext uri="{FF2B5EF4-FFF2-40B4-BE49-F238E27FC236}">
                          <a16:creationId xmlns:a16="http://schemas.microsoft.com/office/drawing/2014/main" id="{1B524D84-8F21-0E0C-F3B7-3EABD3C0AE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7672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1" name="Rectangle 188">
                      <a:extLst>
                        <a:ext uri="{FF2B5EF4-FFF2-40B4-BE49-F238E27FC236}">
                          <a16:creationId xmlns:a16="http://schemas.microsoft.com/office/drawing/2014/main" id="{206C6E44-F787-6238-BA23-E04997D1BF7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7672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2" name="Rectangle 188">
                      <a:extLst>
                        <a:ext uri="{FF2B5EF4-FFF2-40B4-BE49-F238E27FC236}">
                          <a16:creationId xmlns:a16="http://schemas.microsoft.com/office/drawing/2014/main" id="{2D9F0260-9E0C-4CB8-E288-62C8D780FEB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5562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3" name="Rectangle 188">
                      <a:extLst>
                        <a:ext uri="{FF2B5EF4-FFF2-40B4-BE49-F238E27FC236}">
                          <a16:creationId xmlns:a16="http://schemas.microsoft.com/office/drawing/2014/main" id="{5D6186B4-0722-FA04-6B9C-121BB513A76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5562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4" name="Rectangle 188">
                      <a:extLst>
                        <a:ext uri="{FF2B5EF4-FFF2-40B4-BE49-F238E27FC236}">
                          <a16:creationId xmlns:a16="http://schemas.microsoft.com/office/drawing/2014/main" id="{32A11F57-C277-A832-3F08-CA82DC24746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65562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5" name="Rectangle 188">
                      <a:extLst>
                        <a:ext uri="{FF2B5EF4-FFF2-40B4-BE49-F238E27FC236}">
                          <a16:creationId xmlns:a16="http://schemas.microsoft.com/office/drawing/2014/main" id="{F784F026-4DD0-6E0B-7C4F-7215AC588DFA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0756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6" name="Rectangle 188">
                      <a:extLst>
                        <a:ext uri="{FF2B5EF4-FFF2-40B4-BE49-F238E27FC236}">
                          <a16:creationId xmlns:a16="http://schemas.microsoft.com/office/drawing/2014/main" id="{9F1BBB23-7E8D-4727-0AF6-84E7EF8475C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0756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7" name="Rectangle 188">
                      <a:extLst>
                        <a:ext uri="{FF2B5EF4-FFF2-40B4-BE49-F238E27FC236}">
                          <a16:creationId xmlns:a16="http://schemas.microsoft.com/office/drawing/2014/main" id="{8E37C956-38E8-6C49-7BE9-5508D77B580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30756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8" name="Rectangle 188">
                      <a:extLst>
                        <a:ext uri="{FF2B5EF4-FFF2-40B4-BE49-F238E27FC236}">
                          <a16:creationId xmlns:a16="http://schemas.microsoft.com/office/drawing/2014/main" id="{FD337668-B43D-CB01-6E72-3A8F11C30B12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4432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29" name="Rectangle 188">
                      <a:extLst>
                        <a:ext uri="{FF2B5EF4-FFF2-40B4-BE49-F238E27FC236}">
                          <a16:creationId xmlns:a16="http://schemas.microsoft.com/office/drawing/2014/main" id="{06C409C5-6C60-E71E-F8C2-1B0FF79CEB9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4432" y="297079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30" name="Rectangle 188">
                      <a:extLst>
                        <a:ext uri="{FF2B5EF4-FFF2-40B4-BE49-F238E27FC236}">
                          <a16:creationId xmlns:a16="http://schemas.microsoft.com/office/drawing/2014/main" id="{EA6452CB-3406-F864-E887-DE0BEC6C0367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68054" y="2496973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31" name="Rectangle 188">
                      <a:extLst>
                        <a:ext uri="{FF2B5EF4-FFF2-40B4-BE49-F238E27FC236}">
                          <a16:creationId xmlns:a16="http://schemas.microsoft.com/office/drawing/2014/main" id="{1D7CACB6-9D09-A2CA-40D4-12FBA892C6F9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68054" y="2972317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32" name="Rectangle 188">
                      <a:extLst>
                        <a:ext uri="{FF2B5EF4-FFF2-40B4-BE49-F238E27FC236}">
                          <a16:creationId xmlns:a16="http://schemas.microsoft.com/office/drawing/2014/main" id="{DB8C8D3D-EABB-F358-727E-BD5DE24135E1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31730" y="2495455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  <p:sp>
                  <p:nvSpPr>
                    <p:cNvPr id="133" name="Rectangle 188">
                      <a:extLst>
                        <a:ext uri="{FF2B5EF4-FFF2-40B4-BE49-F238E27FC236}">
                          <a16:creationId xmlns:a16="http://schemas.microsoft.com/office/drawing/2014/main" id="{20C6C132-25D1-6DFB-A46D-DC13ECCF038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231730" y="2731779"/>
                      <a:ext cx="57" cy="2571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1007943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ja-JP" altLang="en-US" sz="1984" dirty="0">
                        <a:solidFill>
                          <a:prstClr val="black"/>
                        </a:solidFill>
                        <a:latin typeface="Arial" pitchFamily="34" charset="0"/>
                        <a:ea typeface="ＭＳ Ｐゴシック" pitchFamily="50" charset="-128"/>
                        <a:cs typeface="ＭＳ Ｐゴシック" pitchFamily="50" charset="-128"/>
                      </a:endParaRPr>
                    </a:p>
                  </p:txBody>
                </p:sp>
              </p:grpSp>
              <p:sp>
                <p:nvSpPr>
                  <p:cNvPr id="95" name="Rectangle 188">
                    <a:extLst>
                      <a:ext uri="{FF2B5EF4-FFF2-40B4-BE49-F238E27FC236}">
                        <a16:creationId xmlns:a16="http://schemas.microsoft.com/office/drawing/2014/main" id="{FB172137-2935-E66D-278C-E3F645F7F7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8519" y="2959890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96" name="Rectangle 188">
                    <a:extLst>
                      <a:ext uri="{FF2B5EF4-FFF2-40B4-BE49-F238E27FC236}">
                        <a16:creationId xmlns:a16="http://schemas.microsoft.com/office/drawing/2014/main" id="{A75ECCE0-B9DA-9127-52F4-549099D29B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8519" y="3196214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97" name="Rectangle 188">
                    <a:extLst>
                      <a:ext uri="{FF2B5EF4-FFF2-40B4-BE49-F238E27FC236}">
                        <a16:creationId xmlns:a16="http://schemas.microsoft.com/office/drawing/2014/main" id="{5E348BF7-77BE-8AFB-1ABA-9E11ABB6BE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28519" y="3435234"/>
                    <a:ext cx="57" cy="18567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altLang="ja-JP" sz="1433" b="1" dirty="0">
                      <a:solidFill>
                        <a:srgbClr val="800000"/>
                      </a:solidFill>
                      <a:latin typeface="ＭＳ Ｐゴシック" pitchFamily="50" charset="-128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98" name="Rectangle 188">
                    <a:extLst>
                      <a:ext uri="{FF2B5EF4-FFF2-40B4-BE49-F238E27FC236}">
                        <a16:creationId xmlns:a16="http://schemas.microsoft.com/office/drawing/2014/main" id="{D617B2A9-0C51-66E5-60D4-BB5D52A631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2195" y="2959890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99" name="Rectangle 188">
                    <a:extLst>
                      <a:ext uri="{FF2B5EF4-FFF2-40B4-BE49-F238E27FC236}">
                        <a16:creationId xmlns:a16="http://schemas.microsoft.com/office/drawing/2014/main" id="{9D79D58F-880A-F555-D9EB-855AE42A69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2195" y="3196214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0" name="Rectangle 188">
                    <a:extLst>
                      <a:ext uri="{FF2B5EF4-FFF2-40B4-BE49-F238E27FC236}">
                        <a16:creationId xmlns:a16="http://schemas.microsoft.com/office/drawing/2014/main" id="{18A4EE1C-38E6-265D-A13B-2E9474A2D9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92195" y="3435234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1" name="Rectangle 188">
                    <a:extLst>
                      <a:ext uri="{FF2B5EF4-FFF2-40B4-BE49-F238E27FC236}">
                        <a16:creationId xmlns:a16="http://schemas.microsoft.com/office/drawing/2014/main" id="{9244524E-5457-7345-057B-ACDE9CC8E2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65817" y="2961408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2" name="Rectangle 188">
                    <a:extLst>
                      <a:ext uri="{FF2B5EF4-FFF2-40B4-BE49-F238E27FC236}">
                        <a16:creationId xmlns:a16="http://schemas.microsoft.com/office/drawing/2014/main" id="{4E02AFEF-4AC9-B83D-ED0D-1796A80CC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65817" y="3197732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3" name="Rectangle 188">
                    <a:extLst>
                      <a:ext uri="{FF2B5EF4-FFF2-40B4-BE49-F238E27FC236}">
                        <a16:creationId xmlns:a16="http://schemas.microsoft.com/office/drawing/2014/main" id="{99566038-0A99-0A89-AE66-F2ADEDC040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65817" y="3436752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4" name="Rectangle 188">
                    <a:extLst>
                      <a:ext uri="{FF2B5EF4-FFF2-40B4-BE49-F238E27FC236}">
                        <a16:creationId xmlns:a16="http://schemas.microsoft.com/office/drawing/2014/main" id="{1C6D5254-35CA-106D-510C-FB8D75499F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9493" y="2959890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5" name="Rectangle 188">
                    <a:extLst>
                      <a:ext uri="{FF2B5EF4-FFF2-40B4-BE49-F238E27FC236}">
                        <a16:creationId xmlns:a16="http://schemas.microsoft.com/office/drawing/2014/main" id="{26C61C4C-D070-3241-0DFF-337743E071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9493" y="3196214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  <p:sp>
                <p:nvSpPr>
                  <p:cNvPr id="106" name="Rectangle 188">
                    <a:extLst>
                      <a:ext uri="{FF2B5EF4-FFF2-40B4-BE49-F238E27FC236}">
                        <a16:creationId xmlns:a16="http://schemas.microsoft.com/office/drawing/2014/main" id="{E9DA7DC4-8A18-56A0-0296-5FDCEDDF36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29493" y="3435234"/>
                    <a:ext cx="57" cy="2571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1007943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ja-JP" altLang="en-US" sz="1984" dirty="0">
                      <a:solidFill>
                        <a:prstClr val="black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endParaRPr>
                  </a:p>
                </p:txBody>
              </p:sp>
            </p:grp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CFCC03D-9877-1729-7C71-73AF9362C1D7}"/>
                  </a:ext>
                </a:extLst>
              </p:cNvPr>
              <p:cNvGrpSpPr/>
              <p:nvPr/>
            </p:nvGrpSpPr>
            <p:grpSpPr>
              <a:xfrm>
                <a:off x="1173430" y="1864101"/>
                <a:ext cx="3308553" cy="1217755"/>
                <a:chOff x="2318330" y="1827217"/>
                <a:chExt cx="2264959" cy="1217755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5E8B500F-7A5F-0378-1491-95BE09CB70F8}"/>
                    </a:ext>
                  </a:extLst>
                </p:cNvPr>
                <p:cNvGrpSpPr/>
                <p:nvPr/>
              </p:nvGrpSpPr>
              <p:grpSpPr>
                <a:xfrm>
                  <a:off x="2332989" y="1827217"/>
                  <a:ext cx="2250300" cy="664747"/>
                  <a:chOff x="2332989" y="1827217"/>
                  <a:chExt cx="2250300" cy="664747"/>
                </a:xfrm>
              </p:grpSpPr>
              <p:cxnSp>
                <p:nvCxnSpPr>
                  <p:cNvPr id="88" name="直線矢印コネクタ 87">
                    <a:extLst>
                      <a:ext uri="{FF2B5EF4-FFF2-40B4-BE49-F238E27FC236}">
                        <a16:creationId xmlns:a16="http://schemas.microsoft.com/office/drawing/2014/main" id="{83B9365F-0391-8947-B6D7-39C0E68BDEF9}"/>
                      </a:ext>
                    </a:extLst>
                  </p:cNvPr>
                  <p:cNvCxnSpPr/>
                  <p:nvPr/>
                </p:nvCxnSpPr>
                <p:spPr>
                  <a:xfrm>
                    <a:off x="2332989" y="1827217"/>
                    <a:ext cx="810108" cy="52200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直線矢印コネクタ 88">
                    <a:extLst>
                      <a:ext uri="{FF2B5EF4-FFF2-40B4-BE49-F238E27FC236}">
                        <a16:creationId xmlns:a16="http://schemas.microsoft.com/office/drawing/2014/main" id="{FCBFCADB-10E4-57C9-720C-6373065C8FDB}"/>
                      </a:ext>
                    </a:extLst>
                  </p:cNvPr>
                  <p:cNvCxnSpPr/>
                  <p:nvPr/>
                </p:nvCxnSpPr>
                <p:spPr>
                  <a:xfrm>
                    <a:off x="3133394" y="2339015"/>
                    <a:ext cx="335538" cy="152949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直線矢印コネクタ 89">
                    <a:extLst>
                      <a:ext uri="{FF2B5EF4-FFF2-40B4-BE49-F238E27FC236}">
                        <a16:creationId xmlns:a16="http://schemas.microsoft.com/office/drawing/2014/main" id="{43C09C8C-E06F-6A35-2F74-8733C00B7DC3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489806" y="2339015"/>
                    <a:ext cx="384558" cy="152949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直線矢印コネクタ 90">
                    <a:extLst>
                      <a:ext uri="{FF2B5EF4-FFF2-40B4-BE49-F238E27FC236}">
                        <a16:creationId xmlns:a16="http://schemas.microsoft.com/office/drawing/2014/main" id="{937B22DC-CF86-0B75-4F6F-8852120720D6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863193" y="1892446"/>
                    <a:ext cx="720096" cy="450060"/>
                  </a:xfrm>
                  <a:prstGeom prst="straightConnector1">
                    <a:avLst/>
                  </a:prstGeom>
                  <a:ln w="28575">
                    <a:solidFill>
                      <a:srgbClr val="FF0000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B2444462-4307-7753-3665-7DD18FC04EED}"/>
                    </a:ext>
                  </a:extLst>
                </p:cNvPr>
                <p:cNvGrpSpPr/>
                <p:nvPr/>
              </p:nvGrpSpPr>
              <p:grpSpPr>
                <a:xfrm>
                  <a:off x="2318330" y="1896848"/>
                  <a:ext cx="2253481" cy="1148124"/>
                  <a:chOff x="2329619" y="1706682"/>
                  <a:chExt cx="2253481" cy="1148124"/>
                </a:xfrm>
              </p:grpSpPr>
              <p:cxnSp>
                <p:nvCxnSpPr>
                  <p:cNvPr id="84" name="直線矢印コネクタ 83">
                    <a:extLst>
                      <a:ext uri="{FF2B5EF4-FFF2-40B4-BE49-F238E27FC236}">
                        <a16:creationId xmlns:a16="http://schemas.microsoft.com/office/drawing/2014/main" id="{DDE32CB2-01A4-9F63-ACAC-B40E247C0B22}"/>
                      </a:ext>
                    </a:extLst>
                  </p:cNvPr>
                  <p:cNvCxnSpPr/>
                  <p:nvPr/>
                </p:nvCxnSpPr>
                <p:spPr>
                  <a:xfrm>
                    <a:off x="2329619" y="1706682"/>
                    <a:ext cx="810108" cy="522000"/>
                  </a:xfrm>
                  <a:prstGeom prst="straightConnector1">
                    <a:avLst/>
                  </a:prstGeom>
                  <a:ln w="28575">
                    <a:solidFill>
                      <a:srgbClr val="3333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直線矢印コネクタ 84">
                    <a:extLst>
                      <a:ext uri="{FF2B5EF4-FFF2-40B4-BE49-F238E27FC236}">
                        <a16:creationId xmlns:a16="http://schemas.microsoft.com/office/drawing/2014/main" id="{ADADAEE0-7CE8-9EE1-EEED-A72A3946648F}"/>
                      </a:ext>
                    </a:extLst>
                  </p:cNvPr>
                  <p:cNvCxnSpPr>
                    <a:cxnSpLocks/>
                    <a:stCxn id="158" idx="1"/>
                  </p:cNvCxnSpPr>
                  <p:nvPr/>
                </p:nvCxnSpPr>
                <p:spPr>
                  <a:xfrm>
                    <a:off x="3127234" y="2196612"/>
                    <a:ext cx="385334" cy="645181"/>
                  </a:xfrm>
                  <a:prstGeom prst="straightConnector1">
                    <a:avLst/>
                  </a:prstGeom>
                  <a:ln w="28575">
                    <a:solidFill>
                      <a:srgbClr val="3333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直線矢印コネクタ 85">
                    <a:extLst>
                      <a:ext uri="{FF2B5EF4-FFF2-40B4-BE49-F238E27FC236}">
                        <a16:creationId xmlns:a16="http://schemas.microsoft.com/office/drawing/2014/main" id="{047A9697-7202-4B20-4C09-CD47D8FB40B9}"/>
                      </a:ext>
                    </a:extLst>
                  </p:cNvPr>
                  <p:cNvCxnSpPr>
                    <a:cxnSpLocks/>
                    <a:stCxn id="154" idx="4"/>
                  </p:cNvCxnSpPr>
                  <p:nvPr/>
                </p:nvCxnSpPr>
                <p:spPr>
                  <a:xfrm flipV="1">
                    <a:off x="3496268" y="2229790"/>
                    <a:ext cx="369800" cy="625016"/>
                  </a:xfrm>
                  <a:prstGeom prst="straightConnector1">
                    <a:avLst/>
                  </a:prstGeom>
                  <a:ln w="28575">
                    <a:solidFill>
                      <a:srgbClr val="3333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直線矢印コネクタ 86">
                    <a:extLst>
                      <a:ext uri="{FF2B5EF4-FFF2-40B4-BE49-F238E27FC236}">
                        <a16:creationId xmlns:a16="http://schemas.microsoft.com/office/drawing/2014/main" id="{0A331C98-AC44-96EF-F34C-BD30806D75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863004" y="1794019"/>
                    <a:ext cx="720096" cy="450060"/>
                  </a:xfrm>
                  <a:prstGeom prst="straightConnector1">
                    <a:avLst/>
                  </a:prstGeom>
                  <a:ln w="28575">
                    <a:solidFill>
                      <a:srgbClr val="3333FF"/>
                    </a:solidFill>
                    <a:headEnd type="non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80" name="右矢印 341">
                <a:extLst>
                  <a:ext uri="{FF2B5EF4-FFF2-40B4-BE49-F238E27FC236}">
                    <a16:creationId xmlns:a16="http://schemas.microsoft.com/office/drawing/2014/main" id="{F9A6067C-9C6C-548B-1467-0EDEEEF91A43}"/>
                  </a:ext>
                </a:extLst>
              </p:cNvPr>
              <p:cNvSpPr/>
              <p:nvPr/>
            </p:nvSpPr>
            <p:spPr bwMode="auto">
              <a:xfrm rot="16200000">
                <a:off x="2553620" y="1622251"/>
                <a:ext cx="648000" cy="396000"/>
              </a:xfrm>
              <a:prstGeom prst="rightArrow">
                <a:avLst>
                  <a:gd name="adj1" fmla="val 50000"/>
                  <a:gd name="adj2" fmla="val 41808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007943"/>
                <a:endParaRPr lang="ja-JP" altLang="en-US" sz="1323" spc="-66" dirty="0">
                  <a:solidFill>
                    <a:prstClr val="black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1C08B8B5-0F04-360E-6DA0-3B98268F7205}"/>
                  </a:ext>
                </a:extLst>
              </p:cNvPr>
              <p:cNvSpPr txBox="1"/>
              <p:nvPr/>
            </p:nvSpPr>
            <p:spPr>
              <a:xfrm rot="16200000">
                <a:off x="2120551" y="1621783"/>
                <a:ext cx="775974" cy="3868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07943">
                  <a:lnSpc>
                    <a:spcPts val="1323"/>
                  </a:lnSpc>
                </a:pPr>
                <a:r>
                  <a:rPr lang="en-US" altLang="ja-JP" sz="1764" spc="-44" dirty="0">
                    <a:solidFill>
                      <a:prstClr val="black"/>
                    </a:solidFill>
                    <a:latin typeface="Calibri"/>
                    <a:ea typeface="メイリオ" pitchFamily="50" charset="-128"/>
                    <a:cs typeface="Times New Roman" pitchFamily="18" charset="0"/>
                  </a:rPr>
                  <a:t>Pushed up</a:t>
                </a:r>
                <a:endParaRPr lang="ja-JP" altLang="en-US" sz="1764" spc="-44" dirty="0">
                  <a:solidFill>
                    <a:prstClr val="black"/>
                  </a:solidFill>
                  <a:latin typeface="Calibri"/>
                  <a:ea typeface="メイリオ" pitchFamily="50" charset="-128"/>
                  <a:cs typeface="Times New Roman" pitchFamily="18" charset="0"/>
                </a:endParaRPr>
              </a:p>
            </p:txBody>
          </p:sp>
        </p:grpSp>
        <p:sp>
          <p:nvSpPr>
            <p:cNvPr id="30" name="円/楕円 170">
              <a:extLst>
                <a:ext uri="{FF2B5EF4-FFF2-40B4-BE49-F238E27FC236}">
                  <a16:creationId xmlns:a16="http://schemas.microsoft.com/office/drawing/2014/main" id="{F5AE569C-8226-025E-4420-657D654DB65F}"/>
                </a:ext>
              </a:extLst>
            </p:cNvPr>
            <p:cNvSpPr/>
            <p:nvPr/>
          </p:nvSpPr>
          <p:spPr>
            <a:xfrm>
              <a:off x="1153716" y="563794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1" name="円/楕円 172">
              <a:extLst>
                <a:ext uri="{FF2B5EF4-FFF2-40B4-BE49-F238E27FC236}">
                  <a16:creationId xmlns:a16="http://schemas.microsoft.com/office/drawing/2014/main" id="{0DEBB799-0A91-1E65-9E10-F853F1506A86}"/>
                </a:ext>
              </a:extLst>
            </p:cNvPr>
            <p:cNvSpPr/>
            <p:nvPr/>
          </p:nvSpPr>
          <p:spPr>
            <a:xfrm>
              <a:off x="1389359" y="563533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2" name="円/楕円 173">
              <a:extLst>
                <a:ext uri="{FF2B5EF4-FFF2-40B4-BE49-F238E27FC236}">
                  <a16:creationId xmlns:a16="http://schemas.microsoft.com/office/drawing/2014/main" id="{2BE6D1DD-5C7F-9B8F-DE18-AF77F4328177}"/>
                </a:ext>
              </a:extLst>
            </p:cNvPr>
            <p:cNvSpPr/>
            <p:nvPr/>
          </p:nvSpPr>
          <p:spPr>
            <a:xfrm>
              <a:off x="1610469" y="563533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3" name="円/楕円 174">
              <a:extLst>
                <a:ext uri="{FF2B5EF4-FFF2-40B4-BE49-F238E27FC236}">
                  <a16:creationId xmlns:a16="http://schemas.microsoft.com/office/drawing/2014/main" id="{3AE1EBD6-F786-75A1-3F8C-6883A50E0E50}"/>
                </a:ext>
              </a:extLst>
            </p:cNvPr>
            <p:cNvSpPr/>
            <p:nvPr/>
          </p:nvSpPr>
          <p:spPr>
            <a:xfrm>
              <a:off x="1845978" y="563807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4" name="円/楕円 175">
              <a:extLst>
                <a:ext uri="{FF2B5EF4-FFF2-40B4-BE49-F238E27FC236}">
                  <a16:creationId xmlns:a16="http://schemas.microsoft.com/office/drawing/2014/main" id="{9712B334-CDB5-2947-B03C-48AF56DD0DAB}"/>
                </a:ext>
              </a:extLst>
            </p:cNvPr>
            <p:cNvSpPr/>
            <p:nvPr/>
          </p:nvSpPr>
          <p:spPr>
            <a:xfrm>
              <a:off x="2080965" y="563239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5" name="円/楕円 179">
              <a:extLst>
                <a:ext uri="{FF2B5EF4-FFF2-40B4-BE49-F238E27FC236}">
                  <a16:creationId xmlns:a16="http://schemas.microsoft.com/office/drawing/2014/main" id="{DEC0FA96-70E2-43B2-A6C7-1E5ABB3FF951}"/>
                </a:ext>
              </a:extLst>
            </p:cNvPr>
            <p:cNvSpPr/>
            <p:nvPr/>
          </p:nvSpPr>
          <p:spPr>
            <a:xfrm>
              <a:off x="2317289" y="5633354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6" name="円/楕円 180">
              <a:extLst>
                <a:ext uri="{FF2B5EF4-FFF2-40B4-BE49-F238E27FC236}">
                  <a16:creationId xmlns:a16="http://schemas.microsoft.com/office/drawing/2014/main" id="{89A63354-0451-B26F-0112-F26D8E7C637E}"/>
                </a:ext>
              </a:extLst>
            </p:cNvPr>
            <p:cNvSpPr/>
            <p:nvPr/>
          </p:nvSpPr>
          <p:spPr>
            <a:xfrm>
              <a:off x="2777266" y="563057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" name="円/楕円 181">
              <a:extLst>
                <a:ext uri="{FF2B5EF4-FFF2-40B4-BE49-F238E27FC236}">
                  <a16:creationId xmlns:a16="http://schemas.microsoft.com/office/drawing/2014/main" id="{A35578A9-1D67-A0B2-4779-BC3FDF9D4CF7}"/>
                </a:ext>
              </a:extLst>
            </p:cNvPr>
            <p:cNvSpPr/>
            <p:nvPr/>
          </p:nvSpPr>
          <p:spPr>
            <a:xfrm>
              <a:off x="2538065" y="563000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8" name="円/楕円 182">
              <a:extLst>
                <a:ext uri="{FF2B5EF4-FFF2-40B4-BE49-F238E27FC236}">
                  <a16:creationId xmlns:a16="http://schemas.microsoft.com/office/drawing/2014/main" id="{A09D8252-D294-92CB-5C9C-1BCF51B22063}"/>
                </a:ext>
              </a:extLst>
            </p:cNvPr>
            <p:cNvSpPr/>
            <p:nvPr/>
          </p:nvSpPr>
          <p:spPr>
            <a:xfrm>
              <a:off x="3010614" y="5629951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9" name="円/楕円 184">
              <a:extLst>
                <a:ext uri="{FF2B5EF4-FFF2-40B4-BE49-F238E27FC236}">
                  <a16:creationId xmlns:a16="http://schemas.microsoft.com/office/drawing/2014/main" id="{AA222681-4236-18F9-01A1-46DAF51F4427}"/>
                </a:ext>
              </a:extLst>
            </p:cNvPr>
            <p:cNvSpPr/>
            <p:nvPr/>
          </p:nvSpPr>
          <p:spPr>
            <a:xfrm>
              <a:off x="3242144" y="5626954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0" name="円/楕円 185">
              <a:extLst>
                <a:ext uri="{FF2B5EF4-FFF2-40B4-BE49-F238E27FC236}">
                  <a16:creationId xmlns:a16="http://schemas.microsoft.com/office/drawing/2014/main" id="{B3F8C49B-9EF3-2CFA-C68A-EB01C2057660}"/>
                </a:ext>
              </a:extLst>
            </p:cNvPr>
            <p:cNvSpPr/>
            <p:nvPr/>
          </p:nvSpPr>
          <p:spPr>
            <a:xfrm>
              <a:off x="3474254" y="5629950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1" name="円/楕円 186">
              <a:extLst>
                <a:ext uri="{FF2B5EF4-FFF2-40B4-BE49-F238E27FC236}">
                  <a16:creationId xmlns:a16="http://schemas.microsoft.com/office/drawing/2014/main" id="{5AB53358-C4D9-EB88-9FDC-8D0EDD2048C8}"/>
                </a:ext>
              </a:extLst>
            </p:cNvPr>
            <p:cNvSpPr/>
            <p:nvPr/>
          </p:nvSpPr>
          <p:spPr>
            <a:xfrm>
              <a:off x="3706057" y="563171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2" name="円/楕円 187">
              <a:extLst>
                <a:ext uri="{FF2B5EF4-FFF2-40B4-BE49-F238E27FC236}">
                  <a16:creationId xmlns:a16="http://schemas.microsoft.com/office/drawing/2014/main" id="{5452540C-185F-25B4-66DC-B9525D75B603}"/>
                </a:ext>
              </a:extLst>
            </p:cNvPr>
            <p:cNvSpPr/>
            <p:nvPr/>
          </p:nvSpPr>
          <p:spPr>
            <a:xfrm>
              <a:off x="3945933" y="563154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3" name="円/楕円 188">
              <a:extLst>
                <a:ext uri="{FF2B5EF4-FFF2-40B4-BE49-F238E27FC236}">
                  <a16:creationId xmlns:a16="http://schemas.microsoft.com/office/drawing/2014/main" id="{D5552717-6800-ED5E-CCAB-7A3C7C8DD479}"/>
                </a:ext>
              </a:extLst>
            </p:cNvPr>
            <p:cNvSpPr/>
            <p:nvPr/>
          </p:nvSpPr>
          <p:spPr>
            <a:xfrm>
              <a:off x="4176186" y="562854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4" name="円/楕円 189">
              <a:extLst>
                <a:ext uri="{FF2B5EF4-FFF2-40B4-BE49-F238E27FC236}">
                  <a16:creationId xmlns:a16="http://schemas.microsoft.com/office/drawing/2014/main" id="{7532D786-272E-9CA3-F4E2-B2FA1A2918E3}"/>
                </a:ext>
              </a:extLst>
            </p:cNvPr>
            <p:cNvSpPr/>
            <p:nvPr/>
          </p:nvSpPr>
          <p:spPr>
            <a:xfrm>
              <a:off x="1153297" y="539639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5" name="円/楕円 190">
              <a:extLst>
                <a:ext uri="{FF2B5EF4-FFF2-40B4-BE49-F238E27FC236}">
                  <a16:creationId xmlns:a16="http://schemas.microsoft.com/office/drawing/2014/main" id="{B1671CBB-4F70-AC0B-8CAC-A88C02E971D8}"/>
                </a:ext>
              </a:extLst>
            </p:cNvPr>
            <p:cNvSpPr/>
            <p:nvPr/>
          </p:nvSpPr>
          <p:spPr>
            <a:xfrm>
              <a:off x="1388940" y="539378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6" name="円/楕円 191">
              <a:extLst>
                <a:ext uri="{FF2B5EF4-FFF2-40B4-BE49-F238E27FC236}">
                  <a16:creationId xmlns:a16="http://schemas.microsoft.com/office/drawing/2014/main" id="{F2581DBC-ED2B-CFB9-1208-A468914D2942}"/>
                </a:ext>
              </a:extLst>
            </p:cNvPr>
            <p:cNvSpPr/>
            <p:nvPr/>
          </p:nvSpPr>
          <p:spPr>
            <a:xfrm>
              <a:off x="1610050" y="539378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7" name="円/楕円 192">
              <a:extLst>
                <a:ext uri="{FF2B5EF4-FFF2-40B4-BE49-F238E27FC236}">
                  <a16:creationId xmlns:a16="http://schemas.microsoft.com/office/drawing/2014/main" id="{72CDF6B8-0FC6-2D88-1969-A7C734ED017C}"/>
                </a:ext>
              </a:extLst>
            </p:cNvPr>
            <p:cNvSpPr/>
            <p:nvPr/>
          </p:nvSpPr>
          <p:spPr>
            <a:xfrm>
              <a:off x="1845559" y="539652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8" name="円/楕円 193">
              <a:extLst>
                <a:ext uri="{FF2B5EF4-FFF2-40B4-BE49-F238E27FC236}">
                  <a16:creationId xmlns:a16="http://schemas.microsoft.com/office/drawing/2014/main" id="{4CF36175-31F8-C308-8256-C1B08E24EA58}"/>
                </a:ext>
              </a:extLst>
            </p:cNvPr>
            <p:cNvSpPr/>
            <p:nvPr/>
          </p:nvSpPr>
          <p:spPr>
            <a:xfrm>
              <a:off x="2080546" y="539085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49" name="円/楕円 213">
              <a:extLst>
                <a:ext uri="{FF2B5EF4-FFF2-40B4-BE49-F238E27FC236}">
                  <a16:creationId xmlns:a16="http://schemas.microsoft.com/office/drawing/2014/main" id="{FB13F436-26EB-939E-B2B5-685611038697}"/>
                </a:ext>
              </a:extLst>
            </p:cNvPr>
            <p:cNvSpPr/>
            <p:nvPr/>
          </p:nvSpPr>
          <p:spPr>
            <a:xfrm>
              <a:off x="2316870" y="539180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0" name="円/楕円 214">
              <a:extLst>
                <a:ext uri="{FF2B5EF4-FFF2-40B4-BE49-F238E27FC236}">
                  <a16:creationId xmlns:a16="http://schemas.microsoft.com/office/drawing/2014/main" id="{05A62D2B-9A63-F893-10E6-E8CBBA8DC755}"/>
                </a:ext>
              </a:extLst>
            </p:cNvPr>
            <p:cNvSpPr/>
            <p:nvPr/>
          </p:nvSpPr>
          <p:spPr>
            <a:xfrm>
              <a:off x="2776847" y="538902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1" name="円/楕円 215">
              <a:extLst>
                <a:ext uri="{FF2B5EF4-FFF2-40B4-BE49-F238E27FC236}">
                  <a16:creationId xmlns:a16="http://schemas.microsoft.com/office/drawing/2014/main" id="{DAB463ED-2B64-8F8B-1254-5194459C5DD2}"/>
                </a:ext>
              </a:extLst>
            </p:cNvPr>
            <p:cNvSpPr/>
            <p:nvPr/>
          </p:nvSpPr>
          <p:spPr>
            <a:xfrm>
              <a:off x="2537646" y="538846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2" name="円/楕円 216">
              <a:extLst>
                <a:ext uri="{FF2B5EF4-FFF2-40B4-BE49-F238E27FC236}">
                  <a16:creationId xmlns:a16="http://schemas.microsoft.com/office/drawing/2014/main" id="{82609290-3F4B-105D-A1B7-D58A27ADD074}"/>
                </a:ext>
              </a:extLst>
            </p:cNvPr>
            <p:cNvSpPr/>
            <p:nvPr/>
          </p:nvSpPr>
          <p:spPr>
            <a:xfrm>
              <a:off x="3010195" y="5388404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3" name="円/楕円 217">
              <a:extLst>
                <a:ext uri="{FF2B5EF4-FFF2-40B4-BE49-F238E27FC236}">
                  <a16:creationId xmlns:a16="http://schemas.microsoft.com/office/drawing/2014/main" id="{CBA08903-2B65-1409-0C84-E40701D4CA0E}"/>
                </a:ext>
              </a:extLst>
            </p:cNvPr>
            <p:cNvSpPr/>
            <p:nvPr/>
          </p:nvSpPr>
          <p:spPr>
            <a:xfrm>
              <a:off x="3241725" y="538540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" name="円/楕円 218">
              <a:extLst>
                <a:ext uri="{FF2B5EF4-FFF2-40B4-BE49-F238E27FC236}">
                  <a16:creationId xmlns:a16="http://schemas.microsoft.com/office/drawing/2014/main" id="{2590F7BC-153C-4988-497F-B74A6B36B65C}"/>
                </a:ext>
              </a:extLst>
            </p:cNvPr>
            <p:cNvSpPr/>
            <p:nvPr/>
          </p:nvSpPr>
          <p:spPr>
            <a:xfrm>
              <a:off x="3473835" y="538840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5" name="円/楕円 219">
              <a:extLst>
                <a:ext uri="{FF2B5EF4-FFF2-40B4-BE49-F238E27FC236}">
                  <a16:creationId xmlns:a16="http://schemas.microsoft.com/office/drawing/2014/main" id="{410B6880-4E0A-DA92-16C1-2EF28E56DA75}"/>
                </a:ext>
              </a:extLst>
            </p:cNvPr>
            <p:cNvSpPr/>
            <p:nvPr/>
          </p:nvSpPr>
          <p:spPr>
            <a:xfrm>
              <a:off x="3705638" y="539016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6" name="円/楕円 220">
              <a:extLst>
                <a:ext uri="{FF2B5EF4-FFF2-40B4-BE49-F238E27FC236}">
                  <a16:creationId xmlns:a16="http://schemas.microsoft.com/office/drawing/2014/main" id="{8DB8DAC0-62B0-7A59-5AF4-855516E9CFF0}"/>
                </a:ext>
              </a:extLst>
            </p:cNvPr>
            <p:cNvSpPr/>
            <p:nvPr/>
          </p:nvSpPr>
          <p:spPr>
            <a:xfrm>
              <a:off x="3945514" y="5389995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7" name="円/楕円 221">
              <a:extLst>
                <a:ext uri="{FF2B5EF4-FFF2-40B4-BE49-F238E27FC236}">
                  <a16:creationId xmlns:a16="http://schemas.microsoft.com/office/drawing/2014/main" id="{8B3A6B0B-E90D-8520-90ED-A2EBF3D81ADE}"/>
                </a:ext>
              </a:extLst>
            </p:cNvPr>
            <p:cNvSpPr/>
            <p:nvPr/>
          </p:nvSpPr>
          <p:spPr>
            <a:xfrm>
              <a:off x="4175767" y="538699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8" name="円/楕円 222">
              <a:extLst>
                <a:ext uri="{FF2B5EF4-FFF2-40B4-BE49-F238E27FC236}">
                  <a16:creationId xmlns:a16="http://schemas.microsoft.com/office/drawing/2014/main" id="{2E20F0F4-0DA2-EF24-38B8-02D9D6D6B8DA}"/>
                </a:ext>
              </a:extLst>
            </p:cNvPr>
            <p:cNvSpPr/>
            <p:nvPr/>
          </p:nvSpPr>
          <p:spPr>
            <a:xfrm>
              <a:off x="1158060" y="516131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9" name="円/楕円 223">
              <a:extLst>
                <a:ext uri="{FF2B5EF4-FFF2-40B4-BE49-F238E27FC236}">
                  <a16:creationId xmlns:a16="http://schemas.microsoft.com/office/drawing/2014/main" id="{889D902B-975F-AE2D-B119-12872947A578}"/>
                </a:ext>
              </a:extLst>
            </p:cNvPr>
            <p:cNvSpPr/>
            <p:nvPr/>
          </p:nvSpPr>
          <p:spPr>
            <a:xfrm>
              <a:off x="1393703" y="515871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0" name="円/楕円 224">
              <a:extLst>
                <a:ext uri="{FF2B5EF4-FFF2-40B4-BE49-F238E27FC236}">
                  <a16:creationId xmlns:a16="http://schemas.microsoft.com/office/drawing/2014/main" id="{4505E0A5-0988-13D9-9158-F6E6C8BC3233}"/>
                </a:ext>
              </a:extLst>
            </p:cNvPr>
            <p:cNvSpPr/>
            <p:nvPr/>
          </p:nvSpPr>
          <p:spPr>
            <a:xfrm>
              <a:off x="1614813" y="515871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1" name="円/楕円 227">
              <a:extLst>
                <a:ext uri="{FF2B5EF4-FFF2-40B4-BE49-F238E27FC236}">
                  <a16:creationId xmlns:a16="http://schemas.microsoft.com/office/drawing/2014/main" id="{32BA7287-38BD-6CC6-0F14-5D9CF8A19B18}"/>
                </a:ext>
              </a:extLst>
            </p:cNvPr>
            <p:cNvSpPr/>
            <p:nvPr/>
          </p:nvSpPr>
          <p:spPr>
            <a:xfrm>
              <a:off x="1850322" y="516144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2" name="円/楕円 261">
              <a:extLst>
                <a:ext uri="{FF2B5EF4-FFF2-40B4-BE49-F238E27FC236}">
                  <a16:creationId xmlns:a16="http://schemas.microsoft.com/office/drawing/2014/main" id="{7FBFA44E-DFB5-7D7C-9BCB-53621C2AB931}"/>
                </a:ext>
              </a:extLst>
            </p:cNvPr>
            <p:cNvSpPr/>
            <p:nvPr/>
          </p:nvSpPr>
          <p:spPr>
            <a:xfrm>
              <a:off x="2085309" y="515577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3" name="円/楕円 262">
              <a:extLst>
                <a:ext uri="{FF2B5EF4-FFF2-40B4-BE49-F238E27FC236}">
                  <a16:creationId xmlns:a16="http://schemas.microsoft.com/office/drawing/2014/main" id="{AA5EADA6-6592-72E9-5F94-2F3382F27A28}"/>
                </a:ext>
              </a:extLst>
            </p:cNvPr>
            <p:cNvSpPr/>
            <p:nvPr/>
          </p:nvSpPr>
          <p:spPr>
            <a:xfrm>
              <a:off x="2321633" y="5156731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4" name="円/楕円 284">
              <a:extLst>
                <a:ext uri="{FF2B5EF4-FFF2-40B4-BE49-F238E27FC236}">
                  <a16:creationId xmlns:a16="http://schemas.microsoft.com/office/drawing/2014/main" id="{6CAEBC88-3558-80F0-1879-1335072C3422}"/>
                </a:ext>
              </a:extLst>
            </p:cNvPr>
            <p:cNvSpPr/>
            <p:nvPr/>
          </p:nvSpPr>
          <p:spPr>
            <a:xfrm>
              <a:off x="2781610" y="515394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5" name="円/楕円 298">
              <a:extLst>
                <a:ext uri="{FF2B5EF4-FFF2-40B4-BE49-F238E27FC236}">
                  <a16:creationId xmlns:a16="http://schemas.microsoft.com/office/drawing/2014/main" id="{8E40850C-55A0-3757-5325-F91E160715BE}"/>
                </a:ext>
              </a:extLst>
            </p:cNvPr>
            <p:cNvSpPr/>
            <p:nvPr/>
          </p:nvSpPr>
          <p:spPr>
            <a:xfrm>
              <a:off x="2542409" y="5153386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6" name="円/楕円 299">
              <a:extLst>
                <a:ext uri="{FF2B5EF4-FFF2-40B4-BE49-F238E27FC236}">
                  <a16:creationId xmlns:a16="http://schemas.microsoft.com/office/drawing/2014/main" id="{FF9072C4-F1E6-D796-77F1-7DDA820832C5}"/>
                </a:ext>
              </a:extLst>
            </p:cNvPr>
            <p:cNvSpPr/>
            <p:nvPr/>
          </p:nvSpPr>
          <p:spPr>
            <a:xfrm>
              <a:off x="3014958" y="5153328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7" name="円/楕円 301">
              <a:extLst>
                <a:ext uri="{FF2B5EF4-FFF2-40B4-BE49-F238E27FC236}">
                  <a16:creationId xmlns:a16="http://schemas.microsoft.com/office/drawing/2014/main" id="{316CC426-1BA9-48AA-4AE3-F9775072A34E}"/>
                </a:ext>
              </a:extLst>
            </p:cNvPr>
            <p:cNvSpPr/>
            <p:nvPr/>
          </p:nvSpPr>
          <p:spPr>
            <a:xfrm>
              <a:off x="3246488" y="5150331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8" name="円/楕円 302">
              <a:extLst>
                <a:ext uri="{FF2B5EF4-FFF2-40B4-BE49-F238E27FC236}">
                  <a16:creationId xmlns:a16="http://schemas.microsoft.com/office/drawing/2014/main" id="{06DBF11D-BE9C-1952-6CE5-F6A4CE7DBCB7}"/>
                </a:ext>
              </a:extLst>
            </p:cNvPr>
            <p:cNvSpPr/>
            <p:nvPr/>
          </p:nvSpPr>
          <p:spPr>
            <a:xfrm>
              <a:off x="3478598" y="515332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69" name="円/楕円 312">
              <a:extLst>
                <a:ext uri="{FF2B5EF4-FFF2-40B4-BE49-F238E27FC236}">
                  <a16:creationId xmlns:a16="http://schemas.microsoft.com/office/drawing/2014/main" id="{2C9AC95A-52B6-D16A-4B01-4A703A62D2A0}"/>
                </a:ext>
              </a:extLst>
            </p:cNvPr>
            <p:cNvSpPr/>
            <p:nvPr/>
          </p:nvSpPr>
          <p:spPr>
            <a:xfrm>
              <a:off x="3710401" y="515509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70" name="円/楕円 313">
              <a:extLst>
                <a:ext uri="{FF2B5EF4-FFF2-40B4-BE49-F238E27FC236}">
                  <a16:creationId xmlns:a16="http://schemas.microsoft.com/office/drawing/2014/main" id="{47778BEE-0B87-C0D3-CF74-8F6347BBB284}"/>
                </a:ext>
              </a:extLst>
            </p:cNvPr>
            <p:cNvSpPr/>
            <p:nvPr/>
          </p:nvSpPr>
          <p:spPr>
            <a:xfrm>
              <a:off x="3950277" y="515491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71" name="円/楕円 314">
              <a:extLst>
                <a:ext uri="{FF2B5EF4-FFF2-40B4-BE49-F238E27FC236}">
                  <a16:creationId xmlns:a16="http://schemas.microsoft.com/office/drawing/2014/main" id="{2593CB44-60CA-ED69-3D54-069FF675CFCC}"/>
                </a:ext>
              </a:extLst>
            </p:cNvPr>
            <p:cNvSpPr/>
            <p:nvPr/>
          </p:nvSpPr>
          <p:spPr>
            <a:xfrm>
              <a:off x="4180530" y="5151922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A46248C5-D528-687E-5F15-BEF8C28EC564}"/>
              </a:ext>
            </a:extLst>
          </p:cNvPr>
          <p:cNvGrpSpPr/>
          <p:nvPr/>
        </p:nvGrpSpPr>
        <p:grpSpPr>
          <a:xfrm>
            <a:off x="424626" y="4573592"/>
            <a:ext cx="9881688" cy="2981548"/>
            <a:chOff x="476489" y="4278695"/>
            <a:chExt cx="8367524" cy="27048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9" name="正方形/長方形 178">
                  <a:extLst>
                    <a:ext uri="{FF2B5EF4-FFF2-40B4-BE49-F238E27FC236}">
                      <a16:creationId xmlns:a16="http://schemas.microsoft.com/office/drawing/2014/main" id="{7FB414DD-5314-B215-09B9-E165D889B5C5}"/>
                    </a:ext>
                  </a:extLst>
                </p:cNvPr>
                <p:cNvSpPr/>
                <p:nvPr/>
              </p:nvSpPr>
              <p:spPr>
                <a:xfrm>
                  <a:off x="678128" y="4437112"/>
                  <a:ext cx="8132752" cy="254638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566968" indent="-566968" defTabSz="1007943">
                    <a:buFont typeface="+mj-lt"/>
                    <a:buAutoNum type="arabicPeriod"/>
                  </a:pP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The critical angle for total reflection </a:t>
                  </a:r>
                  <a:r>
                    <a:rPr lang="en-US" altLang="ja-JP" sz="2205" i="1" dirty="0" err="1">
                      <a:solidFill>
                        <a:srgbClr val="FF0000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C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 (2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°-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3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Arial Unicode MS" pitchFamily="50" charset="-128"/>
                      <a:ea typeface="Arial Unicode MS" pitchFamily="50" charset="-128"/>
                      <a:cs typeface="Arial Unicode MS" pitchFamily="50" charset="-128"/>
                    </a:rPr>
                    <a:t>°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) lies in the middle of the TRHEPD measurement region (</a:t>
                  </a:r>
                  <a:r>
                    <a:rPr lang="en-US" altLang="ja-JP" sz="2205" i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rPr>
                    <a:t>θ&lt;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rPr>
                    <a:t>6 °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) (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  <a:sym typeface="Wingdings" pitchFamily="2" charset="2"/>
                    </a:rPr>
                    <a:t> unique to  the positron),</a:t>
                  </a:r>
                  <a:endParaRPr lang="en-US" altLang="ja-JP" sz="2205" dirty="0">
                    <a:solidFill>
                      <a:srgbClr val="FF0000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  <a:p>
                  <a:pPr defTabSz="1007943"/>
                  <a:r>
                    <a:rPr lang="ja-JP" altLang="en-US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      　　</a:t>
                  </a:r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accidentally, due to the values of </a:t>
                  </a:r>
                  <a14:m>
                    <m:oMath xmlns:m="http://schemas.openxmlformats.org/officeDocument/2006/math"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𝑚</m:t>
                      </m:r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𝑒</m:t>
                      </m:r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h</m:t>
                      </m:r>
                      <m:r>
                        <a:rPr lang="en-US" altLang="ja-JP" sz="2205" i="1">
                          <a:solidFill>
                            <a:srgbClr val="FF0000"/>
                          </a:solidFill>
                          <a:latin typeface="Cambria Math"/>
                        </a:rPr>
                        <m:t>, </m:t>
                      </m:r>
                      <m:r>
                        <m:rPr>
                          <m:sty m:val="p"/>
                        </m:rPr>
                        <a:rPr lang="en-US" altLang="ja-JP" sz="2205">
                          <a:solidFill>
                            <a:srgbClr val="FF0000"/>
                          </a:solidFill>
                          <a:latin typeface="Cambria Math"/>
                        </a:rPr>
                        <m:t>etc</m:t>
                      </m:r>
                      <m:r>
                        <a:rPr lang="en-US" altLang="ja-JP" sz="2205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</m:oMath>
                  </a14:m>
                  <a:endParaRPr lang="en-US" altLang="ja-JP" sz="2205" dirty="0">
                    <a:solidFill>
                      <a:srgbClr val="FF0000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  <a:p>
                  <a:pPr defTabSz="1007943"/>
                  <a:r>
                    <a:rPr lang="en-US" altLang="ja-JP" sz="2205" dirty="0">
                      <a:solidFill>
                        <a:srgbClr val="FF0000"/>
                      </a:solidFill>
                      <a:latin typeface="Calibri"/>
                      <a:ea typeface="ＭＳ Ｐゴシック" panose="020B0600070205080204" pitchFamily="50" charset="-128"/>
                    </a:rPr>
                    <a:t>             (size of atoms (lattice constant) , de-Broglie wave length,  crystal potential)</a:t>
                  </a:r>
                </a:p>
                <a:p>
                  <a:pPr marL="503972" indent="-503972" defTabSz="1007943">
                    <a:buFont typeface="+mj-lt"/>
                    <a:buAutoNum type="arabicPeriod" startAt="2"/>
                  </a:pPr>
                  <a:r>
                    <a:rPr lang="en-US" altLang="ja-JP" sz="2205" dirty="0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  </a:t>
                  </a:r>
                  <a:r>
                    <a:rPr lang="en-US" altLang="ja-JP" sz="2205" i="1" dirty="0" err="1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in</a:t>
                  </a:r>
                  <a:r>
                    <a:rPr lang="en-US" altLang="ja-JP" sz="2205" i="1" dirty="0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&lt;</a:t>
                  </a:r>
                  <a:r>
                    <a:rPr lang="en-US" altLang="ja-JP" sz="2205" i="1" dirty="0" err="1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C</a:t>
                  </a:r>
                  <a:r>
                    <a:rPr lang="en-US" altLang="ja-JP" sz="2205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  <a:sym typeface="Wingdings" pitchFamily="2" charset="2"/>
                    </a:rPr>
                    <a:t>:  positrons are totally reflected and see the topmost surface only.</a:t>
                  </a:r>
                  <a:endParaRPr lang="en-US" altLang="ja-JP" sz="2205" dirty="0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  <a:p>
                  <a:pPr marL="566968" indent="-566968" defTabSz="1007943">
                    <a:buFont typeface="+mj-lt"/>
                    <a:buAutoNum type="arabicPeriod" startAt="2"/>
                  </a:pPr>
                  <a:r>
                    <a:rPr lang="en-US" altLang="ja-JP" sz="2205" dirty="0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 </a:t>
                  </a:r>
                  <a:r>
                    <a:rPr lang="en-US" altLang="ja-JP" sz="2205" i="1" dirty="0" err="1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in</a:t>
                  </a:r>
                  <a:r>
                    <a:rPr lang="en-US" altLang="ja-JP" sz="2205" i="1" dirty="0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&gt;</a:t>
                  </a:r>
                  <a:r>
                    <a:rPr lang="en-US" altLang="ja-JP" sz="2205" i="1" dirty="0" err="1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C</a:t>
                  </a:r>
                  <a:r>
                    <a:rPr lang="en-US" altLang="ja-JP" sz="2205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  <a:sym typeface="Wingdings" pitchFamily="2" charset="2"/>
                    </a:rPr>
                    <a:t>: positrons also see the immediate subsurface. </a:t>
                  </a:r>
                </a:p>
                <a:p>
                  <a:pPr marL="566968" indent="-566968" defTabSz="1007943">
                    <a:buFont typeface="+mj-lt"/>
                    <a:buAutoNum type="arabicPeriod" startAt="2"/>
                  </a:pPr>
                  <a:r>
                    <a:rPr lang="en-US" altLang="ja-JP" sz="2205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  <a:sym typeface="Wingdings" pitchFamily="2" charset="2"/>
                    </a:rPr>
                    <a:t>Probing  depth is adjustable by varying </a:t>
                  </a:r>
                  <a:r>
                    <a:rPr lang="en-US" altLang="ja-JP" sz="2205" i="1" dirty="0" err="1">
                      <a:solidFill>
                        <a:prstClr val="black"/>
                      </a:solidFill>
                      <a:latin typeface="Times New Roman" pitchFamily="18" charset="0"/>
                      <a:ea typeface="ＭＳ Ｐゴシック" panose="020B0600070205080204" pitchFamily="50" charset="-128"/>
                      <a:cs typeface="Times New Roman" pitchFamily="18" charset="0"/>
                    </a:rPr>
                    <a:t>θ</a:t>
                  </a:r>
                  <a:r>
                    <a:rPr lang="en-US" altLang="ja-JP" sz="2205" baseline="-25000" dirty="0" err="1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in</a:t>
                  </a:r>
                  <a:r>
                    <a:rPr lang="en-US" altLang="ja-JP" sz="2205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.</a:t>
                  </a:r>
                </a:p>
                <a:p>
                  <a:pPr marL="566968" indent="-566968" defTabSz="1007943">
                    <a:buFont typeface="+mj-lt"/>
                    <a:buAutoNum type="arabicPeriod" startAt="2"/>
                  </a:pPr>
                  <a:r>
                    <a:rPr lang="en-US" altLang="ja-JP" sz="2205" dirty="0">
                      <a:solidFill>
                        <a:prstClr val="black"/>
                      </a:solidFill>
                      <a:latin typeface="Calibri"/>
                      <a:ea typeface="ＭＳ Ｐゴシック" panose="020B0600070205080204" pitchFamily="50" charset="-128"/>
                    </a:rPr>
                    <a:t>No background from the deeper, bulk part at all. </a:t>
                  </a:r>
                  <a:endParaRPr lang="ja-JP" altLang="ja-JP" sz="2205" dirty="0">
                    <a:solidFill>
                      <a:prstClr val="black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mc:Choice>
          <mc:Fallback xmlns="">
            <p:sp>
              <p:nvSpPr>
                <p:cNvPr id="3" name="正方形/長方形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128" y="4437112"/>
                  <a:ext cx="8132752" cy="2546389"/>
                </a:xfrm>
                <a:prstGeom prst="rect">
                  <a:avLst/>
                </a:prstGeom>
                <a:blipFill>
                  <a:blip r:embed="rId6"/>
                  <a:stretch>
                    <a:fillRect l="-889" t="-1739" b="-3696"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0" name="正方形/長方形 179">
              <a:extLst>
                <a:ext uri="{FF2B5EF4-FFF2-40B4-BE49-F238E27FC236}">
                  <a16:creationId xmlns:a16="http://schemas.microsoft.com/office/drawing/2014/main" id="{899DE54B-F050-9EFA-14BA-1905BF8456C5}"/>
                </a:ext>
              </a:extLst>
            </p:cNvPr>
            <p:cNvSpPr/>
            <p:nvPr/>
          </p:nvSpPr>
          <p:spPr>
            <a:xfrm>
              <a:off x="476489" y="4278695"/>
              <a:ext cx="8367524" cy="26581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07943"/>
              <a:endParaRPr lang="ja-JP" altLang="en-US" sz="1984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0960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DA9F0A-7DC2-4157-96FD-ED6C658F8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Present situation in slow positron source</a:t>
            </a:r>
            <a:endParaRPr kumimoji="1" lang="ja-JP" altLang="en-US" sz="36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F7E50D-3185-43FA-85FB-14173372AEE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31C8CC-29B3-410A-A912-09D8EEE659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D07211-4EF3-4A38-B8BF-0FA662BD31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49638C83-9E03-405F-9616-7A1C5487F5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55" t="7133" r="4203" b="23326"/>
          <a:stretch/>
        </p:blipFill>
        <p:spPr>
          <a:xfrm>
            <a:off x="66994" y="1034855"/>
            <a:ext cx="3042288" cy="4037945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3AF31ED8-F640-45BC-9CB9-A865EF3828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78" t="43882" r="4612" b="16676"/>
          <a:stretch/>
        </p:blipFill>
        <p:spPr>
          <a:xfrm rot="-60000">
            <a:off x="3241369" y="1332974"/>
            <a:ext cx="7328942" cy="5362639"/>
          </a:xfr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1E5BC0D-F784-469E-9827-25E14496FD22}"/>
              </a:ext>
            </a:extLst>
          </p:cNvPr>
          <p:cNvSpPr txBox="1"/>
          <p:nvPr/>
        </p:nvSpPr>
        <p:spPr>
          <a:xfrm>
            <a:off x="9898578" y="111554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p.459</a:t>
            </a:r>
            <a:endParaRPr kumimoji="1" lang="ja-JP" altLang="en-US" sz="14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C2685CA-AAC1-4815-9EAC-4D0EA79FA8C7}"/>
              </a:ext>
            </a:extLst>
          </p:cNvPr>
          <p:cNvCxnSpPr>
            <a:cxnSpLocks/>
          </p:cNvCxnSpPr>
          <p:nvPr/>
        </p:nvCxnSpPr>
        <p:spPr>
          <a:xfrm>
            <a:off x="5849962" y="4715941"/>
            <a:ext cx="46805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10386F7-41C7-463C-8448-571C6B84AA19}"/>
              </a:ext>
            </a:extLst>
          </p:cNvPr>
          <p:cNvCxnSpPr>
            <a:cxnSpLocks/>
          </p:cNvCxnSpPr>
          <p:nvPr/>
        </p:nvCxnSpPr>
        <p:spPr>
          <a:xfrm>
            <a:off x="3329682" y="4931965"/>
            <a:ext cx="7200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1BE79ABC-7753-4575-AA3E-25438BE0AA40}"/>
              </a:ext>
            </a:extLst>
          </p:cNvPr>
          <p:cNvCxnSpPr>
            <a:cxnSpLocks/>
          </p:cNvCxnSpPr>
          <p:nvPr/>
        </p:nvCxnSpPr>
        <p:spPr>
          <a:xfrm>
            <a:off x="3329682" y="5183993"/>
            <a:ext cx="7200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53D4896-0BA8-478A-8947-47C064CE4E51}"/>
              </a:ext>
            </a:extLst>
          </p:cNvPr>
          <p:cNvCxnSpPr>
            <a:cxnSpLocks/>
          </p:cNvCxnSpPr>
          <p:nvPr/>
        </p:nvCxnSpPr>
        <p:spPr>
          <a:xfrm>
            <a:off x="3329682" y="5436021"/>
            <a:ext cx="50405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535345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D9C3E6DB-175F-4306-8305-E4775B64B718}" vid="{20BA47D9-DCA3-4C43-83B5-99A9A8FB733F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2450</TotalTime>
  <Words>1654</Words>
  <Application>Microsoft Office PowerPoint</Application>
  <PresentationFormat>ユーザー設定</PresentationFormat>
  <Paragraphs>338</Paragraphs>
  <Slides>20</Slides>
  <Notes>3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31" baseType="lpstr">
      <vt:lpstr>Arial Unicode MS</vt:lpstr>
      <vt:lpstr>ＭＳ Ｐゴシック</vt:lpstr>
      <vt:lpstr>Arial</vt:lpstr>
      <vt:lpstr>Calibri</vt:lpstr>
      <vt:lpstr>Cambria Math</vt:lpstr>
      <vt:lpstr>Comic Sans MS</vt:lpstr>
      <vt:lpstr>Symbol</vt:lpstr>
      <vt:lpstr>Times New Roman</vt:lpstr>
      <vt:lpstr>Wingdings</vt:lpstr>
      <vt:lpstr>ppt-template1</vt:lpstr>
      <vt:lpstr>ｸﾞﾗﾌ</vt:lpstr>
      <vt:lpstr>High Gradient Linac for High Intensity Positron Production</vt:lpstr>
      <vt:lpstr>PowerPoint プレゼンテーション</vt:lpstr>
      <vt:lpstr>KEK Linac and positron source</vt:lpstr>
      <vt:lpstr>Slow positron facility</vt:lpstr>
      <vt:lpstr>moderator</vt:lpstr>
      <vt:lpstr>Target and moderator</vt:lpstr>
      <vt:lpstr>Applications of slow positron</vt:lpstr>
      <vt:lpstr>TRHEPD –total reflection high energy positron diffraction</vt:lpstr>
      <vt:lpstr>Present situation in slow positron source</vt:lpstr>
      <vt:lpstr>Parameter consideration 1</vt:lpstr>
      <vt:lpstr>Positron source in GBAR</vt:lpstr>
      <vt:lpstr>Interaction of photon with matter</vt:lpstr>
      <vt:lpstr>Parameter consideration 1</vt:lpstr>
      <vt:lpstr>Parameter consideration 2</vt:lpstr>
      <vt:lpstr>Layout and upgrade scheme</vt:lpstr>
      <vt:lpstr>Efficiency of moderator vs positron energy</vt:lpstr>
      <vt:lpstr>PowerPoint プレゼンテーション</vt:lpstr>
      <vt:lpstr>Positron source for SuperKEKB</vt:lpstr>
      <vt:lpstr>Summary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enomoto yoshinori</dc:creator>
  <cp:lastModifiedBy>enomoto yoshinori</cp:lastModifiedBy>
  <cp:revision>59</cp:revision>
  <cp:lastPrinted>2011-01-25T09:13:57Z</cp:lastPrinted>
  <dcterms:created xsi:type="dcterms:W3CDTF">2022-04-20T06:10:17Z</dcterms:created>
  <dcterms:modified xsi:type="dcterms:W3CDTF">2022-05-17T12:41:12Z</dcterms:modified>
</cp:coreProperties>
</file>