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handoutMasterIdLst>
    <p:handoutMasterId r:id="rId23"/>
  </p:handoutMasterIdLst>
  <p:sldIdLst>
    <p:sldId id="296" r:id="rId2"/>
    <p:sldId id="295" r:id="rId3"/>
    <p:sldId id="299" r:id="rId4"/>
    <p:sldId id="302" r:id="rId5"/>
    <p:sldId id="300" r:id="rId6"/>
    <p:sldId id="301" r:id="rId7"/>
    <p:sldId id="305" r:id="rId8"/>
    <p:sldId id="321" r:id="rId9"/>
    <p:sldId id="306" r:id="rId10"/>
    <p:sldId id="307" r:id="rId11"/>
    <p:sldId id="308" r:id="rId12"/>
    <p:sldId id="309" r:id="rId13"/>
    <p:sldId id="310" r:id="rId14"/>
    <p:sldId id="311" r:id="rId15"/>
    <p:sldId id="312" r:id="rId16"/>
    <p:sldId id="315" r:id="rId17"/>
    <p:sldId id="322" r:id="rId18"/>
    <p:sldId id="318" r:id="rId19"/>
    <p:sldId id="319" r:id="rId20"/>
    <p:sldId id="313" r:id="rId21"/>
  </p:sldIdLst>
  <p:sldSz cx="9144000" cy="5143500" type="screen16x9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BE0F8"/>
    <a:srgbClr val="2E6C68"/>
    <a:srgbClr val="FEFDF9"/>
    <a:srgbClr val="006968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994" autoAdjust="0"/>
    <p:restoredTop sz="94660"/>
  </p:normalViewPr>
  <p:slideViewPr>
    <p:cSldViewPr snapToGrid="0" snapToObjects="1">
      <p:cViewPr varScale="1">
        <p:scale>
          <a:sx n="155" d="100"/>
          <a:sy n="155" d="100"/>
        </p:scale>
        <p:origin x="198" y="480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11" d="100"/>
          <a:sy n="111" d="100"/>
        </p:scale>
        <p:origin x="3246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8645CA-AEBA-4F0E-8E0D-3678F5BA5832}" type="datetimeFigureOut">
              <a:rPr lang="en-GB" smtClean="0"/>
              <a:t>16/11/2021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E4C364-8FA9-4185-B96D-E9C9E9381D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178135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38E7C2-6D24-4933-82D8-5FA94611C3C9}" type="datetimeFigureOut">
              <a:rPr lang="en-GB" smtClean="0"/>
              <a:t>16/11/2021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6563" y="1233488"/>
            <a:ext cx="5924550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20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8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8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522E45-65CC-45AD-8B4F-9F45E88ADD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628502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yuniqa.ch/" TargetMode="External"/><Relationship Id="rId2" Type="http://schemas.openxmlformats.org/officeDocument/2006/relationships/hyperlink" Target="mailto:uniqa@cern.ch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png"/><Relationship Id="rId4" Type="http://schemas.openxmlformats.org/officeDocument/2006/relationships/hyperlink" Target="https://chis.cern/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www.myuniqa.ch/gateway/myuniqa-ch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D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05985"/>
            <a:ext cx="9144000" cy="2186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9571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0319" y="92231"/>
            <a:ext cx="8896865" cy="705332"/>
          </a:xfrm>
        </p:spPr>
        <p:txBody>
          <a:bodyPr>
            <a:noAutofit/>
          </a:bodyPr>
          <a:lstStyle/>
          <a:p>
            <a:pPr>
              <a:tabLst>
                <a:tab pos="8072438" algn="r"/>
              </a:tabLst>
            </a:pPr>
            <a:r>
              <a:rPr lang="en-GB" sz="4800" b="1" spc="-30" dirty="0">
                <a:solidFill>
                  <a:srgbClr val="2E6C68"/>
                </a:solidFill>
                <a:latin typeface="Poppins"/>
              </a:rPr>
              <a:t>SHIPID                                     		</a:t>
            </a:r>
            <a:endParaRPr lang="en-GB" sz="4800" b="1" dirty="0">
              <a:solidFill>
                <a:srgbClr val="2E6C68"/>
              </a:solidFill>
              <a:latin typeface="Poppin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7095994" y="994205"/>
            <a:ext cx="1968175" cy="3203145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SzPct val="70000"/>
              <a:buFont typeface="Arial"/>
              <a:buNone/>
            </a:pPr>
            <a:r>
              <a:rPr lang="en-US" spc="-40" dirty="0" err="1" smtClean="0">
                <a:solidFill>
                  <a:srgbClr val="2E6C68"/>
                </a:solidFill>
              </a:rPr>
              <a:t>Désolé</a:t>
            </a:r>
            <a:r>
              <a:rPr lang="en-US" spc="-40" dirty="0" smtClean="0">
                <a:solidFill>
                  <a:srgbClr val="2E6C68"/>
                </a:solidFill>
              </a:rPr>
              <a:t> </a:t>
            </a:r>
            <a:r>
              <a:rPr lang="en-US" spc="-40" dirty="0">
                <a:solidFill>
                  <a:srgbClr val="2E6C68"/>
                </a:solidFill>
              </a:rPr>
              <a:t>!</a:t>
            </a:r>
          </a:p>
          <a:p>
            <a:pPr marL="0" indent="0" algn="ctr">
              <a:buSzPct val="70000"/>
              <a:buFont typeface="Arial"/>
              <a:buNone/>
            </a:pPr>
            <a:r>
              <a:rPr lang="en-US" spc="-40" dirty="0" err="1" smtClean="0">
                <a:solidFill>
                  <a:srgbClr val="2E6C68"/>
                </a:solidFill>
              </a:rPr>
              <a:t>N’existe</a:t>
            </a:r>
            <a:r>
              <a:rPr lang="en-US" spc="-40" dirty="0" smtClean="0">
                <a:solidFill>
                  <a:srgbClr val="2E6C68"/>
                </a:solidFill>
              </a:rPr>
              <a:t> </a:t>
            </a:r>
            <a:r>
              <a:rPr lang="en-US" spc="-40" dirty="0" err="1" smtClean="0">
                <a:solidFill>
                  <a:srgbClr val="2E6C68"/>
                </a:solidFill>
              </a:rPr>
              <a:t>qu’en</a:t>
            </a:r>
            <a:r>
              <a:rPr lang="en-US" spc="-40" dirty="0" smtClean="0">
                <a:solidFill>
                  <a:srgbClr val="2E6C68"/>
                </a:solidFill>
              </a:rPr>
              <a:t>  </a:t>
            </a:r>
            <a:r>
              <a:rPr lang="en-US" spc="-40" dirty="0" smtClean="0">
                <a:solidFill>
                  <a:srgbClr val="BBE0F8"/>
                </a:solidFill>
                <a:latin typeface="Poppins"/>
              </a:rPr>
              <a:t>version </a:t>
            </a:r>
            <a:r>
              <a:rPr lang="en-US" spc="-40" dirty="0" err="1" smtClean="0">
                <a:solidFill>
                  <a:srgbClr val="BBE0F8"/>
                </a:solidFill>
                <a:latin typeface="Poppins"/>
              </a:rPr>
              <a:t>papier</a:t>
            </a:r>
            <a:r>
              <a:rPr lang="en-US" spc="-40" dirty="0" smtClean="0">
                <a:solidFill>
                  <a:srgbClr val="BBE0F8"/>
                </a:solidFill>
                <a:latin typeface="Poppins"/>
              </a:rPr>
              <a:t> </a:t>
            </a:r>
          </a:p>
          <a:p>
            <a:pPr marL="0" indent="0" algn="ctr">
              <a:buSzPct val="70000"/>
              <a:buFont typeface="Arial"/>
              <a:buNone/>
            </a:pPr>
            <a:r>
              <a:rPr lang="en-US" spc="-40" dirty="0" smtClean="0">
                <a:solidFill>
                  <a:srgbClr val="2E6C68"/>
                </a:solidFill>
              </a:rPr>
              <a:t>pour  les </a:t>
            </a:r>
            <a:r>
              <a:rPr lang="en-US" spc="-40" dirty="0" err="1" smtClean="0">
                <a:solidFill>
                  <a:srgbClr val="2E6C68"/>
                </a:solidFill>
              </a:rPr>
              <a:t>pensionnés</a:t>
            </a:r>
            <a:endParaRPr lang="en-GB" spc="-40" dirty="0">
              <a:solidFill>
                <a:srgbClr val="2E6C68"/>
              </a:solidFill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-519167" y="4312581"/>
            <a:ext cx="9664671" cy="1116000"/>
            <a:chOff x="-519167" y="4312581"/>
            <a:chExt cx="9664671" cy="1116000"/>
          </a:xfrm>
        </p:grpSpPr>
        <p:sp>
          <p:nvSpPr>
            <p:cNvPr id="14" name="Rectangle 13"/>
            <p:cNvSpPr/>
            <p:nvPr/>
          </p:nvSpPr>
          <p:spPr>
            <a:xfrm>
              <a:off x="4513" y="4529890"/>
              <a:ext cx="9140991" cy="613610"/>
            </a:xfrm>
            <a:prstGeom prst="rect">
              <a:avLst/>
            </a:prstGeom>
            <a:solidFill>
              <a:srgbClr val="006968"/>
            </a:solidFill>
            <a:ln>
              <a:solidFill>
                <a:srgbClr val="0069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15" name="Text Placeholder 5"/>
            <p:cNvSpPr txBox="1">
              <a:spLocks/>
            </p:cNvSpPr>
            <p:nvPr/>
          </p:nvSpPr>
          <p:spPr>
            <a:xfrm>
              <a:off x="4348879" y="4713211"/>
              <a:ext cx="2017486" cy="314740"/>
            </a:xfrm>
            <a:prstGeom prst="rect">
              <a:avLst/>
            </a:prstGeom>
          </p:spPr>
          <p:txBody>
            <a:bodyPr vert="horz" lIns="45720" tIns="0" rIns="45720" bIns="0" anchor="b">
              <a:normAutofit/>
            </a:bodyPr>
            <a:lstStyle>
              <a:lvl1pPr marL="0" indent="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None/>
                <a:defRPr kumimoji="0"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None/>
                <a:defRPr kumimoji="0"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dirty="0">
                  <a:solidFill>
                    <a:srgbClr val="FEFDF9"/>
                  </a:solidFill>
                  <a:latin typeface="Poppins"/>
                </a:rPr>
                <a:t>16 </a:t>
              </a:r>
              <a:r>
                <a:rPr lang="en-GB" sz="1200" dirty="0" err="1" smtClean="0">
                  <a:solidFill>
                    <a:srgbClr val="FEFDF9"/>
                  </a:solidFill>
                  <a:latin typeface="Poppins"/>
                </a:rPr>
                <a:t>Novembre</a:t>
              </a:r>
              <a:r>
                <a:rPr lang="en-GB" sz="1200" dirty="0" smtClean="0">
                  <a:solidFill>
                    <a:srgbClr val="FEFDF9"/>
                  </a:solidFill>
                  <a:latin typeface="Poppins"/>
                </a:rPr>
                <a:t> </a:t>
              </a:r>
              <a:r>
                <a:rPr lang="en-GB" sz="1200" dirty="0">
                  <a:solidFill>
                    <a:srgbClr val="FEFDF9"/>
                  </a:solidFill>
                  <a:latin typeface="Poppins"/>
                </a:rPr>
                <a:t>2021</a:t>
              </a:r>
            </a:p>
          </p:txBody>
        </p:sp>
        <p:sp>
          <p:nvSpPr>
            <p:cNvPr id="16" name="Slide Number Placeholder 6"/>
            <p:cNvSpPr txBox="1">
              <a:spLocks/>
            </p:cNvSpPr>
            <p:nvPr/>
          </p:nvSpPr>
          <p:spPr>
            <a:xfrm>
              <a:off x="8684054" y="4821211"/>
              <a:ext cx="380115" cy="273844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17918391-D411-FE40-AAD7-861AE5233E0E}" type="slidenum">
                <a:rPr lang="en-US" sz="1200" smtClean="0">
                  <a:solidFill>
                    <a:srgbClr val="FEFDF9"/>
                  </a:solidFill>
                  <a:latin typeface="Poppins"/>
                </a:rPr>
                <a:pPr/>
                <a:t>10</a:t>
              </a:fld>
              <a:endParaRPr lang="en-US" sz="1200" dirty="0">
                <a:solidFill>
                  <a:srgbClr val="FEFDF9"/>
                </a:solidFill>
                <a:latin typeface="Poppins"/>
              </a:endParaRPr>
            </a:p>
          </p:txBody>
        </p:sp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9167" y="4312581"/>
              <a:ext cx="4667378" cy="1116000"/>
            </a:xfrm>
            <a:prstGeom prst="rect">
              <a:avLst/>
            </a:prstGeom>
          </p:spPr>
        </p:pic>
      </p:grp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7370" t="12671" r="4789" b="18563"/>
          <a:stretch/>
        </p:blipFill>
        <p:spPr>
          <a:xfrm>
            <a:off x="2661431" y="18534"/>
            <a:ext cx="4048287" cy="4482279"/>
          </a:xfrm>
          <a:prstGeom prst="rect">
            <a:avLst/>
          </a:prstGeom>
        </p:spPr>
      </p:pic>
      <p:sp>
        <p:nvSpPr>
          <p:cNvPr id="21" name="Title 1"/>
          <p:cNvSpPr txBox="1">
            <a:spLocks/>
          </p:cNvSpPr>
          <p:nvPr/>
        </p:nvSpPr>
        <p:spPr>
          <a:xfrm>
            <a:off x="80319" y="764872"/>
            <a:ext cx="2194836" cy="3262628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8072438" algn="r"/>
              </a:tabLst>
            </a:pPr>
            <a:r>
              <a:rPr lang="en-GB" sz="2800" spc="-30" dirty="0">
                <a:solidFill>
                  <a:srgbClr val="BBE0F8"/>
                </a:solidFill>
                <a:latin typeface="Poppins"/>
              </a:rPr>
              <a:t>S</a:t>
            </a:r>
            <a:r>
              <a:rPr lang="en-GB" sz="2800" spc="-30" dirty="0">
                <a:solidFill>
                  <a:srgbClr val="2E6C68"/>
                </a:solidFill>
                <a:latin typeface="Poppins"/>
              </a:rPr>
              <a:t>pouse </a:t>
            </a:r>
            <a:r>
              <a:rPr lang="en-GB" sz="2800" spc="-30" dirty="0">
                <a:solidFill>
                  <a:srgbClr val="BBE0F8"/>
                </a:solidFill>
                <a:latin typeface="Poppins"/>
              </a:rPr>
              <a:t>H</a:t>
            </a:r>
            <a:r>
              <a:rPr lang="en-GB" sz="2800" spc="-30" dirty="0">
                <a:solidFill>
                  <a:srgbClr val="2E6C68"/>
                </a:solidFill>
                <a:latin typeface="Poppins"/>
              </a:rPr>
              <a:t>ealth </a:t>
            </a:r>
            <a:r>
              <a:rPr lang="en-GB" sz="2800" spc="-30" dirty="0">
                <a:solidFill>
                  <a:srgbClr val="BBE0F8"/>
                </a:solidFill>
                <a:latin typeface="Poppins"/>
              </a:rPr>
              <a:t>I</a:t>
            </a:r>
            <a:r>
              <a:rPr lang="en-GB" sz="2800" spc="-30" dirty="0">
                <a:solidFill>
                  <a:srgbClr val="2E6C68"/>
                </a:solidFill>
                <a:latin typeface="Poppins"/>
              </a:rPr>
              <a:t>nsurance &amp; </a:t>
            </a:r>
            <a:r>
              <a:rPr lang="en-GB" sz="2800" spc="-30" dirty="0">
                <a:solidFill>
                  <a:srgbClr val="BBE0F8"/>
                </a:solidFill>
                <a:latin typeface="Poppins"/>
              </a:rPr>
              <a:t>P</a:t>
            </a:r>
            <a:r>
              <a:rPr lang="en-GB" sz="2800" spc="-30" dirty="0">
                <a:solidFill>
                  <a:srgbClr val="2E6C68"/>
                </a:solidFill>
                <a:latin typeface="Poppins"/>
              </a:rPr>
              <a:t>rofessional </a:t>
            </a:r>
            <a:r>
              <a:rPr lang="en-GB" sz="2800" spc="-30" dirty="0">
                <a:solidFill>
                  <a:srgbClr val="BBE0F8"/>
                </a:solidFill>
                <a:latin typeface="Poppins"/>
              </a:rPr>
              <a:t>I</a:t>
            </a:r>
            <a:r>
              <a:rPr lang="en-GB" sz="2800" spc="-30" dirty="0">
                <a:solidFill>
                  <a:srgbClr val="2E6C68"/>
                </a:solidFill>
                <a:latin typeface="Poppins"/>
              </a:rPr>
              <a:t>ncome </a:t>
            </a:r>
            <a:r>
              <a:rPr lang="en-GB" sz="2800" spc="-30" dirty="0">
                <a:solidFill>
                  <a:srgbClr val="BBE0F8"/>
                </a:solidFill>
                <a:latin typeface="Poppins"/>
              </a:rPr>
              <a:t>D</a:t>
            </a:r>
            <a:r>
              <a:rPr lang="en-GB" sz="2800" spc="-30" dirty="0">
                <a:solidFill>
                  <a:srgbClr val="2E6C68"/>
                </a:solidFill>
                <a:latin typeface="Poppins"/>
              </a:rPr>
              <a:t>eclaration</a:t>
            </a:r>
            <a:endParaRPr lang="en-GB" sz="2800" dirty="0">
              <a:solidFill>
                <a:srgbClr val="2E6C68"/>
              </a:solidFill>
              <a:latin typeface="Poppins"/>
            </a:endParaRPr>
          </a:p>
        </p:txBody>
      </p:sp>
    </p:spTree>
    <p:extLst>
      <p:ext uri="{BB962C8B-B14F-4D97-AF65-F5344CB8AC3E}">
        <p14:creationId xmlns:p14="http://schemas.microsoft.com/office/powerpoint/2010/main" val="2060665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78684" y="66262"/>
            <a:ext cx="8885486" cy="705332"/>
          </a:xfrm>
        </p:spPr>
        <p:txBody>
          <a:bodyPr>
            <a:normAutofit fontScale="90000"/>
          </a:bodyPr>
          <a:lstStyle/>
          <a:p>
            <a:pPr>
              <a:tabLst>
                <a:tab pos="8072438" algn="r"/>
              </a:tabLst>
            </a:pPr>
            <a:r>
              <a:rPr lang="en-GB" sz="4800" b="1" i="1" spc="-30" dirty="0">
                <a:solidFill>
                  <a:srgbClr val="2E6C68"/>
                </a:solidFill>
                <a:latin typeface="Poppins"/>
              </a:rPr>
              <a:t>Ce qui change &amp; </a:t>
            </a:r>
            <a:r>
              <a:rPr lang="en-GB" sz="4800" b="1" i="1" u="sng" spc="-30" dirty="0">
                <a:solidFill>
                  <a:srgbClr val="BBE0F8"/>
                </a:solidFill>
                <a:latin typeface="Poppins"/>
              </a:rPr>
              <a:t>ne </a:t>
            </a:r>
            <a:r>
              <a:rPr lang="en-GB" sz="4800" b="1" i="1" spc="-30" dirty="0">
                <a:solidFill>
                  <a:srgbClr val="2E6C68"/>
                </a:solidFill>
                <a:latin typeface="Poppins"/>
              </a:rPr>
              <a:t>change</a:t>
            </a:r>
            <a:r>
              <a:rPr lang="en-GB" sz="4800" b="1" dirty="0">
                <a:solidFill>
                  <a:srgbClr val="2E6C68"/>
                </a:solidFill>
                <a:latin typeface="Poppins"/>
                <a:sym typeface="Wingdings 2" panose="05020102010507070707" pitchFamily="18" charset="2"/>
              </a:rPr>
              <a:t> </a:t>
            </a:r>
            <a:r>
              <a:rPr lang="en-GB" sz="4800" b="1" i="1" u="sng" spc="-30" dirty="0">
                <a:solidFill>
                  <a:srgbClr val="BBE0F8"/>
                </a:solidFill>
                <a:latin typeface="Poppins"/>
                <a:sym typeface="Wingdings 2" panose="05020102010507070707" pitchFamily="18" charset="2"/>
              </a:rPr>
              <a:t>pas</a:t>
            </a:r>
            <a:endParaRPr lang="en-GB" sz="4900" b="1" dirty="0">
              <a:solidFill>
                <a:srgbClr val="2E6C68"/>
              </a:solidFill>
              <a:latin typeface="Poppin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7200" y="772818"/>
            <a:ext cx="8229600" cy="3491318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7188" indent="-357188" algn="just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z="2600" spc="-40" dirty="0" err="1" smtClean="0">
                <a:solidFill>
                  <a:schemeClr val="accent6"/>
                </a:solidFill>
                <a:latin typeface="Poppins"/>
              </a:rPr>
              <a:t>Vous</a:t>
            </a:r>
            <a:r>
              <a:rPr lang="en-GB" sz="2600" spc="-4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600" spc="-40" dirty="0" err="1" smtClean="0">
                <a:solidFill>
                  <a:schemeClr val="accent6"/>
                </a:solidFill>
                <a:latin typeface="Poppins"/>
              </a:rPr>
              <a:t>devez</a:t>
            </a:r>
            <a:r>
              <a:rPr lang="en-GB" sz="2600" spc="-4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600" spc="-40" dirty="0" err="1" smtClean="0">
                <a:solidFill>
                  <a:schemeClr val="accent6"/>
                </a:solidFill>
                <a:latin typeface="Poppins"/>
              </a:rPr>
              <a:t>vous</a:t>
            </a:r>
            <a:r>
              <a:rPr lang="en-GB" sz="2600" spc="-4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600" spc="-40" dirty="0" err="1" smtClean="0">
                <a:solidFill>
                  <a:schemeClr val="accent6"/>
                </a:solidFill>
                <a:latin typeface="Poppins"/>
              </a:rPr>
              <a:t>rappeler</a:t>
            </a:r>
            <a:r>
              <a:rPr lang="en-GB" sz="2600" spc="-40" dirty="0" smtClean="0">
                <a:solidFill>
                  <a:schemeClr val="accent6"/>
                </a:solidFill>
                <a:latin typeface="Poppins"/>
              </a:rPr>
              <a:t> de demander, de </a:t>
            </a:r>
            <a:r>
              <a:rPr lang="en-GB" sz="2600" spc="-40" dirty="0" err="1" smtClean="0">
                <a:solidFill>
                  <a:schemeClr val="accent6"/>
                </a:solidFill>
                <a:latin typeface="Poppins"/>
              </a:rPr>
              <a:t>compléter</a:t>
            </a:r>
            <a:r>
              <a:rPr lang="en-GB" sz="2600" spc="-40" dirty="0" smtClean="0">
                <a:solidFill>
                  <a:schemeClr val="accent6"/>
                </a:solidFill>
                <a:latin typeface="Poppins"/>
              </a:rPr>
              <a:t> et de </a:t>
            </a:r>
            <a:r>
              <a:rPr lang="en-GB" sz="2600" spc="-40" dirty="0" err="1" smtClean="0">
                <a:solidFill>
                  <a:schemeClr val="accent6"/>
                </a:solidFill>
                <a:latin typeface="Poppins"/>
              </a:rPr>
              <a:t>renvoyer</a:t>
            </a:r>
            <a:r>
              <a:rPr lang="en-GB" sz="2600" spc="-4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fr-CH" sz="2600" spc="-40" dirty="0" smtClean="0">
                <a:solidFill>
                  <a:schemeClr val="accent6"/>
                </a:solidFill>
                <a:latin typeface="Poppins"/>
              </a:rPr>
              <a:t>une</a:t>
            </a:r>
            <a:r>
              <a:rPr lang="en-US" sz="2600" spc="-4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US" sz="2600" b="1" spc="-40" dirty="0">
                <a:solidFill>
                  <a:srgbClr val="BBE0F8"/>
                </a:solidFill>
                <a:latin typeface="Poppins"/>
              </a:rPr>
              <a:t>SHIPID</a:t>
            </a:r>
            <a:r>
              <a:rPr lang="en-US" sz="2600" spc="-4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US" sz="2600" spc="-40" dirty="0" smtClean="0">
                <a:solidFill>
                  <a:schemeClr val="accent6"/>
                </a:solidFill>
                <a:latin typeface="Poppins"/>
              </a:rPr>
              <a:t>à </a:t>
            </a:r>
            <a:r>
              <a:rPr lang="en-US" sz="2600" u="sng" spc="-40" dirty="0" err="1" smtClean="0">
                <a:solidFill>
                  <a:schemeClr val="accent6"/>
                </a:solidFill>
                <a:latin typeface="Poppins"/>
              </a:rPr>
              <a:t>chaque</a:t>
            </a:r>
            <a:r>
              <a:rPr lang="en-US" sz="2600" u="sng" spc="-4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US" sz="2600" u="sng" spc="-40" dirty="0" err="1" smtClean="0">
                <a:solidFill>
                  <a:schemeClr val="accent6"/>
                </a:solidFill>
                <a:latin typeface="Poppins"/>
              </a:rPr>
              <a:t>fois</a:t>
            </a:r>
            <a:r>
              <a:rPr lang="en-US" sz="2600" u="sng" spc="-4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US" sz="2600" spc="-40" dirty="0" err="1" smtClean="0">
                <a:solidFill>
                  <a:schemeClr val="accent6"/>
                </a:solidFill>
                <a:latin typeface="Poppins"/>
              </a:rPr>
              <a:t>qu’il</a:t>
            </a:r>
            <a:r>
              <a:rPr lang="en-US" sz="2600" spc="-40" dirty="0" smtClean="0">
                <a:solidFill>
                  <a:schemeClr val="accent6"/>
                </a:solidFill>
                <a:latin typeface="Poppins"/>
              </a:rPr>
              <a:t> y a un </a:t>
            </a:r>
            <a:r>
              <a:rPr lang="en-US" sz="2600" spc="-40" dirty="0" err="1" smtClean="0">
                <a:solidFill>
                  <a:schemeClr val="accent6"/>
                </a:solidFill>
                <a:latin typeface="Poppins"/>
              </a:rPr>
              <a:t>changement</a:t>
            </a:r>
            <a:endParaRPr lang="en-US" sz="2600" spc="-40" dirty="0">
              <a:solidFill>
                <a:schemeClr val="accent6"/>
              </a:solidFill>
              <a:latin typeface="Poppins"/>
            </a:endParaRPr>
          </a:p>
          <a:p>
            <a:pPr marL="868680" lvl="1" algn="just">
              <a:buClr>
                <a:srgbClr val="2E6C68"/>
              </a:buClr>
              <a:buSzPct val="60000"/>
              <a:buFont typeface="Wingdings" panose="05000000000000000000" pitchFamily="2" charset="2"/>
              <a:buChar char="Ø"/>
            </a:pPr>
            <a:r>
              <a:rPr lang="en-US" sz="2200" spc="-20" dirty="0" err="1" smtClean="0">
                <a:solidFill>
                  <a:schemeClr val="accent6"/>
                </a:solidFill>
                <a:latin typeface="Poppins"/>
              </a:rPr>
              <a:t>Votre</a:t>
            </a:r>
            <a:r>
              <a:rPr lang="en-US" sz="2200" spc="-20" dirty="0" smtClean="0">
                <a:solidFill>
                  <a:schemeClr val="accent6"/>
                </a:solidFill>
                <a:latin typeface="Poppins"/>
              </a:rPr>
              <a:t> conjoint </a:t>
            </a:r>
            <a:r>
              <a:rPr lang="en-US" sz="2200" spc="-20" dirty="0" err="1" smtClean="0">
                <a:solidFill>
                  <a:schemeClr val="accent6"/>
                </a:solidFill>
                <a:latin typeface="Poppins"/>
              </a:rPr>
              <a:t>prend</a:t>
            </a:r>
            <a:r>
              <a:rPr lang="en-US" sz="2200" spc="-2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US" sz="2200" spc="-20" dirty="0" err="1" smtClean="0">
                <a:solidFill>
                  <a:schemeClr val="accent6"/>
                </a:solidFill>
                <a:latin typeface="Poppins"/>
              </a:rPr>
              <a:t>sa</a:t>
            </a:r>
            <a:r>
              <a:rPr lang="en-US" sz="2200" spc="-2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US" sz="2200" spc="-20" dirty="0" err="1" smtClean="0">
                <a:solidFill>
                  <a:schemeClr val="accent6"/>
                </a:solidFill>
                <a:latin typeface="Poppins"/>
              </a:rPr>
              <a:t>retraite</a:t>
            </a:r>
            <a:r>
              <a:rPr lang="en-US" sz="2200" spc="-20" dirty="0" smtClean="0">
                <a:solidFill>
                  <a:schemeClr val="accent6"/>
                </a:solidFill>
                <a:latin typeface="Poppins"/>
              </a:rPr>
              <a:t> : son </a:t>
            </a:r>
            <a:r>
              <a:rPr lang="en-US" sz="2200" spc="-20" dirty="0" err="1" smtClean="0">
                <a:solidFill>
                  <a:schemeClr val="accent6"/>
                </a:solidFill>
                <a:latin typeface="Poppins"/>
              </a:rPr>
              <a:t>revenu</a:t>
            </a:r>
            <a:r>
              <a:rPr lang="en-US" sz="2200" spc="-2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US" sz="2200" spc="-20" dirty="0" err="1" smtClean="0">
                <a:solidFill>
                  <a:schemeClr val="accent6"/>
                </a:solidFill>
                <a:latin typeface="Poppins"/>
              </a:rPr>
              <a:t>diminue</a:t>
            </a:r>
            <a:r>
              <a:rPr lang="en-US" sz="2200" spc="-20" dirty="0" smtClean="0">
                <a:solidFill>
                  <a:schemeClr val="accent6"/>
                </a:solidFill>
                <a:latin typeface="Poppins"/>
              </a:rPr>
              <a:t>, </a:t>
            </a:r>
            <a:r>
              <a:rPr lang="en-US" sz="2200" spc="-20" dirty="0" err="1" smtClean="0">
                <a:solidFill>
                  <a:schemeClr val="accent6"/>
                </a:solidFill>
                <a:latin typeface="Poppins"/>
              </a:rPr>
              <a:t>votre</a:t>
            </a:r>
            <a:r>
              <a:rPr lang="en-US" sz="2200" spc="-2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US" sz="2200" spc="-20" dirty="0" err="1" smtClean="0">
                <a:solidFill>
                  <a:schemeClr val="accent6"/>
                </a:solidFill>
                <a:latin typeface="Poppins"/>
              </a:rPr>
              <a:t>cotisation</a:t>
            </a:r>
            <a:r>
              <a:rPr lang="en-US" sz="2200" spc="-2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US" sz="2200" spc="-20" dirty="0" err="1" smtClean="0">
                <a:solidFill>
                  <a:schemeClr val="accent6"/>
                </a:solidFill>
                <a:latin typeface="Poppins"/>
              </a:rPr>
              <a:t>complémentaire</a:t>
            </a:r>
            <a:r>
              <a:rPr lang="en-US" sz="2200" spc="-2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US" sz="2200" spc="-20" dirty="0" err="1" smtClean="0">
                <a:solidFill>
                  <a:schemeClr val="accent6"/>
                </a:solidFill>
                <a:latin typeface="Poppins"/>
              </a:rPr>
              <a:t>peut</a:t>
            </a:r>
            <a:r>
              <a:rPr lang="en-US" sz="2200" spc="-2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US" sz="2200" spc="-20" dirty="0" err="1" smtClean="0">
                <a:solidFill>
                  <a:schemeClr val="accent6"/>
                </a:solidFill>
                <a:latin typeface="Poppins"/>
              </a:rPr>
              <a:t>diminuer</a:t>
            </a:r>
            <a:r>
              <a:rPr lang="en-US" sz="2200" spc="-2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US" sz="2200" spc="-20" dirty="0" err="1" smtClean="0">
                <a:solidFill>
                  <a:schemeClr val="accent6"/>
                </a:solidFill>
                <a:latin typeface="Poppins"/>
              </a:rPr>
              <a:t>également</a:t>
            </a:r>
            <a:endParaRPr lang="en-US" sz="2200" spc="-20" dirty="0" smtClean="0">
              <a:solidFill>
                <a:schemeClr val="accent6"/>
              </a:solidFill>
              <a:latin typeface="Poppins"/>
            </a:endParaRPr>
          </a:p>
          <a:p>
            <a:pPr marL="868680" lvl="1" algn="just">
              <a:buClr>
                <a:srgbClr val="2E6C68"/>
              </a:buClr>
              <a:buSzPct val="60000"/>
              <a:buFont typeface="Wingdings" panose="05000000000000000000" pitchFamily="2" charset="2"/>
              <a:buChar char="Ø"/>
            </a:pPr>
            <a:endParaRPr lang="en-US" sz="2200" spc="-20" dirty="0" smtClean="0">
              <a:solidFill>
                <a:schemeClr val="accent6"/>
              </a:solidFill>
              <a:latin typeface="Poppins"/>
            </a:endParaRPr>
          </a:p>
          <a:p>
            <a:pPr marL="868680" lvl="1" algn="just">
              <a:buClr>
                <a:srgbClr val="2E6C68"/>
              </a:buClr>
              <a:buSzPct val="60000"/>
              <a:buFont typeface="Wingdings" panose="05000000000000000000" pitchFamily="2" charset="2"/>
              <a:buChar char="Ø"/>
            </a:pPr>
            <a:r>
              <a:rPr lang="en-US" sz="2200" spc="-20" dirty="0" err="1" smtClean="0">
                <a:solidFill>
                  <a:schemeClr val="accent6"/>
                </a:solidFill>
                <a:latin typeface="Poppins"/>
              </a:rPr>
              <a:t>Votre</a:t>
            </a:r>
            <a:r>
              <a:rPr lang="en-US" sz="2200" spc="-20" dirty="0" smtClean="0">
                <a:solidFill>
                  <a:schemeClr val="accent6"/>
                </a:solidFill>
                <a:latin typeface="Poppins"/>
              </a:rPr>
              <a:t> conjoint </a:t>
            </a:r>
            <a:r>
              <a:rPr lang="en-US" sz="2200" spc="-20" dirty="0" err="1" smtClean="0">
                <a:solidFill>
                  <a:schemeClr val="accent6"/>
                </a:solidFill>
                <a:latin typeface="Poppins"/>
              </a:rPr>
              <a:t>atteint</a:t>
            </a:r>
            <a:r>
              <a:rPr lang="en-US" sz="2200" spc="-2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US" sz="2200" spc="-20" dirty="0" err="1" smtClean="0">
                <a:solidFill>
                  <a:schemeClr val="accent6"/>
                </a:solidFill>
                <a:latin typeface="Poppins"/>
              </a:rPr>
              <a:t>l’âge</a:t>
            </a:r>
            <a:r>
              <a:rPr lang="en-US" sz="2200" spc="-20" dirty="0" smtClean="0">
                <a:solidFill>
                  <a:schemeClr val="accent6"/>
                </a:solidFill>
                <a:latin typeface="Poppins"/>
              </a:rPr>
              <a:t> de la </a:t>
            </a:r>
            <a:r>
              <a:rPr lang="en-US" sz="2200" spc="-20" dirty="0" err="1" smtClean="0">
                <a:solidFill>
                  <a:schemeClr val="accent6"/>
                </a:solidFill>
                <a:latin typeface="Poppins"/>
              </a:rPr>
              <a:t>retraite</a:t>
            </a:r>
            <a:r>
              <a:rPr lang="en-US" sz="2200" spc="-20" dirty="0" smtClean="0">
                <a:solidFill>
                  <a:schemeClr val="accent6"/>
                </a:solidFill>
                <a:latin typeface="Poppins"/>
              </a:rPr>
              <a:t> après </a:t>
            </a:r>
            <a:r>
              <a:rPr lang="en-US" sz="2200" spc="-20" dirty="0" err="1" smtClean="0">
                <a:solidFill>
                  <a:schemeClr val="accent6"/>
                </a:solidFill>
                <a:latin typeface="Poppins"/>
              </a:rPr>
              <a:t>une</a:t>
            </a:r>
            <a:r>
              <a:rPr lang="en-US" sz="2200" spc="-2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US" sz="2200" spc="-20" dirty="0" err="1" smtClean="0">
                <a:solidFill>
                  <a:schemeClr val="accent6"/>
                </a:solidFill>
                <a:latin typeface="Poppins"/>
              </a:rPr>
              <a:t>période</a:t>
            </a:r>
            <a:r>
              <a:rPr lang="en-US" sz="2200" spc="-20" dirty="0" smtClean="0">
                <a:solidFill>
                  <a:schemeClr val="accent6"/>
                </a:solidFill>
                <a:latin typeface="Poppins"/>
              </a:rPr>
              <a:t> sans </a:t>
            </a:r>
            <a:r>
              <a:rPr lang="en-US" sz="2200" spc="-20" dirty="0" err="1" smtClean="0">
                <a:solidFill>
                  <a:schemeClr val="accent6"/>
                </a:solidFill>
                <a:latin typeface="Poppins"/>
              </a:rPr>
              <a:t>emploi</a:t>
            </a:r>
            <a:r>
              <a:rPr lang="en-US" sz="2200" spc="-20" dirty="0" smtClean="0">
                <a:solidFill>
                  <a:schemeClr val="accent6"/>
                </a:solidFill>
                <a:latin typeface="Poppins"/>
              </a:rPr>
              <a:t> et sans </a:t>
            </a:r>
            <a:r>
              <a:rPr lang="en-US" sz="2200" spc="-20" dirty="0" err="1" smtClean="0">
                <a:solidFill>
                  <a:schemeClr val="accent6"/>
                </a:solidFill>
                <a:latin typeface="Poppins"/>
              </a:rPr>
              <a:t>revenu</a:t>
            </a:r>
            <a:r>
              <a:rPr lang="en-US" sz="2200" spc="-2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US" sz="2200" spc="-20" dirty="0" smtClean="0">
                <a:solidFill>
                  <a:schemeClr val="accent6"/>
                </a:solidFill>
                <a:latin typeface="Poppins"/>
              </a:rPr>
              <a:t>: son </a:t>
            </a:r>
            <a:r>
              <a:rPr lang="en-US" sz="2200" spc="-20" dirty="0" err="1" smtClean="0">
                <a:solidFill>
                  <a:schemeClr val="accent6"/>
                </a:solidFill>
                <a:latin typeface="Poppins"/>
              </a:rPr>
              <a:t>revenu</a:t>
            </a:r>
            <a:r>
              <a:rPr lang="en-US" sz="2200" spc="-2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US" sz="2200" spc="-20" dirty="0" err="1" smtClean="0">
                <a:solidFill>
                  <a:schemeClr val="accent6"/>
                </a:solidFill>
                <a:latin typeface="Poppins"/>
              </a:rPr>
              <a:t>augmente</a:t>
            </a:r>
            <a:r>
              <a:rPr lang="en-US" sz="2200" spc="-20" dirty="0" smtClean="0">
                <a:solidFill>
                  <a:schemeClr val="accent6"/>
                </a:solidFill>
                <a:latin typeface="Poppins"/>
              </a:rPr>
              <a:t>, </a:t>
            </a:r>
            <a:r>
              <a:rPr lang="en-US" sz="2200" spc="-20" dirty="0" err="1" smtClean="0">
                <a:solidFill>
                  <a:schemeClr val="accent6"/>
                </a:solidFill>
                <a:latin typeface="Poppins"/>
              </a:rPr>
              <a:t>votre</a:t>
            </a:r>
            <a:r>
              <a:rPr lang="en-US" sz="2200" spc="-2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US" sz="2200" spc="-20" dirty="0" err="1" smtClean="0">
                <a:solidFill>
                  <a:schemeClr val="accent6"/>
                </a:solidFill>
                <a:latin typeface="Poppins"/>
              </a:rPr>
              <a:t>cotisation</a:t>
            </a:r>
            <a:r>
              <a:rPr lang="en-US" sz="2200" spc="-2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US" sz="2200" spc="-20" dirty="0" err="1" smtClean="0">
                <a:solidFill>
                  <a:schemeClr val="accent6"/>
                </a:solidFill>
                <a:latin typeface="Poppins"/>
              </a:rPr>
              <a:t>complémentaire</a:t>
            </a:r>
            <a:r>
              <a:rPr lang="en-US" sz="2200" spc="-2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US" sz="2200" spc="-20" dirty="0" err="1" smtClean="0">
                <a:solidFill>
                  <a:schemeClr val="accent6"/>
                </a:solidFill>
                <a:latin typeface="Poppins"/>
              </a:rPr>
              <a:t>peut</a:t>
            </a:r>
            <a:r>
              <a:rPr lang="en-US" sz="2200" spc="-20" dirty="0" smtClean="0">
                <a:solidFill>
                  <a:schemeClr val="accent6"/>
                </a:solidFill>
                <a:latin typeface="Poppins"/>
              </a:rPr>
              <a:t> augmenter </a:t>
            </a:r>
            <a:r>
              <a:rPr lang="en-US" sz="2200" spc="-20" dirty="0" err="1" smtClean="0">
                <a:solidFill>
                  <a:schemeClr val="accent6"/>
                </a:solidFill>
                <a:latin typeface="Poppins"/>
              </a:rPr>
              <a:t>également</a:t>
            </a:r>
            <a:endParaRPr lang="en-GB" sz="2200" spc="-50" dirty="0">
              <a:latin typeface="Poppins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-519167" y="4312581"/>
            <a:ext cx="9664671" cy="1116000"/>
            <a:chOff x="-519167" y="4312581"/>
            <a:chExt cx="9664671" cy="1116000"/>
          </a:xfrm>
        </p:grpSpPr>
        <p:sp>
          <p:nvSpPr>
            <p:cNvPr id="13" name="Rectangle 12"/>
            <p:cNvSpPr/>
            <p:nvPr/>
          </p:nvSpPr>
          <p:spPr>
            <a:xfrm>
              <a:off x="4513" y="4529890"/>
              <a:ext cx="9140991" cy="613610"/>
            </a:xfrm>
            <a:prstGeom prst="rect">
              <a:avLst/>
            </a:prstGeom>
            <a:solidFill>
              <a:srgbClr val="006968"/>
            </a:solidFill>
            <a:ln>
              <a:solidFill>
                <a:srgbClr val="0069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14" name="Text Placeholder 5"/>
            <p:cNvSpPr txBox="1">
              <a:spLocks/>
            </p:cNvSpPr>
            <p:nvPr/>
          </p:nvSpPr>
          <p:spPr>
            <a:xfrm>
              <a:off x="4348879" y="4713211"/>
              <a:ext cx="2017486" cy="314740"/>
            </a:xfrm>
            <a:prstGeom prst="rect">
              <a:avLst/>
            </a:prstGeom>
          </p:spPr>
          <p:txBody>
            <a:bodyPr vert="horz" lIns="45720" tIns="0" rIns="45720" bIns="0" anchor="b">
              <a:normAutofit/>
            </a:bodyPr>
            <a:lstStyle>
              <a:lvl1pPr marL="0" indent="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None/>
                <a:defRPr kumimoji="0"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None/>
                <a:defRPr kumimoji="0"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dirty="0">
                  <a:solidFill>
                    <a:srgbClr val="FEFDF9"/>
                  </a:solidFill>
                  <a:latin typeface="Poppins"/>
                </a:rPr>
                <a:t>16 </a:t>
              </a:r>
              <a:r>
                <a:rPr lang="en-GB" sz="1200" dirty="0" err="1" smtClean="0">
                  <a:solidFill>
                    <a:srgbClr val="FEFDF9"/>
                  </a:solidFill>
                  <a:latin typeface="Poppins"/>
                </a:rPr>
                <a:t>Novembre</a:t>
              </a:r>
              <a:r>
                <a:rPr lang="en-GB" sz="1200" dirty="0" smtClean="0">
                  <a:solidFill>
                    <a:srgbClr val="FEFDF9"/>
                  </a:solidFill>
                  <a:latin typeface="Poppins"/>
                </a:rPr>
                <a:t> </a:t>
              </a:r>
              <a:r>
                <a:rPr lang="en-GB" sz="1200" dirty="0">
                  <a:solidFill>
                    <a:srgbClr val="FEFDF9"/>
                  </a:solidFill>
                  <a:latin typeface="Poppins"/>
                </a:rPr>
                <a:t>2021</a:t>
              </a:r>
            </a:p>
          </p:txBody>
        </p:sp>
        <p:sp>
          <p:nvSpPr>
            <p:cNvPr id="15" name="Slide Number Placeholder 6"/>
            <p:cNvSpPr txBox="1">
              <a:spLocks/>
            </p:cNvSpPr>
            <p:nvPr/>
          </p:nvSpPr>
          <p:spPr>
            <a:xfrm>
              <a:off x="8686800" y="4821211"/>
              <a:ext cx="377369" cy="273844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17918391-D411-FE40-AAD7-861AE5233E0E}" type="slidenum">
                <a:rPr lang="en-US" sz="1200" smtClean="0">
                  <a:solidFill>
                    <a:srgbClr val="FEFDF9"/>
                  </a:solidFill>
                  <a:latin typeface="Poppins"/>
                </a:rPr>
                <a:pPr/>
                <a:t>11</a:t>
              </a:fld>
              <a:endParaRPr lang="en-US" sz="1200" dirty="0">
                <a:solidFill>
                  <a:srgbClr val="FEFDF9"/>
                </a:solidFill>
                <a:latin typeface="Poppins"/>
              </a:endParaRPr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9167" y="4312581"/>
              <a:ext cx="4667378" cy="111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89920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>
            <a:noAutofit/>
          </a:bodyPr>
          <a:lstStyle/>
          <a:p>
            <a:r>
              <a:rPr lang="en-GB" sz="4800" b="1" i="1" dirty="0" err="1" smtClean="0">
                <a:solidFill>
                  <a:srgbClr val="2E6C68"/>
                </a:solidFill>
                <a:latin typeface="Poppins"/>
              </a:rPr>
              <a:t>Sujets</a:t>
            </a:r>
            <a:endParaRPr lang="en-GB" sz="4800" b="1" i="1" dirty="0">
              <a:solidFill>
                <a:srgbClr val="2E6C68"/>
              </a:solidFill>
              <a:latin typeface="Poppin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pc="-40" dirty="0" err="1">
                <a:solidFill>
                  <a:schemeClr val="accent6"/>
                </a:solidFill>
                <a:latin typeface="Poppins"/>
              </a:rPr>
              <a:t>Rester</a:t>
            </a:r>
            <a:r>
              <a:rPr lang="en-GB" spc="-40" dirty="0">
                <a:solidFill>
                  <a:schemeClr val="accent6"/>
                </a:solidFill>
                <a:latin typeface="Poppins"/>
              </a:rPr>
              <a:t> au CHIS: </a:t>
            </a:r>
            <a:r>
              <a:rPr lang="en-GB" spc="-40" dirty="0" err="1">
                <a:solidFill>
                  <a:schemeClr val="accent6"/>
                </a:solidFill>
                <a:latin typeface="Poppins"/>
              </a:rPr>
              <a:t>ce</a:t>
            </a:r>
            <a:r>
              <a:rPr lang="en-GB" spc="-40" dirty="0">
                <a:solidFill>
                  <a:schemeClr val="accent6"/>
                </a:solidFill>
                <a:latin typeface="Poppins"/>
              </a:rPr>
              <a:t> que </a:t>
            </a:r>
            <a:r>
              <a:rPr lang="en-GB" spc="-40" dirty="0" err="1">
                <a:solidFill>
                  <a:schemeClr val="accent6"/>
                </a:solidFill>
                <a:latin typeface="Poppins"/>
              </a:rPr>
              <a:t>vous</a:t>
            </a:r>
            <a:r>
              <a:rPr lang="en-GB" spc="-4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pc="-40" dirty="0" err="1">
                <a:solidFill>
                  <a:schemeClr val="accent6"/>
                </a:solidFill>
                <a:latin typeface="Poppins"/>
              </a:rPr>
              <a:t>devez</a:t>
            </a:r>
            <a:r>
              <a:rPr lang="en-GB" spc="-40" dirty="0">
                <a:solidFill>
                  <a:schemeClr val="accent6"/>
                </a:solidFill>
                <a:latin typeface="Poppins"/>
              </a:rPr>
              <a:t> faire et </a:t>
            </a:r>
            <a:r>
              <a:rPr lang="en-GB" spc="-40" dirty="0" err="1">
                <a:solidFill>
                  <a:schemeClr val="accent6"/>
                </a:solidFill>
                <a:latin typeface="Poppins"/>
              </a:rPr>
              <a:t>quand</a:t>
            </a:r>
            <a:endParaRPr lang="en-GB" spc="-40" dirty="0">
              <a:solidFill>
                <a:schemeClr val="accent6"/>
              </a:solidFill>
              <a:latin typeface="Poppins"/>
            </a:endParaRP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pc="-40" dirty="0">
                <a:solidFill>
                  <a:schemeClr val="accent6"/>
                </a:solidFill>
                <a:latin typeface="Poppins"/>
              </a:rPr>
              <a:t>Ce qui change et </a:t>
            </a:r>
            <a:r>
              <a:rPr lang="en-GB" spc="-40" dirty="0" err="1">
                <a:solidFill>
                  <a:schemeClr val="accent6"/>
                </a:solidFill>
                <a:latin typeface="Poppins"/>
              </a:rPr>
              <a:t>ce</a:t>
            </a:r>
            <a:r>
              <a:rPr lang="en-GB" spc="-40" dirty="0">
                <a:solidFill>
                  <a:schemeClr val="accent6"/>
                </a:solidFill>
                <a:latin typeface="Poppins"/>
              </a:rPr>
              <a:t> qui ne change pas</a:t>
            </a: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pc="-40" dirty="0" err="1">
                <a:solidFill>
                  <a:schemeClr val="accent6"/>
                </a:solidFill>
                <a:latin typeface="Poppins"/>
              </a:rPr>
              <a:t>Obtenir</a:t>
            </a:r>
            <a:r>
              <a:rPr lang="en-GB" spc="-40" dirty="0">
                <a:solidFill>
                  <a:schemeClr val="accent6"/>
                </a:solidFill>
                <a:latin typeface="Poppins"/>
              </a:rPr>
              <a:t> de </a:t>
            </a:r>
            <a:r>
              <a:rPr lang="en-GB" spc="-40" dirty="0" err="1">
                <a:solidFill>
                  <a:schemeClr val="accent6"/>
                </a:solidFill>
                <a:latin typeface="Poppins"/>
              </a:rPr>
              <a:t>l’information</a:t>
            </a:r>
            <a:endParaRPr lang="en-GB" spc="-40" dirty="0">
              <a:solidFill>
                <a:schemeClr val="accent6"/>
              </a:solidFill>
              <a:latin typeface="Poppins"/>
            </a:endParaRP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pc="-40" dirty="0">
                <a:solidFill>
                  <a:schemeClr val="accent6"/>
                </a:solidFill>
                <a:latin typeface="Poppins"/>
              </a:rPr>
              <a:t>Bon à savoir</a:t>
            </a: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pc="-40" dirty="0">
                <a:solidFill>
                  <a:schemeClr val="accent6"/>
                </a:solidFill>
                <a:latin typeface="Poppins"/>
              </a:rPr>
              <a:t>Questions &amp; </a:t>
            </a:r>
            <a:r>
              <a:rPr lang="en-GB" spc="-40" dirty="0" err="1">
                <a:solidFill>
                  <a:schemeClr val="accent6"/>
                </a:solidFill>
                <a:latin typeface="Poppins"/>
              </a:rPr>
              <a:t>réponses</a:t>
            </a:r>
            <a:endParaRPr lang="en-GB" spc="-40" dirty="0">
              <a:solidFill>
                <a:schemeClr val="accent6"/>
              </a:solidFill>
              <a:latin typeface="Poppin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57200" y="2575074"/>
            <a:ext cx="8054236" cy="501041"/>
          </a:xfrm>
          <a:prstGeom prst="rect">
            <a:avLst/>
          </a:prstGeom>
          <a:noFill/>
          <a:ln w="31750">
            <a:solidFill>
              <a:srgbClr val="2E6C6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3" name="Group 12"/>
          <p:cNvGrpSpPr/>
          <p:nvPr/>
        </p:nvGrpSpPr>
        <p:grpSpPr>
          <a:xfrm>
            <a:off x="-519167" y="4312581"/>
            <a:ext cx="9664671" cy="1116000"/>
            <a:chOff x="-519167" y="4312581"/>
            <a:chExt cx="9664671" cy="1116000"/>
          </a:xfrm>
        </p:grpSpPr>
        <p:sp>
          <p:nvSpPr>
            <p:cNvPr id="14" name="Rectangle 13"/>
            <p:cNvSpPr/>
            <p:nvPr/>
          </p:nvSpPr>
          <p:spPr>
            <a:xfrm>
              <a:off x="4513" y="4529890"/>
              <a:ext cx="9140991" cy="613610"/>
            </a:xfrm>
            <a:prstGeom prst="rect">
              <a:avLst/>
            </a:prstGeom>
            <a:solidFill>
              <a:srgbClr val="006968"/>
            </a:solidFill>
            <a:ln>
              <a:solidFill>
                <a:srgbClr val="0069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15" name="Text Placeholder 5"/>
            <p:cNvSpPr txBox="1">
              <a:spLocks/>
            </p:cNvSpPr>
            <p:nvPr/>
          </p:nvSpPr>
          <p:spPr>
            <a:xfrm>
              <a:off x="4348879" y="4713211"/>
              <a:ext cx="2017486" cy="314740"/>
            </a:xfrm>
            <a:prstGeom prst="rect">
              <a:avLst/>
            </a:prstGeom>
          </p:spPr>
          <p:txBody>
            <a:bodyPr vert="horz" lIns="45720" tIns="0" rIns="45720" bIns="0" anchor="b">
              <a:normAutofit/>
            </a:bodyPr>
            <a:lstStyle>
              <a:lvl1pPr marL="0" indent="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None/>
                <a:defRPr kumimoji="0"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None/>
                <a:defRPr kumimoji="0"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dirty="0">
                  <a:solidFill>
                    <a:srgbClr val="FEFDF9"/>
                  </a:solidFill>
                  <a:latin typeface="Poppins"/>
                </a:rPr>
                <a:t>16 </a:t>
              </a:r>
              <a:r>
                <a:rPr lang="en-GB" sz="1200" dirty="0" err="1" smtClean="0">
                  <a:solidFill>
                    <a:srgbClr val="FEFDF9"/>
                  </a:solidFill>
                  <a:latin typeface="Poppins"/>
                </a:rPr>
                <a:t>Novembre</a:t>
              </a:r>
              <a:r>
                <a:rPr lang="en-GB" sz="1200" dirty="0" smtClean="0">
                  <a:solidFill>
                    <a:srgbClr val="FEFDF9"/>
                  </a:solidFill>
                  <a:latin typeface="Poppins"/>
                </a:rPr>
                <a:t> </a:t>
              </a:r>
              <a:r>
                <a:rPr lang="en-GB" sz="1200" dirty="0">
                  <a:solidFill>
                    <a:srgbClr val="FEFDF9"/>
                  </a:solidFill>
                  <a:latin typeface="Poppins"/>
                </a:rPr>
                <a:t>2021</a:t>
              </a:r>
            </a:p>
          </p:txBody>
        </p:sp>
        <p:sp>
          <p:nvSpPr>
            <p:cNvPr id="16" name="Slide Number Placeholder 6"/>
            <p:cNvSpPr txBox="1">
              <a:spLocks/>
            </p:cNvSpPr>
            <p:nvPr/>
          </p:nvSpPr>
          <p:spPr>
            <a:xfrm>
              <a:off x="8684054" y="4821211"/>
              <a:ext cx="380115" cy="273844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17918391-D411-FE40-AAD7-861AE5233E0E}" type="slidenum">
                <a:rPr lang="en-US" sz="1200" smtClean="0">
                  <a:solidFill>
                    <a:srgbClr val="FEFDF9"/>
                  </a:solidFill>
                  <a:latin typeface="Poppins"/>
                </a:rPr>
                <a:pPr/>
                <a:t>12</a:t>
              </a:fld>
              <a:endParaRPr lang="en-US" sz="1200" dirty="0">
                <a:solidFill>
                  <a:srgbClr val="FEFDF9"/>
                </a:solidFill>
                <a:latin typeface="Poppins"/>
              </a:endParaRPr>
            </a:p>
          </p:txBody>
        </p:sp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9167" y="4312581"/>
              <a:ext cx="4667378" cy="111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47841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>
            <a:noAutofit/>
          </a:bodyPr>
          <a:lstStyle/>
          <a:p>
            <a:pPr>
              <a:tabLst>
                <a:tab pos="8072438" algn="r"/>
              </a:tabLst>
            </a:pPr>
            <a:r>
              <a:rPr lang="en-GB" sz="4800" b="1" i="1" dirty="0" err="1" smtClean="0">
                <a:solidFill>
                  <a:srgbClr val="2E6C68"/>
                </a:solidFill>
                <a:latin typeface="Poppins"/>
              </a:rPr>
              <a:t>Obtenir</a:t>
            </a:r>
            <a:r>
              <a:rPr lang="en-GB" sz="4800" b="1" i="1" dirty="0" smtClean="0">
                <a:solidFill>
                  <a:srgbClr val="2E6C68"/>
                </a:solidFill>
                <a:latin typeface="Poppins"/>
              </a:rPr>
              <a:t> de </a:t>
            </a:r>
            <a:r>
              <a:rPr lang="en-GB" sz="4800" b="1" i="1" dirty="0" err="1" smtClean="0">
                <a:solidFill>
                  <a:srgbClr val="2E6C68"/>
                </a:solidFill>
                <a:latin typeface="Poppins"/>
              </a:rPr>
              <a:t>l’information</a:t>
            </a:r>
            <a:r>
              <a:rPr lang="en-GB" sz="4800" dirty="0">
                <a:solidFill>
                  <a:srgbClr val="2E6C68"/>
                </a:solidFill>
                <a:latin typeface="Poppins"/>
              </a:rPr>
              <a:t>	</a:t>
            </a:r>
            <a:r>
              <a:rPr lang="en-GB" sz="4800" dirty="0">
                <a:solidFill>
                  <a:srgbClr val="2E6C68"/>
                </a:solidFill>
                <a:latin typeface="Poppins"/>
                <a:sym typeface="Wingdings 2" panose="05020102010507070707" pitchFamily="18" charset="2"/>
              </a:rPr>
              <a:t> </a:t>
            </a:r>
            <a:endParaRPr lang="en-GB" sz="4800" b="1" dirty="0">
              <a:solidFill>
                <a:srgbClr val="2E6C68"/>
              </a:solidFill>
              <a:latin typeface="Poppin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68084" y="987345"/>
            <a:ext cx="8374743" cy="3203145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SzPct val="70000"/>
              <a:buNone/>
            </a:pPr>
            <a:r>
              <a:rPr lang="en-GB" spc="-20" dirty="0" smtClean="0">
                <a:solidFill>
                  <a:srgbClr val="2E6C68"/>
                </a:solidFill>
                <a:latin typeface="Poppins"/>
              </a:rPr>
              <a:t>Questions </a:t>
            </a:r>
            <a:r>
              <a:rPr lang="en-GB" spc="-20" dirty="0" err="1" smtClean="0">
                <a:solidFill>
                  <a:srgbClr val="2E6C68"/>
                </a:solidFill>
                <a:latin typeface="Poppins"/>
              </a:rPr>
              <a:t>générales</a:t>
            </a:r>
            <a:r>
              <a:rPr lang="en-GB" spc="-20" dirty="0" smtClean="0">
                <a:solidFill>
                  <a:srgbClr val="2E6C68"/>
                </a:solidFill>
                <a:latin typeface="Poppins"/>
              </a:rPr>
              <a:t>: </a:t>
            </a:r>
            <a:r>
              <a:rPr lang="en-GB" spc="-100" dirty="0">
                <a:solidFill>
                  <a:schemeClr val="accent6"/>
                </a:solidFill>
                <a:latin typeface="Poppins"/>
                <a:cs typeface="Courier New" panose="02070309020205020404" pitchFamily="49" charset="0"/>
                <a:sym typeface="Wingdings 3" panose="05040102010807070707" pitchFamily="18" charset="2"/>
                <a:hlinkClick r:id="rId2"/>
              </a:rPr>
              <a:t>uniqa</a:t>
            </a:r>
            <a:r>
              <a:rPr lang="en-GB" spc="-20" dirty="0">
                <a:solidFill>
                  <a:schemeClr val="accent6"/>
                </a:solidFill>
                <a:latin typeface="Poppins"/>
                <a:sym typeface="Wingdings 3" panose="05040102010807070707" pitchFamily="18" charset="2"/>
                <a:hlinkClick r:id="rId2"/>
              </a:rPr>
              <a:t>@</a:t>
            </a:r>
            <a:r>
              <a:rPr lang="en-GB" spc="-100" dirty="0">
                <a:solidFill>
                  <a:schemeClr val="accent6"/>
                </a:solidFill>
                <a:latin typeface="Poppins"/>
                <a:cs typeface="Courier New" panose="02070309020205020404" pitchFamily="49" charset="0"/>
                <a:sym typeface="Wingdings 3" panose="05040102010807070707" pitchFamily="18" charset="2"/>
                <a:hlinkClick r:id="rId2"/>
              </a:rPr>
              <a:t>cern.ch</a:t>
            </a:r>
            <a:r>
              <a:rPr lang="en-GB" spc="-100" dirty="0">
                <a:solidFill>
                  <a:schemeClr val="accent6"/>
                </a:solidFill>
                <a:latin typeface="Poppins"/>
                <a:cs typeface="Courier New" panose="02070309020205020404" pitchFamily="49" charset="0"/>
                <a:sym typeface="Wingdings 3" panose="05040102010807070707" pitchFamily="18" charset="2"/>
              </a:rPr>
              <a:t> </a:t>
            </a:r>
          </a:p>
          <a:p>
            <a:pPr marL="0" indent="0" algn="just">
              <a:buSzPct val="70000"/>
              <a:buFont typeface="Arial"/>
              <a:buNone/>
            </a:pPr>
            <a:r>
              <a:rPr lang="en-GB" spc="-20" dirty="0" err="1" smtClean="0">
                <a:solidFill>
                  <a:srgbClr val="2E6C68"/>
                </a:solidFill>
                <a:latin typeface="Poppins"/>
              </a:rPr>
              <a:t>Remboursements</a:t>
            </a:r>
            <a:r>
              <a:rPr lang="en-GB" spc="-20" dirty="0" smtClean="0">
                <a:solidFill>
                  <a:srgbClr val="2E6C68"/>
                </a:solidFill>
                <a:latin typeface="Poppins"/>
              </a:rPr>
              <a:t>: </a:t>
            </a:r>
            <a:r>
              <a:rPr lang="en-GB" spc="-20" dirty="0">
                <a:solidFill>
                  <a:schemeClr val="accent6"/>
                </a:solidFill>
                <a:latin typeface="Poppins"/>
                <a:hlinkClick r:id="rId3"/>
              </a:rPr>
              <a:t>www.MyUNIQA.ch</a:t>
            </a:r>
            <a:endParaRPr lang="en-GB" spc="-20" dirty="0">
              <a:solidFill>
                <a:schemeClr val="accent6"/>
              </a:solidFill>
              <a:latin typeface="Poppins"/>
            </a:endParaRPr>
          </a:p>
          <a:p>
            <a:pPr marL="0" indent="0" algn="just">
              <a:buSzPct val="70000"/>
              <a:buFont typeface="Arial"/>
              <a:buNone/>
            </a:pPr>
            <a:r>
              <a:rPr lang="en-GB" spc="-20" dirty="0" smtClean="0">
                <a:solidFill>
                  <a:srgbClr val="2E6C68"/>
                </a:solidFill>
                <a:latin typeface="Poppins"/>
                <a:sym typeface="Wingdings 3" panose="05040102010807070707" pitchFamily="18" charset="2"/>
              </a:rPr>
              <a:t>Assistance </a:t>
            </a:r>
            <a:r>
              <a:rPr lang="en-GB" spc="-20" dirty="0" err="1" smtClean="0">
                <a:solidFill>
                  <a:srgbClr val="2E6C68"/>
                </a:solidFill>
                <a:latin typeface="Poppins"/>
                <a:sym typeface="Wingdings 3" panose="05040102010807070707" pitchFamily="18" charset="2"/>
              </a:rPr>
              <a:t>médicale</a:t>
            </a:r>
            <a:r>
              <a:rPr lang="en-GB" spc="-20" dirty="0" smtClean="0">
                <a:solidFill>
                  <a:srgbClr val="2E6C68"/>
                </a:solidFill>
                <a:latin typeface="Poppins"/>
                <a:sym typeface="Wingdings 3" panose="05040102010807070707" pitchFamily="18" charset="2"/>
              </a:rPr>
              <a:t> &amp; </a:t>
            </a:r>
            <a:r>
              <a:rPr lang="en-GB" i="1" spc="-20" dirty="0" err="1">
                <a:solidFill>
                  <a:srgbClr val="2E6C68"/>
                </a:solidFill>
                <a:latin typeface="Poppins"/>
                <a:sym typeface="Wingdings 3" panose="05040102010807070707" pitchFamily="18" charset="2"/>
              </a:rPr>
              <a:t>Medgate</a:t>
            </a:r>
            <a:endParaRPr lang="en-GB" i="1" spc="-20" dirty="0">
              <a:solidFill>
                <a:srgbClr val="2E6C68"/>
              </a:solidFill>
              <a:latin typeface="Poppins"/>
              <a:sym typeface="Wingdings 3" panose="05040102010807070707" pitchFamily="18" charset="2"/>
            </a:endParaRPr>
          </a:p>
          <a:p>
            <a:pPr marL="0" indent="0" algn="just">
              <a:buSzPct val="70000"/>
              <a:buFont typeface="Arial"/>
              <a:buNone/>
            </a:pPr>
            <a:r>
              <a:rPr lang="en-GB" sz="2600" spc="-20" dirty="0">
                <a:solidFill>
                  <a:schemeClr val="accent6"/>
                </a:solidFill>
                <a:latin typeface="Poppins"/>
              </a:rPr>
              <a:t>+41.22.819.44.77 </a:t>
            </a:r>
          </a:p>
          <a:p>
            <a:pPr marL="0" indent="0" algn="just">
              <a:buSzPct val="70000"/>
              <a:buFont typeface="Arial"/>
              <a:buNone/>
            </a:pPr>
            <a:r>
              <a:rPr lang="en-GB" spc="-20" dirty="0" err="1" smtClean="0">
                <a:solidFill>
                  <a:srgbClr val="2E6C68"/>
                </a:solidFill>
                <a:latin typeface="Poppins"/>
              </a:rPr>
              <a:t>Règlement</a:t>
            </a:r>
            <a:r>
              <a:rPr lang="en-GB" spc="-20" dirty="0" smtClean="0">
                <a:solidFill>
                  <a:srgbClr val="2E6C68"/>
                </a:solidFill>
                <a:latin typeface="Poppins"/>
              </a:rPr>
              <a:t> du CHIS, </a:t>
            </a:r>
            <a:r>
              <a:rPr lang="en-GB" spc="-20" dirty="0" err="1" smtClean="0">
                <a:solidFill>
                  <a:srgbClr val="2E6C68"/>
                </a:solidFill>
                <a:latin typeface="Poppins"/>
              </a:rPr>
              <a:t>conseils</a:t>
            </a:r>
            <a:r>
              <a:rPr lang="en-GB" spc="-20" dirty="0" smtClean="0">
                <a:solidFill>
                  <a:srgbClr val="2E6C68"/>
                </a:solidFill>
                <a:latin typeface="Poppins"/>
              </a:rPr>
              <a:t> </a:t>
            </a:r>
            <a:r>
              <a:rPr lang="en-GB" spc="-20" dirty="0" err="1" smtClean="0">
                <a:solidFill>
                  <a:srgbClr val="2E6C68"/>
                </a:solidFill>
                <a:latin typeface="Poppins"/>
              </a:rPr>
              <a:t>généraux</a:t>
            </a:r>
            <a:endParaRPr lang="en-GB" spc="-20" dirty="0">
              <a:solidFill>
                <a:srgbClr val="2E6C68"/>
              </a:solidFill>
              <a:latin typeface="Poppins"/>
            </a:endParaRPr>
          </a:p>
          <a:p>
            <a:pPr marL="0" indent="0" algn="just">
              <a:buSzPct val="70000"/>
              <a:buNone/>
            </a:pPr>
            <a:r>
              <a:rPr lang="en-GB" spc="-20" dirty="0">
                <a:solidFill>
                  <a:schemeClr val="accent6"/>
                </a:solidFill>
                <a:latin typeface="Poppins"/>
                <a:sym typeface="Wingdings 3" panose="05040102010807070707" pitchFamily="18" charset="2"/>
                <a:hlinkClick r:id="rId4"/>
              </a:rPr>
              <a:t>https://chis.cern</a:t>
            </a:r>
            <a:endParaRPr lang="en-GB" spc="-20" dirty="0">
              <a:solidFill>
                <a:schemeClr val="accent6"/>
              </a:solidFill>
              <a:latin typeface="Poppins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-519167" y="4312581"/>
            <a:ext cx="9664671" cy="1116000"/>
            <a:chOff x="-519167" y="4312581"/>
            <a:chExt cx="9664671" cy="1116000"/>
          </a:xfrm>
        </p:grpSpPr>
        <p:sp>
          <p:nvSpPr>
            <p:cNvPr id="14" name="Rectangle 13"/>
            <p:cNvSpPr/>
            <p:nvPr/>
          </p:nvSpPr>
          <p:spPr>
            <a:xfrm>
              <a:off x="4513" y="4529890"/>
              <a:ext cx="9140991" cy="613610"/>
            </a:xfrm>
            <a:prstGeom prst="rect">
              <a:avLst/>
            </a:prstGeom>
            <a:solidFill>
              <a:srgbClr val="006968"/>
            </a:solidFill>
            <a:ln>
              <a:solidFill>
                <a:srgbClr val="0069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15" name="Text Placeholder 5"/>
            <p:cNvSpPr txBox="1">
              <a:spLocks/>
            </p:cNvSpPr>
            <p:nvPr/>
          </p:nvSpPr>
          <p:spPr>
            <a:xfrm>
              <a:off x="4348879" y="4713211"/>
              <a:ext cx="2017486" cy="314740"/>
            </a:xfrm>
            <a:prstGeom prst="rect">
              <a:avLst/>
            </a:prstGeom>
          </p:spPr>
          <p:txBody>
            <a:bodyPr vert="horz" lIns="45720" tIns="0" rIns="45720" bIns="0" anchor="b">
              <a:normAutofit/>
            </a:bodyPr>
            <a:lstStyle>
              <a:lvl1pPr marL="0" indent="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None/>
                <a:defRPr kumimoji="0"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None/>
                <a:defRPr kumimoji="0"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dirty="0">
                  <a:solidFill>
                    <a:srgbClr val="FEFDF9"/>
                  </a:solidFill>
                  <a:latin typeface="Poppins"/>
                </a:rPr>
                <a:t>16  </a:t>
              </a:r>
              <a:r>
                <a:rPr lang="en-GB" sz="1200" dirty="0" err="1" smtClean="0">
                  <a:solidFill>
                    <a:srgbClr val="FEFDF9"/>
                  </a:solidFill>
                  <a:latin typeface="Poppins"/>
                </a:rPr>
                <a:t>Novembre</a:t>
              </a:r>
              <a:r>
                <a:rPr lang="en-GB" sz="1200" dirty="0" smtClean="0">
                  <a:solidFill>
                    <a:srgbClr val="FEFDF9"/>
                  </a:solidFill>
                  <a:latin typeface="Poppins"/>
                </a:rPr>
                <a:t> </a:t>
              </a:r>
              <a:r>
                <a:rPr lang="en-GB" sz="1200" dirty="0">
                  <a:solidFill>
                    <a:srgbClr val="FEFDF9"/>
                  </a:solidFill>
                  <a:latin typeface="Poppins"/>
                </a:rPr>
                <a:t>2021</a:t>
              </a:r>
            </a:p>
          </p:txBody>
        </p:sp>
        <p:sp>
          <p:nvSpPr>
            <p:cNvPr id="16" name="Slide Number Placeholder 6"/>
            <p:cNvSpPr txBox="1">
              <a:spLocks/>
            </p:cNvSpPr>
            <p:nvPr/>
          </p:nvSpPr>
          <p:spPr>
            <a:xfrm>
              <a:off x="8621486" y="4821211"/>
              <a:ext cx="442683" cy="273844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17918391-D411-FE40-AAD7-861AE5233E0E}" type="slidenum">
                <a:rPr lang="en-US" sz="1200" smtClean="0">
                  <a:solidFill>
                    <a:srgbClr val="FEFDF9"/>
                  </a:solidFill>
                  <a:latin typeface="Poppins"/>
                </a:rPr>
                <a:pPr/>
                <a:t>13</a:t>
              </a:fld>
              <a:endParaRPr lang="en-US" sz="1200" dirty="0">
                <a:solidFill>
                  <a:srgbClr val="FEFDF9"/>
                </a:solidFill>
                <a:latin typeface="Poppins"/>
              </a:endParaRPr>
            </a:p>
          </p:txBody>
        </p:sp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9167" y="4312581"/>
              <a:ext cx="4667378" cy="111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11146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>
            <a:noAutofit/>
          </a:bodyPr>
          <a:lstStyle/>
          <a:p>
            <a:pPr>
              <a:tabLst>
                <a:tab pos="8072438" algn="r"/>
              </a:tabLst>
            </a:pPr>
            <a:r>
              <a:rPr lang="en-GB" sz="4800" b="1" i="1" dirty="0" err="1">
                <a:solidFill>
                  <a:srgbClr val="2E6C68"/>
                </a:solidFill>
                <a:latin typeface="Poppins"/>
              </a:rPr>
              <a:t>Obtenir</a:t>
            </a:r>
            <a:r>
              <a:rPr lang="en-GB" sz="4800" b="1" i="1" dirty="0">
                <a:solidFill>
                  <a:srgbClr val="2E6C68"/>
                </a:solidFill>
                <a:latin typeface="Poppins"/>
              </a:rPr>
              <a:t> de </a:t>
            </a:r>
            <a:r>
              <a:rPr lang="en-GB" sz="4800" b="1" i="1" dirty="0" err="1">
                <a:solidFill>
                  <a:srgbClr val="2E6C68"/>
                </a:solidFill>
                <a:latin typeface="Poppins"/>
              </a:rPr>
              <a:t>l’information</a:t>
            </a:r>
            <a:r>
              <a:rPr lang="en-GB" sz="4800" b="1" i="1" dirty="0">
                <a:solidFill>
                  <a:srgbClr val="2E6C68"/>
                </a:solidFill>
                <a:latin typeface="Poppins"/>
              </a:rPr>
              <a:t> </a:t>
            </a:r>
            <a:r>
              <a:rPr lang="en-GB" sz="4800" dirty="0">
                <a:latin typeface="Poppins"/>
              </a:rPr>
              <a:t>	</a:t>
            </a:r>
            <a:r>
              <a:rPr lang="en-GB" sz="4800" dirty="0">
                <a:solidFill>
                  <a:srgbClr val="2E6C68"/>
                </a:solidFill>
                <a:latin typeface="Poppins"/>
                <a:sym typeface="Wingdings 2" panose="05020102010507070707" pitchFamily="18" charset="2"/>
              </a:rPr>
              <a:t> </a:t>
            </a:r>
            <a:endParaRPr lang="en-GB" sz="4800" b="1" dirty="0">
              <a:solidFill>
                <a:srgbClr val="2E6C68"/>
              </a:solidFill>
              <a:latin typeface="Poppins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457199" y="902495"/>
            <a:ext cx="6969513" cy="3535684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SzPct val="70000"/>
              <a:buFont typeface="Arial"/>
              <a:buNone/>
            </a:pPr>
            <a:r>
              <a:rPr lang="en-GB" sz="2600" b="1" i="1" spc="-20" dirty="0">
                <a:solidFill>
                  <a:srgbClr val="BBE0F8"/>
                </a:solidFill>
                <a:latin typeface="Poppins"/>
              </a:rPr>
              <a:t>CHIS Bull’</a:t>
            </a: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z="2600" spc="-40" dirty="0" smtClean="0">
                <a:solidFill>
                  <a:schemeClr val="accent6"/>
                </a:solidFill>
                <a:latin typeface="Poppins"/>
                <a:sym typeface="Wingdings 3" panose="05040102010807070707" pitchFamily="18" charset="2"/>
              </a:rPr>
              <a:t>Bulletin du CHIS: information</a:t>
            </a:r>
          </a:p>
          <a:p>
            <a:pPr marL="0" indent="0">
              <a:buClr>
                <a:srgbClr val="2E6C68"/>
              </a:buClr>
              <a:buSzPct val="60000"/>
              <a:buNone/>
            </a:pPr>
            <a:r>
              <a:rPr lang="en-GB" sz="2600" spc="-40" dirty="0" err="1" smtClean="0">
                <a:solidFill>
                  <a:schemeClr val="accent6"/>
                </a:solidFill>
                <a:latin typeface="Poppins"/>
                <a:sym typeface="Wingdings 3" panose="05040102010807070707" pitchFamily="18" charset="2"/>
              </a:rPr>
              <a:t>générale</a:t>
            </a:r>
            <a:r>
              <a:rPr lang="en-GB" sz="2600" spc="-40" dirty="0" smtClean="0">
                <a:solidFill>
                  <a:schemeClr val="accent6"/>
                </a:solidFill>
                <a:latin typeface="Poppins"/>
                <a:sym typeface="Wingdings 3" panose="05040102010807070707" pitchFamily="18" charset="2"/>
              </a:rPr>
              <a:t>, </a:t>
            </a:r>
            <a:r>
              <a:rPr lang="en-GB" sz="2600" spc="-40" dirty="0" err="1" smtClean="0">
                <a:solidFill>
                  <a:schemeClr val="accent6"/>
                </a:solidFill>
                <a:latin typeface="Poppins"/>
                <a:sym typeface="Wingdings 3" panose="05040102010807070707" pitchFamily="18" charset="2"/>
              </a:rPr>
              <a:t>nouvelles</a:t>
            </a:r>
            <a:r>
              <a:rPr lang="en-GB" sz="2600" spc="-40" dirty="0" smtClean="0">
                <a:solidFill>
                  <a:schemeClr val="accent6"/>
                </a:solidFill>
                <a:latin typeface="Poppins"/>
                <a:sym typeface="Wingdings 3" panose="05040102010807070707" pitchFamily="18" charset="2"/>
              </a:rPr>
              <a:t>…</a:t>
            </a:r>
            <a:endParaRPr lang="en-GB" sz="2600" spc="-40" dirty="0">
              <a:solidFill>
                <a:schemeClr val="accent6"/>
              </a:solidFill>
              <a:latin typeface="Poppins"/>
              <a:sym typeface="Wingdings 3" panose="05040102010807070707" pitchFamily="18" charset="2"/>
            </a:endParaRP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z="2600" spc="-40" dirty="0" err="1" smtClean="0">
                <a:solidFill>
                  <a:schemeClr val="accent6"/>
                </a:solidFill>
                <a:latin typeface="Poppins"/>
                <a:sym typeface="Wingdings 3" panose="05040102010807070707" pitchFamily="18" charset="2"/>
              </a:rPr>
              <a:t>Envoyé</a:t>
            </a:r>
            <a:r>
              <a:rPr lang="en-GB" sz="2600" spc="-40" dirty="0" smtClean="0">
                <a:solidFill>
                  <a:schemeClr val="accent6"/>
                </a:solidFill>
                <a:latin typeface="Poppins"/>
                <a:sym typeface="Wingdings 3" panose="05040102010807070707" pitchFamily="18" charset="2"/>
              </a:rPr>
              <a:t> par email </a:t>
            </a:r>
            <a:r>
              <a:rPr lang="en-GB" sz="2600" spc="-40" dirty="0" err="1" smtClean="0">
                <a:solidFill>
                  <a:schemeClr val="accent6"/>
                </a:solidFill>
                <a:latin typeface="Poppins"/>
                <a:sym typeface="Wingdings 3" panose="05040102010807070707" pitchFamily="18" charset="2"/>
              </a:rPr>
              <a:t>ou</a:t>
            </a:r>
            <a:r>
              <a:rPr lang="en-GB" sz="2600" spc="-40" dirty="0" smtClean="0">
                <a:solidFill>
                  <a:schemeClr val="accent6"/>
                </a:solidFill>
                <a:latin typeface="Poppins"/>
                <a:sym typeface="Wingdings 3" panose="05040102010807070707" pitchFamily="18" charset="2"/>
              </a:rPr>
              <a:t> par </a:t>
            </a:r>
            <a:r>
              <a:rPr lang="en-GB" sz="2600" spc="-40" dirty="0" err="1" smtClean="0">
                <a:solidFill>
                  <a:schemeClr val="accent6"/>
                </a:solidFill>
                <a:latin typeface="Poppins"/>
                <a:sym typeface="Wingdings 3" panose="05040102010807070707" pitchFamily="18" charset="2"/>
              </a:rPr>
              <a:t>courrier</a:t>
            </a:r>
            <a:endParaRPr lang="en-GB" sz="2600" spc="-40" dirty="0">
              <a:solidFill>
                <a:schemeClr val="accent6"/>
              </a:solidFill>
              <a:latin typeface="Poppins"/>
              <a:sym typeface="Wingdings 3" panose="05040102010807070707" pitchFamily="18" charset="2"/>
            </a:endParaRP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z="2600" spc="-40" dirty="0" err="1" smtClean="0">
                <a:solidFill>
                  <a:schemeClr val="accent6"/>
                </a:solidFill>
                <a:latin typeface="Poppins"/>
                <a:sym typeface="Wingdings 3" panose="05040102010807070707" pitchFamily="18" charset="2"/>
              </a:rPr>
              <a:t>Disponible</a:t>
            </a:r>
            <a:r>
              <a:rPr lang="en-GB" sz="2600" spc="-40" dirty="0" smtClean="0">
                <a:solidFill>
                  <a:schemeClr val="accent6"/>
                </a:solidFill>
                <a:latin typeface="Poppins"/>
                <a:sym typeface="Wingdings 3" panose="05040102010807070707" pitchFamily="18" charset="2"/>
              </a:rPr>
              <a:t> sur </a:t>
            </a:r>
            <a:r>
              <a:rPr lang="en-GB" sz="2600" spc="-40" dirty="0">
                <a:solidFill>
                  <a:schemeClr val="accent6"/>
                </a:solidFill>
                <a:latin typeface="Poppins"/>
                <a:sym typeface="Wingdings 3" panose="05040102010807070707" pitchFamily="18" charset="2"/>
              </a:rPr>
              <a:t>le </a:t>
            </a:r>
            <a:r>
              <a:rPr lang="en-GB" sz="2600" spc="-40" dirty="0" smtClean="0">
                <a:solidFill>
                  <a:schemeClr val="accent6"/>
                </a:solidFill>
                <a:latin typeface="Poppins"/>
                <a:sym typeface="Wingdings 3" panose="05040102010807070707" pitchFamily="18" charset="2"/>
              </a:rPr>
              <a:t>site </a:t>
            </a:r>
            <a:r>
              <a:rPr lang="en-GB" sz="2600" spc="-40" dirty="0">
                <a:solidFill>
                  <a:schemeClr val="accent6"/>
                </a:solidFill>
                <a:latin typeface="Poppins"/>
                <a:sym typeface="Wingdings 3" panose="05040102010807070707" pitchFamily="18" charset="2"/>
              </a:rPr>
              <a:t>du CHIS</a:t>
            </a:r>
            <a:endParaRPr lang="en-GB" sz="2600" spc="-40" dirty="0">
              <a:solidFill>
                <a:schemeClr val="accent6"/>
              </a:solidFill>
              <a:latin typeface="Poppins"/>
              <a:sym typeface="Wingdings 3" panose="05040102010807070707" pitchFamily="18" charset="2"/>
            </a:endParaRPr>
          </a:p>
          <a:p>
            <a:pPr marL="0" indent="0" algn="just">
              <a:buSzPct val="70000"/>
              <a:buFont typeface="Arial"/>
              <a:buNone/>
            </a:pPr>
            <a:r>
              <a:rPr lang="en-GB" sz="2600" spc="-20" dirty="0" smtClean="0">
                <a:solidFill>
                  <a:srgbClr val="BBE0F8"/>
                </a:solidFill>
                <a:latin typeface="Poppins"/>
                <a:sym typeface="Wingdings 3" panose="05040102010807070707" pitchFamily="18" charset="2"/>
              </a:rPr>
              <a:t>Communications </a:t>
            </a:r>
            <a:r>
              <a:rPr lang="en-GB" sz="2600" spc="-20" dirty="0" err="1" smtClean="0">
                <a:solidFill>
                  <a:srgbClr val="BBE0F8"/>
                </a:solidFill>
                <a:latin typeface="Poppins"/>
                <a:sym typeface="Wingdings 3" panose="05040102010807070707" pitchFamily="18" charset="2"/>
              </a:rPr>
              <a:t>officielles</a:t>
            </a:r>
            <a:r>
              <a:rPr lang="en-GB" sz="2600" spc="-20" dirty="0" smtClean="0">
                <a:solidFill>
                  <a:srgbClr val="BBE0F8"/>
                </a:solidFill>
                <a:latin typeface="Poppins"/>
                <a:sym typeface="Wingdings 3" panose="05040102010807070707" pitchFamily="18" charset="2"/>
              </a:rPr>
              <a:t> du CERN</a:t>
            </a:r>
          </a:p>
          <a:p>
            <a:pPr marL="0" indent="0" algn="just">
              <a:buSzPct val="70000"/>
              <a:buFont typeface="Arial"/>
              <a:buNone/>
            </a:pPr>
            <a:r>
              <a:rPr lang="en-GB" sz="2600" b="1" i="1" spc="-20" dirty="0" smtClean="0">
                <a:solidFill>
                  <a:srgbClr val="BBE0F8"/>
                </a:solidFill>
                <a:latin typeface="Poppins"/>
                <a:sym typeface="Wingdings 3" panose="05040102010807070707" pitchFamily="18" charset="2"/>
              </a:rPr>
              <a:t> </a:t>
            </a:r>
            <a:r>
              <a:rPr lang="en-GB" sz="2400" spc="-40" dirty="0" smtClean="0">
                <a:solidFill>
                  <a:schemeClr val="accent6"/>
                </a:solidFill>
                <a:latin typeface="Poppins"/>
              </a:rPr>
              <a:t>Avis </a:t>
            </a:r>
            <a:r>
              <a:rPr lang="en-GB" sz="2400" spc="-40" dirty="0" err="1" smtClean="0">
                <a:solidFill>
                  <a:schemeClr val="accent6"/>
                </a:solidFill>
                <a:latin typeface="Poppins"/>
              </a:rPr>
              <a:t>officiels</a:t>
            </a:r>
            <a:r>
              <a:rPr lang="en-GB" sz="2400" spc="-40" dirty="0" smtClean="0">
                <a:solidFill>
                  <a:schemeClr val="accent6"/>
                </a:solidFill>
                <a:latin typeface="Poppins"/>
              </a:rPr>
              <a:t>, </a:t>
            </a:r>
            <a:r>
              <a:rPr lang="en-GB" sz="2400" spc="-40" dirty="0" err="1" smtClean="0">
                <a:solidFill>
                  <a:schemeClr val="accent6"/>
                </a:solidFill>
                <a:latin typeface="Poppins"/>
              </a:rPr>
              <a:t>changements</a:t>
            </a:r>
            <a:r>
              <a:rPr lang="en-GB" sz="2400" spc="-4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400" spc="-40" dirty="0" err="1" smtClean="0">
                <a:solidFill>
                  <a:schemeClr val="accent6"/>
                </a:solidFill>
                <a:latin typeface="Poppins"/>
              </a:rPr>
              <a:t>importants</a:t>
            </a:r>
            <a:endParaRPr lang="en-GB" sz="2400" spc="-40" dirty="0">
              <a:solidFill>
                <a:schemeClr val="accent6"/>
              </a:solidFill>
              <a:latin typeface="Poppins"/>
            </a:endParaRP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z="2400" spc="-100" dirty="0" err="1">
                <a:solidFill>
                  <a:schemeClr val="accent6"/>
                </a:solidFill>
                <a:latin typeface="Poppins"/>
                <a:cs typeface="Courier New" panose="02070309020205020404" pitchFamily="49" charset="0"/>
              </a:rPr>
              <a:t>home.cern</a:t>
            </a:r>
            <a:r>
              <a:rPr lang="en-GB" sz="2400" spc="-100" dirty="0">
                <a:solidFill>
                  <a:schemeClr val="accent6"/>
                </a:solidFill>
                <a:latin typeface="Poppins"/>
                <a:cs typeface="Courier New" panose="02070309020205020404" pitchFamily="49" charset="0"/>
              </a:rPr>
              <a:t>/</a:t>
            </a:r>
            <a:r>
              <a:rPr lang="en-GB" sz="2400" spc="-100" dirty="0" err="1">
                <a:solidFill>
                  <a:schemeClr val="accent6"/>
                </a:solidFill>
                <a:latin typeface="Poppins"/>
                <a:cs typeface="Courier New" panose="02070309020205020404" pitchFamily="49" charset="0"/>
              </a:rPr>
              <a:t>cern</a:t>
            </a:r>
            <a:r>
              <a:rPr lang="en-GB" sz="2400" spc="-100" dirty="0">
                <a:solidFill>
                  <a:schemeClr val="accent6"/>
                </a:solidFill>
                <a:latin typeface="Poppins"/>
                <a:cs typeface="Courier New" panose="02070309020205020404" pitchFamily="49" charset="0"/>
              </a:rPr>
              <a:t>-people</a:t>
            </a:r>
          </a:p>
          <a:p>
            <a:pPr marL="768668" lvl="1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endParaRPr lang="en-GB" spc="-40" dirty="0">
              <a:solidFill>
                <a:schemeClr val="accent6"/>
              </a:solidFill>
              <a:latin typeface="Poppins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-519167" y="4312581"/>
            <a:ext cx="9663167" cy="1116000"/>
            <a:chOff x="-519167" y="4312581"/>
            <a:chExt cx="9663167" cy="1116000"/>
          </a:xfrm>
        </p:grpSpPr>
        <p:sp>
          <p:nvSpPr>
            <p:cNvPr id="15" name="Rectangle 14"/>
            <p:cNvSpPr/>
            <p:nvPr/>
          </p:nvSpPr>
          <p:spPr>
            <a:xfrm>
              <a:off x="3009" y="4563776"/>
              <a:ext cx="9140991" cy="613610"/>
            </a:xfrm>
            <a:prstGeom prst="rect">
              <a:avLst/>
            </a:prstGeom>
            <a:solidFill>
              <a:srgbClr val="006968"/>
            </a:solidFill>
            <a:ln>
              <a:solidFill>
                <a:srgbClr val="0069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16" name="Text Placeholder 5"/>
            <p:cNvSpPr txBox="1">
              <a:spLocks/>
            </p:cNvSpPr>
            <p:nvPr/>
          </p:nvSpPr>
          <p:spPr>
            <a:xfrm>
              <a:off x="4348879" y="4713211"/>
              <a:ext cx="2017486" cy="314740"/>
            </a:xfrm>
            <a:prstGeom prst="rect">
              <a:avLst/>
            </a:prstGeom>
          </p:spPr>
          <p:txBody>
            <a:bodyPr vert="horz" lIns="45720" tIns="0" rIns="45720" bIns="0" anchor="b">
              <a:normAutofit/>
            </a:bodyPr>
            <a:lstStyle>
              <a:lvl1pPr marL="0" indent="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None/>
                <a:defRPr kumimoji="0"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None/>
                <a:defRPr kumimoji="0"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dirty="0">
                  <a:solidFill>
                    <a:srgbClr val="FEFDF9"/>
                  </a:solidFill>
                  <a:latin typeface="Poppins"/>
                </a:rPr>
                <a:t>16 </a:t>
              </a:r>
              <a:r>
                <a:rPr lang="en-GB" sz="1200" dirty="0" err="1" smtClean="0">
                  <a:solidFill>
                    <a:srgbClr val="FEFDF9"/>
                  </a:solidFill>
                  <a:latin typeface="Poppins"/>
                </a:rPr>
                <a:t>Novembre</a:t>
              </a:r>
              <a:r>
                <a:rPr lang="en-GB" sz="1200" dirty="0" smtClean="0">
                  <a:solidFill>
                    <a:srgbClr val="FEFDF9"/>
                  </a:solidFill>
                  <a:latin typeface="Poppins"/>
                </a:rPr>
                <a:t> 2021</a:t>
              </a:r>
              <a:endParaRPr lang="en-GB" sz="1200" dirty="0">
                <a:solidFill>
                  <a:srgbClr val="FEFDF9"/>
                </a:solidFill>
                <a:latin typeface="Poppins"/>
              </a:endParaRPr>
            </a:p>
          </p:txBody>
        </p:sp>
        <p:sp>
          <p:nvSpPr>
            <p:cNvPr id="17" name="Slide Number Placeholder 6"/>
            <p:cNvSpPr txBox="1">
              <a:spLocks/>
            </p:cNvSpPr>
            <p:nvPr/>
          </p:nvSpPr>
          <p:spPr>
            <a:xfrm>
              <a:off x="8684054" y="4821211"/>
              <a:ext cx="380115" cy="273844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17918391-D411-FE40-AAD7-861AE5233E0E}" type="slidenum">
                <a:rPr lang="en-US" sz="1200" smtClean="0">
                  <a:solidFill>
                    <a:srgbClr val="FEFDF9"/>
                  </a:solidFill>
                  <a:latin typeface="Poppins"/>
                </a:rPr>
                <a:pPr/>
                <a:t>14</a:t>
              </a:fld>
              <a:endParaRPr lang="en-US" sz="1200" dirty="0">
                <a:solidFill>
                  <a:srgbClr val="FEFDF9"/>
                </a:solidFill>
                <a:latin typeface="Poppins"/>
              </a:endParaRPr>
            </a:p>
          </p:txBody>
        </p:sp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9167" y="4312581"/>
              <a:ext cx="4667378" cy="1116000"/>
            </a:xfrm>
            <a:prstGeom prst="rect">
              <a:avLst/>
            </a:prstGeom>
          </p:spPr>
        </p:pic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3618" y="981913"/>
            <a:ext cx="3035574" cy="2947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9586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>
            <a:noAutofit/>
          </a:bodyPr>
          <a:lstStyle/>
          <a:p>
            <a:r>
              <a:rPr lang="en-GB" sz="4800" b="1" i="1" dirty="0" err="1" smtClean="0">
                <a:solidFill>
                  <a:srgbClr val="2E6C68"/>
                </a:solidFill>
                <a:latin typeface="Poppins"/>
              </a:rPr>
              <a:t>Sujets</a:t>
            </a:r>
            <a:endParaRPr lang="en-GB" sz="4800" b="1" i="1" dirty="0">
              <a:solidFill>
                <a:srgbClr val="2E6C68"/>
              </a:solidFill>
              <a:latin typeface="Poppin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4454" y="1233688"/>
            <a:ext cx="8229600" cy="3203145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z="2800" spc="-40" dirty="0" err="1">
                <a:solidFill>
                  <a:schemeClr val="accent6"/>
                </a:solidFill>
                <a:latin typeface="Poppins"/>
              </a:rPr>
              <a:t>Rester</a:t>
            </a:r>
            <a:r>
              <a:rPr lang="en-GB" sz="2800" spc="-40" dirty="0">
                <a:solidFill>
                  <a:schemeClr val="accent6"/>
                </a:solidFill>
                <a:latin typeface="Poppins"/>
              </a:rPr>
              <a:t> au CHIS: </a:t>
            </a:r>
            <a:r>
              <a:rPr lang="en-GB" sz="2800" spc="-40" dirty="0" err="1">
                <a:solidFill>
                  <a:schemeClr val="accent6"/>
                </a:solidFill>
                <a:latin typeface="Poppins"/>
              </a:rPr>
              <a:t>ce</a:t>
            </a:r>
            <a:r>
              <a:rPr lang="en-GB" sz="2800" spc="-40" dirty="0">
                <a:solidFill>
                  <a:schemeClr val="accent6"/>
                </a:solidFill>
                <a:latin typeface="Poppins"/>
              </a:rPr>
              <a:t> que </a:t>
            </a:r>
            <a:r>
              <a:rPr lang="en-GB" sz="2800" spc="-40" dirty="0" err="1">
                <a:solidFill>
                  <a:schemeClr val="accent6"/>
                </a:solidFill>
                <a:latin typeface="Poppins"/>
              </a:rPr>
              <a:t>vous</a:t>
            </a:r>
            <a:r>
              <a:rPr lang="en-GB" sz="2800" spc="-4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800" spc="-40" dirty="0" err="1">
                <a:solidFill>
                  <a:schemeClr val="accent6"/>
                </a:solidFill>
                <a:latin typeface="Poppins"/>
              </a:rPr>
              <a:t>devez</a:t>
            </a:r>
            <a:r>
              <a:rPr lang="en-GB" sz="2800" spc="-40" dirty="0">
                <a:solidFill>
                  <a:schemeClr val="accent6"/>
                </a:solidFill>
                <a:latin typeface="Poppins"/>
              </a:rPr>
              <a:t> faire et </a:t>
            </a:r>
            <a:r>
              <a:rPr lang="en-GB" sz="2800" spc="-40" dirty="0" err="1">
                <a:solidFill>
                  <a:schemeClr val="accent6"/>
                </a:solidFill>
                <a:latin typeface="Poppins"/>
              </a:rPr>
              <a:t>quand</a:t>
            </a:r>
            <a:endParaRPr lang="en-GB" sz="2800" spc="-40" dirty="0">
              <a:solidFill>
                <a:schemeClr val="accent6"/>
              </a:solidFill>
              <a:latin typeface="Poppins"/>
            </a:endParaRP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z="2800" spc="-40" dirty="0">
                <a:solidFill>
                  <a:schemeClr val="accent6"/>
                </a:solidFill>
                <a:latin typeface="Poppins"/>
              </a:rPr>
              <a:t>Ce qui change et </a:t>
            </a:r>
            <a:r>
              <a:rPr lang="en-GB" sz="2800" spc="-40" dirty="0" err="1">
                <a:solidFill>
                  <a:schemeClr val="accent6"/>
                </a:solidFill>
                <a:latin typeface="Poppins"/>
              </a:rPr>
              <a:t>ce</a:t>
            </a:r>
            <a:r>
              <a:rPr lang="en-GB" sz="2800" spc="-40" dirty="0">
                <a:solidFill>
                  <a:schemeClr val="accent6"/>
                </a:solidFill>
                <a:latin typeface="Poppins"/>
              </a:rPr>
              <a:t> qui ne change pas</a:t>
            </a: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z="2800" spc="-40" dirty="0" err="1">
                <a:solidFill>
                  <a:schemeClr val="accent6"/>
                </a:solidFill>
                <a:latin typeface="Poppins"/>
              </a:rPr>
              <a:t>Obtenir</a:t>
            </a:r>
            <a:r>
              <a:rPr lang="en-GB" sz="2800" spc="-40" dirty="0">
                <a:solidFill>
                  <a:schemeClr val="accent6"/>
                </a:solidFill>
                <a:latin typeface="Poppins"/>
              </a:rPr>
              <a:t> de </a:t>
            </a:r>
            <a:r>
              <a:rPr lang="en-GB" sz="2800" spc="-40" dirty="0" err="1">
                <a:solidFill>
                  <a:schemeClr val="accent6"/>
                </a:solidFill>
                <a:latin typeface="Poppins"/>
              </a:rPr>
              <a:t>l’information</a:t>
            </a:r>
            <a:endParaRPr lang="en-GB" sz="2800" spc="-40" dirty="0">
              <a:solidFill>
                <a:schemeClr val="accent6"/>
              </a:solidFill>
              <a:latin typeface="Poppins"/>
            </a:endParaRP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z="2800" spc="-40" dirty="0">
                <a:solidFill>
                  <a:schemeClr val="accent6"/>
                </a:solidFill>
                <a:latin typeface="Poppins"/>
              </a:rPr>
              <a:t>Bon à savoir</a:t>
            </a: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z="2800" spc="-40" dirty="0">
                <a:solidFill>
                  <a:schemeClr val="accent6"/>
                </a:solidFill>
                <a:latin typeface="Poppins"/>
              </a:rPr>
              <a:t>Questions &amp; </a:t>
            </a:r>
            <a:r>
              <a:rPr lang="en-GB" sz="2800" spc="-40" dirty="0" err="1">
                <a:solidFill>
                  <a:schemeClr val="accent6"/>
                </a:solidFill>
                <a:latin typeface="Poppins"/>
              </a:rPr>
              <a:t>réponses</a:t>
            </a:r>
            <a:endParaRPr lang="en-GB" sz="2800" spc="-40" dirty="0">
              <a:solidFill>
                <a:schemeClr val="accent6"/>
              </a:solidFill>
              <a:latin typeface="Poppin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57200" y="3151633"/>
            <a:ext cx="8054236" cy="501041"/>
          </a:xfrm>
          <a:prstGeom prst="rect">
            <a:avLst/>
          </a:prstGeom>
          <a:noFill/>
          <a:ln w="31750">
            <a:solidFill>
              <a:srgbClr val="2E6C6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3" name="Group 12"/>
          <p:cNvGrpSpPr/>
          <p:nvPr/>
        </p:nvGrpSpPr>
        <p:grpSpPr>
          <a:xfrm>
            <a:off x="-519167" y="4312581"/>
            <a:ext cx="9664671" cy="1116000"/>
            <a:chOff x="-519167" y="4312581"/>
            <a:chExt cx="9664671" cy="1116000"/>
          </a:xfrm>
        </p:grpSpPr>
        <p:sp>
          <p:nvSpPr>
            <p:cNvPr id="14" name="Rectangle 13"/>
            <p:cNvSpPr/>
            <p:nvPr/>
          </p:nvSpPr>
          <p:spPr>
            <a:xfrm>
              <a:off x="4513" y="4529890"/>
              <a:ext cx="9140991" cy="613610"/>
            </a:xfrm>
            <a:prstGeom prst="rect">
              <a:avLst/>
            </a:prstGeom>
            <a:solidFill>
              <a:srgbClr val="006968"/>
            </a:solidFill>
            <a:ln>
              <a:solidFill>
                <a:srgbClr val="0069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15" name="Text Placeholder 5"/>
            <p:cNvSpPr txBox="1">
              <a:spLocks/>
            </p:cNvSpPr>
            <p:nvPr/>
          </p:nvSpPr>
          <p:spPr>
            <a:xfrm>
              <a:off x="4348879" y="4713211"/>
              <a:ext cx="2017486" cy="314740"/>
            </a:xfrm>
            <a:prstGeom prst="rect">
              <a:avLst/>
            </a:prstGeom>
          </p:spPr>
          <p:txBody>
            <a:bodyPr vert="horz" lIns="45720" tIns="0" rIns="45720" bIns="0" anchor="b">
              <a:normAutofit/>
            </a:bodyPr>
            <a:lstStyle>
              <a:lvl1pPr marL="0" indent="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None/>
                <a:defRPr kumimoji="0"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None/>
                <a:defRPr kumimoji="0"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dirty="0">
                  <a:solidFill>
                    <a:srgbClr val="FEFDF9"/>
                  </a:solidFill>
                  <a:latin typeface="Poppins"/>
                </a:rPr>
                <a:t>16 </a:t>
              </a:r>
              <a:r>
                <a:rPr lang="en-GB" sz="1200" dirty="0" err="1" smtClean="0">
                  <a:solidFill>
                    <a:srgbClr val="FEFDF9"/>
                  </a:solidFill>
                  <a:latin typeface="Poppins"/>
                </a:rPr>
                <a:t>Novembre</a:t>
              </a:r>
              <a:r>
                <a:rPr lang="en-GB" sz="1200" dirty="0" smtClean="0">
                  <a:solidFill>
                    <a:srgbClr val="FEFDF9"/>
                  </a:solidFill>
                  <a:latin typeface="Poppins"/>
                </a:rPr>
                <a:t> </a:t>
              </a:r>
              <a:r>
                <a:rPr lang="en-GB" sz="1200" dirty="0">
                  <a:solidFill>
                    <a:srgbClr val="FEFDF9"/>
                  </a:solidFill>
                  <a:latin typeface="Poppins"/>
                </a:rPr>
                <a:t>2021</a:t>
              </a:r>
            </a:p>
          </p:txBody>
        </p:sp>
        <p:sp>
          <p:nvSpPr>
            <p:cNvPr id="16" name="Slide Number Placeholder 6"/>
            <p:cNvSpPr txBox="1">
              <a:spLocks/>
            </p:cNvSpPr>
            <p:nvPr/>
          </p:nvSpPr>
          <p:spPr>
            <a:xfrm>
              <a:off x="8684054" y="4821211"/>
              <a:ext cx="380115" cy="273844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17918391-D411-FE40-AAD7-861AE5233E0E}" type="slidenum">
                <a:rPr lang="en-US" sz="1200" smtClean="0">
                  <a:solidFill>
                    <a:srgbClr val="FEFDF9"/>
                  </a:solidFill>
                  <a:latin typeface="Poppins"/>
                </a:rPr>
                <a:pPr/>
                <a:t>15</a:t>
              </a:fld>
              <a:endParaRPr lang="en-US" sz="1200" dirty="0">
                <a:solidFill>
                  <a:srgbClr val="FEFDF9"/>
                </a:solidFill>
                <a:latin typeface="Poppins"/>
              </a:endParaRPr>
            </a:p>
          </p:txBody>
        </p:sp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9167" y="4312581"/>
              <a:ext cx="4667378" cy="111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98903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>
            <a:noAutofit/>
          </a:bodyPr>
          <a:lstStyle/>
          <a:p>
            <a:pPr>
              <a:tabLst>
                <a:tab pos="8072438" algn="r"/>
              </a:tabLst>
            </a:pPr>
            <a:r>
              <a:rPr lang="en-GB" sz="4800" b="1" i="1" dirty="0" smtClean="0">
                <a:solidFill>
                  <a:srgbClr val="2E6C68"/>
                </a:solidFill>
                <a:latin typeface="Poppins"/>
              </a:rPr>
              <a:t>Bon à savoir</a:t>
            </a:r>
            <a:r>
              <a:rPr lang="en-GB" sz="4800" dirty="0">
                <a:solidFill>
                  <a:srgbClr val="2E6C68"/>
                </a:solidFill>
                <a:latin typeface="Poppins"/>
              </a:rPr>
              <a:t>	</a:t>
            </a:r>
            <a:endParaRPr lang="en-GB" sz="4800" b="1" dirty="0">
              <a:solidFill>
                <a:srgbClr val="2E6C68"/>
              </a:solidFill>
              <a:latin typeface="Poppin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4454" y="1020045"/>
            <a:ext cx="8229600" cy="3203145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SzPct val="70000"/>
              <a:buFont typeface="Arial"/>
              <a:buNone/>
            </a:pPr>
            <a:r>
              <a:rPr lang="en-GB" spc="-20" dirty="0" smtClean="0">
                <a:solidFill>
                  <a:schemeClr val="accent6"/>
                </a:solidFill>
                <a:latin typeface="Poppins"/>
              </a:rPr>
              <a:t>Les </a:t>
            </a:r>
            <a:r>
              <a:rPr lang="en-GB" spc="-20" dirty="0" err="1" smtClean="0">
                <a:solidFill>
                  <a:schemeClr val="accent6"/>
                </a:solidFill>
                <a:latin typeface="Poppins"/>
              </a:rPr>
              <a:t>p</a:t>
            </a:r>
            <a:r>
              <a:rPr lang="en-GB" spc="-20" dirty="0" err="1" smtClean="0">
                <a:solidFill>
                  <a:schemeClr val="accent6"/>
                </a:solidFill>
                <a:latin typeface="Poppins"/>
              </a:rPr>
              <a:t>restations</a:t>
            </a:r>
            <a:r>
              <a:rPr lang="en-GB" spc="-2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pc="-20" dirty="0" err="1" smtClean="0">
                <a:solidFill>
                  <a:schemeClr val="accent6"/>
                </a:solidFill>
                <a:latin typeface="Poppins"/>
              </a:rPr>
              <a:t>dépendance</a:t>
            </a:r>
            <a:r>
              <a:rPr lang="en-GB" spc="-20" dirty="0" smtClean="0">
                <a:solidFill>
                  <a:schemeClr val="accent6"/>
                </a:solidFill>
                <a:latin typeface="Poppins"/>
              </a:rPr>
              <a:t> (LTC</a:t>
            </a:r>
            <a:r>
              <a:rPr lang="en-GB" spc="-20" dirty="0">
                <a:solidFill>
                  <a:schemeClr val="accent6"/>
                </a:solidFill>
                <a:latin typeface="Poppins"/>
              </a:rPr>
              <a:t>) </a:t>
            </a:r>
            <a:r>
              <a:rPr lang="en-GB" spc="-20" dirty="0" err="1" smtClean="0">
                <a:solidFill>
                  <a:schemeClr val="accent6"/>
                </a:solidFill>
                <a:latin typeface="Poppins"/>
              </a:rPr>
              <a:t>sont</a:t>
            </a:r>
            <a:r>
              <a:rPr lang="en-GB" spc="-2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pc="-20" dirty="0" err="1" smtClean="0">
                <a:solidFill>
                  <a:schemeClr val="accent6"/>
                </a:solidFill>
                <a:latin typeface="Poppins"/>
              </a:rPr>
              <a:t>là</a:t>
            </a:r>
            <a:r>
              <a:rPr lang="en-GB" spc="-20" dirty="0" smtClean="0">
                <a:solidFill>
                  <a:schemeClr val="accent6"/>
                </a:solidFill>
                <a:latin typeface="Poppins"/>
              </a:rPr>
              <a:t> pour </a:t>
            </a:r>
            <a:r>
              <a:rPr lang="en-GB" spc="-20" dirty="0" err="1" smtClean="0">
                <a:solidFill>
                  <a:schemeClr val="accent6"/>
                </a:solidFill>
                <a:latin typeface="Poppins"/>
              </a:rPr>
              <a:t>vous</a:t>
            </a:r>
            <a:r>
              <a:rPr lang="en-GB" spc="-20" dirty="0" smtClean="0">
                <a:solidFill>
                  <a:schemeClr val="accent6"/>
                </a:solidFill>
                <a:latin typeface="Poppins"/>
              </a:rPr>
              <a:t> aider </a:t>
            </a:r>
            <a:r>
              <a:rPr lang="en-GB" spc="-20" dirty="0" err="1" smtClean="0">
                <a:solidFill>
                  <a:schemeClr val="accent6"/>
                </a:solidFill>
                <a:latin typeface="Poppins"/>
              </a:rPr>
              <a:t>quand</a:t>
            </a:r>
            <a:r>
              <a:rPr lang="en-GB" spc="-2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pc="-20" dirty="0" err="1" smtClean="0">
                <a:solidFill>
                  <a:schemeClr val="accent6"/>
                </a:solidFill>
                <a:latin typeface="Poppins"/>
              </a:rPr>
              <a:t>l’état</a:t>
            </a:r>
            <a:r>
              <a:rPr lang="en-GB" spc="-20" dirty="0" smtClean="0">
                <a:solidFill>
                  <a:schemeClr val="accent6"/>
                </a:solidFill>
                <a:latin typeface="Poppins"/>
              </a:rPr>
              <a:t> de </a:t>
            </a:r>
            <a:r>
              <a:rPr lang="en-GB" spc="-20" dirty="0" err="1" smtClean="0">
                <a:solidFill>
                  <a:schemeClr val="accent6"/>
                </a:solidFill>
                <a:latin typeface="Poppins"/>
              </a:rPr>
              <a:t>dépendance</a:t>
            </a:r>
            <a:r>
              <a:rPr lang="en-GB" spc="-2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pc="-20" dirty="0" err="1" smtClean="0">
                <a:solidFill>
                  <a:schemeClr val="accent6"/>
                </a:solidFill>
                <a:latin typeface="Poppins"/>
              </a:rPr>
              <a:t>impacte</a:t>
            </a:r>
            <a:r>
              <a:rPr lang="en-GB" spc="-2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pc="-20" dirty="0" err="1" smtClean="0">
                <a:solidFill>
                  <a:schemeClr val="accent6"/>
                </a:solidFill>
                <a:latin typeface="Poppins"/>
              </a:rPr>
              <a:t>votre</a:t>
            </a:r>
            <a:r>
              <a:rPr lang="en-GB" spc="-20" dirty="0" smtClean="0">
                <a:solidFill>
                  <a:schemeClr val="accent6"/>
                </a:solidFill>
                <a:latin typeface="Poppins"/>
              </a:rPr>
              <a:t> vie de </a:t>
            </a:r>
            <a:r>
              <a:rPr lang="en-GB" spc="-20" dirty="0" err="1" smtClean="0">
                <a:solidFill>
                  <a:schemeClr val="accent6"/>
                </a:solidFill>
                <a:latin typeface="Poppins"/>
              </a:rPr>
              <a:t>tous</a:t>
            </a:r>
            <a:r>
              <a:rPr lang="en-GB" spc="-20" dirty="0" smtClean="0">
                <a:solidFill>
                  <a:schemeClr val="accent6"/>
                </a:solidFill>
                <a:latin typeface="Poppins"/>
              </a:rPr>
              <a:t> les </a:t>
            </a:r>
            <a:r>
              <a:rPr lang="en-GB" spc="-20" dirty="0" err="1" smtClean="0">
                <a:solidFill>
                  <a:schemeClr val="accent6"/>
                </a:solidFill>
                <a:latin typeface="Poppins"/>
              </a:rPr>
              <a:t>jours</a:t>
            </a:r>
            <a:endParaRPr lang="en-GB" spc="-20" dirty="0">
              <a:solidFill>
                <a:schemeClr val="accent6"/>
              </a:solidFill>
              <a:latin typeface="Poppins"/>
            </a:endParaRPr>
          </a:p>
          <a:p>
            <a:pPr marL="814388" lvl="1">
              <a:buClr>
                <a:srgbClr val="2E6C68"/>
              </a:buClr>
              <a:buSzPct val="60000"/>
              <a:buFont typeface="Wingdings" panose="05000000000000000000" pitchFamily="2" charset="2"/>
              <a:buChar char="Ø"/>
            </a:pPr>
            <a:r>
              <a:rPr lang="en-GB" spc="-20" dirty="0" err="1" smtClean="0">
                <a:solidFill>
                  <a:schemeClr val="accent6"/>
                </a:solidFill>
                <a:latin typeface="Poppins"/>
              </a:rPr>
              <a:t>Trois</a:t>
            </a:r>
            <a:r>
              <a:rPr lang="en-GB" spc="-2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pc="-20" dirty="0" err="1" smtClean="0">
                <a:solidFill>
                  <a:schemeClr val="accent6"/>
                </a:solidFill>
                <a:latin typeface="Poppins"/>
              </a:rPr>
              <a:t>niveaux</a:t>
            </a:r>
            <a:r>
              <a:rPr lang="en-GB" spc="-20" dirty="0" smtClean="0">
                <a:solidFill>
                  <a:schemeClr val="accent6"/>
                </a:solidFill>
                <a:latin typeface="Poppins"/>
              </a:rPr>
              <a:t> de </a:t>
            </a:r>
            <a:r>
              <a:rPr lang="en-GB" spc="-20" dirty="0" err="1" smtClean="0">
                <a:solidFill>
                  <a:schemeClr val="accent6"/>
                </a:solidFill>
                <a:latin typeface="Poppins"/>
              </a:rPr>
              <a:t>dépendance</a:t>
            </a:r>
            <a:r>
              <a:rPr lang="en-GB" spc="-20" dirty="0" smtClean="0">
                <a:solidFill>
                  <a:schemeClr val="accent6"/>
                </a:solidFill>
                <a:latin typeface="Poppins"/>
              </a:rPr>
              <a:t> (</a:t>
            </a:r>
            <a:r>
              <a:rPr lang="en-GB" spc="-20" dirty="0" err="1" smtClean="0">
                <a:solidFill>
                  <a:schemeClr val="accent6"/>
                </a:solidFill>
                <a:latin typeface="Poppins"/>
              </a:rPr>
              <a:t>faible</a:t>
            </a:r>
            <a:r>
              <a:rPr lang="en-GB" spc="-20" dirty="0" smtClean="0">
                <a:solidFill>
                  <a:schemeClr val="accent6"/>
                </a:solidFill>
                <a:latin typeface="Poppins"/>
              </a:rPr>
              <a:t>, </a:t>
            </a:r>
            <a:r>
              <a:rPr lang="en-GB" spc="-20" dirty="0" err="1" smtClean="0">
                <a:solidFill>
                  <a:schemeClr val="accent6"/>
                </a:solidFill>
                <a:latin typeface="Poppins"/>
              </a:rPr>
              <a:t>moyenne</a:t>
            </a:r>
            <a:r>
              <a:rPr lang="en-GB" spc="-20" dirty="0" smtClean="0">
                <a:solidFill>
                  <a:schemeClr val="accent6"/>
                </a:solidFill>
                <a:latin typeface="Poppins"/>
              </a:rPr>
              <a:t>, grave)</a:t>
            </a:r>
            <a:endParaRPr lang="en-GB" spc="-20" dirty="0">
              <a:solidFill>
                <a:schemeClr val="accent6"/>
              </a:solidFill>
              <a:latin typeface="Poppins"/>
            </a:endParaRPr>
          </a:p>
          <a:p>
            <a:pPr marL="814388" lvl="1">
              <a:buClr>
                <a:srgbClr val="2E6C68"/>
              </a:buClr>
              <a:buSzPct val="60000"/>
              <a:buFont typeface="Wingdings" panose="05000000000000000000" pitchFamily="2" charset="2"/>
              <a:buChar char="Ø"/>
            </a:pPr>
            <a:r>
              <a:rPr lang="en-GB" spc="-20" dirty="0" err="1" smtClean="0">
                <a:solidFill>
                  <a:schemeClr val="accent6"/>
                </a:solidFill>
                <a:latin typeface="Poppins"/>
              </a:rPr>
              <a:t>N’attendez</a:t>
            </a:r>
            <a:r>
              <a:rPr lang="en-GB" spc="-20" dirty="0" smtClean="0">
                <a:solidFill>
                  <a:schemeClr val="accent6"/>
                </a:solidFill>
                <a:latin typeface="Poppins"/>
              </a:rPr>
              <a:t> pas un </a:t>
            </a:r>
            <a:r>
              <a:rPr lang="en-GB" spc="-20" dirty="0" err="1" smtClean="0">
                <a:solidFill>
                  <a:schemeClr val="accent6"/>
                </a:solidFill>
                <a:latin typeface="Poppins"/>
              </a:rPr>
              <a:t>niveau</a:t>
            </a:r>
            <a:r>
              <a:rPr lang="en-GB" spc="-20" dirty="0" smtClean="0">
                <a:solidFill>
                  <a:schemeClr val="accent6"/>
                </a:solidFill>
                <a:latin typeface="Poppins"/>
              </a:rPr>
              <a:t> de </a:t>
            </a:r>
            <a:r>
              <a:rPr lang="en-GB" spc="-20" dirty="0" err="1" smtClean="0">
                <a:solidFill>
                  <a:schemeClr val="accent6"/>
                </a:solidFill>
                <a:latin typeface="Poppins"/>
              </a:rPr>
              <a:t>dépendance</a:t>
            </a:r>
            <a:r>
              <a:rPr lang="en-GB" spc="-20" dirty="0" smtClean="0">
                <a:solidFill>
                  <a:schemeClr val="accent6"/>
                </a:solidFill>
                <a:latin typeface="Poppins"/>
              </a:rPr>
              <a:t> grave pour </a:t>
            </a:r>
            <a:r>
              <a:rPr lang="en-GB" spc="-20" dirty="0" err="1" smtClean="0">
                <a:solidFill>
                  <a:schemeClr val="accent6"/>
                </a:solidFill>
                <a:latin typeface="Poppins"/>
              </a:rPr>
              <a:t>agir</a:t>
            </a:r>
            <a:endParaRPr lang="en-GB" spc="-20" dirty="0">
              <a:solidFill>
                <a:schemeClr val="accent6"/>
              </a:solidFill>
              <a:latin typeface="Poppins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-519167" y="4312581"/>
            <a:ext cx="9664671" cy="1116000"/>
            <a:chOff x="-519167" y="4312581"/>
            <a:chExt cx="9664671" cy="1116000"/>
          </a:xfrm>
        </p:grpSpPr>
        <p:sp>
          <p:nvSpPr>
            <p:cNvPr id="13" name="Rectangle 12"/>
            <p:cNvSpPr/>
            <p:nvPr/>
          </p:nvSpPr>
          <p:spPr>
            <a:xfrm>
              <a:off x="4513" y="4529890"/>
              <a:ext cx="9140991" cy="613610"/>
            </a:xfrm>
            <a:prstGeom prst="rect">
              <a:avLst/>
            </a:prstGeom>
            <a:solidFill>
              <a:srgbClr val="006968"/>
            </a:solidFill>
            <a:ln>
              <a:solidFill>
                <a:srgbClr val="0069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14" name="Text Placeholder 5"/>
            <p:cNvSpPr txBox="1">
              <a:spLocks/>
            </p:cNvSpPr>
            <p:nvPr/>
          </p:nvSpPr>
          <p:spPr>
            <a:xfrm>
              <a:off x="4348879" y="4713211"/>
              <a:ext cx="2017486" cy="314740"/>
            </a:xfrm>
            <a:prstGeom prst="rect">
              <a:avLst/>
            </a:prstGeom>
          </p:spPr>
          <p:txBody>
            <a:bodyPr vert="horz" lIns="45720" tIns="0" rIns="45720" bIns="0" anchor="b">
              <a:normAutofit/>
            </a:bodyPr>
            <a:lstStyle>
              <a:lvl1pPr marL="0" indent="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None/>
                <a:defRPr kumimoji="0"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None/>
                <a:defRPr kumimoji="0"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dirty="0">
                  <a:solidFill>
                    <a:srgbClr val="FEFDF9"/>
                  </a:solidFill>
                  <a:latin typeface="Poppins"/>
                </a:rPr>
                <a:t>16 </a:t>
              </a:r>
              <a:r>
                <a:rPr lang="en-GB" sz="1200" dirty="0" err="1" smtClean="0">
                  <a:solidFill>
                    <a:srgbClr val="FEFDF9"/>
                  </a:solidFill>
                  <a:latin typeface="Poppins"/>
                </a:rPr>
                <a:t>Novembre</a:t>
              </a:r>
              <a:r>
                <a:rPr lang="en-GB" sz="1200" dirty="0" smtClean="0">
                  <a:solidFill>
                    <a:srgbClr val="FEFDF9"/>
                  </a:solidFill>
                  <a:latin typeface="Poppins"/>
                </a:rPr>
                <a:t> </a:t>
              </a:r>
              <a:r>
                <a:rPr lang="en-GB" sz="1200" dirty="0">
                  <a:solidFill>
                    <a:srgbClr val="FEFDF9"/>
                  </a:solidFill>
                  <a:latin typeface="Poppins"/>
                </a:rPr>
                <a:t>2021</a:t>
              </a:r>
            </a:p>
          </p:txBody>
        </p:sp>
        <p:sp>
          <p:nvSpPr>
            <p:cNvPr id="15" name="Slide Number Placeholder 6"/>
            <p:cNvSpPr txBox="1">
              <a:spLocks/>
            </p:cNvSpPr>
            <p:nvPr/>
          </p:nvSpPr>
          <p:spPr>
            <a:xfrm>
              <a:off x="8686801" y="4821211"/>
              <a:ext cx="369428" cy="273844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17918391-D411-FE40-AAD7-861AE5233E0E}" type="slidenum">
                <a:rPr lang="en-US" sz="1200" smtClean="0">
                  <a:solidFill>
                    <a:srgbClr val="FEFDF9"/>
                  </a:solidFill>
                  <a:latin typeface="Poppins"/>
                </a:rPr>
                <a:pPr/>
                <a:t>16</a:t>
              </a:fld>
              <a:endParaRPr lang="en-US" sz="1200" dirty="0">
                <a:solidFill>
                  <a:srgbClr val="FEFDF9"/>
                </a:solidFill>
                <a:latin typeface="Poppins"/>
              </a:endParaRPr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9167" y="4312581"/>
              <a:ext cx="4667378" cy="111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80633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>
            <a:noAutofit/>
          </a:bodyPr>
          <a:lstStyle/>
          <a:p>
            <a:pPr>
              <a:tabLst>
                <a:tab pos="8072438" algn="r"/>
              </a:tabLst>
            </a:pPr>
            <a:r>
              <a:rPr lang="en-GB" sz="4800" b="1" i="1" dirty="0" smtClean="0">
                <a:solidFill>
                  <a:srgbClr val="2E6C68"/>
                </a:solidFill>
                <a:latin typeface="Poppins"/>
              </a:rPr>
              <a:t>Bon à savoir</a:t>
            </a:r>
            <a:r>
              <a:rPr lang="en-GB" sz="4800" dirty="0">
                <a:solidFill>
                  <a:srgbClr val="2E6C68"/>
                </a:solidFill>
                <a:latin typeface="Poppins"/>
              </a:rPr>
              <a:t>	</a:t>
            </a:r>
            <a:endParaRPr lang="en-GB" sz="4800" b="1" dirty="0">
              <a:solidFill>
                <a:srgbClr val="2E6C68"/>
              </a:solidFill>
              <a:latin typeface="Poppin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7200" y="994205"/>
            <a:ext cx="8229600" cy="3318376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14388" lvl="1">
              <a:buClr>
                <a:srgbClr val="2E6C68"/>
              </a:buClr>
              <a:buSzPct val="60000"/>
              <a:buFont typeface="Wingdings" panose="05000000000000000000" pitchFamily="2" charset="2"/>
              <a:buChar char="Ø"/>
            </a:pPr>
            <a:r>
              <a:rPr lang="en-GB" sz="2400" spc="-20" dirty="0" err="1" smtClean="0">
                <a:solidFill>
                  <a:schemeClr val="accent6"/>
                </a:solidFill>
                <a:latin typeface="Poppins"/>
              </a:rPr>
              <a:t>Contacter</a:t>
            </a:r>
            <a:r>
              <a:rPr lang="en-GB" sz="2400" spc="-20" dirty="0" smtClean="0">
                <a:solidFill>
                  <a:schemeClr val="accent6"/>
                </a:solidFill>
                <a:latin typeface="Poppins"/>
              </a:rPr>
              <a:t> le Service des affaire </a:t>
            </a:r>
            <a:r>
              <a:rPr lang="en-GB" sz="2400" spc="-20" dirty="0" err="1" smtClean="0">
                <a:solidFill>
                  <a:schemeClr val="accent6"/>
                </a:solidFill>
                <a:latin typeface="Poppins"/>
              </a:rPr>
              <a:t>sociales</a:t>
            </a:r>
            <a:r>
              <a:rPr lang="en-GB" sz="2400" spc="-20" dirty="0" smtClean="0">
                <a:solidFill>
                  <a:schemeClr val="accent6"/>
                </a:solidFill>
                <a:latin typeface="Poppins"/>
              </a:rPr>
              <a:t> et demander des </a:t>
            </a:r>
            <a:r>
              <a:rPr lang="en-GB" sz="2400" spc="-20" dirty="0" err="1" smtClean="0">
                <a:solidFill>
                  <a:schemeClr val="accent6"/>
                </a:solidFill>
                <a:latin typeface="Poppins"/>
              </a:rPr>
              <a:t>conseils</a:t>
            </a:r>
            <a:r>
              <a:rPr lang="en-GB" sz="2400" spc="-20" dirty="0" smtClean="0">
                <a:solidFill>
                  <a:schemeClr val="accent6"/>
                </a:solidFill>
                <a:latin typeface="Poppins"/>
              </a:rPr>
              <a:t> (demander à un </a:t>
            </a:r>
            <a:r>
              <a:rPr lang="en-GB" sz="2400" spc="-20" dirty="0" err="1" smtClean="0">
                <a:solidFill>
                  <a:schemeClr val="accent6"/>
                </a:solidFill>
                <a:latin typeface="Poppins"/>
              </a:rPr>
              <a:t>proche</a:t>
            </a:r>
            <a:r>
              <a:rPr lang="en-GB" sz="2400" spc="-20" dirty="0" smtClean="0">
                <a:solidFill>
                  <a:schemeClr val="accent6"/>
                </a:solidFill>
                <a:latin typeface="Poppins"/>
              </a:rPr>
              <a:t> de </a:t>
            </a:r>
            <a:r>
              <a:rPr lang="en-GB" sz="2400" spc="-20" dirty="0" err="1" smtClean="0">
                <a:solidFill>
                  <a:schemeClr val="accent6"/>
                </a:solidFill>
                <a:latin typeface="Poppins"/>
              </a:rPr>
              <a:t>vous</a:t>
            </a:r>
            <a:r>
              <a:rPr lang="en-GB" sz="2400" spc="-20" dirty="0" smtClean="0">
                <a:solidFill>
                  <a:schemeClr val="accent6"/>
                </a:solidFill>
                <a:latin typeface="Poppins"/>
              </a:rPr>
              <a:t> aider </a:t>
            </a:r>
            <a:r>
              <a:rPr lang="en-GB" sz="2400" spc="-20" dirty="0" err="1" smtClean="0">
                <a:solidFill>
                  <a:schemeClr val="accent6"/>
                </a:solidFill>
                <a:latin typeface="Poppins"/>
              </a:rPr>
              <a:t>dans</a:t>
            </a:r>
            <a:r>
              <a:rPr lang="en-GB" sz="2400" spc="-2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400" spc="-20" dirty="0" err="1" smtClean="0">
                <a:solidFill>
                  <a:schemeClr val="accent6"/>
                </a:solidFill>
                <a:latin typeface="Poppins"/>
              </a:rPr>
              <a:t>cette</a:t>
            </a:r>
            <a:r>
              <a:rPr lang="en-GB" sz="2400" spc="-20" dirty="0" smtClean="0">
                <a:solidFill>
                  <a:schemeClr val="accent6"/>
                </a:solidFill>
                <a:latin typeface="Poppins"/>
              </a:rPr>
              <a:t> procedure </a:t>
            </a:r>
            <a:r>
              <a:rPr lang="en-GB" sz="2400" spc="-20" dirty="0" err="1" smtClean="0">
                <a:solidFill>
                  <a:schemeClr val="accent6"/>
                </a:solidFill>
                <a:latin typeface="Poppins"/>
              </a:rPr>
              <a:t>si</a:t>
            </a:r>
            <a:r>
              <a:rPr lang="en-GB" sz="2400" spc="-2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400" spc="-20" dirty="0" err="1" smtClean="0">
                <a:solidFill>
                  <a:schemeClr val="accent6"/>
                </a:solidFill>
                <a:latin typeface="Poppins"/>
              </a:rPr>
              <a:t>nécessaire</a:t>
            </a:r>
            <a:r>
              <a:rPr lang="en-GB" sz="2400" spc="-20" dirty="0" smtClean="0">
                <a:solidFill>
                  <a:schemeClr val="accent6"/>
                </a:solidFill>
                <a:latin typeface="Poppins"/>
              </a:rPr>
              <a:t>)</a:t>
            </a:r>
            <a:endParaRPr lang="en-GB" sz="2400" spc="-20" dirty="0">
              <a:solidFill>
                <a:schemeClr val="accent6"/>
              </a:solidFill>
              <a:latin typeface="Poppins"/>
            </a:endParaRPr>
          </a:p>
          <a:p>
            <a:pPr marL="814388" lvl="1">
              <a:buClr>
                <a:srgbClr val="2E6C68"/>
              </a:buClr>
              <a:buSzPct val="60000"/>
              <a:buFont typeface="Wingdings" panose="05000000000000000000" pitchFamily="2" charset="2"/>
              <a:buChar char="Ø"/>
            </a:pPr>
            <a:r>
              <a:rPr lang="fr-FR" sz="2400" spc="-20" dirty="0">
                <a:solidFill>
                  <a:schemeClr val="accent6"/>
                </a:solidFill>
                <a:latin typeface="Poppins"/>
              </a:rPr>
              <a:t>Le montant de l’allocation journalière est le suivant selon le degré de dépendance : </a:t>
            </a:r>
            <a:endParaRPr lang="fr-FR" sz="2400" spc="-20" dirty="0" smtClean="0">
              <a:solidFill>
                <a:schemeClr val="accent6"/>
              </a:solidFill>
              <a:latin typeface="Poppins"/>
            </a:endParaRPr>
          </a:p>
          <a:p>
            <a:pPr marL="1001840" lvl="2">
              <a:buClr>
                <a:srgbClr val="2E6C68"/>
              </a:buClr>
              <a:buSzPct val="60000"/>
              <a:buFont typeface="Wingdings" panose="05000000000000000000" pitchFamily="2" charset="2"/>
              <a:buChar char="Ø"/>
            </a:pPr>
            <a:r>
              <a:rPr lang="fr-FR" sz="2200" spc="-20" dirty="0" smtClean="0">
                <a:solidFill>
                  <a:schemeClr val="accent6"/>
                </a:solidFill>
                <a:latin typeface="Poppins"/>
              </a:rPr>
              <a:t>Dépendance </a:t>
            </a:r>
            <a:r>
              <a:rPr lang="fr-FR" sz="2200" spc="-20" dirty="0">
                <a:solidFill>
                  <a:schemeClr val="accent6"/>
                </a:solidFill>
                <a:latin typeface="Poppins"/>
              </a:rPr>
              <a:t>faible : 48 CHF </a:t>
            </a:r>
            <a:endParaRPr lang="fr-FR" sz="2200" spc="-20" dirty="0" smtClean="0">
              <a:solidFill>
                <a:schemeClr val="accent6"/>
              </a:solidFill>
              <a:latin typeface="Poppins"/>
            </a:endParaRPr>
          </a:p>
          <a:p>
            <a:pPr marL="1001840" lvl="2">
              <a:buClr>
                <a:srgbClr val="2E6C68"/>
              </a:buClr>
              <a:buSzPct val="60000"/>
              <a:buFont typeface="Wingdings" panose="05000000000000000000" pitchFamily="2" charset="2"/>
              <a:buChar char="Ø"/>
            </a:pPr>
            <a:r>
              <a:rPr lang="fr-FR" sz="2200" spc="-20" dirty="0" smtClean="0">
                <a:solidFill>
                  <a:schemeClr val="accent6"/>
                </a:solidFill>
                <a:latin typeface="Poppins"/>
              </a:rPr>
              <a:t>Dépendance </a:t>
            </a:r>
            <a:r>
              <a:rPr lang="fr-FR" sz="2200" spc="-20" dirty="0">
                <a:solidFill>
                  <a:schemeClr val="accent6"/>
                </a:solidFill>
                <a:latin typeface="Poppins"/>
              </a:rPr>
              <a:t>moyenne : 72 CHF </a:t>
            </a:r>
            <a:endParaRPr lang="fr-FR" sz="2200" spc="-20" dirty="0" smtClean="0">
              <a:solidFill>
                <a:schemeClr val="accent6"/>
              </a:solidFill>
              <a:latin typeface="Poppins"/>
            </a:endParaRPr>
          </a:p>
          <a:p>
            <a:pPr marL="1001840" lvl="2">
              <a:buClr>
                <a:srgbClr val="2E6C68"/>
              </a:buClr>
              <a:buSzPct val="60000"/>
              <a:buFont typeface="Wingdings" panose="05000000000000000000" pitchFamily="2" charset="2"/>
              <a:buChar char="Ø"/>
            </a:pPr>
            <a:r>
              <a:rPr lang="fr-FR" sz="2200" spc="-20" dirty="0" smtClean="0">
                <a:solidFill>
                  <a:schemeClr val="accent6"/>
                </a:solidFill>
                <a:latin typeface="Poppins"/>
              </a:rPr>
              <a:t>Dépendance </a:t>
            </a:r>
            <a:r>
              <a:rPr lang="fr-FR" sz="2200" spc="-20" dirty="0">
                <a:solidFill>
                  <a:schemeClr val="accent6"/>
                </a:solidFill>
                <a:latin typeface="Poppins"/>
              </a:rPr>
              <a:t>grave : 120 CHF</a:t>
            </a:r>
            <a:endParaRPr lang="en-GB" sz="2200" spc="-20" dirty="0">
              <a:solidFill>
                <a:schemeClr val="accent6"/>
              </a:solidFill>
              <a:latin typeface="Poppins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-519167" y="4312581"/>
            <a:ext cx="9664671" cy="1116000"/>
            <a:chOff x="-519167" y="4312581"/>
            <a:chExt cx="9664671" cy="1116000"/>
          </a:xfrm>
        </p:grpSpPr>
        <p:sp>
          <p:nvSpPr>
            <p:cNvPr id="13" name="Rectangle 12"/>
            <p:cNvSpPr/>
            <p:nvPr/>
          </p:nvSpPr>
          <p:spPr>
            <a:xfrm>
              <a:off x="4513" y="4529890"/>
              <a:ext cx="9140991" cy="613610"/>
            </a:xfrm>
            <a:prstGeom prst="rect">
              <a:avLst/>
            </a:prstGeom>
            <a:solidFill>
              <a:srgbClr val="006968"/>
            </a:solidFill>
            <a:ln>
              <a:solidFill>
                <a:srgbClr val="0069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14" name="Text Placeholder 5"/>
            <p:cNvSpPr txBox="1">
              <a:spLocks/>
            </p:cNvSpPr>
            <p:nvPr/>
          </p:nvSpPr>
          <p:spPr>
            <a:xfrm>
              <a:off x="4348879" y="4713211"/>
              <a:ext cx="2017486" cy="314740"/>
            </a:xfrm>
            <a:prstGeom prst="rect">
              <a:avLst/>
            </a:prstGeom>
          </p:spPr>
          <p:txBody>
            <a:bodyPr vert="horz" lIns="45720" tIns="0" rIns="45720" bIns="0" anchor="b">
              <a:normAutofit/>
            </a:bodyPr>
            <a:lstStyle>
              <a:lvl1pPr marL="0" indent="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None/>
                <a:defRPr kumimoji="0"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None/>
                <a:defRPr kumimoji="0"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dirty="0">
                  <a:solidFill>
                    <a:srgbClr val="FEFDF9"/>
                  </a:solidFill>
                  <a:latin typeface="Poppins"/>
                </a:rPr>
                <a:t>16 </a:t>
              </a:r>
              <a:r>
                <a:rPr lang="en-GB" sz="1200" dirty="0" err="1" smtClean="0">
                  <a:solidFill>
                    <a:srgbClr val="FEFDF9"/>
                  </a:solidFill>
                  <a:latin typeface="Poppins"/>
                </a:rPr>
                <a:t>Novembre</a:t>
              </a:r>
              <a:r>
                <a:rPr lang="en-GB" sz="1200" dirty="0" smtClean="0">
                  <a:solidFill>
                    <a:srgbClr val="FEFDF9"/>
                  </a:solidFill>
                  <a:latin typeface="Poppins"/>
                </a:rPr>
                <a:t> </a:t>
              </a:r>
              <a:r>
                <a:rPr lang="en-GB" sz="1200" dirty="0">
                  <a:solidFill>
                    <a:srgbClr val="FEFDF9"/>
                  </a:solidFill>
                  <a:latin typeface="Poppins"/>
                </a:rPr>
                <a:t>2021</a:t>
              </a:r>
            </a:p>
          </p:txBody>
        </p:sp>
        <p:sp>
          <p:nvSpPr>
            <p:cNvPr id="15" name="Slide Number Placeholder 6"/>
            <p:cNvSpPr txBox="1">
              <a:spLocks/>
            </p:cNvSpPr>
            <p:nvPr/>
          </p:nvSpPr>
          <p:spPr>
            <a:xfrm>
              <a:off x="8686801" y="4821211"/>
              <a:ext cx="369428" cy="273844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17918391-D411-FE40-AAD7-861AE5233E0E}" type="slidenum">
                <a:rPr lang="en-US" sz="1200" smtClean="0">
                  <a:solidFill>
                    <a:srgbClr val="FEFDF9"/>
                  </a:solidFill>
                  <a:latin typeface="Poppins"/>
                </a:rPr>
                <a:pPr/>
                <a:t>17</a:t>
              </a:fld>
              <a:endParaRPr lang="en-US" sz="1200" dirty="0">
                <a:solidFill>
                  <a:srgbClr val="FEFDF9"/>
                </a:solidFill>
                <a:latin typeface="Poppins"/>
              </a:endParaRPr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9167" y="4312581"/>
              <a:ext cx="4667378" cy="111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61357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>
            <a:noAutofit/>
          </a:bodyPr>
          <a:lstStyle/>
          <a:p>
            <a:pPr>
              <a:tabLst>
                <a:tab pos="8072438" algn="r"/>
              </a:tabLst>
            </a:pPr>
            <a:r>
              <a:rPr lang="en-GB" sz="4800" b="1" i="1" dirty="0" smtClean="0">
                <a:solidFill>
                  <a:srgbClr val="2E6C68"/>
                </a:solidFill>
                <a:latin typeface="Poppins"/>
              </a:rPr>
              <a:t>Bon à savoir</a:t>
            </a:r>
            <a:r>
              <a:rPr lang="en-GB" sz="4800" dirty="0">
                <a:solidFill>
                  <a:srgbClr val="2E6C68"/>
                </a:solidFill>
                <a:latin typeface="Poppins"/>
              </a:rPr>
              <a:t>	</a:t>
            </a:r>
            <a:r>
              <a:rPr lang="en-GB" sz="4800" b="1" dirty="0">
                <a:solidFill>
                  <a:srgbClr val="2E6C68"/>
                </a:solidFill>
                <a:latin typeface="Poppins"/>
                <a:sym typeface="Wingdings 2" panose="05020102010507070707" pitchFamily="18" charset="2"/>
              </a:rPr>
              <a:t> </a:t>
            </a:r>
            <a:endParaRPr lang="en-GB" sz="4800" dirty="0">
              <a:solidFill>
                <a:srgbClr val="2E6C68"/>
              </a:solidFill>
              <a:latin typeface="Poppin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SzPct val="70000"/>
              <a:buFont typeface="Arial"/>
              <a:buNone/>
            </a:pPr>
            <a:r>
              <a:rPr lang="en-GB" sz="2600" spc="-20" dirty="0" smtClean="0">
                <a:solidFill>
                  <a:schemeClr val="accent6"/>
                </a:solidFill>
                <a:latin typeface="Poppins"/>
              </a:rPr>
              <a:t>Utiliser le CHIS </a:t>
            </a:r>
            <a:r>
              <a:rPr lang="en-GB" sz="2600" spc="-20" dirty="0" err="1" smtClean="0">
                <a:solidFill>
                  <a:schemeClr val="accent6"/>
                </a:solidFill>
                <a:latin typeface="Poppins"/>
              </a:rPr>
              <a:t>comme</a:t>
            </a:r>
            <a:r>
              <a:rPr lang="en-GB" sz="2600" spc="-20" dirty="0" smtClean="0">
                <a:solidFill>
                  <a:schemeClr val="accent6"/>
                </a:solidFill>
                <a:latin typeface="Poppins"/>
              </a:rPr>
              <a:t> assurance </a:t>
            </a:r>
            <a:r>
              <a:rPr lang="en-GB" sz="2600" spc="-20" dirty="0" err="1" smtClean="0">
                <a:solidFill>
                  <a:schemeClr val="accent6"/>
                </a:solidFill>
                <a:latin typeface="Poppins"/>
              </a:rPr>
              <a:t>complémentaire</a:t>
            </a:r>
            <a:endParaRPr lang="en-GB" sz="2600" spc="-20" dirty="0" smtClean="0">
              <a:solidFill>
                <a:schemeClr val="accent6"/>
              </a:solidFill>
              <a:latin typeface="Poppins"/>
            </a:endParaRPr>
          </a:p>
          <a:p>
            <a:pPr marL="768668" lvl="1" indent="-357188" algn="just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pc="-90" dirty="0" smtClean="0">
                <a:solidFill>
                  <a:schemeClr val="accent6"/>
                </a:solidFill>
                <a:latin typeface="Poppins"/>
              </a:rPr>
              <a:t>Si </a:t>
            </a:r>
            <a:r>
              <a:rPr lang="en-GB" spc="-90" dirty="0" err="1" smtClean="0">
                <a:solidFill>
                  <a:schemeClr val="accent6"/>
                </a:solidFill>
                <a:latin typeface="Poppins"/>
              </a:rPr>
              <a:t>votre</a:t>
            </a:r>
            <a:r>
              <a:rPr lang="en-GB" spc="-90" dirty="0" smtClean="0">
                <a:solidFill>
                  <a:schemeClr val="accent6"/>
                </a:solidFill>
                <a:latin typeface="Poppins"/>
              </a:rPr>
              <a:t> conjoint </a:t>
            </a:r>
            <a:r>
              <a:rPr lang="en-GB" spc="-90" dirty="0" err="1" smtClean="0">
                <a:solidFill>
                  <a:schemeClr val="accent6"/>
                </a:solidFill>
                <a:latin typeface="Poppins"/>
              </a:rPr>
              <a:t>ou</a:t>
            </a:r>
            <a:r>
              <a:rPr lang="en-GB" spc="-9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pc="-90" dirty="0" err="1" smtClean="0">
                <a:solidFill>
                  <a:schemeClr val="accent6"/>
                </a:solidFill>
                <a:latin typeface="Poppins"/>
              </a:rPr>
              <a:t>votre</a:t>
            </a:r>
            <a:r>
              <a:rPr lang="en-GB" spc="-90" dirty="0" smtClean="0">
                <a:solidFill>
                  <a:schemeClr val="accent6"/>
                </a:solidFill>
                <a:latin typeface="Poppins"/>
              </a:rPr>
              <a:t>/</a:t>
            </a:r>
            <a:r>
              <a:rPr lang="en-GB" spc="-90" dirty="0" err="1" smtClean="0">
                <a:solidFill>
                  <a:schemeClr val="accent6"/>
                </a:solidFill>
                <a:latin typeface="Poppins"/>
              </a:rPr>
              <a:t>vos</a:t>
            </a:r>
            <a:r>
              <a:rPr lang="en-GB" spc="-90" dirty="0" smtClean="0">
                <a:solidFill>
                  <a:schemeClr val="accent6"/>
                </a:solidFill>
                <a:latin typeface="Poppins"/>
              </a:rPr>
              <a:t> enfant(s) </a:t>
            </a:r>
            <a:r>
              <a:rPr lang="en-GB" spc="-90" dirty="0" err="1" smtClean="0">
                <a:solidFill>
                  <a:schemeClr val="accent6"/>
                </a:solidFill>
                <a:latin typeface="Poppins"/>
              </a:rPr>
              <a:t>ont</a:t>
            </a:r>
            <a:r>
              <a:rPr lang="en-GB" spc="-9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pc="-90" dirty="0" err="1" smtClean="0">
                <a:solidFill>
                  <a:schemeClr val="accent6"/>
                </a:solidFill>
                <a:latin typeface="Poppins"/>
              </a:rPr>
              <a:t>une</a:t>
            </a:r>
            <a:r>
              <a:rPr lang="en-GB" spc="-9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pc="-90" dirty="0" err="1" smtClean="0">
                <a:solidFill>
                  <a:schemeClr val="accent6"/>
                </a:solidFill>
                <a:latin typeface="Poppins"/>
              </a:rPr>
              <a:t>autre</a:t>
            </a:r>
            <a:r>
              <a:rPr lang="en-GB" spc="-90" dirty="0" smtClean="0">
                <a:solidFill>
                  <a:schemeClr val="accent6"/>
                </a:solidFill>
                <a:latin typeface="Poppins"/>
              </a:rPr>
              <a:t> assurance </a:t>
            </a:r>
            <a:r>
              <a:rPr lang="en-GB" spc="-90" dirty="0" err="1" smtClean="0">
                <a:solidFill>
                  <a:schemeClr val="accent6"/>
                </a:solidFill>
                <a:latin typeface="Poppins"/>
              </a:rPr>
              <a:t>principale</a:t>
            </a:r>
            <a:r>
              <a:rPr lang="en-GB" spc="-90" dirty="0" smtClean="0">
                <a:solidFill>
                  <a:schemeClr val="accent6"/>
                </a:solidFill>
                <a:latin typeface="Poppins"/>
              </a:rPr>
              <a:t> (</a:t>
            </a:r>
            <a:r>
              <a:rPr lang="en-GB" i="1" spc="-90" dirty="0" err="1" smtClean="0">
                <a:solidFill>
                  <a:schemeClr val="accent6"/>
                </a:solidFill>
                <a:latin typeface="Poppins"/>
              </a:rPr>
              <a:t>Sécurité</a:t>
            </a:r>
            <a:r>
              <a:rPr lang="en-GB" i="1" spc="-9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i="1" spc="-90" dirty="0" err="1" smtClean="0">
                <a:solidFill>
                  <a:schemeClr val="accent6"/>
                </a:solidFill>
                <a:latin typeface="Poppins"/>
              </a:rPr>
              <a:t>sociale</a:t>
            </a:r>
            <a:r>
              <a:rPr lang="en-GB" spc="-90" dirty="0" smtClean="0">
                <a:solidFill>
                  <a:schemeClr val="accent6"/>
                </a:solidFill>
                <a:latin typeface="Poppins"/>
              </a:rPr>
              <a:t>, NHS, …)</a:t>
            </a:r>
          </a:p>
          <a:p>
            <a:pPr marL="768668" lvl="1" indent="-357188" algn="just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pc="-20" dirty="0" smtClean="0">
                <a:solidFill>
                  <a:schemeClr val="accent6"/>
                </a:solidFill>
                <a:latin typeface="Poppins"/>
              </a:rPr>
              <a:t>Utiliser </a:t>
            </a:r>
            <a:r>
              <a:rPr lang="en-GB" spc="-20" dirty="0" err="1" smtClean="0">
                <a:solidFill>
                  <a:schemeClr val="accent6"/>
                </a:solidFill>
                <a:latin typeface="Poppins"/>
              </a:rPr>
              <a:t>l’autre</a:t>
            </a:r>
            <a:r>
              <a:rPr lang="en-GB" spc="-20" dirty="0" smtClean="0">
                <a:solidFill>
                  <a:schemeClr val="accent6"/>
                </a:solidFill>
                <a:latin typeface="Poppins"/>
              </a:rPr>
              <a:t> assurance </a:t>
            </a:r>
            <a:r>
              <a:rPr lang="en-GB" spc="-20" dirty="0" err="1" smtClean="0">
                <a:solidFill>
                  <a:schemeClr val="accent6"/>
                </a:solidFill>
                <a:latin typeface="Poppins"/>
              </a:rPr>
              <a:t>en</a:t>
            </a:r>
            <a:r>
              <a:rPr lang="en-GB" spc="-20" dirty="0" smtClean="0">
                <a:solidFill>
                  <a:schemeClr val="accent6"/>
                </a:solidFill>
                <a:latin typeface="Poppins"/>
              </a:rPr>
              <a:t> premier lieu et </a:t>
            </a:r>
            <a:r>
              <a:rPr lang="en-GB" spc="-20" dirty="0" err="1" smtClean="0">
                <a:solidFill>
                  <a:schemeClr val="accent6"/>
                </a:solidFill>
                <a:latin typeface="Poppins"/>
              </a:rPr>
              <a:t>soumettre</a:t>
            </a:r>
            <a:r>
              <a:rPr lang="en-GB" spc="-2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pc="-20" dirty="0" err="1" smtClean="0">
                <a:solidFill>
                  <a:schemeClr val="accent6"/>
                </a:solidFill>
                <a:latin typeface="Poppins"/>
              </a:rPr>
              <a:t>l’avis</a:t>
            </a:r>
            <a:r>
              <a:rPr lang="en-GB" spc="-20" dirty="0" smtClean="0">
                <a:solidFill>
                  <a:schemeClr val="accent6"/>
                </a:solidFill>
                <a:latin typeface="Poppins"/>
              </a:rPr>
              <a:t> de </a:t>
            </a:r>
            <a:r>
              <a:rPr lang="en-GB" spc="-20" dirty="0" err="1" smtClean="0">
                <a:solidFill>
                  <a:schemeClr val="accent6"/>
                </a:solidFill>
                <a:latin typeface="Poppins"/>
              </a:rPr>
              <a:t>remboursement</a:t>
            </a:r>
            <a:r>
              <a:rPr lang="en-GB" spc="-20" dirty="0" smtClean="0">
                <a:solidFill>
                  <a:schemeClr val="accent6"/>
                </a:solidFill>
                <a:latin typeface="Poppins"/>
              </a:rPr>
              <a:t> de </a:t>
            </a:r>
            <a:r>
              <a:rPr lang="en-GB" spc="-20" dirty="0" err="1" smtClean="0">
                <a:solidFill>
                  <a:schemeClr val="accent6"/>
                </a:solidFill>
                <a:latin typeface="Poppins"/>
              </a:rPr>
              <a:t>cette</a:t>
            </a:r>
            <a:r>
              <a:rPr lang="en-GB" spc="-20" dirty="0" smtClean="0">
                <a:solidFill>
                  <a:schemeClr val="accent6"/>
                </a:solidFill>
                <a:latin typeface="Poppins"/>
              </a:rPr>
              <a:t> assurance à UNIQA </a:t>
            </a:r>
            <a:r>
              <a:rPr lang="en-GB" spc="-20" dirty="0" err="1" smtClean="0">
                <a:solidFill>
                  <a:schemeClr val="accent6"/>
                </a:solidFill>
                <a:latin typeface="Poppins"/>
              </a:rPr>
              <a:t>dans</a:t>
            </a:r>
            <a:r>
              <a:rPr lang="en-GB" spc="-20" dirty="0" smtClean="0">
                <a:solidFill>
                  <a:schemeClr val="accent6"/>
                </a:solidFill>
                <a:latin typeface="Poppins"/>
              </a:rPr>
              <a:t> un </a:t>
            </a:r>
            <a:r>
              <a:rPr lang="en-GB" spc="-20" dirty="0" err="1" smtClean="0">
                <a:solidFill>
                  <a:schemeClr val="accent6"/>
                </a:solidFill>
                <a:latin typeface="Poppins"/>
              </a:rPr>
              <a:t>deuxième</a:t>
            </a:r>
            <a:r>
              <a:rPr lang="en-GB" spc="-20" dirty="0" smtClean="0">
                <a:solidFill>
                  <a:schemeClr val="accent6"/>
                </a:solidFill>
                <a:latin typeface="Poppins"/>
              </a:rPr>
              <a:t> temps</a:t>
            </a:r>
            <a:endParaRPr lang="en-GB" spc="-20" dirty="0">
              <a:solidFill>
                <a:schemeClr val="accent6"/>
              </a:solidFill>
              <a:latin typeface="Poppins"/>
            </a:endParaRPr>
          </a:p>
          <a:p>
            <a:pPr marL="411480" lvl="1" indent="0" algn="just">
              <a:buSzPct val="70000"/>
              <a:buFont typeface="Arial"/>
              <a:buNone/>
              <a:tabLst>
                <a:tab pos="770400" algn="l"/>
              </a:tabLst>
            </a:pPr>
            <a:r>
              <a:rPr lang="en-GB" spc="-20" dirty="0">
                <a:solidFill>
                  <a:schemeClr val="accent6"/>
                </a:solidFill>
                <a:latin typeface="Poppins"/>
                <a:sym typeface="Wingdings" panose="05000000000000000000" pitchFamily="2" charset="2"/>
              </a:rPr>
              <a:t>	</a:t>
            </a:r>
            <a:r>
              <a:rPr lang="en-GB" spc="-20" dirty="0" err="1" smtClean="0">
                <a:solidFill>
                  <a:schemeClr val="accent6"/>
                </a:solidFill>
                <a:latin typeface="Poppins"/>
                <a:sym typeface="Wingdings" panose="05000000000000000000" pitchFamily="2" charset="2"/>
              </a:rPr>
              <a:t>vous</a:t>
            </a:r>
            <a:r>
              <a:rPr lang="en-GB" spc="-20" dirty="0" smtClean="0">
                <a:solidFill>
                  <a:schemeClr val="accent6"/>
                </a:solidFill>
                <a:latin typeface="Poppins"/>
                <a:sym typeface="Wingdings" panose="05000000000000000000" pitchFamily="2" charset="2"/>
              </a:rPr>
              <a:t> </a:t>
            </a:r>
            <a:r>
              <a:rPr lang="en-GB" spc="-20" dirty="0" err="1" smtClean="0">
                <a:solidFill>
                  <a:schemeClr val="accent6"/>
                </a:solidFill>
                <a:latin typeface="Poppins"/>
                <a:sym typeface="Wingdings" panose="05000000000000000000" pitchFamily="2" charset="2"/>
              </a:rPr>
              <a:t>serez</a:t>
            </a:r>
            <a:r>
              <a:rPr lang="en-GB" spc="-20" dirty="0" smtClean="0">
                <a:solidFill>
                  <a:schemeClr val="accent6"/>
                </a:solidFill>
                <a:latin typeface="Poppins"/>
                <a:sym typeface="Wingdings" panose="05000000000000000000" pitchFamily="2" charset="2"/>
              </a:rPr>
              <a:t> </a:t>
            </a:r>
            <a:r>
              <a:rPr lang="en-GB" spc="-20" dirty="0" err="1" smtClean="0">
                <a:solidFill>
                  <a:schemeClr val="accent6"/>
                </a:solidFill>
                <a:latin typeface="Poppins"/>
                <a:sym typeface="Wingdings" panose="05000000000000000000" pitchFamily="2" charset="2"/>
              </a:rPr>
              <a:t>ainsi</a:t>
            </a:r>
            <a:r>
              <a:rPr lang="en-GB" spc="-20" dirty="0" smtClean="0">
                <a:solidFill>
                  <a:schemeClr val="accent6"/>
                </a:solidFill>
                <a:latin typeface="Poppins"/>
                <a:sym typeface="Wingdings" panose="05000000000000000000" pitchFamily="2" charset="2"/>
              </a:rPr>
              <a:t> </a:t>
            </a:r>
            <a:r>
              <a:rPr lang="en-GB" spc="-20" dirty="0" err="1" smtClean="0">
                <a:solidFill>
                  <a:schemeClr val="accent6"/>
                </a:solidFill>
                <a:latin typeface="Poppins"/>
                <a:sym typeface="Wingdings" panose="05000000000000000000" pitchFamily="2" charset="2"/>
              </a:rPr>
              <a:t>mieux</a:t>
            </a:r>
            <a:r>
              <a:rPr lang="en-GB" spc="-20" dirty="0" smtClean="0">
                <a:solidFill>
                  <a:schemeClr val="accent6"/>
                </a:solidFill>
                <a:latin typeface="Poppins"/>
                <a:sym typeface="Wingdings" panose="05000000000000000000" pitchFamily="2" charset="2"/>
              </a:rPr>
              <a:t> </a:t>
            </a:r>
            <a:r>
              <a:rPr lang="en-GB" spc="-20" dirty="0" err="1" smtClean="0">
                <a:solidFill>
                  <a:schemeClr val="accent6"/>
                </a:solidFill>
                <a:latin typeface="Poppins"/>
                <a:sym typeface="Wingdings" panose="05000000000000000000" pitchFamily="2" charset="2"/>
              </a:rPr>
              <a:t>remboursé</a:t>
            </a:r>
            <a:endParaRPr lang="en-GB" spc="-20" dirty="0">
              <a:solidFill>
                <a:schemeClr val="accent6"/>
              </a:solidFill>
              <a:latin typeface="Poppins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-519167" y="4312581"/>
            <a:ext cx="9664671" cy="1116000"/>
            <a:chOff x="-519167" y="4312581"/>
            <a:chExt cx="9664671" cy="1116000"/>
          </a:xfrm>
        </p:grpSpPr>
        <p:sp>
          <p:nvSpPr>
            <p:cNvPr id="13" name="Rectangle 12"/>
            <p:cNvSpPr/>
            <p:nvPr/>
          </p:nvSpPr>
          <p:spPr>
            <a:xfrm>
              <a:off x="4513" y="4529890"/>
              <a:ext cx="9140991" cy="613610"/>
            </a:xfrm>
            <a:prstGeom prst="rect">
              <a:avLst/>
            </a:prstGeom>
            <a:solidFill>
              <a:srgbClr val="006968"/>
            </a:solidFill>
            <a:ln>
              <a:solidFill>
                <a:srgbClr val="0069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14" name="Text Placeholder 5"/>
            <p:cNvSpPr txBox="1">
              <a:spLocks/>
            </p:cNvSpPr>
            <p:nvPr/>
          </p:nvSpPr>
          <p:spPr>
            <a:xfrm>
              <a:off x="4348879" y="4713211"/>
              <a:ext cx="2017486" cy="314740"/>
            </a:xfrm>
            <a:prstGeom prst="rect">
              <a:avLst/>
            </a:prstGeom>
          </p:spPr>
          <p:txBody>
            <a:bodyPr vert="horz" lIns="45720" tIns="0" rIns="45720" bIns="0" anchor="b">
              <a:normAutofit/>
            </a:bodyPr>
            <a:lstStyle>
              <a:lvl1pPr marL="0" indent="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None/>
                <a:defRPr kumimoji="0"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None/>
                <a:defRPr kumimoji="0"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dirty="0">
                  <a:solidFill>
                    <a:srgbClr val="FEFDF9"/>
                  </a:solidFill>
                  <a:latin typeface="Poppins"/>
                </a:rPr>
                <a:t>16 </a:t>
              </a:r>
              <a:r>
                <a:rPr lang="en-GB" sz="1200" dirty="0" err="1" smtClean="0">
                  <a:solidFill>
                    <a:srgbClr val="FEFDF9"/>
                  </a:solidFill>
                  <a:latin typeface="Poppins"/>
                </a:rPr>
                <a:t>Novembre</a:t>
              </a:r>
              <a:r>
                <a:rPr lang="en-GB" sz="1200" dirty="0" smtClean="0">
                  <a:solidFill>
                    <a:srgbClr val="FEFDF9"/>
                  </a:solidFill>
                  <a:latin typeface="Poppins"/>
                </a:rPr>
                <a:t> </a:t>
              </a:r>
              <a:r>
                <a:rPr lang="en-GB" sz="1200" dirty="0">
                  <a:solidFill>
                    <a:srgbClr val="FEFDF9"/>
                  </a:solidFill>
                  <a:latin typeface="Poppins"/>
                </a:rPr>
                <a:t>2021</a:t>
              </a:r>
            </a:p>
          </p:txBody>
        </p:sp>
        <p:sp>
          <p:nvSpPr>
            <p:cNvPr id="15" name="Slide Number Placeholder 6"/>
            <p:cNvSpPr txBox="1">
              <a:spLocks/>
            </p:cNvSpPr>
            <p:nvPr/>
          </p:nvSpPr>
          <p:spPr>
            <a:xfrm>
              <a:off x="8686800" y="4821211"/>
              <a:ext cx="377369" cy="273844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17918391-D411-FE40-AAD7-861AE5233E0E}" type="slidenum">
                <a:rPr lang="en-US" sz="1200" smtClean="0">
                  <a:solidFill>
                    <a:srgbClr val="FEFDF9"/>
                  </a:solidFill>
                  <a:latin typeface="Poppins"/>
                </a:rPr>
                <a:pPr/>
                <a:t>18</a:t>
              </a:fld>
              <a:endParaRPr lang="en-US" sz="1200" dirty="0">
                <a:solidFill>
                  <a:srgbClr val="FEFDF9"/>
                </a:solidFill>
                <a:latin typeface="Poppins"/>
              </a:endParaRPr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9167" y="4312581"/>
              <a:ext cx="4667378" cy="111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98947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8314"/>
            <a:ext cx="8226854" cy="705332"/>
          </a:xfrm>
        </p:spPr>
        <p:txBody>
          <a:bodyPr>
            <a:noAutofit/>
          </a:bodyPr>
          <a:lstStyle/>
          <a:p>
            <a:pPr>
              <a:tabLst>
                <a:tab pos="8072438" algn="r"/>
              </a:tabLst>
            </a:pPr>
            <a:r>
              <a:rPr lang="en-GB" sz="4800" b="1" i="1" dirty="0" smtClean="0">
                <a:solidFill>
                  <a:srgbClr val="2E6C68"/>
                </a:solidFill>
                <a:latin typeface="Poppins"/>
              </a:rPr>
              <a:t>Bon à savoir</a:t>
            </a:r>
            <a:r>
              <a:rPr lang="en-GB" sz="4800" b="1" dirty="0">
                <a:solidFill>
                  <a:srgbClr val="2E6C68"/>
                </a:solidFill>
                <a:latin typeface="Poppins"/>
              </a:rPr>
              <a:t>	</a:t>
            </a:r>
            <a:r>
              <a:rPr lang="en-GB" sz="4800" b="1" dirty="0">
                <a:solidFill>
                  <a:srgbClr val="2E6C68"/>
                </a:solidFill>
                <a:latin typeface="Poppins"/>
                <a:sym typeface="Wingdings 2" panose="05020102010507070707" pitchFamily="18" charset="2"/>
              </a:rPr>
              <a:t> </a:t>
            </a:r>
            <a:endParaRPr lang="en-GB" sz="4800" b="1" dirty="0">
              <a:solidFill>
                <a:srgbClr val="2E6C68"/>
              </a:solidFill>
              <a:latin typeface="Poppin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195943" y="889173"/>
            <a:ext cx="8490857" cy="3476195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Clr>
                <a:srgbClr val="2E6C68"/>
              </a:buClr>
              <a:buSzPct val="60000"/>
              <a:buNone/>
            </a:pPr>
            <a:r>
              <a:rPr lang="en-GB" sz="2400" spc="-40" dirty="0" err="1" smtClean="0">
                <a:solidFill>
                  <a:schemeClr val="accent6"/>
                </a:solidFill>
                <a:latin typeface="Poppins"/>
              </a:rPr>
              <a:t>Vos</a:t>
            </a:r>
            <a:r>
              <a:rPr lang="en-GB" sz="2400" spc="-4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400" dirty="0" err="1" smtClean="0">
                <a:solidFill>
                  <a:srgbClr val="2E6C68"/>
                </a:solidFill>
                <a:latin typeface="Poppins"/>
              </a:rPr>
              <a:t>demandes</a:t>
            </a:r>
            <a:r>
              <a:rPr lang="en-GB" sz="240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400" dirty="0" err="1" smtClean="0">
                <a:solidFill>
                  <a:schemeClr val="accent6"/>
                </a:solidFill>
                <a:latin typeface="Poppins"/>
              </a:rPr>
              <a:t>peuvent</a:t>
            </a:r>
            <a:r>
              <a:rPr lang="en-GB" sz="240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400" dirty="0" err="1" smtClean="0">
                <a:solidFill>
                  <a:schemeClr val="accent6"/>
                </a:solidFill>
                <a:latin typeface="Poppins"/>
              </a:rPr>
              <a:t>être</a:t>
            </a:r>
            <a:r>
              <a:rPr lang="en-GB" sz="240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400" dirty="0" err="1" smtClean="0">
                <a:solidFill>
                  <a:schemeClr val="accent6"/>
                </a:solidFill>
                <a:latin typeface="Poppins"/>
              </a:rPr>
              <a:t>envoyées</a:t>
            </a:r>
            <a:r>
              <a:rPr lang="en-GB" sz="2400" dirty="0" smtClean="0">
                <a:solidFill>
                  <a:schemeClr val="accent6"/>
                </a:solidFill>
                <a:latin typeface="Poppins"/>
              </a:rPr>
              <a:t> de 4 </a:t>
            </a:r>
            <a:r>
              <a:rPr lang="en-GB" sz="2400" dirty="0" err="1" smtClean="0">
                <a:solidFill>
                  <a:schemeClr val="accent6"/>
                </a:solidFill>
                <a:latin typeface="Poppins"/>
              </a:rPr>
              <a:t>façons</a:t>
            </a:r>
            <a:r>
              <a:rPr lang="en-GB" sz="2400" dirty="0" smtClean="0">
                <a:solidFill>
                  <a:schemeClr val="accent6"/>
                </a:solidFill>
                <a:latin typeface="Poppins"/>
              </a:rPr>
              <a:t>:</a:t>
            </a:r>
            <a:endParaRPr lang="en-GB" sz="2400" dirty="0">
              <a:solidFill>
                <a:schemeClr val="accent6"/>
              </a:solidFill>
              <a:latin typeface="Poppins"/>
            </a:endParaRPr>
          </a:p>
          <a:p>
            <a:pPr>
              <a:buClr>
                <a:srgbClr val="2E6C68"/>
              </a:buClr>
              <a:buSzPct val="60000"/>
              <a:buFont typeface="Arial" panose="020B0604020202020204" pitchFamily="34" charset="0"/>
              <a:buChar char="•"/>
            </a:pPr>
            <a:r>
              <a:rPr lang="en-GB" sz="2000" dirty="0" err="1" smtClean="0">
                <a:solidFill>
                  <a:schemeClr val="accent6"/>
                </a:solidFill>
                <a:latin typeface="Poppins"/>
              </a:rPr>
              <a:t>Soumission</a:t>
            </a:r>
            <a:r>
              <a:rPr lang="en-GB" sz="200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000" dirty="0" err="1" smtClean="0">
                <a:solidFill>
                  <a:schemeClr val="accent6"/>
                </a:solidFill>
                <a:latin typeface="Poppins"/>
              </a:rPr>
              <a:t>électronique</a:t>
            </a:r>
            <a:r>
              <a:rPr lang="en-GB" sz="200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000" dirty="0" smtClean="0">
                <a:solidFill>
                  <a:schemeClr val="accent6"/>
                </a:solidFill>
                <a:latin typeface="Poppins"/>
              </a:rPr>
              <a:t>sur le site </a:t>
            </a:r>
            <a:r>
              <a:rPr lang="en-GB" sz="2000" u="sng" dirty="0" err="1" smtClean="0">
                <a:solidFill>
                  <a:schemeClr val="accent6"/>
                </a:solidFill>
                <a:latin typeface="Poppins"/>
                <a:hlinkClick r:id="rId2"/>
              </a:rPr>
              <a:t>MyUNIQA</a:t>
            </a:r>
            <a:r>
              <a:rPr lang="en-GB" sz="2000" dirty="0" smtClean="0">
                <a:solidFill>
                  <a:schemeClr val="accent6"/>
                </a:solidFill>
                <a:latin typeface="Poppins"/>
              </a:rPr>
              <a:t>. </a:t>
            </a:r>
            <a:endParaRPr lang="en-GB" sz="2000" dirty="0">
              <a:solidFill>
                <a:schemeClr val="accent6"/>
              </a:solidFill>
              <a:latin typeface="Poppins"/>
            </a:endParaRPr>
          </a:p>
          <a:p>
            <a:pPr>
              <a:buClr>
                <a:srgbClr val="2E6C68"/>
              </a:buClr>
              <a:buSzPct val="60000"/>
              <a:buFont typeface="Arial" panose="020B0604020202020204" pitchFamily="34" charset="0"/>
              <a:buChar char="•"/>
            </a:pPr>
            <a:r>
              <a:rPr lang="en-GB" sz="2000" dirty="0" err="1">
                <a:solidFill>
                  <a:schemeClr val="accent6"/>
                </a:solidFill>
                <a:latin typeface="Poppins"/>
              </a:rPr>
              <a:t>Soumission</a:t>
            </a:r>
            <a:r>
              <a:rPr lang="en-GB" sz="200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000" dirty="0" err="1" smtClean="0">
                <a:solidFill>
                  <a:schemeClr val="accent6"/>
                </a:solidFill>
                <a:latin typeface="Poppins"/>
              </a:rPr>
              <a:t>électronique</a:t>
            </a:r>
            <a:r>
              <a:rPr lang="en-GB" sz="200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000" dirty="0">
                <a:solidFill>
                  <a:schemeClr val="accent6"/>
                </a:solidFill>
                <a:latin typeface="Poppins"/>
              </a:rPr>
              <a:t>sur </a:t>
            </a:r>
            <a:r>
              <a:rPr lang="en-GB" sz="2000" dirty="0" err="1" smtClean="0">
                <a:solidFill>
                  <a:schemeClr val="accent6"/>
                </a:solidFill>
                <a:latin typeface="Poppins"/>
              </a:rPr>
              <a:t>l’application</a:t>
            </a:r>
            <a:r>
              <a:rPr lang="en-GB" sz="200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000" dirty="0" err="1" smtClean="0">
                <a:solidFill>
                  <a:schemeClr val="accent6"/>
                </a:solidFill>
                <a:latin typeface="Poppins"/>
              </a:rPr>
              <a:t>MyUNIQA</a:t>
            </a:r>
            <a:r>
              <a:rPr lang="en-GB" sz="200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000" dirty="0" smtClean="0">
                <a:solidFill>
                  <a:schemeClr val="accent6"/>
                </a:solidFill>
                <a:latin typeface="Poppins"/>
              </a:rPr>
              <a:t>pour smartphone</a:t>
            </a:r>
            <a:r>
              <a:rPr lang="en-GB" sz="2000" dirty="0">
                <a:solidFill>
                  <a:schemeClr val="accent6"/>
                </a:solidFill>
                <a:latin typeface="Poppins"/>
              </a:rPr>
              <a:t>. </a:t>
            </a:r>
          </a:p>
          <a:p>
            <a:pPr>
              <a:buClr>
                <a:srgbClr val="2E6C68"/>
              </a:buClr>
              <a:buSzPct val="60000"/>
              <a:buFont typeface="Arial" panose="020B0604020202020204" pitchFamily="34" charset="0"/>
              <a:buChar char="•"/>
            </a:pPr>
            <a:r>
              <a:rPr lang="en-GB" sz="2000" dirty="0" err="1" smtClean="0">
                <a:solidFill>
                  <a:schemeClr val="accent6"/>
                </a:solidFill>
                <a:latin typeface="Poppins"/>
              </a:rPr>
              <a:t>Dépôt</a:t>
            </a:r>
            <a:r>
              <a:rPr lang="en-GB" sz="200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000" dirty="0" err="1" smtClean="0">
                <a:solidFill>
                  <a:schemeClr val="accent6"/>
                </a:solidFill>
                <a:latin typeface="Poppins"/>
              </a:rPr>
              <a:t>sécurisé</a:t>
            </a:r>
            <a:r>
              <a:rPr lang="en-GB" sz="2000" dirty="0" smtClean="0">
                <a:solidFill>
                  <a:schemeClr val="accent6"/>
                </a:solidFill>
                <a:latin typeface="Poppins"/>
              </a:rPr>
              <a:t> de </a:t>
            </a:r>
            <a:r>
              <a:rPr lang="en-GB" sz="2000" dirty="0" err="1" smtClean="0">
                <a:solidFill>
                  <a:schemeClr val="accent6"/>
                </a:solidFill>
                <a:latin typeface="Poppins"/>
              </a:rPr>
              <a:t>vos</a:t>
            </a:r>
            <a:r>
              <a:rPr lang="en-GB" sz="2000" dirty="0" smtClean="0">
                <a:solidFill>
                  <a:schemeClr val="accent6"/>
                </a:solidFill>
                <a:latin typeface="Poppins"/>
              </a:rPr>
              <a:t> “</a:t>
            </a:r>
            <a:r>
              <a:rPr lang="en-GB" sz="2000" dirty="0" err="1" smtClean="0">
                <a:solidFill>
                  <a:schemeClr val="accent6"/>
                </a:solidFill>
                <a:latin typeface="Poppins"/>
              </a:rPr>
              <a:t>enveloppes</a:t>
            </a:r>
            <a:r>
              <a:rPr lang="en-GB" sz="200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000" dirty="0" err="1" smtClean="0">
                <a:solidFill>
                  <a:schemeClr val="accent6"/>
                </a:solidFill>
                <a:latin typeface="Poppins"/>
              </a:rPr>
              <a:t>bleues</a:t>
            </a:r>
            <a:r>
              <a:rPr lang="en-GB" sz="2000" dirty="0" smtClean="0">
                <a:solidFill>
                  <a:schemeClr val="accent6"/>
                </a:solidFill>
                <a:latin typeface="Poppins"/>
              </a:rPr>
              <a:t>” </a:t>
            </a:r>
            <a:r>
              <a:rPr lang="en-GB" sz="2000" dirty="0" err="1" smtClean="0">
                <a:solidFill>
                  <a:schemeClr val="accent6"/>
                </a:solidFill>
                <a:latin typeface="Poppins"/>
              </a:rPr>
              <a:t>dans</a:t>
            </a:r>
            <a:r>
              <a:rPr lang="en-GB" sz="2000" dirty="0" smtClean="0">
                <a:solidFill>
                  <a:schemeClr val="accent6"/>
                </a:solidFill>
                <a:latin typeface="Poppins"/>
              </a:rPr>
              <a:t> la </a:t>
            </a:r>
            <a:r>
              <a:rPr lang="en-GB" sz="2000" dirty="0" err="1" smtClean="0">
                <a:solidFill>
                  <a:schemeClr val="accent6"/>
                </a:solidFill>
                <a:latin typeface="Poppins"/>
              </a:rPr>
              <a:t>boîte</a:t>
            </a:r>
            <a:r>
              <a:rPr lang="en-GB" sz="2000" dirty="0" smtClean="0">
                <a:solidFill>
                  <a:schemeClr val="accent6"/>
                </a:solidFill>
                <a:latin typeface="Poppins"/>
              </a:rPr>
              <a:t> aux </a:t>
            </a:r>
            <a:r>
              <a:rPr lang="en-GB" sz="2000" dirty="0" err="1" smtClean="0">
                <a:solidFill>
                  <a:schemeClr val="accent6"/>
                </a:solidFill>
                <a:latin typeface="Poppins"/>
              </a:rPr>
              <a:t>lettres</a:t>
            </a:r>
            <a:r>
              <a:rPr lang="en-GB" sz="2000" dirty="0" smtClean="0">
                <a:solidFill>
                  <a:schemeClr val="accent6"/>
                </a:solidFill>
                <a:latin typeface="Poppins"/>
              </a:rPr>
              <a:t>  </a:t>
            </a:r>
            <a:r>
              <a:rPr lang="en-GB" sz="2000" dirty="0">
                <a:solidFill>
                  <a:schemeClr val="accent6"/>
                </a:solidFill>
                <a:latin typeface="Poppins"/>
              </a:rPr>
              <a:t>"UNIQA" </a:t>
            </a:r>
            <a:r>
              <a:rPr lang="en-GB" sz="2000" dirty="0" smtClean="0">
                <a:solidFill>
                  <a:schemeClr val="accent6"/>
                </a:solidFill>
                <a:latin typeface="Poppins"/>
              </a:rPr>
              <a:t>(</a:t>
            </a:r>
            <a:r>
              <a:rPr lang="en-GB" sz="2000" dirty="0">
                <a:solidFill>
                  <a:schemeClr val="accent6"/>
                </a:solidFill>
                <a:latin typeface="Poppins"/>
              </a:rPr>
              <a:t>building </a:t>
            </a:r>
            <a:r>
              <a:rPr lang="en-GB" sz="2000" dirty="0" smtClean="0">
                <a:solidFill>
                  <a:schemeClr val="accent6"/>
                </a:solidFill>
                <a:latin typeface="Poppins"/>
              </a:rPr>
              <a:t>33/ </a:t>
            </a:r>
            <a:r>
              <a:rPr lang="en-GB" sz="2000" dirty="0">
                <a:solidFill>
                  <a:schemeClr val="accent6"/>
                </a:solidFill>
                <a:latin typeface="Poppins"/>
              </a:rPr>
              <a:t>Reception </a:t>
            </a:r>
            <a:r>
              <a:rPr lang="en-GB" sz="2000" dirty="0" err="1" smtClean="0">
                <a:solidFill>
                  <a:schemeClr val="accent6"/>
                </a:solidFill>
                <a:latin typeface="Poppins"/>
              </a:rPr>
              <a:t>ou</a:t>
            </a:r>
            <a:r>
              <a:rPr lang="en-GB" sz="200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000" dirty="0" err="1" smtClean="0">
                <a:solidFill>
                  <a:schemeClr val="accent6"/>
                </a:solidFill>
                <a:latin typeface="Poppins"/>
              </a:rPr>
              <a:t>Bâtiment</a:t>
            </a:r>
            <a:r>
              <a:rPr lang="en-GB" sz="2000" dirty="0" smtClean="0">
                <a:solidFill>
                  <a:schemeClr val="accent6"/>
                </a:solidFill>
                <a:latin typeface="Poppins"/>
              </a:rPr>
              <a:t> principal /Bureau </a:t>
            </a:r>
            <a:r>
              <a:rPr lang="en-GB" sz="2000" dirty="0" err="1" smtClean="0">
                <a:solidFill>
                  <a:schemeClr val="accent6"/>
                </a:solidFill>
                <a:latin typeface="Poppins"/>
              </a:rPr>
              <a:t>d’UNIQA</a:t>
            </a:r>
            <a:r>
              <a:rPr lang="en-GB" sz="2000" dirty="0" smtClean="0">
                <a:solidFill>
                  <a:schemeClr val="accent6"/>
                </a:solidFill>
                <a:latin typeface="Poppins"/>
              </a:rPr>
              <a:t>)</a:t>
            </a:r>
            <a:endParaRPr lang="en-GB" sz="2000" dirty="0">
              <a:solidFill>
                <a:schemeClr val="accent6"/>
              </a:solidFill>
              <a:latin typeface="Poppins"/>
            </a:endParaRPr>
          </a:p>
          <a:p>
            <a:pPr>
              <a:buClr>
                <a:srgbClr val="2E6C68"/>
              </a:buClr>
              <a:buSzPct val="60000"/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chemeClr val="accent6"/>
                </a:solidFill>
                <a:latin typeface="Poppins"/>
              </a:rPr>
              <a:t>Envoi de </a:t>
            </a:r>
            <a:r>
              <a:rPr lang="en-GB" sz="2000" dirty="0" err="1" smtClean="0">
                <a:solidFill>
                  <a:schemeClr val="accent6"/>
                </a:solidFill>
                <a:latin typeface="Poppins"/>
              </a:rPr>
              <a:t>vos</a:t>
            </a:r>
            <a:r>
              <a:rPr lang="en-GB" sz="2000" dirty="0" smtClean="0">
                <a:solidFill>
                  <a:schemeClr val="accent6"/>
                </a:solidFill>
                <a:latin typeface="Poppins"/>
              </a:rPr>
              <a:t> “</a:t>
            </a:r>
            <a:r>
              <a:rPr lang="en-GB" sz="2000" dirty="0" err="1" smtClean="0">
                <a:solidFill>
                  <a:schemeClr val="accent6"/>
                </a:solidFill>
                <a:latin typeface="Poppins"/>
              </a:rPr>
              <a:t>enveloppes</a:t>
            </a:r>
            <a:r>
              <a:rPr lang="en-GB" sz="200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000" dirty="0" err="1" smtClean="0">
                <a:solidFill>
                  <a:schemeClr val="accent6"/>
                </a:solidFill>
                <a:latin typeface="Poppins"/>
              </a:rPr>
              <a:t>bleues</a:t>
            </a:r>
            <a:r>
              <a:rPr lang="en-GB" sz="2000" dirty="0" smtClean="0">
                <a:solidFill>
                  <a:schemeClr val="accent6"/>
                </a:solidFill>
                <a:latin typeface="Poppins"/>
              </a:rPr>
              <a:t>” </a:t>
            </a:r>
            <a:r>
              <a:rPr lang="en-GB" sz="2000" dirty="0" err="1" smtClean="0">
                <a:solidFill>
                  <a:schemeClr val="accent6"/>
                </a:solidFill>
                <a:latin typeface="Poppins"/>
              </a:rPr>
              <a:t>affranchies</a:t>
            </a:r>
            <a:r>
              <a:rPr lang="en-GB" sz="200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000" dirty="0" smtClean="0">
                <a:solidFill>
                  <a:schemeClr val="accent6"/>
                </a:solidFill>
                <a:latin typeface="Poppins"/>
              </a:rPr>
              <a:t>par </a:t>
            </a:r>
            <a:r>
              <a:rPr lang="en-GB" sz="2000" dirty="0" err="1" smtClean="0">
                <a:solidFill>
                  <a:schemeClr val="accent6"/>
                </a:solidFill>
                <a:latin typeface="Poppins"/>
              </a:rPr>
              <a:t>courrier</a:t>
            </a:r>
            <a:r>
              <a:rPr lang="en-GB" sz="2000" dirty="0" smtClean="0">
                <a:solidFill>
                  <a:schemeClr val="accent6"/>
                </a:solidFill>
                <a:latin typeface="Poppins"/>
              </a:rPr>
              <a:t> à </a:t>
            </a:r>
            <a:r>
              <a:rPr lang="en-GB" sz="2000" dirty="0" err="1" smtClean="0">
                <a:solidFill>
                  <a:schemeClr val="accent6"/>
                </a:solidFill>
                <a:latin typeface="Poppins"/>
              </a:rPr>
              <a:t>l’adresse</a:t>
            </a:r>
            <a:r>
              <a:rPr lang="en-GB" sz="200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000" dirty="0" err="1" smtClean="0">
                <a:solidFill>
                  <a:schemeClr val="accent6"/>
                </a:solidFill>
                <a:latin typeface="Poppins"/>
              </a:rPr>
              <a:t>suivante</a:t>
            </a:r>
            <a:r>
              <a:rPr lang="en-GB" sz="2000" dirty="0" smtClean="0">
                <a:solidFill>
                  <a:schemeClr val="accent6"/>
                </a:solidFill>
                <a:latin typeface="Poppins"/>
              </a:rPr>
              <a:t> : </a:t>
            </a:r>
            <a:r>
              <a:rPr lang="en-GB" sz="2000" dirty="0">
                <a:solidFill>
                  <a:schemeClr val="accent6"/>
                </a:solidFill>
                <a:latin typeface="Poppins"/>
              </a:rPr>
              <a:t>UNIQA, Avenue de la </a:t>
            </a:r>
            <a:r>
              <a:rPr lang="en-GB" sz="2000" dirty="0" err="1">
                <a:solidFill>
                  <a:schemeClr val="accent6"/>
                </a:solidFill>
                <a:latin typeface="Poppins"/>
              </a:rPr>
              <a:t>Praille</a:t>
            </a:r>
            <a:r>
              <a:rPr lang="en-GB" sz="2000" dirty="0">
                <a:solidFill>
                  <a:schemeClr val="accent6"/>
                </a:solidFill>
                <a:latin typeface="Poppins"/>
              </a:rPr>
              <a:t>, 26- CP 1431 - 1227 </a:t>
            </a:r>
            <a:r>
              <a:rPr lang="en-GB" sz="2000" dirty="0" err="1">
                <a:solidFill>
                  <a:schemeClr val="accent6"/>
                </a:solidFill>
                <a:latin typeface="Poppins"/>
              </a:rPr>
              <a:t>Carouge</a:t>
            </a:r>
            <a:r>
              <a:rPr lang="en-GB" sz="2000" dirty="0">
                <a:solidFill>
                  <a:schemeClr val="accent6"/>
                </a:solidFill>
                <a:latin typeface="Poppins"/>
              </a:rPr>
              <a:t>. </a:t>
            </a:r>
          </a:p>
          <a:p>
            <a:pPr marL="36576" indent="0">
              <a:buClr>
                <a:srgbClr val="2E6C68"/>
              </a:buClr>
              <a:buSzPct val="60000"/>
              <a:buNone/>
            </a:pPr>
            <a:endParaRPr lang="en-GB" sz="500" spc="-40" dirty="0">
              <a:solidFill>
                <a:schemeClr val="accent6"/>
              </a:solidFill>
              <a:latin typeface="Poppins"/>
            </a:endParaRPr>
          </a:p>
          <a:p>
            <a:pPr marL="0" indent="0" algn="just">
              <a:buClr>
                <a:srgbClr val="2E6C68"/>
              </a:buClr>
              <a:buSzPct val="60000"/>
              <a:buNone/>
            </a:pPr>
            <a:r>
              <a:rPr lang="en-GB" sz="2400" spc="-40" dirty="0">
                <a:solidFill>
                  <a:schemeClr val="accent6"/>
                </a:solidFill>
                <a:latin typeface="Poppins"/>
              </a:rPr>
              <a:t>Get </a:t>
            </a:r>
            <a:r>
              <a:rPr lang="en-GB" sz="2400" spc="-40" dirty="0">
                <a:solidFill>
                  <a:srgbClr val="2E6C68"/>
                </a:solidFill>
                <a:uFill>
                  <a:solidFill>
                    <a:schemeClr val="tx1"/>
                  </a:solidFill>
                </a:uFill>
                <a:latin typeface="Poppins"/>
              </a:rPr>
              <a:t>attestations</a:t>
            </a:r>
            <a:r>
              <a:rPr lang="en-GB" sz="2400" spc="-40" dirty="0">
                <a:solidFill>
                  <a:schemeClr val="accent6"/>
                </a:solidFill>
                <a:latin typeface="Poppins"/>
              </a:rPr>
              <a:t> and other personal documents through your account on </a:t>
            </a:r>
            <a:r>
              <a:rPr lang="en-GB" sz="2400" spc="-40" dirty="0">
                <a:solidFill>
                  <a:schemeClr val="accent6"/>
                </a:solidFill>
                <a:latin typeface="Poppins"/>
                <a:hlinkClick r:id="rId2"/>
              </a:rPr>
              <a:t>MyUNIQA</a:t>
            </a:r>
            <a:r>
              <a:rPr lang="en-GB" sz="2400" spc="-40" dirty="0">
                <a:solidFill>
                  <a:schemeClr val="accent6"/>
                </a:solidFill>
                <a:latin typeface="Poppins"/>
              </a:rPr>
              <a:t> website.</a:t>
            </a:r>
          </a:p>
          <a:p>
            <a:pPr marL="357188" indent="-357188" algn="just">
              <a:buSzPct val="70000"/>
              <a:buFont typeface="Wingdings 2" panose="05020102010507070707" pitchFamily="18" charset="2"/>
              <a:buChar char=""/>
            </a:pPr>
            <a:endParaRPr lang="en-GB" sz="2400" spc="-40" dirty="0">
              <a:solidFill>
                <a:schemeClr val="accent6"/>
              </a:solidFill>
              <a:latin typeface="Poppins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-519167" y="4312581"/>
            <a:ext cx="9664671" cy="1116000"/>
            <a:chOff x="-519167" y="4312581"/>
            <a:chExt cx="9664671" cy="1116000"/>
          </a:xfrm>
        </p:grpSpPr>
        <p:sp>
          <p:nvSpPr>
            <p:cNvPr id="13" name="Rectangle 12"/>
            <p:cNvSpPr/>
            <p:nvPr/>
          </p:nvSpPr>
          <p:spPr>
            <a:xfrm>
              <a:off x="4513" y="4529890"/>
              <a:ext cx="9140991" cy="613610"/>
            </a:xfrm>
            <a:prstGeom prst="rect">
              <a:avLst/>
            </a:prstGeom>
            <a:solidFill>
              <a:srgbClr val="006968"/>
            </a:solidFill>
            <a:ln>
              <a:solidFill>
                <a:srgbClr val="0069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14" name="Text Placeholder 5"/>
            <p:cNvSpPr txBox="1">
              <a:spLocks/>
            </p:cNvSpPr>
            <p:nvPr/>
          </p:nvSpPr>
          <p:spPr>
            <a:xfrm>
              <a:off x="4348879" y="4713211"/>
              <a:ext cx="2017486" cy="314740"/>
            </a:xfrm>
            <a:prstGeom prst="rect">
              <a:avLst/>
            </a:prstGeom>
          </p:spPr>
          <p:txBody>
            <a:bodyPr vert="horz" lIns="45720" tIns="0" rIns="45720" bIns="0" anchor="b">
              <a:normAutofit/>
            </a:bodyPr>
            <a:lstStyle>
              <a:lvl1pPr marL="0" indent="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None/>
                <a:defRPr kumimoji="0"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None/>
                <a:defRPr kumimoji="0"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dirty="0">
                  <a:solidFill>
                    <a:srgbClr val="FEFDF9"/>
                  </a:solidFill>
                  <a:latin typeface="Poppins"/>
                </a:rPr>
                <a:t>16 </a:t>
              </a:r>
              <a:r>
                <a:rPr lang="en-GB" sz="1200" dirty="0" err="1" smtClean="0">
                  <a:solidFill>
                    <a:srgbClr val="FEFDF9"/>
                  </a:solidFill>
                  <a:latin typeface="Poppins"/>
                </a:rPr>
                <a:t>Novembre</a:t>
              </a:r>
              <a:r>
                <a:rPr lang="en-GB" sz="1200" dirty="0" smtClean="0">
                  <a:solidFill>
                    <a:srgbClr val="FEFDF9"/>
                  </a:solidFill>
                  <a:latin typeface="Poppins"/>
                </a:rPr>
                <a:t> </a:t>
              </a:r>
              <a:r>
                <a:rPr lang="en-GB" sz="1200" dirty="0">
                  <a:solidFill>
                    <a:srgbClr val="FEFDF9"/>
                  </a:solidFill>
                  <a:latin typeface="Poppins"/>
                </a:rPr>
                <a:t>2021</a:t>
              </a:r>
            </a:p>
          </p:txBody>
        </p:sp>
        <p:sp>
          <p:nvSpPr>
            <p:cNvPr id="15" name="Slide Number Placeholder 6"/>
            <p:cNvSpPr txBox="1">
              <a:spLocks/>
            </p:cNvSpPr>
            <p:nvPr/>
          </p:nvSpPr>
          <p:spPr>
            <a:xfrm>
              <a:off x="8599714" y="4821211"/>
              <a:ext cx="464455" cy="273844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17918391-D411-FE40-AAD7-861AE5233E0E}" type="slidenum">
                <a:rPr lang="en-US" sz="1200" smtClean="0">
                  <a:solidFill>
                    <a:srgbClr val="FEFDF9"/>
                  </a:solidFill>
                  <a:latin typeface="Poppins"/>
                </a:rPr>
                <a:pPr/>
                <a:t>19</a:t>
              </a:fld>
              <a:endParaRPr lang="en-US" sz="1200" dirty="0">
                <a:solidFill>
                  <a:srgbClr val="FEFDF9"/>
                </a:solidFill>
                <a:latin typeface="Poppins"/>
              </a:endParaRPr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9167" y="4312581"/>
              <a:ext cx="4667378" cy="111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04014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61582" y="741164"/>
            <a:ext cx="8226854" cy="1216476"/>
          </a:xfrm>
        </p:spPr>
        <p:txBody>
          <a:bodyPr>
            <a:normAutofit/>
          </a:bodyPr>
          <a:lstStyle/>
          <a:p>
            <a:pPr algn="ctr"/>
            <a:r>
              <a:rPr lang="fr-CH" dirty="0" smtClean="0">
                <a:solidFill>
                  <a:srgbClr val="2E6C68"/>
                </a:solidFill>
                <a:latin typeface="Poppins"/>
              </a:rPr>
              <a:t>Préparation à la retraite</a:t>
            </a:r>
            <a:endParaRPr lang="en-GB" dirty="0">
              <a:solidFill>
                <a:srgbClr val="2E6C68"/>
              </a:solidFill>
              <a:latin typeface="Poppins"/>
            </a:endParaRPr>
          </a:p>
        </p:txBody>
      </p:sp>
      <p:sp>
        <p:nvSpPr>
          <p:cNvPr id="10" name="Text Placeholder 5"/>
          <p:cNvSpPr>
            <a:spLocks noGrp="1"/>
          </p:cNvSpPr>
          <p:nvPr>
            <p:ph type="body" idx="10"/>
          </p:nvPr>
        </p:nvSpPr>
        <p:spPr>
          <a:xfrm>
            <a:off x="725713" y="2238543"/>
            <a:ext cx="3501025" cy="314740"/>
          </a:xfrm>
        </p:spPr>
        <p:txBody>
          <a:bodyPr>
            <a:normAutofit/>
          </a:bodyPr>
          <a:lstStyle/>
          <a:p>
            <a:pPr algn="ctr"/>
            <a:r>
              <a:rPr lang="en-GB" dirty="0">
                <a:solidFill>
                  <a:schemeClr val="accent6"/>
                </a:solidFill>
                <a:latin typeface="Poppins"/>
              </a:rPr>
              <a:t>Sandrine BAUDAT (HR-CBS-CMO</a:t>
            </a:r>
            <a:r>
              <a:rPr lang="en-GB" dirty="0">
                <a:solidFill>
                  <a:srgbClr val="2E6C68"/>
                </a:solidFill>
                <a:latin typeface="Poppins"/>
              </a:rPr>
              <a:t>)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-519167" y="4312581"/>
            <a:ext cx="9664671" cy="1116000"/>
            <a:chOff x="-519167" y="4312581"/>
            <a:chExt cx="9664671" cy="1116000"/>
          </a:xfrm>
        </p:grpSpPr>
        <p:sp>
          <p:nvSpPr>
            <p:cNvPr id="7" name="Rectangle 6"/>
            <p:cNvSpPr/>
            <p:nvPr/>
          </p:nvSpPr>
          <p:spPr>
            <a:xfrm>
              <a:off x="4513" y="4529890"/>
              <a:ext cx="9140991" cy="613610"/>
            </a:xfrm>
            <a:prstGeom prst="rect">
              <a:avLst/>
            </a:prstGeom>
            <a:solidFill>
              <a:srgbClr val="006968"/>
            </a:solidFill>
            <a:ln>
              <a:solidFill>
                <a:srgbClr val="0069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11" name="Text Placeholder 5"/>
            <p:cNvSpPr txBox="1">
              <a:spLocks/>
            </p:cNvSpPr>
            <p:nvPr/>
          </p:nvSpPr>
          <p:spPr>
            <a:xfrm>
              <a:off x="4348879" y="4713211"/>
              <a:ext cx="2017486" cy="314740"/>
            </a:xfrm>
            <a:prstGeom prst="rect">
              <a:avLst/>
            </a:prstGeom>
          </p:spPr>
          <p:txBody>
            <a:bodyPr vert="horz" lIns="45720" tIns="0" rIns="45720" bIns="0" anchor="b">
              <a:normAutofit/>
            </a:bodyPr>
            <a:lstStyle>
              <a:lvl1pPr marL="0" indent="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None/>
                <a:defRPr kumimoji="0"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None/>
                <a:defRPr kumimoji="0"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dirty="0">
                  <a:solidFill>
                    <a:srgbClr val="FEFDF9"/>
                  </a:solidFill>
                  <a:latin typeface="Poppins"/>
                </a:rPr>
                <a:t>16 </a:t>
              </a:r>
              <a:r>
                <a:rPr lang="en-GB" sz="1200" dirty="0" err="1" smtClean="0">
                  <a:solidFill>
                    <a:srgbClr val="FEFDF9"/>
                  </a:solidFill>
                  <a:latin typeface="Poppins"/>
                </a:rPr>
                <a:t>Novembre</a:t>
              </a:r>
              <a:r>
                <a:rPr lang="en-GB" sz="1200" dirty="0" smtClean="0">
                  <a:solidFill>
                    <a:srgbClr val="FEFDF9"/>
                  </a:solidFill>
                  <a:latin typeface="Poppins"/>
                </a:rPr>
                <a:t> </a:t>
              </a:r>
              <a:r>
                <a:rPr lang="en-GB" sz="1200" dirty="0">
                  <a:solidFill>
                    <a:srgbClr val="FEFDF9"/>
                  </a:solidFill>
                  <a:latin typeface="Poppins"/>
                </a:rPr>
                <a:t>2021</a:t>
              </a:r>
            </a:p>
          </p:txBody>
        </p:sp>
        <p:sp>
          <p:nvSpPr>
            <p:cNvPr id="12" name="Slide Number Placeholder 6"/>
            <p:cNvSpPr txBox="1">
              <a:spLocks/>
            </p:cNvSpPr>
            <p:nvPr/>
          </p:nvSpPr>
          <p:spPr>
            <a:xfrm>
              <a:off x="8758688" y="4821211"/>
              <a:ext cx="305481" cy="273844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17918391-D411-FE40-AAD7-861AE5233E0E}" type="slidenum">
                <a:rPr lang="en-US" sz="1200" smtClean="0">
                  <a:solidFill>
                    <a:srgbClr val="FEFDF9"/>
                  </a:solidFill>
                  <a:latin typeface="Poppins"/>
                </a:rPr>
                <a:pPr/>
                <a:t>2</a:t>
              </a:fld>
              <a:endParaRPr lang="en-US" sz="1200" dirty="0">
                <a:solidFill>
                  <a:srgbClr val="FEFDF9"/>
                </a:solidFill>
                <a:latin typeface="Poppins"/>
              </a:endParaRPr>
            </a:p>
          </p:txBody>
        </p:sp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9167" y="4312581"/>
              <a:ext cx="4667378" cy="111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77722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>
            <a:normAutofit fontScale="90000"/>
          </a:bodyPr>
          <a:lstStyle/>
          <a:p>
            <a:r>
              <a:rPr lang="en-GB" sz="4800" b="1" i="1" dirty="0" err="1" smtClean="0">
                <a:solidFill>
                  <a:srgbClr val="2E6C68"/>
                </a:solidFill>
                <a:latin typeface="Poppins"/>
              </a:rPr>
              <a:t>Sujets</a:t>
            </a:r>
            <a:endParaRPr lang="en-GB" sz="4800" b="1" i="1" dirty="0">
              <a:solidFill>
                <a:srgbClr val="2E6C68"/>
              </a:solidFill>
              <a:latin typeface="Poppin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7200" y="994205"/>
            <a:ext cx="8229600" cy="3318376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z="3200" spc="-40" dirty="0" err="1">
                <a:solidFill>
                  <a:schemeClr val="accent6"/>
                </a:solidFill>
                <a:latin typeface="Poppins"/>
              </a:rPr>
              <a:t>Rester</a:t>
            </a:r>
            <a:r>
              <a:rPr lang="en-GB" sz="3200" spc="-40" dirty="0">
                <a:solidFill>
                  <a:schemeClr val="accent6"/>
                </a:solidFill>
                <a:latin typeface="Poppins"/>
              </a:rPr>
              <a:t> au CHIS: </a:t>
            </a:r>
            <a:r>
              <a:rPr lang="en-GB" sz="3200" spc="-40" dirty="0" err="1">
                <a:solidFill>
                  <a:schemeClr val="accent6"/>
                </a:solidFill>
                <a:latin typeface="Poppins"/>
              </a:rPr>
              <a:t>ce</a:t>
            </a:r>
            <a:r>
              <a:rPr lang="en-GB" sz="3200" spc="-40" dirty="0">
                <a:solidFill>
                  <a:schemeClr val="accent6"/>
                </a:solidFill>
                <a:latin typeface="Poppins"/>
              </a:rPr>
              <a:t> que </a:t>
            </a:r>
            <a:r>
              <a:rPr lang="en-GB" sz="3200" spc="-40" dirty="0" err="1">
                <a:solidFill>
                  <a:schemeClr val="accent6"/>
                </a:solidFill>
                <a:latin typeface="Poppins"/>
              </a:rPr>
              <a:t>vous</a:t>
            </a:r>
            <a:r>
              <a:rPr lang="en-GB" sz="3200" spc="-4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3200" spc="-40" dirty="0" err="1">
                <a:solidFill>
                  <a:schemeClr val="accent6"/>
                </a:solidFill>
                <a:latin typeface="Poppins"/>
              </a:rPr>
              <a:t>devez</a:t>
            </a:r>
            <a:r>
              <a:rPr lang="en-GB" sz="3200" spc="-40" dirty="0">
                <a:solidFill>
                  <a:schemeClr val="accent6"/>
                </a:solidFill>
                <a:latin typeface="Poppins"/>
              </a:rPr>
              <a:t> faire et </a:t>
            </a:r>
            <a:r>
              <a:rPr lang="en-GB" sz="3200" spc="-40" dirty="0" err="1">
                <a:solidFill>
                  <a:schemeClr val="accent6"/>
                </a:solidFill>
                <a:latin typeface="Poppins"/>
              </a:rPr>
              <a:t>quand</a:t>
            </a:r>
            <a:endParaRPr lang="en-GB" sz="3200" spc="-40" dirty="0">
              <a:solidFill>
                <a:schemeClr val="accent6"/>
              </a:solidFill>
              <a:latin typeface="Poppins"/>
            </a:endParaRP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z="3200" spc="-40" dirty="0">
                <a:solidFill>
                  <a:schemeClr val="accent6"/>
                </a:solidFill>
                <a:latin typeface="Poppins"/>
              </a:rPr>
              <a:t>Ce qui change et </a:t>
            </a:r>
            <a:r>
              <a:rPr lang="en-GB" sz="3200" spc="-40" dirty="0" err="1">
                <a:solidFill>
                  <a:schemeClr val="accent6"/>
                </a:solidFill>
                <a:latin typeface="Poppins"/>
              </a:rPr>
              <a:t>ce</a:t>
            </a:r>
            <a:r>
              <a:rPr lang="en-GB" sz="3200" spc="-40" dirty="0">
                <a:solidFill>
                  <a:schemeClr val="accent6"/>
                </a:solidFill>
                <a:latin typeface="Poppins"/>
              </a:rPr>
              <a:t> qui ne change pas</a:t>
            </a: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z="3200" spc="-40" dirty="0" err="1">
                <a:solidFill>
                  <a:schemeClr val="accent6"/>
                </a:solidFill>
                <a:latin typeface="Poppins"/>
              </a:rPr>
              <a:t>Obtenir</a:t>
            </a:r>
            <a:r>
              <a:rPr lang="en-GB" sz="3200" spc="-40" dirty="0">
                <a:solidFill>
                  <a:schemeClr val="accent6"/>
                </a:solidFill>
                <a:latin typeface="Poppins"/>
              </a:rPr>
              <a:t> de </a:t>
            </a:r>
            <a:r>
              <a:rPr lang="en-GB" sz="3200" spc="-40" dirty="0" err="1">
                <a:solidFill>
                  <a:schemeClr val="accent6"/>
                </a:solidFill>
                <a:latin typeface="Poppins"/>
              </a:rPr>
              <a:t>l’information</a:t>
            </a:r>
            <a:endParaRPr lang="en-GB" sz="3200" spc="-40" dirty="0">
              <a:solidFill>
                <a:schemeClr val="accent6"/>
              </a:solidFill>
              <a:latin typeface="Poppins"/>
            </a:endParaRP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z="3200" spc="-40" dirty="0">
                <a:solidFill>
                  <a:schemeClr val="accent6"/>
                </a:solidFill>
                <a:latin typeface="Poppins"/>
              </a:rPr>
              <a:t>Bon à savoir</a:t>
            </a: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z="3200" spc="-40" dirty="0">
                <a:solidFill>
                  <a:schemeClr val="accent6"/>
                </a:solidFill>
                <a:latin typeface="Poppins"/>
              </a:rPr>
              <a:t>Questions &amp; </a:t>
            </a:r>
            <a:r>
              <a:rPr lang="en-GB" sz="3200" spc="-40" dirty="0" err="1">
                <a:solidFill>
                  <a:schemeClr val="accent6"/>
                </a:solidFill>
                <a:latin typeface="Poppins"/>
              </a:rPr>
              <a:t>réponses</a:t>
            </a:r>
            <a:endParaRPr lang="en-GB" sz="3200" spc="-40" dirty="0">
              <a:solidFill>
                <a:schemeClr val="accent6"/>
              </a:solidFill>
              <a:latin typeface="Poppin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57200" y="3858201"/>
            <a:ext cx="8054236" cy="501041"/>
          </a:xfrm>
          <a:prstGeom prst="rect">
            <a:avLst/>
          </a:prstGeom>
          <a:noFill/>
          <a:ln w="31750">
            <a:solidFill>
              <a:srgbClr val="2E6C6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3" name="Group 12"/>
          <p:cNvGrpSpPr/>
          <p:nvPr/>
        </p:nvGrpSpPr>
        <p:grpSpPr>
          <a:xfrm>
            <a:off x="-519167" y="4312581"/>
            <a:ext cx="9664671" cy="1116000"/>
            <a:chOff x="-519167" y="4312581"/>
            <a:chExt cx="9664671" cy="1116000"/>
          </a:xfrm>
        </p:grpSpPr>
        <p:sp>
          <p:nvSpPr>
            <p:cNvPr id="14" name="Rectangle 13"/>
            <p:cNvSpPr/>
            <p:nvPr/>
          </p:nvSpPr>
          <p:spPr>
            <a:xfrm>
              <a:off x="4513" y="4529890"/>
              <a:ext cx="9140991" cy="613610"/>
            </a:xfrm>
            <a:prstGeom prst="rect">
              <a:avLst/>
            </a:prstGeom>
            <a:solidFill>
              <a:srgbClr val="006968"/>
            </a:solidFill>
            <a:ln>
              <a:solidFill>
                <a:srgbClr val="0069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15" name="Text Placeholder 5"/>
            <p:cNvSpPr txBox="1">
              <a:spLocks/>
            </p:cNvSpPr>
            <p:nvPr/>
          </p:nvSpPr>
          <p:spPr>
            <a:xfrm>
              <a:off x="4348879" y="4713211"/>
              <a:ext cx="2017486" cy="314740"/>
            </a:xfrm>
            <a:prstGeom prst="rect">
              <a:avLst/>
            </a:prstGeom>
          </p:spPr>
          <p:txBody>
            <a:bodyPr vert="horz" lIns="45720" tIns="0" rIns="45720" bIns="0" anchor="b">
              <a:normAutofit/>
            </a:bodyPr>
            <a:lstStyle>
              <a:lvl1pPr marL="0" indent="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None/>
                <a:defRPr kumimoji="0"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None/>
                <a:defRPr kumimoji="0"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dirty="0">
                  <a:solidFill>
                    <a:srgbClr val="FEFDF9"/>
                  </a:solidFill>
                  <a:latin typeface="Poppins"/>
                </a:rPr>
                <a:t>16 </a:t>
              </a:r>
              <a:r>
                <a:rPr lang="en-GB" sz="1200" dirty="0" err="1" smtClean="0">
                  <a:solidFill>
                    <a:srgbClr val="FEFDF9"/>
                  </a:solidFill>
                  <a:latin typeface="Poppins"/>
                </a:rPr>
                <a:t>Novembre</a:t>
              </a:r>
              <a:r>
                <a:rPr lang="en-GB" sz="1200" dirty="0" smtClean="0">
                  <a:solidFill>
                    <a:srgbClr val="FEFDF9"/>
                  </a:solidFill>
                  <a:latin typeface="Poppins"/>
                </a:rPr>
                <a:t> </a:t>
              </a:r>
              <a:r>
                <a:rPr lang="en-GB" sz="1200" dirty="0">
                  <a:solidFill>
                    <a:srgbClr val="FEFDF9"/>
                  </a:solidFill>
                  <a:latin typeface="Poppins"/>
                </a:rPr>
                <a:t>2021</a:t>
              </a:r>
            </a:p>
          </p:txBody>
        </p:sp>
        <p:sp>
          <p:nvSpPr>
            <p:cNvPr id="16" name="Slide Number Placeholder 6"/>
            <p:cNvSpPr txBox="1">
              <a:spLocks/>
            </p:cNvSpPr>
            <p:nvPr/>
          </p:nvSpPr>
          <p:spPr>
            <a:xfrm>
              <a:off x="8606972" y="4821211"/>
              <a:ext cx="457198" cy="273844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17918391-D411-FE40-AAD7-861AE5233E0E}" type="slidenum">
                <a:rPr lang="en-US" sz="1200" smtClean="0">
                  <a:solidFill>
                    <a:srgbClr val="FEFDF9"/>
                  </a:solidFill>
                  <a:latin typeface="Poppins"/>
                </a:rPr>
                <a:pPr/>
                <a:t>20</a:t>
              </a:fld>
              <a:endParaRPr lang="en-US" sz="1200" dirty="0">
                <a:solidFill>
                  <a:srgbClr val="FEFDF9"/>
                </a:solidFill>
                <a:latin typeface="Poppins"/>
              </a:endParaRPr>
            </a:p>
          </p:txBody>
        </p:sp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9167" y="4312581"/>
              <a:ext cx="4667378" cy="111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12862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/>
          <p:cNvSpPr txBox="1">
            <a:spLocks/>
          </p:cNvSpPr>
          <p:nvPr/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pc="-40" dirty="0" err="1" smtClean="0">
                <a:solidFill>
                  <a:schemeClr val="accent6"/>
                </a:solidFill>
                <a:latin typeface="Poppins"/>
              </a:rPr>
              <a:t>Rester</a:t>
            </a:r>
            <a:r>
              <a:rPr lang="en-GB" spc="-40" dirty="0" smtClean="0">
                <a:solidFill>
                  <a:schemeClr val="accent6"/>
                </a:solidFill>
                <a:latin typeface="Poppins"/>
              </a:rPr>
              <a:t> au CHIS: </a:t>
            </a:r>
            <a:r>
              <a:rPr lang="en-GB" spc="-40" dirty="0" err="1" smtClean="0">
                <a:solidFill>
                  <a:schemeClr val="accent6"/>
                </a:solidFill>
                <a:latin typeface="Poppins"/>
              </a:rPr>
              <a:t>ce</a:t>
            </a:r>
            <a:r>
              <a:rPr lang="en-GB" spc="-40" dirty="0" smtClean="0">
                <a:solidFill>
                  <a:schemeClr val="accent6"/>
                </a:solidFill>
                <a:latin typeface="Poppins"/>
              </a:rPr>
              <a:t> que </a:t>
            </a:r>
            <a:r>
              <a:rPr lang="en-GB" spc="-40" dirty="0" err="1" smtClean="0">
                <a:solidFill>
                  <a:schemeClr val="accent6"/>
                </a:solidFill>
                <a:latin typeface="Poppins"/>
              </a:rPr>
              <a:t>vous</a:t>
            </a:r>
            <a:r>
              <a:rPr lang="en-GB" spc="-4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pc="-40" dirty="0" err="1" smtClean="0">
                <a:solidFill>
                  <a:schemeClr val="accent6"/>
                </a:solidFill>
                <a:latin typeface="Poppins"/>
              </a:rPr>
              <a:t>devez</a:t>
            </a:r>
            <a:r>
              <a:rPr lang="en-GB" spc="-40" dirty="0" smtClean="0">
                <a:solidFill>
                  <a:schemeClr val="accent6"/>
                </a:solidFill>
                <a:latin typeface="Poppins"/>
              </a:rPr>
              <a:t> faire et </a:t>
            </a:r>
            <a:r>
              <a:rPr lang="en-GB" spc="-40" dirty="0" err="1" smtClean="0">
                <a:solidFill>
                  <a:schemeClr val="accent6"/>
                </a:solidFill>
                <a:latin typeface="Poppins"/>
              </a:rPr>
              <a:t>quand</a:t>
            </a:r>
            <a:endParaRPr lang="en-GB" spc="-40" dirty="0">
              <a:solidFill>
                <a:schemeClr val="accent6"/>
              </a:solidFill>
              <a:latin typeface="Poppins"/>
            </a:endParaRP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pc="-40" dirty="0" smtClean="0">
                <a:solidFill>
                  <a:schemeClr val="accent6"/>
                </a:solidFill>
                <a:latin typeface="Poppins"/>
              </a:rPr>
              <a:t>Ce qui change et </a:t>
            </a:r>
            <a:r>
              <a:rPr lang="en-GB" spc="-40" dirty="0" err="1" smtClean="0">
                <a:solidFill>
                  <a:schemeClr val="accent6"/>
                </a:solidFill>
                <a:latin typeface="Poppins"/>
              </a:rPr>
              <a:t>ce</a:t>
            </a:r>
            <a:r>
              <a:rPr lang="en-GB" spc="-40" dirty="0" smtClean="0">
                <a:solidFill>
                  <a:schemeClr val="accent6"/>
                </a:solidFill>
                <a:latin typeface="Poppins"/>
              </a:rPr>
              <a:t> qui ne change pas</a:t>
            </a:r>
            <a:endParaRPr lang="en-GB" spc="-40" dirty="0">
              <a:solidFill>
                <a:schemeClr val="accent6"/>
              </a:solidFill>
              <a:latin typeface="Poppins"/>
            </a:endParaRP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pc="-40" dirty="0" err="1" smtClean="0">
                <a:solidFill>
                  <a:schemeClr val="accent6"/>
                </a:solidFill>
                <a:latin typeface="Poppins"/>
              </a:rPr>
              <a:t>Obtenir</a:t>
            </a:r>
            <a:r>
              <a:rPr lang="en-GB" spc="-40" dirty="0" smtClean="0">
                <a:solidFill>
                  <a:schemeClr val="accent6"/>
                </a:solidFill>
                <a:latin typeface="Poppins"/>
              </a:rPr>
              <a:t> de </a:t>
            </a:r>
            <a:r>
              <a:rPr lang="en-GB" spc="-40" dirty="0" err="1" smtClean="0">
                <a:solidFill>
                  <a:schemeClr val="accent6"/>
                </a:solidFill>
                <a:latin typeface="Poppins"/>
              </a:rPr>
              <a:t>l’information</a:t>
            </a:r>
            <a:endParaRPr lang="en-GB" spc="-40" dirty="0">
              <a:solidFill>
                <a:schemeClr val="accent6"/>
              </a:solidFill>
              <a:latin typeface="Poppins"/>
            </a:endParaRP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pc="-40" dirty="0" smtClean="0">
                <a:solidFill>
                  <a:schemeClr val="accent6"/>
                </a:solidFill>
                <a:latin typeface="Poppins"/>
              </a:rPr>
              <a:t>Bon à savoir</a:t>
            </a:r>
            <a:endParaRPr lang="en-GB" spc="-40" dirty="0">
              <a:solidFill>
                <a:schemeClr val="accent6"/>
              </a:solidFill>
              <a:latin typeface="Poppins"/>
            </a:endParaRP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pc="-40" dirty="0">
                <a:solidFill>
                  <a:schemeClr val="accent6"/>
                </a:solidFill>
                <a:latin typeface="Poppins"/>
              </a:rPr>
              <a:t>Questions &amp; </a:t>
            </a:r>
            <a:r>
              <a:rPr lang="en-GB" spc="-40" dirty="0" err="1" smtClean="0">
                <a:solidFill>
                  <a:schemeClr val="accent6"/>
                </a:solidFill>
                <a:latin typeface="Poppins"/>
              </a:rPr>
              <a:t>réponses</a:t>
            </a:r>
            <a:endParaRPr lang="en-GB" spc="-40" dirty="0">
              <a:solidFill>
                <a:schemeClr val="accent6"/>
              </a:solidFill>
              <a:latin typeface="Poppins"/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>
            <a:noAutofit/>
          </a:bodyPr>
          <a:lstStyle/>
          <a:p>
            <a:r>
              <a:rPr lang="en-GB" sz="4800" b="1" i="1" dirty="0" err="1" smtClean="0">
                <a:solidFill>
                  <a:srgbClr val="2E6C68"/>
                </a:solidFill>
                <a:latin typeface="Poppins"/>
              </a:rPr>
              <a:t>Sujets</a:t>
            </a:r>
            <a:endParaRPr lang="en-GB" sz="4800" b="1" i="1" dirty="0">
              <a:solidFill>
                <a:srgbClr val="2E6C68"/>
              </a:solidFill>
              <a:latin typeface="Poppin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513" y="4529890"/>
            <a:ext cx="9140991" cy="613610"/>
          </a:xfrm>
          <a:prstGeom prst="rect">
            <a:avLst/>
          </a:prstGeom>
          <a:solidFill>
            <a:srgbClr val="006968"/>
          </a:solidFill>
          <a:ln>
            <a:solidFill>
              <a:srgbClr val="00696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350"/>
          </a:p>
        </p:txBody>
      </p:sp>
      <p:sp>
        <p:nvSpPr>
          <p:cNvPr id="10" name="Text Placeholder 5"/>
          <p:cNvSpPr txBox="1">
            <a:spLocks/>
          </p:cNvSpPr>
          <p:nvPr/>
        </p:nvSpPr>
        <p:spPr>
          <a:xfrm>
            <a:off x="4348879" y="4713211"/>
            <a:ext cx="2017486" cy="314740"/>
          </a:xfrm>
          <a:prstGeom prst="rect">
            <a:avLst/>
          </a:prstGeom>
        </p:spPr>
        <p:txBody>
          <a:bodyPr vert="horz" lIns="45720" tIns="0" rIns="45720" bIns="0" anchor="b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 dirty="0">
                <a:solidFill>
                  <a:srgbClr val="FEFDF9"/>
                </a:solidFill>
                <a:latin typeface="Poppins"/>
              </a:rPr>
              <a:t>16 </a:t>
            </a:r>
            <a:r>
              <a:rPr lang="en-GB" sz="1200" dirty="0" err="1" smtClean="0">
                <a:solidFill>
                  <a:srgbClr val="FEFDF9"/>
                </a:solidFill>
                <a:latin typeface="Poppins"/>
              </a:rPr>
              <a:t>Novembre</a:t>
            </a:r>
            <a:r>
              <a:rPr lang="en-GB" sz="1200" dirty="0" smtClean="0">
                <a:solidFill>
                  <a:srgbClr val="FEFDF9"/>
                </a:solidFill>
                <a:latin typeface="Poppins"/>
              </a:rPr>
              <a:t> </a:t>
            </a:r>
            <a:r>
              <a:rPr lang="en-GB" sz="1200" dirty="0">
                <a:solidFill>
                  <a:srgbClr val="FEFDF9"/>
                </a:solidFill>
                <a:latin typeface="Poppins"/>
              </a:rPr>
              <a:t>2021</a:t>
            </a:r>
          </a:p>
        </p:txBody>
      </p:sp>
      <p:sp>
        <p:nvSpPr>
          <p:cNvPr id="15" name="Slide Number Placeholder 6"/>
          <p:cNvSpPr txBox="1">
            <a:spLocks/>
          </p:cNvSpPr>
          <p:nvPr/>
        </p:nvSpPr>
        <p:spPr>
          <a:xfrm>
            <a:off x="8758688" y="4821211"/>
            <a:ext cx="305481" cy="2738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z="1200" smtClean="0">
                <a:solidFill>
                  <a:srgbClr val="FEFDF9"/>
                </a:solidFill>
                <a:latin typeface="Poppins"/>
              </a:rPr>
              <a:pPr/>
              <a:t>3</a:t>
            </a:fld>
            <a:endParaRPr lang="en-US" sz="1200" dirty="0">
              <a:solidFill>
                <a:srgbClr val="FEFDF9"/>
              </a:solidFill>
              <a:latin typeface="Poppin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2" r="10678"/>
          <a:stretch/>
        </p:blipFill>
        <p:spPr>
          <a:xfrm>
            <a:off x="21789" y="4294581"/>
            <a:ext cx="3701143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300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>
            <a:noAutofit/>
          </a:bodyPr>
          <a:lstStyle/>
          <a:p>
            <a:r>
              <a:rPr lang="en-GB" sz="4800" b="1" i="1" dirty="0" err="1" smtClean="0">
                <a:solidFill>
                  <a:srgbClr val="2E6C68"/>
                </a:solidFill>
                <a:latin typeface="Poppins"/>
              </a:rPr>
              <a:t>Sujets</a:t>
            </a:r>
            <a:endParaRPr lang="en-GB" sz="4800" b="1" i="1" dirty="0">
              <a:solidFill>
                <a:srgbClr val="2E6C68"/>
              </a:solidFill>
              <a:latin typeface="Poppins"/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pc="-40" dirty="0" err="1">
                <a:solidFill>
                  <a:schemeClr val="accent6"/>
                </a:solidFill>
                <a:latin typeface="Poppins"/>
              </a:rPr>
              <a:t>Rester</a:t>
            </a:r>
            <a:r>
              <a:rPr lang="en-GB" spc="-40" dirty="0">
                <a:solidFill>
                  <a:schemeClr val="accent6"/>
                </a:solidFill>
                <a:latin typeface="Poppins"/>
              </a:rPr>
              <a:t> au CHIS: </a:t>
            </a:r>
            <a:r>
              <a:rPr lang="en-GB" spc="-40" dirty="0" err="1">
                <a:solidFill>
                  <a:schemeClr val="accent6"/>
                </a:solidFill>
                <a:latin typeface="Poppins"/>
              </a:rPr>
              <a:t>ce</a:t>
            </a:r>
            <a:r>
              <a:rPr lang="en-GB" spc="-40" dirty="0">
                <a:solidFill>
                  <a:schemeClr val="accent6"/>
                </a:solidFill>
                <a:latin typeface="Poppins"/>
              </a:rPr>
              <a:t> que </a:t>
            </a:r>
            <a:r>
              <a:rPr lang="en-GB" spc="-40" dirty="0" err="1">
                <a:solidFill>
                  <a:schemeClr val="accent6"/>
                </a:solidFill>
                <a:latin typeface="Poppins"/>
              </a:rPr>
              <a:t>vous</a:t>
            </a:r>
            <a:r>
              <a:rPr lang="en-GB" spc="-4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pc="-40" dirty="0" err="1">
                <a:solidFill>
                  <a:schemeClr val="accent6"/>
                </a:solidFill>
                <a:latin typeface="Poppins"/>
              </a:rPr>
              <a:t>devez</a:t>
            </a:r>
            <a:r>
              <a:rPr lang="en-GB" spc="-40" dirty="0">
                <a:solidFill>
                  <a:schemeClr val="accent6"/>
                </a:solidFill>
                <a:latin typeface="Poppins"/>
              </a:rPr>
              <a:t> faire et </a:t>
            </a:r>
            <a:r>
              <a:rPr lang="en-GB" spc="-40" dirty="0" err="1">
                <a:solidFill>
                  <a:schemeClr val="accent6"/>
                </a:solidFill>
                <a:latin typeface="Poppins"/>
              </a:rPr>
              <a:t>quand</a:t>
            </a:r>
            <a:endParaRPr lang="en-GB" spc="-40" dirty="0">
              <a:solidFill>
                <a:schemeClr val="accent6"/>
              </a:solidFill>
              <a:latin typeface="Poppins"/>
            </a:endParaRP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pc="-40" dirty="0">
                <a:solidFill>
                  <a:schemeClr val="accent6"/>
                </a:solidFill>
                <a:latin typeface="Poppins"/>
              </a:rPr>
              <a:t>Ce qui change et </a:t>
            </a:r>
            <a:r>
              <a:rPr lang="en-GB" spc="-40" dirty="0" err="1">
                <a:solidFill>
                  <a:schemeClr val="accent6"/>
                </a:solidFill>
                <a:latin typeface="Poppins"/>
              </a:rPr>
              <a:t>ce</a:t>
            </a:r>
            <a:r>
              <a:rPr lang="en-GB" spc="-40" dirty="0">
                <a:solidFill>
                  <a:schemeClr val="accent6"/>
                </a:solidFill>
                <a:latin typeface="Poppins"/>
              </a:rPr>
              <a:t> qui ne change pas</a:t>
            </a: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pc="-40" dirty="0" err="1" smtClean="0">
                <a:solidFill>
                  <a:schemeClr val="accent6"/>
                </a:solidFill>
                <a:latin typeface="Poppins"/>
              </a:rPr>
              <a:t>Obtenir</a:t>
            </a:r>
            <a:r>
              <a:rPr lang="en-GB" spc="-4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pc="-40" dirty="0">
                <a:solidFill>
                  <a:schemeClr val="accent6"/>
                </a:solidFill>
                <a:latin typeface="Poppins"/>
              </a:rPr>
              <a:t>de </a:t>
            </a:r>
            <a:r>
              <a:rPr lang="en-GB" spc="-40" dirty="0" err="1">
                <a:solidFill>
                  <a:schemeClr val="accent6"/>
                </a:solidFill>
                <a:latin typeface="Poppins"/>
              </a:rPr>
              <a:t>l’information</a:t>
            </a:r>
            <a:endParaRPr lang="en-GB" spc="-40" dirty="0">
              <a:solidFill>
                <a:schemeClr val="accent6"/>
              </a:solidFill>
              <a:latin typeface="Poppins"/>
            </a:endParaRP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pc="-40" dirty="0">
                <a:solidFill>
                  <a:schemeClr val="accent6"/>
                </a:solidFill>
                <a:latin typeface="Poppins"/>
              </a:rPr>
              <a:t>Bon à savoir</a:t>
            </a: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pc="-40" dirty="0">
                <a:solidFill>
                  <a:schemeClr val="accent6"/>
                </a:solidFill>
                <a:latin typeface="Poppins"/>
              </a:rPr>
              <a:t>Questions &amp; </a:t>
            </a:r>
            <a:r>
              <a:rPr lang="en-GB" spc="-40" dirty="0" err="1">
                <a:solidFill>
                  <a:schemeClr val="accent6"/>
                </a:solidFill>
                <a:latin typeface="Poppins"/>
              </a:rPr>
              <a:t>réponses</a:t>
            </a:r>
            <a:endParaRPr lang="en-GB" spc="-40" dirty="0">
              <a:solidFill>
                <a:schemeClr val="accent6"/>
              </a:solidFill>
              <a:latin typeface="Poppins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457200" y="1063773"/>
            <a:ext cx="8054236" cy="1432291"/>
          </a:xfrm>
          <a:prstGeom prst="rect">
            <a:avLst/>
          </a:prstGeom>
          <a:noFill/>
          <a:ln w="31750">
            <a:solidFill>
              <a:srgbClr val="2E6C6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9" name="Group 8"/>
          <p:cNvGrpSpPr/>
          <p:nvPr/>
        </p:nvGrpSpPr>
        <p:grpSpPr>
          <a:xfrm>
            <a:off x="-519167" y="4312581"/>
            <a:ext cx="9664671" cy="1116000"/>
            <a:chOff x="-519167" y="4312581"/>
            <a:chExt cx="9664671" cy="1116000"/>
          </a:xfrm>
        </p:grpSpPr>
        <p:sp>
          <p:nvSpPr>
            <p:cNvPr id="10" name="Rectangle 9"/>
            <p:cNvSpPr/>
            <p:nvPr/>
          </p:nvSpPr>
          <p:spPr>
            <a:xfrm>
              <a:off x="4513" y="4529890"/>
              <a:ext cx="9140991" cy="613610"/>
            </a:xfrm>
            <a:prstGeom prst="rect">
              <a:avLst/>
            </a:prstGeom>
            <a:solidFill>
              <a:srgbClr val="006968"/>
            </a:solidFill>
            <a:ln>
              <a:solidFill>
                <a:srgbClr val="0069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13" name="Text Placeholder 5"/>
            <p:cNvSpPr txBox="1">
              <a:spLocks/>
            </p:cNvSpPr>
            <p:nvPr/>
          </p:nvSpPr>
          <p:spPr>
            <a:xfrm>
              <a:off x="4348879" y="4713211"/>
              <a:ext cx="2017486" cy="314740"/>
            </a:xfrm>
            <a:prstGeom prst="rect">
              <a:avLst/>
            </a:prstGeom>
          </p:spPr>
          <p:txBody>
            <a:bodyPr vert="horz" lIns="45720" tIns="0" rIns="45720" bIns="0" anchor="b">
              <a:normAutofit/>
            </a:bodyPr>
            <a:lstStyle>
              <a:lvl1pPr marL="0" indent="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None/>
                <a:defRPr kumimoji="0"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None/>
                <a:defRPr kumimoji="0"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dirty="0">
                  <a:solidFill>
                    <a:srgbClr val="FEFDF9"/>
                  </a:solidFill>
                  <a:latin typeface="Poppins"/>
                </a:rPr>
                <a:t>16 </a:t>
              </a:r>
              <a:r>
                <a:rPr lang="en-GB" sz="1200" dirty="0" err="1" smtClean="0">
                  <a:solidFill>
                    <a:srgbClr val="FEFDF9"/>
                  </a:solidFill>
                  <a:latin typeface="Poppins"/>
                </a:rPr>
                <a:t>Novembre</a:t>
              </a:r>
              <a:r>
                <a:rPr lang="en-GB" sz="1200" dirty="0" smtClean="0">
                  <a:solidFill>
                    <a:srgbClr val="FEFDF9"/>
                  </a:solidFill>
                  <a:latin typeface="Poppins"/>
                </a:rPr>
                <a:t> </a:t>
              </a:r>
              <a:r>
                <a:rPr lang="en-GB" sz="1200" dirty="0">
                  <a:solidFill>
                    <a:srgbClr val="FEFDF9"/>
                  </a:solidFill>
                  <a:latin typeface="Poppins"/>
                </a:rPr>
                <a:t>2021</a:t>
              </a:r>
            </a:p>
          </p:txBody>
        </p:sp>
        <p:sp>
          <p:nvSpPr>
            <p:cNvPr id="14" name="Slide Number Placeholder 6"/>
            <p:cNvSpPr txBox="1">
              <a:spLocks/>
            </p:cNvSpPr>
            <p:nvPr/>
          </p:nvSpPr>
          <p:spPr>
            <a:xfrm>
              <a:off x="8758688" y="4821211"/>
              <a:ext cx="305481" cy="273844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17918391-D411-FE40-AAD7-861AE5233E0E}" type="slidenum">
                <a:rPr lang="en-US" sz="1200" smtClean="0">
                  <a:solidFill>
                    <a:srgbClr val="FEFDF9"/>
                  </a:solidFill>
                  <a:latin typeface="Poppins"/>
                </a:rPr>
                <a:pPr/>
                <a:t>4</a:t>
              </a:fld>
              <a:endParaRPr lang="en-US" sz="1200" dirty="0">
                <a:solidFill>
                  <a:srgbClr val="FEFDF9"/>
                </a:solidFill>
                <a:latin typeface="Poppins"/>
              </a:endParaRPr>
            </a:p>
          </p:txBody>
        </p:sp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9167" y="4312581"/>
              <a:ext cx="4667378" cy="111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23280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>
            <a:noAutofit/>
          </a:bodyPr>
          <a:lstStyle/>
          <a:p>
            <a:pPr>
              <a:tabLst>
                <a:tab pos="8072438" algn="r"/>
              </a:tabLst>
            </a:pPr>
            <a:r>
              <a:rPr lang="en-GB" sz="4800" b="1" i="1" dirty="0" smtClean="0">
                <a:solidFill>
                  <a:srgbClr val="2E6C68"/>
                </a:solidFill>
                <a:latin typeface="Poppins"/>
              </a:rPr>
              <a:t>Pour </a:t>
            </a:r>
            <a:r>
              <a:rPr lang="en-GB" sz="4800" b="1" i="1" dirty="0" err="1" smtClean="0">
                <a:solidFill>
                  <a:srgbClr val="2E6C68"/>
                </a:solidFill>
                <a:latin typeface="Poppins"/>
              </a:rPr>
              <a:t>rester</a:t>
            </a:r>
            <a:r>
              <a:rPr lang="en-GB" sz="4800" b="1" i="1" dirty="0" smtClean="0">
                <a:solidFill>
                  <a:srgbClr val="2E6C68"/>
                </a:solidFill>
                <a:latin typeface="Poppins"/>
              </a:rPr>
              <a:t> au </a:t>
            </a:r>
            <a:r>
              <a:rPr lang="en-GB" sz="4800" b="1" i="1" dirty="0">
                <a:solidFill>
                  <a:srgbClr val="2E6C68"/>
                </a:solidFill>
                <a:latin typeface="Poppins"/>
              </a:rPr>
              <a:t>CHIS	</a:t>
            </a:r>
            <a:endParaRPr lang="en-GB" sz="4800" dirty="0">
              <a:solidFill>
                <a:srgbClr val="2E6C68"/>
              </a:solidFill>
              <a:latin typeface="Poppin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SzPct val="70000"/>
              <a:buFont typeface="Arial"/>
              <a:buNone/>
            </a:pPr>
            <a:r>
              <a:rPr lang="en-GB" spc="-40" dirty="0" smtClean="0">
                <a:solidFill>
                  <a:schemeClr val="accent6"/>
                </a:solidFill>
                <a:latin typeface="Poppins"/>
              </a:rPr>
              <a:t>Informer la </a:t>
            </a:r>
            <a:r>
              <a:rPr lang="en-GB" spc="-40" dirty="0" err="1" smtClean="0">
                <a:solidFill>
                  <a:schemeClr val="accent6"/>
                </a:solidFill>
                <a:latin typeface="Poppins"/>
              </a:rPr>
              <a:t>Caisse</a:t>
            </a:r>
            <a:r>
              <a:rPr lang="en-GB" spc="-40" dirty="0" smtClean="0">
                <a:solidFill>
                  <a:schemeClr val="accent6"/>
                </a:solidFill>
                <a:latin typeface="Poppins"/>
              </a:rPr>
              <a:t> de pension que </a:t>
            </a:r>
            <a:r>
              <a:rPr lang="en-GB" spc="-40" dirty="0" err="1" smtClean="0">
                <a:solidFill>
                  <a:schemeClr val="accent6"/>
                </a:solidFill>
                <a:latin typeface="Poppins"/>
              </a:rPr>
              <a:t>vous</a:t>
            </a:r>
            <a:r>
              <a:rPr lang="en-GB" spc="-4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pc="-40" dirty="0" err="1" smtClean="0">
                <a:solidFill>
                  <a:schemeClr val="accent6"/>
                </a:solidFill>
                <a:latin typeface="Poppins"/>
              </a:rPr>
              <a:t>souhaitez</a:t>
            </a:r>
            <a:r>
              <a:rPr lang="en-GB" spc="-4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pc="-40" dirty="0" err="1" smtClean="0">
                <a:solidFill>
                  <a:schemeClr val="accent6"/>
                </a:solidFill>
                <a:latin typeface="Poppins"/>
              </a:rPr>
              <a:t>rester</a:t>
            </a:r>
            <a:r>
              <a:rPr lang="en-GB" spc="-40" dirty="0" smtClean="0">
                <a:solidFill>
                  <a:schemeClr val="accent6"/>
                </a:solidFill>
                <a:latin typeface="Poppins"/>
              </a:rPr>
              <a:t> au CHIS, </a:t>
            </a:r>
            <a:r>
              <a:rPr lang="en-GB" i="1" spc="-40" dirty="0" err="1" smtClean="0">
                <a:solidFill>
                  <a:schemeClr val="accent6"/>
                </a:solidFill>
                <a:latin typeface="Poppins"/>
              </a:rPr>
              <a:t>dans</a:t>
            </a:r>
            <a:r>
              <a:rPr lang="en-GB" i="1" spc="-40" dirty="0" smtClean="0">
                <a:solidFill>
                  <a:schemeClr val="accent6"/>
                </a:solidFill>
                <a:latin typeface="Poppins"/>
              </a:rPr>
              <a:t> les 30 </a:t>
            </a:r>
            <a:r>
              <a:rPr lang="en-GB" i="1" spc="-40" dirty="0" err="1" smtClean="0">
                <a:solidFill>
                  <a:schemeClr val="accent6"/>
                </a:solidFill>
                <a:latin typeface="Poppins"/>
              </a:rPr>
              <a:t>jours</a:t>
            </a:r>
            <a:r>
              <a:rPr lang="en-GB" i="1" spc="-40" dirty="0" smtClean="0">
                <a:solidFill>
                  <a:schemeClr val="accent6"/>
                </a:solidFill>
                <a:latin typeface="Poppins"/>
              </a:rPr>
              <a:t> qui </a:t>
            </a:r>
            <a:r>
              <a:rPr lang="en-GB" i="1" spc="-40" dirty="0" err="1" smtClean="0">
                <a:solidFill>
                  <a:schemeClr val="accent6"/>
                </a:solidFill>
                <a:latin typeface="Poppins"/>
              </a:rPr>
              <a:t>suivent</a:t>
            </a:r>
            <a:r>
              <a:rPr lang="en-GB" i="1" spc="-40" dirty="0" smtClean="0">
                <a:solidFill>
                  <a:schemeClr val="accent6"/>
                </a:solidFill>
                <a:latin typeface="Poppins"/>
              </a:rPr>
              <a:t> le </a:t>
            </a:r>
            <a:r>
              <a:rPr lang="en-GB" i="1" spc="-40" dirty="0" err="1" smtClean="0">
                <a:solidFill>
                  <a:schemeClr val="accent6"/>
                </a:solidFill>
                <a:latin typeface="Poppins"/>
              </a:rPr>
              <a:t>dernier</a:t>
            </a:r>
            <a:r>
              <a:rPr lang="en-GB" i="1" spc="-40" dirty="0" smtClean="0">
                <a:solidFill>
                  <a:schemeClr val="accent6"/>
                </a:solidFill>
                <a:latin typeface="Poppins"/>
              </a:rPr>
              <a:t> jour de </a:t>
            </a:r>
            <a:r>
              <a:rPr lang="en-GB" i="1" spc="-40" dirty="0" err="1" smtClean="0">
                <a:solidFill>
                  <a:schemeClr val="accent6"/>
                </a:solidFill>
                <a:latin typeface="Poppins"/>
              </a:rPr>
              <a:t>votre</a:t>
            </a:r>
            <a:r>
              <a:rPr lang="en-GB" i="1" spc="-4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i="1" spc="-40" dirty="0" err="1" smtClean="0">
                <a:solidFill>
                  <a:schemeClr val="accent6"/>
                </a:solidFill>
                <a:latin typeface="Poppins"/>
              </a:rPr>
              <a:t>contrat</a:t>
            </a:r>
            <a:endParaRPr lang="en-GB" i="1" spc="-20" dirty="0">
              <a:solidFill>
                <a:schemeClr val="accent6"/>
              </a:solidFill>
              <a:latin typeface="Poppins"/>
            </a:endParaRPr>
          </a:p>
          <a:p>
            <a:pPr marL="0" indent="0" algn="just">
              <a:buSzPct val="70000"/>
              <a:buFont typeface="Arial"/>
              <a:buNone/>
            </a:pPr>
            <a:endParaRPr lang="en-GB" sz="1300" i="1" spc="-20" dirty="0">
              <a:solidFill>
                <a:schemeClr val="accent6"/>
              </a:solidFill>
              <a:latin typeface="Poppins"/>
            </a:endParaRPr>
          </a:p>
          <a:p>
            <a:pPr marL="868680" lvl="1" algn="just">
              <a:buClr>
                <a:srgbClr val="2E6C68"/>
              </a:buClr>
              <a:buSzPct val="70000"/>
              <a:buFont typeface="Wingdings" panose="05000000000000000000" pitchFamily="2" charset="2"/>
              <a:buChar char="Ø"/>
            </a:pPr>
            <a:r>
              <a:rPr lang="en-GB" spc="-20" dirty="0" smtClean="0">
                <a:solidFill>
                  <a:schemeClr val="accent6"/>
                </a:solidFill>
                <a:latin typeface="Poppins"/>
              </a:rPr>
              <a:t>Par </a:t>
            </a:r>
            <a:r>
              <a:rPr lang="en-GB" spc="-20" dirty="0" err="1" smtClean="0">
                <a:solidFill>
                  <a:schemeClr val="accent6"/>
                </a:solidFill>
                <a:latin typeface="Poppins"/>
              </a:rPr>
              <a:t>défaut</a:t>
            </a:r>
            <a:r>
              <a:rPr lang="en-GB" spc="-20" dirty="0" smtClean="0">
                <a:solidFill>
                  <a:schemeClr val="accent6"/>
                </a:solidFill>
                <a:latin typeface="Poppins"/>
              </a:rPr>
              <a:t>, </a:t>
            </a:r>
            <a:r>
              <a:rPr lang="en-GB" spc="-20" dirty="0" err="1" smtClean="0">
                <a:solidFill>
                  <a:schemeClr val="accent6"/>
                </a:solidFill>
                <a:latin typeface="Poppins"/>
              </a:rPr>
              <a:t>votre</a:t>
            </a:r>
            <a:r>
              <a:rPr lang="en-GB" spc="-20" dirty="0" smtClean="0">
                <a:solidFill>
                  <a:schemeClr val="accent6"/>
                </a:solidFill>
                <a:latin typeface="Poppins"/>
              </a:rPr>
              <a:t> couverture CHIS </a:t>
            </a:r>
            <a:r>
              <a:rPr lang="en-GB" spc="-20" dirty="0" err="1" smtClean="0">
                <a:solidFill>
                  <a:schemeClr val="accent6"/>
                </a:solidFill>
                <a:latin typeface="Poppins"/>
              </a:rPr>
              <a:t>prend</a:t>
            </a:r>
            <a:r>
              <a:rPr lang="en-GB" spc="-20" dirty="0" smtClean="0">
                <a:solidFill>
                  <a:schemeClr val="accent6"/>
                </a:solidFill>
                <a:latin typeface="Poppins"/>
              </a:rPr>
              <a:t> fin le </a:t>
            </a:r>
            <a:r>
              <a:rPr lang="en-GB" spc="-20" dirty="0" err="1" smtClean="0">
                <a:solidFill>
                  <a:schemeClr val="accent6"/>
                </a:solidFill>
                <a:latin typeface="Poppins"/>
              </a:rPr>
              <a:t>dernier</a:t>
            </a:r>
            <a:r>
              <a:rPr lang="en-GB" spc="-20" dirty="0" smtClean="0">
                <a:solidFill>
                  <a:schemeClr val="accent6"/>
                </a:solidFill>
                <a:latin typeface="Poppins"/>
              </a:rPr>
              <a:t> jour de </a:t>
            </a:r>
            <a:r>
              <a:rPr lang="en-GB" spc="-20" dirty="0" err="1" smtClean="0">
                <a:solidFill>
                  <a:schemeClr val="accent6"/>
                </a:solidFill>
                <a:latin typeface="Poppins"/>
              </a:rPr>
              <a:t>votre</a:t>
            </a:r>
            <a:r>
              <a:rPr lang="en-GB" spc="-2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pc="-20" dirty="0" err="1" smtClean="0">
                <a:solidFill>
                  <a:schemeClr val="accent6"/>
                </a:solidFill>
                <a:latin typeface="Poppins"/>
              </a:rPr>
              <a:t>contrat</a:t>
            </a:r>
            <a:r>
              <a:rPr lang="en-GB" spc="-2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pc="-20" dirty="0" err="1" smtClean="0">
                <a:solidFill>
                  <a:schemeClr val="accent6"/>
                </a:solidFill>
                <a:latin typeface="Poppins"/>
              </a:rPr>
              <a:t>d’emploi</a:t>
            </a:r>
            <a:endParaRPr lang="en-GB" spc="-20" dirty="0" smtClean="0">
              <a:solidFill>
                <a:schemeClr val="accent6"/>
              </a:solidFill>
              <a:latin typeface="Poppins"/>
            </a:endParaRPr>
          </a:p>
          <a:p>
            <a:pPr marL="868680" lvl="1" algn="just">
              <a:buClr>
                <a:srgbClr val="2E6C68"/>
              </a:buClr>
              <a:buSzPct val="70000"/>
              <a:buFont typeface="Wingdings" panose="05000000000000000000" pitchFamily="2" charset="2"/>
              <a:buChar char="Ø"/>
            </a:pPr>
            <a:r>
              <a:rPr lang="en-GB" spc="-20" dirty="0" smtClean="0">
                <a:solidFill>
                  <a:schemeClr val="accent6"/>
                </a:solidFill>
                <a:latin typeface="Poppins"/>
              </a:rPr>
              <a:t>Si </a:t>
            </a:r>
            <a:r>
              <a:rPr lang="en-GB" spc="-20" dirty="0" err="1" smtClean="0">
                <a:solidFill>
                  <a:schemeClr val="accent6"/>
                </a:solidFill>
                <a:latin typeface="Poppins"/>
              </a:rPr>
              <a:t>vous</a:t>
            </a:r>
            <a:r>
              <a:rPr lang="en-GB" spc="-2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pc="-20" dirty="0" err="1" smtClean="0">
                <a:solidFill>
                  <a:schemeClr val="accent6"/>
                </a:solidFill>
                <a:latin typeface="Poppins"/>
              </a:rPr>
              <a:t>quittez</a:t>
            </a:r>
            <a:r>
              <a:rPr lang="en-GB" spc="-20" dirty="0" smtClean="0">
                <a:solidFill>
                  <a:schemeClr val="accent6"/>
                </a:solidFill>
                <a:latin typeface="Poppins"/>
              </a:rPr>
              <a:t> le CHIS, </a:t>
            </a:r>
            <a:r>
              <a:rPr lang="en-GB" spc="-20" dirty="0" err="1" smtClean="0">
                <a:solidFill>
                  <a:schemeClr val="accent6"/>
                </a:solidFill>
                <a:latin typeface="Poppins"/>
              </a:rPr>
              <a:t>vous</a:t>
            </a:r>
            <a:r>
              <a:rPr lang="en-GB" spc="-20" dirty="0" smtClean="0">
                <a:solidFill>
                  <a:schemeClr val="accent6"/>
                </a:solidFill>
                <a:latin typeface="Poppins"/>
              </a:rPr>
              <a:t> ne </a:t>
            </a:r>
            <a:r>
              <a:rPr lang="en-GB" spc="-20" dirty="0" err="1" smtClean="0">
                <a:solidFill>
                  <a:schemeClr val="accent6"/>
                </a:solidFill>
                <a:latin typeface="Poppins"/>
              </a:rPr>
              <a:t>pourrez</a:t>
            </a:r>
            <a:r>
              <a:rPr lang="en-GB" spc="-20" dirty="0" smtClean="0">
                <a:solidFill>
                  <a:schemeClr val="accent6"/>
                </a:solidFill>
                <a:latin typeface="Poppins"/>
              </a:rPr>
              <a:t> pas </a:t>
            </a:r>
            <a:r>
              <a:rPr lang="en-GB" spc="-20" dirty="0" err="1" smtClean="0">
                <a:solidFill>
                  <a:schemeClr val="accent6"/>
                </a:solidFill>
                <a:latin typeface="Poppins"/>
              </a:rPr>
              <a:t>revenir</a:t>
            </a:r>
            <a:r>
              <a:rPr lang="en-GB" spc="-2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pc="-20" dirty="0" err="1" smtClean="0">
                <a:solidFill>
                  <a:schemeClr val="accent6"/>
                </a:solidFill>
                <a:latin typeface="Poppins"/>
              </a:rPr>
              <a:t>en</a:t>
            </a:r>
            <a:r>
              <a:rPr lang="en-GB" spc="-2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pc="-20" dirty="0" err="1" smtClean="0">
                <a:solidFill>
                  <a:schemeClr val="accent6"/>
                </a:solidFill>
                <a:latin typeface="Poppins"/>
              </a:rPr>
              <a:t>arrière</a:t>
            </a:r>
            <a:endParaRPr lang="en-GB" spc="-20" dirty="0">
              <a:solidFill>
                <a:schemeClr val="accent6"/>
              </a:solidFill>
              <a:latin typeface="Poppins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-519167" y="4312581"/>
            <a:ext cx="9664671" cy="1116000"/>
            <a:chOff x="-519167" y="4312581"/>
            <a:chExt cx="9664671" cy="1116000"/>
          </a:xfrm>
        </p:grpSpPr>
        <p:sp>
          <p:nvSpPr>
            <p:cNvPr id="13" name="Rectangle 12"/>
            <p:cNvSpPr/>
            <p:nvPr/>
          </p:nvSpPr>
          <p:spPr>
            <a:xfrm>
              <a:off x="4513" y="4529890"/>
              <a:ext cx="9140991" cy="613610"/>
            </a:xfrm>
            <a:prstGeom prst="rect">
              <a:avLst/>
            </a:prstGeom>
            <a:solidFill>
              <a:srgbClr val="006968"/>
            </a:solidFill>
            <a:ln>
              <a:solidFill>
                <a:srgbClr val="0069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14" name="Text Placeholder 5"/>
            <p:cNvSpPr txBox="1">
              <a:spLocks/>
            </p:cNvSpPr>
            <p:nvPr/>
          </p:nvSpPr>
          <p:spPr>
            <a:xfrm>
              <a:off x="4348879" y="4713211"/>
              <a:ext cx="2017486" cy="314740"/>
            </a:xfrm>
            <a:prstGeom prst="rect">
              <a:avLst/>
            </a:prstGeom>
          </p:spPr>
          <p:txBody>
            <a:bodyPr vert="horz" lIns="45720" tIns="0" rIns="45720" bIns="0" anchor="b">
              <a:normAutofit/>
            </a:bodyPr>
            <a:lstStyle>
              <a:lvl1pPr marL="0" indent="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None/>
                <a:defRPr kumimoji="0"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None/>
                <a:defRPr kumimoji="0"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dirty="0">
                  <a:solidFill>
                    <a:srgbClr val="FEFDF9"/>
                  </a:solidFill>
                  <a:latin typeface="Poppins"/>
                </a:rPr>
                <a:t>16 </a:t>
              </a:r>
              <a:r>
                <a:rPr lang="en-GB" sz="1200" dirty="0" err="1" smtClean="0">
                  <a:solidFill>
                    <a:srgbClr val="FEFDF9"/>
                  </a:solidFill>
                  <a:latin typeface="Poppins"/>
                </a:rPr>
                <a:t>Novembre</a:t>
              </a:r>
              <a:r>
                <a:rPr lang="en-GB" sz="1200" dirty="0" smtClean="0">
                  <a:solidFill>
                    <a:srgbClr val="FEFDF9"/>
                  </a:solidFill>
                  <a:latin typeface="Poppins"/>
                </a:rPr>
                <a:t> </a:t>
              </a:r>
              <a:r>
                <a:rPr lang="en-GB" sz="1200" dirty="0">
                  <a:solidFill>
                    <a:srgbClr val="FEFDF9"/>
                  </a:solidFill>
                  <a:latin typeface="Poppins"/>
                </a:rPr>
                <a:t>2021</a:t>
              </a:r>
            </a:p>
          </p:txBody>
        </p:sp>
        <p:sp>
          <p:nvSpPr>
            <p:cNvPr id="15" name="Slide Number Placeholder 6"/>
            <p:cNvSpPr txBox="1">
              <a:spLocks/>
            </p:cNvSpPr>
            <p:nvPr/>
          </p:nvSpPr>
          <p:spPr>
            <a:xfrm>
              <a:off x="8758688" y="4821211"/>
              <a:ext cx="305481" cy="273844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17918391-D411-FE40-AAD7-861AE5233E0E}" type="slidenum">
                <a:rPr lang="en-US" sz="1200" smtClean="0">
                  <a:solidFill>
                    <a:srgbClr val="FEFDF9"/>
                  </a:solidFill>
                  <a:latin typeface="Poppins"/>
                </a:rPr>
                <a:pPr/>
                <a:t>5</a:t>
              </a:fld>
              <a:endParaRPr lang="en-US" sz="1200" dirty="0">
                <a:solidFill>
                  <a:srgbClr val="FEFDF9"/>
                </a:solidFill>
                <a:latin typeface="Poppins"/>
              </a:endParaRPr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9167" y="4312581"/>
              <a:ext cx="4667378" cy="111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55273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>
            <a:noAutofit/>
          </a:bodyPr>
          <a:lstStyle/>
          <a:p>
            <a:pPr>
              <a:tabLst>
                <a:tab pos="8072438" algn="r"/>
              </a:tabLst>
            </a:pPr>
            <a:r>
              <a:rPr lang="en-GB" sz="4800" b="1" i="1" dirty="0" smtClean="0">
                <a:solidFill>
                  <a:srgbClr val="2E6C68"/>
                </a:solidFill>
                <a:latin typeface="Poppins"/>
              </a:rPr>
              <a:t>Pour </a:t>
            </a:r>
            <a:r>
              <a:rPr lang="en-GB" sz="4800" b="1" i="1" dirty="0" err="1" smtClean="0">
                <a:solidFill>
                  <a:srgbClr val="2E6C68"/>
                </a:solidFill>
                <a:latin typeface="Poppins"/>
              </a:rPr>
              <a:t>rester</a:t>
            </a:r>
            <a:r>
              <a:rPr lang="en-GB" sz="4800" b="1" i="1" dirty="0" smtClean="0">
                <a:solidFill>
                  <a:srgbClr val="2E6C68"/>
                </a:solidFill>
                <a:latin typeface="Poppins"/>
              </a:rPr>
              <a:t> au CHIS</a:t>
            </a:r>
            <a:r>
              <a:rPr lang="en-GB" sz="4800" b="1" i="1" dirty="0">
                <a:solidFill>
                  <a:srgbClr val="2E6C68"/>
                </a:solidFill>
                <a:latin typeface="Poppins"/>
              </a:rPr>
              <a:t>	</a:t>
            </a:r>
            <a:endParaRPr lang="en-GB" sz="4800" dirty="0">
              <a:solidFill>
                <a:srgbClr val="2E6C68"/>
              </a:solidFill>
              <a:latin typeface="Poppin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7200" y="1045736"/>
            <a:ext cx="8229600" cy="3203145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SzPct val="70000"/>
              <a:buFont typeface="Arial"/>
              <a:buNone/>
            </a:pPr>
            <a:r>
              <a:rPr lang="en-GB" spc="-40" dirty="0" err="1" smtClean="0">
                <a:solidFill>
                  <a:schemeClr val="accent6"/>
                </a:solidFill>
                <a:latin typeface="Poppins"/>
              </a:rPr>
              <a:t>Cependant</a:t>
            </a:r>
            <a:r>
              <a:rPr lang="en-GB" spc="-4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pc="-40" dirty="0" err="1" smtClean="0">
                <a:solidFill>
                  <a:schemeClr val="accent6"/>
                </a:solidFill>
                <a:latin typeface="Poppins"/>
              </a:rPr>
              <a:t>si</a:t>
            </a:r>
            <a:r>
              <a:rPr lang="en-GB" spc="-4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pc="-40" dirty="0" err="1" smtClean="0">
                <a:solidFill>
                  <a:schemeClr val="accent6"/>
                </a:solidFill>
                <a:latin typeface="Poppins"/>
              </a:rPr>
              <a:t>votre</a:t>
            </a:r>
            <a:r>
              <a:rPr lang="en-GB" spc="-40" dirty="0" smtClean="0">
                <a:solidFill>
                  <a:schemeClr val="accent6"/>
                </a:solidFill>
                <a:latin typeface="Poppins"/>
              </a:rPr>
              <a:t> conjoint </a:t>
            </a:r>
            <a:r>
              <a:rPr lang="en-GB" spc="-40" dirty="0" err="1" smtClean="0">
                <a:solidFill>
                  <a:schemeClr val="accent6"/>
                </a:solidFill>
                <a:latin typeface="Poppins"/>
              </a:rPr>
              <a:t>est</a:t>
            </a:r>
            <a:r>
              <a:rPr lang="en-GB" spc="-40" dirty="0" smtClean="0">
                <a:solidFill>
                  <a:schemeClr val="accent6"/>
                </a:solidFill>
                <a:latin typeface="Poppins"/>
              </a:rPr>
              <a:t> un MPE, </a:t>
            </a:r>
            <a:r>
              <a:rPr lang="en-GB" spc="-40" dirty="0" err="1" smtClean="0">
                <a:solidFill>
                  <a:schemeClr val="accent6"/>
                </a:solidFill>
                <a:latin typeface="Poppins"/>
              </a:rPr>
              <a:t>vous</a:t>
            </a:r>
            <a:r>
              <a:rPr lang="en-GB" spc="-4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u="sng" spc="-40" dirty="0" err="1" smtClean="0">
                <a:solidFill>
                  <a:schemeClr val="accent6"/>
                </a:solidFill>
                <a:latin typeface="Poppins"/>
              </a:rPr>
              <a:t>devez</a:t>
            </a:r>
            <a:r>
              <a:rPr lang="en-GB" spc="-4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pc="-40" dirty="0" err="1" smtClean="0">
                <a:solidFill>
                  <a:schemeClr val="accent6"/>
                </a:solidFill>
                <a:latin typeface="Poppins"/>
              </a:rPr>
              <a:t>rester</a:t>
            </a:r>
            <a:r>
              <a:rPr lang="en-GB" spc="-40" dirty="0" smtClean="0">
                <a:solidFill>
                  <a:schemeClr val="accent6"/>
                </a:solidFill>
                <a:latin typeface="Poppins"/>
              </a:rPr>
              <a:t> au CHIS </a:t>
            </a:r>
            <a:r>
              <a:rPr lang="en-GB" spc="-40" dirty="0" err="1" smtClean="0">
                <a:solidFill>
                  <a:schemeClr val="accent6"/>
                </a:solidFill>
                <a:latin typeface="Poppins"/>
              </a:rPr>
              <a:t>comme</a:t>
            </a:r>
            <a:r>
              <a:rPr lang="en-GB" spc="-4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u="sng" spc="-40" dirty="0" err="1" smtClean="0">
                <a:solidFill>
                  <a:schemeClr val="accent6"/>
                </a:solidFill>
                <a:latin typeface="Poppins"/>
              </a:rPr>
              <a:t>Membre</a:t>
            </a:r>
            <a:r>
              <a:rPr lang="en-GB" u="sng" spc="-40" dirty="0" smtClean="0">
                <a:solidFill>
                  <a:schemeClr val="accent6"/>
                </a:solidFill>
                <a:latin typeface="Poppins"/>
              </a:rPr>
              <a:t> principal.</a:t>
            </a:r>
            <a:endParaRPr lang="en-GB" u="sng" spc="-20" dirty="0">
              <a:solidFill>
                <a:schemeClr val="accent6"/>
              </a:solidFill>
              <a:latin typeface="Poppins"/>
            </a:endParaRPr>
          </a:p>
          <a:p>
            <a:pPr marL="0" indent="0" algn="just">
              <a:buSzPct val="70000"/>
              <a:buFont typeface="Arial"/>
              <a:buNone/>
            </a:pPr>
            <a:endParaRPr lang="en-GB" sz="3000" u="sng" spc="-20" dirty="0">
              <a:solidFill>
                <a:schemeClr val="accent6"/>
              </a:solidFill>
              <a:latin typeface="Poppins"/>
            </a:endParaRPr>
          </a:p>
          <a:p>
            <a:pPr marL="0" indent="0" algn="just">
              <a:buSzPct val="70000"/>
              <a:buFont typeface="Arial"/>
              <a:buNone/>
            </a:pPr>
            <a:r>
              <a:rPr lang="en-US" sz="3000" spc="-40" dirty="0" smtClean="0">
                <a:solidFill>
                  <a:schemeClr val="accent6"/>
                </a:solidFill>
                <a:latin typeface="Poppins"/>
              </a:rPr>
              <a:t>Plus </a:t>
            </a:r>
            <a:r>
              <a:rPr lang="en-US" sz="3000" spc="-40" dirty="0" err="1" smtClean="0">
                <a:solidFill>
                  <a:schemeClr val="accent6"/>
                </a:solidFill>
                <a:latin typeface="Poppins"/>
              </a:rPr>
              <a:t>tard</a:t>
            </a:r>
            <a:r>
              <a:rPr lang="en-US" sz="3000" spc="-40" dirty="0" smtClean="0">
                <a:solidFill>
                  <a:schemeClr val="accent6"/>
                </a:solidFill>
                <a:latin typeface="Poppins"/>
              </a:rPr>
              <a:t>, </a:t>
            </a:r>
            <a:r>
              <a:rPr lang="en-US" sz="3000" spc="-40" dirty="0" err="1" smtClean="0">
                <a:solidFill>
                  <a:schemeClr val="accent6"/>
                </a:solidFill>
                <a:latin typeface="Poppins"/>
              </a:rPr>
              <a:t>quand</a:t>
            </a:r>
            <a:r>
              <a:rPr lang="en-US" sz="3000" spc="-4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US" sz="3000" spc="-40" dirty="0" err="1" smtClean="0">
                <a:solidFill>
                  <a:schemeClr val="accent6"/>
                </a:solidFill>
                <a:latin typeface="Poppins"/>
              </a:rPr>
              <a:t>votre</a:t>
            </a:r>
            <a:r>
              <a:rPr lang="en-US" sz="3000" spc="-40" dirty="0" smtClean="0">
                <a:solidFill>
                  <a:schemeClr val="accent6"/>
                </a:solidFill>
                <a:latin typeface="Poppins"/>
              </a:rPr>
              <a:t> conjoint </a:t>
            </a:r>
            <a:r>
              <a:rPr lang="en-US" sz="3000" spc="-40" dirty="0" err="1" smtClean="0">
                <a:solidFill>
                  <a:schemeClr val="accent6"/>
                </a:solidFill>
                <a:latin typeface="Poppins"/>
              </a:rPr>
              <a:t>prendra</a:t>
            </a:r>
            <a:r>
              <a:rPr lang="en-US" spc="-4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US" spc="-40" dirty="0" err="1" smtClean="0">
                <a:solidFill>
                  <a:schemeClr val="accent6"/>
                </a:solidFill>
                <a:latin typeface="Poppins"/>
              </a:rPr>
              <a:t>également</a:t>
            </a:r>
            <a:r>
              <a:rPr lang="en-US" spc="-4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US" spc="-40" dirty="0" err="1" smtClean="0">
                <a:solidFill>
                  <a:schemeClr val="accent6"/>
                </a:solidFill>
                <a:latin typeface="Poppins"/>
              </a:rPr>
              <a:t>sa</a:t>
            </a:r>
            <a:r>
              <a:rPr lang="en-US" spc="-4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US" spc="-40" dirty="0" err="1" smtClean="0">
                <a:solidFill>
                  <a:schemeClr val="accent6"/>
                </a:solidFill>
                <a:latin typeface="Poppins"/>
              </a:rPr>
              <a:t>retraite,vous</a:t>
            </a:r>
            <a:r>
              <a:rPr lang="en-US" spc="-4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US" spc="-40" dirty="0" err="1" smtClean="0">
                <a:solidFill>
                  <a:schemeClr val="accent6"/>
                </a:solidFill>
                <a:latin typeface="Poppins"/>
              </a:rPr>
              <a:t>pourrez</a:t>
            </a:r>
            <a:r>
              <a:rPr lang="en-US" spc="-4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US" u="sng" spc="-40" dirty="0" err="1" smtClean="0">
                <a:solidFill>
                  <a:schemeClr val="accent6"/>
                </a:solidFill>
                <a:latin typeface="Poppins"/>
              </a:rPr>
              <a:t>tous</a:t>
            </a:r>
            <a:r>
              <a:rPr lang="en-US" u="sng" spc="-40" dirty="0" smtClean="0">
                <a:solidFill>
                  <a:schemeClr val="accent6"/>
                </a:solidFill>
                <a:latin typeface="Poppins"/>
              </a:rPr>
              <a:t> les </a:t>
            </a:r>
            <a:r>
              <a:rPr lang="en-US" u="sng" spc="-40" dirty="0" err="1" smtClean="0">
                <a:solidFill>
                  <a:schemeClr val="accent6"/>
                </a:solidFill>
                <a:latin typeface="Poppins"/>
              </a:rPr>
              <a:t>deux</a:t>
            </a:r>
            <a:r>
              <a:rPr lang="en-US" u="sng" spc="-4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US" spc="-40" dirty="0" smtClean="0">
                <a:solidFill>
                  <a:schemeClr val="accent6"/>
                </a:solidFill>
                <a:latin typeface="Poppins"/>
              </a:rPr>
              <a:t>quitter le CHIS (pour </a:t>
            </a:r>
            <a:r>
              <a:rPr lang="en-US" spc="-40" dirty="0" err="1" smtClean="0">
                <a:solidFill>
                  <a:schemeClr val="accent6"/>
                </a:solidFill>
                <a:latin typeface="Poppins"/>
              </a:rPr>
              <a:t>toujours</a:t>
            </a:r>
            <a:r>
              <a:rPr lang="en-US" spc="-40" dirty="0" smtClean="0">
                <a:solidFill>
                  <a:schemeClr val="accent6"/>
                </a:solidFill>
                <a:latin typeface="Poppins"/>
              </a:rPr>
              <a:t>) ; </a:t>
            </a:r>
            <a:r>
              <a:rPr lang="en-US" spc="-40" dirty="0" err="1" smtClean="0">
                <a:solidFill>
                  <a:schemeClr val="accent6"/>
                </a:solidFill>
                <a:latin typeface="Poppins"/>
              </a:rPr>
              <a:t>si</a:t>
            </a:r>
            <a:r>
              <a:rPr lang="en-US" spc="-4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US" spc="-40" dirty="0" err="1" smtClean="0">
                <a:solidFill>
                  <a:schemeClr val="accent6"/>
                </a:solidFill>
                <a:latin typeface="Poppins"/>
              </a:rPr>
              <a:t>vous</a:t>
            </a:r>
            <a:r>
              <a:rPr lang="en-US" spc="-4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US" spc="-40" dirty="0" err="1" smtClean="0">
                <a:solidFill>
                  <a:schemeClr val="accent6"/>
                </a:solidFill>
                <a:latin typeface="Poppins"/>
              </a:rPr>
              <a:t>restez</a:t>
            </a:r>
            <a:r>
              <a:rPr lang="en-US" spc="-40" dirty="0" smtClean="0">
                <a:solidFill>
                  <a:schemeClr val="accent6"/>
                </a:solidFill>
                <a:latin typeface="Poppins"/>
              </a:rPr>
              <a:t>, </a:t>
            </a:r>
            <a:r>
              <a:rPr lang="en-US" spc="-40" dirty="0" err="1" smtClean="0">
                <a:solidFill>
                  <a:schemeClr val="accent6"/>
                </a:solidFill>
                <a:latin typeface="Poppins"/>
              </a:rPr>
              <a:t>vous</a:t>
            </a:r>
            <a:r>
              <a:rPr lang="en-US" spc="-4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US" spc="-40" dirty="0" err="1" smtClean="0">
                <a:solidFill>
                  <a:schemeClr val="accent6"/>
                </a:solidFill>
                <a:latin typeface="Poppins"/>
              </a:rPr>
              <a:t>serez</a:t>
            </a:r>
            <a:r>
              <a:rPr lang="en-US" spc="-4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US" spc="-40" dirty="0" err="1" smtClean="0">
                <a:solidFill>
                  <a:schemeClr val="accent6"/>
                </a:solidFill>
                <a:latin typeface="Poppins"/>
              </a:rPr>
              <a:t>tous</a:t>
            </a:r>
            <a:r>
              <a:rPr lang="en-US" spc="-40" dirty="0" smtClean="0">
                <a:solidFill>
                  <a:schemeClr val="accent6"/>
                </a:solidFill>
                <a:latin typeface="Poppins"/>
              </a:rPr>
              <a:t> les </a:t>
            </a:r>
            <a:r>
              <a:rPr lang="en-US" spc="-40" dirty="0" err="1" smtClean="0">
                <a:solidFill>
                  <a:schemeClr val="accent6"/>
                </a:solidFill>
                <a:latin typeface="Poppins"/>
              </a:rPr>
              <a:t>deux</a:t>
            </a:r>
            <a:r>
              <a:rPr lang="en-US" spc="-4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US" u="sng" spc="-40" dirty="0" err="1" smtClean="0">
                <a:solidFill>
                  <a:schemeClr val="accent6"/>
                </a:solidFill>
                <a:latin typeface="Poppins"/>
              </a:rPr>
              <a:t>Membres</a:t>
            </a:r>
            <a:r>
              <a:rPr lang="en-US" u="sng" spc="-4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US" u="sng" spc="-40" dirty="0" err="1" smtClean="0">
                <a:solidFill>
                  <a:schemeClr val="accent6"/>
                </a:solidFill>
                <a:latin typeface="Poppins"/>
              </a:rPr>
              <a:t>principaux</a:t>
            </a:r>
            <a:r>
              <a:rPr lang="en-US" spc="-40" dirty="0" smtClean="0">
                <a:solidFill>
                  <a:schemeClr val="accent6"/>
                </a:solidFill>
                <a:latin typeface="Poppins"/>
              </a:rPr>
              <a:t>. </a:t>
            </a:r>
            <a:endParaRPr lang="en-GB" sz="3000" u="sng" spc="-40" dirty="0">
              <a:solidFill>
                <a:schemeClr val="accent6"/>
              </a:solidFill>
              <a:latin typeface="Poppins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-519167" y="4318904"/>
            <a:ext cx="9664671" cy="1116000"/>
            <a:chOff x="-519167" y="4312581"/>
            <a:chExt cx="9664671" cy="1116000"/>
          </a:xfrm>
        </p:grpSpPr>
        <p:sp>
          <p:nvSpPr>
            <p:cNvPr id="13" name="Rectangle 12"/>
            <p:cNvSpPr/>
            <p:nvPr/>
          </p:nvSpPr>
          <p:spPr>
            <a:xfrm>
              <a:off x="4513" y="4529890"/>
              <a:ext cx="9140991" cy="613610"/>
            </a:xfrm>
            <a:prstGeom prst="rect">
              <a:avLst/>
            </a:prstGeom>
            <a:solidFill>
              <a:srgbClr val="006968"/>
            </a:solidFill>
            <a:ln>
              <a:solidFill>
                <a:srgbClr val="0069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14" name="Text Placeholder 5"/>
            <p:cNvSpPr txBox="1">
              <a:spLocks/>
            </p:cNvSpPr>
            <p:nvPr/>
          </p:nvSpPr>
          <p:spPr>
            <a:xfrm>
              <a:off x="4348879" y="4713211"/>
              <a:ext cx="2017486" cy="314740"/>
            </a:xfrm>
            <a:prstGeom prst="rect">
              <a:avLst/>
            </a:prstGeom>
          </p:spPr>
          <p:txBody>
            <a:bodyPr vert="horz" lIns="45720" tIns="0" rIns="45720" bIns="0" anchor="b">
              <a:normAutofit/>
            </a:bodyPr>
            <a:lstStyle>
              <a:lvl1pPr marL="0" indent="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None/>
                <a:defRPr kumimoji="0"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None/>
                <a:defRPr kumimoji="0"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dirty="0">
                  <a:solidFill>
                    <a:srgbClr val="FEFDF9"/>
                  </a:solidFill>
                  <a:latin typeface="Poppins"/>
                </a:rPr>
                <a:t>16 </a:t>
              </a:r>
              <a:r>
                <a:rPr lang="en-GB" sz="1200" dirty="0" err="1" smtClean="0">
                  <a:solidFill>
                    <a:srgbClr val="FEFDF9"/>
                  </a:solidFill>
                  <a:latin typeface="Poppins"/>
                </a:rPr>
                <a:t>Novembre</a:t>
              </a:r>
              <a:r>
                <a:rPr lang="en-GB" sz="1200" dirty="0" smtClean="0">
                  <a:solidFill>
                    <a:srgbClr val="FEFDF9"/>
                  </a:solidFill>
                  <a:latin typeface="Poppins"/>
                </a:rPr>
                <a:t> </a:t>
              </a:r>
              <a:r>
                <a:rPr lang="en-GB" sz="1200" dirty="0">
                  <a:solidFill>
                    <a:srgbClr val="FEFDF9"/>
                  </a:solidFill>
                  <a:latin typeface="Poppins"/>
                </a:rPr>
                <a:t>2021</a:t>
              </a:r>
            </a:p>
          </p:txBody>
        </p:sp>
        <p:sp>
          <p:nvSpPr>
            <p:cNvPr id="15" name="Slide Number Placeholder 6"/>
            <p:cNvSpPr txBox="1">
              <a:spLocks/>
            </p:cNvSpPr>
            <p:nvPr/>
          </p:nvSpPr>
          <p:spPr>
            <a:xfrm>
              <a:off x="8758688" y="4821211"/>
              <a:ext cx="305481" cy="273844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17918391-D411-FE40-AAD7-861AE5233E0E}" type="slidenum">
                <a:rPr lang="en-US" sz="1200" smtClean="0">
                  <a:solidFill>
                    <a:srgbClr val="FEFDF9"/>
                  </a:solidFill>
                  <a:latin typeface="Poppins"/>
                </a:rPr>
                <a:pPr/>
                <a:t>6</a:t>
              </a:fld>
              <a:endParaRPr lang="en-US" sz="1200" dirty="0">
                <a:solidFill>
                  <a:srgbClr val="FEFDF9"/>
                </a:solidFill>
                <a:latin typeface="Poppins"/>
              </a:endParaRPr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9167" y="4312581"/>
              <a:ext cx="4667378" cy="111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26331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08792" y="263998"/>
            <a:ext cx="8853711" cy="705332"/>
          </a:xfrm>
        </p:spPr>
        <p:txBody>
          <a:bodyPr>
            <a:noAutofit/>
          </a:bodyPr>
          <a:lstStyle/>
          <a:p>
            <a:pPr>
              <a:tabLst>
                <a:tab pos="8072438" algn="r"/>
              </a:tabLst>
            </a:pPr>
            <a:r>
              <a:rPr lang="en-GB" sz="4400" b="1" i="1" spc="-30" dirty="0">
                <a:solidFill>
                  <a:srgbClr val="2E6C68"/>
                </a:solidFill>
                <a:latin typeface="Poppins"/>
              </a:rPr>
              <a:t/>
            </a:r>
            <a:br>
              <a:rPr lang="en-GB" sz="4400" b="1" i="1" spc="-30" dirty="0">
                <a:solidFill>
                  <a:srgbClr val="2E6C68"/>
                </a:solidFill>
                <a:latin typeface="Poppins"/>
              </a:rPr>
            </a:br>
            <a:r>
              <a:rPr lang="en-GB" sz="4400" b="1" i="1" spc="-30" dirty="0" smtClean="0">
                <a:solidFill>
                  <a:srgbClr val="2E6C68"/>
                </a:solidFill>
                <a:latin typeface="Poppins"/>
              </a:rPr>
              <a:t>Ce qui  </a:t>
            </a:r>
            <a:r>
              <a:rPr lang="en-GB" sz="4400" b="1" i="1" u="sng" spc="-30" dirty="0" smtClean="0">
                <a:solidFill>
                  <a:srgbClr val="BBE0F8"/>
                </a:solidFill>
                <a:latin typeface="Poppins"/>
              </a:rPr>
              <a:t>change</a:t>
            </a:r>
            <a:r>
              <a:rPr lang="en-GB" sz="4400" b="1" i="1" spc="-30" dirty="0" smtClean="0">
                <a:solidFill>
                  <a:srgbClr val="2E6C68"/>
                </a:solidFill>
                <a:latin typeface="Poppins"/>
              </a:rPr>
              <a:t> </a:t>
            </a:r>
            <a:r>
              <a:rPr lang="en-GB" sz="4400" b="1" i="1" spc="-30" dirty="0">
                <a:solidFill>
                  <a:srgbClr val="2E6C68"/>
                </a:solidFill>
                <a:latin typeface="Poppins"/>
              </a:rPr>
              <a:t>&amp; </a:t>
            </a:r>
            <a:r>
              <a:rPr lang="en-GB" sz="4400" b="1" i="1" spc="-30" dirty="0" err="1" smtClean="0">
                <a:solidFill>
                  <a:srgbClr val="2E6C68"/>
                </a:solidFill>
                <a:latin typeface="Poppins"/>
              </a:rPr>
              <a:t>ce</a:t>
            </a:r>
            <a:r>
              <a:rPr lang="en-GB" sz="4400" b="1" i="1" spc="-30" dirty="0" smtClean="0">
                <a:solidFill>
                  <a:srgbClr val="2E6C68"/>
                </a:solidFill>
                <a:latin typeface="Poppins"/>
              </a:rPr>
              <a:t> qui ne change pas</a:t>
            </a:r>
            <a:r>
              <a:rPr lang="en-GB" sz="4400" dirty="0">
                <a:solidFill>
                  <a:srgbClr val="2E6C68"/>
                </a:solidFill>
                <a:latin typeface="Poppins"/>
              </a:rPr>
              <a:t>	</a:t>
            </a:r>
            <a:r>
              <a:rPr lang="en-GB" sz="4400" dirty="0">
                <a:solidFill>
                  <a:srgbClr val="2E6C68"/>
                </a:solidFill>
                <a:latin typeface="Poppins"/>
                <a:sym typeface="Wingdings 2" panose="05020102010507070707" pitchFamily="18" charset="2"/>
              </a:rPr>
              <a:t>  </a:t>
            </a:r>
            <a:endParaRPr lang="en-GB" sz="4400" b="1" dirty="0">
              <a:solidFill>
                <a:srgbClr val="2E6C68"/>
              </a:solidFill>
              <a:latin typeface="Poppin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234079" y="1041664"/>
            <a:ext cx="8229600" cy="3203145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7188" indent="-357188" algn="just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endParaRPr lang="en-GB" spc="-40" dirty="0">
              <a:solidFill>
                <a:schemeClr val="accent6"/>
              </a:solidFill>
              <a:latin typeface="Poppins"/>
            </a:endParaRPr>
          </a:p>
          <a:p>
            <a:pPr marL="357188" indent="-357188" algn="just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pc="-40" dirty="0" err="1" smtClean="0">
                <a:solidFill>
                  <a:schemeClr val="accent6"/>
                </a:solidFill>
                <a:latin typeface="Poppins"/>
              </a:rPr>
              <a:t>Votre</a:t>
            </a:r>
            <a:r>
              <a:rPr lang="en-GB" spc="-4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pc="-40" dirty="0" err="1" smtClean="0">
                <a:solidFill>
                  <a:schemeClr val="accent6"/>
                </a:solidFill>
                <a:latin typeface="Poppins"/>
              </a:rPr>
              <a:t>cotisation</a:t>
            </a:r>
            <a:r>
              <a:rPr lang="en-GB" spc="-40" dirty="0" smtClean="0">
                <a:solidFill>
                  <a:schemeClr val="accent6"/>
                </a:solidFill>
                <a:latin typeface="Poppins"/>
              </a:rPr>
              <a:t> CHIS sera </a:t>
            </a:r>
            <a:r>
              <a:rPr lang="en-GB" spc="-40" dirty="0" err="1" smtClean="0">
                <a:solidFill>
                  <a:schemeClr val="accent6"/>
                </a:solidFill>
                <a:latin typeface="Poppins"/>
              </a:rPr>
              <a:t>ajustée</a:t>
            </a:r>
            <a:r>
              <a:rPr lang="en-GB" spc="-4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pc="-40" dirty="0" err="1" smtClean="0">
                <a:solidFill>
                  <a:schemeClr val="accent6"/>
                </a:solidFill>
                <a:latin typeface="Poppins"/>
              </a:rPr>
              <a:t>quand</a:t>
            </a:r>
            <a:r>
              <a:rPr lang="en-GB" spc="-4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pc="-40" dirty="0" err="1" smtClean="0">
                <a:solidFill>
                  <a:schemeClr val="accent6"/>
                </a:solidFill>
                <a:latin typeface="Poppins"/>
              </a:rPr>
              <a:t>votre</a:t>
            </a:r>
            <a:r>
              <a:rPr lang="en-GB" spc="-40" dirty="0" smtClean="0">
                <a:solidFill>
                  <a:schemeClr val="accent6"/>
                </a:solidFill>
                <a:latin typeface="Poppins"/>
              </a:rPr>
              <a:t> pension sera </a:t>
            </a:r>
            <a:r>
              <a:rPr lang="en-GB" spc="-40" dirty="0" err="1" smtClean="0">
                <a:solidFill>
                  <a:schemeClr val="accent6"/>
                </a:solidFill>
                <a:latin typeface="Poppins"/>
              </a:rPr>
              <a:t>ajustée</a:t>
            </a:r>
            <a:r>
              <a:rPr lang="en-GB" spc="-40" dirty="0" smtClean="0">
                <a:solidFill>
                  <a:schemeClr val="accent6"/>
                </a:solidFill>
                <a:latin typeface="Poppins"/>
              </a:rPr>
              <a:t> (et non plus </a:t>
            </a:r>
            <a:r>
              <a:rPr lang="en-GB" spc="-40" dirty="0" err="1" smtClean="0">
                <a:solidFill>
                  <a:schemeClr val="accent6"/>
                </a:solidFill>
                <a:latin typeface="Poppins"/>
              </a:rPr>
              <a:t>quand</a:t>
            </a:r>
            <a:r>
              <a:rPr lang="en-GB" spc="-40" dirty="0" smtClean="0">
                <a:solidFill>
                  <a:schemeClr val="accent6"/>
                </a:solidFill>
                <a:latin typeface="Poppins"/>
              </a:rPr>
              <a:t> les </a:t>
            </a:r>
            <a:r>
              <a:rPr lang="en-GB" spc="-40" dirty="0" err="1" smtClean="0">
                <a:solidFill>
                  <a:schemeClr val="accent6"/>
                </a:solidFill>
                <a:latin typeface="Poppins"/>
              </a:rPr>
              <a:t>salaires</a:t>
            </a:r>
            <a:r>
              <a:rPr lang="en-GB" spc="-40" dirty="0" smtClean="0">
                <a:solidFill>
                  <a:schemeClr val="accent6"/>
                </a:solidFill>
                <a:latin typeface="Poppins"/>
              </a:rPr>
              <a:t> le </a:t>
            </a:r>
            <a:r>
              <a:rPr lang="en-GB" spc="-40" dirty="0" err="1" smtClean="0">
                <a:solidFill>
                  <a:schemeClr val="accent6"/>
                </a:solidFill>
                <a:latin typeface="Poppins"/>
              </a:rPr>
              <a:t>seront</a:t>
            </a:r>
            <a:r>
              <a:rPr lang="en-GB" spc="-40" dirty="0" smtClean="0">
                <a:solidFill>
                  <a:schemeClr val="accent6"/>
                </a:solidFill>
                <a:latin typeface="Poppins"/>
              </a:rPr>
              <a:t>)</a:t>
            </a:r>
            <a:endParaRPr lang="en-GB" spc="-50" dirty="0">
              <a:solidFill>
                <a:schemeClr val="accent6"/>
              </a:solidFill>
              <a:latin typeface="Poppins"/>
            </a:endParaRPr>
          </a:p>
          <a:p>
            <a:pPr marL="357188" indent="-357188" algn="just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endParaRPr lang="en-GB" sz="1000" spc="-50" dirty="0">
              <a:solidFill>
                <a:schemeClr val="accent6"/>
              </a:solidFill>
              <a:latin typeface="Poppins"/>
            </a:endParaRPr>
          </a:p>
          <a:p>
            <a:pPr marL="357188" indent="-357188" algn="just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US" spc="-20" dirty="0" err="1" smtClean="0">
                <a:solidFill>
                  <a:schemeClr val="accent6"/>
                </a:solidFill>
                <a:latin typeface="Poppins"/>
              </a:rPr>
              <a:t>Vous</a:t>
            </a:r>
            <a:r>
              <a:rPr lang="en-US" spc="-2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US" spc="-20" dirty="0" err="1" smtClean="0">
                <a:solidFill>
                  <a:schemeClr val="accent6"/>
                </a:solidFill>
                <a:latin typeface="Poppins"/>
              </a:rPr>
              <a:t>devenez</a:t>
            </a:r>
            <a:r>
              <a:rPr lang="en-US" spc="-2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US" spc="-20" dirty="0" smtClean="0">
                <a:solidFill>
                  <a:schemeClr val="accent6"/>
                </a:solidFill>
                <a:latin typeface="Poppins"/>
              </a:rPr>
              <a:t>“</a:t>
            </a:r>
            <a:r>
              <a:rPr lang="en-US" spc="-20" dirty="0" err="1" smtClean="0">
                <a:solidFill>
                  <a:schemeClr val="accent6"/>
                </a:solidFill>
                <a:latin typeface="Poppins"/>
              </a:rPr>
              <a:t>Membre</a:t>
            </a:r>
            <a:r>
              <a:rPr lang="en-US" spc="-2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US" u="sng" spc="-20" dirty="0" smtClean="0">
                <a:solidFill>
                  <a:schemeClr val="accent6"/>
                </a:solidFill>
                <a:latin typeface="Poppins"/>
              </a:rPr>
              <a:t>post-</a:t>
            </a:r>
            <a:r>
              <a:rPr lang="en-US" u="sng" spc="-20" dirty="0" err="1" smtClean="0">
                <a:solidFill>
                  <a:schemeClr val="accent6"/>
                </a:solidFill>
                <a:latin typeface="Poppins"/>
              </a:rPr>
              <a:t>obligatoire</a:t>
            </a:r>
            <a:r>
              <a:rPr lang="en-US" spc="-20" dirty="0" smtClean="0">
                <a:solidFill>
                  <a:schemeClr val="accent6"/>
                </a:solidFill>
                <a:latin typeface="Poppins"/>
              </a:rPr>
              <a:t>”</a:t>
            </a:r>
            <a:endParaRPr lang="en-GB" spc="-20" dirty="0">
              <a:solidFill>
                <a:schemeClr val="accent6"/>
              </a:solidFill>
              <a:latin typeface="Poppins"/>
            </a:endParaRPr>
          </a:p>
          <a:p>
            <a:pPr marL="357188" indent="-357188" algn="just">
              <a:buSzPct val="70000"/>
              <a:buFont typeface="Wingdings 2" panose="05020102010507070707" pitchFamily="18" charset="2"/>
              <a:buChar char=""/>
            </a:pPr>
            <a:endParaRPr lang="en-GB" spc="-50" dirty="0">
              <a:solidFill>
                <a:schemeClr val="accent6"/>
              </a:solidFill>
              <a:latin typeface="Poppins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-519167" y="4312581"/>
            <a:ext cx="9664671" cy="1116000"/>
            <a:chOff x="-519167" y="4312581"/>
            <a:chExt cx="9664671" cy="1116000"/>
          </a:xfrm>
        </p:grpSpPr>
        <p:sp>
          <p:nvSpPr>
            <p:cNvPr id="13" name="Rectangle 12"/>
            <p:cNvSpPr/>
            <p:nvPr/>
          </p:nvSpPr>
          <p:spPr>
            <a:xfrm>
              <a:off x="4513" y="4529890"/>
              <a:ext cx="9140991" cy="613610"/>
            </a:xfrm>
            <a:prstGeom prst="rect">
              <a:avLst/>
            </a:prstGeom>
            <a:solidFill>
              <a:srgbClr val="006968"/>
            </a:solidFill>
            <a:ln>
              <a:solidFill>
                <a:srgbClr val="0069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14" name="Text Placeholder 5"/>
            <p:cNvSpPr txBox="1">
              <a:spLocks/>
            </p:cNvSpPr>
            <p:nvPr/>
          </p:nvSpPr>
          <p:spPr>
            <a:xfrm>
              <a:off x="4348879" y="4713211"/>
              <a:ext cx="2017486" cy="314740"/>
            </a:xfrm>
            <a:prstGeom prst="rect">
              <a:avLst/>
            </a:prstGeom>
          </p:spPr>
          <p:txBody>
            <a:bodyPr vert="horz" lIns="45720" tIns="0" rIns="45720" bIns="0" anchor="b">
              <a:normAutofit/>
            </a:bodyPr>
            <a:lstStyle>
              <a:lvl1pPr marL="0" indent="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None/>
                <a:defRPr kumimoji="0"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None/>
                <a:defRPr kumimoji="0"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dirty="0">
                  <a:solidFill>
                    <a:srgbClr val="FEFDF9"/>
                  </a:solidFill>
                  <a:latin typeface="Poppins"/>
                </a:rPr>
                <a:t>16 </a:t>
              </a:r>
              <a:r>
                <a:rPr lang="en-GB" sz="1200" dirty="0" err="1" smtClean="0">
                  <a:solidFill>
                    <a:srgbClr val="FEFDF9"/>
                  </a:solidFill>
                  <a:latin typeface="Poppins"/>
                </a:rPr>
                <a:t>Novembre</a:t>
              </a:r>
              <a:r>
                <a:rPr lang="en-GB" sz="1200" dirty="0" smtClean="0">
                  <a:solidFill>
                    <a:srgbClr val="FEFDF9"/>
                  </a:solidFill>
                  <a:latin typeface="Poppins"/>
                </a:rPr>
                <a:t> </a:t>
              </a:r>
              <a:r>
                <a:rPr lang="en-GB" sz="1200" dirty="0">
                  <a:solidFill>
                    <a:srgbClr val="FEFDF9"/>
                  </a:solidFill>
                  <a:latin typeface="Poppins"/>
                </a:rPr>
                <a:t>2021</a:t>
              </a:r>
            </a:p>
          </p:txBody>
        </p:sp>
        <p:sp>
          <p:nvSpPr>
            <p:cNvPr id="15" name="Slide Number Placeholder 6"/>
            <p:cNvSpPr txBox="1">
              <a:spLocks/>
            </p:cNvSpPr>
            <p:nvPr/>
          </p:nvSpPr>
          <p:spPr>
            <a:xfrm>
              <a:off x="8758688" y="4821211"/>
              <a:ext cx="305481" cy="273844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17918391-D411-FE40-AAD7-861AE5233E0E}" type="slidenum">
                <a:rPr lang="en-US" sz="1200" smtClean="0">
                  <a:solidFill>
                    <a:srgbClr val="FEFDF9"/>
                  </a:solidFill>
                  <a:latin typeface="Poppins"/>
                </a:rPr>
                <a:pPr/>
                <a:t>7</a:t>
              </a:fld>
              <a:endParaRPr lang="en-US" sz="1200" dirty="0">
                <a:solidFill>
                  <a:srgbClr val="FEFDF9"/>
                </a:solidFill>
                <a:latin typeface="Poppins"/>
              </a:endParaRPr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9167" y="4312581"/>
              <a:ext cx="4667378" cy="111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9148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84205" y="175120"/>
            <a:ext cx="8717691" cy="705332"/>
          </a:xfrm>
        </p:spPr>
        <p:txBody>
          <a:bodyPr>
            <a:noAutofit/>
          </a:bodyPr>
          <a:lstStyle/>
          <a:p>
            <a:pPr>
              <a:tabLst>
                <a:tab pos="8072438" algn="r"/>
              </a:tabLst>
            </a:pPr>
            <a:r>
              <a:rPr lang="en-GB" sz="4800" b="1" i="1" dirty="0">
                <a:solidFill>
                  <a:srgbClr val="2E6C68"/>
                </a:solidFill>
                <a:latin typeface="Poppins"/>
              </a:rPr>
              <a:t/>
            </a:r>
            <a:br>
              <a:rPr lang="en-GB" sz="4800" b="1" i="1" dirty="0">
                <a:solidFill>
                  <a:srgbClr val="2E6C68"/>
                </a:solidFill>
                <a:latin typeface="Poppins"/>
              </a:rPr>
            </a:br>
            <a:r>
              <a:rPr lang="en-GB" sz="4800" b="1" i="1" dirty="0" smtClean="0">
                <a:solidFill>
                  <a:srgbClr val="2E6C68"/>
                </a:solidFill>
                <a:latin typeface="Poppins"/>
              </a:rPr>
              <a:t>Information </a:t>
            </a:r>
            <a:r>
              <a:rPr lang="en-GB" sz="4800" b="1" i="1" dirty="0" err="1" smtClean="0">
                <a:solidFill>
                  <a:srgbClr val="2E6C68"/>
                </a:solidFill>
                <a:latin typeface="Poppins"/>
              </a:rPr>
              <a:t>spécifique</a:t>
            </a:r>
            <a:r>
              <a:rPr lang="en-GB" sz="4800" b="1" i="1" dirty="0">
                <a:solidFill>
                  <a:srgbClr val="2E6C68"/>
                </a:solidFill>
                <a:latin typeface="Poppins"/>
              </a:rPr>
              <a:t>	    	</a:t>
            </a:r>
            <a:endParaRPr lang="en-GB" sz="4800" dirty="0">
              <a:solidFill>
                <a:srgbClr val="2E6C68"/>
              </a:solidFill>
              <a:latin typeface="Poppins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-519167" y="4312581"/>
            <a:ext cx="9664671" cy="1116000"/>
            <a:chOff x="-519167" y="4312581"/>
            <a:chExt cx="9664671" cy="1116000"/>
          </a:xfrm>
        </p:grpSpPr>
        <p:sp>
          <p:nvSpPr>
            <p:cNvPr id="13" name="Rectangle 12"/>
            <p:cNvSpPr/>
            <p:nvPr/>
          </p:nvSpPr>
          <p:spPr>
            <a:xfrm>
              <a:off x="4513" y="4529890"/>
              <a:ext cx="9140991" cy="613610"/>
            </a:xfrm>
            <a:prstGeom prst="rect">
              <a:avLst/>
            </a:prstGeom>
            <a:solidFill>
              <a:srgbClr val="006968"/>
            </a:solidFill>
            <a:ln>
              <a:solidFill>
                <a:srgbClr val="0069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14" name="Text Placeholder 5"/>
            <p:cNvSpPr txBox="1">
              <a:spLocks/>
            </p:cNvSpPr>
            <p:nvPr/>
          </p:nvSpPr>
          <p:spPr>
            <a:xfrm>
              <a:off x="4348879" y="4713211"/>
              <a:ext cx="2017486" cy="314740"/>
            </a:xfrm>
            <a:prstGeom prst="rect">
              <a:avLst/>
            </a:prstGeom>
          </p:spPr>
          <p:txBody>
            <a:bodyPr vert="horz" lIns="45720" tIns="0" rIns="45720" bIns="0" anchor="b">
              <a:normAutofit/>
            </a:bodyPr>
            <a:lstStyle>
              <a:lvl1pPr marL="0" indent="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None/>
                <a:defRPr kumimoji="0"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None/>
                <a:defRPr kumimoji="0"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dirty="0">
                  <a:solidFill>
                    <a:srgbClr val="FEFDF9"/>
                  </a:solidFill>
                  <a:latin typeface="Poppins"/>
                </a:rPr>
                <a:t>16 </a:t>
              </a:r>
              <a:r>
                <a:rPr lang="en-GB" sz="1200" dirty="0" err="1" smtClean="0">
                  <a:solidFill>
                    <a:srgbClr val="FEFDF9"/>
                  </a:solidFill>
                  <a:latin typeface="Poppins"/>
                </a:rPr>
                <a:t>Novembre</a:t>
              </a:r>
              <a:r>
                <a:rPr lang="en-GB" sz="1200" dirty="0" smtClean="0">
                  <a:solidFill>
                    <a:srgbClr val="FEFDF9"/>
                  </a:solidFill>
                  <a:latin typeface="Poppins"/>
                </a:rPr>
                <a:t> 2021</a:t>
              </a:r>
              <a:endParaRPr lang="en-GB" sz="1200" dirty="0">
                <a:solidFill>
                  <a:srgbClr val="FEFDF9"/>
                </a:solidFill>
                <a:latin typeface="Poppins"/>
              </a:endParaRPr>
            </a:p>
          </p:txBody>
        </p:sp>
        <p:sp>
          <p:nvSpPr>
            <p:cNvPr id="15" name="Slide Number Placeholder 6"/>
            <p:cNvSpPr txBox="1">
              <a:spLocks/>
            </p:cNvSpPr>
            <p:nvPr/>
          </p:nvSpPr>
          <p:spPr>
            <a:xfrm>
              <a:off x="8758688" y="4821211"/>
              <a:ext cx="305481" cy="273844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17918391-D411-FE40-AAD7-861AE5233E0E}" type="slidenum">
                <a:rPr lang="en-US" sz="1200" smtClean="0">
                  <a:solidFill>
                    <a:srgbClr val="FEFDF9"/>
                  </a:solidFill>
                  <a:latin typeface="Poppins"/>
                </a:rPr>
                <a:pPr/>
                <a:t>8</a:t>
              </a:fld>
              <a:endParaRPr lang="en-US" sz="1200" dirty="0">
                <a:solidFill>
                  <a:srgbClr val="FEFDF9"/>
                </a:solidFill>
                <a:latin typeface="Poppins"/>
              </a:endParaRPr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9167" y="4312581"/>
              <a:ext cx="4667378" cy="1116000"/>
            </a:xfrm>
            <a:prstGeom prst="rect">
              <a:avLst/>
            </a:prstGeom>
          </p:spPr>
        </p:pic>
      </p:grp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1161" y="966291"/>
            <a:ext cx="6134100" cy="3448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6173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74171" y="175120"/>
            <a:ext cx="8810172" cy="705332"/>
          </a:xfrm>
        </p:spPr>
        <p:txBody>
          <a:bodyPr>
            <a:noAutofit/>
          </a:bodyPr>
          <a:lstStyle/>
          <a:p>
            <a:pPr>
              <a:tabLst>
                <a:tab pos="8072438" algn="r"/>
              </a:tabLst>
            </a:pPr>
            <a:r>
              <a:rPr lang="en-GB" sz="4400" b="1" i="1" spc="-30" dirty="0" smtClean="0">
                <a:solidFill>
                  <a:srgbClr val="2E6C68"/>
                </a:solidFill>
                <a:latin typeface="Poppins"/>
              </a:rPr>
              <a:t>Ce qui change </a:t>
            </a:r>
            <a:r>
              <a:rPr lang="en-GB" sz="4400" b="1" i="1" spc="-30" dirty="0">
                <a:solidFill>
                  <a:srgbClr val="2E6C68"/>
                </a:solidFill>
                <a:latin typeface="Poppins"/>
              </a:rPr>
              <a:t>&amp; </a:t>
            </a:r>
            <a:r>
              <a:rPr lang="en-GB" sz="4400" b="1" i="1" u="sng" spc="-30" dirty="0" smtClean="0">
                <a:solidFill>
                  <a:srgbClr val="BBE0F8"/>
                </a:solidFill>
                <a:latin typeface="Poppins"/>
              </a:rPr>
              <a:t>ne </a:t>
            </a:r>
            <a:r>
              <a:rPr lang="en-GB" sz="4400" b="1" i="1" spc="-30" dirty="0" smtClean="0">
                <a:solidFill>
                  <a:srgbClr val="2E6C68"/>
                </a:solidFill>
                <a:latin typeface="Poppins"/>
              </a:rPr>
              <a:t>change</a:t>
            </a:r>
            <a:r>
              <a:rPr lang="en-GB" sz="4400" b="1" dirty="0" smtClean="0">
                <a:solidFill>
                  <a:srgbClr val="2E6C68"/>
                </a:solidFill>
                <a:latin typeface="Poppins"/>
                <a:sym typeface="Wingdings 2" panose="05020102010507070707" pitchFamily="18" charset="2"/>
              </a:rPr>
              <a:t> </a:t>
            </a:r>
            <a:r>
              <a:rPr lang="en-GB" sz="4400" b="1" i="1" u="sng" spc="-30" dirty="0" smtClean="0">
                <a:solidFill>
                  <a:srgbClr val="BBE0F8"/>
                </a:solidFill>
                <a:latin typeface="Poppins"/>
                <a:sym typeface="Wingdings 2" panose="05020102010507070707" pitchFamily="18" charset="2"/>
              </a:rPr>
              <a:t>pas</a:t>
            </a:r>
            <a:r>
              <a:rPr lang="en-GB" sz="4400" b="1" dirty="0" smtClean="0">
                <a:solidFill>
                  <a:srgbClr val="2E6C68"/>
                </a:solidFill>
                <a:latin typeface="Poppins"/>
                <a:sym typeface="Wingdings 2" panose="05020102010507070707" pitchFamily="18" charset="2"/>
              </a:rPr>
              <a:t>        </a:t>
            </a:r>
            <a:endParaRPr lang="en-GB" sz="4400" b="1" dirty="0">
              <a:solidFill>
                <a:srgbClr val="2E6C68"/>
              </a:solidFill>
              <a:latin typeface="Poppin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7199" y="880452"/>
            <a:ext cx="8527143" cy="3533889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z="2600" spc="-40" dirty="0" smtClean="0">
                <a:solidFill>
                  <a:schemeClr val="accent6"/>
                </a:solidFill>
                <a:latin typeface="Poppins"/>
              </a:rPr>
              <a:t>Le conjoint et les </a:t>
            </a:r>
            <a:r>
              <a:rPr lang="en-GB" sz="2600" spc="-40" dirty="0" err="1" smtClean="0">
                <a:solidFill>
                  <a:schemeClr val="accent6"/>
                </a:solidFill>
                <a:latin typeface="Poppins"/>
              </a:rPr>
              <a:t>enfants</a:t>
            </a:r>
            <a:r>
              <a:rPr lang="en-GB" sz="2600" spc="-40" dirty="0" smtClean="0">
                <a:solidFill>
                  <a:schemeClr val="accent6"/>
                </a:solidFill>
                <a:latin typeface="Poppins"/>
              </a:rPr>
              <a:t> à charge </a:t>
            </a:r>
            <a:r>
              <a:rPr lang="en-GB" sz="2600" spc="-40" dirty="0" err="1" smtClean="0">
                <a:solidFill>
                  <a:schemeClr val="accent6"/>
                </a:solidFill>
                <a:latin typeface="Poppins"/>
              </a:rPr>
              <a:t>sont</a:t>
            </a:r>
            <a:r>
              <a:rPr lang="en-GB" sz="2600" spc="-4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600" spc="-40" dirty="0" err="1" smtClean="0">
                <a:solidFill>
                  <a:schemeClr val="accent6"/>
                </a:solidFill>
                <a:latin typeface="Poppins"/>
              </a:rPr>
              <a:t>complètement</a:t>
            </a:r>
            <a:r>
              <a:rPr lang="en-GB" sz="2600" spc="-4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600" spc="-40" dirty="0" err="1" smtClean="0">
                <a:solidFill>
                  <a:schemeClr val="accent6"/>
                </a:solidFill>
                <a:latin typeface="Poppins"/>
              </a:rPr>
              <a:t>couverts</a:t>
            </a:r>
            <a:r>
              <a:rPr lang="en-GB" sz="2600" spc="-40" dirty="0" smtClean="0">
                <a:solidFill>
                  <a:schemeClr val="accent6"/>
                </a:solidFill>
                <a:latin typeface="Poppins"/>
              </a:rPr>
              <a:t/>
            </a:r>
            <a:br>
              <a:rPr lang="en-GB" sz="2600" spc="-40" dirty="0" smtClean="0">
                <a:solidFill>
                  <a:schemeClr val="accent6"/>
                </a:solidFill>
                <a:latin typeface="Poppins"/>
              </a:rPr>
            </a:br>
            <a:r>
              <a:rPr lang="en-GB" sz="2000" b="1" spc="-20" dirty="0" smtClean="0">
                <a:solidFill>
                  <a:schemeClr val="accent6"/>
                </a:solidFill>
                <a:latin typeface="Poppins"/>
              </a:rPr>
              <a:t>*** </a:t>
            </a:r>
            <a:r>
              <a:rPr lang="en-GB" sz="2000" spc="-20" dirty="0" err="1" smtClean="0">
                <a:solidFill>
                  <a:schemeClr val="accent6"/>
                </a:solidFill>
                <a:latin typeface="Poppins"/>
              </a:rPr>
              <a:t>Gardez</a:t>
            </a:r>
            <a:r>
              <a:rPr lang="en-GB" sz="2000" spc="-20" dirty="0" smtClean="0">
                <a:solidFill>
                  <a:schemeClr val="accent6"/>
                </a:solidFill>
                <a:latin typeface="Poppins"/>
              </a:rPr>
              <a:t> la CP </a:t>
            </a:r>
            <a:r>
              <a:rPr lang="en-GB" sz="2000" spc="-20" dirty="0" err="1" smtClean="0">
                <a:solidFill>
                  <a:schemeClr val="accent6"/>
                </a:solidFill>
                <a:latin typeface="Poppins"/>
              </a:rPr>
              <a:t>informée</a:t>
            </a:r>
            <a:r>
              <a:rPr lang="en-GB" sz="2000" spc="-20" dirty="0" smtClean="0">
                <a:solidFill>
                  <a:schemeClr val="accent6"/>
                </a:solidFill>
                <a:latin typeface="Poppins"/>
              </a:rPr>
              <a:t> de tout </a:t>
            </a:r>
            <a:r>
              <a:rPr lang="en-GB" sz="2000" spc="-20" dirty="0" err="1" smtClean="0">
                <a:solidFill>
                  <a:schemeClr val="accent6"/>
                </a:solidFill>
                <a:latin typeface="Poppins"/>
              </a:rPr>
              <a:t>changement</a:t>
            </a:r>
            <a:r>
              <a:rPr lang="en-GB" sz="2000" spc="-2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000" spc="-20" dirty="0" err="1" smtClean="0">
                <a:solidFill>
                  <a:schemeClr val="accent6"/>
                </a:solidFill>
                <a:latin typeface="Poppins"/>
              </a:rPr>
              <a:t>dans</a:t>
            </a:r>
            <a:r>
              <a:rPr lang="en-GB" sz="2000" spc="-2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000" spc="-20" dirty="0" err="1" smtClean="0">
                <a:solidFill>
                  <a:schemeClr val="accent6"/>
                </a:solidFill>
                <a:latin typeface="Poppins"/>
              </a:rPr>
              <a:t>votre</a:t>
            </a:r>
            <a:r>
              <a:rPr lang="en-GB" sz="2000" spc="-20" dirty="0" smtClean="0">
                <a:solidFill>
                  <a:schemeClr val="accent6"/>
                </a:solidFill>
                <a:latin typeface="Poppins"/>
              </a:rPr>
              <a:t> situation </a:t>
            </a:r>
            <a:r>
              <a:rPr lang="en-GB" sz="2000" spc="-40" dirty="0" smtClean="0">
                <a:solidFill>
                  <a:schemeClr val="accent6"/>
                </a:solidFill>
                <a:latin typeface="Poppins"/>
              </a:rPr>
              <a:t>***</a:t>
            </a:r>
            <a:endParaRPr lang="en-GB" sz="2000" spc="-40" dirty="0">
              <a:solidFill>
                <a:schemeClr val="accent6"/>
              </a:solidFill>
              <a:latin typeface="Poppins"/>
            </a:endParaRP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z="2600" spc="-40" dirty="0" err="1" smtClean="0">
                <a:solidFill>
                  <a:schemeClr val="accent6"/>
                </a:solidFill>
                <a:latin typeface="Poppins"/>
              </a:rPr>
              <a:t>Une</a:t>
            </a:r>
            <a:r>
              <a:rPr lang="en-GB" sz="2600" spc="-4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600" spc="-40" dirty="0" err="1" smtClean="0">
                <a:solidFill>
                  <a:schemeClr val="accent6"/>
                </a:solidFill>
                <a:latin typeface="Poppins"/>
              </a:rPr>
              <a:t>cotisation</a:t>
            </a:r>
            <a:r>
              <a:rPr lang="en-GB" sz="2600" spc="-4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600" spc="-40" dirty="0" err="1" smtClean="0">
                <a:solidFill>
                  <a:schemeClr val="accent6"/>
                </a:solidFill>
                <a:latin typeface="Poppins"/>
              </a:rPr>
              <a:t>complémentaire</a:t>
            </a:r>
            <a:r>
              <a:rPr lang="en-GB" sz="2600" spc="-4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600" spc="-40" dirty="0" err="1" smtClean="0">
                <a:solidFill>
                  <a:schemeClr val="accent6"/>
                </a:solidFill>
                <a:latin typeface="Poppins"/>
              </a:rPr>
              <a:t>peut</a:t>
            </a:r>
            <a:r>
              <a:rPr lang="en-GB" sz="2600" spc="-4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600" spc="-40" dirty="0" err="1" smtClean="0">
                <a:solidFill>
                  <a:schemeClr val="accent6"/>
                </a:solidFill>
                <a:latin typeface="Poppins"/>
              </a:rPr>
              <a:t>être</a:t>
            </a:r>
            <a:r>
              <a:rPr lang="en-GB" sz="2600" spc="-4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600" spc="-40" dirty="0" err="1" smtClean="0">
                <a:solidFill>
                  <a:schemeClr val="accent6"/>
                </a:solidFill>
                <a:latin typeface="Poppins"/>
              </a:rPr>
              <a:t>demandée</a:t>
            </a:r>
            <a:r>
              <a:rPr lang="en-GB" sz="2600" spc="-40" dirty="0" smtClean="0">
                <a:solidFill>
                  <a:schemeClr val="accent6"/>
                </a:solidFill>
                <a:latin typeface="Poppins"/>
              </a:rPr>
              <a:t> pour un conjoint </a:t>
            </a:r>
            <a:r>
              <a:rPr lang="en-GB" sz="2600" spc="-40" dirty="0" err="1" smtClean="0">
                <a:solidFill>
                  <a:schemeClr val="accent6"/>
                </a:solidFill>
                <a:latin typeface="Poppins"/>
              </a:rPr>
              <a:t>ayant</a:t>
            </a:r>
            <a:r>
              <a:rPr lang="en-GB" sz="2600" spc="-40" dirty="0" smtClean="0">
                <a:solidFill>
                  <a:schemeClr val="accent6"/>
                </a:solidFill>
                <a:latin typeface="Poppins"/>
              </a:rPr>
              <a:t> un </a:t>
            </a:r>
            <a:r>
              <a:rPr lang="en-GB" sz="2600" spc="-40" dirty="0" err="1" smtClean="0">
                <a:solidFill>
                  <a:schemeClr val="accent6"/>
                </a:solidFill>
                <a:latin typeface="Poppins"/>
              </a:rPr>
              <a:t>revenu</a:t>
            </a:r>
            <a:r>
              <a:rPr lang="en-GB" sz="2600" spc="-4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600" spc="-40" dirty="0" err="1" smtClean="0">
                <a:solidFill>
                  <a:schemeClr val="accent6"/>
                </a:solidFill>
                <a:latin typeface="Poppins"/>
              </a:rPr>
              <a:t>professionnel</a:t>
            </a:r>
            <a:r>
              <a:rPr lang="en-GB" sz="2600" spc="-40" dirty="0" smtClean="0">
                <a:solidFill>
                  <a:schemeClr val="accent6"/>
                </a:solidFill>
                <a:latin typeface="Poppins"/>
              </a:rPr>
              <a:t> (</a:t>
            </a:r>
            <a:r>
              <a:rPr lang="en-GB" sz="2600" spc="-40" dirty="0" err="1" smtClean="0">
                <a:solidFill>
                  <a:schemeClr val="accent6"/>
                </a:solidFill>
                <a:latin typeface="Poppins"/>
              </a:rPr>
              <a:t>ou</a:t>
            </a:r>
            <a:r>
              <a:rPr lang="en-GB" sz="2600" spc="-4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600" spc="-40" dirty="0" err="1" smtClean="0">
                <a:solidFill>
                  <a:schemeClr val="accent6"/>
                </a:solidFill>
                <a:latin typeface="Poppins"/>
              </a:rPr>
              <a:t>une</a:t>
            </a:r>
            <a:r>
              <a:rPr lang="en-GB" sz="2600" spc="-40" dirty="0" smtClean="0">
                <a:solidFill>
                  <a:schemeClr val="accent6"/>
                </a:solidFill>
                <a:latin typeface="Poppins"/>
              </a:rPr>
              <a:t> pension de </a:t>
            </a:r>
            <a:r>
              <a:rPr lang="en-GB" sz="2600" spc="-40" dirty="0" err="1" smtClean="0">
                <a:solidFill>
                  <a:schemeClr val="accent6"/>
                </a:solidFill>
                <a:latin typeface="Poppins"/>
              </a:rPr>
              <a:t>retraite</a:t>
            </a:r>
            <a:r>
              <a:rPr lang="en-GB" sz="2600" spc="-40" dirty="0" smtClean="0">
                <a:solidFill>
                  <a:schemeClr val="accent6"/>
                </a:solidFill>
                <a:latin typeface="Poppins"/>
              </a:rPr>
              <a:t>) et pas </a:t>
            </a:r>
            <a:r>
              <a:rPr lang="en-GB" sz="2600" spc="-40" dirty="0" err="1" smtClean="0">
                <a:solidFill>
                  <a:schemeClr val="accent6"/>
                </a:solidFill>
                <a:latin typeface="Poppins"/>
              </a:rPr>
              <a:t>d’autre</a:t>
            </a:r>
            <a:r>
              <a:rPr lang="en-GB" sz="2600" spc="-40" dirty="0" smtClean="0">
                <a:solidFill>
                  <a:schemeClr val="accent6"/>
                </a:solidFill>
                <a:latin typeface="Poppins"/>
              </a:rPr>
              <a:t> assurance </a:t>
            </a:r>
            <a:r>
              <a:rPr lang="en-GB" sz="2600" spc="-40" dirty="0" err="1" smtClean="0">
                <a:solidFill>
                  <a:schemeClr val="accent6"/>
                </a:solidFill>
                <a:latin typeface="Poppins"/>
              </a:rPr>
              <a:t>adéquate</a:t>
            </a:r>
            <a:r>
              <a:rPr lang="en-GB" sz="2600" spc="-40" dirty="0" smtClean="0">
                <a:solidFill>
                  <a:schemeClr val="accent6"/>
                </a:solidFill>
                <a:latin typeface="Poppins"/>
              </a:rPr>
              <a:t>; utiliser la </a:t>
            </a:r>
            <a:r>
              <a:rPr lang="en-GB" sz="2600" b="1" u="sng" spc="-40" dirty="0" smtClean="0">
                <a:solidFill>
                  <a:srgbClr val="BBE0F8"/>
                </a:solidFill>
                <a:latin typeface="Poppins"/>
              </a:rPr>
              <a:t>SHIPID</a:t>
            </a:r>
            <a:r>
              <a:rPr lang="en-GB" sz="2600" spc="-4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600" i="1" spc="-40" dirty="0" err="1" smtClean="0">
                <a:solidFill>
                  <a:schemeClr val="accent6"/>
                </a:solidFill>
                <a:latin typeface="Poppins"/>
              </a:rPr>
              <a:t>papier</a:t>
            </a:r>
            <a:r>
              <a:rPr lang="en-GB" sz="2600" spc="-40" dirty="0" smtClean="0">
                <a:solidFill>
                  <a:schemeClr val="accent6"/>
                </a:solidFill>
                <a:latin typeface="Poppins"/>
              </a:rPr>
              <a:t> pour </a:t>
            </a:r>
            <a:r>
              <a:rPr lang="en-GB" sz="2600" spc="-40" dirty="0" err="1" smtClean="0">
                <a:solidFill>
                  <a:schemeClr val="accent6"/>
                </a:solidFill>
                <a:latin typeface="Poppins"/>
              </a:rPr>
              <a:t>garder</a:t>
            </a:r>
            <a:r>
              <a:rPr lang="en-GB" sz="2600" spc="-40" dirty="0" smtClean="0">
                <a:solidFill>
                  <a:schemeClr val="accent6"/>
                </a:solidFill>
                <a:latin typeface="Poppins"/>
              </a:rPr>
              <a:t> le CHIS </a:t>
            </a:r>
            <a:r>
              <a:rPr lang="en-GB" sz="2600" spc="-40" dirty="0" err="1" smtClean="0">
                <a:solidFill>
                  <a:schemeClr val="accent6"/>
                </a:solidFill>
                <a:latin typeface="Poppins"/>
              </a:rPr>
              <a:t>informé</a:t>
            </a:r>
            <a:r>
              <a:rPr lang="en-GB" sz="2600" spc="-40" dirty="0" smtClean="0">
                <a:solidFill>
                  <a:schemeClr val="accent6"/>
                </a:solidFill>
                <a:latin typeface="Poppins"/>
              </a:rPr>
              <a:t> de la situation de </a:t>
            </a:r>
            <a:r>
              <a:rPr lang="en-GB" sz="2600" spc="-40" dirty="0" err="1" smtClean="0">
                <a:solidFill>
                  <a:schemeClr val="accent6"/>
                </a:solidFill>
                <a:latin typeface="Poppins"/>
              </a:rPr>
              <a:t>votre</a:t>
            </a:r>
            <a:r>
              <a:rPr lang="en-GB" sz="2600" spc="-40" dirty="0" smtClean="0">
                <a:solidFill>
                  <a:schemeClr val="accent6"/>
                </a:solidFill>
                <a:latin typeface="Poppins"/>
              </a:rPr>
              <a:t> conjoint</a:t>
            </a:r>
            <a:endParaRPr lang="en-GB" sz="2600" spc="-40" dirty="0">
              <a:solidFill>
                <a:schemeClr val="accent6"/>
              </a:solidFill>
              <a:latin typeface="Poppins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-519167" y="4312581"/>
            <a:ext cx="9664671" cy="1116000"/>
            <a:chOff x="-519167" y="4312581"/>
            <a:chExt cx="9664671" cy="1116000"/>
          </a:xfrm>
        </p:grpSpPr>
        <p:sp>
          <p:nvSpPr>
            <p:cNvPr id="13" name="Rectangle 12"/>
            <p:cNvSpPr/>
            <p:nvPr/>
          </p:nvSpPr>
          <p:spPr>
            <a:xfrm>
              <a:off x="4513" y="4529890"/>
              <a:ext cx="9140991" cy="613610"/>
            </a:xfrm>
            <a:prstGeom prst="rect">
              <a:avLst/>
            </a:prstGeom>
            <a:solidFill>
              <a:srgbClr val="006968"/>
            </a:solidFill>
            <a:ln>
              <a:solidFill>
                <a:srgbClr val="0069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14" name="Text Placeholder 5"/>
            <p:cNvSpPr txBox="1">
              <a:spLocks/>
            </p:cNvSpPr>
            <p:nvPr/>
          </p:nvSpPr>
          <p:spPr>
            <a:xfrm>
              <a:off x="4348879" y="4713211"/>
              <a:ext cx="2017486" cy="314740"/>
            </a:xfrm>
            <a:prstGeom prst="rect">
              <a:avLst/>
            </a:prstGeom>
          </p:spPr>
          <p:txBody>
            <a:bodyPr vert="horz" lIns="45720" tIns="0" rIns="45720" bIns="0" anchor="b">
              <a:normAutofit/>
            </a:bodyPr>
            <a:lstStyle>
              <a:lvl1pPr marL="0" indent="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None/>
                <a:defRPr kumimoji="0"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None/>
                <a:defRPr kumimoji="0"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dirty="0">
                  <a:solidFill>
                    <a:srgbClr val="FEFDF9"/>
                  </a:solidFill>
                  <a:latin typeface="Poppins"/>
                </a:rPr>
                <a:t>16 </a:t>
              </a:r>
              <a:r>
                <a:rPr lang="en-GB" sz="1200" dirty="0" err="1" smtClean="0">
                  <a:solidFill>
                    <a:srgbClr val="FEFDF9"/>
                  </a:solidFill>
                  <a:latin typeface="Poppins"/>
                </a:rPr>
                <a:t>Novembre</a:t>
              </a:r>
              <a:r>
                <a:rPr lang="en-GB" sz="1200" dirty="0" smtClean="0">
                  <a:solidFill>
                    <a:srgbClr val="FEFDF9"/>
                  </a:solidFill>
                  <a:latin typeface="Poppins"/>
                </a:rPr>
                <a:t> </a:t>
              </a:r>
              <a:r>
                <a:rPr lang="en-GB" sz="1200" dirty="0">
                  <a:solidFill>
                    <a:srgbClr val="FEFDF9"/>
                  </a:solidFill>
                  <a:latin typeface="Poppins"/>
                </a:rPr>
                <a:t>2021</a:t>
              </a:r>
            </a:p>
          </p:txBody>
        </p:sp>
        <p:sp>
          <p:nvSpPr>
            <p:cNvPr id="15" name="Slide Number Placeholder 6"/>
            <p:cNvSpPr txBox="1">
              <a:spLocks/>
            </p:cNvSpPr>
            <p:nvPr/>
          </p:nvSpPr>
          <p:spPr>
            <a:xfrm>
              <a:off x="8758688" y="4821211"/>
              <a:ext cx="305481" cy="273844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17918391-D411-FE40-AAD7-861AE5233E0E}" type="slidenum">
                <a:rPr lang="en-US" sz="1200" smtClean="0">
                  <a:solidFill>
                    <a:srgbClr val="FEFDF9"/>
                  </a:solidFill>
                  <a:latin typeface="Poppins"/>
                </a:rPr>
                <a:pPr/>
                <a:t>9</a:t>
              </a:fld>
              <a:endParaRPr lang="en-US" sz="1200" dirty="0">
                <a:solidFill>
                  <a:srgbClr val="FEFDF9"/>
                </a:solidFill>
                <a:latin typeface="Poppins"/>
              </a:endParaRPr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9167" y="4312581"/>
              <a:ext cx="4667378" cy="111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92140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</Template>
  <TotalTime>18254</TotalTime>
  <Words>879</Words>
  <Application>Microsoft Office PowerPoint</Application>
  <PresentationFormat>On-screen Show (16:9)</PresentationFormat>
  <Paragraphs>137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8" baseType="lpstr">
      <vt:lpstr>Arial</vt:lpstr>
      <vt:lpstr>Calibri</vt:lpstr>
      <vt:lpstr>Courier New</vt:lpstr>
      <vt:lpstr>Poppins</vt:lpstr>
      <vt:lpstr>Wingdings</vt:lpstr>
      <vt:lpstr>Wingdings 2</vt:lpstr>
      <vt:lpstr>Wingdings 3</vt:lpstr>
      <vt:lpstr>CERNCorporate16-9</vt:lpstr>
      <vt:lpstr>PowerPoint Presentation</vt:lpstr>
      <vt:lpstr>Préparation à la retraite</vt:lpstr>
      <vt:lpstr>Sujets</vt:lpstr>
      <vt:lpstr>Sujets</vt:lpstr>
      <vt:lpstr>Pour rester au CHIS </vt:lpstr>
      <vt:lpstr>Pour rester au CHIS </vt:lpstr>
      <vt:lpstr> Ce qui  change &amp; ce qui ne change pas   </vt:lpstr>
      <vt:lpstr> Information spécifique      </vt:lpstr>
      <vt:lpstr>Ce qui change &amp; ne change pas        </vt:lpstr>
      <vt:lpstr>SHIPID                                       </vt:lpstr>
      <vt:lpstr>Ce qui change &amp; ne change pas</vt:lpstr>
      <vt:lpstr>Sujets</vt:lpstr>
      <vt:lpstr>Obtenir de l’information  </vt:lpstr>
      <vt:lpstr>Obtenir de l’information   </vt:lpstr>
      <vt:lpstr>Sujets</vt:lpstr>
      <vt:lpstr>Bon à savoir </vt:lpstr>
      <vt:lpstr>Bon à savoir </vt:lpstr>
      <vt:lpstr>Bon à savoir  </vt:lpstr>
      <vt:lpstr>Bon à savoir  </vt:lpstr>
      <vt:lpstr>Sujets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Jean-Pol Matheys</dc:creator>
  <cp:lastModifiedBy>Sandrine Baudat</cp:lastModifiedBy>
  <cp:revision>283</cp:revision>
  <cp:lastPrinted>2017-12-02T09:04:25Z</cp:lastPrinted>
  <dcterms:created xsi:type="dcterms:W3CDTF">2015-07-27T13:39:36Z</dcterms:created>
  <dcterms:modified xsi:type="dcterms:W3CDTF">2021-11-16T17:03:37Z</dcterms:modified>
</cp:coreProperties>
</file>