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744" autoAdjust="0"/>
  </p:normalViewPr>
  <p:slideViewPr>
    <p:cSldViewPr snapToGrid="0" snapToObjects="1">
      <p:cViewPr varScale="1">
        <p:scale>
          <a:sx n="80" d="100"/>
          <a:sy n="80" d="100"/>
        </p:scale>
        <p:origin x="1484" y="44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80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morning, and our aim is to finish at 12.30.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with more information on the 2 days seminars in 2017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indico.cern.ch/event/1081138/" TargetMode="External"/><Relationship Id="rId7" Type="http://schemas.openxmlformats.org/officeDocument/2006/relationships/hyperlink" Target="http://cds.cern.ch/record/1205594/#50273_Sartorius-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ds.cern.ch/record/1205594/#50273_Sartorius-fr" TargetMode="External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http://cds.cern.ch/record/1995621/" TargetMode="Externa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seminars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Leaving</a:t>
            </a:r>
            <a:r>
              <a:rPr lang="fr-FR" dirty="0" smtClean="0"/>
              <a:t> CERN, </a:t>
            </a:r>
          </a:p>
          <a:p>
            <a:pPr marL="448056" lvl="1" indent="0">
              <a:buNone/>
            </a:pPr>
            <a:r>
              <a:rPr lang="fr-FR" dirty="0" smtClean="0"/>
              <a:t>	½ </a:t>
            </a:r>
            <a:r>
              <a:rPr lang="fr-FR" dirty="0" err="1" smtClean="0"/>
              <a:t>day</a:t>
            </a:r>
            <a:r>
              <a:rPr lang="fr-FR" dirty="0" smtClean="0"/>
              <a:t>, </a:t>
            </a:r>
            <a:r>
              <a:rPr lang="fr-FR" dirty="0" err="1" smtClean="0"/>
              <a:t>today</a:t>
            </a:r>
            <a:endParaRPr lang="fr-FR" dirty="0" smtClean="0"/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err="1" smtClean="0"/>
              <a:t>Preparing</a:t>
            </a:r>
            <a:r>
              <a:rPr lang="fr-FR" dirty="0" smtClean="0"/>
              <a:t> retirement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</a:t>
            </a:r>
            <a:r>
              <a:rPr lang="fr-FR" dirty="0" err="1" smtClean="0"/>
              <a:t>days</a:t>
            </a:r>
            <a:r>
              <a:rPr lang="fr-FR" dirty="0" smtClean="0"/>
              <a:t>, in November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in collaboration </a:t>
            </a:r>
            <a:r>
              <a:rPr lang="fr-FR" dirty="0" err="1" smtClean="0"/>
              <a:t>with</a:t>
            </a:r>
            <a:r>
              <a:rPr lang="fr-FR" dirty="0" smtClean="0"/>
              <a:t> ILO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18568" y="3032760"/>
            <a:ext cx="301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Postponed to </a:t>
            </a:r>
            <a:r>
              <a:rPr lang="en-US" sz="2400" b="1" dirty="0" smtClean="0">
                <a:solidFill>
                  <a:srgbClr val="FF0000"/>
                </a:solidFill>
              </a:rPr>
              <a:t>2022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09:10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Early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possibilities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09:40 		End of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contract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entitlements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09:55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Departure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formalities</a:t>
            </a:r>
            <a:r>
              <a:rPr lang="fr-FR" altLang="en-US" sz="3100" dirty="0" smtClean="0">
                <a:latin typeface="Arial" panose="020B0604020202020204" pitchFamily="34" charset="0"/>
              </a:rPr>
              <a:t/>
            </a:r>
            <a:br>
              <a:rPr lang="fr-FR" altLang="en-US" sz="3100" dirty="0" smtClean="0">
                <a:latin typeface="Arial" panose="020B0604020202020204" pitchFamily="34" charset="0"/>
              </a:rPr>
            </a:br>
            <a:endParaRPr lang="fr-FR" altLang="en-US" sz="19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10:10 				Coffee break</a:t>
            </a:r>
            <a:b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</a:b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10:30 </a:t>
            </a:r>
            <a:r>
              <a:rPr lang="fr-FR" altLang="en-US" sz="3100" dirty="0">
                <a:latin typeface="Arial" panose="020B0604020202020204" pitchFamily="34" charset="0"/>
              </a:rPr>
              <a:t>		</a:t>
            </a:r>
            <a:r>
              <a:rPr lang="fr-FR" altLang="en-US" sz="3100" dirty="0" err="1">
                <a:latin typeface="Arial" panose="020B0604020202020204" pitchFamily="34" charset="0"/>
              </a:rPr>
              <a:t>Benefits</a:t>
            </a:r>
            <a:r>
              <a:rPr lang="fr-FR" altLang="en-US" sz="3100" dirty="0">
                <a:latin typeface="Arial" panose="020B0604020202020204" pitchFamily="34" charset="0"/>
              </a:rPr>
              <a:t> of the CERN Pension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Fund</a:t>
            </a:r>
            <a:endParaRPr lang="fr-FR" altLang="en-US" sz="17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11:00 		CERN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Health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Insurance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Scheme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11:25 		GAC-EPA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11:45 		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Testimonials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from</a:t>
            </a:r>
            <a:r>
              <a:rPr lang="fr-FR" altLang="en-US" sz="3100" dirty="0" smtClean="0">
                <a:latin typeface="Arial" panose="020B0604020202020204" pitchFamily="34" charset="0"/>
              </a:rPr>
              <a:t> </a:t>
            </a:r>
            <a:r>
              <a:rPr lang="fr-FR" altLang="en-US" sz="3100" dirty="0" err="1" smtClean="0">
                <a:latin typeface="Arial" panose="020B0604020202020204" pitchFamily="34" charset="0"/>
              </a:rPr>
              <a:t>retired</a:t>
            </a:r>
            <a:r>
              <a:rPr lang="fr-FR" altLang="en-US" sz="3100" dirty="0" smtClean="0">
                <a:latin typeface="Arial" panose="020B0604020202020204" pitchFamily="34" charset="0"/>
              </a:rPr>
              <a:t> staff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12:15 		Conclusion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91" y="1007482"/>
            <a:ext cx="8229600" cy="3203145"/>
          </a:xfrm>
        </p:spPr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err="1" smtClean="0"/>
              <a:t>Presentations</a:t>
            </a:r>
            <a:r>
              <a:rPr lang="fr-FR" dirty="0" smtClean="0"/>
              <a:t> </a:t>
            </a:r>
          </a:p>
          <a:p>
            <a:pPr marL="36576" indent="0">
              <a:buNone/>
            </a:pPr>
            <a:r>
              <a:rPr lang="fr-FR" dirty="0" smtClean="0"/>
              <a:t>Question and </a:t>
            </a:r>
            <a:r>
              <a:rPr lang="fr-FR" dirty="0" err="1" smtClean="0"/>
              <a:t>Answer</a:t>
            </a:r>
            <a:r>
              <a:rPr lang="fr-FR" dirty="0" smtClean="0"/>
              <a:t> sessions</a:t>
            </a:r>
          </a:p>
          <a:p>
            <a:pPr marL="36576" indent="0">
              <a:buNone/>
            </a:pPr>
            <a:r>
              <a:rPr lang="fr-FR" dirty="0" err="1" smtClean="0"/>
              <a:t>Languages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Information </a:t>
            </a:r>
            <a:r>
              <a:rPr lang="fr-FR" dirty="0" err="1" smtClean="0"/>
              <a:t>permanently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13140"/>
          </a:xfrm>
        </p:spPr>
        <p:txBody>
          <a:bodyPr/>
          <a:lstStyle/>
          <a:p>
            <a:r>
              <a:rPr lang="fr-FR" sz="2800" dirty="0" smtClean="0"/>
              <a:t>Slides of </a:t>
            </a:r>
            <a:r>
              <a:rPr lang="fr-FR" sz="2800" dirty="0" err="1" smtClean="0"/>
              <a:t>today</a:t>
            </a:r>
            <a:r>
              <a:rPr lang="fr-FR" sz="2800" dirty="0" smtClean="0"/>
              <a:t> : </a:t>
            </a:r>
            <a:r>
              <a:rPr lang="fr-FR" sz="2800" dirty="0" err="1" smtClean="0">
                <a:hlinkClick r:id="rId3"/>
              </a:rPr>
              <a:t>Indico</a:t>
            </a:r>
            <a:r>
              <a:rPr lang="fr-FR" sz="2800" dirty="0" smtClean="0"/>
              <a:t> </a:t>
            </a:r>
            <a:endParaRPr lang="fr-FR" sz="2800" dirty="0"/>
          </a:p>
          <a:p>
            <a:endParaRPr lang="fr-FR" sz="1400" dirty="0" smtClean="0"/>
          </a:p>
          <a:p>
            <a:r>
              <a:rPr lang="fr-FR" sz="2800" dirty="0" smtClean="0"/>
              <a:t>Brochure : </a:t>
            </a:r>
            <a:r>
              <a:rPr lang="fr-FR" sz="2800" dirty="0" err="1" smtClean="0">
                <a:hlinkClick r:id="rId4"/>
              </a:rPr>
              <a:t>When</a:t>
            </a:r>
            <a:r>
              <a:rPr lang="fr-FR" sz="2800" dirty="0" smtClean="0">
                <a:hlinkClick r:id="rId4"/>
              </a:rPr>
              <a:t> </a:t>
            </a:r>
            <a:r>
              <a:rPr lang="fr-FR" sz="2800" dirty="0" err="1" smtClean="0">
                <a:hlinkClick r:id="rId4"/>
              </a:rPr>
              <a:t>you</a:t>
            </a:r>
            <a:r>
              <a:rPr lang="fr-FR" sz="2800" dirty="0" smtClean="0">
                <a:hlinkClick r:id="rId4"/>
              </a:rPr>
              <a:t> </a:t>
            </a:r>
            <a:r>
              <a:rPr lang="fr-FR" sz="2800" dirty="0" err="1" smtClean="0">
                <a:hlinkClick r:id="rId4"/>
              </a:rPr>
              <a:t>leave</a:t>
            </a:r>
            <a:r>
              <a:rPr lang="fr-FR" sz="2800" dirty="0" smtClean="0">
                <a:hlinkClick r:id="rId4"/>
              </a:rPr>
              <a:t> CERN</a:t>
            </a:r>
            <a:endParaRPr lang="fr-FR" sz="2800" dirty="0" smtClean="0"/>
          </a:p>
          <a:p>
            <a:endParaRPr lang="fr-FR" sz="1400" dirty="0" smtClean="0"/>
          </a:p>
          <a:p>
            <a:r>
              <a:rPr lang="fr-FR" sz="2800" dirty="0" err="1" smtClean="0"/>
              <a:t>Procedures</a:t>
            </a:r>
            <a:r>
              <a:rPr lang="fr-FR" sz="2800" dirty="0" smtClean="0"/>
              <a:t>: </a:t>
            </a:r>
            <a:r>
              <a:rPr lang="fr-FR" sz="2800" dirty="0">
                <a:hlinkClick r:id="rId5"/>
              </a:rPr>
              <a:t>Admin e-guide </a:t>
            </a:r>
            <a:endParaRPr lang="fr-FR" sz="2800" dirty="0"/>
          </a:p>
          <a:p>
            <a:pPr marL="635508" lvl="2" indent="0">
              <a:buNone/>
            </a:pP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contract</a:t>
            </a:r>
            <a:r>
              <a:rPr lang="fr-FR" sz="2000" dirty="0" smtClean="0"/>
              <a:t> end, </a:t>
            </a:r>
            <a:r>
              <a:rPr lang="fr-FR" sz="2000" dirty="0" err="1" smtClean="0"/>
              <a:t>only</a:t>
            </a:r>
            <a:r>
              <a:rPr lang="fr-FR" sz="2000" dirty="0" smtClean="0"/>
              <a:t> </a:t>
            </a:r>
            <a:r>
              <a:rPr lang="fr-FR" sz="2000" dirty="0" err="1" smtClean="0"/>
              <a:t>acces</a:t>
            </a:r>
            <a:r>
              <a:rPr lang="fr-FR" sz="2000" dirty="0" smtClean="0"/>
              <a:t> to public pages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sz="2800" dirty="0" smtClean="0"/>
              <a:t>Bonus : </a:t>
            </a:r>
            <a:r>
              <a:rPr lang="fr-FR" sz="2800" dirty="0" err="1" smtClean="0"/>
              <a:t>video</a:t>
            </a:r>
            <a:r>
              <a:rPr lang="fr-FR" sz="2800" dirty="0" smtClean="0"/>
              <a:t> (in </a:t>
            </a:r>
            <a:r>
              <a:rPr lang="fr-FR" sz="2800" dirty="0" smtClean="0">
                <a:hlinkClick r:id="rId6"/>
              </a:rPr>
              <a:t>F</a:t>
            </a:r>
            <a:r>
              <a:rPr lang="fr-FR" sz="2800" dirty="0" smtClean="0"/>
              <a:t> and </a:t>
            </a:r>
            <a:r>
              <a:rPr lang="fr-FR" sz="2800" dirty="0">
                <a:hlinkClick r:id="rId7"/>
              </a:rPr>
              <a:t>E</a:t>
            </a:r>
            <a:r>
              <a:rPr lang="fr-FR" sz="2800" dirty="0" smtClean="0"/>
              <a:t>)</a:t>
            </a:r>
            <a:endParaRPr lang="fr-FR" sz="2800" dirty="0" smtClean="0"/>
          </a:p>
          <a:p>
            <a:pPr marL="36576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196" y="2805922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b="5744"/>
          <a:stretch/>
        </p:blipFill>
        <p:spPr>
          <a:xfrm>
            <a:off x="5002659" y="916229"/>
            <a:ext cx="1615220" cy="77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7113</TotalTime>
  <Words>745</Words>
  <Application>Microsoft Office PowerPoint</Application>
  <PresentationFormat>On-screen Show (16:9)</PresentationFormat>
  <Paragraphs>109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seminars</vt:lpstr>
      <vt:lpstr>Agenda</vt:lpstr>
      <vt:lpstr>Format</vt:lpstr>
      <vt:lpstr>Information permanently available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48</cp:revision>
  <cp:lastPrinted>2015-11-20T08:25:59Z</cp:lastPrinted>
  <dcterms:created xsi:type="dcterms:W3CDTF">2015-08-13T15:06:22Z</dcterms:created>
  <dcterms:modified xsi:type="dcterms:W3CDTF">2021-11-11T16:53:41Z</dcterms:modified>
</cp:coreProperties>
</file>