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61" r:id="rId4"/>
    <p:sldId id="262" r:id="rId5"/>
    <p:sldId id="263" r:id="rId6"/>
    <p:sldId id="267" r:id="rId7"/>
    <p:sldId id="266" r:id="rId8"/>
    <p:sldId id="257" r:id="rId9"/>
    <p:sldId id="258" r:id="rId10"/>
    <p:sldId id="259" r:id="rId11"/>
    <p:sldId id="260" r:id="rId12"/>
    <p:sldId id="265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2596F-CEE7-4C05-A3FD-295C14E8E1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A7CD89-FEEE-40FB-9A35-5559C44FEE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E1F0E-141B-4084-B49B-2976EA3EC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90E71-B8C7-4308-A3C9-2AAB32A1A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84F54-B199-4DBF-B58D-0C02088EB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719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0BDE7-5A83-45EC-B53B-8A1D5F3F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1A672A-816F-4115-B93E-A36ECF091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F5259-7091-4755-9203-E0E344D02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BDC41-54A0-415E-B0ED-19364984F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24355-08DC-4380-921A-7065DA526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194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DFA197-8257-4E3F-97BC-12F08CCBCA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083DE1-BA8F-4423-96FE-15EDA2955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0AF46-57CF-4C59-BC95-B2FAF4EA3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F1325-6C04-4C77-ABE2-A7D271930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3B345-C3B8-448F-8DCD-B3C1A6FE7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59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8ED17-1791-409B-BE44-4A72AEEEA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1D3B0-E50F-4CBD-B65E-03734A408B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D8C8F-5FE0-42AC-B91F-9557E4BF4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59967-E725-46DC-B0BD-6E01E1A16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4C6C7-7E65-4CA4-9D33-BFF05038B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9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5F251-BE6A-4764-904D-DA2348398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7C10F-E3F0-4EFE-BD52-C8E15DE0A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E2FFC-B02E-4A19-89DE-3B9C495DE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B5851-7220-4ACF-A3CC-CC409902C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B7DD2-954D-4E79-B498-127F24C2C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28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3DA8-A269-4637-A455-E5F9282B1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18735-2917-4575-8963-D1CD8CCE0C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2C4561-19ED-46C4-846B-3B4D2B342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E270E-2093-404C-84FE-D8875814D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9DD34-93A0-4609-9501-06C64EC3F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10F0D-CE83-48AE-AB30-7AF6AAA65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43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5184E-B0BB-4CDD-A874-13108FF6E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BBC0A-6C5C-431F-883A-D37B54651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E7FF55-4AD8-4D95-A4F9-BBE5E2583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15CE18-08B0-4910-90A3-B5CEDCCE12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5B83D9-BE29-4B15-B396-F302999009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A456C6-2CC7-4473-AD42-B777958CB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FB5D8D-E8EA-4B7A-B2D5-ED6F5CF6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FEF52A-5F69-4142-B459-D8E21C16B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06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52CE6-5A4A-4599-B38E-EB6D6C3B1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6C32CD-5F9E-4480-ADC0-BBE13A20B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727E35-0F51-482E-85C2-1237D4278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085A80-F2EF-47B2-8D89-33F6B147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635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3B7162-1845-46B4-A298-B620A5944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72DA09-C330-4A72-8144-38DF2F32D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B0100-6CAA-4E36-B70E-D3FFBC4F9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32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9B60C-8CAD-4584-9107-07E651D22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AFFD8-24D7-46EE-BEE7-9F6413C53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D827E5-54DB-4268-ABA0-0947F857A8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BABDA-6DE3-4074-8303-9D0E2389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36C7F6-445C-4A26-82F7-6160A77AD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843309-1299-4C37-8D9B-813B05A16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00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599BA-269A-4F5E-ADB1-A2CD68245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785302-1240-456E-9539-2B5EDC7BEA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4EE777-B46E-4F68-8C1E-48CCCEF0B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467291-4A6C-4436-A6DF-32B2095AA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22194-83A8-49FC-8F6B-13A8C30D3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E30758-A0E4-4E3D-BCFC-1CFD8872C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89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8FEE06-4826-47C3-A8B3-5928D5971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423B5-83B4-4BA8-8B58-AECDF554F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AD1DDE-95CD-4ABB-B873-B7FE66C65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FB64F-A9F8-4720-AB15-76235464E213}" type="datetimeFigureOut">
              <a:rPr lang="en-GB" smtClean="0"/>
              <a:t>29/09/2021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491FC-CBA1-4D8C-8EA3-A44F471E38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E4533-D261-4F51-A8E8-47B72F78B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2B621-2F42-4F59-8BC7-DD604C5DC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683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DAE8F3F-761A-47A0-BE79-139687E92E85}"/>
              </a:ext>
            </a:extLst>
          </p:cNvPr>
          <p:cNvSpPr txBox="1"/>
          <p:nvPr/>
        </p:nvSpPr>
        <p:spPr>
          <a:xfrm>
            <a:off x="908273" y="2062577"/>
            <a:ext cx="110593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r>
              <a:rPr lang="en-US" sz="1600" dirty="0"/>
              <a:t>FOLLOWING SUGGESTIONS, ARE BASED ON MY PARTIAL KNOWLEDGE OF THE JIG DESIGN, AND ONLY FINALISED TO COST REDUCTION EFFORT.</a:t>
            </a:r>
          </a:p>
          <a:p>
            <a:endParaRPr lang="en-US" sz="1600" dirty="0"/>
          </a:p>
          <a:p>
            <a:r>
              <a:rPr lang="en-US" sz="1600" dirty="0"/>
              <a:t>YOU WILL BE ABLE TO JUDGE IF ANY OF THESE SUGGESTIONS IS APPROPRIATE.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ACEBBF-92A9-4884-9203-9A2FC535B2FF}"/>
              </a:ext>
            </a:extLst>
          </p:cNvPr>
          <p:cNvSpPr txBox="1"/>
          <p:nvPr/>
        </p:nvSpPr>
        <p:spPr>
          <a:xfrm>
            <a:off x="190004" y="6507677"/>
            <a:ext cx="1609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Corrado Gargiulo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68026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1AB609-050F-4EF2-BACB-3AC8E1CC7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940" y="865662"/>
            <a:ext cx="6307516" cy="49365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2263DB-64DD-4717-A64F-853B5E805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43" y="1060748"/>
            <a:ext cx="5313577" cy="47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487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38B58C-710D-46E5-BFFC-3F99555944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62" b="6619"/>
          <a:stretch/>
        </p:blipFill>
        <p:spPr>
          <a:xfrm>
            <a:off x="392724" y="226243"/>
            <a:ext cx="5306928" cy="34502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9F031D-5C4E-4958-B3DA-E3F6C08CF4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34" t="12285" r="3404" b="3913"/>
          <a:stretch/>
        </p:blipFill>
        <p:spPr>
          <a:xfrm>
            <a:off x="929870" y="3968685"/>
            <a:ext cx="4534293" cy="24556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AB6006-BC85-46E3-820D-5DEA7A1BF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5471" y="226243"/>
            <a:ext cx="4548910" cy="32811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2057C9-49F5-4F54-B9B2-80649E9695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1511" y="3567638"/>
            <a:ext cx="4059569" cy="306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63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0F3EC0-686F-484D-9119-A6D8E2DC5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329" y="131975"/>
            <a:ext cx="3021943" cy="27038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F1BCD9-7F63-4970-891C-5A78A1F62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170" y="3079098"/>
            <a:ext cx="3182260" cy="3646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CBFCEB-3538-4A43-9085-660464825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301" y="3106133"/>
            <a:ext cx="3465946" cy="36469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C0CDAF-8295-49F6-9DF0-3DE6685AE4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8937" y="131975"/>
            <a:ext cx="1958593" cy="287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3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7E3E7B-A38D-4690-9CB4-276225B60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17" y="1582546"/>
            <a:ext cx="4896269" cy="3590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320D1E-A55C-4FC9-94DB-59AD32391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060" y="1259086"/>
            <a:ext cx="6910722" cy="413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92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811AC1E-EEBD-4C48-B978-0898AE60C8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8" b="143"/>
          <a:stretch/>
        </p:blipFill>
        <p:spPr>
          <a:xfrm>
            <a:off x="109149" y="1562507"/>
            <a:ext cx="5520017" cy="44034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156A20-4D32-4FFF-87F7-EE3CA32B9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229" y="1562508"/>
            <a:ext cx="5639817" cy="440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02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B6A58F-B910-47E7-9786-DE53742EB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297" y="824668"/>
            <a:ext cx="5222818" cy="52086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C13700-E558-4CB6-A03E-EA8656CD2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85" y="824668"/>
            <a:ext cx="4782280" cy="520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462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D41B3B0-023C-4493-8527-ADC435F54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095" y="1070127"/>
            <a:ext cx="6127597" cy="47177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5D9B7B-F9A2-4E48-A163-11356CB7A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08" y="935160"/>
            <a:ext cx="5258800" cy="498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2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016610-0C86-4553-B269-CB0622C7F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980" y="806311"/>
            <a:ext cx="5780342" cy="52453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01B011-246D-4614-A9EE-599E0A7DF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36" y="928540"/>
            <a:ext cx="4575521" cy="500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598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4903FC-3DD5-48A6-ACE8-D7AC606E9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7552"/>
            <a:ext cx="5918119" cy="55028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830CD2-6A6C-4E21-B4E3-C8FD9B09A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3883" y="677551"/>
            <a:ext cx="5707907" cy="550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80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0BF8E0-51EE-40A5-A0C8-1E28BE158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02297"/>
            <a:ext cx="5821105" cy="5453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FD954D-FC30-40FC-BD75-C06655B37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83" y="699634"/>
            <a:ext cx="5821105" cy="545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163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B6B886-CA55-49DE-9560-36E513AF4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69" y="725534"/>
            <a:ext cx="4946586" cy="558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FDBE0E-01A3-4826-B6EF-420DA3CE9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795" y="583733"/>
            <a:ext cx="6079100" cy="587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186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FEF501-BFA5-4DBC-9F3C-30C2D5AB71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48" y="2774515"/>
            <a:ext cx="4878899" cy="38478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D23C4B-DBC0-4913-8699-2EB12E74D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33" y="315178"/>
            <a:ext cx="3759416" cy="22892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EBB779D-4E20-4EB9-95F3-10BFAFD7A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5773" y="1220772"/>
            <a:ext cx="6124079" cy="441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748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38</Words>
  <Application>Microsoft Office PowerPoint</Application>
  <PresentationFormat>Widescreen</PresentationFormat>
  <Paragraphs>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Pascal Jean Secouet</dc:creator>
  <cp:lastModifiedBy>Corrado Gargiulo</cp:lastModifiedBy>
  <cp:revision>5</cp:revision>
  <dcterms:created xsi:type="dcterms:W3CDTF">2021-09-29T11:13:54Z</dcterms:created>
  <dcterms:modified xsi:type="dcterms:W3CDTF">2021-09-29T15:19:45Z</dcterms:modified>
</cp:coreProperties>
</file>