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64"/>
  </p:notesMasterIdLst>
  <p:sldIdLst>
    <p:sldId id="258" r:id="rId5"/>
    <p:sldId id="283" r:id="rId6"/>
    <p:sldId id="262" r:id="rId7"/>
    <p:sldId id="604" r:id="rId8"/>
    <p:sldId id="638" r:id="rId9"/>
    <p:sldId id="639" r:id="rId10"/>
    <p:sldId id="603" r:id="rId11"/>
    <p:sldId id="599" r:id="rId12"/>
    <p:sldId id="601" r:id="rId13"/>
    <p:sldId id="605" r:id="rId14"/>
    <p:sldId id="606" r:id="rId15"/>
    <p:sldId id="607" r:id="rId16"/>
    <p:sldId id="608" r:id="rId17"/>
    <p:sldId id="609" r:id="rId18"/>
    <p:sldId id="610" r:id="rId19"/>
    <p:sldId id="612" r:id="rId20"/>
    <p:sldId id="611" r:id="rId21"/>
    <p:sldId id="613" r:id="rId22"/>
    <p:sldId id="614" r:id="rId23"/>
    <p:sldId id="617" r:id="rId24"/>
    <p:sldId id="623" r:id="rId25"/>
    <p:sldId id="625" r:id="rId26"/>
    <p:sldId id="640" r:id="rId27"/>
    <p:sldId id="629" r:id="rId28"/>
    <p:sldId id="268" r:id="rId29"/>
    <p:sldId id="627" r:id="rId30"/>
    <p:sldId id="598" r:id="rId31"/>
    <p:sldId id="630" r:id="rId32"/>
    <p:sldId id="631" r:id="rId33"/>
    <p:sldId id="632" r:id="rId34"/>
    <p:sldId id="633" r:id="rId35"/>
    <p:sldId id="634" r:id="rId36"/>
    <p:sldId id="635" r:id="rId37"/>
    <p:sldId id="636" r:id="rId38"/>
    <p:sldId id="637" r:id="rId39"/>
    <p:sldId id="658" r:id="rId40"/>
    <p:sldId id="472" r:id="rId41"/>
    <p:sldId id="479" r:id="rId42"/>
    <p:sldId id="486" r:id="rId43"/>
    <p:sldId id="659" r:id="rId44"/>
    <p:sldId id="660" r:id="rId45"/>
    <p:sldId id="624" r:id="rId46"/>
    <p:sldId id="661" r:id="rId47"/>
    <p:sldId id="626" r:id="rId48"/>
    <p:sldId id="484" r:id="rId49"/>
    <p:sldId id="663" r:id="rId50"/>
    <p:sldId id="628" r:id="rId51"/>
    <p:sldId id="665" r:id="rId52"/>
    <p:sldId id="666" r:id="rId53"/>
    <p:sldId id="667" r:id="rId54"/>
    <p:sldId id="487" r:id="rId55"/>
    <p:sldId id="422" r:id="rId56"/>
    <p:sldId id="668" r:id="rId57"/>
    <p:sldId id="669" r:id="rId58"/>
    <p:sldId id="423" r:id="rId59"/>
    <p:sldId id="670" r:id="rId60"/>
    <p:sldId id="671" r:id="rId61"/>
    <p:sldId id="672" r:id="rId62"/>
    <p:sldId id="673" r:id="rId6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Рыжиков Артём Сергеевич" initials="РС" lastIdx="5" clrIdx="0">
    <p:extLst>
      <p:ext uri="{19B8F6BF-5375-455C-9EA6-DF929625EA0E}">
        <p15:presenceInfo xmlns:p15="http://schemas.microsoft.com/office/powerpoint/2012/main" userId="S::aryzhikov@edu.hse.ru::4aadcdae-265f-4871-bedc-7950475199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1093" autoAdjust="0"/>
    <p:restoredTop sz="94660"/>
  </p:normalViewPr>
  <p:slideViewPr>
    <p:cSldViewPr snapToGrid="0">
      <p:cViewPr varScale="1">
        <p:scale>
          <a:sx n="62" d="100"/>
          <a:sy n="62" d="100"/>
        </p:scale>
        <p:origin x="232" y="108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7T19:07:33.283"/>
    </inkml:context>
    <inkml:brush xml:id="br0">
      <inkml:brushProperty name="width" value="0.5" units="cm"/>
      <inkml:brushProperty name="height" value="1" units="cm"/>
      <inkml:brushProperty name="color" value="#FF2500"/>
      <inkml:brushProperty name="tip" value="rectangle"/>
      <inkml:brushProperty name="rasterOp" value="maskPen"/>
    </inkml:brush>
  </inkml:definitions>
  <inkml:trace contextRef="#ctx0" brushRef="#br0">1 3140,'58'-44,"0"0,-1 8,-12 8,-32 18,10 0,11-13,-9 7,9-15,-11 18,0-10,0 0,0 0,0 10,1-7,-1 7,0 0,0-8,0 19,0-19,0-2,0 8,1-16,-12 18,9-10,-8 0,10 10,0-8,0 9,0-1,0-8,1 19,-1-19,0 8,0 0,0-17,0 14,0-7,0 2,-10 9,18-1,-15-8,17 8,-10-10,0 10,0-7,0 7,1 0,-1-7,0 7,0 0,0-8,0 19,0-19,11 8,-9 0,9-7,-11 17,0-17,0 7,0 0,0-7,1 17,-1-18,0 9,0-1,0-8,0 8,0 0,0-7,1 17,-1-17,10 17,-7-17,7 7,-10-10,0 10,1-8,-1 19,0-19,10 19,-7-19,7 18,-10-17,1 17,9-17,-7 17,-3-17,8 7,-16-10,18 10,-9-18,-1 26,-10-26,17 18,-14-10,17 0,-10 0,0 10,1-8,-1 9,0-12,0 12,0-9,0 8,-10-10,18 0,-16 10,8-7,8 7,-15-10,17-1,-10 12,0-9,0 8,1 0,-1-7,0 7,0 0,0-7,0 17,0-18,0 9,1-1,-1-8,0 8,0-10,0 0,0 10,0-7,0 7,-10-10,18 0,-15 10,17-8,-10 8,-10-10,8 0,-9 0,11 0,1 10,-1-8,0 9,0-12,0 12,0-9,0 8,0-10,1 0,-1 10,0-18,0 26,-10-26,18 18,-16 1,18-9,-9 8,-1-10,0 0,0 10,0-7,0 7,0-10,-10-1,18 1,-16 10,9-7,6 7,-14-10,17 0,-10 0,0 0,1 10,-1-8,-10-10,7 14,-7-11,20 28,-7 0,7 0,-9-11,-1-1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27T19:07:41.985"/>
    </inkml:context>
    <inkml:brush xml:id="br0">
      <inkml:brushProperty name="width" value="0.5" units="cm"/>
      <inkml:brushProperty name="height" value="1" units="cm"/>
      <inkml:brushProperty name="color" value="#0069AF"/>
      <inkml:brushProperty name="tip" value="rectangle"/>
      <inkml:brushProperty name="rasterOp" value="maskPen"/>
    </inkml:brush>
  </inkml:definitions>
  <inkml:trace contextRef="#ctx0" brushRef="#br0">1 3662,'51'-42,"0"0,25-21,-35 22,0 14,-13 3,13 8,-18-5,0 18,0-17,1 7,-1 0,0-7,0 17,10-7,-7 10,7-11,-9 9,-1-19,0 8,0 1,0-9,0 19,11-19,-9 18,-2-17,-2 7,2-10,3 0,25-4,-23 3,13-3,-18 14,0-8,0 19,0-19,0 8,1 0,-1-7,0 7,-10-10,18 0,-16 0,18 10,-10-8,1 8,-1-10,-10 0,7 0,-3-18,7 13,7-31,-7 32,3-14,-4 17,0 1,0 0,0 10,0-7,1 7,-1-10,0 0,0 0,0-1,-10 1,7 0,-3-18,11-4,0-1,3-13,-3 13,7-43,12 19,-11-1,9 12,-21 31,3-13,-4 18,-10 0,7 0,-7 0,0-1,7 1,-7 0,0 0,8 0,-19 0,19 0,-19-18,9 13,-11-31,14 13,3-17,15-1,-14 19,10-14,-24 31,10-13,-14 18,0 0,0-29,0 22,0-21,0 10,0 13,0-13,0 18,0-18,0 13,0-31,0 31,0-31,0 14,0-1,0-13,0 13,0 1,0-14,0 31,10-13,-7 18,7 0,-10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22T16:13:18.256"/>
    </inkml:context>
    <inkml:brush xml:id="br0">
      <inkml:brushProperty name="width" value="0.08571" units="cm"/>
      <inkml:brushProperty name="height" value="0.08571" units="cm"/>
      <inkml:brushProperty name="color" value="#992622"/>
    </inkml:brush>
  </inkml:definitions>
  <inkml:trace contextRef="#ctx0" brushRef="#br0">1 1338 21835,'56'-63'101,"2"5"-57,-4 28-32,4 2-12,0 0 134,1-1-112,1 1 90,4-5-67,3-3-11,4-5 11,2-2-12,2-2-10,-4 4 145,-5 2-134,-4 5-12,-5 5-10,-4 4-1,0 0 34,4 1-45,3-4 0,12 1 11,2-6 5,-18 13 1,1 0-5,24-7-12,-30 11 0,-3 2 78,5 0-78,-8 3 67,-8-1 124,11-6-113,-13 1-22,15-5-11,-11 4-34,3 3-11,0 0 0,-4 3 0,-4 0 34,-8 4-23,-6 0-11,6-2 0,-8 1 22,10-2-22,-8 0 0,0 1 23,-5 3-35,-2 0 12,-1 1 0,10-6 0,0 1 0,9-7 0,-3 4-11,0-1-11,-3 3 22,-4 4 0,-5 2 0,-6 2 0,-3 1 0,6-4 33,0 2-33,5-5 0,-3 0 0,-3 1 0,0 1 12,-4 2-12,-1 2 0,4-5 0,-4 3 0,6-5 0,-1 4-23,0-3 34,0 5-11,-2-2 0,-4 5 0,-2 1-22,-3 1-68,-1 0 90,-9 0-22,-5 0 22,-14 3 0,-6 4 11,-8 1 23,-3 5-23,-3-4 23,-6 0-34,1-5 11,-6 0 11,-1 0-22,-3 3 11,-4 3 12,1 2-12,3 1 23,9 1 10,7-1 35,14-2-57,8-3 45,11-5 113,8-1-24,4-2 69,2 0-270,15 0 0,10 0 12,22-3-113,11-1-45,9-3 34,3 2 23,-2-1 78,-6 2-22,-7-2 55,-6-1-10,-8 0 10,-4-1 23,-2 1 0,0 2 0,-3 0-11,0 3 11,-6 1 0,-4 1-22,2 0 22,-9 0-23,4 0 12,-5 0 11,1-2 0,1-1 0,0-1 0,-3-1 22,-4 4-22,-5-1 12,-2 2-46,-2 0 0,6-1-10,0-3 44,8-1-56,-3-2 56,4 1-12,-8 2-10,1 1 22,-6 3-67,-1 0 67,-5 0 45,0 0-57,-6 0 12,3 0 0,-3 0 23,3 0-23,0 0 0,4 0 33,0 0 12,3 0-67,-2 1 11,1 3 11,-4 2-12,-4 5 24,-5 2-12,-4 4 0,-2 3 0,0 2-12,0 2 1,2 6 11,-3 4 23,0 8-1,-4 3-11,0 2-11,-3 0 23,-11 13-23,11-21 0,-6 7 0,19-27 22,3-5-11,6-7 0,1 0-11,3-5 101,0-1-7216,1-1 7115,1-12 0,-2 9 0,2-9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R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EFDAB0-3815-DE40-98A0-D4748ED7AB6C}" type="datetimeFigureOut">
              <a:rPr lang="en-RU" smtClean="0"/>
              <a:t>11/23/21</a:t>
            </a:fld>
            <a:endParaRPr lang="en-R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R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R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BD9FF7-1C9D-BC40-B9CF-45E6FE0F629F}" type="slidenum">
              <a:rPr lang="en-RU" smtClean="0"/>
              <a:t>‹#›</a:t>
            </a:fld>
            <a:endParaRPr lang="en-RU"/>
          </a:p>
        </p:txBody>
      </p:sp>
    </p:spTree>
    <p:extLst>
      <p:ext uri="{BB962C8B-B14F-4D97-AF65-F5344CB8AC3E}">
        <p14:creationId xmlns:p14="http://schemas.microsoft.com/office/powerpoint/2010/main" val="4100758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D971D-E062-4E3A-9256-C9F1BE7FC79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ru-RU"/>
          </a:p>
        </p:txBody>
      </p:sp>
      <p:sp>
        <p:nvSpPr>
          <p:cNvPr id="3" name="Subtitle 2">
            <a:extLst>
              <a:ext uri="{FF2B5EF4-FFF2-40B4-BE49-F238E27FC236}">
                <a16:creationId xmlns:a16="http://schemas.microsoft.com/office/drawing/2014/main" id="{0D312EAA-BEA0-49B5-9C5F-C9C5FA29D776}"/>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a:extLst>
              <a:ext uri="{FF2B5EF4-FFF2-40B4-BE49-F238E27FC236}">
                <a16:creationId xmlns:a16="http://schemas.microsoft.com/office/drawing/2014/main" id="{14BC5F56-64F5-443B-8C1B-FC11F3092735}"/>
              </a:ext>
            </a:extLst>
          </p:cNvPr>
          <p:cNvSpPr>
            <a:spLocks noGrp="1"/>
          </p:cNvSpPr>
          <p:nvPr>
            <p:ph type="dt" sz="half" idx="10"/>
          </p:nvPr>
        </p:nvSpPr>
        <p:spPr>
          <a:xfrm>
            <a:off x="838200" y="6356350"/>
            <a:ext cx="2743200" cy="365125"/>
          </a:xfrm>
          <a:prstGeom prst="rect">
            <a:avLst/>
          </a:prstGeom>
        </p:spPr>
        <p:txBody>
          <a:bodyPr/>
          <a:lstStyle/>
          <a:p>
            <a:r>
              <a:rPr lang="ru-RU"/>
              <a:t>13.04.2020</a:t>
            </a:r>
          </a:p>
        </p:txBody>
      </p:sp>
      <p:sp>
        <p:nvSpPr>
          <p:cNvPr id="5" name="Footer Placeholder 4">
            <a:extLst>
              <a:ext uri="{FF2B5EF4-FFF2-40B4-BE49-F238E27FC236}">
                <a16:creationId xmlns:a16="http://schemas.microsoft.com/office/drawing/2014/main" id="{E562FAF4-858F-422F-BE0F-094B8068E743}"/>
              </a:ext>
            </a:extLst>
          </p:cNvPr>
          <p:cNvSpPr>
            <a:spLocks noGrp="1"/>
          </p:cNvSpPr>
          <p:nvPr>
            <p:ph type="ftr" sz="quarter" idx="11"/>
          </p:nvPr>
        </p:nvSpPr>
        <p:spPr>
          <a:xfrm>
            <a:off x="4038600" y="6356350"/>
            <a:ext cx="4114800" cy="365125"/>
          </a:xfrm>
          <a:prstGeom prst="rect">
            <a:avLst/>
          </a:prstGeom>
        </p:spPr>
        <p:txBody>
          <a:bodyPr/>
          <a:lstStyle/>
          <a:p>
            <a:r>
              <a:rPr lang="en-GB"/>
              <a:t>V. Belavin, et. al., NRU HSE</a:t>
            </a:r>
            <a:endParaRPr lang="ru-RU"/>
          </a:p>
        </p:txBody>
      </p:sp>
      <p:sp>
        <p:nvSpPr>
          <p:cNvPr id="6" name="Slide Number Placeholder 5">
            <a:extLst>
              <a:ext uri="{FF2B5EF4-FFF2-40B4-BE49-F238E27FC236}">
                <a16:creationId xmlns:a16="http://schemas.microsoft.com/office/drawing/2014/main" id="{8742F417-8248-45A5-AF46-77F4796BF8CF}"/>
              </a:ext>
            </a:extLst>
          </p:cNvPr>
          <p:cNvSpPr>
            <a:spLocks noGrp="1"/>
          </p:cNvSpPr>
          <p:nvPr>
            <p:ph type="sldNum" sz="quarter" idx="12"/>
          </p:nvPr>
        </p:nvSpPr>
        <p:spPr>
          <a:xfrm>
            <a:off x="8610600" y="6356350"/>
            <a:ext cx="2743200" cy="365125"/>
          </a:xfrm>
          <a:prstGeom prst="rect">
            <a:avLst/>
          </a:prstGeom>
        </p:spPr>
        <p:txBody>
          <a:bodyPr/>
          <a:lstStyle/>
          <a:p>
            <a:fld id="{21ABC42C-C6CC-47FC-904E-31573FDBB029}" type="slidenum">
              <a:rPr lang="ru-RU" smtClean="0"/>
              <a:t>‹#›</a:t>
            </a:fld>
            <a:endParaRPr lang="ru-RU"/>
          </a:p>
        </p:txBody>
      </p:sp>
    </p:spTree>
    <p:extLst>
      <p:ext uri="{BB962C8B-B14F-4D97-AF65-F5344CB8AC3E}">
        <p14:creationId xmlns:p14="http://schemas.microsoft.com/office/powerpoint/2010/main" val="1957235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pPr>
              <a:defRPr/>
            </a:pPr>
            <a:fld id="{98DCF3A0-CB3E-EC44-A59E-0F3B69F49190}" type="datetimeFigureOut">
              <a:rPr lang="ru-RU" smtClean="0"/>
              <a:pPr>
                <a:defRPr/>
              </a:pPr>
              <a:t>23.11.2021</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EC60B20E-F1F2-D14F-B5EA-363D624471B4}" type="slidenum">
              <a:rPr lang="ru-RU" altLang="ru-RU" smtClean="0"/>
              <a:pPr>
                <a:defRPr/>
              </a:pPr>
              <a:t>‹#›</a:t>
            </a:fld>
            <a:endParaRPr lang="ru-RU" altLang="ru-RU"/>
          </a:p>
        </p:txBody>
      </p:sp>
    </p:spTree>
    <p:extLst>
      <p:ext uri="{BB962C8B-B14F-4D97-AF65-F5344CB8AC3E}">
        <p14:creationId xmlns:p14="http://schemas.microsoft.com/office/powerpoint/2010/main" val="2162533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Сравнение">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C42286-19DA-4FA9-8EA1-884BEE2609B0}"/>
              </a:ext>
            </a:extLst>
          </p:cNvPr>
          <p:cNvSpPr>
            <a:spLocks noGrp="1"/>
          </p:cNvSpPr>
          <p:nvPr>
            <p:ph type="body" idx="1"/>
          </p:nvPr>
        </p:nvSpPr>
        <p:spPr>
          <a:xfrm>
            <a:off x="839788" y="1681163"/>
            <a:ext cx="5157787" cy="63870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5" name="Text Placeholder 4">
            <a:extLst>
              <a:ext uri="{FF2B5EF4-FFF2-40B4-BE49-F238E27FC236}">
                <a16:creationId xmlns:a16="http://schemas.microsoft.com/office/drawing/2014/main" id="{E87F72A3-437B-4178-8C02-76196725CEBD}"/>
              </a:ext>
            </a:extLst>
          </p:cNvPr>
          <p:cNvSpPr>
            <a:spLocks noGrp="1"/>
          </p:cNvSpPr>
          <p:nvPr>
            <p:ph type="body" sz="quarter" idx="3"/>
          </p:nvPr>
        </p:nvSpPr>
        <p:spPr>
          <a:xfrm>
            <a:off x="6172200" y="1681163"/>
            <a:ext cx="5183188" cy="63870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itle 1">
            <a:extLst>
              <a:ext uri="{FF2B5EF4-FFF2-40B4-BE49-F238E27FC236}">
                <a16:creationId xmlns:a16="http://schemas.microsoft.com/office/drawing/2014/main" id="{2D541031-081E-D649-9D9D-B5A69B159B13}"/>
              </a:ext>
            </a:extLst>
          </p:cNvPr>
          <p:cNvSpPr>
            <a:spLocks noGrp="1"/>
          </p:cNvSpPr>
          <p:nvPr>
            <p:ph type="title"/>
          </p:nvPr>
        </p:nvSpPr>
        <p:spPr>
          <a:xfrm>
            <a:off x="192505" y="72192"/>
            <a:ext cx="11806990" cy="765843"/>
          </a:xfrm>
          <a:prstGeom prst="rect">
            <a:avLst/>
          </a:prstGeom>
        </p:spPr>
        <p:txBody>
          <a:bodyPr/>
          <a:lstStyle>
            <a:lvl1pPr>
              <a:defRPr>
                <a:solidFill>
                  <a:schemeClr val="tx2"/>
                </a:solidFill>
                <a:latin typeface="Myriad Pro" panose="020B0503030403020204" pitchFamily="34" charset="0"/>
              </a:defRPr>
            </a:lvl1pPr>
          </a:lstStyle>
          <a:p>
            <a:r>
              <a:rPr lang="ru-RU"/>
              <a:t>Образец заголовка</a:t>
            </a:r>
            <a:endParaRPr lang="ru-RU" dirty="0"/>
          </a:p>
        </p:txBody>
      </p:sp>
      <p:sp>
        <p:nvSpPr>
          <p:cNvPr id="14" name="Content Placeholder 2">
            <a:extLst>
              <a:ext uri="{FF2B5EF4-FFF2-40B4-BE49-F238E27FC236}">
                <a16:creationId xmlns:a16="http://schemas.microsoft.com/office/drawing/2014/main" id="{486A488A-F909-E947-83F1-C74499D0736E}"/>
              </a:ext>
            </a:extLst>
          </p:cNvPr>
          <p:cNvSpPr>
            <a:spLocks noGrp="1"/>
          </p:cNvSpPr>
          <p:nvPr>
            <p:ph idx="13"/>
          </p:nvPr>
        </p:nvSpPr>
        <p:spPr>
          <a:xfrm>
            <a:off x="838200" y="2505075"/>
            <a:ext cx="5181600" cy="3671888"/>
          </a:xfrm>
          <a:prstGeom prst="rect">
            <a:avLst/>
          </a:prstGeom>
        </p:spPr>
        <p:txBody>
          <a:bodyPr/>
          <a:lstStyle>
            <a:lvl1pPr marL="228600" indent="-410400" fontAlgn="ctr">
              <a:spcBef>
                <a:spcPts val="1000"/>
              </a:spcBef>
              <a:buClr>
                <a:schemeClr val="tx2"/>
              </a:buClr>
              <a:buSzPct val="70000"/>
              <a:buFont typeface="Menlo Bold" panose="020B0609030804020204" pitchFamily="49" charset="0"/>
              <a:buChar char="▶"/>
              <a:defRPr/>
            </a:lvl1pPr>
            <a:lvl2pPr marL="685800" indent="-288000" fontAlgn="ctr">
              <a:spcBef>
                <a:spcPts val="1000"/>
              </a:spcBef>
              <a:buClr>
                <a:schemeClr val="tx1"/>
              </a:buClr>
              <a:buFont typeface="System Font Regular"/>
              <a:buChar char="–"/>
              <a:defRPr/>
            </a:lvl2pPr>
            <a:lvl3pPr marL="1143000" indent="-288000" fontAlgn="ctr">
              <a:spcBef>
                <a:spcPts val="1000"/>
              </a:spcBef>
              <a:buClr>
                <a:schemeClr val="tx1"/>
              </a:buClr>
              <a:buFont typeface="System Font Regular"/>
              <a:buChar char="–"/>
              <a:defRPr/>
            </a:lvl3pPr>
            <a:lvl4pPr marL="1600200" indent="-288000" fontAlgn="ctr">
              <a:spcBef>
                <a:spcPts val="1000"/>
              </a:spcBef>
              <a:buClr>
                <a:schemeClr val="tx1"/>
              </a:buClr>
              <a:buFont typeface="System Font Regular"/>
              <a:buChar char="–"/>
              <a:defRPr/>
            </a:lvl4pPr>
            <a:lvl5pPr marL="2057400" indent="-288000" fontAlgn="ctr">
              <a:spcBef>
                <a:spcPts val="1000"/>
              </a:spcBef>
              <a:buClr>
                <a:schemeClr val="tx1"/>
              </a:buClr>
              <a:buFont typeface="System Font Regular"/>
              <a:buChar cha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5" name="Content Placeholder 2">
            <a:extLst>
              <a:ext uri="{FF2B5EF4-FFF2-40B4-BE49-F238E27FC236}">
                <a16:creationId xmlns:a16="http://schemas.microsoft.com/office/drawing/2014/main" id="{0F759048-16B0-D642-8642-7D4ABFDA658D}"/>
              </a:ext>
            </a:extLst>
          </p:cNvPr>
          <p:cNvSpPr>
            <a:spLocks noGrp="1"/>
          </p:cNvSpPr>
          <p:nvPr>
            <p:ph idx="14"/>
          </p:nvPr>
        </p:nvSpPr>
        <p:spPr>
          <a:xfrm>
            <a:off x="6172202" y="2505075"/>
            <a:ext cx="5181600" cy="3671888"/>
          </a:xfrm>
          <a:prstGeom prst="rect">
            <a:avLst/>
          </a:prstGeom>
        </p:spPr>
        <p:txBody>
          <a:bodyPr/>
          <a:lstStyle>
            <a:lvl1pPr marL="228600" indent="-410400" fontAlgn="ctr">
              <a:spcBef>
                <a:spcPts val="1000"/>
              </a:spcBef>
              <a:buClr>
                <a:schemeClr val="tx2"/>
              </a:buClr>
              <a:buSzPct val="70000"/>
              <a:buFont typeface="Menlo Bold" panose="020B0609030804020204" pitchFamily="49" charset="0"/>
              <a:buChar char="▶"/>
              <a:defRPr/>
            </a:lvl1pPr>
            <a:lvl2pPr marL="685800" indent="-288000" fontAlgn="ctr">
              <a:spcBef>
                <a:spcPts val="1000"/>
              </a:spcBef>
              <a:buClr>
                <a:schemeClr val="tx1"/>
              </a:buClr>
              <a:buFont typeface="System Font Regular"/>
              <a:buChar char="–"/>
              <a:defRPr/>
            </a:lvl2pPr>
            <a:lvl3pPr marL="1143000" indent="-288000" fontAlgn="ctr">
              <a:spcBef>
                <a:spcPts val="1000"/>
              </a:spcBef>
              <a:buClr>
                <a:schemeClr val="tx1"/>
              </a:buClr>
              <a:buFont typeface="System Font Regular"/>
              <a:buChar char="–"/>
              <a:defRPr/>
            </a:lvl3pPr>
            <a:lvl4pPr marL="1600200" indent="-288000" fontAlgn="ctr">
              <a:spcBef>
                <a:spcPts val="1000"/>
              </a:spcBef>
              <a:buClr>
                <a:schemeClr val="tx1"/>
              </a:buClr>
              <a:buFont typeface="System Font Regular"/>
              <a:buChar char="–"/>
              <a:defRPr/>
            </a:lvl4pPr>
            <a:lvl5pPr marL="2057400" indent="-288000" fontAlgn="ctr">
              <a:spcBef>
                <a:spcPts val="1000"/>
              </a:spcBef>
              <a:buClr>
                <a:schemeClr val="tx1"/>
              </a:buClr>
              <a:buFont typeface="System Font Regular"/>
              <a:buChar cha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16" name="Date Placeholder 2">
            <a:extLst>
              <a:ext uri="{FF2B5EF4-FFF2-40B4-BE49-F238E27FC236}">
                <a16:creationId xmlns:a16="http://schemas.microsoft.com/office/drawing/2014/main" id="{E22A78F8-7F3C-8E4F-BC9B-97654A58E5B3}"/>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fld id="{F2FFB779-270B-4192-84BA-A697F48306DC}" type="datetimeFigureOut">
              <a:rPr lang="ru-RU" smtClean="0"/>
              <a:t>23.11.2021</a:t>
            </a:fld>
            <a:endParaRPr lang="ru-RU"/>
          </a:p>
        </p:txBody>
      </p:sp>
      <p:sp>
        <p:nvSpPr>
          <p:cNvPr id="17" name="Footer Placeholder 3">
            <a:extLst>
              <a:ext uri="{FF2B5EF4-FFF2-40B4-BE49-F238E27FC236}">
                <a16:creationId xmlns:a16="http://schemas.microsoft.com/office/drawing/2014/main" id="{3E43F7A9-3982-2043-B17B-FCCBA40BC835}"/>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endParaRPr lang="ru-RU"/>
          </a:p>
        </p:txBody>
      </p:sp>
      <p:sp>
        <p:nvSpPr>
          <p:cNvPr id="18" name="Slide Number Placeholder 4">
            <a:extLst>
              <a:ext uri="{FF2B5EF4-FFF2-40B4-BE49-F238E27FC236}">
                <a16:creationId xmlns:a16="http://schemas.microsoft.com/office/drawing/2014/main" id="{A3852D33-C256-024C-AEEA-E4C92A0E9F8E}"/>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36947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91C920-BB07-4E64-AEAC-D14D1F5CBF1B}"/>
              </a:ext>
            </a:extLst>
          </p:cNvPr>
          <p:cNvSpPr>
            <a:spLocks noGrp="1"/>
          </p:cNvSpPr>
          <p:nvPr>
            <p:ph idx="1"/>
          </p:nvPr>
        </p:nvSpPr>
        <p:spPr>
          <a:xfrm>
            <a:off x="838200" y="1418253"/>
            <a:ext cx="10515600" cy="4758710"/>
          </a:xfrm>
          <a:prstGeom prst="rect">
            <a:avLst/>
          </a:prstGeom>
        </p:spPr>
        <p:txBody>
          <a:bodyPr>
            <a:normAutofit/>
          </a:bodyPr>
          <a:lstStyle>
            <a:lvl1pPr marL="720000" indent="-410400" fontAlgn="ctr">
              <a:lnSpc>
                <a:spcPct val="125000"/>
              </a:lnSpc>
              <a:spcBef>
                <a:spcPts val="700"/>
              </a:spcBef>
              <a:buClr>
                <a:schemeClr val="tx2"/>
              </a:buClr>
              <a:buSzPct val="70000"/>
              <a:buFont typeface="Menlo Bold" panose="020B0609030804020204" pitchFamily="49" charset="0"/>
              <a:buChar char="▶"/>
              <a:defRPr sz="2400"/>
            </a:lvl1pPr>
            <a:lvl2pPr marL="1008000" indent="-288000" fontAlgn="ctr">
              <a:lnSpc>
                <a:spcPct val="125000"/>
              </a:lnSpc>
              <a:spcBef>
                <a:spcPts val="700"/>
              </a:spcBef>
              <a:buClr>
                <a:schemeClr val="tx1"/>
              </a:buClr>
              <a:buFont typeface="System Font Regular"/>
              <a:buChar char="–"/>
              <a:defRPr sz="2000"/>
            </a:lvl2pPr>
            <a:lvl3pPr marL="1314000" indent="-288000" fontAlgn="ctr">
              <a:lnSpc>
                <a:spcPct val="125000"/>
              </a:lnSpc>
              <a:spcBef>
                <a:spcPts val="700"/>
              </a:spcBef>
              <a:buClr>
                <a:schemeClr val="tx1"/>
              </a:buClr>
              <a:buFont typeface="System Font Regular"/>
              <a:buChar char="–"/>
              <a:defRPr sz="1800"/>
            </a:lvl3pPr>
            <a:lvl4pPr marL="1600200" indent="-288000" fontAlgn="ctr">
              <a:lnSpc>
                <a:spcPct val="125000"/>
              </a:lnSpc>
              <a:spcBef>
                <a:spcPts val="700"/>
              </a:spcBef>
              <a:buClr>
                <a:schemeClr val="tx1"/>
              </a:buClr>
              <a:buFont typeface="System Font Regular"/>
              <a:buChar char="–"/>
              <a:defRPr sz="1600"/>
            </a:lvl4pPr>
            <a:lvl5pPr marL="1872000" indent="-288000" fontAlgn="ctr">
              <a:lnSpc>
                <a:spcPct val="125000"/>
              </a:lnSpc>
              <a:spcBef>
                <a:spcPts val="700"/>
              </a:spcBef>
              <a:buClr>
                <a:schemeClr val="tx1"/>
              </a:buClr>
              <a:buFont typeface="System Font Regular"/>
              <a:buChar cha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7" name="Title 1">
            <a:extLst>
              <a:ext uri="{FF2B5EF4-FFF2-40B4-BE49-F238E27FC236}">
                <a16:creationId xmlns:a16="http://schemas.microsoft.com/office/drawing/2014/main" id="{B5B6BAA2-D1AD-8C4E-91DE-7F67EDAD0E24}"/>
              </a:ext>
            </a:extLst>
          </p:cNvPr>
          <p:cNvSpPr>
            <a:spLocks noGrp="1"/>
          </p:cNvSpPr>
          <p:nvPr>
            <p:ph type="title"/>
          </p:nvPr>
        </p:nvSpPr>
        <p:spPr>
          <a:xfrm>
            <a:off x="192505" y="72192"/>
            <a:ext cx="11806990" cy="765843"/>
          </a:xfrm>
          <a:prstGeom prst="rect">
            <a:avLst/>
          </a:prstGeom>
        </p:spPr>
        <p:txBody>
          <a:bodyPr/>
          <a:lstStyle>
            <a:lvl1pPr>
              <a:defRPr>
                <a:solidFill>
                  <a:schemeClr val="tx2"/>
                </a:solidFill>
                <a:latin typeface="Myriad Pro" panose="020B0503030403020204" pitchFamily="34" charset="0"/>
              </a:defRPr>
            </a:lvl1pPr>
          </a:lstStyle>
          <a:p>
            <a:r>
              <a:rPr lang="en-US" dirty="0"/>
              <a:t>Click to edit Master title style</a:t>
            </a:r>
            <a:endParaRPr lang="ru-RU" dirty="0"/>
          </a:p>
        </p:txBody>
      </p:sp>
      <p:sp>
        <p:nvSpPr>
          <p:cNvPr id="11" name="Date Placeholder 2">
            <a:extLst>
              <a:ext uri="{FF2B5EF4-FFF2-40B4-BE49-F238E27FC236}">
                <a16:creationId xmlns:a16="http://schemas.microsoft.com/office/drawing/2014/main" id="{E2BC9F9F-4877-FA4F-9CB7-213050EE0B38}"/>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12" name="Footer Placeholder 3">
            <a:extLst>
              <a:ext uri="{FF2B5EF4-FFF2-40B4-BE49-F238E27FC236}">
                <a16:creationId xmlns:a16="http://schemas.microsoft.com/office/drawing/2014/main" id="{FC11485F-D050-6243-8582-A2EFAD5CF62B}"/>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13" name="Slide Number Placeholder 4">
            <a:extLst>
              <a:ext uri="{FF2B5EF4-FFF2-40B4-BE49-F238E27FC236}">
                <a16:creationId xmlns:a16="http://schemas.microsoft.com/office/drawing/2014/main" id="{257F2958-960D-074A-9A25-7F13F77FCF49}"/>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3223734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2421CFF-0CA8-2D43-9A85-70A177879AAB}"/>
              </a:ext>
            </a:extLst>
          </p:cNvPr>
          <p:cNvSpPr>
            <a:spLocks noGrp="1"/>
          </p:cNvSpPr>
          <p:nvPr>
            <p:ph type="title"/>
          </p:nvPr>
        </p:nvSpPr>
        <p:spPr>
          <a:xfrm>
            <a:off x="192505" y="72192"/>
            <a:ext cx="11806990" cy="765843"/>
          </a:xfrm>
          <a:prstGeom prst="rect">
            <a:avLst/>
          </a:prstGeom>
        </p:spPr>
        <p:txBody>
          <a:bodyPr/>
          <a:lstStyle>
            <a:lvl1pPr>
              <a:defRPr>
                <a:solidFill>
                  <a:schemeClr val="tx2"/>
                </a:solidFill>
                <a:latin typeface="Myriad Pro" panose="020B0503030403020204" pitchFamily="34" charset="0"/>
              </a:defRPr>
            </a:lvl1pPr>
          </a:lstStyle>
          <a:p>
            <a:r>
              <a:rPr lang="en-US" dirty="0"/>
              <a:t>Click to edit Master title style</a:t>
            </a:r>
            <a:endParaRPr lang="ru-RU" dirty="0"/>
          </a:p>
        </p:txBody>
      </p:sp>
      <p:sp>
        <p:nvSpPr>
          <p:cNvPr id="12" name="Content Placeholder 2">
            <a:extLst>
              <a:ext uri="{FF2B5EF4-FFF2-40B4-BE49-F238E27FC236}">
                <a16:creationId xmlns:a16="http://schemas.microsoft.com/office/drawing/2014/main" id="{4E43E9BD-88E6-9E40-A873-8D42F31C80D9}"/>
              </a:ext>
            </a:extLst>
          </p:cNvPr>
          <p:cNvSpPr>
            <a:spLocks noGrp="1"/>
          </p:cNvSpPr>
          <p:nvPr>
            <p:ph idx="1"/>
          </p:nvPr>
        </p:nvSpPr>
        <p:spPr>
          <a:xfrm>
            <a:off x="838200" y="1825625"/>
            <a:ext cx="5181600" cy="4351338"/>
          </a:xfrm>
          <a:prstGeom prst="rect">
            <a:avLst/>
          </a:prstGeom>
        </p:spPr>
        <p:txBody>
          <a:bodyPr/>
          <a:lstStyle>
            <a:lvl1pPr marL="228600" indent="-410400" fontAlgn="ctr">
              <a:lnSpc>
                <a:spcPct val="125000"/>
              </a:lnSpc>
              <a:spcBef>
                <a:spcPts val="700"/>
              </a:spcBef>
              <a:buClr>
                <a:schemeClr val="tx2"/>
              </a:buClr>
              <a:buSzPct val="70000"/>
              <a:buFont typeface="Menlo Bold" panose="020B0609030804020204" pitchFamily="49" charset="0"/>
              <a:buChar char="▶"/>
              <a:defRPr/>
            </a:lvl1pPr>
            <a:lvl2pPr marL="685800" indent="-288000" fontAlgn="ctr">
              <a:lnSpc>
                <a:spcPct val="125000"/>
              </a:lnSpc>
              <a:spcBef>
                <a:spcPts val="700"/>
              </a:spcBef>
              <a:buClr>
                <a:schemeClr val="tx1"/>
              </a:buClr>
              <a:buFont typeface="System Font Regular"/>
              <a:buChar char="–"/>
              <a:defRPr/>
            </a:lvl2pPr>
            <a:lvl3pPr marL="1143000" indent="-288000" fontAlgn="ctr">
              <a:lnSpc>
                <a:spcPct val="125000"/>
              </a:lnSpc>
              <a:spcBef>
                <a:spcPts val="700"/>
              </a:spcBef>
              <a:buClr>
                <a:schemeClr val="tx1"/>
              </a:buClr>
              <a:buFont typeface="System Font Regular"/>
              <a:buChar char="–"/>
              <a:defRPr/>
            </a:lvl3pPr>
            <a:lvl4pPr marL="1600200" indent="-288000" fontAlgn="ctr">
              <a:lnSpc>
                <a:spcPct val="125000"/>
              </a:lnSpc>
              <a:spcBef>
                <a:spcPts val="700"/>
              </a:spcBef>
              <a:buClr>
                <a:schemeClr val="tx1"/>
              </a:buClr>
              <a:buFont typeface="System Font Regular"/>
              <a:buChar char="–"/>
              <a:defRPr/>
            </a:lvl4pPr>
            <a:lvl5pPr marL="2057400" indent="-288000" fontAlgn="ctr">
              <a:lnSpc>
                <a:spcPct val="125000"/>
              </a:lnSpc>
              <a:spcBef>
                <a:spcPts val="700"/>
              </a:spcBef>
              <a:buClr>
                <a:schemeClr val="tx1"/>
              </a:buClr>
              <a:buFont typeface="System Font Regular"/>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3" name="Content Placeholder 2">
            <a:extLst>
              <a:ext uri="{FF2B5EF4-FFF2-40B4-BE49-F238E27FC236}">
                <a16:creationId xmlns:a16="http://schemas.microsoft.com/office/drawing/2014/main" id="{C5E55ABA-8C2A-FC4C-88D8-01897659CF30}"/>
              </a:ext>
            </a:extLst>
          </p:cNvPr>
          <p:cNvSpPr>
            <a:spLocks noGrp="1"/>
          </p:cNvSpPr>
          <p:nvPr>
            <p:ph idx="13"/>
          </p:nvPr>
        </p:nvSpPr>
        <p:spPr>
          <a:xfrm>
            <a:off x="6172202" y="1825625"/>
            <a:ext cx="5181600" cy="4351338"/>
          </a:xfrm>
          <a:prstGeom prst="rect">
            <a:avLst/>
          </a:prstGeom>
        </p:spPr>
        <p:txBody>
          <a:bodyPr/>
          <a:lstStyle>
            <a:lvl1pPr marL="228600" indent="-410400" fontAlgn="ctr">
              <a:lnSpc>
                <a:spcPct val="125000"/>
              </a:lnSpc>
              <a:spcBef>
                <a:spcPts val="700"/>
              </a:spcBef>
              <a:buClr>
                <a:schemeClr val="tx2"/>
              </a:buClr>
              <a:buSzPct val="70000"/>
              <a:buFont typeface="Menlo Bold" panose="020B0609030804020204" pitchFamily="49" charset="0"/>
              <a:buChar char="▶"/>
              <a:defRPr/>
            </a:lvl1pPr>
            <a:lvl2pPr marL="685800" indent="-288000" fontAlgn="ctr">
              <a:lnSpc>
                <a:spcPct val="125000"/>
              </a:lnSpc>
              <a:spcBef>
                <a:spcPts val="700"/>
              </a:spcBef>
              <a:buClr>
                <a:schemeClr val="tx1"/>
              </a:buClr>
              <a:buFont typeface="System Font Regular"/>
              <a:buChar char="–"/>
              <a:defRPr/>
            </a:lvl2pPr>
            <a:lvl3pPr marL="1143000" indent="-288000" fontAlgn="ctr">
              <a:lnSpc>
                <a:spcPct val="125000"/>
              </a:lnSpc>
              <a:spcBef>
                <a:spcPts val="700"/>
              </a:spcBef>
              <a:buClr>
                <a:schemeClr val="tx1"/>
              </a:buClr>
              <a:buFont typeface="System Font Regular"/>
              <a:buChar char="–"/>
              <a:defRPr/>
            </a:lvl3pPr>
            <a:lvl4pPr marL="1600200" indent="-288000" fontAlgn="ctr">
              <a:lnSpc>
                <a:spcPct val="125000"/>
              </a:lnSpc>
              <a:spcBef>
                <a:spcPts val="700"/>
              </a:spcBef>
              <a:buClr>
                <a:schemeClr val="tx1"/>
              </a:buClr>
              <a:buFont typeface="System Font Regular"/>
              <a:buChar char="–"/>
              <a:defRPr/>
            </a:lvl4pPr>
            <a:lvl5pPr marL="2057400" indent="-288000" fontAlgn="ctr">
              <a:lnSpc>
                <a:spcPct val="125000"/>
              </a:lnSpc>
              <a:spcBef>
                <a:spcPts val="700"/>
              </a:spcBef>
              <a:buClr>
                <a:schemeClr val="tx1"/>
              </a:buClr>
              <a:buFont typeface="System Font Regular"/>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4" name="Date Placeholder 2">
            <a:extLst>
              <a:ext uri="{FF2B5EF4-FFF2-40B4-BE49-F238E27FC236}">
                <a16:creationId xmlns:a16="http://schemas.microsoft.com/office/drawing/2014/main" id="{C69259D8-85C8-AD46-B6E4-4350B50F882D}"/>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15" name="Footer Placeholder 3">
            <a:extLst>
              <a:ext uri="{FF2B5EF4-FFF2-40B4-BE49-F238E27FC236}">
                <a16:creationId xmlns:a16="http://schemas.microsoft.com/office/drawing/2014/main" id="{FA87A59D-1541-EB41-9EF2-1C18CC03892E}"/>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16" name="Slide Number Placeholder 4">
            <a:extLst>
              <a:ext uri="{FF2B5EF4-FFF2-40B4-BE49-F238E27FC236}">
                <a16:creationId xmlns:a16="http://schemas.microsoft.com/office/drawing/2014/main" id="{2081CDC2-B8A8-5D4B-8EDE-A5B7366AABE0}"/>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70743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C42286-19DA-4FA9-8EA1-884BEE2609B0}"/>
              </a:ext>
            </a:extLst>
          </p:cNvPr>
          <p:cNvSpPr>
            <a:spLocks noGrp="1"/>
          </p:cNvSpPr>
          <p:nvPr>
            <p:ph type="body" idx="1"/>
          </p:nvPr>
        </p:nvSpPr>
        <p:spPr>
          <a:xfrm>
            <a:off x="839788" y="1681163"/>
            <a:ext cx="5157787" cy="63870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a:extLst>
              <a:ext uri="{FF2B5EF4-FFF2-40B4-BE49-F238E27FC236}">
                <a16:creationId xmlns:a16="http://schemas.microsoft.com/office/drawing/2014/main" id="{E87F72A3-437B-4178-8C02-76196725CEBD}"/>
              </a:ext>
            </a:extLst>
          </p:cNvPr>
          <p:cNvSpPr>
            <a:spLocks noGrp="1"/>
          </p:cNvSpPr>
          <p:nvPr>
            <p:ph type="body" sz="quarter" idx="3"/>
          </p:nvPr>
        </p:nvSpPr>
        <p:spPr>
          <a:xfrm>
            <a:off x="6172200" y="1681163"/>
            <a:ext cx="5183188" cy="63870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0" name="Title 1">
            <a:extLst>
              <a:ext uri="{FF2B5EF4-FFF2-40B4-BE49-F238E27FC236}">
                <a16:creationId xmlns:a16="http://schemas.microsoft.com/office/drawing/2014/main" id="{2D541031-081E-D649-9D9D-B5A69B159B13}"/>
              </a:ext>
            </a:extLst>
          </p:cNvPr>
          <p:cNvSpPr>
            <a:spLocks noGrp="1"/>
          </p:cNvSpPr>
          <p:nvPr>
            <p:ph type="title"/>
          </p:nvPr>
        </p:nvSpPr>
        <p:spPr>
          <a:xfrm>
            <a:off x="192505" y="72192"/>
            <a:ext cx="11806990" cy="765843"/>
          </a:xfrm>
          <a:prstGeom prst="rect">
            <a:avLst/>
          </a:prstGeom>
        </p:spPr>
        <p:txBody>
          <a:bodyPr/>
          <a:lstStyle>
            <a:lvl1pPr>
              <a:defRPr>
                <a:solidFill>
                  <a:schemeClr val="tx2"/>
                </a:solidFill>
                <a:latin typeface="Myriad Pro" panose="020B0503030403020204" pitchFamily="34" charset="0"/>
              </a:defRPr>
            </a:lvl1pPr>
          </a:lstStyle>
          <a:p>
            <a:r>
              <a:rPr lang="en-US" dirty="0"/>
              <a:t>Click to edit Master title style</a:t>
            </a:r>
            <a:endParaRPr lang="ru-RU" dirty="0"/>
          </a:p>
        </p:txBody>
      </p:sp>
      <p:sp>
        <p:nvSpPr>
          <p:cNvPr id="14" name="Content Placeholder 2">
            <a:extLst>
              <a:ext uri="{FF2B5EF4-FFF2-40B4-BE49-F238E27FC236}">
                <a16:creationId xmlns:a16="http://schemas.microsoft.com/office/drawing/2014/main" id="{486A488A-F909-E947-83F1-C74499D0736E}"/>
              </a:ext>
            </a:extLst>
          </p:cNvPr>
          <p:cNvSpPr>
            <a:spLocks noGrp="1"/>
          </p:cNvSpPr>
          <p:nvPr>
            <p:ph idx="13"/>
          </p:nvPr>
        </p:nvSpPr>
        <p:spPr>
          <a:xfrm>
            <a:off x="838200" y="2505075"/>
            <a:ext cx="5181600" cy="3671888"/>
          </a:xfrm>
          <a:prstGeom prst="rect">
            <a:avLst/>
          </a:prstGeom>
        </p:spPr>
        <p:txBody>
          <a:bodyPr/>
          <a:lstStyle>
            <a:lvl1pPr marL="228600" indent="-410400" fontAlgn="ctr">
              <a:spcBef>
                <a:spcPts val="1000"/>
              </a:spcBef>
              <a:buClr>
                <a:schemeClr val="tx2"/>
              </a:buClr>
              <a:buSzPct val="70000"/>
              <a:buFont typeface="Menlo Bold" panose="020B0609030804020204" pitchFamily="49" charset="0"/>
              <a:buChar char="▶"/>
              <a:defRPr/>
            </a:lvl1pPr>
            <a:lvl2pPr marL="685800" indent="-288000" fontAlgn="ctr">
              <a:spcBef>
                <a:spcPts val="1000"/>
              </a:spcBef>
              <a:buClr>
                <a:schemeClr val="tx1"/>
              </a:buClr>
              <a:buFont typeface="System Font Regular"/>
              <a:buChar char="–"/>
              <a:defRPr/>
            </a:lvl2pPr>
            <a:lvl3pPr marL="1143000" indent="-288000" fontAlgn="ctr">
              <a:spcBef>
                <a:spcPts val="1000"/>
              </a:spcBef>
              <a:buClr>
                <a:schemeClr val="tx1"/>
              </a:buClr>
              <a:buFont typeface="System Font Regular"/>
              <a:buChar char="–"/>
              <a:defRPr/>
            </a:lvl3pPr>
            <a:lvl4pPr marL="1600200" indent="-288000" fontAlgn="ctr">
              <a:spcBef>
                <a:spcPts val="1000"/>
              </a:spcBef>
              <a:buClr>
                <a:schemeClr val="tx1"/>
              </a:buClr>
              <a:buFont typeface="System Font Regular"/>
              <a:buChar char="–"/>
              <a:defRPr/>
            </a:lvl4pPr>
            <a:lvl5pPr marL="2057400" indent="-288000" fontAlgn="ctr">
              <a:spcBef>
                <a:spcPts val="1000"/>
              </a:spcBef>
              <a:buClr>
                <a:schemeClr val="tx1"/>
              </a:buClr>
              <a:buFont typeface="System Font Regular"/>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5" name="Content Placeholder 2">
            <a:extLst>
              <a:ext uri="{FF2B5EF4-FFF2-40B4-BE49-F238E27FC236}">
                <a16:creationId xmlns:a16="http://schemas.microsoft.com/office/drawing/2014/main" id="{0F759048-16B0-D642-8642-7D4ABFDA658D}"/>
              </a:ext>
            </a:extLst>
          </p:cNvPr>
          <p:cNvSpPr>
            <a:spLocks noGrp="1"/>
          </p:cNvSpPr>
          <p:nvPr>
            <p:ph idx="14"/>
          </p:nvPr>
        </p:nvSpPr>
        <p:spPr>
          <a:xfrm>
            <a:off x="6172202" y="2505075"/>
            <a:ext cx="5181600" cy="3671888"/>
          </a:xfrm>
          <a:prstGeom prst="rect">
            <a:avLst/>
          </a:prstGeom>
        </p:spPr>
        <p:txBody>
          <a:bodyPr/>
          <a:lstStyle>
            <a:lvl1pPr marL="228600" indent="-410400" fontAlgn="ctr">
              <a:spcBef>
                <a:spcPts val="1000"/>
              </a:spcBef>
              <a:buClr>
                <a:schemeClr val="tx2"/>
              </a:buClr>
              <a:buSzPct val="70000"/>
              <a:buFont typeface="Menlo Bold" panose="020B0609030804020204" pitchFamily="49" charset="0"/>
              <a:buChar char="▶"/>
              <a:defRPr/>
            </a:lvl1pPr>
            <a:lvl2pPr marL="685800" indent="-288000" fontAlgn="ctr">
              <a:spcBef>
                <a:spcPts val="1000"/>
              </a:spcBef>
              <a:buClr>
                <a:schemeClr val="tx1"/>
              </a:buClr>
              <a:buFont typeface="System Font Regular"/>
              <a:buChar char="–"/>
              <a:defRPr/>
            </a:lvl2pPr>
            <a:lvl3pPr marL="1143000" indent="-288000" fontAlgn="ctr">
              <a:spcBef>
                <a:spcPts val="1000"/>
              </a:spcBef>
              <a:buClr>
                <a:schemeClr val="tx1"/>
              </a:buClr>
              <a:buFont typeface="System Font Regular"/>
              <a:buChar char="–"/>
              <a:defRPr/>
            </a:lvl3pPr>
            <a:lvl4pPr marL="1600200" indent="-288000" fontAlgn="ctr">
              <a:spcBef>
                <a:spcPts val="1000"/>
              </a:spcBef>
              <a:buClr>
                <a:schemeClr val="tx1"/>
              </a:buClr>
              <a:buFont typeface="System Font Regular"/>
              <a:buChar char="–"/>
              <a:defRPr/>
            </a:lvl4pPr>
            <a:lvl5pPr marL="2057400" indent="-288000" fontAlgn="ctr">
              <a:spcBef>
                <a:spcPts val="1000"/>
              </a:spcBef>
              <a:buClr>
                <a:schemeClr val="tx1"/>
              </a:buClr>
              <a:buFont typeface="System Font Regular"/>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16" name="Date Placeholder 2">
            <a:extLst>
              <a:ext uri="{FF2B5EF4-FFF2-40B4-BE49-F238E27FC236}">
                <a16:creationId xmlns:a16="http://schemas.microsoft.com/office/drawing/2014/main" id="{E22A78F8-7F3C-8E4F-BC9B-97654A58E5B3}"/>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17" name="Footer Placeholder 3">
            <a:extLst>
              <a:ext uri="{FF2B5EF4-FFF2-40B4-BE49-F238E27FC236}">
                <a16:creationId xmlns:a16="http://schemas.microsoft.com/office/drawing/2014/main" id="{3E43F7A9-3982-2043-B17B-FCCBA40BC835}"/>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18" name="Slide Number Placeholder 4">
            <a:extLst>
              <a:ext uri="{FF2B5EF4-FFF2-40B4-BE49-F238E27FC236}">
                <a16:creationId xmlns:a16="http://schemas.microsoft.com/office/drawing/2014/main" id="{A3852D33-C256-024C-AEEA-E4C92A0E9F8E}"/>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2286496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A1043-5271-44C1-ADF0-E00B147E53A8}"/>
              </a:ext>
            </a:extLst>
          </p:cNvPr>
          <p:cNvSpPr>
            <a:spLocks noGrp="1"/>
          </p:cNvSpPr>
          <p:nvPr>
            <p:ph type="title"/>
          </p:nvPr>
        </p:nvSpPr>
        <p:spPr>
          <a:xfrm>
            <a:off x="192505" y="72192"/>
            <a:ext cx="11806990" cy="765843"/>
          </a:xfrm>
          <a:prstGeom prst="rect">
            <a:avLst/>
          </a:prstGeom>
        </p:spPr>
        <p:txBody>
          <a:bodyPr/>
          <a:lstStyle>
            <a:lvl1pPr>
              <a:defRPr>
                <a:solidFill>
                  <a:schemeClr val="tx2"/>
                </a:solidFill>
                <a:latin typeface="Myriad Pro" panose="020B0503030403020204" pitchFamily="34" charset="0"/>
              </a:defRPr>
            </a:lvl1pPr>
          </a:lstStyle>
          <a:p>
            <a:r>
              <a:rPr lang="en-US" dirty="0"/>
              <a:t>Click to edit Master title style</a:t>
            </a:r>
            <a:endParaRPr lang="ru-RU" dirty="0"/>
          </a:p>
        </p:txBody>
      </p:sp>
      <p:sp>
        <p:nvSpPr>
          <p:cNvPr id="3" name="Date Placeholder 2">
            <a:extLst>
              <a:ext uri="{FF2B5EF4-FFF2-40B4-BE49-F238E27FC236}">
                <a16:creationId xmlns:a16="http://schemas.microsoft.com/office/drawing/2014/main" id="{53777E64-C5B1-4A45-AB4B-643B2527441F}"/>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4" name="Footer Placeholder 3">
            <a:extLst>
              <a:ext uri="{FF2B5EF4-FFF2-40B4-BE49-F238E27FC236}">
                <a16:creationId xmlns:a16="http://schemas.microsoft.com/office/drawing/2014/main" id="{C2511A6D-AEE4-4908-B506-9C7C56239F4E}"/>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5" name="Slide Number Placeholder 4">
            <a:extLst>
              <a:ext uri="{FF2B5EF4-FFF2-40B4-BE49-F238E27FC236}">
                <a16:creationId xmlns:a16="http://schemas.microsoft.com/office/drawing/2014/main" id="{75859DB5-F1E3-493B-B48D-AC38B5C22C74}"/>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2877621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2">
            <a:extLst>
              <a:ext uri="{FF2B5EF4-FFF2-40B4-BE49-F238E27FC236}">
                <a16:creationId xmlns:a16="http://schemas.microsoft.com/office/drawing/2014/main" id="{13739345-E1BD-E140-82C7-84ACB10AEEE9}"/>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6" name="Footer Placeholder 3">
            <a:extLst>
              <a:ext uri="{FF2B5EF4-FFF2-40B4-BE49-F238E27FC236}">
                <a16:creationId xmlns:a16="http://schemas.microsoft.com/office/drawing/2014/main" id="{668ED403-BD55-2D43-AC1A-AC8F5EEEB7C2}"/>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7" name="Slide Number Placeholder 4">
            <a:extLst>
              <a:ext uri="{FF2B5EF4-FFF2-40B4-BE49-F238E27FC236}">
                <a16:creationId xmlns:a16="http://schemas.microsoft.com/office/drawing/2014/main" id="{7287F617-A094-B649-BFCC-57208DBE33FD}"/>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447061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446A6-D67E-4169-B8D9-976701E8B23D}"/>
              </a:ext>
            </a:extLst>
          </p:cNvPr>
          <p:cNvSpPr>
            <a:spLocks noGrp="1"/>
          </p:cNvSpPr>
          <p:nvPr>
            <p:ph type="title"/>
          </p:nvPr>
        </p:nvSpPr>
        <p:spPr>
          <a:xfrm>
            <a:off x="839788" y="457200"/>
            <a:ext cx="3932237" cy="1600200"/>
          </a:xfrm>
          <a:prstGeom prst="rect">
            <a:avLst/>
          </a:prstGeom>
        </p:spPr>
        <p:txBody>
          <a:bodyPr anchor="b"/>
          <a:lstStyle>
            <a:lvl1pPr>
              <a:defRPr sz="3200">
                <a:solidFill>
                  <a:schemeClr val="tx2"/>
                </a:solidFill>
              </a:defRPr>
            </a:lvl1pPr>
          </a:lstStyle>
          <a:p>
            <a:r>
              <a:rPr lang="en-US" dirty="0"/>
              <a:t>Click to edit Master title style</a:t>
            </a:r>
            <a:endParaRPr lang="ru-RU" dirty="0"/>
          </a:p>
        </p:txBody>
      </p:sp>
      <p:sp>
        <p:nvSpPr>
          <p:cNvPr id="4" name="Text Placeholder 3">
            <a:extLst>
              <a:ext uri="{FF2B5EF4-FFF2-40B4-BE49-F238E27FC236}">
                <a16:creationId xmlns:a16="http://schemas.microsoft.com/office/drawing/2014/main" id="{F1CCB2E9-75B3-4AC8-AE0C-72B3523D8AF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Content Placeholder 2">
            <a:extLst>
              <a:ext uri="{FF2B5EF4-FFF2-40B4-BE49-F238E27FC236}">
                <a16:creationId xmlns:a16="http://schemas.microsoft.com/office/drawing/2014/main" id="{7AE26D22-B2E0-6E4C-9B37-6A8F27A36DBC}"/>
              </a:ext>
            </a:extLst>
          </p:cNvPr>
          <p:cNvSpPr>
            <a:spLocks noGrp="1"/>
          </p:cNvSpPr>
          <p:nvPr>
            <p:ph idx="13"/>
          </p:nvPr>
        </p:nvSpPr>
        <p:spPr>
          <a:xfrm>
            <a:off x="5180012" y="995363"/>
            <a:ext cx="6172200" cy="4873625"/>
          </a:xfrm>
          <a:prstGeom prst="rect">
            <a:avLst/>
          </a:prstGeom>
        </p:spPr>
        <p:txBody>
          <a:bodyPr/>
          <a:lstStyle>
            <a:lvl1pPr marL="228600" indent="-410400" fontAlgn="ctr">
              <a:spcBef>
                <a:spcPts val="1000"/>
              </a:spcBef>
              <a:buClr>
                <a:schemeClr val="tx2"/>
              </a:buClr>
              <a:buSzPct val="70000"/>
              <a:buFont typeface="Menlo Bold" panose="020B0609030804020204" pitchFamily="49" charset="0"/>
              <a:buChar char="▶"/>
              <a:defRPr/>
            </a:lvl1pPr>
            <a:lvl2pPr marL="685800" indent="-288000" fontAlgn="ctr">
              <a:spcBef>
                <a:spcPts val="1000"/>
              </a:spcBef>
              <a:buClr>
                <a:schemeClr val="tx1"/>
              </a:buClr>
              <a:buFont typeface="System Font Regular"/>
              <a:buChar char="–"/>
              <a:defRPr/>
            </a:lvl2pPr>
            <a:lvl3pPr marL="1143000" indent="-288000" fontAlgn="ctr">
              <a:spcBef>
                <a:spcPts val="1000"/>
              </a:spcBef>
              <a:buClr>
                <a:schemeClr val="tx1"/>
              </a:buClr>
              <a:buFont typeface="System Font Regular"/>
              <a:buChar char="–"/>
              <a:defRPr/>
            </a:lvl3pPr>
            <a:lvl4pPr marL="1600200" indent="-288000" fontAlgn="ctr">
              <a:spcBef>
                <a:spcPts val="1000"/>
              </a:spcBef>
              <a:buClr>
                <a:schemeClr val="tx1"/>
              </a:buClr>
              <a:buFont typeface="System Font Regular"/>
              <a:buChar char="–"/>
              <a:defRPr/>
            </a:lvl4pPr>
            <a:lvl5pPr marL="2057400" indent="-288000" fontAlgn="ctr">
              <a:spcBef>
                <a:spcPts val="1000"/>
              </a:spcBef>
              <a:buClr>
                <a:schemeClr val="tx1"/>
              </a:buClr>
              <a:buFont typeface="System Font Regular"/>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9" name="Date Placeholder 2">
            <a:extLst>
              <a:ext uri="{FF2B5EF4-FFF2-40B4-BE49-F238E27FC236}">
                <a16:creationId xmlns:a16="http://schemas.microsoft.com/office/drawing/2014/main" id="{37CEA2BD-7BE8-2043-9E66-8B1C0D9006C5}"/>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10" name="Footer Placeholder 3">
            <a:extLst>
              <a:ext uri="{FF2B5EF4-FFF2-40B4-BE49-F238E27FC236}">
                <a16:creationId xmlns:a16="http://schemas.microsoft.com/office/drawing/2014/main" id="{62BD1247-5574-7143-8D83-B990617E3A16}"/>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11" name="Slide Number Placeholder 4">
            <a:extLst>
              <a:ext uri="{FF2B5EF4-FFF2-40B4-BE49-F238E27FC236}">
                <a16:creationId xmlns:a16="http://schemas.microsoft.com/office/drawing/2014/main" id="{FB3E4B3B-1A43-3B47-9EB2-E062EC73E406}"/>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2454302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5016A-DF0B-46AD-8FF6-25C2FB76F2A7}"/>
              </a:ext>
            </a:extLst>
          </p:cNvPr>
          <p:cNvSpPr>
            <a:spLocks noGrp="1"/>
          </p:cNvSpPr>
          <p:nvPr>
            <p:ph type="title"/>
          </p:nvPr>
        </p:nvSpPr>
        <p:spPr>
          <a:xfrm>
            <a:off x="839788" y="457200"/>
            <a:ext cx="3932237" cy="1600200"/>
          </a:xfrm>
          <a:prstGeom prst="rect">
            <a:avLst/>
          </a:prstGeom>
        </p:spPr>
        <p:txBody>
          <a:bodyPr anchor="b"/>
          <a:lstStyle>
            <a:lvl1pPr>
              <a:defRPr sz="3200">
                <a:solidFill>
                  <a:schemeClr val="tx2"/>
                </a:solidFill>
              </a:defRPr>
            </a:lvl1pPr>
          </a:lstStyle>
          <a:p>
            <a:r>
              <a:rPr lang="en-US" dirty="0"/>
              <a:t>Click to edit Master title style</a:t>
            </a:r>
            <a:endParaRPr lang="ru-RU" dirty="0"/>
          </a:p>
        </p:txBody>
      </p:sp>
      <p:sp>
        <p:nvSpPr>
          <p:cNvPr id="3" name="Picture Placeholder 2">
            <a:extLst>
              <a:ext uri="{FF2B5EF4-FFF2-40B4-BE49-F238E27FC236}">
                <a16:creationId xmlns:a16="http://schemas.microsoft.com/office/drawing/2014/main" id="{AEED4A8F-1CD7-4325-8095-6F64380D90C8}"/>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a:extLst>
              <a:ext uri="{FF2B5EF4-FFF2-40B4-BE49-F238E27FC236}">
                <a16:creationId xmlns:a16="http://schemas.microsoft.com/office/drawing/2014/main" id="{2D0D9CE2-D3BB-40B4-BBAF-21F8A4BAA95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2">
            <a:extLst>
              <a:ext uri="{FF2B5EF4-FFF2-40B4-BE49-F238E27FC236}">
                <a16:creationId xmlns:a16="http://schemas.microsoft.com/office/drawing/2014/main" id="{585147CD-29DD-924C-837A-07E8BC813188}"/>
              </a:ext>
            </a:extLst>
          </p:cNvPr>
          <p:cNvSpPr>
            <a:spLocks noGrp="1"/>
          </p:cNvSpPr>
          <p:nvPr>
            <p:ph type="dt" sz="half" idx="10"/>
          </p:nvPr>
        </p:nvSpPr>
        <p:spPr>
          <a:xfrm>
            <a:off x="5220393" y="6492875"/>
            <a:ext cx="1751214" cy="365125"/>
          </a:xfrm>
          <a:prstGeom prst="rect">
            <a:avLst/>
          </a:prstGeom>
        </p:spPr>
        <p:txBody>
          <a:bodyPr/>
          <a:lstStyle>
            <a:lvl1pPr algn="ctr">
              <a:defRPr>
                <a:solidFill>
                  <a:schemeClr val="tx2"/>
                </a:solidFill>
                <a:latin typeface="Myriad Pro" panose="020B0503030403020204" pitchFamily="34" charset="0"/>
              </a:defRPr>
            </a:lvl1pPr>
          </a:lstStyle>
          <a:p>
            <a:r>
              <a:rPr lang="ru-RU"/>
              <a:t>13.04.2020</a:t>
            </a:r>
          </a:p>
        </p:txBody>
      </p:sp>
      <p:sp>
        <p:nvSpPr>
          <p:cNvPr id="9" name="Footer Placeholder 3">
            <a:extLst>
              <a:ext uri="{FF2B5EF4-FFF2-40B4-BE49-F238E27FC236}">
                <a16:creationId xmlns:a16="http://schemas.microsoft.com/office/drawing/2014/main" id="{5FD5531D-6032-364A-96D3-883345633ECD}"/>
              </a:ext>
            </a:extLst>
          </p:cNvPr>
          <p:cNvSpPr>
            <a:spLocks noGrp="1"/>
          </p:cNvSpPr>
          <p:nvPr>
            <p:ph type="ftr" sz="quarter" idx="11"/>
          </p:nvPr>
        </p:nvSpPr>
        <p:spPr>
          <a:xfrm>
            <a:off x="192505" y="6492875"/>
            <a:ext cx="3767667" cy="365125"/>
          </a:xfrm>
          <a:prstGeom prst="rect">
            <a:avLst/>
          </a:prstGeom>
        </p:spPr>
        <p:txBody>
          <a:bodyPr/>
          <a:lstStyle>
            <a:lvl1pPr algn="l">
              <a:defRPr>
                <a:solidFill>
                  <a:schemeClr val="tx2"/>
                </a:solidFill>
                <a:latin typeface="Myriad Pro" panose="020B0503030403020204" pitchFamily="34" charset="0"/>
              </a:defRPr>
            </a:lvl1pPr>
          </a:lstStyle>
          <a:p>
            <a:r>
              <a:rPr lang="en-GB"/>
              <a:t>V. Belavin, et. al., NRU HSE</a:t>
            </a:r>
            <a:endParaRPr lang="ru-RU"/>
          </a:p>
        </p:txBody>
      </p:sp>
      <p:sp>
        <p:nvSpPr>
          <p:cNvPr id="10" name="Slide Number Placeholder 4">
            <a:extLst>
              <a:ext uri="{FF2B5EF4-FFF2-40B4-BE49-F238E27FC236}">
                <a16:creationId xmlns:a16="http://schemas.microsoft.com/office/drawing/2014/main" id="{D36B28F7-104B-E24D-A7B4-CF4C894D89FD}"/>
              </a:ext>
            </a:extLst>
          </p:cNvPr>
          <p:cNvSpPr>
            <a:spLocks noGrp="1"/>
          </p:cNvSpPr>
          <p:nvPr>
            <p:ph type="sldNum" sz="quarter" idx="12"/>
          </p:nvPr>
        </p:nvSpPr>
        <p:spPr>
          <a:xfrm>
            <a:off x="9256295" y="6492875"/>
            <a:ext cx="2743200" cy="365125"/>
          </a:xfrm>
          <a:prstGeom prst="rect">
            <a:avLst/>
          </a:prstGeom>
        </p:spPr>
        <p:txBody>
          <a:bodyPr/>
          <a:lstStyle>
            <a:lvl1pPr>
              <a:defRPr>
                <a:solidFill>
                  <a:schemeClr val="tx2"/>
                </a:solidFill>
                <a:latin typeface="Myriad Pro" panose="020B0503030403020204" pitchFamily="34" charset="0"/>
              </a:defRPr>
            </a:lvl1pPr>
          </a:lstStyle>
          <a:p>
            <a:fld id="{21ABC42C-C6CC-47FC-904E-31573FDBB029}" type="slidenum">
              <a:rPr lang="ru-RU" smtClean="0"/>
              <a:pPr/>
              <a:t>‹#›</a:t>
            </a:fld>
            <a:endParaRPr lang="ru-RU"/>
          </a:p>
        </p:txBody>
      </p:sp>
    </p:spTree>
    <p:extLst>
      <p:ext uri="{BB962C8B-B14F-4D97-AF65-F5344CB8AC3E}">
        <p14:creationId xmlns:p14="http://schemas.microsoft.com/office/powerpoint/2010/main" val="2318024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2"/>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CE14D91-C0DA-C147-ADBB-76BD6EF80A21}"/>
              </a:ext>
            </a:extLst>
          </p:cNvPr>
          <p:cNvSpPr txBox="1"/>
          <p:nvPr userDrawn="1"/>
        </p:nvSpPr>
        <p:spPr>
          <a:xfrm>
            <a:off x="5629413" y="6362151"/>
            <a:ext cx="1107996" cy="235642"/>
          </a:xfrm>
          <a:prstGeom prst="rect">
            <a:avLst/>
          </a:prstGeom>
          <a:noFill/>
        </p:spPr>
        <p:txBody>
          <a:bodyPr vert="vert" wrap="none" lIns="0" tIns="0" rIns="0" bIns="0" rtlCol="0" anchor="ctr" anchorCtr="1">
            <a:spAutoFit/>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RU" sz="7200" b="0" kern="1200">
                <a:solidFill>
                  <a:schemeClr val="bg1"/>
                </a:solidFill>
                <a:effectLst/>
                <a:latin typeface="+mn-lt"/>
                <a:ea typeface="+mn-ea"/>
                <a:cs typeface="+mn-cs"/>
              </a:rPr>
              <a:t>›</a:t>
            </a:r>
            <a:endParaRPr lang="en-RU" sz="7200" b="0">
              <a:solidFill>
                <a:schemeClr val="bg1"/>
              </a:solidFill>
            </a:endParaRPr>
          </a:p>
        </p:txBody>
      </p:sp>
      <p:sp>
        <p:nvSpPr>
          <p:cNvPr id="7" name="Title Placeholder 11">
            <a:extLst>
              <a:ext uri="{FF2B5EF4-FFF2-40B4-BE49-F238E27FC236}">
                <a16:creationId xmlns:a16="http://schemas.microsoft.com/office/drawing/2014/main" id="{A52A806E-2D27-144C-926E-C93B2813E600}"/>
              </a:ext>
            </a:extLst>
          </p:cNvPr>
          <p:cNvSpPr>
            <a:spLocks noGrp="1"/>
          </p:cNvSpPr>
          <p:nvPr>
            <p:ph type="title"/>
          </p:nvPr>
        </p:nvSpPr>
        <p:spPr>
          <a:xfrm>
            <a:off x="838200" y="2766218"/>
            <a:ext cx="10515600" cy="1325563"/>
          </a:xfrm>
          <a:prstGeom prst="rect">
            <a:avLst/>
          </a:prstGeom>
        </p:spPr>
        <p:txBody>
          <a:bodyPr vert="horz" lIns="91440" tIns="45720" rIns="91440" bIns="45720" rtlCol="0" anchor="ctr">
            <a:normAutofit/>
          </a:bodyPr>
          <a:lstStyle>
            <a:lvl1pPr algn="ctr">
              <a:defRPr sz="6000">
                <a:solidFill>
                  <a:schemeClr val="bg1"/>
                </a:solidFill>
              </a:defRPr>
            </a:lvl1pPr>
          </a:lstStyle>
          <a:p>
            <a:r>
              <a:rPr lang="en-GB" dirty="0"/>
              <a:t>Click to edit Master title style</a:t>
            </a:r>
            <a:endParaRPr lang="en-RU" dirty="0"/>
          </a:p>
        </p:txBody>
      </p:sp>
    </p:spTree>
    <p:extLst>
      <p:ext uri="{BB962C8B-B14F-4D97-AF65-F5344CB8AC3E}">
        <p14:creationId xmlns:p14="http://schemas.microsoft.com/office/powerpoint/2010/main" val="25660775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442D7C-F4CD-43B3-B107-D6071D5F07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ru-RU" dirty="0"/>
          </a:p>
        </p:txBody>
      </p:sp>
      <p:sp>
        <p:nvSpPr>
          <p:cNvPr id="3" name="Text Placeholder 2">
            <a:extLst>
              <a:ext uri="{FF2B5EF4-FFF2-40B4-BE49-F238E27FC236}">
                <a16:creationId xmlns:a16="http://schemas.microsoft.com/office/drawing/2014/main" id="{F7CE25C0-DC9F-463E-AD4F-70E1B2A452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a:extLst>
              <a:ext uri="{FF2B5EF4-FFF2-40B4-BE49-F238E27FC236}">
                <a16:creationId xmlns:a16="http://schemas.microsoft.com/office/drawing/2014/main" id="{10B1B76B-B647-4085-9CED-4F7C9E5E00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ru-RU"/>
              <a:t>13.04.2020</a:t>
            </a:r>
          </a:p>
        </p:txBody>
      </p:sp>
      <p:sp>
        <p:nvSpPr>
          <p:cNvPr id="5" name="Footer Placeholder 4">
            <a:extLst>
              <a:ext uri="{FF2B5EF4-FFF2-40B4-BE49-F238E27FC236}">
                <a16:creationId xmlns:a16="http://schemas.microsoft.com/office/drawing/2014/main" id="{348B54ED-F8A8-4546-92E6-B0C3483DDD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V. </a:t>
            </a:r>
            <a:r>
              <a:rPr lang="en-GB" dirty="0" err="1"/>
              <a:t>Belavin</a:t>
            </a:r>
            <a:r>
              <a:rPr lang="en-GB" dirty="0"/>
              <a:t>, et. al., NRU HSE</a:t>
            </a:r>
            <a:endParaRPr lang="ru-RU" dirty="0"/>
          </a:p>
        </p:txBody>
      </p:sp>
      <p:sp>
        <p:nvSpPr>
          <p:cNvPr id="6" name="Slide Number Placeholder 5">
            <a:extLst>
              <a:ext uri="{FF2B5EF4-FFF2-40B4-BE49-F238E27FC236}">
                <a16:creationId xmlns:a16="http://schemas.microsoft.com/office/drawing/2014/main" id="{90C31F92-0CAF-447E-BDAB-0452548C87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ABC42C-C6CC-47FC-904E-31573FDBB029}" type="slidenum">
              <a:rPr lang="ru-RU" smtClean="0"/>
              <a:t>‹#›</a:t>
            </a:fld>
            <a:endParaRPr lang="ru-RU"/>
          </a:p>
        </p:txBody>
      </p:sp>
    </p:spTree>
    <p:extLst>
      <p:ext uri="{BB962C8B-B14F-4D97-AF65-F5344CB8AC3E}">
        <p14:creationId xmlns:p14="http://schemas.microsoft.com/office/powerpoint/2010/main" val="4040647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9" r:id="rId9"/>
    <p:sldLayoutId id="2147483660" r:id="rId10"/>
    <p:sldLayoutId id="214748366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peerj.com/articles/cs-274/"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0.png"/></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hyperlink" Target="https://arxiv.org/abs/1406.266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arxiv.org/abs/1406.266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hyperlink" Target="https://arxiv.org/abs/1701.04862"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arxiv.org/abs/1611.02163" TargetMode="External"/><Relationship Id="rId2" Type="http://schemas.openxmlformats.org/officeDocument/2006/relationships/image" Target="../media/image34.png"/><Relationship Id="rId1" Type="http://schemas.openxmlformats.org/officeDocument/2006/relationships/slideLayout" Target="../slideLayouts/slideLayout11.xml"/><Relationship Id="rId5" Type="http://schemas.openxmlformats.org/officeDocument/2006/relationships/image" Target="../media/image35.jpeg"/><Relationship Id="rId4" Type="http://schemas.openxmlformats.org/officeDocument/2006/relationships/hyperlink" Target="https://arxiv.org/pdf/1701.00160.pd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90.png"/><Relationship Id="rId1" Type="http://schemas.openxmlformats.org/officeDocument/2006/relationships/slideLayout" Target="../slideLayouts/slideLayout11.xml"/><Relationship Id="rId4" Type="http://schemas.openxmlformats.org/officeDocument/2006/relationships/hyperlink" Target="https://arxiv.org/abs/1612.02136"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30.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hyperlink" Target="https://arxiv.org/abs/1701.04862" TargetMode="External"/><Relationship Id="rId3" Type="http://schemas.openxmlformats.org/officeDocument/2006/relationships/image" Target="../media/image460.png"/><Relationship Id="rId7" Type="http://schemas.openxmlformats.org/officeDocument/2006/relationships/image" Target="../media/image48.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47.png"/><Relationship Id="rId4" Type="http://schemas.openxmlformats.org/officeDocument/2006/relationships/customXml" Target="../ink/ink1.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proceedings.neurips.cc/paper/2016/file/8a3363abe792db2d8761d6403605aeb7-Paper.pdf" TargetMode="External"/><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arxiv.org/abs/1611.02163" TargetMode="External"/><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xml"/><Relationship Id="rId6" Type="http://schemas.openxmlformats.org/officeDocument/2006/relationships/image" Target="../media/image480.png"/><Relationship Id="rId5" Type="http://schemas.openxmlformats.org/officeDocument/2006/relationships/image" Target="../media/image440.png"/><Relationship Id="rId4" Type="http://schemas.openxmlformats.org/officeDocument/2006/relationships/image" Target="../media/image49.emf"/></Relationships>
</file>

<file path=ppt/slides/_rels/slide3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1.png"/><Relationship Id="rId7" Type="http://schemas.openxmlformats.org/officeDocument/2006/relationships/image" Target="../media/image6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56.png"/><Relationship Id="rId4" Type="http://schemas.openxmlformats.org/officeDocument/2006/relationships/image" Target="../media/image52.png"/><Relationship Id="rId9"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customXml" Target="../ink/ink3.xml"/><Relationship Id="rId5" Type="http://schemas.openxmlformats.org/officeDocument/2006/relationships/image" Target="../media/image65.png"/><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420.png"/></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image" Target="../media/image55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hyperlink" Target="https://en.wikipedia.org/wiki/Lipschitz_continuity" TargetMode="External"/><Relationship Id="rId4" Type="http://schemas.openxmlformats.org/officeDocument/2006/relationships/image" Target="../media/image68.gif"/></Relationships>
</file>

<file path=ppt/slides/_rels/slide4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projecteuclid.org/download/pdfview_1/euclid.ejs/1347974672" TargetMode="External"/><Relationship Id="rId2" Type="http://schemas.openxmlformats.org/officeDocument/2006/relationships/image" Target="../media/image670.png"/><Relationship Id="rId1" Type="http://schemas.openxmlformats.org/officeDocument/2006/relationships/slideLayout" Target="../slideLayouts/slideLayout2.xml"/><Relationship Id="rId4" Type="http://schemas.openxmlformats.org/officeDocument/2006/relationships/hyperlink" Target="https://www.youtube.com/watch?v=kQ1eEXgGsCU"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arxiv.org/abs/1910.09779" TargetMode="External"/><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5.jpe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0.jpeg"/></Relationships>
</file>

<file path=ppt/slides/_rels/slide51.xml.rels><?xml version="1.0" encoding="UTF-8" standalone="yes"?>
<Relationships xmlns="http://schemas.openxmlformats.org/package/2006/relationships"><Relationship Id="rId3" Type="http://schemas.openxmlformats.org/officeDocument/2006/relationships/hyperlink" Target="https://arxiv.org/abs/1701.07875" TargetMode="External"/><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52.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hyperlink" Target="https://arxiv.org/abs/1701.07875"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87.png"/><Relationship Id="rId7" Type="http://schemas.openxmlformats.org/officeDocument/2006/relationships/image" Target="../media/image88.png"/><Relationship Id="rId2" Type="http://schemas.openxmlformats.org/officeDocument/2006/relationships/image" Target="../media/image820.png"/><Relationship Id="rId1" Type="http://schemas.openxmlformats.org/officeDocument/2006/relationships/slideLayout" Target="../slideLayouts/slideLayout2.xml"/><Relationship Id="rId6" Type="http://schemas.openxmlformats.org/officeDocument/2006/relationships/hyperlink" Target="https://arxiv.org/abs/1704.00028" TargetMode="External"/><Relationship Id="rId5" Type="http://schemas.openxmlformats.org/officeDocument/2006/relationships/image" Target="../media/image850.png"/></Relationships>
</file>

<file path=ppt/slides/_rels/slide56.xml.rels><?xml version="1.0" encoding="UTF-8" standalone="yes"?>
<Relationships xmlns="http://schemas.openxmlformats.org/package/2006/relationships"><Relationship Id="rId3" Type="http://schemas.openxmlformats.org/officeDocument/2006/relationships/image" Target="../media/image80.emf"/><Relationship Id="rId7" Type="http://schemas.openxmlformats.org/officeDocument/2006/relationships/hyperlink" Target="https://arxiv.org/abs/1704.00028" TargetMode="External"/><Relationship Id="rId2" Type="http://schemas.openxmlformats.org/officeDocument/2006/relationships/image" Target="../media/image820.png"/><Relationship Id="rId1" Type="http://schemas.openxmlformats.org/officeDocument/2006/relationships/slideLayout" Target="../slideLayouts/slideLayout2.xml"/><Relationship Id="rId6" Type="http://schemas.openxmlformats.org/officeDocument/2006/relationships/image" Target="../media/image860.png"/><Relationship Id="rId5" Type="http://schemas.openxmlformats.org/officeDocument/2006/relationships/image" Target="../media/image850.png"/><Relationship Id="rId4" Type="http://schemas.openxmlformats.org/officeDocument/2006/relationships/image" Target="../media/image84.png"/></Relationships>
</file>

<file path=ppt/slides/_rels/slide5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hyperlink" Target="https://arxiv.org/abs/1802.05957" TargetMode="External"/><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58.xml.rels><?xml version="1.0" encoding="UTF-8" standalone="yes"?>
<Relationships xmlns="http://schemas.openxmlformats.org/package/2006/relationships"><Relationship Id="rId3" Type="http://schemas.openxmlformats.org/officeDocument/2006/relationships/hyperlink" Target="https://arxiv.org/abs/1705.10743" TargetMode="External"/><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gif"/><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DC30B9A-F4A3-4C5D-B6B4-792124224E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3792" y="5638976"/>
            <a:ext cx="771527" cy="703378"/>
          </a:xfrm>
          <a:prstGeom prst="rect">
            <a:avLst/>
          </a:prstGeom>
        </p:spPr>
      </p:pic>
      <p:pic>
        <p:nvPicPr>
          <p:cNvPr id="7" name="Picture 6">
            <a:extLst>
              <a:ext uri="{FF2B5EF4-FFF2-40B4-BE49-F238E27FC236}">
                <a16:creationId xmlns:a16="http://schemas.microsoft.com/office/drawing/2014/main" id="{F1B1E05E-9621-47AC-AA3F-FB23E46529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20399" y="5642789"/>
            <a:ext cx="657385" cy="832261"/>
          </a:xfrm>
          <a:prstGeom prst="rect">
            <a:avLst/>
          </a:prstGeom>
        </p:spPr>
      </p:pic>
      <p:sp>
        <p:nvSpPr>
          <p:cNvPr id="9" name="Subtitle 2">
            <a:extLst>
              <a:ext uri="{FF2B5EF4-FFF2-40B4-BE49-F238E27FC236}">
                <a16:creationId xmlns:a16="http://schemas.microsoft.com/office/drawing/2014/main" id="{18B3FAFC-1BF2-4748-8051-3C9A1EE67F7B}"/>
              </a:ext>
            </a:extLst>
          </p:cNvPr>
          <p:cNvSpPr txBox="1">
            <a:spLocks/>
          </p:cNvSpPr>
          <p:nvPr/>
        </p:nvSpPr>
        <p:spPr>
          <a:xfrm>
            <a:off x="1524000" y="6475050"/>
            <a:ext cx="9144000" cy="43904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200" dirty="0">
                <a:solidFill>
                  <a:schemeClr val="tx2"/>
                </a:solidFill>
                <a:latin typeface="Myriad Pro" panose="020B0503030403020204" pitchFamily="34" charset="0"/>
              </a:rPr>
              <a:t>November 2021</a:t>
            </a:r>
            <a:endParaRPr lang="ru-RU" sz="1200" dirty="0">
              <a:solidFill>
                <a:schemeClr val="tx2"/>
              </a:solidFill>
              <a:latin typeface="Myriad Pro" panose="020B0503030403020204" pitchFamily="34" charset="0"/>
            </a:endParaRPr>
          </a:p>
        </p:txBody>
      </p:sp>
      <p:sp>
        <p:nvSpPr>
          <p:cNvPr id="16" name="Title 1">
            <a:extLst>
              <a:ext uri="{FF2B5EF4-FFF2-40B4-BE49-F238E27FC236}">
                <a16:creationId xmlns:a16="http://schemas.microsoft.com/office/drawing/2014/main" id="{37936421-9813-9248-BD68-C90B6AD2DE6D}"/>
              </a:ext>
            </a:extLst>
          </p:cNvPr>
          <p:cNvSpPr>
            <a:spLocks noGrp="1"/>
          </p:cNvSpPr>
          <p:nvPr>
            <p:ph type="ctrTitle"/>
          </p:nvPr>
        </p:nvSpPr>
        <p:spPr>
          <a:xfrm>
            <a:off x="487588" y="270229"/>
            <a:ext cx="11428640" cy="2155861"/>
          </a:xfrm>
        </p:spPr>
        <p:txBody>
          <a:bodyPr>
            <a:noAutofit/>
          </a:bodyPr>
          <a:lstStyle/>
          <a:p>
            <a:pPr algn="l"/>
            <a:r>
              <a:rPr lang="en-US" sz="8000" b="1" dirty="0">
                <a:solidFill>
                  <a:schemeClr val="tx2"/>
                </a:solidFill>
                <a:latin typeface="Myriad Pro" panose="020B0503030403020204" pitchFamily="34" charset="0"/>
              </a:rPr>
              <a:t>Generative Modeling</a:t>
            </a:r>
            <a:endParaRPr lang="ru-RU" sz="8000" b="1" dirty="0">
              <a:solidFill>
                <a:schemeClr val="tx2"/>
              </a:solidFill>
              <a:latin typeface="Myriad Pro" panose="020B0503030403020204" pitchFamily="34" charset="0"/>
            </a:endParaRPr>
          </a:p>
        </p:txBody>
      </p:sp>
      <p:sp>
        <p:nvSpPr>
          <p:cNvPr id="17" name="Subtitle 2">
            <a:extLst>
              <a:ext uri="{FF2B5EF4-FFF2-40B4-BE49-F238E27FC236}">
                <a16:creationId xmlns:a16="http://schemas.microsoft.com/office/drawing/2014/main" id="{B60EBB76-1B7A-D64F-845D-E8EEBBF2AF8F}"/>
              </a:ext>
            </a:extLst>
          </p:cNvPr>
          <p:cNvSpPr>
            <a:spLocks noGrp="1"/>
          </p:cNvSpPr>
          <p:nvPr>
            <p:ph type="subTitle" idx="1"/>
          </p:nvPr>
        </p:nvSpPr>
        <p:spPr>
          <a:xfrm>
            <a:off x="487588" y="2340462"/>
            <a:ext cx="10332811" cy="642186"/>
          </a:xfrm>
        </p:spPr>
        <p:txBody>
          <a:bodyPr>
            <a:normAutofit/>
          </a:bodyPr>
          <a:lstStyle/>
          <a:p>
            <a:pPr algn="l"/>
            <a:r>
              <a:rPr lang="en-US" dirty="0">
                <a:latin typeface="Myriad Pro" panose="020B0503030403020204" pitchFamily="34" charset="0"/>
              </a:rPr>
              <a:t>Generative adversarial networks</a:t>
            </a:r>
            <a:endParaRPr lang="ru-RU" dirty="0">
              <a:latin typeface="Myriad Pro" panose="020B0503030403020204" pitchFamily="34" charset="0"/>
            </a:endParaRPr>
          </a:p>
        </p:txBody>
      </p:sp>
      <p:sp>
        <p:nvSpPr>
          <p:cNvPr id="18" name="Subtitle 2">
            <a:extLst>
              <a:ext uri="{FF2B5EF4-FFF2-40B4-BE49-F238E27FC236}">
                <a16:creationId xmlns:a16="http://schemas.microsoft.com/office/drawing/2014/main" id="{456DC148-6CCF-8B4C-9981-09849304596B}"/>
              </a:ext>
            </a:extLst>
          </p:cNvPr>
          <p:cNvSpPr txBox="1">
            <a:spLocks/>
          </p:cNvSpPr>
          <p:nvPr/>
        </p:nvSpPr>
        <p:spPr>
          <a:xfrm>
            <a:off x="487589" y="3875352"/>
            <a:ext cx="8170636" cy="91479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25000"/>
              </a:lnSpc>
            </a:pPr>
            <a:r>
              <a:rPr lang="en-US" sz="1800" dirty="0">
                <a:latin typeface="Myriad Pro" panose="020B0503030403020204" pitchFamily="34" charset="0"/>
              </a:rPr>
              <a:t>Denis Derkach</a:t>
            </a:r>
            <a:endParaRPr lang="ru-RU" sz="1800" baseline="30000" dirty="0">
              <a:latin typeface="Myriad Pro" panose="020B0503030403020204" pitchFamily="34" charset="0"/>
            </a:endParaRPr>
          </a:p>
        </p:txBody>
      </p:sp>
      <p:sp>
        <p:nvSpPr>
          <p:cNvPr id="10" name="Subtitle 2">
            <a:extLst>
              <a:ext uri="{FF2B5EF4-FFF2-40B4-BE49-F238E27FC236}">
                <a16:creationId xmlns:a16="http://schemas.microsoft.com/office/drawing/2014/main" id="{B1B390DC-3338-1345-A447-CA5B31D90DC0}"/>
              </a:ext>
            </a:extLst>
          </p:cNvPr>
          <p:cNvSpPr txBox="1">
            <a:spLocks/>
          </p:cNvSpPr>
          <p:nvPr/>
        </p:nvSpPr>
        <p:spPr>
          <a:xfrm>
            <a:off x="487589" y="4864140"/>
            <a:ext cx="8170636" cy="225762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400" dirty="0">
                <a:latin typeface="Myriad Pro" panose="020B0503030403020204" pitchFamily="34" charset="0"/>
              </a:rPr>
              <a:t>Laboratory for methods of big data analysis</a:t>
            </a:r>
          </a:p>
          <a:p>
            <a:pPr algn="l"/>
            <a:endParaRPr lang="en-US" sz="1400" dirty="0">
              <a:latin typeface="Myriad Pro" panose="020B0503030403020204" pitchFamily="34" charset="0"/>
            </a:endParaRPr>
          </a:p>
          <a:p>
            <a:pPr algn="l"/>
            <a:r>
              <a:rPr lang="en-US" sz="1400" dirty="0">
                <a:latin typeface="Myriad Pro" panose="020B0503030403020204" pitchFamily="34" charset="0"/>
              </a:rPr>
              <a:t>HSE-Yandex Autumn School 2021, Moscow</a:t>
            </a:r>
            <a:endParaRPr lang="ru-RU" sz="1400" dirty="0">
              <a:latin typeface="Myriad Pro" panose="020B0503030403020204" pitchFamily="34" charset="0"/>
            </a:endParaRPr>
          </a:p>
        </p:txBody>
      </p:sp>
    </p:spTree>
    <p:extLst>
      <p:ext uri="{BB962C8B-B14F-4D97-AF65-F5344CB8AC3E}">
        <p14:creationId xmlns:p14="http://schemas.microsoft.com/office/powerpoint/2010/main" val="2187195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10</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Rationale</a:t>
            </a:r>
            <a:endParaRPr lang="en" dirty="0">
              <a:effectLst/>
            </a:endParaRPr>
          </a:p>
        </p:txBody>
      </p:sp>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9AFD48D4-C155-BB49-90BF-B485277B24ED}"/>
                  </a:ext>
                </a:extLst>
              </p:cNvPr>
              <p:cNvSpPr>
                <a:spLocks noGrp="1"/>
              </p:cNvSpPr>
              <p:nvPr>
                <p:ph idx="1"/>
              </p:nvPr>
            </p:nvSpPr>
            <p:spPr>
              <a:xfrm>
                <a:off x="1082842" y="1040295"/>
                <a:ext cx="10499559" cy="5093462"/>
              </a:xfrm>
            </p:spPr>
            <p:txBody>
              <a:bodyPr>
                <a:noAutofit/>
              </a:bodyPr>
              <a:lstStyle/>
              <a:p>
                <a:r>
                  <a:rPr lang="en-US" dirty="0"/>
                  <a:t>Need to optimize the model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𝜃</m:t>
                        </m:r>
                      </m:sub>
                    </m:sSub>
                  </m:oMath>
                </a14:m>
                <a:r>
                  <a:rPr lang="en-US" dirty="0"/>
                  <a:t> </a:t>
                </a:r>
                <a:r>
                  <a:rPr lang="en" dirty="0"/>
                  <a:t>without the direct access to the </a:t>
                </a: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oMath>
                </a14:m>
                <a:endParaRPr lang="en" dirty="0"/>
              </a:p>
              <a:p>
                <a:endParaRPr lang="en-US" dirty="0"/>
              </a:p>
              <a:p>
                <a:endParaRPr lang="en-US" dirty="0"/>
              </a:p>
              <a:p>
                <a:endParaRPr lang="en-US" dirty="0"/>
              </a:p>
              <a:p>
                <a:endParaRPr lang="en-US" dirty="0"/>
              </a:p>
              <a:p>
                <a:r>
                  <a:rPr lang="en" dirty="0"/>
                  <a:t>Instead of minimizing over some analytically defined divergence </a:t>
                </a:r>
                <a:r>
                  <a:rPr lang="en-US" dirty="0"/>
                  <a:t>with parameter </a:t>
                </a:r>
                <a14:m>
                  <m:oMath xmlns:m="http://schemas.openxmlformats.org/officeDocument/2006/math">
                    <m:r>
                      <a:rPr lang="en-US" i="1">
                        <a:latin typeface="Cambria Math" panose="02040503050406030204" pitchFamily="18" charset="0"/>
                      </a:rPr>
                      <m:t>𝜙</m:t>
                    </m:r>
                  </m:oMath>
                </a14:m>
                <a:r>
                  <a:rPr lang="en" dirty="0"/>
                  <a:t>, one could minimize over ”learned divergence”.</a:t>
                </a:r>
              </a:p>
            </p:txBody>
          </p:sp>
        </mc:Choice>
        <mc:Fallback xmlns="">
          <p:sp>
            <p:nvSpPr>
              <p:cNvPr id="13" name="Content Placeholder 1">
                <a:extLst>
                  <a:ext uri="{FF2B5EF4-FFF2-40B4-BE49-F238E27FC236}">
                    <a16:creationId xmlns:a16="http://schemas.microsoft.com/office/drawing/2014/main" id="{9AFD48D4-C155-BB49-90BF-B485277B24ED}"/>
                  </a:ext>
                </a:extLst>
              </p:cNvPr>
              <p:cNvSpPr>
                <a:spLocks noGrp="1" noRot="1" noChangeAspect="1" noMove="1" noResize="1" noEditPoints="1" noAdjustHandles="1" noChangeArrowheads="1" noChangeShapeType="1" noTextEdit="1"/>
              </p:cNvSpPr>
              <p:nvPr>
                <p:ph idx="1"/>
              </p:nvPr>
            </p:nvSpPr>
            <p:spPr>
              <a:xfrm>
                <a:off x="1082842" y="1040295"/>
                <a:ext cx="10499559" cy="5093462"/>
              </a:xfrm>
              <a:blipFill>
                <a:blip r:embed="rId2"/>
                <a:stretch>
                  <a:fillRect/>
                </a:stretch>
              </a:blipFill>
            </p:spPr>
            <p:txBody>
              <a:bodyPr/>
              <a:lstStyle/>
              <a:p>
                <a:r>
                  <a:rPr lang="ru-RU">
                    <a:noFill/>
                  </a:rPr>
                  <a:t> </a:t>
                </a:r>
              </a:p>
            </p:txBody>
          </p:sp>
        </mc:Fallback>
      </mc:AlternateContent>
      <p:pic>
        <p:nvPicPr>
          <p:cNvPr id="2" name="Рисунок 1">
            <a:extLst>
              <a:ext uri="{FF2B5EF4-FFF2-40B4-BE49-F238E27FC236}">
                <a16:creationId xmlns:a16="http://schemas.microsoft.com/office/drawing/2014/main" id="{56BB62F5-97C8-3D42-A115-A510EACFBD06}"/>
              </a:ext>
            </a:extLst>
          </p:cNvPr>
          <p:cNvPicPr>
            <a:picLocks noChangeAspect="1"/>
          </p:cNvPicPr>
          <p:nvPr/>
        </p:nvPicPr>
        <p:blipFill>
          <a:blip r:embed="rId3"/>
          <a:stretch>
            <a:fillRect/>
          </a:stretch>
        </p:blipFill>
        <p:spPr>
          <a:xfrm>
            <a:off x="2755900" y="2353736"/>
            <a:ext cx="6680200" cy="939800"/>
          </a:xfrm>
          <a:prstGeom prst="rect">
            <a:avLst/>
          </a:prstGeom>
        </p:spPr>
      </p:pic>
    </p:spTree>
    <p:extLst>
      <p:ext uri="{BB962C8B-B14F-4D97-AF65-F5344CB8AC3E}">
        <p14:creationId xmlns:p14="http://schemas.microsoft.com/office/powerpoint/2010/main" val="161503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11</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Generator</a:t>
            </a:r>
            <a:endParaRPr lang="en" dirty="0">
              <a:effectLst/>
            </a:endParaRPr>
          </a:p>
        </p:txBody>
      </p:sp>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9AFD48D4-C155-BB49-90BF-B485277B24ED}"/>
                  </a:ext>
                </a:extLst>
              </p:cNvPr>
              <p:cNvSpPr>
                <a:spLocks noGrp="1"/>
              </p:cNvSpPr>
              <p:nvPr>
                <p:ph idx="1"/>
              </p:nvPr>
            </p:nvSpPr>
            <p:spPr>
              <a:xfrm>
                <a:off x="1082842" y="1040295"/>
                <a:ext cx="10499559" cy="5093462"/>
              </a:xfrm>
            </p:spPr>
            <p:txBody>
              <a:bodyPr>
                <a:no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𝜃</m:t>
                        </m:r>
                      </m:sub>
                    </m:sSub>
                  </m:oMath>
                </a14:m>
                <a:r>
                  <a:rPr lang="en" dirty="0"/>
                  <a:t> is a </a:t>
                </a:r>
                <a:r>
                  <a:rPr lang="en" b="1" dirty="0">
                    <a:solidFill>
                      <a:schemeClr val="tx2"/>
                    </a:solidFill>
                  </a:rPr>
                  <a:t>generator</a:t>
                </a:r>
                <a:r>
                  <a:rPr lang="en" dirty="0"/>
                  <a:t>. It should sample from a random noise</a:t>
                </a:r>
                <a:r>
                  <a:rPr lang="en-US" dirty="0"/>
                  <a:t>:</a:t>
                </a:r>
              </a:p>
              <a:p>
                <a:pPr marL="309600" indent="0" algn="ctr">
                  <a:buNone/>
                </a:pP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𝑗</m:t>
                          </m:r>
                        </m:sub>
                      </m:sSub>
                      <m:r>
                        <a:rPr lang="en-US" b="0" i="1" smtClean="0">
                          <a:latin typeface="Cambria Math" panose="02040503050406030204" pitchFamily="18" charset="0"/>
                        </a:rPr>
                        <m:t>∼</m:t>
                      </m:r>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b="0" i="1" smtClean="0">
                              <a:latin typeface="Cambria Math" panose="02040503050406030204" pitchFamily="18" charset="0"/>
                            </a:rPr>
                            <m:t>0;1</m:t>
                          </m:r>
                        </m:e>
                      </m:d>
                      <m:r>
                        <a:rPr lang="en-US" b="0" i="1" smtClean="0">
                          <a:latin typeface="Cambria Math" panose="02040503050406030204" pitchFamily="18" charset="0"/>
                        </a:rPr>
                        <m:t>;</m:t>
                      </m:r>
                    </m:oMath>
                  </m:oMathPara>
                </a14:m>
                <a:endParaRPr lang="en-US" b="0" i="1" dirty="0">
                  <a:latin typeface="Cambria Math" panose="02040503050406030204" pitchFamily="18" charset="0"/>
                </a:endParaRPr>
              </a:p>
              <a:p>
                <a:pPr marL="309600" indent="0" algn="ctr">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G</m:t>
                          </m:r>
                        </m:e>
                        <m:sub>
                          <m:r>
                            <a:rPr lang="en-US" b="0" i="1" smtClean="0">
                              <a:latin typeface="Cambria Math" panose="02040503050406030204" pitchFamily="18" charset="0"/>
                            </a:rPr>
                            <m:t>𝜃</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𝑗</m:t>
                              </m:r>
                            </m:sub>
                          </m:sSub>
                        </m:e>
                      </m:d>
                      <m:r>
                        <a:rPr lang="en-US" b="0" i="1" smtClean="0">
                          <a:latin typeface="Cambria Math" panose="02040503050406030204" pitchFamily="18" charset="0"/>
                        </a:rPr>
                        <m:t>.</m:t>
                      </m:r>
                    </m:oMath>
                  </m:oMathPara>
                </a14:m>
                <a:endParaRPr lang="en-US" dirty="0"/>
              </a:p>
              <a:p>
                <a:r>
                  <a:rPr lang="en" dirty="0"/>
                  <a:t>Our aim is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𝐺</m:t>
                        </m:r>
                      </m:e>
                      <m:sub>
                        <m:r>
                          <a:rPr lang="en-US" i="1">
                            <a:latin typeface="Cambria Math" panose="02040503050406030204" pitchFamily="18" charset="0"/>
                          </a:rPr>
                          <m:t>𝜃</m:t>
                        </m:r>
                      </m:sub>
                    </m:sSub>
                  </m:oMath>
                </a14:m>
                <a:r>
                  <a:rPr lang="en" dirty="0"/>
                  <a:t> as a neural network.</a:t>
                </a:r>
                <a:r>
                  <a:rPr lang="ru-RU" dirty="0"/>
                  <a:t> </a:t>
                </a:r>
              </a:p>
              <a:p>
                <a:r>
                  <a:rPr lang="en-US" dirty="0"/>
                  <a:t>We thus have a sample: </a:t>
                </a:r>
              </a:p>
              <a:p>
                <a:pPr marL="309600" indent="0" algn="ctr">
                  <a:buNone/>
                </a:pPr>
                <a14:m>
                  <m:oMathPara xmlns:m="http://schemas.openxmlformats.org/officeDocument/2006/math">
                    <m:oMathParaPr>
                      <m:jc m:val="centerGroup"/>
                    </m:oMathParaPr>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i="1">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𝜃</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oMath>
                  </m:oMathPara>
                </a14:m>
                <a:endParaRPr lang="ru-RU" b="0" dirty="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𝐺</m:t>
                        </m:r>
                      </m:e>
                      <m:sub>
                        <m:r>
                          <a:rPr lang="en-US" i="1">
                            <a:latin typeface="Cambria Math" panose="02040503050406030204" pitchFamily="18" charset="0"/>
                          </a:rPr>
                          <m:t>𝜃</m:t>
                        </m:r>
                      </m:sub>
                    </m:sSub>
                  </m:oMath>
                </a14:m>
                <a:r>
                  <a:rPr lang="en" dirty="0"/>
                  <a:t> can be defined in many ways.</a:t>
                </a:r>
                <a:r>
                  <a:rPr lang="ru-RU" dirty="0"/>
                  <a:t> </a:t>
                </a:r>
                <a:r>
                  <a:rPr lang="en-US" dirty="0"/>
                  <a:t>For example, physics generator.</a:t>
                </a:r>
              </a:p>
            </p:txBody>
          </p:sp>
        </mc:Choice>
        <mc:Fallback xmlns="">
          <p:sp>
            <p:nvSpPr>
              <p:cNvPr id="13" name="Content Placeholder 1">
                <a:extLst>
                  <a:ext uri="{FF2B5EF4-FFF2-40B4-BE49-F238E27FC236}">
                    <a16:creationId xmlns:a16="http://schemas.microsoft.com/office/drawing/2014/main" id="{9AFD48D4-C155-BB49-90BF-B485277B24ED}"/>
                  </a:ext>
                </a:extLst>
              </p:cNvPr>
              <p:cNvSpPr>
                <a:spLocks noGrp="1" noRot="1" noChangeAspect="1" noMove="1" noResize="1" noEditPoints="1" noAdjustHandles="1" noChangeArrowheads="1" noChangeShapeType="1" noTextEdit="1"/>
              </p:cNvSpPr>
              <p:nvPr>
                <p:ph idx="1"/>
              </p:nvPr>
            </p:nvSpPr>
            <p:spPr>
              <a:xfrm>
                <a:off x="1082842" y="1040295"/>
                <a:ext cx="10499559" cy="5093462"/>
              </a:xfrm>
              <a:blipFill>
                <a:blip r:embed="rId2"/>
                <a:stretch>
                  <a:fillRect/>
                </a:stretch>
              </a:blipFill>
            </p:spPr>
            <p:txBody>
              <a:bodyPr/>
              <a:lstStyle/>
              <a:p>
                <a:r>
                  <a:rPr lang="ru-RU">
                    <a:noFill/>
                  </a:rPr>
                  <a:t> </a:t>
                </a:r>
              </a:p>
            </p:txBody>
          </p:sp>
        </mc:Fallback>
      </mc:AlternateContent>
      <p:sp>
        <p:nvSpPr>
          <p:cNvPr id="11" name="Прямоугольник 10">
            <a:extLst>
              <a:ext uri="{FF2B5EF4-FFF2-40B4-BE49-F238E27FC236}">
                <a16:creationId xmlns:a16="http://schemas.microsoft.com/office/drawing/2014/main" id="{833A1BA8-2680-FD43-B48C-B7F0CB79A665}"/>
              </a:ext>
            </a:extLst>
          </p:cNvPr>
          <p:cNvSpPr/>
          <p:nvPr/>
        </p:nvSpPr>
        <p:spPr>
          <a:xfrm>
            <a:off x="6096000" y="5171374"/>
            <a:ext cx="6096000" cy="646331"/>
          </a:xfrm>
          <a:prstGeom prst="rect">
            <a:avLst/>
          </a:prstGeom>
        </p:spPr>
        <p:txBody>
          <a:bodyPr>
            <a:spAutoFit/>
          </a:bodyPr>
          <a:lstStyle/>
          <a:p>
            <a:r>
              <a:rPr lang="en" dirty="0" err="1">
                <a:solidFill>
                  <a:schemeClr val="bg1">
                    <a:lumMod val="50000"/>
                  </a:schemeClr>
                </a:solidFill>
                <a:latin typeface="+mj-lt"/>
                <a:hlinkClick r:id="rId3">
                  <a:extLst>
                    <a:ext uri="{A12FA001-AC4F-418D-AE19-62706E023703}">
                      <ahyp:hlinkClr xmlns:ahyp="http://schemas.microsoft.com/office/drawing/2018/hyperlinkcolor" val="tx"/>
                    </a:ext>
                  </a:extLst>
                </a:hlinkClick>
              </a:rPr>
              <a:t>Borisyak</a:t>
            </a:r>
            <a:r>
              <a:rPr lang="en" dirty="0">
                <a:solidFill>
                  <a:schemeClr val="bg1">
                    <a:lumMod val="50000"/>
                  </a:schemeClr>
                </a:solidFill>
                <a:latin typeface="+mj-lt"/>
                <a:hlinkClick r:id="rId3">
                  <a:extLst>
                    <a:ext uri="{A12FA001-AC4F-418D-AE19-62706E023703}">
                      <ahyp:hlinkClr xmlns:ahyp="http://schemas.microsoft.com/office/drawing/2018/hyperlinkcolor" val="tx"/>
                    </a:ext>
                  </a:extLst>
                </a:hlinkClick>
              </a:rPr>
              <a:t> M et al. Adaptive divergence for rapid adversarial optimization. </a:t>
            </a:r>
            <a:r>
              <a:rPr lang="en" i="1" dirty="0" err="1">
                <a:solidFill>
                  <a:schemeClr val="bg1">
                    <a:lumMod val="50000"/>
                  </a:schemeClr>
                </a:solidFill>
                <a:latin typeface="+mj-lt"/>
                <a:hlinkClick r:id="rId3">
                  <a:extLst>
                    <a:ext uri="{A12FA001-AC4F-418D-AE19-62706E023703}">
                      <ahyp:hlinkClr xmlns:ahyp="http://schemas.microsoft.com/office/drawing/2018/hyperlinkcolor" val="tx"/>
                    </a:ext>
                  </a:extLst>
                </a:hlinkClick>
              </a:rPr>
              <a:t>PeerJ</a:t>
            </a:r>
            <a:r>
              <a:rPr lang="en" i="1" dirty="0">
                <a:solidFill>
                  <a:schemeClr val="bg1">
                    <a:lumMod val="50000"/>
                  </a:schemeClr>
                </a:solidFill>
                <a:latin typeface="+mj-lt"/>
                <a:hlinkClick r:id="rId3">
                  <a:extLst>
                    <a:ext uri="{A12FA001-AC4F-418D-AE19-62706E023703}">
                      <ahyp:hlinkClr xmlns:ahyp="http://schemas.microsoft.com/office/drawing/2018/hyperlinkcolor" val="tx"/>
                    </a:ext>
                  </a:extLst>
                </a:hlinkClick>
              </a:rPr>
              <a:t> Computer Science </a:t>
            </a:r>
            <a:r>
              <a:rPr lang="en" dirty="0">
                <a:solidFill>
                  <a:schemeClr val="bg1">
                    <a:lumMod val="50000"/>
                  </a:schemeClr>
                </a:solidFill>
                <a:latin typeface="+mj-lt"/>
                <a:hlinkClick r:id="rId3">
                  <a:extLst>
                    <a:ext uri="{A12FA001-AC4F-418D-AE19-62706E023703}">
                      <ahyp:hlinkClr xmlns:ahyp="http://schemas.microsoft.com/office/drawing/2018/hyperlinkcolor" val="tx"/>
                    </a:ext>
                  </a:extLst>
                </a:hlinkClick>
              </a:rPr>
              <a:t>6:e274 (2020)</a:t>
            </a:r>
            <a:endParaRPr lang="ru-RU" dirty="0">
              <a:solidFill>
                <a:schemeClr val="bg1">
                  <a:lumMod val="50000"/>
                </a:schemeClr>
              </a:solidFill>
              <a:latin typeface="+mj-lt"/>
            </a:endParaRPr>
          </a:p>
        </p:txBody>
      </p:sp>
    </p:spTree>
    <p:extLst>
      <p:ext uri="{BB962C8B-B14F-4D97-AF65-F5344CB8AC3E}">
        <p14:creationId xmlns:p14="http://schemas.microsoft.com/office/powerpoint/2010/main" val="134250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12</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Discriminator</a:t>
            </a:r>
            <a:endParaRPr lang="en" dirty="0">
              <a:effectLst/>
            </a:endParaRPr>
          </a:p>
        </p:txBody>
      </p:sp>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9AFD48D4-C155-BB49-90BF-B485277B24ED}"/>
                  </a:ext>
                </a:extLst>
              </p:cNvPr>
              <p:cNvSpPr>
                <a:spLocks noGrp="1"/>
              </p:cNvSpPr>
              <p:nvPr>
                <p:ph idx="1"/>
              </p:nvPr>
            </p:nvSpPr>
            <p:spPr>
              <a:xfrm>
                <a:off x="1082842" y="1040295"/>
                <a:ext cx="10499559" cy="5093462"/>
              </a:xfrm>
            </p:spPr>
            <p:txBody>
              <a:bodyPr>
                <a:noAutofit/>
              </a:bodyPr>
              <a:lstStyle/>
              <a:p>
                <a:r>
                  <a:rPr lang="en-US" dirty="0"/>
                  <a:t>Add a classifying neural network, </a:t>
                </a:r>
                <a:r>
                  <a:rPr lang="en-US" b="1" dirty="0">
                    <a:solidFill>
                      <a:schemeClr val="accent1"/>
                    </a:solidFill>
                  </a:rPr>
                  <a:t>discriminator </a:t>
                </a:r>
                <a14:m>
                  <m:oMath xmlns:m="http://schemas.openxmlformats.org/officeDocument/2006/math">
                    <m:sSub>
                      <m:sSubPr>
                        <m:ctrlPr>
                          <a:rPr lang="en-US" b="1" i="1" smtClean="0">
                            <a:solidFill>
                              <a:schemeClr val="accent1"/>
                            </a:solidFill>
                            <a:latin typeface="Cambria Math" panose="02040503050406030204" pitchFamily="18" charset="0"/>
                          </a:rPr>
                        </m:ctrlPr>
                      </m:sSubPr>
                      <m:e>
                        <m:r>
                          <a:rPr lang="en-US" b="1" i="1" smtClean="0">
                            <a:solidFill>
                              <a:schemeClr val="accent1"/>
                            </a:solidFill>
                            <a:latin typeface="Cambria Math" panose="02040503050406030204" pitchFamily="18" charset="0"/>
                          </a:rPr>
                          <m:t>𝑫</m:t>
                        </m:r>
                      </m:e>
                      <m:sub>
                        <m:r>
                          <a:rPr lang="en-US" b="1" i="1" smtClean="0">
                            <a:solidFill>
                              <a:schemeClr val="accent1"/>
                            </a:solidFill>
                            <a:latin typeface="Cambria Math" panose="02040503050406030204" pitchFamily="18" charset="0"/>
                          </a:rPr>
                          <m:t>𝝓</m:t>
                        </m:r>
                      </m:sub>
                    </m:sSub>
                  </m:oMath>
                </a14:m>
                <a:r>
                  <a:rPr lang="en-US" dirty="0"/>
                  <a:t>, t</a:t>
                </a:r>
                <a:r>
                  <a:rPr lang="en" dirty="0"/>
                  <a:t>o distinguish between the real and generated samples.</a:t>
                </a:r>
              </a:p>
              <a:p>
                <a:r>
                  <a:rPr lang="en-US" b="0" dirty="0"/>
                  <a:t>Optimize:</a:t>
                </a:r>
              </a:p>
              <a:p>
                <a:endParaRPr lang="en-US" dirty="0"/>
              </a:p>
              <a:p>
                <a:endParaRPr lang="en-US" b="0" dirty="0"/>
              </a:p>
              <a:p>
                <a:endParaRPr lang="en-US" dirty="0"/>
              </a:p>
            </p:txBody>
          </p:sp>
        </mc:Choice>
        <mc:Fallback xmlns="">
          <p:sp>
            <p:nvSpPr>
              <p:cNvPr id="13" name="Content Placeholder 1">
                <a:extLst>
                  <a:ext uri="{FF2B5EF4-FFF2-40B4-BE49-F238E27FC236}">
                    <a16:creationId xmlns:a16="http://schemas.microsoft.com/office/drawing/2014/main" id="{9AFD48D4-C155-BB49-90BF-B485277B24ED}"/>
                  </a:ext>
                </a:extLst>
              </p:cNvPr>
              <p:cNvSpPr>
                <a:spLocks noGrp="1" noRot="1" noChangeAspect="1" noMove="1" noResize="1" noEditPoints="1" noAdjustHandles="1" noChangeArrowheads="1" noChangeShapeType="1" noTextEdit="1"/>
              </p:cNvSpPr>
              <p:nvPr>
                <p:ph idx="1"/>
              </p:nvPr>
            </p:nvSpPr>
            <p:spPr>
              <a:xfrm>
                <a:off x="1082842" y="1040295"/>
                <a:ext cx="10499559" cy="5093462"/>
              </a:xfrm>
              <a:blipFill>
                <a:blip r:embed="rId2"/>
                <a:stretch>
                  <a:fillRect/>
                </a:stretch>
              </a:blipFill>
            </p:spPr>
            <p:txBody>
              <a:bodyPr/>
              <a:lstStyle/>
              <a:p>
                <a:r>
                  <a:rPr lang="ru-RU">
                    <a:noFill/>
                  </a:rPr>
                  <a:t> </a:t>
                </a:r>
              </a:p>
            </p:txBody>
          </p:sp>
        </mc:Fallback>
      </mc:AlternateContent>
      <p:pic>
        <p:nvPicPr>
          <p:cNvPr id="2" name="Рисунок 1">
            <a:extLst>
              <a:ext uri="{FF2B5EF4-FFF2-40B4-BE49-F238E27FC236}">
                <a16:creationId xmlns:a16="http://schemas.microsoft.com/office/drawing/2014/main" id="{536FC574-59D0-9D4C-B961-E6822A190B06}"/>
              </a:ext>
            </a:extLst>
          </p:cNvPr>
          <p:cNvPicPr>
            <a:picLocks noChangeAspect="1"/>
          </p:cNvPicPr>
          <p:nvPr/>
        </p:nvPicPr>
        <p:blipFill>
          <a:blip r:embed="rId3"/>
          <a:stretch>
            <a:fillRect/>
          </a:stretch>
        </p:blipFill>
        <p:spPr>
          <a:xfrm>
            <a:off x="2131471" y="2932479"/>
            <a:ext cx="7929058" cy="993042"/>
          </a:xfrm>
          <a:prstGeom prst="rect">
            <a:avLst/>
          </a:prstGeom>
        </p:spPr>
      </p:pic>
      <p:cxnSp>
        <p:nvCxnSpPr>
          <p:cNvPr id="7" name="Прямая со стрелкой 6">
            <a:extLst>
              <a:ext uri="{FF2B5EF4-FFF2-40B4-BE49-F238E27FC236}">
                <a16:creationId xmlns:a16="http://schemas.microsoft.com/office/drawing/2014/main" id="{7905EC18-D8D7-2944-AD08-FC87DE5AC3C9}"/>
              </a:ext>
            </a:extLst>
          </p:cNvPr>
          <p:cNvCxnSpPr/>
          <p:nvPr/>
        </p:nvCxnSpPr>
        <p:spPr>
          <a:xfrm flipV="1">
            <a:off x="3538142" y="3792269"/>
            <a:ext cx="422030" cy="9847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a:extLst>
              <a:ext uri="{FF2B5EF4-FFF2-40B4-BE49-F238E27FC236}">
                <a16:creationId xmlns:a16="http://schemas.microsoft.com/office/drawing/2014/main" id="{89C3521D-9B11-B84A-ADF2-C924C5676AF9}"/>
              </a:ext>
            </a:extLst>
          </p:cNvPr>
          <p:cNvCxnSpPr>
            <a:cxnSpLocks/>
          </p:cNvCxnSpPr>
          <p:nvPr/>
        </p:nvCxnSpPr>
        <p:spPr>
          <a:xfrm flipH="1" flipV="1">
            <a:off x="7393637" y="3792269"/>
            <a:ext cx="421200" cy="9864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 name="Прямоугольник 10">
            <a:extLst>
              <a:ext uri="{FF2B5EF4-FFF2-40B4-BE49-F238E27FC236}">
                <a16:creationId xmlns:a16="http://schemas.microsoft.com/office/drawing/2014/main" id="{D8C09A99-6D7F-5142-A594-7CB141C2351A}"/>
              </a:ext>
            </a:extLst>
          </p:cNvPr>
          <p:cNvSpPr/>
          <p:nvPr/>
        </p:nvSpPr>
        <p:spPr>
          <a:xfrm>
            <a:off x="3001196" y="4951460"/>
            <a:ext cx="1936171" cy="461665"/>
          </a:xfrm>
          <a:prstGeom prst="rect">
            <a:avLst/>
          </a:prstGeom>
        </p:spPr>
        <p:txBody>
          <a:bodyPr wrap="none">
            <a:spAutoFit/>
          </a:bodyPr>
          <a:lstStyle/>
          <a:p>
            <a:r>
              <a:rPr lang="en" sz="2400" dirty="0"/>
              <a:t>Real samples</a:t>
            </a:r>
            <a:endParaRPr lang="ru-RU" sz="2400" dirty="0"/>
          </a:p>
        </p:txBody>
      </p:sp>
      <p:sp>
        <p:nvSpPr>
          <p:cNvPr id="14" name="Прямоугольник 13">
            <a:extLst>
              <a:ext uri="{FF2B5EF4-FFF2-40B4-BE49-F238E27FC236}">
                <a16:creationId xmlns:a16="http://schemas.microsoft.com/office/drawing/2014/main" id="{563BD998-2B65-0943-91EF-E18BA1A11335}"/>
              </a:ext>
            </a:extLst>
          </p:cNvPr>
          <p:cNvSpPr/>
          <p:nvPr/>
        </p:nvSpPr>
        <p:spPr>
          <a:xfrm>
            <a:off x="7125775" y="4902215"/>
            <a:ext cx="2782300" cy="461665"/>
          </a:xfrm>
          <a:prstGeom prst="rect">
            <a:avLst/>
          </a:prstGeom>
        </p:spPr>
        <p:txBody>
          <a:bodyPr wrap="none">
            <a:spAutoFit/>
          </a:bodyPr>
          <a:lstStyle/>
          <a:p>
            <a:r>
              <a:rPr lang="en" sz="2400" dirty="0"/>
              <a:t>Generated samples</a:t>
            </a:r>
            <a:endParaRPr lang="ru-RU" sz="2400" dirty="0"/>
          </a:p>
        </p:txBody>
      </p:sp>
    </p:spTree>
    <p:extLst>
      <p:ext uri="{BB962C8B-B14F-4D97-AF65-F5344CB8AC3E}">
        <p14:creationId xmlns:p14="http://schemas.microsoft.com/office/powerpoint/2010/main" val="3149607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13</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t>G+D recap</a:t>
            </a:r>
            <a:endParaRPr lang="en" dirty="0">
              <a:effectLst/>
            </a:endParaRPr>
          </a:p>
        </p:txBody>
      </p:sp>
      <p:pic>
        <p:nvPicPr>
          <p:cNvPr id="12" name="Рисунок 11">
            <a:extLst>
              <a:ext uri="{FF2B5EF4-FFF2-40B4-BE49-F238E27FC236}">
                <a16:creationId xmlns:a16="http://schemas.microsoft.com/office/drawing/2014/main" id="{205EAC40-8353-974E-BDB7-DBB0CC580FD6}"/>
              </a:ext>
            </a:extLst>
          </p:cNvPr>
          <p:cNvPicPr>
            <a:picLocks noChangeAspect="1"/>
          </p:cNvPicPr>
          <p:nvPr/>
        </p:nvPicPr>
        <p:blipFill>
          <a:blip r:embed="rId2"/>
          <a:stretch>
            <a:fillRect/>
          </a:stretch>
        </p:blipFill>
        <p:spPr>
          <a:xfrm>
            <a:off x="1496646" y="1094797"/>
            <a:ext cx="9198708" cy="5141316"/>
          </a:xfrm>
          <a:prstGeom prst="rect">
            <a:avLst/>
          </a:prstGeom>
        </p:spPr>
      </p:pic>
    </p:spTree>
    <p:extLst>
      <p:ext uri="{BB962C8B-B14F-4D97-AF65-F5344CB8AC3E}">
        <p14:creationId xmlns:p14="http://schemas.microsoft.com/office/powerpoint/2010/main" val="2590174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14</a:t>
            </a:fld>
            <a:endParaRPr lang="ru-RU" dirty="0"/>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t>Training at a Glance</a:t>
            </a:r>
            <a:endParaRPr lang="en" dirty="0">
              <a:effectLst/>
            </a:endParaRPr>
          </a:p>
        </p:txBody>
      </p:sp>
      <p:pic>
        <p:nvPicPr>
          <p:cNvPr id="2" name="Рисунок 1">
            <a:extLst>
              <a:ext uri="{FF2B5EF4-FFF2-40B4-BE49-F238E27FC236}">
                <a16:creationId xmlns:a16="http://schemas.microsoft.com/office/drawing/2014/main" id="{DED56CD8-79EB-E940-BF80-98C3F98F5A74}"/>
              </a:ext>
            </a:extLst>
          </p:cNvPr>
          <p:cNvPicPr>
            <a:picLocks noChangeAspect="1"/>
          </p:cNvPicPr>
          <p:nvPr/>
        </p:nvPicPr>
        <p:blipFill>
          <a:blip r:embed="rId2"/>
          <a:stretch>
            <a:fillRect/>
          </a:stretch>
        </p:blipFill>
        <p:spPr>
          <a:xfrm>
            <a:off x="1497867" y="1246909"/>
            <a:ext cx="9196265" cy="4837091"/>
          </a:xfrm>
          <a:prstGeom prst="rect">
            <a:avLst/>
          </a:prstGeom>
        </p:spPr>
      </p:pic>
      <p:pic>
        <p:nvPicPr>
          <p:cNvPr id="7" name="Рисунок 6">
            <a:extLst>
              <a:ext uri="{FF2B5EF4-FFF2-40B4-BE49-F238E27FC236}">
                <a16:creationId xmlns:a16="http://schemas.microsoft.com/office/drawing/2014/main" id="{B09E4E19-968F-BE42-8188-9436EF01EA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70" y="1246909"/>
            <a:ext cx="12192000" cy="4137660"/>
          </a:xfrm>
          <a:prstGeom prst="rect">
            <a:avLst/>
          </a:prstGeom>
        </p:spPr>
      </p:pic>
      <p:sp>
        <p:nvSpPr>
          <p:cNvPr id="10" name="Прямоугольник 9">
            <a:extLst>
              <a:ext uri="{FF2B5EF4-FFF2-40B4-BE49-F238E27FC236}">
                <a16:creationId xmlns:a16="http://schemas.microsoft.com/office/drawing/2014/main" id="{2C6D14DD-11FD-1042-8BFF-72BFB7860876}"/>
              </a:ext>
            </a:extLst>
          </p:cNvPr>
          <p:cNvSpPr/>
          <p:nvPr/>
        </p:nvSpPr>
        <p:spPr>
          <a:xfrm>
            <a:off x="1497867" y="5384569"/>
            <a:ext cx="9748118" cy="461665"/>
          </a:xfrm>
          <a:prstGeom prst="rect">
            <a:avLst/>
          </a:prstGeom>
          <a:solidFill>
            <a:schemeClr val="bg1"/>
          </a:solidFill>
        </p:spPr>
        <p:txBody>
          <a:bodyPr wrap="none">
            <a:spAutoFit/>
          </a:bodyPr>
          <a:lstStyle/>
          <a:p>
            <a:r>
              <a:rPr lang="en" sz="2400" dirty="0"/>
              <a:t>For D and G defined as neural networks, we can use backpropagation.</a:t>
            </a:r>
            <a:endParaRPr lang="ru-RU" sz="2400" dirty="0"/>
          </a:p>
        </p:txBody>
      </p:sp>
    </p:spTree>
    <p:extLst>
      <p:ext uri="{BB962C8B-B14F-4D97-AF65-F5344CB8AC3E}">
        <p14:creationId xmlns:p14="http://schemas.microsoft.com/office/powerpoint/2010/main" val="718342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15</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t>Optimal Solution</a:t>
            </a:r>
            <a:endParaRPr lang="en" dirty="0">
              <a:effectLst/>
            </a:endParaRPr>
          </a:p>
        </p:txBody>
      </p:sp>
      <p:pic>
        <p:nvPicPr>
          <p:cNvPr id="3" name="Рисунок 2">
            <a:extLst>
              <a:ext uri="{FF2B5EF4-FFF2-40B4-BE49-F238E27FC236}">
                <a16:creationId xmlns:a16="http://schemas.microsoft.com/office/drawing/2014/main" id="{2BCB8F79-4690-AF45-B8E7-3D82E2F2CF6C}"/>
              </a:ext>
            </a:extLst>
          </p:cNvPr>
          <p:cNvPicPr>
            <a:picLocks noChangeAspect="1"/>
          </p:cNvPicPr>
          <p:nvPr/>
        </p:nvPicPr>
        <p:blipFill rotWithShape="1">
          <a:blip r:embed="rId2"/>
          <a:srcRect b="50000"/>
          <a:stretch/>
        </p:blipFill>
        <p:spPr>
          <a:xfrm>
            <a:off x="1473637" y="944729"/>
            <a:ext cx="9154258" cy="2484271"/>
          </a:xfrm>
          <a:prstGeom prst="rect">
            <a:avLst/>
          </a:prstGeom>
        </p:spPr>
      </p:pic>
      <mc:AlternateContent xmlns:mc="http://schemas.openxmlformats.org/markup-compatibility/2006" xmlns:a14="http://schemas.microsoft.com/office/drawing/2010/main">
        <mc:Choice Requires="a14">
          <p:sp>
            <p:nvSpPr>
              <p:cNvPr id="7" name="Прямоугольник 6">
                <a:extLst>
                  <a:ext uri="{FF2B5EF4-FFF2-40B4-BE49-F238E27FC236}">
                    <a16:creationId xmlns:a16="http://schemas.microsoft.com/office/drawing/2014/main" id="{7E6E3143-CDD1-024B-A280-AE185F50C4EF}"/>
                  </a:ext>
                </a:extLst>
              </p:cNvPr>
              <p:cNvSpPr/>
              <p:nvPr/>
            </p:nvSpPr>
            <p:spPr>
              <a:xfrm>
                <a:off x="1312506" y="3543876"/>
                <a:ext cx="5295332" cy="13122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𝐶</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𝐺</m:t>
                          </m:r>
                        </m:e>
                      </m:d>
                      <m:r>
                        <a:rPr lang="en-US" sz="2400" b="0" i="1" smtClean="0">
                          <a:latin typeface="Cambria Math" panose="02040503050406030204" pitchFamily="18" charset="0"/>
                        </a:rPr>
                        <m:t>=</m:t>
                      </m:r>
                      <m:func>
                        <m:funcPr>
                          <m:ctrlPr>
                            <a:rPr lang="en-US" sz="2400" b="0" i="1" smtClean="0">
                              <a:latin typeface="Cambria Math" panose="02040503050406030204" pitchFamily="18" charset="0"/>
                            </a:rPr>
                          </m:ctrlPr>
                        </m:funcPr>
                        <m:fName>
                          <m:limLow>
                            <m:limLowPr>
                              <m:ctrlPr>
                                <a:rPr lang="en-US" sz="2400" b="0" i="1" smtClean="0">
                                  <a:latin typeface="Cambria Math" panose="02040503050406030204" pitchFamily="18" charset="0"/>
                                </a:rPr>
                              </m:ctrlPr>
                            </m:limLowPr>
                            <m:e>
                              <m:r>
                                <m:rPr>
                                  <m:sty m:val="p"/>
                                </m:rPr>
                                <a:rPr lang="en-US" sz="2400" b="0" i="0" smtClean="0">
                                  <a:latin typeface="Cambria Math" panose="02040503050406030204" pitchFamily="18" charset="0"/>
                                </a:rPr>
                                <m:t>max</m:t>
                              </m:r>
                            </m:e>
                            <m:lim>
                              <m:r>
                                <a:rPr lang="en-US" sz="2400" b="0" i="1" smtClean="0">
                                  <a:latin typeface="Cambria Math" panose="02040503050406030204" pitchFamily="18" charset="0"/>
                                </a:rPr>
                                <m:t>𝐷</m:t>
                              </m:r>
                            </m:lim>
                          </m:limLow>
                        </m:fName>
                        <m:e>
                          <m:r>
                            <a:rPr lang="en-US" sz="2400" b="0" i="1" smtClean="0">
                              <a:latin typeface="Cambria Math" panose="02040503050406030204" pitchFamily="18" charset="0"/>
                            </a:rPr>
                            <m:t>𝑉</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𝐺</m:t>
                              </m:r>
                              <m:r>
                                <a:rPr lang="en-US" sz="2400" b="0" i="1" smtClean="0">
                                  <a:latin typeface="Cambria Math" panose="02040503050406030204" pitchFamily="18" charset="0"/>
                                </a:rPr>
                                <m:t>,</m:t>
                              </m:r>
                              <m:r>
                                <a:rPr lang="en-US" sz="2400" b="0" i="1" smtClean="0">
                                  <a:latin typeface="Cambria Math" panose="02040503050406030204" pitchFamily="18" charset="0"/>
                                </a:rPr>
                                <m:t>𝐷</m:t>
                              </m:r>
                            </m:e>
                          </m:d>
                          <m:r>
                            <a:rPr lang="en-US" sz="2400" b="0" i="1" smtClean="0">
                              <a:latin typeface="Cambria Math" panose="02040503050406030204" pitchFamily="18" charset="0"/>
                            </a:rPr>
                            <m:t>=</m:t>
                          </m:r>
                        </m:e>
                      </m:func>
                    </m:oMath>
                  </m:oMathPara>
                </a14:m>
                <a:endParaRPr lang="ru-RU" sz="2400" dirty="0"/>
              </a:p>
              <a:p>
                <a:endParaRPr lang="ru-RU" sz="2400" dirty="0"/>
              </a:p>
              <a:p>
                <a:endParaRPr lang="ru-RU" sz="2400" dirty="0"/>
              </a:p>
            </p:txBody>
          </p:sp>
        </mc:Choice>
        <mc:Fallback xmlns="">
          <p:sp>
            <p:nvSpPr>
              <p:cNvPr id="7" name="Прямоугольник 6">
                <a:extLst>
                  <a:ext uri="{FF2B5EF4-FFF2-40B4-BE49-F238E27FC236}">
                    <a16:creationId xmlns:a16="http://schemas.microsoft.com/office/drawing/2014/main" id="{7E6E3143-CDD1-024B-A280-AE185F50C4EF}"/>
                  </a:ext>
                </a:extLst>
              </p:cNvPr>
              <p:cNvSpPr>
                <a:spLocks noRot="1" noChangeAspect="1" noMove="1" noResize="1" noEditPoints="1" noAdjustHandles="1" noChangeArrowheads="1" noChangeShapeType="1" noTextEdit="1"/>
              </p:cNvSpPr>
              <p:nvPr/>
            </p:nvSpPr>
            <p:spPr>
              <a:xfrm>
                <a:off x="1312506" y="3543876"/>
                <a:ext cx="5295332" cy="1312219"/>
              </a:xfrm>
              <a:prstGeom prst="rect">
                <a:avLst/>
              </a:prstGeom>
              <a:blipFill>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B7610BC-136F-8B46-8580-35FD8AF5DB7E}"/>
                  </a:ext>
                </a:extLst>
              </p:cNvPr>
              <p:cNvSpPr txBox="1"/>
              <p:nvPr/>
            </p:nvSpPr>
            <p:spPr>
              <a:xfrm>
                <a:off x="2310253" y="4827802"/>
                <a:ext cx="3418693" cy="8713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dirty="0">
                                  <a:latin typeface="Cambria Math" panose="02040503050406030204" pitchFamily="18" charset="0"/>
                                </a:rPr>
                                <m:t>=</m:t>
                              </m:r>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𝑃</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oMath>
                  </m:oMathPara>
                </a14:m>
                <a:endParaRPr lang="ru-RU" sz="2400" dirty="0"/>
              </a:p>
            </p:txBody>
          </p:sp>
        </mc:Choice>
        <mc:Fallback xmlns="">
          <p:sp>
            <p:nvSpPr>
              <p:cNvPr id="8" name="TextBox 7">
                <a:extLst>
                  <a:ext uri="{FF2B5EF4-FFF2-40B4-BE49-F238E27FC236}">
                    <a16:creationId xmlns:a16="http://schemas.microsoft.com/office/drawing/2014/main" id="{0B7610BC-136F-8B46-8580-35FD8AF5DB7E}"/>
                  </a:ext>
                </a:extLst>
              </p:cNvPr>
              <p:cNvSpPr txBox="1">
                <a:spLocks noRot="1" noChangeAspect="1" noMove="1" noResize="1" noEditPoints="1" noAdjustHandles="1" noChangeArrowheads="1" noChangeShapeType="1" noTextEdit="1"/>
              </p:cNvSpPr>
              <p:nvPr/>
            </p:nvSpPr>
            <p:spPr>
              <a:xfrm>
                <a:off x="2310253" y="4827802"/>
                <a:ext cx="3418693" cy="871329"/>
              </a:xfrm>
              <a:prstGeom prst="rect">
                <a:avLst/>
              </a:prstGeom>
              <a:blipFill>
                <a:blip r:embed="rId4"/>
                <a:stretch>
                  <a:fillRect b="-724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722F87B-48D6-0244-A571-77F732C41D00}"/>
                  </a:ext>
                </a:extLst>
              </p:cNvPr>
              <p:cNvSpPr txBox="1"/>
              <p:nvPr/>
            </p:nvSpPr>
            <p:spPr>
              <a:xfrm>
                <a:off x="5526394" y="4841949"/>
                <a:ext cx="3743525" cy="8713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m:t>
                      </m:r>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𝑞</m:t>
                                  </m:r>
                                </m:e>
                                <m:sub>
                                  <m:r>
                                    <a:rPr lang="en-US" sz="2400" i="1">
                                      <a:latin typeface="Cambria Math" panose="02040503050406030204" pitchFamily="18" charset="0"/>
                                      <a:ea typeface="Cambria Math" panose="02040503050406030204" pitchFamily="18" charset="0"/>
                                    </a:rPr>
                                    <m:t>𝜃</m:t>
                                  </m:r>
                                </m:sub>
                              </m:sSub>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oMath>
                  </m:oMathPara>
                </a14:m>
                <a:endParaRPr lang="ru-RU" sz="2400" dirty="0"/>
              </a:p>
            </p:txBody>
          </p:sp>
        </mc:Choice>
        <mc:Fallback xmlns="">
          <p:sp>
            <p:nvSpPr>
              <p:cNvPr id="10" name="TextBox 9">
                <a:extLst>
                  <a:ext uri="{FF2B5EF4-FFF2-40B4-BE49-F238E27FC236}">
                    <a16:creationId xmlns:a16="http://schemas.microsoft.com/office/drawing/2014/main" id="{4722F87B-48D6-0244-A571-77F732C41D00}"/>
                  </a:ext>
                </a:extLst>
              </p:cNvPr>
              <p:cNvSpPr txBox="1">
                <a:spLocks noRot="1" noChangeAspect="1" noMove="1" noResize="1" noEditPoints="1" noAdjustHandles="1" noChangeArrowheads="1" noChangeShapeType="1" noTextEdit="1"/>
              </p:cNvSpPr>
              <p:nvPr/>
            </p:nvSpPr>
            <p:spPr>
              <a:xfrm>
                <a:off x="5526394" y="4841949"/>
                <a:ext cx="3743525" cy="871329"/>
              </a:xfrm>
              <a:prstGeom prst="rect">
                <a:avLst/>
              </a:prstGeom>
              <a:blipFill>
                <a:blip r:embed="rId5"/>
                <a:stretch>
                  <a:fillRect b="-724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1" name="Прямоугольник 10">
                <a:extLst>
                  <a:ext uri="{FF2B5EF4-FFF2-40B4-BE49-F238E27FC236}">
                    <a16:creationId xmlns:a16="http://schemas.microsoft.com/office/drawing/2014/main" id="{7DF9D3C7-DF49-8F41-8006-C03C468A17A0}"/>
                  </a:ext>
                </a:extLst>
              </p:cNvPr>
              <p:cNvSpPr/>
              <p:nvPr/>
            </p:nvSpPr>
            <p:spPr>
              <a:xfrm>
                <a:off x="2234497" y="4143063"/>
                <a:ext cx="7479292" cy="5080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2400" i="1" dirty="0" smtClean="0">
                              <a:latin typeface="Cambria Math" panose="02040503050406030204" pitchFamily="18" charset="0"/>
                            </a:rPr>
                          </m:ctrlPr>
                        </m:funcPr>
                        <m:fName>
                          <m:r>
                            <a:rPr lang="en-US" sz="2400" b="0" i="1" dirty="0" smtClean="0">
                              <a:latin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𝑝</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r>
                            <a:rPr lang="en-US" sz="2400" i="1" dirty="0">
                              <a:latin typeface="Cambria Math" panose="02040503050406030204" pitchFamily="18" charset="0"/>
                            </a:rPr>
                            <m:t>(</m:t>
                          </m:r>
                          <m:sSubSup>
                            <m:sSubSupPr>
                              <m:ctrlPr>
                                <a:rPr lang="en-US" sz="2400" i="1" dirty="0">
                                  <a:latin typeface="Cambria Math" panose="02040503050406030204" pitchFamily="18" charset="0"/>
                                </a:rPr>
                              </m:ctrlPr>
                            </m:sSubSupPr>
                            <m:e>
                              <m:r>
                                <a:rPr lang="en-US" sz="2400" i="1" dirty="0">
                                  <a:latin typeface="Cambria Math" panose="02040503050406030204" pitchFamily="18" charset="0"/>
                                </a:rPr>
                                <m:t>𝐷</m:t>
                              </m:r>
                            </m:e>
                            <m:sub>
                              <m:r>
                                <a:rPr lang="en-US" sz="2400" i="1" dirty="0">
                                  <a:latin typeface="Cambria Math" panose="02040503050406030204" pitchFamily="18" charset="0"/>
                                </a:rPr>
                                <m:t>𝜙</m:t>
                              </m:r>
                            </m:sub>
                            <m:sup>
                              <m:r>
                                <a:rPr lang="en-US" sz="2400" i="1" dirty="0">
                                  <a:latin typeface="Cambria Math" panose="02040503050406030204" pitchFamily="18" charset="0"/>
                                </a:rPr>
                                <m:t>∗</m:t>
                              </m:r>
                            </m:sup>
                          </m:sSubSup>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e>
                      </m:func>
                      <m:r>
                        <a:rPr lang="en-US" sz="2400" i="1" dirty="0">
                          <a:latin typeface="Cambria Math" panose="02040503050406030204" pitchFamily="18" charset="0"/>
                        </a:rPr>
                        <m:t>+</m:t>
                      </m:r>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𝑞</m:t>
                                  </m:r>
                                </m:e>
                                <m:sub>
                                  <m:r>
                                    <a:rPr lang="en-US" sz="2400" i="1">
                                      <a:latin typeface="Cambria Math" panose="02040503050406030204" pitchFamily="18" charset="0"/>
                                      <a:ea typeface="Cambria Math" panose="02040503050406030204" pitchFamily="18" charset="0"/>
                                    </a:rPr>
                                    <m:t>𝜃</m:t>
                                  </m:r>
                                </m:sub>
                              </m:sSub>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r>
                            <a:rPr lang="en-US" sz="2400" i="1" dirty="0">
                              <a:latin typeface="Cambria Math" panose="02040503050406030204" pitchFamily="18" charset="0"/>
                            </a:rPr>
                            <m:t>(1−</m:t>
                          </m:r>
                          <m:r>
                            <m:rPr>
                              <m:sty m:val="p"/>
                            </m:rPr>
                            <a:rPr lang="en-US" sz="2400" dirty="0">
                              <a:latin typeface="Cambria Math" panose="02040503050406030204" pitchFamily="18" charset="0"/>
                            </a:rPr>
                            <m:t>log</m:t>
                          </m:r>
                          <m:r>
                            <a:rPr lang="en-US" sz="2400" i="1" dirty="0">
                              <a:latin typeface="Cambria Math" panose="02040503050406030204" pitchFamily="18" charset="0"/>
                            </a:rPr>
                            <m:t>⁡(</m:t>
                          </m:r>
                          <m:sSubSup>
                            <m:sSubSupPr>
                              <m:ctrlPr>
                                <a:rPr lang="en-US" sz="2400" i="1" dirty="0">
                                  <a:latin typeface="Cambria Math" panose="02040503050406030204" pitchFamily="18" charset="0"/>
                                </a:rPr>
                              </m:ctrlPr>
                            </m:sSubSupPr>
                            <m:e>
                              <m:r>
                                <a:rPr lang="en-US" sz="2400" i="1" dirty="0">
                                  <a:latin typeface="Cambria Math" panose="02040503050406030204" pitchFamily="18" charset="0"/>
                                </a:rPr>
                                <m:t>𝐷</m:t>
                              </m:r>
                            </m:e>
                            <m:sub>
                              <m:r>
                                <a:rPr lang="en-US" sz="2400" i="1" dirty="0">
                                  <a:latin typeface="Cambria Math" panose="02040503050406030204" pitchFamily="18" charset="0"/>
                                </a:rPr>
                                <m:t>𝜙</m:t>
                              </m:r>
                            </m:sub>
                            <m:sup>
                              <m:r>
                                <a:rPr lang="en-US" sz="2400" i="1" dirty="0">
                                  <a:latin typeface="Cambria Math" panose="02040503050406030204" pitchFamily="18" charset="0"/>
                                </a:rPr>
                                <m:t>∗</m:t>
                              </m:r>
                            </m:sup>
                          </m:sSubSup>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e>
                      </m:func>
                      <m:r>
                        <a:rPr lang="en-US" sz="2400" b="0" i="1" dirty="0" smtClean="0">
                          <a:latin typeface="Cambria Math" panose="02040503050406030204" pitchFamily="18" charset="0"/>
                        </a:rPr>
                        <m:t>=</m:t>
                      </m:r>
                    </m:oMath>
                  </m:oMathPara>
                </a14:m>
                <a:endParaRPr lang="ru-RU" sz="2400" dirty="0"/>
              </a:p>
            </p:txBody>
          </p:sp>
        </mc:Choice>
        <mc:Fallback xmlns="">
          <p:sp>
            <p:nvSpPr>
              <p:cNvPr id="11" name="Прямоугольник 10">
                <a:extLst>
                  <a:ext uri="{FF2B5EF4-FFF2-40B4-BE49-F238E27FC236}">
                    <a16:creationId xmlns:a16="http://schemas.microsoft.com/office/drawing/2014/main" id="{7DF9D3C7-DF49-8F41-8006-C03C468A17A0}"/>
                  </a:ext>
                </a:extLst>
              </p:cNvPr>
              <p:cNvSpPr>
                <a:spLocks noRot="1" noChangeAspect="1" noMove="1" noResize="1" noEditPoints="1" noAdjustHandles="1" noChangeArrowheads="1" noChangeShapeType="1" noTextEdit="1"/>
              </p:cNvSpPr>
              <p:nvPr/>
            </p:nvSpPr>
            <p:spPr>
              <a:xfrm>
                <a:off x="2234497" y="4143063"/>
                <a:ext cx="7479292" cy="508024"/>
              </a:xfrm>
              <a:prstGeom prst="rect">
                <a:avLst/>
              </a:prstGeom>
              <a:blipFill>
                <a:blip r:embed="rId6"/>
                <a:stretch>
                  <a:fillRect b="-12195"/>
                </a:stretch>
              </a:blipFill>
            </p:spPr>
            <p:txBody>
              <a:bodyPr/>
              <a:lstStyle/>
              <a:p>
                <a:r>
                  <a:rPr lang="ru-RU">
                    <a:noFill/>
                  </a:rPr>
                  <a:t> </a:t>
                </a:r>
              </a:p>
            </p:txBody>
          </p:sp>
        </mc:Fallback>
      </mc:AlternateContent>
    </p:spTree>
    <p:extLst>
      <p:ext uri="{BB962C8B-B14F-4D97-AF65-F5344CB8AC3E}">
        <p14:creationId xmlns:p14="http://schemas.microsoft.com/office/powerpoint/2010/main" val="3615925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16</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cs typeface="Myanmar Text" panose="020B0502040204020203" pitchFamily="34" charset="0"/>
              </a:rPr>
              <a:t>Lower Bound Reminder</a:t>
            </a:r>
            <a:endParaRPr lang="en" dirty="0">
              <a:effectLst/>
            </a:endParaRPr>
          </a:p>
        </p:txBody>
      </p:sp>
      <mc:AlternateContent xmlns:mc="http://schemas.openxmlformats.org/markup-compatibility/2006" xmlns:a14="http://schemas.microsoft.com/office/drawing/2010/main">
        <mc:Choice Requires="a14">
          <p:sp>
            <p:nvSpPr>
              <p:cNvPr id="7" name="Прямоугольник 6">
                <a:extLst>
                  <a:ext uri="{FF2B5EF4-FFF2-40B4-BE49-F238E27FC236}">
                    <a16:creationId xmlns:a16="http://schemas.microsoft.com/office/drawing/2014/main" id="{C6DD3441-19EE-3E45-A980-571568B02A90}"/>
                  </a:ext>
                </a:extLst>
              </p:cNvPr>
              <p:cNvSpPr/>
              <p:nvPr/>
            </p:nvSpPr>
            <p:spPr>
              <a:xfrm>
                <a:off x="1481079" y="3972423"/>
                <a:ext cx="7310271" cy="683329"/>
              </a:xfrm>
              <a:prstGeom prst="rect">
                <a:avLst/>
              </a:prstGeom>
            </p:spPr>
            <p:txBody>
              <a:bodyPr wrap="none">
                <a:spAutoFit/>
              </a:bodyPr>
              <a:lstStyle/>
              <a:p>
                <a:r>
                  <a:rPr lang="en-US" sz="2400" dirty="0"/>
                  <a:t>JS</a:t>
                </a:r>
                <a14:m>
                  <m:oMath xmlns:m="http://schemas.openxmlformats.org/officeDocument/2006/math">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m:t>
                    </m:r>
                    <m:d>
                      <m:dPr>
                        <m:begChr m:val="|"/>
                        <m:ctrlPr>
                          <a:rPr lang="en-US" sz="2400" i="1">
                            <a:latin typeface="Cambria Math" panose="02040503050406030204" pitchFamily="18" charset="0"/>
                          </a:rPr>
                        </m:ctrlPr>
                      </m:dPr>
                      <m:e>
                        <m:r>
                          <a:rPr lang="en-US" sz="2400" i="1">
                            <a:latin typeface="Cambria Math" panose="02040503050406030204" pitchFamily="18" charset="0"/>
                          </a:rPr>
                          <m:t>𝑄</m:t>
                        </m:r>
                      </m:e>
                    </m:d>
                    <m:r>
                      <a:rPr lang="en-US" sz="2400" b="0" i="1" smtClean="0">
                        <a:latin typeface="Cambria Math" panose="02040503050406030204" pitchFamily="18" charset="0"/>
                      </a:rPr>
                      <m:t>≥</m:t>
                    </m:r>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𝑝</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2</m:t>
                            </m:r>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r>
                          <a:rPr lang="en-US" sz="2400" b="0" i="1" dirty="0" smtClean="0">
                            <a:latin typeface="Cambria Math" panose="02040503050406030204" pitchFamily="18" charset="0"/>
                          </a:rPr>
                          <m:t>+</m:t>
                        </m:r>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𝑞</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2</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e>
                    </m:func>
                  </m:oMath>
                </a14:m>
                <a:endParaRPr lang="ru-RU" sz="2400" dirty="0"/>
              </a:p>
            </p:txBody>
          </p:sp>
        </mc:Choice>
        <mc:Fallback xmlns="">
          <p:sp>
            <p:nvSpPr>
              <p:cNvPr id="7" name="Прямоугольник 6">
                <a:extLst>
                  <a:ext uri="{FF2B5EF4-FFF2-40B4-BE49-F238E27FC236}">
                    <a16:creationId xmlns:a16="http://schemas.microsoft.com/office/drawing/2014/main" id="{C6DD3441-19EE-3E45-A980-571568B02A90}"/>
                  </a:ext>
                </a:extLst>
              </p:cNvPr>
              <p:cNvSpPr>
                <a:spLocks noRot="1" noChangeAspect="1" noMove="1" noResize="1" noEditPoints="1" noAdjustHandles="1" noChangeArrowheads="1" noChangeShapeType="1" noTextEdit="1"/>
              </p:cNvSpPr>
              <p:nvPr/>
            </p:nvSpPr>
            <p:spPr>
              <a:xfrm>
                <a:off x="1481079" y="3972423"/>
                <a:ext cx="7310271" cy="683329"/>
              </a:xfrm>
              <a:prstGeom prst="rect">
                <a:avLst/>
              </a:prstGeom>
              <a:blipFill>
                <a:blip r:embed="rId2"/>
                <a:stretch>
                  <a:fillRect l="-1386" b="-363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4" name="Прямоугольник 13">
                <a:extLst>
                  <a:ext uri="{FF2B5EF4-FFF2-40B4-BE49-F238E27FC236}">
                    <a16:creationId xmlns:a16="http://schemas.microsoft.com/office/drawing/2014/main" id="{C595DD30-E93D-7E41-A086-EF28F8676D4E}"/>
                  </a:ext>
                </a:extLst>
              </p:cNvPr>
              <p:cNvSpPr/>
              <p:nvPr/>
            </p:nvSpPr>
            <p:spPr>
              <a:xfrm>
                <a:off x="1481079" y="1870161"/>
                <a:ext cx="7283853" cy="1609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𝐶</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𝐺</m:t>
                          </m:r>
                        </m:e>
                      </m:d>
                      <m:r>
                        <a:rPr lang="en-US" sz="2400" b="0" i="1" smtClean="0">
                          <a:latin typeface="Cambria Math" panose="02040503050406030204" pitchFamily="18" charset="0"/>
                        </a:rPr>
                        <m:t>=</m:t>
                      </m:r>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𝑃</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r>
                        <a:rPr lang="en-US" sz="2400" b="0" i="1" dirty="0" smtClean="0">
                          <a:latin typeface="Cambria Math" panose="02040503050406030204" pitchFamily="18" charset="0"/>
                        </a:rPr>
                        <m:t>+</m:t>
                      </m:r>
                      <m:func>
                        <m:funcPr>
                          <m:ctrlPr>
                            <a:rPr lang="en-US" sz="2400" i="1" dirty="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𝑄</m:t>
                              </m:r>
                            </m:sub>
                          </m:sSub>
                          <m:r>
                            <a:rPr lang="en-US" sz="240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oMath>
                  </m:oMathPara>
                </a14:m>
                <a:endParaRPr lang="ru-RU" sz="2400" dirty="0"/>
              </a:p>
              <a:p>
                <a:endParaRPr lang="ru-RU" sz="2400" dirty="0"/>
              </a:p>
              <a:p>
                <a:endParaRPr lang="ru-RU" sz="2400" dirty="0"/>
              </a:p>
            </p:txBody>
          </p:sp>
        </mc:Choice>
        <mc:Fallback xmlns="">
          <p:sp>
            <p:nvSpPr>
              <p:cNvPr id="14" name="Прямоугольник 13">
                <a:extLst>
                  <a:ext uri="{FF2B5EF4-FFF2-40B4-BE49-F238E27FC236}">
                    <a16:creationId xmlns:a16="http://schemas.microsoft.com/office/drawing/2014/main" id="{C595DD30-E93D-7E41-A086-EF28F8676D4E}"/>
                  </a:ext>
                </a:extLst>
              </p:cNvPr>
              <p:cNvSpPr>
                <a:spLocks noRot="1" noChangeAspect="1" noMove="1" noResize="1" noEditPoints="1" noAdjustHandles="1" noChangeArrowheads="1" noChangeShapeType="1" noTextEdit="1"/>
              </p:cNvSpPr>
              <p:nvPr/>
            </p:nvSpPr>
            <p:spPr>
              <a:xfrm>
                <a:off x="1481079" y="1870161"/>
                <a:ext cx="7283853" cy="1609993"/>
              </a:xfrm>
              <a:prstGeom prst="rect">
                <a:avLst/>
              </a:prstGeom>
              <a:blipFill>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5" name="Content Placeholder 1">
                <a:extLst>
                  <a:ext uri="{FF2B5EF4-FFF2-40B4-BE49-F238E27FC236}">
                    <a16:creationId xmlns:a16="http://schemas.microsoft.com/office/drawing/2014/main" id="{3FA14E42-832F-FB44-802B-7108A84A950C}"/>
                  </a:ext>
                </a:extLst>
              </p:cNvPr>
              <p:cNvSpPr>
                <a:spLocks noGrp="1"/>
              </p:cNvSpPr>
              <p:nvPr>
                <p:ph idx="1"/>
              </p:nvPr>
            </p:nvSpPr>
            <p:spPr>
              <a:xfrm>
                <a:off x="1082842" y="1040295"/>
                <a:ext cx="10499559" cy="5093462"/>
              </a:xfrm>
            </p:spPr>
            <p:txBody>
              <a:bodyPr>
                <a:noAutofit/>
              </a:bodyPr>
              <a:lstStyle/>
              <a:p>
                <a:r>
                  <a:rPr lang="en-US" b="0" dirty="0"/>
                  <a:t>In case of ideal </a:t>
                </a:r>
                <a:r>
                  <a:rPr lang="en-US" dirty="0"/>
                  <a:t>discriminator:</a:t>
                </a:r>
              </a:p>
              <a:p>
                <a:pPr marL="309600" indent="0">
                  <a:buNone/>
                </a:pPr>
                <a:endParaRPr lang="en-US" dirty="0"/>
              </a:p>
              <a:p>
                <a:pPr marL="309600" indent="0">
                  <a:buNone/>
                </a:pPr>
                <a:endParaRPr lang="en-US" dirty="0"/>
              </a:p>
              <a:p>
                <a:pPr marL="309600" indent="0">
                  <a:buNone/>
                </a:pPr>
                <a:endParaRPr lang="en-US" dirty="0"/>
              </a:p>
              <a:p>
                <a:r>
                  <a:rPr lang="en-US" dirty="0"/>
                  <a:t>This can be compared to</a:t>
                </a:r>
                <a:r>
                  <a:rPr lang="ru-RU" dirty="0"/>
                  <a:t> </a:t>
                </a:r>
                <a:r>
                  <a:rPr lang="en-US" dirty="0"/>
                  <a:t>variational bound:</a:t>
                </a:r>
              </a:p>
              <a:p>
                <a:endParaRPr lang="en-US" dirty="0"/>
              </a:p>
              <a:p>
                <a:endParaRPr lang="en-US" dirty="0"/>
              </a:p>
              <a:p>
                <a:r>
                  <a:rPr lang="en-US" dirty="0"/>
                  <a:t>Difference is only in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4</m:t>
                        </m:r>
                      </m:e>
                    </m:func>
                    <m:r>
                      <a:rPr lang="en-US" b="0" i="1" smtClean="0">
                        <a:latin typeface="Cambria Math" panose="02040503050406030204" pitchFamily="18" charset="0"/>
                      </a:rPr>
                      <m:t> </m:t>
                    </m:r>
                  </m:oMath>
                </a14:m>
                <a:endParaRPr lang="en-US" dirty="0"/>
              </a:p>
            </p:txBody>
          </p:sp>
        </mc:Choice>
        <mc:Fallback xmlns="">
          <p:sp>
            <p:nvSpPr>
              <p:cNvPr id="15" name="Content Placeholder 1">
                <a:extLst>
                  <a:ext uri="{FF2B5EF4-FFF2-40B4-BE49-F238E27FC236}">
                    <a16:creationId xmlns:a16="http://schemas.microsoft.com/office/drawing/2014/main" id="{3FA14E42-832F-FB44-802B-7108A84A950C}"/>
                  </a:ext>
                </a:extLst>
              </p:cNvPr>
              <p:cNvSpPr>
                <a:spLocks noGrp="1" noRot="1" noChangeAspect="1" noMove="1" noResize="1" noEditPoints="1" noAdjustHandles="1" noChangeArrowheads="1" noChangeShapeType="1" noTextEdit="1"/>
              </p:cNvSpPr>
              <p:nvPr>
                <p:ph idx="1"/>
              </p:nvPr>
            </p:nvSpPr>
            <p:spPr>
              <a:xfrm>
                <a:off x="1082842" y="1040295"/>
                <a:ext cx="10499559" cy="5093462"/>
              </a:xfrm>
              <a:blipFill>
                <a:blip r:embed="rId4"/>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1806384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17</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t>Optimal Solution</a:t>
            </a:r>
            <a:endParaRPr lang="en" dirty="0">
              <a:effectLst/>
            </a:endParaRPr>
          </a:p>
        </p:txBody>
      </p:sp>
      <p:pic>
        <p:nvPicPr>
          <p:cNvPr id="2" name="Рисунок 1">
            <a:extLst>
              <a:ext uri="{FF2B5EF4-FFF2-40B4-BE49-F238E27FC236}">
                <a16:creationId xmlns:a16="http://schemas.microsoft.com/office/drawing/2014/main" id="{1A372A1A-8D73-8A4B-9699-423AC21EB31E}"/>
              </a:ext>
            </a:extLst>
          </p:cNvPr>
          <p:cNvPicPr>
            <a:picLocks noChangeAspect="1"/>
          </p:cNvPicPr>
          <p:nvPr/>
        </p:nvPicPr>
        <p:blipFill rotWithShape="1">
          <a:blip r:embed="rId2"/>
          <a:srcRect b="15652"/>
          <a:stretch/>
        </p:blipFill>
        <p:spPr>
          <a:xfrm>
            <a:off x="1662967" y="1104817"/>
            <a:ext cx="8866065" cy="4648365"/>
          </a:xfrm>
          <a:prstGeom prst="rect">
            <a:avLst/>
          </a:prstGeom>
        </p:spPr>
      </p:pic>
    </p:spTree>
    <p:extLst>
      <p:ext uri="{BB962C8B-B14F-4D97-AF65-F5344CB8AC3E}">
        <p14:creationId xmlns:p14="http://schemas.microsoft.com/office/powerpoint/2010/main" val="402833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18</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GAN algorithm</a:t>
            </a:r>
            <a:endParaRPr lang="en" dirty="0">
              <a:effectLst/>
            </a:endParaRPr>
          </a:p>
        </p:txBody>
      </p:sp>
      <p:pic>
        <p:nvPicPr>
          <p:cNvPr id="3" name="Рисунок 2">
            <a:extLst>
              <a:ext uri="{FF2B5EF4-FFF2-40B4-BE49-F238E27FC236}">
                <a16:creationId xmlns:a16="http://schemas.microsoft.com/office/drawing/2014/main" id="{71522C4D-0F13-FE4C-9309-A84F33D21910}"/>
              </a:ext>
            </a:extLst>
          </p:cNvPr>
          <p:cNvPicPr>
            <a:picLocks noChangeAspect="1"/>
          </p:cNvPicPr>
          <p:nvPr/>
        </p:nvPicPr>
        <p:blipFill>
          <a:blip r:embed="rId2"/>
          <a:stretch>
            <a:fillRect/>
          </a:stretch>
        </p:blipFill>
        <p:spPr>
          <a:xfrm>
            <a:off x="1515207" y="900534"/>
            <a:ext cx="9161585" cy="5056932"/>
          </a:xfrm>
          <a:prstGeom prst="rect">
            <a:avLst/>
          </a:prstGeom>
        </p:spPr>
      </p:pic>
    </p:spTree>
    <p:extLst>
      <p:ext uri="{BB962C8B-B14F-4D97-AF65-F5344CB8AC3E}">
        <p14:creationId xmlns:p14="http://schemas.microsoft.com/office/powerpoint/2010/main" val="3406964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19</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GAN </a:t>
            </a:r>
            <a:r>
              <a:rPr lang="en-US" dirty="0"/>
              <a:t>results</a:t>
            </a:r>
            <a:endParaRPr lang="en" dirty="0">
              <a:effectLst/>
            </a:endParaRPr>
          </a:p>
        </p:txBody>
      </p:sp>
      <p:pic>
        <p:nvPicPr>
          <p:cNvPr id="7" name="Рисунок 6">
            <a:extLst>
              <a:ext uri="{FF2B5EF4-FFF2-40B4-BE49-F238E27FC236}">
                <a16:creationId xmlns:a16="http://schemas.microsoft.com/office/drawing/2014/main" id="{8EABEF4F-8D74-4344-A6E7-EFD96A44A707}"/>
              </a:ext>
            </a:extLst>
          </p:cNvPr>
          <p:cNvPicPr>
            <a:picLocks noChangeAspect="1"/>
          </p:cNvPicPr>
          <p:nvPr/>
        </p:nvPicPr>
        <p:blipFill rotWithShape="1">
          <a:blip r:embed="rId2"/>
          <a:srcRect b="52792"/>
          <a:stretch/>
        </p:blipFill>
        <p:spPr>
          <a:xfrm>
            <a:off x="84183" y="892249"/>
            <a:ext cx="8147645" cy="2788212"/>
          </a:xfrm>
          <a:prstGeom prst="rect">
            <a:avLst/>
          </a:prstGeom>
        </p:spPr>
      </p:pic>
      <p:pic>
        <p:nvPicPr>
          <p:cNvPr id="10" name="Рисунок 9">
            <a:extLst>
              <a:ext uri="{FF2B5EF4-FFF2-40B4-BE49-F238E27FC236}">
                <a16:creationId xmlns:a16="http://schemas.microsoft.com/office/drawing/2014/main" id="{C9CC8D9F-3219-FA4E-B4D7-D6DFD8A25A14}"/>
              </a:ext>
            </a:extLst>
          </p:cNvPr>
          <p:cNvPicPr>
            <a:picLocks noChangeAspect="1"/>
          </p:cNvPicPr>
          <p:nvPr/>
        </p:nvPicPr>
        <p:blipFill>
          <a:blip r:embed="rId3"/>
          <a:stretch>
            <a:fillRect/>
          </a:stretch>
        </p:blipFill>
        <p:spPr>
          <a:xfrm>
            <a:off x="247650" y="3958277"/>
            <a:ext cx="11696700" cy="2336800"/>
          </a:xfrm>
          <a:prstGeom prst="rect">
            <a:avLst/>
          </a:prstGeom>
        </p:spPr>
      </p:pic>
      <p:pic>
        <p:nvPicPr>
          <p:cNvPr id="11" name="Рисунок 10">
            <a:extLst>
              <a:ext uri="{FF2B5EF4-FFF2-40B4-BE49-F238E27FC236}">
                <a16:creationId xmlns:a16="http://schemas.microsoft.com/office/drawing/2014/main" id="{CCF1ED26-9ED2-4041-9676-72574378F0FC}"/>
              </a:ext>
            </a:extLst>
          </p:cNvPr>
          <p:cNvPicPr>
            <a:picLocks noChangeAspect="1"/>
          </p:cNvPicPr>
          <p:nvPr/>
        </p:nvPicPr>
        <p:blipFill rotWithShape="1">
          <a:blip r:embed="rId2"/>
          <a:srcRect l="2129" t="50000" r="50454" b="6131"/>
          <a:stretch/>
        </p:blipFill>
        <p:spPr>
          <a:xfrm>
            <a:off x="8231828" y="1023844"/>
            <a:ext cx="3863340" cy="2590965"/>
          </a:xfrm>
          <a:prstGeom prst="rect">
            <a:avLst/>
          </a:prstGeom>
        </p:spPr>
      </p:pic>
      <p:sp>
        <p:nvSpPr>
          <p:cNvPr id="12" name="Прямоугольник 11">
            <a:extLst>
              <a:ext uri="{FF2B5EF4-FFF2-40B4-BE49-F238E27FC236}">
                <a16:creationId xmlns:a16="http://schemas.microsoft.com/office/drawing/2014/main" id="{9056D077-9BCE-8847-ADD3-4F7F5C645A43}"/>
              </a:ext>
            </a:extLst>
          </p:cNvPr>
          <p:cNvSpPr/>
          <p:nvPr/>
        </p:nvSpPr>
        <p:spPr>
          <a:xfrm>
            <a:off x="5516829" y="6065206"/>
            <a:ext cx="6578339" cy="369332"/>
          </a:xfrm>
          <a:prstGeom prst="rect">
            <a:avLst/>
          </a:prstGeom>
        </p:spPr>
        <p:txBody>
          <a:bodyPr wrap="none">
            <a:spAutoFit/>
          </a:bodyPr>
          <a:lstStyle/>
          <a:p>
            <a:r>
              <a:rPr lang="en-US" dirty="0">
                <a:solidFill>
                  <a:schemeClr val="bg1">
                    <a:lumMod val="50000"/>
                  </a:schemeClr>
                </a:solidFill>
                <a:hlinkClick r:id="rId4">
                  <a:extLst>
                    <a:ext uri="{A12FA001-AC4F-418D-AE19-62706E023703}">
                      <ahyp:hlinkClr xmlns:ahyp="http://schemas.microsoft.com/office/drawing/2018/hyperlinkcolor" val="tx"/>
                    </a:ext>
                  </a:extLst>
                </a:hlinkClick>
              </a:rPr>
              <a:t>I. Goodfellow,et al. </a:t>
            </a:r>
            <a:r>
              <a:rPr lang="en" dirty="0">
                <a:solidFill>
                  <a:schemeClr val="bg1">
                    <a:lumMod val="50000"/>
                  </a:schemeClr>
                </a:solidFill>
                <a:hlinkClick r:id="rId4">
                  <a:extLst>
                    <a:ext uri="{A12FA001-AC4F-418D-AE19-62706E023703}">
                      <ahyp:hlinkClr xmlns:ahyp="http://schemas.microsoft.com/office/drawing/2018/hyperlinkcolor" val="tx"/>
                    </a:ext>
                  </a:extLst>
                </a:hlinkClick>
              </a:rPr>
              <a:t>Generative Adversarial Networks</a:t>
            </a:r>
            <a:r>
              <a:rPr lang="en" dirty="0">
                <a:solidFill>
                  <a:schemeClr val="bg1">
                    <a:lumMod val="50000"/>
                  </a:schemeClr>
                </a:solidFill>
              </a:rPr>
              <a:t>, NIPS 2014</a:t>
            </a:r>
          </a:p>
        </p:txBody>
      </p:sp>
    </p:spTree>
    <p:extLst>
      <p:ext uri="{BB962C8B-B14F-4D97-AF65-F5344CB8AC3E}">
        <p14:creationId xmlns:p14="http://schemas.microsoft.com/office/powerpoint/2010/main" val="3096598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82727E-8510-5F4B-8904-4D776FCF3B82}"/>
              </a:ext>
            </a:extLst>
          </p:cNvPr>
          <p:cNvSpPr>
            <a:spLocks noGrp="1"/>
          </p:cNvSpPr>
          <p:nvPr>
            <p:ph type="title"/>
          </p:nvPr>
        </p:nvSpPr>
        <p:spPr/>
        <p:txBody>
          <a:bodyPr/>
          <a:lstStyle/>
          <a:p>
            <a:r>
              <a:rPr lang="en-US">
                <a:cs typeface="Myanmar Text" panose="020B0502040204020203" pitchFamily="34" charset="0"/>
              </a:rPr>
              <a:t>In this Lecture</a:t>
            </a:r>
            <a:endParaRPr lang="en-RU"/>
          </a:p>
        </p:txBody>
      </p:sp>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dirty="0"/>
              <a:t>D.. Derkach  Generative </a:t>
            </a:r>
            <a:r>
              <a:rPr lang="en-GB" dirty="0" err="1"/>
              <a:t>Modeling</a:t>
            </a:r>
            <a:endParaRPr lang="ru-RU" dirty="0"/>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2</a:t>
            </a:fld>
            <a:endParaRPr lang="ru-RU"/>
          </a:p>
        </p:txBody>
      </p:sp>
      <p:sp>
        <p:nvSpPr>
          <p:cNvPr id="7" name="Content Placeholder 1">
            <a:extLst>
              <a:ext uri="{FF2B5EF4-FFF2-40B4-BE49-F238E27FC236}">
                <a16:creationId xmlns:a16="http://schemas.microsoft.com/office/drawing/2014/main" id="{EF21EAB8-F4B8-3B43-8E76-4EA698010F50}"/>
              </a:ext>
            </a:extLst>
          </p:cNvPr>
          <p:cNvSpPr>
            <a:spLocks noGrp="1"/>
          </p:cNvSpPr>
          <p:nvPr>
            <p:ph idx="1"/>
          </p:nvPr>
        </p:nvSpPr>
        <p:spPr>
          <a:xfrm>
            <a:off x="508002" y="1422110"/>
            <a:ext cx="10344028" cy="4546204"/>
          </a:xfrm>
        </p:spPr>
        <p:txBody>
          <a:bodyPr>
            <a:noAutofit/>
          </a:bodyPr>
          <a:lstStyle/>
          <a:p>
            <a:r>
              <a:rPr lang="en-US" dirty="0"/>
              <a:t>Generative Adversarial Networks</a:t>
            </a:r>
          </a:p>
          <a:p>
            <a:pPr lvl="1"/>
            <a:r>
              <a:rPr lang="en-US" dirty="0"/>
              <a:t>algorithm statement;</a:t>
            </a:r>
          </a:p>
          <a:p>
            <a:pPr lvl="1"/>
            <a:r>
              <a:rPr lang="en-US" dirty="0"/>
              <a:t>ideal case;</a:t>
            </a:r>
          </a:p>
          <a:p>
            <a:pPr lvl="1"/>
            <a:r>
              <a:rPr lang="en-US" dirty="0"/>
              <a:t>shortcomings of vanilla algorithm;</a:t>
            </a:r>
          </a:p>
          <a:p>
            <a:pPr lvl="1"/>
            <a:r>
              <a:rPr lang="en-US" dirty="0"/>
              <a:t> proposed shortcuts.</a:t>
            </a:r>
          </a:p>
        </p:txBody>
      </p:sp>
    </p:spTree>
    <p:extLst>
      <p:ext uri="{BB962C8B-B14F-4D97-AF65-F5344CB8AC3E}">
        <p14:creationId xmlns:p14="http://schemas.microsoft.com/office/powerpoint/2010/main" val="1936038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20</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GAN </a:t>
            </a:r>
            <a:r>
              <a:rPr lang="en-US" dirty="0"/>
              <a:t>First Paper Disclaimer</a:t>
            </a:r>
            <a:endParaRPr lang="en" dirty="0">
              <a:effectLst/>
            </a:endParaRPr>
          </a:p>
        </p:txBody>
      </p:sp>
      <p:sp>
        <p:nvSpPr>
          <p:cNvPr id="12" name="Прямоугольник 11">
            <a:extLst>
              <a:ext uri="{FF2B5EF4-FFF2-40B4-BE49-F238E27FC236}">
                <a16:creationId xmlns:a16="http://schemas.microsoft.com/office/drawing/2014/main" id="{9056D077-9BCE-8847-ADD3-4F7F5C645A43}"/>
              </a:ext>
            </a:extLst>
          </p:cNvPr>
          <p:cNvSpPr/>
          <p:nvPr/>
        </p:nvSpPr>
        <p:spPr>
          <a:xfrm>
            <a:off x="6096000" y="6160653"/>
            <a:ext cx="6094232" cy="369332"/>
          </a:xfrm>
          <a:prstGeom prst="rect">
            <a:avLst/>
          </a:prstGeom>
        </p:spPr>
        <p:txBody>
          <a:bodyPr wrap="none">
            <a:spAutoFit/>
          </a:bodyPr>
          <a:lstStyle/>
          <a:p>
            <a:r>
              <a:rPr lang="en-US" dirty="0">
                <a:solidFill>
                  <a:schemeClr val="bg1">
                    <a:lumMod val="50000"/>
                  </a:schemeClr>
                </a:solidFill>
                <a:hlinkClick r:id="rId2">
                  <a:extLst>
                    <a:ext uri="{A12FA001-AC4F-418D-AE19-62706E023703}">
                      <ahyp:hlinkClr xmlns:ahyp="http://schemas.microsoft.com/office/drawing/2018/hyperlinkcolor" val="tx"/>
                    </a:ext>
                  </a:extLst>
                </a:hlinkClick>
              </a:rPr>
              <a:t>I. Goodfellow, </a:t>
            </a:r>
            <a:r>
              <a:rPr lang="en" dirty="0">
                <a:solidFill>
                  <a:schemeClr val="bg1">
                    <a:lumMod val="50000"/>
                  </a:schemeClr>
                </a:solidFill>
                <a:hlinkClick r:id="rId2">
                  <a:extLst>
                    <a:ext uri="{A12FA001-AC4F-418D-AE19-62706E023703}">
                      <ahyp:hlinkClr xmlns:ahyp="http://schemas.microsoft.com/office/drawing/2018/hyperlinkcolor" val="tx"/>
                    </a:ext>
                  </a:extLst>
                </a:hlinkClick>
              </a:rPr>
              <a:t>Generative Adversarial Networks</a:t>
            </a:r>
            <a:r>
              <a:rPr lang="en" dirty="0">
                <a:solidFill>
                  <a:schemeClr val="bg1">
                    <a:lumMod val="50000"/>
                  </a:schemeClr>
                </a:solidFill>
              </a:rPr>
              <a:t>, NIPS 2014</a:t>
            </a:r>
          </a:p>
        </p:txBody>
      </p:sp>
      <p:sp>
        <p:nvSpPr>
          <p:cNvPr id="2" name="Прямоугольник 1">
            <a:extLst>
              <a:ext uri="{FF2B5EF4-FFF2-40B4-BE49-F238E27FC236}">
                <a16:creationId xmlns:a16="http://schemas.microsoft.com/office/drawing/2014/main" id="{F2F3A601-E1BF-D149-92A2-19926DFF3D71}"/>
              </a:ext>
            </a:extLst>
          </p:cNvPr>
          <p:cNvSpPr/>
          <p:nvPr/>
        </p:nvSpPr>
        <p:spPr>
          <a:xfrm>
            <a:off x="1438220" y="2459504"/>
            <a:ext cx="8869562" cy="1938992"/>
          </a:xfrm>
          <a:prstGeom prst="rect">
            <a:avLst/>
          </a:prstGeom>
        </p:spPr>
        <p:txBody>
          <a:bodyPr wrap="square">
            <a:spAutoFit/>
          </a:bodyPr>
          <a:lstStyle/>
          <a:p>
            <a:r>
              <a:rPr lang="en" sz="2400" dirty="0"/>
              <a:t>While we make no claim that these samples are better than samples generated by existing methods, we believe that these samples are at least competitive with the better generative models in the literature and highlight the potential of the adversarial framework.</a:t>
            </a:r>
            <a:endParaRPr lang="ru-RU" sz="2400" dirty="0"/>
          </a:p>
        </p:txBody>
      </p:sp>
    </p:spTree>
    <p:extLst>
      <p:ext uri="{BB962C8B-B14F-4D97-AF65-F5344CB8AC3E}">
        <p14:creationId xmlns:p14="http://schemas.microsoft.com/office/powerpoint/2010/main" val="521574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9D22-7949-6544-A49E-361186E06450}"/>
              </a:ext>
            </a:extLst>
          </p:cNvPr>
          <p:cNvSpPr>
            <a:spLocks noGrp="1"/>
          </p:cNvSpPr>
          <p:nvPr>
            <p:ph type="title"/>
          </p:nvPr>
        </p:nvSpPr>
        <p:spPr/>
        <p:txBody>
          <a:bodyPr>
            <a:normAutofit/>
          </a:bodyPr>
          <a:lstStyle/>
          <a:p>
            <a:r>
              <a:rPr lang="en-US" dirty="0"/>
              <a:t>GAN problems</a:t>
            </a:r>
            <a:endParaRPr lang="en-RU" dirty="0"/>
          </a:p>
        </p:txBody>
      </p:sp>
    </p:spTree>
    <p:extLst>
      <p:ext uri="{BB962C8B-B14F-4D97-AF65-F5344CB8AC3E}">
        <p14:creationId xmlns:p14="http://schemas.microsoft.com/office/powerpoint/2010/main" val="2911962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22</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Game Approach Problems </a:t>
            </a:r>
            <a:endParaRPr lang="en" dirty="0">
              <a:effectLst/>
            </a:endParaRPr>
          </a:p>
        </p:txBody>
      </p:sp>
      <p:pic>
        <p:nvPicPr>
          <p:cNvPr id="2" name="Рисунок 1">
            <a:extLst>
              <a:ext uri="{FF2B5EF4-FFF2-40B4-BE49-F238E27FC236}">
                <a16:creationId xmlns:a16="http://schemas.microsoft.com/office/drawing/2014/main" id="{43547FD6-91A9-7F45-8EA8-5C79321521F7}"/>
              </a:ext>
            </a:extLst>
          </p:cNvPr>
          <p:cNvPicPr>
            <a:picLocks noChangeAspect="1"/>
          </p:cNvPicPr>
          <p:nvPr/>
        </p:nvPicPr>
        <p:blipFill>
          <a:blip r:embed="rId2"/>
          <a:stretch>
            <a:fillRect/>
          </a:stretch>
        </p:blipFill>
        <p:spPr>
          <a:xfrm>
            <a:off x="1682115" y="891210"/>
            <a:ext cx="8827770" cy="5075579"/>
          </a:xfrm>
          <a:prstGeom prst="rect">
            <a:avLst/>
          </a:prstGeom>
        </p:spPr>
      </p:pic>
      <p:sp>
        <p:nvSpPr>
          <p:cNvPr id="7" name="Прямоугольник 6">
            <a:extLst>
              <a:ext uri="{FF2B5EF4-FFF2-40B4-BE49-F238E27FC236}">
                <a16:creationId xmlns:a16="http://schemas.microsoft.com/office/drawing/2014/main" id="{4D1D07FF-51FD-7042-9BDF-4CBF957BE0DB}"/>
              </a:ext>
            </a:extLst>
          </p:cNvPr>
          <p:cNvSpPr/>
          <p:nvPr/>
        </p:nvSpPr>
        <p:spPr>
          <a:xfrm>
            <a:off x="1929832" y="6123543"/>
            <a:ext cx="10262168" cy="369332"/>
          </a:xfrm>
          <a:prstGeom prst="rect">
            <a:avLst/>
          </a:prstGeom>
        </p:spPr>
        <p:txBody>
          <a:bodyPr wrap="none">
            <a:spAutoFit/>
          </a:bodyPr>
          <a:lstStyle/>
          <a:p>
            <a:r>
              <a:rPr lang="ru-RU" dirty="0" err="1">
                <a:solidFill>
                  <a:schemeClr val="bg1">
                    <a:lumMod val="50000"/>
                  </a:schemeClr>
                </a:solidFill>
                <a:hlinkClick r:id="rId3">
                  <a:extLst>
                    <a:ext uri="{A12FA001-AC4F-418D-AE19-62706E023703}">
                      <ahyp:hlinkClr xmlns:ahyp="http://schemas.microsoft.com/office/drawing/2018/hyperlinkcolor" val="tx"/>
                    </a:ext>
                  </a:extLst>
                </a:hlinkClick>
              </a:rPr>
              <a:t>Martin</a:t>
            </a:r>
            <a:r>
              <a:rPr lang="ru-RU" dirty="0">
                <a:solidFill>
                  <a:schemeClr val="bg1">
                    <a:lumMod val="50000"/>
                  </a:schemeClr>
                </a:solidFill>
                <a:hlinkClick r:id="rId3">
                  <a:extLst>
                    <a:ext uri="{A12FA001-AC4F-418D-AE19-62706E023703}">
                      <ahyp:hlinkClr xmlns:ahyp="http://schemas.microsoft.com/office/drawing/2018/hyperlinkcolor" val="tx"/>
                    </a:ext>
                  </a:extLst>
                </a:hlinkClick>
              </a:rPr>
              <a:t> </a:t>
            </a:r>
            <a:r>
              <a:rPr lang="ru-RU" dirty="0" err="1">
                <a:solidFill>
                  <a:schemeClr val="bg1">
                    <a:lumMod val="50000"/>
                  </a:schemeClr>
                </a:solidFill>
                <a:hlinkClick r:id="rId3">
                  <a:extLst>
                    <a:ext uri="{A12FA001-AC4F-418D-AE19-62706E023703}">
                      <ahyp:hlinkClr xmlns:ahyp="http://schemas.microsoft.com/office/drawing/2018/hyperlinkcolor" val="tx"/>
                    </a:ext>
                  </a:extLst>
                </a:hlinkClick>
              </a:rPr>
              <a:t>Arjovsky</a:t>
            </a:r>
            <a:r>
              <a:rPr lang="en-US" dirty="0">
                <a:solidFill>
                  <a:schemeClr val="bg1">
                    <a:lumMod val="50000"/>
                  </a:schemeClr>
                </a:solidFill>
                <a:hlinkClick r:id="rId3">
                  <a:extLst>
                    <a:ext uri="{A12FA001-AC4F-418D-AE19-62706E023703}">
                      <ahyp:hlinkClr xmlns:ahyp="http://schemas.microsoft.com/office/drawing/2018/hyperlinkcolor" val="tx"/>
                    </a:ext>
                  </a:extLst>
                </a:hlinkClick>
              </a:rPr>
              <a:t>, Towards Principled Methods for Training Generative Adversarial Networks , ICLR17</a:t>
            </a:r>
            <a:endParaRPr lang="ru-RU" dirty="0">
              <a:solidFill>
                <a:schemeClr val="bg1">
                  <a:lumMod val="50000"/>
                </a:schemeClr>
              </a:solidFill>
            </a:endParaRPr>
          </a:p>
        </p:txBody>
      </p:sp>
    </p:spTree>
    <p:extLst>
      <p:ext uri="{BB962C8B-B14F-4D97-AF65-F5344CB8AC3E}">
        <p14:creationId xmlns:p14="http://schemas.microsoft.com/office/powerpoint/2010/main" val="3024590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95E39147-9373-4F99-BE09-F0CC473C3E78}"/>
              </a:ext>
            </a:extLst>
          </p:cNvPr>
          <p:cNvSpPr>
            <a:spLocks noGrp="1"/>
          </p:cNvSpPr>
          <p:nvPr>
            <p:ph type="title"/>
          </p:nvPr>
        </p:nvSpPr>
        <p:spPr/>
        <p:txBody>
          <a:bodyPr/>
          <a:lstStyle/>
          <a:p>
            <a:r>
              <a:rPr lang="en-US" dirty="0"/>
              <a:t>Mode Collapse</a:t>
            </a:r>
            <a:endParaRPr lang="ru-RU" dirty="0"/>
          </a:p>
        </p:txBody>
      </p:sp>
      <p:pic>
        <p:nvPicPr>
          <p:cNvPr id="9218" name="Picture 2" descr="page26image8508496">
            <a:extLst>
              <a:ext uri="{FF2B5EF4-FFF2-40B4-BE49-F238E27FC236}">
                <a16:creationId xmlns:a16="http://schemas.microsoft.com/office/drawing/2014/main" id="{0C560001-25AD-F346-BB0E-47623BA813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b="5200"/>
          <a:stretch/>
        </p:blipFill>
        <p:spPr bwMode="auto">
          <a:xfrm>
            <a:off x="6513633" y="509753"/>
            <a:ext cx="5076497" cy="2725414"/>
          </a:xfrm>
          <a:prstGeom prst="rect">
            <a:avLst/>
          </a:prstGeom>
          <a:noFill/>
          <a:extLst>
            <a:ext uri="{909E8E84-426E-40DD-AFC4-6F175D3DCCD1}">
              <a14:hiddenFill xmlns:a14="http://schemas.microsoft.com/office/drawing/2010/main">
                <a:solidFill>
                  <a:srgbClr val="FFFFFF"/>
                </a:solidFill>
              </a14:hiddenFill>
            </a:ext>
          </a:extLst>
        </p:spPr>
      </p:pic>
      <p:sp>
        <p:nvSpPr>
          <p:cNvPr id="10" name="Date Placeholder 3">
            <a:extLst>
              <a:ext uri="{FF2B5EF4-FFF2-40B4-BE49-F238E27FC236}">
                <a16:creationId xmlns:a16="http://schemas.microsoft.com/office/drawing/2014/main" id="{930B55B2-9729-874D-94EF-1A674D90BC5A}"/>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2" name="Footer Placeholder 4">
            <a:extLst>
              <a:ext uri="{FF2B5EF4-FFF2-40B4-BE49-F238E27FC236}">
                <a16:creationId xmlns:a16="http://schemas.microsoft.com/office/drawing/2014/main" id="{E8E15CAF-AC81-B94B-A3C2-B4892E8EF3AB}"/>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3" name="Slide Number Placeholder 5">
            <a:extLst>
              <a:ext uri="{FF2B5EF4-FFF2-40B4-BE49-F238E27FC236}">
                <a16:creationId xmlns:a16="http://schemas.microsoft.com/office/drawing/2014/main" id="{D6B174D6-3540-AC43-B680-95BB378138A6}"/>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23</a:t>
            </a:fld>
            <a:endParaRPr lang="ru-RU"/>
          </a:p>
        </p:txBody>
      </p:sp>
      <p:sp>
        <p:nvSpPr>
          <p:cNvPr id="7" name="Прямоугольник 6">
            <a:extLst>
              <a:ext uri="{FF2B5EF4-FFF2-40B4-BE49-F238E27FC236}">
                <a16:creationId xmlns:a16="http://schemas.microsoft.com/office/drawing/2014/main" id="{73B6DF5B-5B7F-A348-B599-0E41B8776770}"/>
              </a:ext>
            </a:extLst>
          </p:cNvPr>
          <p:cNvSpPr/>
          <p:nvPr/>
        </p:nvSpPr>
        <p:spPr>
          <a:xfrm>
            <a:off x="4724747" y="6127743"/>
            <a:ext cx="7274748" cy="369332"/>
          </a:xfrm>
          <a:prstGeom prst="rect">
            <a:avLst/>
          </a:prstGeom>
        </p:spPr>
        <p:txBody>
          <a:bodyPr wrap="none">
            <a:spAutoFit/>
          </a:bodyPr>
          <a:lstStyle/>
          <a:p>
            <a:r>
              <a:rPr lang="en" u="sng" dirty="0">
                <a:solidFill>
                  <a:schemeClr val="bg1">
                    <a:lumMod val="50000"/>
                  </a:schemeClr>
                </a:solidFill>
                <a:latin typeface="Lucida Grande" panose="020B0600040502020204" pitchFamily="34" charset="0"/>
                <a:hlinkClick r:id="rId3">
                  <a:extLst>
                    <a:ext uri="{A12FA001-AC4F-418D-AE19-62706E023703}">
                      <ahyp:hlinkClr xmlns:ahyp="http://schemas.microsoft.com/office/drawing/2018/hyperlinkcolor" val="tx"/>
                    </a:ext>
                  </a:extLst>
                </a:hlinkClick>
              </a:rPr>
              <a:t>Luke Metz et al </a:t>
            </a:r>
            <a:r>
              <a:rPr lang="en" dirty="0">
                <a:solidFill>
                  <a:schemeClr val="bg1">
                    <a:lumMod val="50000"/>
                  </a:schemeClr>
                </a:solidFill>
                <a:hlinkClick r:id="rId3">
                  <a:extLst>
                    <a:ext uri="{A12FA001-AC4F-418D-AE19-62706E023703}">
                      <ahyp:hlinkClr xmlns:ahyp="http://schemas.microsoft.com/office/drawing/2018/hyperlinkcolor" val="tx"/>
                    </a:ext>
                  </a:extLst>
                </a:hlinkClick>
              </a:rPr>
              <a:t>Unrolled Generative Adversarial Networks</a:t>
            </a:r>
            <a:r>
              <a:rPr lang="en" dirty="0">
                <a:solidFill>
                  <a:schemeClr val="bg1">
                    <a:lumMod val="50000"/>
                  </a:schemeClr>
                </a:solidFill>
              </a:rPr>
              <a:t> ICLR 2017</a:t>
            </a:r>
          </a:p>
        </p:txBody>
      </p:sp>
      <p:sp>
        <p:nvSpPr>
          <p:cNvPr id="14" name="Объект 5">
            <a:extLst>
              <a:ext uri="{FF2B5EF4-FFF2-40B4-BE49-F238E27FC236}">
                <a16:creationId xmlns:a16="http://schemas.microsoft.com/office/drawing/2014/main" id="{B5CD4CE3-4C57-8449-8E4A-844890B75FD0}"/>
              </a:ext>
            </a:extLst>
          </p:cNvPr>
          <p:cNvSpPr>
            <a:spLocks noGrp="1"/>
          </p:cNvSpPr>
          <p:nvPr>
            <p:ph idx="13"/>
          </p:nvPr>
        </p:nvSpPr>
        <p:spPr>
          <a:xfrm>
            <a:off x="741482" y="1057818"/>
            <a:ext cx="5630657" cy="4680651"/>
          </a:xfrm>
        </p:spPr>
        <p:txBody>
          <a:bodyPr>
            <a:normAutofit/>
          </a:bodyPr>
          <a:lstStyle/>
          <a:p>
            <a:pPr marL="397800" lvl="1" indent="0">
              <a:buNone/>
            </a:pPr>
            <a:endParaRPr lang="en-US" dirty="0"/>
          </a:p>
          <a:p>
            <a:r>
              <a:rPr lang="en" sz="2400" dirty="0"/>
              <a:t>GANs choose to generate a small number of modes due to a defect in the training procedure, rather than due to the divergence they aim to minimize.</a:t>
            </a:r>
          </a:p>
          <a:p>
            <a:pPr marL="0" indent="0">
              <a:buNone/>
            </a:pPr>
            <a:r>
              <a:rPr lang="en" sz="2400" dirty="0"/>
              <a:t>	</a:t>
            </a:r>
            <a:r>
              <a:rPr lang="en" sz="1800" dirty="0">
                <a:solidFill>
                  <a:schemeClr val="bg1">
                    <a:lumMod val="50000"/>
                  </a:schemeClr>
                </a:solidFill>
                <a:hlinkClick r:id="rId4">
                  <a:extLst>
                    <a:ext uri="{A12FA001-AC4F-418D-AE19-62706E023703}">
                      <ahyp:hlinkClr xmlns:ahyp="http://schemas.microsoft.com/office/drawing/2018/hyperlinkcolor" val="tx"/>
                    </a:ext>
                  </a:extLst>
                </a:hlinkClick>
              </a:rPr>
              <a:t>I. Goodfellow NIPS 2016 Tutorial: Generative Adversarial Network</a:t>
            </a:r>
            <a:endParaRPr lang="en" sz="2400" dirty="0">
              <a:solidFill>
                <a:schemeClr val="bg1">
                  <a:lumMod val="50000"/>
                </a:schemeClr>
              </a:solidFill>
            </a:endParaRPr>
          </a:p>
          <a:p>
            <a:pPr marL="397800" lvl="1" indent="0">
              <a:buNone/>
            </a:pPr>
            <a:endParaRPr lang="en-US" dirty="0"/>
          </a:p>
          <a:p>
            <a:pPr marL="397800" lvl="1" indent="0">
              <a:buNone/>
            </a:pPr>
            <a:endParaRPr lang="en-US" dirty="0"/>
          </a:p>
          <a:p>
            <a:pPr marL="397800" lvl="1" indent="0">
              <a:buNone/>
            </a:pPr>
            <a:endParaRPr lang="en-US" dirty="0"/>
          </a:p>
        </p:txBody>
      </p:sp>
      <p:pic>
        <p:nvPicPr>
          <p:cNvPr id="15" name="Picture 2" descr="page26image8508496">
            <a:extLst>
              <a:ext uri="{FF2B5EF4-FFF2-40B4-BE49-F238E27FC236}">
                <a16:creationId xmlns:a16="http://schemas.microsoft.com/office/drawing/2014/main" id="{F5120041-FE27-8E4A-A48A-B12705341B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t="-4835"/>
          <a:stretch/>
        </p:blipFill>
        <p:spPr bwMode="auto">
          <a:xfrm>
            <a:off x="6655127" y="3157082"/>
            <a:ext cx="5076497" cy="3013910"/>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22.3-GAN Mode Collapse">
            <a:extLst>
              <a:ext uri="{FF2B5EF4-FFF2-40B4-BE49-F238E27FC236}">
                <a16:creationId xmlns:a16="http://schemas.microsoft.com/office/drawing/2014/main" id="{2ECD919C-6A82-934C-AAE9-2B133CB5CF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2505" y="4475295"/>
            <a:ext cx="6362700" cy="127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995104"/>
      </p:ext>
    </p:extLst>
  </p:cSld>
  <p:clrMapOvr>
    <a:masterClrMapping/>
  </p:clrMapOvr>
  <mc:AlternateContent xmlns:mc="http://schemas.openxmlformats.org/markup-compatibility/2006" xmlns:p14="http://schemas.microsoft.com/office/powerpoint/2010/main">
    <mc:Choice Requires="p14">
      <p:transition spd="slow" p14:dur="2000" advTm="122001"/>
    </mc:Choice>
    <mc:Fallback xmlns="">
      <p:transition spd="slow" advTm="1220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3A86A75C-4F4B-4683-9AE1-C65F6400EC91}">
      <p14:laserTraceLst xmlns:p14="http://schemas.microsoft.com/office/powerpoint/2010/main">
        <p14:tracePtLst>
          <p14:tracePt t="2336" x="12088813" y="1228725"/>
          <p14:tracePt t="2345" x="11984038" y="1212850"/>
          <p14:tracePt t="2354" x="11872913" y="1195388"/>
          <p14:tracePt t="2375" x="11625263" y="1163638"/>
          <p14:tracePt t="2390" x="11339513" y="1139825"/>
          <p14:tracePt t="2412" x="10996613" y="1108075"/>
          <p14:tracePt t="2412" x="10796588" y="1076325"/>
          <p14:tracePt t="2423" x="10564813" y="1060450"/>
          <p14:tracePt t="2441" x="9823450" y="1028700"/>
          <p14:tracePt t="2457" x="9361488" y="996950"/>
          <p14:tracePt t="2474" x="8883650" y="981075"/>
          <p14:tracePt t="2482" x="8636000" y="965200"/>
          <p14:tracePt t="2490" x="8388350" y="949325"/>
          <p14:tracePt t="2507" x="7847013" y="877888"/>
          <p14:tracePt t="2524" x="7319963" y="765175"/>
          <p14:tracePt t="2540" x="6826250" y="646113"/>
          <p14:tracePt t="2562" x="6211888" y="519113"/>
          <p14:tracePt t="2574" x="6075363" y="485775"/>
          <p14:tracePt t="2590" x="5980113" y="469900"/>
          <p14:tracePt t="2608" x="5980113" y="485775"/>
          <p14:tracePt t="2624" x="5980113" y="501650"/>
          <p14:tracePt t="2641" x="5995988" y="661988"/>
          <p14:tracePt t="2656" x="6027738" y="796925"/>
          <p14:tracePt t="2674" x="6059488" y="844550"/>
          <p14:tracePt t="2681" x="6059488" y="877888"/>
          <p14:tracePt t="2690" x="6059488" y="893763"/>
          <p14:tracePt t="2708" x="6059488" y="965200"/>
          <p14:tracePt t="2724" x="6075363" y="996950"/>
          <p14:tracePt t="2729" x="6075363" y="1012825"/>
          <p14:tracePt t="2740" x="6075363" y="1028700"/>
          <p14:tracePt t="2757" x="6075363" y="1044575"/>
          <p14:tracePt t="2774" x="6075363" y="1060450"/>
          <p14:tracePt t="2849" x="6075363" y="1076325"/>
          <p14:tracePt t="2864" x="6059488" y="1092200"/>
          <p14:tracePt t="2865" x="6043613" y="1108075"/>
          <p14:tracePt t="2875" x="6027738" y="1123950"/>
          <p14:tracePt t="2885" x="6011863" y="1123950"/>
          <p14:tracePt t="2889" x="5995988" y="1139825"/>
          <p14:tracePt t="2897" x="5995988" y="1163638"/>
          <p14:tracePt t="2905" x="5980113" y="1163638"/>
          <p14:tracePt t="2923" x="5964238" y="1163638"/>
          <p14:tracePt t="2929" x="5964238" y="1179513"/>
          <p14:tracePt t="3009" x="5948363" y="1195388"/>
          <p14:tracePt t="3017" x="5916613" y="1212850"/>
          <p14:tracePt t="3024" x="5900738" y="1228725"/>
          <p14:tracePt t="3032" x="5868988" y="1228725"/>
          <p14:tracePt t="3041" x="5829300" y="1244600"/>
          <p14:tracePt t="3049" x="5797550" y="1260475"/>
          <p14:tracePt t="3073" x="5668963" y="1323975"/>
          <p14:tracePt t="3083" x="5597525" y="1339850"/>
          <p14:tracePt t="3089" x="5518150" y="1355725"/>
          <p14:tracePt t="3096" x="5454650" y="1395413"/>
          <p14:tracePt t="3105" x="5365750" y="1411288"/>
          <p14:tracePt t="3124" x="5207000" y="1427163"/>
          <p14:tracePt t="3130" x="5143500" y="1458913"/>
          <p14:tracePt t="3139" x="5056188" y="1458913"/>
          <p14:tracePt t="3145" x="4991100" y="1474788"/>
          <p14:tracePt t="3153" x="4943475" y="1490663"/>
          <p14:tracePt t="3174" x="4856163" y="1490663"/>
          <p14:tracePt t="3177" x="4840288" y="1490663"/>
          <p14:tracePt t="3193" x="4840288" y="1506538"/>
          <p14:tracePt t="4313" x="4840288" y="1522413"/>
          <p14:tracePt t="5449" x="4824413" y="1522413"/>
          <p14:tracePt t="5465" x="4808538" y="1522413"/>
          <p14:tracePt t="5473" x="4792663" y="1522413"/>
          <p14:tracePt t="5497" x="4776788" y="1522413"/>
          <p14:tracePt t="5504" x="4695825" y="1555750"/>
          <p14:tracePt t="5521" x="4695825" y="1571625"/>
          <p14:tracePt t="6146" x="4695825" y="1555750"/>
          <p14:tracePt t="6169" x="4679950" y="1538288"/>
          <p14:tracePt t="6197" x="4679950" y="1522413"/>
          <p14:tracePt t="6202" x="4664075" y="1522413"/>
          <p14:tracePt t="6247" x="4624388" y="1490663"/>
          <p14:tracePt t="6249" x="4608513" y="1490663"/>
          <p14:tracePt t="6265" x="4576763" y="1474788"/>
          <p14:tracePt t="6273" x="4560888" y="1474788"/>
          <p14:tracePt t="6280" x="4529138" y="1458913"/>
          <p14:tracePt t="6289" x="4513263" y="1443038"/>
          <p14:tracePt t="6297" x="4497388" y="1443038"/>
          <p14:tracePt t="6323" x="4481513" y="1443038"/>
          <p14:tracePt t="6329" x="4465638" y="1443038"/>
          <p14:tracePt t="6345" x="4449763" y="1443038"/>
          <p14:tracePt t="6377" x="4410075" y="1427163"/>
          <p14:tracePt t="6394" x="4394200" y="1427163"/>
          <p14:tracePt t="6401" x="4378325" y="1427163"/>
          <p14:tracePt t="6410" x="4378325" y="1443038"/>
          <p14:tracePt t="6417" x="4362450" y="1443038"/>
          <p14:tracePt t="6425" x="4344988" y="1443038"/>
          <p14:tracePt t="6449" x="4313238" y="1443038"/>
          <p14:tracePt t="6465" x="4297363" y="1458913"/>
          <p14:tracePt t="7922" x="4281488" y="1458913"/>
          <p14:tracePt t="7941" x="4217988" y="1490663"/>
          <p14:tracePt t="7944" x="4186238" y="1490663"/>
          <p14:tracePt t="7953" x="4162425" y="1490663"/>
          <p14:tracePt t="7960" x="4130675" y="1506538"/>
          <p14:tracePt t="7969" x="4098925" y="1506538"/>
          <p14:tracePt t="7978" x="4083050" y="1522413"/>
          <p14:tracePt t="8002" x="4051300" y="1522413"/>
          <p14:tracePt t="8018" x="4035425" y="1522413"/>
          <p14:tracePt t="8035" x="4019550" y="1522413"/>
          <p14:tracePt t="8049" x="4002088" y="1522413"/>
          <p14:tracePt t="8073" x="3986213" y="1538288"/>
          <p14:tracePt t="8089" x="3954463" y="1538288"/>
          <p14:tracePt t="8105" x="3930650" y="1538288"/>
          <p14:tracePt t="8113" x="3930650" y="1555750"/>
          <p14:tracePt t="8129" x="3914775" y="1555750"/>
          <p14:tracePt t="8148" x="3898900" y="1555750"/>
          <p14:tracePt t="8169" x="3883025" y="1571625"/>
          <p14:tracePt t="8202" x="3867150" y="1571625"/>
          <p14:tracePt t="8221" x="3851275" y="1571625"/>
          <p14:tracePt t="8225" x="3835400" y="1571625"/>
          <p14:tracePt t="8235" x="3819525" y="1571625"/>
          <p14:tracePt t="8241" x="3803650" y="1571625"/>
          <p14:tracePt t="8248" x="3787775" y="1571625"/>
          <p14:tracePt t="8273" x="3771900" y="1571625"/>
          <p14:tracePt t="8363" x="3756025" y="1587500"/>
          <p14:tracePt t="8377" x="3740150" y="1587500"/>
          <p14:tracePt t="8386" x="3740150" y="1603375"/>
          <p14:tracePt t="8406" x="3724275" y="1603375"/>
          <p14:tracePt t="8512" x="3708400" y="1619250"/>
          <p14:tracePt t="8520" x="3708400" y="1643063"/>
          <p14:tracePt t="8529" x="3684588" y="1658938"/>
          <p14:tracePt t="8537" x="3668713" y="1658938"/>
          <p14:tracePt t="8545" x="3668713" y="1674813"/>
          <p14:tracePt t="8553" x="3651250" y="1690688"/>
          <p14:tracePt t="8574" x="3635375" y="1706563"/>
          <p14:tracePt t="8577" x="3619500" y="1722438"/>
          <p14:tracePt t="8592" x="3603625" y="1722438"/>
          <p14:tracePt t="8593" x="3603625" y="1738313"/>
          <p14:tracePt t="8602" x="3587750" y="1738313"/>
          <p14:tracePt t="8617" x="3571875" y="1754188"/>
          <p14:tracePt t="8625" x="3556000" y="1754188"/>
          <p14:tracePt t="8650" x="3524250" y="1770063"/>
          <p14:tracePt t="8667" x="3508375" y="1785938"/>
          <p14:tracePt t="8685" x="3452813" y="1801813"/>
          <p14:tracePt t="8701" x="3421063" y="1817688"/>
          <p14:tracePt t="8706" x="3405188" y="1833563"/>
          <p14:tracePt t="8714" x="3389313" y="1849438"/>
          <p14:tracePt t="8755" x="3373438" y="1849438"/>
          <p14:tracePt t="8774" x="3260725" y="1954213"/>
          <p14:tracePt t="8777" x="3244850" y="1954213"/>
          <p14:tracePt t="8789" x="3244850" y="1970088"/>
          <p14:tracePt t="8792" x="3228975" y="1970088"/>
          <p14:tracePt t="8810" x="3205163" y="1985963"/>
          <p14:tracePt t="9066" x="3205163" y="2001838"/>
          <p14:tracePt t="9072" x="3189288" y="2001838"/>
          <p14:tracePt t="9160" x="3173413" y="2001838"/>
          <p14:tracePt t="9297" x="3173413" y="2017713"/>
          <p14:tracePt t="9401" x="3173413" y="2001838"/>
          <p14:tracePt t="9417" x="3173413" y="1985963"/>
          <p14:tracePt t="9431" x="3173413" y="1970088"/>
          <p14:tracePt t="9448" x="3189288" y="1970088"/>
          <p14:tracePt t="9463" x="3189288" y="1954213"/>
          <p14:tracePt t="9673" x="3205163" y="1970088"/>
          <p14:tracePt t="9681" x="3244850" y="2001838"/>
          <p14:tracePt t="9689" x="3260725" y="2017713"/>
          <p14:tracePt t="9698" x="3308350" y="2033588"/>
          <p14:tracePt t="9710" x="3325813" y="2049463"/>
          <p14:tracePt t="9730" x="3421063" y="2081213"/>
          <p14:tracePt t="9744" x="3452813" y="2097088"/>
          <p14:tracePt t="9753" x="3476625" y="2097088"/>
          <p14:tracePt t="9769" x="3476625" y="2120900"/>
          <p14:tracePt t="10058" x="3452813" y="2120900"/>
          <p14:tracePt t="10065" x="3436938" y="2120900"/>
          <p14:tracePt t="10072" x="3421063" y="2120900"/>
          <p14:tracePt t="10080" x="3405188" y="2120900"/>
          <p14:tracePt t="10089" x="3389313" y="2120900"/>
          <p14:tracePt t="10097" x="3373438" y="2120900"/>
          <p14:tracePt t="10110" x="3357563" y="2097088"/>
          <p14:tracePt t="10128" x="3341688" y="2097088"/>
          <p14:tracePt t="10145" x="3325813" y="2097088"/>
          <p14:tracePt t="10161" x="3308350" y="2097088"/>
          <p14:tracePt t="10198" x="3292475" y="2097088"/>
          <p14:tracePt t="10215" x="3292475" y="2081213"/>
          <p14:tracePt t="10225" x="3276600" y="2081213"/>
          <p14:tracePt t="10288" x="3276600" y="2065338"/>
          <p14:tracePt t="10754" x="3260725" y="2065338"/>
          <p14:tracePt t="10777" x="3244850" y="2065338"/>
          <p14:tracePt t="10802" x="3228975" y="2065338"/>
          <p14:tracePt t="10825" x="3205163" y="2065338"/>
          <p14:tracePt t="11699" x="3189288" y="2065338"/>
          <p14:tracePt t="11705" x="3173413" y="2065338"/>
          <p14:tracePt t="11713" x="3157538" y="2065338"/>
          <p14:tracePt t="11721" x="3141663" y="2065338"/>
          <p14:tracePt t="11730" x="3125788" y="2065338"/>
          <p14:tracePt t="11747" x="3078163" y="2049463"/>
          <p14:tracePt t="11753" x="3062288" y="2049463"/>
          <p14:tracePt t="11778" x="3046413" y="2049463"/>
          <p14:tracePt t="11785" x="3046413" y="2033588"/>
          <p14:tracePt t="11804" x="3046413" y="2017713"/>
          <p14:tracePt t="11819" x="3046413" y="2001838"/>
          <p14:tracePt t="11836" x="3046413" y="1985963"/>
          <p14:tracePt t="11849" x="3062288" y="1970088"/>
          <p14:tracePt t="11857" x="3062288" y="1954213"/>
          <p14:tracePt t="11885" x="3062288" y="1938338"/>
          <p14:tracePt t="11892" x="3062288" y="1922463"/>
          <p14:tracePt t="11897" x="3078163" y="1922463"/>
          <p14:tracePt t="11907" x="3078163" y="1906588"/>
          <p14:tracePt t="11921" x="3078163" y="1890713"/>
          <p14:tracePt t="11929" x="3094038" y="1890713"/>
          <p14:tracePt t="11954" x="3109913" y="1849438"/>
          <p14:tracePt t="11972" x="3141663" y="1833563"/>
          <p14:tracePt t="11977" x="3157538" y="1817688"/>
          <p14:tracePt t="11988" x="3173413" y="1801813"/>
          <p14:tracePt t="11993" x="3189288" y="1785938"/>
          <p14:tracePt t="12002" x="3228975" y="1770063"/>
          <p14:tracePt t="12023" x="3276600" y="1754188"/>
          <p14:tracePt t="12025" x="3292475" y="1738313"/>
          <p14:tracePt t="12040" x="3357563" y="1706563"/>
          <p14:tracePt t="12065" x="3373438" y="1690688"/>
          <p14:tracePt t="12073" x="3436938" y="1674813"/>
          <p14:tracePt t="12081" x="3508375" y="1658938"/>
          <p14:tracePt t="12105" x="3571875" y="1643063"/>
          <p14:tracePt t="12120" x="3635375" y="1643063"/>
          <p14:tracePt t="12137" x="3708400" y="1643063"/>
          <p14:tracePt t="12155" x="3756025" y="1643063"/>
          <p14:tracePt t="12171" x="3819525" y="1643063"/>
          <p14:tracePt t="12176" x="3835400" y="1643063"/>
          <p14:tracePt t="12187" x="3867150" y="1643063"/>
          <p14:tracePt t="12193" x="3883025" y="1643063"/>
          <p14:tracePt t="12201" x="3914775" y="1643063"/>
          <p14:tracePt t="12224" x="4019550" y="1643063"/>
          <p14:tracePt t="12240" x="4083050" y="1643063"/>
          <p14:tracePt t="12248" x="4114800" y="1643063"/>
          <p14:tracePt t="12274" x="4217988" y="1643063"/>
          <p14:tracePt t="12281" x="4249738" y="1643063"/>
          <p14:tracePt t="12290" x="4265613" y="1643063"/>
          <p14:tracePt t="12297" x="4297363" y="1643063"/>
          <p14:tracePt t="12305" x="4313238" y="1643063"/>
          <p14:tracePt t="12313" x="4344988" y="1658938"/>
          <p14:tracePt t="12330" x="4362450" y="1658938"/>
          <p14:tracePt t="12348" x="4394200" y="1674813"/>
          <p14:tracePt t="12356" x="4394200" y="1690688"/>
          <p14:tracePt t="12364" x="4394200" y="1706563"/>
          <p14:tracePt t="12369" x="4394200" y="1722438"/>
          <p14:tracePt t="12381" x="4394200" y="1738313"/>
          <p14:tracePt t="12386" x="4394200" y="1754188"/>
          <p14:tracePt t="12404" x="4394200" y="1785938"/>
          <p14:tracePt t="12421" x="4394200" y="1817688"/>
          <p14:tracePt t="12425" x="4378325" y="1817688"/>
          <p14:tracePt t="12437" x="4378325" y="1833563"/>
          <p14:tracePt t="12440" x="4362450" y="1849438"/>
          <p14:tracePt t="12448" x="4362450" y="1873250"/>
          <p14:tracePt t="12473" x="4344988" y="1873250"/>
          <p14:tracePt t="12485" x="4329113" y="1890713"/>
          <p14:tracePt t="12489" x="4281488" y="1922463"/>
          <p14:tracePt t="12506" x="4233863" y="1922463"/>
          <p14:tracePt t="12523" x="4202113" y="1938338"/>
          <p14:tracePt t="12529" x="4186238" y="1938338"/>
          <p14:tracePt t="12538" x="4146550" y="1938338"/>
          <p14:tracePt t="12544" x="4130675" y="1938338"/>
          <p14:tracePt t="12552" x="4083050" y="1938338"/>
          <p14:tracePt t="12560" x="4051300" y="1938338"/>
          <p14:tracePt t="12580" x="3954463" y="1938338"/>
          <p14:tracePt t="12595" x="3867150" y="1954213"/>
          <p14:tracePt t="12602" x="3819525" y="1954213"/>
          <p14:tracePt t="12610" x="3787775" y="1954213"/>
          <p14:tracePt t="12617" x="3771900" y="1954213"/>
          <p14:tracePt t="12625" x="3740150" y="1954213"/>
          <p14:tracePt t="12649" x="3651250" y="1954213"/>
          <p14:tracePt t="12657" x="3635375" y="1954213"/>
          <p14:tracePt t="12666" x="3619500" y="1954213"/>
          <p14:tracePt t="12673" x="3603625" y="1954213"/>
          <p14:tracePt t="12681" x="3571875" y="1954213"/>
          <p14:tracePt t="12697" x="3556000" y="1954213"/>
          <p14:tracePt t="12705" x="3540125" y="1954213"/>
          <p14:tracePt t="12717" x="3524250" y="1954213"/>
          <p14:tracePt t="12734" x="3492500" y="1954213"/>
          <p14:tracePt t="12750" x="3476625" y="1954213"/>
          <p14:tracePt t="12752" x="3452813" y="1954213"/>
          <p14:tracePt t="12768" x="3436938" y="1954213"/>
          <p14:tracePt t="12785" x="3421063" y="1954213"/>
          <p14:tracePt t="12801" x="3405188" y="1954213"/>
          <p14:tracePt t="12829" x="3373438" y="1954213"/>
          <p14:tracePt t="12846" x="3341688" y="1954213"/>
          <p14:tracePt t="12848" x="3325813" y="1954213"/>
          <p14:tracePt t="12863" x="3308350" y="1954213"/>
          <p14:tracePt t="12864" x="3292475" y="1954213"/>
          <p14:tracePt t="12873" x="3276600" y="1938338"/>
          <p14:tracePt t="12885" x="3260725" y="1938338"/>
          <p14:tracePt t="12898" x="3228975" y="1938338"/>
          <p14:tracePt t="12905" x="3205163" y="1938338"/>
          <p14:tracePt t="12915" x="3173413" y="1938338"/>
          <p14:tracePt t="12921" x="3157538" y="1938338"/>
          <p14:tracePt t="12930" x="3141663" y="1938338"/>
          <p14:tracePt t="12939" x="3109913" y="1938338"/>
          <p14:tracePt t="12959" x="3078163" y="1938338"/>
          <p14:tracePt t="12976" x="3030538" y="1938338"/>
          <p14:tracePt t="12995" x="3014663" y="1938338"/>
          <p14:tracePt t="13001" x="3014663" y="1922463"/>
          <p14:tracePt t="13017" x="3014663" y="1906588"/>
          <p14:tracePt t="13025" x="2998788" y="1890713"/>
          <p14:tracePt t="13049" x="2974975" y="1849438"/>
          <p14:tracePt t="13064" x="2974975" y="1833563"/>
          <p14:tracePt t="13065" x="2974975" y="1801813"/>
          <p14:tracePt t="13073" x="2974975" y="1785938"/>
          <p14:tracePt t="13098" x="2957513" y="1722438"/>
          <p14:tracePt t="13105" x="2957513" y="1706563"/>
          <p14:tracePt t="13114" x="2957513" y="1674813"/>
          <p14:tracePt t="13131" x="2957513" y="1643063"/>
          <p14:tracePt t="13149" x="2998788" y="1587500"/>
          <p14:tracePt t="13152" x="3014663" y="1555750"/>
          <p14:tracePt t="13164" x="3030538" y="1538288"/>
          <p14:tracePt t="13169" x="3062288" y="1506538"/>
          <p14:tracePt t="13177" x="3078163" y="1490663"/>
          <p14:tracePt t="13200" x="3125788" y="1443038"/>
          <p14:tracePt t="13202" x="3157538" y="1443038"/>
          <p14:tracePt t="13218" x="3189288" y="1427163"/>
          <p14:tracePt t="13233" x="3228975" y="1427163"/>
          <p14:tracePt t="13275" x="3508375" y="1427163"/>
          <p14:tracePt t="13290" x="3587750" y="1427163"/>
          <p14:tracePt t="13297" x="3651250" y="1427163"/>
          <p14:tracePt t="13305" x="3724275" y="1427163"/>
          <p14:tracePt t="13312" x="3787775" y="1427163"/>
          <p14:tracePt t="13321" x="3851275" y="1427163"/>
          <p14:tracePt t="13329" x="3914775" y="1427163"/>
          <p14:tracePt t="13348" x="4019550" y="1458913"/>
          <p14:tracePt t="13354" x="4051300" y="1458913"/>
          <p14:tracePt t="13362" x="4083050" y="1474788"/>
          <p14:tracePt t="13368" x="4114800" y="1474788"/>
          <p14:tracePt t="13377" x="4146550" y="1490663"/>
          <p14:tracePt t="13402" x="4217988" y="1506538"/>
          <p14:tracePt t="13404" x="4249738" y="1522413"/>
          <p14:tracePt t="13409" x="4265613" y="1538288"/>
          <p14:tracePt t="13417" x="4281488" y="1538288"/>
          <p14:tracePt t="13425" x="4297363" y="1555750"/>
          <p14:tracePt t="13433" x="4313238" y="1555750"/>
          <p14:tracePt t="13443" x="4313238" y="1571625"/>
          <p14:tracePt t="13449" x="4329113" y="1571625"/>
          <p14:tracePt t="13473" x="4344988" y="1603375"/>
          <p14:tracePt t="13488" x="4362450" y="1619250"/>
          <p14:tracePt t="13530" x="4362450" y="1643063"/>
          <p14:tracePt t="13545" x="4362450" y="1658938"/>
          <p14:tracePt t="13568" x="4362450" y="1674813"/>
          <p14:tracePt t="13601" x="4362450" y="1690688"/>
          <p14:tracePt t="13602" x="4344988" y="1690688"/>
          <p14:tracePt t="13618" x="4329113" y="1722438"/>
          <p14:tracePt t="13627" x="4313238" y="1738313"/>
          <p14:tracePt t="13634" x="4297363" y="1738313"/>
          <p14:tracePt t="13640" x="4265613" y="1754188"/>
          <p14:tracePt t="13648" x="4249738" y="1770063"/>
          <p14:tracePt t="13673" x="4186238" y="1801813"/>
          <p14:tracePt t="13697" x="4162425" y="1801813"/>
          <p14:tracePt t="13705" x="4083050" y="1833563"/>
          <p14:tracePt t="13723" x="4067175" y="1849438"/>
          <p14:tracePt t="13730" x="4019550" y="1873250"/>
          <p14:tracePt t="13739" x="4002088" y="1873250"/>
          <p14:tracePt t="13745" x="3986213" y="1890713"/>
          <p14:tracePt t="13761" x="3970338" y="1890713"/>
          <p14:tracePt t="13778" x="3930650" y="1906588"/>
          <p14:tracePt t="13803" x="3914775" y="1922463"/>
          <p14:tracePt t="13813" x="3898900" y="1922463"/>
          <p14:tracePt t="13820" x="3883025" y="1922463"/>
          <p14:tracePt t="13835" x="3867150" y="1938338"/>
          <p14:tracePt t="13840" x="3851275" y="1938338"/>
          <p14:tracePt t="13848" x="3835400" y="1938338"/>
          <p14:tracePt t="13874" x="3771900" y="1938338"/>
          <p14:tracePt t="13881" x="3756025" y="1954213"/>
          <p14:tracePt t="13888" x="3740150" y="1954213"/>
          <p14:tracePt t="13896" x="3724275" y="1954213"/>
          <p14:tracePt t="13912" x="3708400" y="1970088"/>
          <p14:tracePt t="13929" x="3684588" y="1970088"/>
          <p14:tracePt t="13949" x="3651250" y="1970088"/>
          <p14:tracePt t="13964" x="3635375" y="1970088"/>
          <p14:tracePt t="13968" x="3619500" y="1970088"/>
          <p14:tracePt t="13977" x="3603625" y="1970088"/>
          <p14:tracePt t="14001" x="3571875" y="1970088"/>
          <p14:tracePt t="14018" x="3556000" y="1970088"/>
          <p14:tracePt t="14036" x="3540125" y="1970088"/>
          <p14:tracePt t="14048" x="3524250" y="1970088"/>
          <p14:tracePt t="14073" x="3476625" y="1970088"/>
          <p14:tracePt t="14086" x="3452813" y="1970088"/>
          <p14:tracePt t="14089" x="3436938" y="1970088"/>
          <p14:tracePt t="14105" x="3421063" y="1970088"/>
          <p14:tracePt t="14113" x="3405188" y="1970088"/>
          <p14:tracePt t="14121" x="3373438" y="1954213"/>
          <p14:tracePt t="14146" x="3341688" y="1954213"/>
          <p14:tracePt t="14184" x="3325813" y="1938338"/>
          <p14:tracePt t="14198" x="3308350" y="1906588"/>
          <p14:tracePt t="14215" x="3308350" y="1890713"/>
          <p14:tracePt t="14217" x="3308350" y="1873250"/>
          <p14:tracePt t="14225" x="3292475" y="1873250"/>
          <p14:tracePt t="14235" x="3292475" y="1849438"/>
          <p14:tracePt t="14256" x="3292475" y="1833563"/>
          <p14:tracePt t="14272" x="3276600" y="1817688"/>
          <p14:tracePt t="14297" x="3276600" y="1785938"/>
          <p14:tracePt t="14313" x="3260725" y="1770063"/>
          <p14:tracePt t="14321" x="3260725" y="1754188"/>
          <p14:tracePt t="14329" x="3260725" y="1738313"/>
          <p14:tracePt t="14346" x="3260725" y="1706563"/>
          <p14:tracePt t="14353" x="3260725" y="1674813"/>
          <p14:tracePt t="14363" x="3260725" y="1658938"/>
          <p14:tracePt t="14368" x="3260725" y="1643063"/>
          <p14:tracePt t="14377" x="3276600" y="1603375"/>
          <p14:tracePt t="14385" x="3292475" y="1587500"/>
          <p14:tracePt t="14404" x="3308350" y="1538288"/>
          <p14:tracePt t="14421" x="3341688" y="1506538"/>
          <p14:tracePt t="14438" x="3389313" y="1474788"/>
          <p14:tracePt t="14455" x="3492500" y="1443038"/>
          <p14:tracePt t="14471" x="3571875" y="1427163"/>
          <p14:tracePt t="14472" x="3603625" y="1427163"/>
          <p14:tracePt t="14488" x="3635375" y="1427163"/>
          <p14:tracePt t="14488" x="3668713" y="1427163"/>
          <p14:tracePt t="14496" x="3708400" y="1427163"/>
          <p14:tracePt t="14505" x="3740150" y="1427163"/>
          <p14:tracePt t="14523" x="3787775" y="1427163"/>
          <p14:tracePt t="14531" x="3835400" y="1427163"/>
          <p14:tracePt t="14539" x="3867150" y="1427163"/>
          <p14:tracePt t="14556" x="3954463" y="1443038"/>
          <p14:tracePt t="14572" x="4019550" y="1458913"/>
          <p14:tracePt t="14577" x="4051300" y="1458913"/>
          <p14:tracePt t="14589" x="4098925" y="1474788"/>
          <p14:tracePt t="14592" x="4130675" y="1474788"/>
          <p14:tracePt t="14601" x="4146550" y="1490663"/>
          <p14:tracePt t="14609" x="4162425" y="1506538"/>
          <p14:tracePt t="14617" x="4202113" y="1522413"/>
          <p14:tracePt t="14625" x="4217988" y="1538288"/>
          <p14:tracePt t="14651" x="4249738" y="1555750"/>
          <p14:tracePt t="14652" x="4265613" y="1587500"/>
          <p14:tracePt t="14664" x="4281488" y="1587500"/>
          <p14:tracePt t="14666" x="4281488" y="1619250"/>
          <p14:tracePt t="14697" x="4297363" y="1658938"/>
          <p14:tracePt t="14705" x="4297363" y="1674813"/>
          <p14:tracePt t="14721" x="4297363" y="1690688"/>
          <p14:tracePt t="14752" x="4281488" y="1690688"/>
          <p14:tracePt t="14775" x="4249738" y="1706563"/>
          <p14:tracePt t="14777" x="4233863" y="1706563"/>
          <p14:tracePt t="14791" x="4202113" y="1706563"/>
          <p14:tracePt t="14792" x="4162425" y="1706563"/>
          <p14:tracePt t="14801" x="4114800" y="1706563"/>
          <p14:tracePt t="14809" x="4067175" y="1706563"/>
          <p14:tracePt t="14817" x="4002088" y="1706563"/>
          <p14:tracePt t="14825" x="3954463" y="1706563"/>
          <p14:tracePt t="14847" x="3851275" y="1722438"/>
          <p14:tracePt t="14849" x="3819525" y="1722438"/>
          <p14:tracePt t="14857" x="3787775" y="1722438"/>
          <p14:tracePt t="14864" x="3771900" y="1722438"/>
          <p14:tracePt t="14873" x="3756025" y="1738313"/>
          <p14:tracePt t="14881" x="3740150" y="1754188"/>
          <p14:tracePt t="14898" x="3708400" y="1754188"/>
          <p14:tracePt t="14905" x="3684588" y="1770063"/>
          <p14:tracePt t="14914" x="3668713" y="1770063"/>
          <p14:tracePt t="14921" x="3651250" y="1770063"/>
          <p14:tracePt t="14929" x="3635375" y="1785938"/>
          <p14:tracePt t="14940" x="3619500" y="1785938"/>
          <p14:tracePt t="14959" x="3603625" y="1785938"/>
          <p14:tracePt t="14973" x="3587750" y="1785938"/>
          <p14:tracePt t="14993" x="3571875" y="1785938"/>
          <p14:tracePt t="15474" x="3571875" y="1801813"/>
          <p14:tracePt t="15489" x="3587750" y="1817688"/>
          <p14:tracePt t="15522" x="3587750" y="1833563"/>
          <p14:tracePt t="16089" x="3587750" y="1817688"/>
          <p14:tracePt t="16113" x="3587750" y="1801813"/>
          <p14:tracePt t="16225" x="3603625" y="1801813"/>
          <p14:tracePt t="16234" x="3603625" y="1785938"/>
          <p14:tracePt t="16249" x="3603625" y="1770063"/>
          <p14:tracePt t="16272" x="3619500" y="1738313"/>
          <p14:tracePt t="16289" x="3619500" y="1722438"/>
          <p14:tracePt t="16441" x="3619500" y="1738313"/>
          <p14:tracePt t="16456" x="3619500" y="1754188"/>
          <p14:tracePt t="16472" x="3619500" y="1770063"/>
          <p14:tracePt t="16496" x="3619500" y="1785938"/>
          <p14:tracePt t="17256" x="3635375" y="1785938"/>
          <p14:tracePt t="17289" x="3635375" y="1770063"/>
          <p14:tracePt t="17432" x="3635375" y="1785938"/>
          <p14:tracePt t="17441" x="3651250" y="1801813"/>
          <p14:tracePt t="17449" x="3651250" y="1817688"/>
          <p14:tracePt t="17456" x="3651250" y="1833563"/>
          <p14:tracePt t="17464" x="3668713" y="1849438"/>
          <p14:tracePt t="17500" x="3684588" y="1890713"/>
          <p14:tracePt t="17506" x="3684588" y="1906588"/>
          <p14:tracePt t="17516" x="3708400" y="1906588"/>
          <p14:tracePt t="18306" x="3708400" y="1922463"/>
          <p14:tracePt t="18312" x="3684588" y="1922463"/>
          <p14:tracePt t="18331" x="3635375" y="1922463"/>
          <p14:tracePt t="18337" x="3603625" y="1922463"/>
          <p14:tracePt t="18346" x="3587750" y="1922463"/>
          <p14:tracePt t="18354" x="3556000" y="1922463"/>
          <p14:tracePt t="18373" x="3524250" y="1938338"/>
          <p14:tracePt t="18377" x="3508375" y="1938338"/>
          <p14:tracePt t="18393" x="3492500" y="1938338"/>
          <p14:tracePt t="18425" x="3492500" y="1954213"/>
          <p14:tracePt t="18441" x="3476625" y="1970088"/>
          <p14:tracePt t="18473" x="3452813" y="1985963"/>
          <p14:tracePt t="18565" x="3436938" y="1985963"/>
          <p14:tracePt t="18577" x="3436938" y="1970088"/>
          <p14:tracePt t="18922" x="3405188" y="1970088"/>
          <p14:tracePt t="18943" x="3373438" y="1985963"/>
          <p14:tracePt t="18945" x="3357563" y="1985963"/>
          <p14:tracePt t="18961" x="3341688" y="1985963"/>
          <p14:tracePt t="18997" x="3325813" y="1985963"/>
          <p14:tracePt t="22990" x="3325813" y="2001838"/>
          <p14:tracePt t="23025" x="3308350" y="2001838"/>
          <p14:tracePt t="31354" x="3308350" y="2017713"/>
          <p14:tracePt t="31361" x="3292475" y="2049463"/>
          <p14:tracePt t="31368" x="3292475" y="2065338"/>
          <p14:tracePt t="31380" x="3292475" y="2081213"/>
          <p14:tracePt t="31385" x="3308350" y="2097088"/>
          <p14:tracePt t="31406" x="3308350" y="2120900"/>
          <p14:tracePt t="39456" x="3341688" y="2120900"/>
          <p14:tracePt t="39470" x="3651250" y="2120900"/>
          <p14:tracePt t="39484" x="3771900" y="2120900"/>
          <p14:tracePt t="39488" x="3787775" y="2120900"/>
          <p14:tracePt t="39496" x="3819525" y="2120900"/>
          <p14:tracePt t="39505" x="3835400" y="2136775"/>
          <p14:tracePt t="39523" x="3851275" y="2152650"/>
          <p14:tracePt t="39538" x="3851275" y="2168525"/>
          <p14:tracePt t="39559" x="3851275" y="2184400"/>
          <p14:tracePt t="39563" x="3851275" y="2200275"/>
          <p14:tracePt t="39580" x="3835400" y="2265363"/>
          <p14:tracePt t="39596" x="3787775" y="2368550"/>
          <p14:tracePt t="39601" x="3771900" y="2416175"/>
          <p14:tracePt t="39613" x="3740150" y="2479675"/>
          <p14:tracePt t="39618" x="3708400" y="2559050"/>
          <p14:tracePt t="39625" x="3668713" y="2632075"/>
          <p14:tracePt t="39647" x="3603625" y="2743200"/>
          <p14:tracePt t="39664" x="3556000" y="2806700"/>
          <p14:tracePt t="39696" x="3436938" y="2846388"/>
          <p14:tracePt t="39705" x="3421063" y="2846388"/>
          <p14:tracePt t="39713" x="3389313" y="2846388"/>
          <p14:tracePt t="39721" x="3357563" y="2846388"/>
          <p14:tracePt t="39729" x="3308350" y="2846388"/>
          <p14:tracePt t="39747" x="3244850" y="2862263"/>
          <p14:tracePt t="39755" x="3205163" y="2862263"/>
          <p14:tracePt t="39765" x="3173413" y="2878138"/>
          <p14:tracePt t="39780" x="3109913" y="2894013"/>
          <p14:tracePt t="39797" x="3062288" y="2909888"/>
          <p14:tracePt t="39800" x="3014663" y="2927350"/>
          <p14:tracePt t="39814" x="2998788" y="2927350"/>
          <p14:tracePt t="39816" x="2974975" y="2943225"/>
          <p14:tracePt t="39824" x="2957513" y="2943225"/>
          <p14:tracePt t="39848" x="2925763" y="2943225"/>
          <p14:tracePt t="40017" x="2909888" y="2943225"/>
          <p14:tracePt t="40027" x="2894013" y="2943225"/>
          <p14:tracePt t="40033" x="2862263" y="2959100"/>
          <p14:tracePt t="40041" x="2814638" y="2959100"/>
          <p14:tracePt t="40048" x="2782888" y="2974975"/>
          <p14:tracePt t="40071" x="2679700" y="2990850"/>
          <p14:tracePt t="40073" x="2647950" y="3006725"/>
          <p14:tracePt t="40085" x="2616200" y="3006725"/>
          <p14:tracePt t="40092" x="2566988" y="3022600"/>
          <p14:tracePt t="40109" x="2495550" y="3038475"/>
          <p14:tracePt t="40127" x="2447925" y="3038475"/>
          <p14:tracePt t="40130" x="2416175" y="3054350"/>
          <p14:tracePt t="40153" x="2368550" y="3054350"/>
          <p14:tracePt t="40304" x="2384425" y="3054350"/>
          <p14:tracePt t="40313" x="2416175" y="3038475"/>
          <p14:tracePt t="40321" x="2447925" y="3038475"/>
          <p14:tracePt t="40329" x="2463800" y="3022600"/>
          <p14:tracePt t="40346" x="2566988" y="3006725"/>
          <p14:tracePt t="40353" x="2616200" y="3006725"/>
          <p14:tracePt t="40365" x="2663825" y="3006725"/>
          <p14:tracePt t="40384" x="2782888" y="2990850"/>
          <p14:tracePt t="40394" x="2941638" y="2990850"/>
          <p14:tracePt t="40400" x="3014663" y="2990850"/>
          <p14:tracePt t="40415" x="3062288" y="2990850"/>
          <p14:tracePt t="40449" x="3078163" y="2990850"/>
          <p14:tracePt t="40498" x="3094038" y="2990850"/>
          <p14:tracePt t="40515" x="3157538" y="2990850"/>
          <p14:tracePt t="40608" x="3141663" y="3006725"/>
          <p14:tracePt t="40617" x="3125788" y="3006725"/>
          <p14:tracePt t="40624" x="3109913" y="3006725"/>
          <p14:tracePt t="40633" x="3078163" y="3022600"/>
          <p14:tracePt t="40642" x="3046413" y="3022600"/>
          <p14:tracePt t="40649" x="3014663" y="3054350"/>
          <p14:tracePt t="40670" x="2941638" y="3078163"/>
          <p14:tracePt t="40672" x="2909888" y="3078163"/>
          <p14:tracePt t="40686" x="2878138" y="3094038"/>
          <p14:tracePt t="40688" x="2846388" y="3109913"/>
          <p14:tracePt t="40697" x="2814638" y="3109913"/>
          <p14:tracePt t="40721" x="2727325" y="3125788"/>
          <p14:tracePt t="40734" x="2711450" y="3125788"/>
          <p14:tracePt t="40737" x="2711450" y="3141663"/>
          <p14:tracePt t="40745" x="2695575" y="3141663"/>
          <p14:tracePt t="41368" x="2711450" y="3125788"/>
          <p14:tracePt t="41377" x="2751138" y="3125788"/>
          <p14:tracePt t="41385" x="2782888" y="3125788"/>
          <p14:tracePt t="41393" x="2830513" y="3125788"/>
          <p14:tracePt t="41401" x="2894013" y="3125788"/>
          <p14:tracePt t="41421" x="3014663" y="3125788"/>
          <p14:tracePt t="41424" x="3078163" y="3125788"/>
          <p14:tracePt t="41437" x="3141663" y="3125788"/>
          <p14:tracePt t="41440" x="3228975" y="3125788"/>
          <p14:tracePt t="41449" x="3325813" y="3141663"/>
          <p14:tracePt t="41472" x="3619500" y="3189288"/>
          <p14:tracePt t="41484" x="3740150" y="3189288"/>
          <p14:tracePt t="41488" x="3867150" y="3221038"/>
          <p14:tracePt t="41496" x="4002088" y="3252788"/>
          <p14:tracePt t="41505" x="4162425" y="3270250"/>
          <p14:tracePt t="41524" x="4545013" y="3341688"/>
          <p14:tracePt t="41530" x="4713288" y="3373438"/>
          <p14:tracePt t="41538" x="4887913" y="3373438"/>
          <p14:tracePt t="41556" x="5222875" y="3405188"/>
          <p14:tracePt t="41573" x="5502275" y="3452813"/>
          <p14:tracePt t="41606" x="5700713" y="3484563"/>
          <p14:tracePt t="41623" x="5781675" y="3516313"/>
          <p14:tracePt t="41673" x="5765800" y="3532188"/>
          <p14:tracePt t="41689" x="5732463" y="3571875"/>
          <p14:tracePt t="41696" x="5716588" y="3605213"/>
          <p14:tracePt t="41705" x="5700713" y="3621088"/>
          <p14:tracePt t="41712" x="5684838" y="3636963"/>
          <p14:tracePt t="41721" x="5653088" y="3652838"/>
          <p14:tracePt t="41729" x="5637213" y="3668713"/>
          <p14:tracePt t="41746" x="5597525" y="3700463"/>
          <p14:tracePt t="41754" x="5581650" y="3716338"/>
          <p14:tracePt t="41762" x="5565775" y="3732213"/>
          <p14:tracePt t="41780" x="5534025" y="3748088"/>
          <p14:tracePt t="41797" x="5518150" y="3787775"/>
          <p14:tracePt t="41801" x="5502275" y="3803650"/>
          <p14:tracePt t="41829" x="5470525" y="3819525"/>
          <p14:tracePt t="41846" x="5454650" y="3835400"/>
          <p14:tracePt t="41849" x="5454650" y="3851275"/>
          <p14:tracePt t="41862" x="5438775" y="3851275"/>
          <p14:tracePt t="41889" x="5422900" y="3851275"/>
          <p14:tracePt t="41896" x="5389563" y="3867150"/>
          <p14:tracePt t="41905" x="5365750" y="3883025"/>
          <p14:tracePt t="41922" x="5334000" y="3898900"/>
          <p14:tracePt t="41929" x="5318125" y="3898900"/>
          <p14:tracePt t="41946" x="5302250" y="3914775"/>
          <p14:tracePt t="41954" x="5286375" y="3914775"/>
          <p14:tracePt t="42434" x="5286375" y="3930650"/>
          <p14:tracePt t="42441" x="5270500" y="3930650"/>
          <p14:tracePt t="42456" x="5254625" y="3930650"/>
          <p14:tracePt t="42473" x="5238750" y="3948113"/>
          <p14:tracePt t="42496" x="5191125" y="3963988"/>
          <p14:tracePt t="42505" x="5191125" y="3979863"/>
          <p14:tracePt t="42512" x="5175250" y="3979863"/>
          <p14:tracePt t="42537" x="5159375" y="3979863"/>
          <p14:tracePt t="42681" x="5175250" y="3995738"/>
          <p14:tracePt t="42711" x="5175250" y="4011613"/>
          <p14:tracePt t="42713" x="5175250" y="4051300"/>
          <p14:tracePt t="42720" x="5175250" y="4067175"/>
          <p14:tracePt t="42728" x="5159375" y="4083050"/>
          <p14:tracePt t="42752" x="5159375" y="4114800"/>
          <p14:tracePt t="42786" x="5143500" y="4114800"/>
          <p14:tracePt t="42792" x="5191125" y="4265613"/>
          <p14:tracePt t="42803" x="5191125" y="4314825"/>
          <p14:tracePt t="42821" x="5238750" y="4362450"/>
          <p14:tracePt t="42824" x="5254625" y="4394200"/>
          <p14:tracePt t="42838" x="5270500" y="4425950"/>
          <p14:tracePt t="42840" x="5302250" y="4441825"/>
          <p14:tracePt t="42848" x="5318125" y="4473575"/>
          <p14:tracePt t="42872" x="5318125" y="4513263"/>
          <p14:tracePt t="42888" x="5318125" y="4441825"/>
          <p14:tracePt t="43561" x="5318125" y="4457700"/>
          <p14:tracePt t="43568" x="5334000" y="4489450"/>
          <p14:tracePt t="43576" x="5334000" y="4529138"/>
          <p14:tracePt t="43585" x="5349875" y="4545013"/>
          <p14:tracePt t="43592" x="5365750" y="4560888"/>
          <p14:tracePt t="43600" x="5365750" y="4576763"/>
          <p14:tracePt t="43623" x="5334000" y="4560888"/>
          <p14:tracePt t="43655" x="5207000" y="4560888"/>
          <p14:tracePt t="43660" x="5191125" y="4592638"/>
          <p14:tracePt t="43671" x="5191125" y="4608513"/>
          <p14:tracePt t="43673" x="5175250" y="4641850"/>
          <p14:tracePt t="43689" x="5159375" y="4673600"/>
          <p14:tracePt t="43697" x="5159375" y="4689475"/>
          <p14:tracePt t="43721" x="5159375" y="4745038"/>
          <p14:tracePt t="43753" x="5159375" y="4721225"/>
          <p14:tracePt t="43928" x="5143500" y="4721225"/>
          <p14:tracePt t="43929" x="5119688" y="4721225"/>
          <p14:tracePt t="43937" x="5103813" y="4721225"/>
          <p14:tracePt t="43945" x="5087938" y="4721225"/>
          <p14:tracePt t="44106" x="5072063" y="4721225"/>
          <p14:tracePt t="44113" x="5038725" y="4721225"/>
          <p14:tracePt t="44131" x="4991100" y="4705350"/>
          <p14:tracePt t="44136" x="4975225" y="4705350"/>
          <p14:tracePt t="44144" x="4959350" y="4705350"/>
          <p14:tracePt t="44174" x="4943475" y="4689475"/>
          <p14:tracePt t="44177" x="4927600" y="4689475"/>
          <p14:tracePt t="44192" x="4927600" y="4673600"/>
          <p14:tracePt t="44226" x="4911725" y="4673600"/>
          <p14:tracePt t="44683" x="4911725" y="4657725"/>
          <p14:tracePt t="44689" x="4911725" y="4641850"/>
          <p14:tracePt t="44696" x="4911725" y="4624388"/>
          <p14:tracePt t="44705" x="4911725" y="4608513"/>
          <p14:tracePt t="44720" x="4911725" y="4592638"/>
          <p14:tracePt t="44748" x="4911725" y="4560888"/>
          <p14:tracePt t="44764" x="4911725" y="4545013"/>
          <p14:tracePt t="44781" x="4911725" y="4513263"/>
          <p14:tracePt t="44798" x="4911725" y="4457700"/>
          <p14:tracePt t="44801" x="4927600" y="4441825"/>
          <p14:tracePt t="44814" x="4927600" y="4425950"/>
          <p14:tracePt t="44816" x="4927600" y="4394200"/>
          <p14:tracePt t="44826" x="4927600" y="4378325"/>
          <p14:tracePt t="44832" x="4943475" y="4346575"/>
          <p14:tracePt t="44840" x="4943475" y="4330700"/>
          <p14:tracePt t="44848" x="4943475" y="4314825"/>
          <p14:tracePt t="44871" x="4959350" y="4281488"/>
          <p14:tracePt t="44872" x="4959350" y="4265613"/>
          <p14:tracePt t="44904" x="4959350" y="4241800"/>
          <p14:tracePt t="44937" x="4959350" y="4178300"/>
          <p14:tracePt t="44945" x="4943475" y="4162425"/>
          <p14:tracePt t="44953" x="4943475" y="4146550"/>
          <p14:tracePt t="44961" x="4943475" y="4130675"/>
          <p14:tracePt t="53330" x="4927600" y="4162425"/>
          <p14:tracePt t="53362" x="4887913" y="4194175"/>
          <p14:tracePt t="53378" x="4872038" y="4210050"/>
          <p14:tracePt t="53400" x="4856163" y="4225925"/>
          <p14:tracePt t="53416" x="4840288" y="4241800"/>
          <p14:tracePt t="53425" x="4840288" y="4265613"/>
          <p14:tracePt t="53450" x="4824413" y="4265613"/>
          <p14:tracePt t="53465" x="4824413" y="4281488"/>
          <p14:tracePt t="53472" x="4808538" y="4298950"/>
          <p14:tracePt t="53481" x="4808538" y="4314825"/>
          <p14:tracePt t="53497" x="4808538" y="4330700"/>
          <p14:tracePt t="53521" x="4808538" y="4346575"/>
          <p14:tracePt t="53553" x="4824413" y="4346575"/>
          <p14:tracePt t="53572" x="4824413" y="4362450"/>
          <p14:tracePt t="53587" x="4840288" y="4378325"/>
          <p14:tracePt t="53617" x="4856163" y="4394200"/>
          <p14:tracePt t="53626" x="4872038" y="4394200"/>
          <p14:tracePt t="53646" x="4911725" y="4410075"/>
          <p14:tracePt t="53649" x="4943475" y="4410075"/>
          <p14:tracePt t="53666" x="4959350" y="4425950"/>
          <p14:tracePt t="53672" x="4991100" y="4441825"/>
          <p14:tracePt t="53696" x="5119688" y="4489450"/>
          <p14:tracePt t="53705" x="5175250" y="4489450"/>
          <p14:tracePt t="53712" x="5222875" y="4513263"/>
          <p14:tracePt t="53721" x="5270500" y="4529138"/>
          <p14:tracePt t="53729" x="5318125" y="4545013"/>
          <p14:tracePt t="53737" x="5389563" y="4560888"/>
          <p14:tracePt t="53744" x="5438775" y="4592638"/>
          <p14:tracePt t="53753" x="5502275" y="4608513"/>
          <p14:tracePt t="53770" x="5637213" y="4641850"/>
          <p14:tracePt t="53787" x="5781675" y="4705350"/>
          <p14:tracePt t="53805" x="5829300" y="4745038"/>
          <p14:tracePt t="53808" x="5900738" y="4776788"/>
          <p14:tracePt t="53820" x="6011863" y="4856163"/>
          <p14:tracePt t="53837" x="6043613" y="4935538"/>
          <p14:tracePt t="53854" x="6075363" y="5008563"/>
          <p14:tracePt t="53871" x="6100763" y="5040313"/>
          <p14:tracePt t="53872" x="6116638" y="5072063"/>
          <p14:tracePt t="53910" x="6116638" y="5103813"/>
          <p14:tracePt t="53921" x="6132513" y="5103813"/>
          <p14:tracePt t="53953" x="6132513" y="5119688"/>
          <p14:tracePt t="54056" x="6116638" y="5119688"/>
          <p14:tracePt t="54073" x="6100763" y="5119688"/>
          <p14:tracePt t="54080" x="6100763" y="5103813"/>
          <p14:tracePt t="54088" x="6075363" y="5103813"/>
          <p14:tracePt t="54096" x="6059488" y="5103813"/>
          <p14:tracePt t="54121" x="5980113" y="5103813"/>
          <p14:tracePt t="54128" x="5948363" y="5103813"/>
          <p14:tracePt t="54137" x="5932488" y="5103813"/>
          <p14:tracePt t="54145" x="5916613" y="5103813"/>
          <p14:tracePt t="54165" x="5900738" y="5103813"/>
          <p14:tracePt t="54178" x="5868988" y="5087938"/>
          <p14:tracePt t="54904" x="5900738" y="5103813"/>
          <p14:tracePt t="54913" x="5948363" y="5135563"/>
          <p14:tracePt t="54920" x="5995988" y="5151438"/>
          <p14:tracePt t="54946" x="6148388" y="5222875"/>
          <p14:tracePt t="54953" x="6180138" y="5238750"/>
          <p14:tracePt t="54960" x="6227763" y="5254625"/>
          <p14:tracePt t="54968" x="6259513" y="5270500"/>
          <p14:tracePt t="54978" x="6323013" y="5302250"/>
          <p14:tracePt t="54987" x="6394450" y="5319713"/>
          <p14:tracePt t="55002" x="6554788" y="5367338"/>
          <p14:tracePt t="55019" x="6769100" y="5430838"/>
          <p14:tracePt t="55050" x="7032625" y="5502275"/>
          <p14:tracePt t="55075" x="7351713" y="5565775"/>
          <p14:tracePt t="55081" x="7829550" y="5629275"/>
          <p14:tracePt t="55083" x="7989888" y="5662613"/>
          <p14:tracePt t="55104" x="8293100" y="5702300"/>
          <p14:tracePt t="55121" x="8620125" y="5734050"/>
          <p14:tracePt t="55154" x="8883650" y="5749925"/>
          <p14:tracePt t="55171" x="8947150" y="5749925"/>
          <p14:tracePt t="55187" x="8986838" y="5749925"/>
          <p14:tracePt t="55204" x="9018588" y="5749925"/>
          <p14:tracePt t="55221" x="9034463" y="5749925"/>
          <p14:tracePt t="55224" x="9050338" y="5749925"/>
          <p14:tracePt t="55240" x="9066213" y="5749925"/>
          <p14:tracePt t="55248" x="9082088" y="5765800"/>
          <p14:tracePt t="55256" x="9113838" y="5765800"/>
          <p14:tracePt t="55265" x="9129713" y="5765800"/>
          <p14:tracePt t="55272" x="9161463" y="5781675"/>
          <p14:tracePt t="55296" x="9250363" y="5781675"/>
          <p14:tracePt t="55296" x="9297988" y="5797550"/>
          <p14:tracePt t="55328" x="9345613" y="5797550"/>
          <p14:tracePt t="55346" x="9871075" y="5876925"/>
          <p14:tracePt t="55353" x="9959975" y="5892800"/>
          <p14:tracePt t="55363" x="10023475" y="5892800"/>
          <p14:tracePt t="55368" x="10086975" y="5892800"/>
          <p14:tracePt t="55376" x="10150475" y="5892800"/>
          <p14:tracePt t="55397" x="10269538" y="5908675"/>
          <p14:tracePt t="55401" x="10334625" y="5924550"/>
          <p14:tracePt t="55409" x="10366375" y="5924550"/>
          <p14:tracePt t="55417" x="10421938" y="5924550"/>
          <p14:tracePt t="55425" x="10485438" y="5924550"/>
          <p14:tracePt t="55433" x="10517188" y="5948363"/>
          <p14:tracePt t="55443" x="10580688" y="5948363"/>
          <p14:tracePt t="55449" x="10612438" y="5964238"/>
          <p14:tracePt t="55472" x="10717213" y="5964238"/>
          <p14:tracePt t="55490" x="10748963" y="5964238"/>
          <p14:tracePt t="55496" x="10764838" y="5964238"/>
          <p14:tracePt t="55521" x="10764838" y="5980113"/>
          <p14:tracePt t="56024" x="10764838" y="5964238"/>
          <p14:tracePt t="56041" x="10764838" y="5948363"/>
          <p14:tracePt t="56071" x="10780713" y="5924550"/>
          <p14:tracePt t="56378" x="10780713" y="5892800"/>
          <p14:tracePt t="56384" x="10764838" y="5876925"/>
          <p14:tracePt t="56392" x="10748963" y="5845175"/>
          <p14:tracePt t="56401" x="10733088" y="5813425"/>
          <p14:tracePt t="56421" x="10685463" y="5718175"/>
          <p14:tracePt t="56425" x="10669588" y="5678488"/>
          <p14:tracePt t="56433" x="10653713" y="5629275"/>
          <p14:tracePt t="56441" x="10629900" y="5597525"/>
          <p14:tracePt t="56473" x="10612438" y="5486400"/>
          <p14:tracePt t="56489" x="10612438" y="5446713"/>
          <p14:tracePt t="56505" x="10612438" y="5430838"/>
          <p14:tracePt t="56527" x="10612438" y="5399088"/>
          <p14:tracePt t="56540" x="10612438" y="5351463"/>
          <p14:tracePt t="56545" x="10612438" y="5335588"/>
          <p14:tracePt t="56553" x="10629900" y="5319713"/>
          <p14:tracePt t="56560" x="10629900" y="5302250"/>
          <p14:tracePt t="56568" x="10653713" y="5270500"/>
          <p14:tracePt t="56576" x="10653713" y="5254625"/>
          <p14:tracePt t="56597" x="10685463" y="5222875"/>
          <p14:tracePt t="56601" x="10701338" y="5183188"/>
          <p14:tracePt t="56616" x="10748963" y="5151438"/>
          <p14:tracePt t="56625" x="10780713" y="5119688"/>
          <p14:tracePt t="56633" x="10796588" y="5103813"/>
          <p14:tracePt t="56640" x="10828338" y="5087938"/>
          <p14:tracePt t="56648" x="10860088" y="5072063"/>
          <p14:tracePt t="56672" x="10915650" y="5040313"/>
          <p14:tracePt t="56689" x="10963275" y="5024438"/>
          <p14:tracePt t="56741" x="10980738" y="5024438"/>
          <p14:tracePt t="56857" x="10980738" y="5008563"/>
          <p14:tracePt t="56864" x="10980738" y="4992688"/>
          <p14:tracePt t="56883" x="10980738" y="4967288"/>
          <p14:tracePt t="56888" x="10980738" y="4951413"/>
          <p14:tracePt t="56896" x="10963275" y="4935538"/>
          <p14:tracePt t="56923" x="10931525" y="4856163"/>
          <p14:tracePt t="56945" x="10915650" y="4824413"/>
          <p14:tracePt t="56953" x="10899775" y="4760913"/>
          <p14:tracePt t="56962" x="10899775" y="4745038"/>
          <p14:tracePt t="56969" x="10883900" y="4745038"/>
          <p14:tracePt t="56976" x="10883900" y="4721225"/>
          <p14:tracePt t="57001" x="10860088" y="4705350"/>
          <p14:tracePt t="57128" x="10860088" y="4721225"/>
          <p14:tracePt t="57136" x="10860088" y="4760913"/>
          <p14:tracePt t="57170" x="10883900" y="4856163"/>
          <p14:tracePt t="57176" x="10899775" y="4919663"/>
          <p14:tracePt t="57191" x="10915650" y="4951413"/>
          <p14:tracePt t="57206" x="10931525" y="5040313"/>
          <p14:tracePt t="57223" x="10947400" y="5087938"/>
          <p14:tracePt t="57224" x="10963275" y="5103813"/>
          <p14:tracePt t="57240" x="10980738" y="5119688"/>
          <p14:tracePt t="57249" x="10996613" y="5135563"/>
          <p14:tracePt t="57458" x="10931525" y="5151438"/>
          <p14:tracePt t="57458" x="10915650" y="5167313"/>
          <p14:tracePt t="57464" x="10899775" y="5167313"/>
          <p14:tracePt t="57474" x="10883900" y="5167313"/>
          <p14:tracePt t="57480" x="10860088" y="5167313"/>
          <p14:tracePt t="57488" x="10844213" y="5167313"/>
          <p14:tracePt t="57505" x="10812463" y="5167313"/>
          <p14:tracePt t="57524" x="10780713" y="5151438"/>
          <p14:tracePt t="57528" x="10733088" y="5135563"/>
          <p14:tracePt t="57539" x="10685463" y="5135563"/>
          <p14:tracePt t="57544" x="10629900" y="5119688"/>
          <p14:tracePt t="57556" x="10596563" y="5119688"/>
          <p14:tracePt t="57576" x="10485438" y="5103813"/>
          <p14:tracePt t="57577" x="10421938" y="5103813"/>
          <p14:tracePt t="57589" x="10334625" y="5087938"/>
          <p14:tracePt t="57592" x="10253663" y="5087938"/>
          <p14:tracePt t="57600" x="10134600" y="5087938"/>
          <p14:tracePt t="57609" x="10023475" y="5072063"/>
          <p14:tracePt t="57617" x="9886950" y="5072063"/>
          <p14:tracePt t="57625" x="9759950" y="5072063"/>
          <p14:tracePt t="57647" x="9464675" y="5072063"/>
          <p14:tracePt t="57648" x="9313863" y="5056188"/>
          <p14:tracePt t="57662" x="9177338" y="5040313"/>
          <p14:tracePt t="57664" x="9066213" y="5040313"/>
          <p14:tracePt t="57672" x="8970963" y="5024438"/>
          <p14:tracePt t="57680" x="8883650" y="5024438"/>
          <p14:tracePt t="57698" x="8818563" y="5008563"/>
          <p14:tracePt t="57715" x="8802688" y="4992688"/>
          <p14:tracePt t="57721" x="8802688" y="4967288"/>
          <p14:tracePt t="57729" x="8786813" y="4951413"/>
          <p14:tracePt t="57739" x="8770938" y="4935538"/>
          <p14:tracePt t="57756" x="8715375" y="4903788"/>
          <p14:tracePt t="57773" x="8667750" y="4856163"/>
          <p14:tracePt t="57776" x="8636000" y="4824413"/>
          <p14:tracePt t="57789" x="8604250" y="4808538"/>
          <p14:tracePt t="57792" x="8588375" y="4776788"/>
          <p14:tracePt t="57800" x="8572500" y="4760913"/>
          <p14:tracePt t="57823" x="8556625" y="4705350"/>
          <p14:tracePt t="57839" x="8523288" y="4657725"/>
          <p14:tracePt t="57857" x="8523288" y="4608513"/>
          <p14:tracePt t="57884" x="8507413" y="4545013"/>
          <p14:tracePt t="57890" x="8491538" y="4529138"/>
          <p14:tracePt t="57896" x="8491538" y="4513263"/>
          <p14:tracePt t="57913" x="8491538" y="4489450"/>
          <p14:tracePt t="57928" x="8491538" y="4473575"/>
          <p14:tracePt t="57938" x="8491538" y="4457700"/>
          <p14:tracePt t="57958" x="8491538" y="4441825"/>
          <p14:tracePt t="57975" x="8467725" y="4425950"/>
          <p14:tracePt t="57977" x="8467725" y="4410075"/>
          <p14:tracePt t="57992" x="8435975" y="4378325"/>
          <p14:tracePt t="58000" x="8435975" y="4346575"/>
          <p14:tracePt t="58008" x="8404225" y="4330700"/>
          <p14:tracePt t="58027" x="8372475" y="4281488"/>
          <p14:tracePt t="58043" x="8340725" y="4241800"/>
          <p14:tracePt t="58049" x="8308975" y="4225925"/>
          <p14:tracePt t="58059" x="8308975" y="4210050"/>
          <p14:tracePt t="58068" x="8293100" y="4210050"/>
          <p14:tracePt t="58072" x="8277225" y="4210050"/>
          <p14:tracePt t="58095" x="8277225" y="4194175"/>
          <p14:tracePt t="58178" x="8261350" y="4194175"/>
          <p14:tracePt t="58208" x="8261350" y="4210050"/>
          <p14:tracePt t="58216" x="8261350" y="4241800"/>
          <p14:tracePt t="58224" x="8261350" y="4265613"/>
          <p14:tracePt t="58233" x="8277225" y="4298950"/>
          <p14:tracePt t="58240" x="8277225" y="4330700"/>
          <p14:tracePt t="58249" x="8293100" y="4378325"/>
          <p14:tracePt t="58261" x="8308975" y="4425950"/>
          <p14:tracePt t="58277" x="8372475" y="4545013"/>
          <p14:tracePt t="58280" x="8420100" y="4608513"/>
          <p14:tracePt t="58294" x="8467725" y="4673600"/>
          <p14:tracePt t="58296" x="8540750" y="4745038"/>
          <p14:tracePt t="58304" x="8620125" y="4808538"/>
          <p14:tracePt t="58312" x="8699500" y="4856163"/>
          <p14:tracePt t="58320" x="8802688" y="4903788"/>
          <p14:tracePt t="58328" x="8899525" y="4967288"/>
          <p14:tracePt t="58346" x="9129713" y="5056188"/>
          <p14:tracePt t="58362" x="9345613" y="5119688"/>
          <p14:tracePt t="58396" x="9744075" y="5222875"/>
          <p14:tracePt t="58400" x="9807575" y="5222875"/>
          <p14:tracePt t="58412" x="9886950" y="5222875"/>
          <p14:tracePt t="58428" x="9991725" y="5238750"/>
          <p14:tracePt t="58447" x="10023475" y="5238750"/>
          <p14:tracePt t="59232" x="10039350" y="5238750"/>
          <p14:tracePt t="59240" x="10071100" y="5254625"/>
          <p14:tracePt t="59248" x="10102850" y="5254625"/>
          <p14:tracePt t="59257" x="10134600" y="5270500"/>
          <p14:tracePt t="59264" x="10174288" y="5270500"/>
          <p14:tracePt t="59272" x="10221913" y="5270500"/>
          <p14:tracePt t="59298" x="10382250" y="5254625"/>
          <p14:tracePt t="59314" x="10469563" y="5238750"/>
          <p14:tracePt t="59320" x="10485438" y="5238750"/>
          <p14:tracePt t="59328" x="10501313" y="5222875"/>
          <p14:tracePt t="59336" x="10517188" y="5199063"/>
          <p14:tracePt t="59344" x="10533063" y="5199063"/>
          <p14:tracePt t="59353" x="10533063" y="5183188"/>
          <p14:tracePt t="59371" x="10548938" y="5167313"/>
          <p14:tracePt t="59387" x="10548938" y="5151438"/>
          <p14:tracePt t="59392" x="10564813" y="5151438"/>
          <p14:tracePt t="59401" x="10564813" y="5135563"/>
          <p14:tracePt t="59422" x="10580688" y="5119688"/>
          <p14:tracePt t="59425" x="10612438" y="5103813"/>
          <p14:tracePt t="59437" x="10629900" y="5103813"/>
          <p14:tracePt t="59441" x="10653713" y="5087938"/>
          <p14:tracePt t="59448" x="10669588" y="5072063"/>
          <p14:tracePt t="59456" x="10685463" y="5072063"/>
          <p14:tracePt t="59465" x="10701338" y="5056188"/>
          <p14:tracePt t="59472" x="10717213" y="5056188"/>
          <p14:tracePt t="59497" x="10748963" y="5024438"/>
          <p14:tracePt t="59497" x="10764838" y="5008563"/>
          <p14:tracePt t="59506" x="10780713" y="4992688"/>
          <p14:tracePt t="59512" x="10796588" y="4967288"/>
          <p14:tracePt t="59521" x="10812463" y="4951413"/>
          <p14:tracePt t="59528" x="10844213" y="4919663"/>
          <p14:tracePt t="59536" x="10860088" y="4887913"/>
          <p14:tracePt t="59544" x="10883900" y="4856163"/>
          <p14:tracePt t="59570" x="10947400" y="4721225"/>
          <p14:tracePt t="59577" x="10947400" y="4673600"/>
          <p14:tracePt t="59587" x="10963275" y="4624388"/>
          <p14:tracePt t="59604" x="10963275" y="4457700"/>
          <p14:tracePt t="59620" x="10963275" y="4298950"/>
          <p14:tracePt t="59625" x="10947400" y="4194175"/>
          <p14:tracePt t="59636" x="10931525" y="4098925"/>
          <p14:tracePt t="59653" x="10947400" y="3883025"/>
          <p14:tracePt t="59670" x="10980738" y="3668713"/>
          <p14:tracePt t="59688" x="11091863" y="3452813"/>
          <p14:tracePt t="59708" x="11323638" y="3173413"/>
          <p14:tracePt t="59720" x="11395075" y="3094038"/>
          <p14:tracePt t="59737" x="11537950" y="2959100"/>
          <p14:tracePt t="59754" x="11569700" y="2927350"/>
          <p14:tracePt t="59770" x="11569700" y="2894013"/>
          <p14:tracePt t="60082" x="11585575" y="2894013"/>
          <p14:tracePt t="60089" x="11609388" y="2894013"/>
          <p14:tracePt t="60097" x="11625263" y="2878138"/>
          <p14:tracePt t="60104" x="11641138" y="2878138"/>
          <p14:tracePt t="60117" x="11657013" y="2878138"/>
          <p14:tracePt t="60120" x="11657013" y="2862263"/>
          <p14:tracePt t="60129" x="11674475" y="2862263"/>
          <p14:tracePt t="60147" x="11690350" y="2862263"/>
          <p14:tracePt t="60154" x="11690350" y="2846388"/>
          <p14:tracePt t="60344" x="11674475" y="2830513"/>
          <p14:tracePt t="60361" x="11657013" y="2806700"/>
          <p14:tracePt t="60368" x="11641138" y="2790825"/>
          <p14:tracePt t="60377" x="11609388" y="2774950"/>
          <p14:tracePt t="60395" x="11537950" y="2727325"/>
          <p14:tracePt t="60400" x="11506200" y="2711450"/>
          <p14:tracePt t="60410" x="11490325" y="2695575"/>
          <p14:tracePt t="60416" x="11474450" y="2679700"/>
          <p14:tracePt t="60425" x="11458575" y="2679700"/>
          <p14:tracePt t="60446" x="11442700" y="2663825"/>
          <p14:tracePt t="60737" x="11442700" y="2679700"/>
          <p14:tracePt t="60752" x="11442700" y="2695575"/>
          <p14:tracePt t="60797" x="11442700" y="2727325"/>
          <p14:tracePt t="60814" x="11442700" y="2743200"/>
          <p14:tracePt t="60825" x="11442700" y="2759075"/>
          <p14:tracePt t="60840" x="11442700" y="2774950"/>
          <p14:tracePt t="60873" x="11458575" y="2790825"/>
          <p14:tracePt t="60890" x="11458575" y="2806700"/>
          <p14:tracePt t="60896" x="11474450" y="2846388"/>
          <p14:tracePt t="60905" x="11474450" y="2862263"/>
          <p14:tracePt t="60924" x="11474450" y="2878138"/>
          <p14:tracePt t="60934" x="11490325" y="2894013"/>
          <p14:tracePt t="60940" x="11490325" y="2909888"/>
          <p14:tracePt t="60944" x="11506200" y="2909888"/>
          <p14:tracePt t="60953" x="11506200" y="2927350"/>
          <p14:tracePt t="60968" x="11506200" y="2943225"/>
          <p14:tracePt t="60976" x="11522075" y="2943225"/>
          <p14:tracePt t="60985" x="11522075" y="2959100"/>
          <p14:tracePt t="61020" x="11537950" y="2990850"/>
          <p14:tracePt t="61036" x="11553825" y="3006725"/>
          <p14:tracePt t="61071" x="11585575" y="3022600"/>
          <p14:tracePt t="61265" x="11569700" y="3022600"/>
          <p14:tracePt t="61272" x="11553825" y="3022600"/>
          <p14:tracePt t="61320" x="11537950" y="3022600"/>
          <p14:tracePt t="61321" x="11490325" y="3022600"/>
          <p14:tracePt t="61432" x="11490325" y="3006725"/>
          <p14:tracePt t="61440" x="11490325" y="2990850"/>
          <p14:tracePt t="61448" x="11490325" y="2974975"/>
          <p14:tracePt t="61456" x="11490325" y="2959100"/>
          <p14:tracePt t="61466" x="11490325" y="2943225"/>
          <p14:tracePt t="61473" x="11490325" y="2909888"/>
          <p14:tracePt t="61496" x="11490325" y="2862263"/>
          <p14:tracePt t="61512" x="11490325" y="2806700"/>
          <p14:tracePt t="61520" x="11474450" y="2790825"/>
          <p14:tracePt t="61531" x="11474450" y="2774950"/>
          <p14:tracePt t="61544" x="11458575" y="2759075"/>
          <p14:tracePt t="61552" x="11458575" y="2743200"/>
          <p14:tracePt t="61577" x="11474450" y="2743200"/>
          <p14:tracePt t="61640" x="11490325" y="2743200"/>
          <p14:tracePt t="61671" x="11506200" y="2711450"/>
          <p14:tracePt t="61688" x="11506200" y="2679700"/>
          <p14:tracePt t="61696" x="11506200" y="2663825"/>
          <p14:tracePt t="61704" x="11506200" y="2647950"/>
          <p14:tracePt t="61712" x="11506200" y="2632075"/>
          <p14:tracePt t="61729" x="11506200" y="2616200"/>
          <p14:tracePt t="61746" x="11506200" y="2576513"/>
          <p14:tracePt t="61762" x="11506200" y="2559050"/>
          <p14:tracePt t="61769" x="11506200" y="2543175"/>
          <p14:tracePt t="61784" x="11506200" y="2527300"/>
          <p14:tracePt t="61792" x="11490325" y="2527300"/>
          <p14:tracePt t="61801" x="11490325" y="2511425"/>
          <p14:tracePt t="61821" x="11474450" y="2495550"/>
          <p14:tracePt t="61841" x="11458575" y="2495550"/>
          <p14:tracePt t="61856" x="11458575" y="2479675"/>
          <p14:tracePt t="61897" x="11458575" y="2463800"/>
          <p14:tracePt t="61930" x="11442700" y="2463800"/>
          <p14:tracePt t="61953" x="11410950" y="2432050"/>
          <p14:tracePt t="61971" x="11379200" y="2416175"/>
          <p14:tracePt t="61977" x="11379200" y="2400300"/>
          <p14:tracePt t="61987" x="11363325" y="2384425"/>
          <p14:tracePt t="61992" x="11339513" y="2368550"/>
          <p14:tracePt t="62000" x="11323638" y="2352675"/>
          <p14:tracePt t="62020" x="11306175" y="2328863"/>
          <p14:tracePt t="62025" x="11290300" y="2328863"/>
          <p14:tracePt t="62048" x="11274425" y="2312988"/>
          <p14:tracePt t="62089" x="11258550" y="2281238"/>
          <p14:tracePt t="62120" x="11226800" y="2249488"/>
          <p14:tracePt t="62145" x="11210925" y="2216150"/>
          <p14:tracePt t="62163" x="11210925" y="2200275"/>
          <p14:tracePt t="62169" x="11195050" y="2184400"/>
          <p14:tracePt t="62184" x="11179175" y="2184400"/>
          <p14:tracePt t="62192" x="11179175" y="2168525"/>
          <p14:tracePt t="62202" x="11163300" y="2168525"/>
          <p14:tracePt t="62226" x="11147425" y="2152650"/>
          <p14:tracePt t="62400" x="11131550" y="2168525"/>
          <p14:tracePt t="62408" x="11107738" y="2184400"/>
          <p14:tracePt t="62417" x="11091863" y="2184400"/>
          <p14:tracePt t="62425" x="11075988" y="2200275"/>
          <p14:tracePt t="62447" x="11044238" y="2233613"/>
          <p14:tracePt t="62449" x="11028363" y="2233613"/>
          <p14:tracePt t="62462" x="11012488" y="2249488"/>
          <p14:tracePt t="62464" x="10996613" y="2265363"/>
          <p14:tracePt t="62472" x="10980738" y="2265363"/>
          <p14:tracePt t="62496" x="10947400" y="2297113"/>
          <p14:tracePt t="62513" x="10915650" y="2328863"/>
          <p14:tracePt t="62521" x="10899775" y="2328863"/>
          <p14:tracePt t="62528" x="10883900" y="2368550"/>
          <p14:tracePt t="62536" x="10860088" y="2384425"/>
          <p14:tracePt t="62544" x="10844213" y="2400300"/>
          <p14:tracePt t="62556" x="10812463" y="2416175"/>
          <p14:tracePt t="62574" x="10764838" y="2447925"/>
          <p14:tracePt t="62587" x="10701338" y="2479675"/>
          <p14:tracePt t="62604" x="10669588" y="2511425"/>
          <p14:tracePt t="62620" x="10612438" y="2527300"/>
          <p14:tracePt t="62624" x="10596563" y="2543175"/>
          <p14:tracePt t="62636" x="10580688" y="2543175"/>
          <p14:tracePt t="62640" x="10564813" y="2559050"/>
          <p14:tracePt t="62648" x="10548938" y="2576513"/>
          <p14:tracePt t="62671" x="10517188" y="2616200"/>
          <p14:tracePt t="62676" x="10501313" y="2632075"/>
          <p14:tracePt t="62687" x="10485438" y="2647950"/>
          <p14:tracePt t="62688" x="10469563" y="2679700"/>
          <p14:tracePt t="62697" x="10453688" y="2711450"/>
          <p14:tracePt t="62720" x="10382250" y="2774950"/>
          <p14:tracePt t="62728" x="10366375" y="2790825"/>
          <p14:tracePt t="62736" x="10334625" y="2806700"/>
          <p14:tracePt t="62744" x="10318750" y="2846388"/>
          <p14:tracePt t="62753" x="10302875" y="2862263"/>
          <p14:tracePt t="62771" x="10253663" y="2909888"/>
          <p14:tracePt t="62780" x="10253663" y="2943225"/>
          <p14:tracePt t="62785" x="10221913" y="2959100"/>
          <p14:tracePt t="62806" x="10190163" y="3022600"/>
          <p14:tracePt t="62822" x="10174288" y="3038475"/>
          <p14:tracePt t="62825" x="10118725" y="3109913"/>
          <p14:tracePt t="62839" x="10102850" y="3125788"/>
          <p14:tracePt t="62840" x="10071100" y="3157538"/>
          <p14:tracePt t="62849" x="10055225" y="3173413"/>
          <p14:tracePt t="62856" x="10039350" y="3205163"/>
          <p14:tracePt t="62864" x="10023475" y="3221038"/>
          <p14:tracePt t="62884" x="9991725" y="3270250"/>
          <p14:tracePt t="62904" x="9959975" y="3341688"/>
          <p14:tracePt t="62920" x="9886950" y="3436938"/>
          <p14:tracePt t="62956" x="9775825" y="3587750"/>
          <p14:tracePt t="62970" x="9744075" y="3652838"/>
          <p14:tracePt t="62987" x="9712325" y="3684588"/>
          <p14:tracePt t="63004" x="9696450" y="3716338"/>
          <p14:tracePt t="63011" x="9696450" y="3732213"/>
          <p14:tracePt t="63037" x="9696450" y="3748088"/>
          <p14:tracePt t="63053" x="9696450" y="3763963"/>
          <p14:tracePt t="63070" x="9696450" y="3787775"/>
          <p14:tracePt t="63096" x="9696450" y="3803650"/>
          <p14:tracePt t="63289" x="9696450" y="3819525"/>
          <p14:tracePt t="63313" x="9696450" y="3835400"/>
          <p14:tracePt t="63321" x="9696450" y="3851275"/>
          <p14:tracePt t="63329" x="9712325" y="3851275"/>
          <p14:tracePt t="63347" x="9712325" y="3867150"/>
          <p14:tracePt t="63353" x="9712325" y="3883025"/>
          <p14:tracePt t="63362" x="9712325" y="3898900"/>
          <p14:tracePt t="63368" x="9728200" y="3914775"/>
          <p14:tracePt t="63376" x="9728200" y="3930650"/>
          <p14:tracePt t="63393" x="9728200" y="3963988"/>
          <p14:tracePt t="63400" x="9728200" y="3979863"/>
          <p14:tracePt t="63422" x="9728200" y="4011613"/>
          <p14:tracePt t="63441" x="9728200" y="4035425"/>
          <p14:tracePt t="63448" x="9728200" y="4067175"/>
          <p14:tracePt t="63456" x="9728200" y="4083050"/>
          <p14:tracePt t="63464" x="9728200" y="4098925"/>
          <p14:tracePt t="63473" x="9712325" y="4098925"/>
          <p14:tracePt t="63496" x="9696450" y="4130675"/>
          <p14:tracePt t="63512" x="9672638" y="4146550"/>
          <p14:tracePt t="63529" x="9656763" y="4162425"/>
          <p14:tracePt t="63555" x="9656763" y="4178300"/>
          <p14:tracePt t="63580" x="9640888" y="4194175"/>
          <p14:tracePt t="63587" x="9625013" y="4194175"/>
          <p14:tracePt t="63600" x="9609138" y="4194175"/>
          <p14:tracePt t="63616" x="9593263" y="4194175"/>
          <p14:tracePt t="63645" x="9559925" y="4194175"/>
          <p14:tracePt t="63648" x="9544050" y="4210050"/>
          <p14:tracePt t="63663" x="9512300" y="4210050"/>
          <p14:tracePt t="63664" x="9496425" y="4210050"/>
          <p14:tracePt t="63672" x="9464675" y="4225925"/>
          <p14:tracePt t="63681" x="9424988" y="4225925"/>
          <p14:tracePt t="63689" x="9393238" y="4241800"/>
          <p14:tracePt t="63700" x="9361488" y="4241800"/>
          <p14:tracePt t="63720" x="9297988" y="4265613"/>
          <p14:tracePt t="63722" x="9282113" y="4265613"/>
          <p14:tracePt t="63729" x="9266238" y="4281488"/>
          <p14:tracePt t="63736" x="9234488" y="4281488"/>
          <p14:tracePt t="63744" x="9217025" y="4281488"/>
          <p14:tracePt t="63753" x="9193213" y="4281488"/>
          <p14:tracePt t="63773" x="9145588" y="4281488"/>
          <p14:tracePt t="63776" x="9145588" y="4298950"/>
          <p14:tracePt t="63789" x="9113838" y="4298950"/>
          <p14:tracePt t="63801" x="9097963" y="4298950"/>
          <p14:tracePt t="63823" x="9050338" y="4314825"/>
          <p14:tracePt t="63824" x="9034463" y="4314825"/>
          <p14:tracePt t="63839" x="9002713" y="4330700"/>
          <p14:tracePt t="63841" x="8986838" y="4346575"/>
          <p14:tracePt t="63849" x="8947150" y="4346575"/>
          <p14:tracePt t="63857" x="8915400" y="4362450"/>
          <p14:tracePt t="63864" x="8883650" y="4378325"/>
          <p14:tracePt t="63872" x="8850313" y="4394200"/>
          <p14:tracePt t="63896" x="8770938" y="4410075"/>
          <p14:tracePt t="63905" x="8739188" y="4425950"/>
          <p14:tracePt t="63913" x="8715375" y="4425950"/>
          <p14:tracePt t="63921" x="8683625" y="4425950"/>
          <p14:tracePt t="63929" x="8667750" y="4425950"/>
          <p14:tracePt t="63937" x="8636000" y="4425950"/>
          <p14:tracePt t="63946" x="8620125" y="4425950"/>
          <p14:tracePt t="63964" x="8572500" y="4425950"/>
          <p14:tracePt t="63980" x="8523288" y="4425950"/>
          <p14:tracePt t="63998" x="8435975" y="4410075"/>
          <p14:tracePt t="64001" x="8404225" y="4410075"/>
          <p14:tracePt t="64012" x="8356600" y="4394200"/>
          <p14:tracePt t="64016" x="8324850" y="4394200"/>
          <p14:tracePt t="64025" x="8261350" y="4378325"/>
          <p14:tracePt t="64048" x="8124825" y="4362450"/>
          <p14:tracePt t="64063" x="8077200" y="4362450"/>
          <p14:tracePt t="64064" x="8045450" y="4346575"/>
          <p14:tracePt t="64072" x="8013700" y="4346575"/>
          <p14:tracePt t="64084" x="7974013" y="4346575"/>
          <p14:tracePt t="64103" x="7942263" y="4346575"/>
          <p14:tracePt t="64104" x="7926388" y="4346575"/>
          <p14:tracePt t="64119" x="7910513" y="4346575"/>
          <p14:tracePt t="64120" x="7894638" y="4362450"/>
          <p14:tracePt t="64220" x="7910513" y="4362450"/>
          <p14:tracePt t="64224" x="7926388" y="4362450"/>
          <p14:tracePt t="64233" x="7942263" y="4362450"/>
          <p14:tracePt t="64240" x="7958138" y="4362450"/>
          <p14:tracePt t="64250" x="7989888" y="4362450"/>
          <p14:tracePt t="64270" x="8077200" y="4362450"/>
          <p14:tracePt t="64272" x="8124825" y="4362450"/>
          <p14:tracePt t="64281" x="8189913" y="4362450"/>
          <p14:tracePt t="64288" x="8261350" y="4362450"/>
          <p14:tracePt t="64296" x="8324850" y="4362450"/>
          <p14:tracePt t="64320" x="8523288" y="4362450"/>
          <p14:tracePt t="64329" x="8604250" y="4378325"/>
          <p14:tracePt t="64337" x="8651875" y="4394200"/>
          <p14:tracePt t="64344" x="8699500" y="4394200"/>
          <p14:tracePt t="64354" x="8755063" y="4394200"/>
          <p14:tracePt t="64373" x="8850313" y="4394200"/>
          <p14:tracePt t="64376" x="8899525" y="4394200"/>
          <p14:tracePt t="64388" x="8947150" y="4410075"/>
          <p14:tracePt t="64392" x="8986838" y="4410075"/>
          <p14:tracePt t="64401" x="9034463" y="4410075"/>
          <p14:tracePt t="64417" x="9082088" y="4410075"/>
          <p14:tracePt t="64431" x="9161463" y="4410075"/>
          <p14:tracePt t="64448" x="9266238" y="4410075"/>
          <p14:tracePt t="64464" x="9329738" y="4394200"/>
          <p14:tracePt t="64472" x="9345613" y="4394200"/>
          <p14:tracePt t="64480" x="9361488" y="4378325"/>
          <p14:tracePt t="64488" x="9377363" y="4378325"/>
          <p14:tracePt t="64497" x="9393238" y="4378325"/>
          <p14:tracePt t="64521" x="9393238" y="4362450"/>
          <p14:tracePt t="64754" x="9393238" y="4346575"/>
          <p14:tracePt t="64779" x="9409113" y="4330700"/>
          <p14:tracePt t="64800" x="9409113" y="4314825"/>
          <p14:tracePt t="64816" x="9424988" y="4281488"/>
          <p14:tracePt t="64834" x="9448800" y="4265613"/>
          <p14:tracePt t="64852" x="9464675" y="4225925"/>
          <p14:tracePt t="64867" x="9496425" y="4210050"/>
          <p14:tracePt t="64883" x="9512300" y="4194175"/>
          <p14:tracePt t="64885" x="9528175" y="4178300"/>
          <p14:tracePt t="64888" x="9544050" y="4162425"/>
          <p14:tracePt t="64896" x="9559925" y="4146550"/>
          <p14:tracePt t="64921" x="9609138" y="4114800"/>
          <p14:tracePt t="64929" x="9625013" y="4098925"/>
          <p14:tracePt t="64936" x="9640888" y="4098925"/>
          <p14:tracePt t="64944" x="9656763" y="4083050"/>
          <p14:tracePt t="64954" x="9672638" y="4067175"/>
          <p14:tracePt t="64972" x="9712325" y="4035425"/>
          <p14:tracePt t="64976" x="9728200" y="3995738"/>
          <p14:tracePt t="64988" x="9744075" y="3979863"/>
          <p14:tracePt t="64992" x="9759950" y="3963988"/>
          <p14:tracePt t="65001" x="9775825" y="3930650"/>
          <p14:tracePt t="65023" x="9823450" y="3883025"/>
          <p14:tracePt t="65024" x="9855200" y="3867150"/>
          <p14:tracePt t="65034" x="9871075" y="3851275"/>
          <p14:tracePt t="65055" x="9902825" y="3803650"/>
          <p14:tracePt t="65072" x="9944100" y="3732213"/>
          <p14:tracePt t="65089" x="9975850" y="3700463"/>
          <p14:tracePt t="65096" x="9991725" y="3700463"/>
          <p14:tracePt t="65107" x="10007600" y="3684588"/>
          <p14:tracePt t="65128" x="10055225" y="3652838"/>
          <p14:tracePt t="65145" x="10174288" y="3556000"/>
          <p14:tracePt t="65160" x="10269538" y="3452813"/>
          <p14:tracePt t="65179" x="10366375" y="3341688"/>
          <p14:tracePt t="65195" x="10469563" y="3221038"/>
          <p14:tracePt t="65200" x="10517188" y="3189288"/>
          <p14:tracePt t="65212" x="10580688" y="3141663"/>
          <p14:tracePt t="65234" x="10669588" y="3094038"/>
          <p14:tracePt t="65244" x="10748963" y="3054350"/>
          <p14:tracePt t="65280" x="10828338" y="3006725"/>
          <p14:tracePt t="65295" x="10844213" y="2990850"/>
          <p14:tracePt t="65310" x="10860088" y="2990850"/>
          <p14:tracePt t="65329" x="10915650" y="2959100"/>
          <p14:tracePt t="65344" x="10963275" y="2943225"/>
          <p14:tracePt t="65352" x="10980738" y="2943225"/>
          <p14:tracePt t="65361" x="10996613" y="2927350"/>
          <p14:tracePt t="65368" x="11012488" y="2909888"/>
          <p14:tracePt t="65376" x="11044238" y="2894013"/>
          <p14:tracePt t="65400" x="11091863" y="2846388"/>
          <p14:tracePt t="65416" x="11107738" y="2830513"/>
          <p14:tracePt t="65425" x="11131550" y="2790825"/>
          <p14:tracePt t="65441" x="11147425" y="2774950"/>
          <p14:tracePt t="65448" x="11147425" y="2743200"/>
          <p14:tracePt t="65472" x="11147425" y="2679700"/>
          <p14:tracePt t="65487" x="11147425" y="2663825"/>
          <p14:tracePt t="65489" x="11147425" y="2632075"/>
          <p14:tracePt t="65496" x="11147425" y="2616200"/>
          <p14:tracePt t="65526" x="11147425" y="2543175"/>
          <p14:tracePt t="65538" x="11147425" y="2527300"/>
          <p14:tracePt t="65545" x="11147425" y="2511425"/>
          <p14:tracePt t="65560" x="11147425" y="2495550"/>
          <p14:tracePt t="65596" x="11147425" y="2479675"/>
          <p14:tracePt t="65645" x="11163300" y="2463800"/>
          <p14:tracePt t="65648" x="11163300" y="2447925"/>
          <p14:tracePt t="65664" x="11163300" y="2432050"/>
          <p14:tracePt t="65688" x="11179175" y="2416175"/>
          <p14:tracePt t="65721" x="11179175" y="2400300"/>
          <p14:tracePt t="65737" x="11179175" y="2384425"/>
          <p14:tracePt t="65748" x="11179175" y="2368550"/>
          <p14:tracePt t="65754" x="11179175" y="2352675"/>
          <p14:tracePt t="65760" x="11179175" y="2328863"/>
          <p14:tracePt t="65768" x="11179175" y="2312988"/>
          <p14:tracePt t="65776" x="11179175" y="2297113"/>
          <p14:tracePt t="65796" x="11179175" y="2265363"/>
          <p14:tracePt t="65801" x="11179175" y="2249488"/>
          <p14:tracePt t="65812" x="11163300" y="2233613"/>
          <p14:tracePt t="65816" x="11163300" y="2216150"/>
          <p14:tracePt t="65825" x="11163300" y="2200275"/>
          <p14:tracePt t="65833" x="11163300" y="2184400"/>
          <p14:tracePt t="65840" x="11147425" y="2168525"/>
          <p14:tracePt t="65871" x="11147425" y="2152650"/>
          <p14:tracePt t="66808" x="11131550" y="2168525"/>
          <p14:tracePt t="66824" x="11107738" y="2184400"/>
          <p14:tracePt t="66848" x="11091863" y="2184400"/>
          <p14:tracePt t="66876" x="11060113" y="2233613"/>
          <p14:tracePt t="66888" x="11044238" y="2249488"/>
          <p14:tracePt t="66952" x="11044238" y="2265363"/>
          <p14:tracePt t="66969" x="11044238" y="2281238"/>
          <p14:tracePt t="66976" x="11044238" y="2297113"/>
          <p14:tracePt t="67000" x="11044238" y="2312988"/>
          <p14:tracePt t="67016" x="11028363" y="2384425"/>
          <p14:tracePt t="67025" x="11028363" y="2400300"/>
          <p14:tracePt t="67033" x="11012488" y="2432050"/>
          <p14:tracePt t="67048" x="11012488" y="2447925"/>
          <p14:tracePt t="67071" x="10996613" y="2479675"/>
          <p14:tracePt t="67080" x="10980738" y="2479675"/>
          <p14:tracePt t="67173" x="10947400" y="2463800"/>
          <p14:tracePt t="67256" x="10931525" y="2463800"/>
          <p14:tracePt t="67265" x="10915650" y="2463800"/>
          <p14:tracePt t="67272" x="10883900" y="2479675"/>
          <p14:tracePt t="67286" x="10844213" y="2495550"/>
          <p14:tracePt t="67288" x="10812463" y="2511425"/>
          <p14:tracePt t="67296" x="10780713" y="2527300"/>
          <p14:tracePt t="67321" x="10685463" y="2600325"/>
          <p14:tracePt t="67337" x="10580688" y="2647950"/>
          <p14:tracePt t="67354" x="10501313" y="2711450"/>
          <p14:tracePt t="67371" x="10406063" y="2790825"/>
          <p14:tracePt t="67376" x="10334625" y="2830513"/>
          <p14:tracePt t="67387" x="10269538" y="2894013"/>
          <p14:tracePt t="67392" x="10206038" y="2959100"/>
          <p14:tracePt t="67400" x="10150475" y="3022600"/>
          <p14:tracePt t="67423" x="10023475" y="3157538"/>
          <p14:tracePt t="67424" x="9959975" y="3236913"/>
          <p14:tracePt t="67439" x="9902825" y="3325813"/>
          <p14:tracePt t="67440" x="9839325" y="3389313"/>
          <p14:tracePt t="67448" x="9775825" y="3468688"/>
          <p14:tracePt t="67472" x="9656763" y="3668713"/>
          <p14:tracePt t="67489" x="9593263" y="3803650"/>
          <p14:tracePt t="67506" x="9544050" y="3914775"/>
          <p14:tracePt t="67524" x="9496425" y="4051300"/>
          <p14:tracePt t="67530" x="9464675" y="4130675"/>
          <p14:tracePt t="67540" x="9448800" y="4162425"/>
          <p14:tracePt t="67555" x="9377363" y="4298950"/>
          <p14:tracePt t="67573" x="9313863" y="4441825"/>
          <p14:tracePt t="67576" x="9282113" y="4489450"/>
          <p14:tracePt t="67591" x="9266238" y="4545013"/>
          <p14:tracePt t="67606" x="9250363" y="4592638"/>
          <p14:tracePt t="67675" x="9250363" y="4608513"/>
          <p14:tracePt t="67694" x="9250363" y="4641850"/>
          <p14:tracePt t="67696" x="9250363" y="4673600"/>
          <p14:tracePt t="67713" x="9250363" y="4689475"/>
          <p14:tracePt t="67728" x="9250363" y="4705350"/>
          <p14:tracePt t="67746" x="9250363" y="4721225"/>
          <p14:tracePt t="67778" x="9250363" y="4745038"/>
          <p14:tracePt t="67798" x="9266238" y="4745038"/>
          <p14:tracePt t="67800" x="9282113" y="4760913"/>
          <p14:tracePt t="67816" x="9313863" y="4760913"/>
          <p14:tracePt t="67833" x="9329738" y="4776788"/>
          <p14:tracePt t="67951" x="9345613" y="4776788"/>
          <p14:tracePt t="68608" x="9345613" y="4760913"/>
          <p14:tracePt t="68729" x="9361488" y="4760913"/>
          <p14:tracePt t="68744" x="9377363" y="4760913"/>
          <p14:tracePt t="68752" x="9409113" y="4760913"/>
          <p14:tracePt t="68770" x="9480550" y="4745038"/>
          <p14:tracePt t="68777" x="9512300" y="4745038"/>
          <p14:tracePt t="68786" x="9544050" y="4745038"/>
          <p14:tracePt t="68792" x="9575800" y="4745038"/>
          <p14:tracePt t="69138" x="9575800" y="4760913"/>
          <p14:tracePt t="71024" x="9559925" y="4745038"/>
          <p14:tracePt t="71033" x="9559925" y="4721225"/>
          <p14:tracePt t="71041" x="9544050" y="4705350"/>
          <p14:tracePt t="71049" x="9528175" y="4689475"/>
          <p14:tracePt t="71073" x="9512300" y="4657725"/>
          <p14:tracePt t="71090" x="9496425" y="4641850"/>
          <p14:tracePt t="71338" x="9496425" y="4657725"/>
          <p14:tracePt t="71345" x="9512300" y="4657725"/>
          <p14:tracePt t="71352" x="9512300" y="4673600"/>
          <p14:tracePt t="71368" x="9528175" y="4689475"/>
          <p14:tracePt t="71380" x="9544050" y="4689475"/>
          <p14:tracePt t="71404" x="9575800" y="4705350"/>
          <p14:tracePt t="71421" x="9609138" y="4705350"/>
          <p14:tracePt t="71425" x="9625013" y="4705350"/>
          <p14:tracePt t="71438" x="9640888" y="4705350"/>
          <p14:tracePt t="71440" x="9656763" y="4705350"/>
          <p14:tracePt t="71471" x="9672638" y="4705350"/>
          <p14:tracePt t="71473" x="9696450" y="4705350"/>
          <p14:tracePt t="71489" x="9712325" y="4705350"/>
          <p14:tracePt t="71523" x="9728200" y="4705350"/>
          <p14:tracePt t="71529" x="9744075" y="4705350"/>
          <p14:tracePt t="71539" x="9759950" y="4689475"/>
          <p14:tracePt t="71576" x="9791700" y="4689475"/>
          <p14:tracePt t="71592" x="9839325" y="4689475"/>
          <p14:tracePt t="71600" x="9871075" y="4705350"/>
          <p14:tracePt t="71608" x="9902825" y="4721225"/>
          <p14:tracePt t="71617" x="9944100" y="4721225"/>
          <p14:tracePt t="71624" x="9991725" y="4721225"/>
          <p14:tracePt t="71648" x="10174288" y="4745038"/>
          <p14:tracePt t="71662" x="10237788" y="4745038"/>
          <p14:tracePt t="71664" x="10302875" y="4745038"/>
          <p14:tracePt t="71673" x="10350500" y="4745038"/>
          <p14:tracePt t="71697" x="10517188" y="4721225"/>
          <p14:tracePt t="71713" x="10580688" y="4705350"/>
          <p14:tracePt t="71721" x="10596563" y="4705350"/>
          <p14:tracePt t="71729" x="10629900" y="4705350"/>
          <p14:tracePt t="71745" x="10653713" y="4705350"/>
          <p14:tracePt t="71752" x="10669588" y="4705350"/>
          <p14:tracePt t="71771" x="10685463" y="4705350"/>
          <p14:tracePt t="71791" x="10701338" y="4705350"/>
          <p14:tracePt t="72138" x="10685463" y="4721225"/>
          <p14:tracePt t="72144" x="10669588" y="4721225"/>
          <p14:tracePt t="72152" x="10653713" y="4721225"/>
          <p14:tracePt t="72160" x="10629900" y="4721225"/>
          <p14:tracePt t="72168" x="10596563" y="4721225"/>
          <p14:tracePt t="72177" x="10564813" y="4721225"/>
          <p14:tracePt t="72200" x="10485438" y="4721225"/>
          <p14:tracePt t="72202" x="10453688" y="4721225"/>
          <p14:tracePt t="72216" x="10350500" y="4721225"/>
          <p14:tracePt t="72225" x="10318750" y="4721225"/>
          <p14:tracePt t="72233" x="10287000" y="4721225"/>
          <p14:tracePt t="72241" x="10253663" y="4721225"/>
          <p14:tracePt t="72248" x="10237788" y="4721225"/>
          <p14:tracePt t="72271" x="10190163" y="4745038"/>
          <p14:tracePt t="72288" x="10174288" y="4745038"/>
          <p14:tracePt t="72296" x="10134600" y="4760913"/>
          <p14:tracePt t="72322" x="10086975" y="4760913"/>
          <p14:tracePt t="72331" x="10071100" y="4760913"/>
          <p14:tracePt t="72339" x="10055225" y="4760913"/>
          <p14:tracePt t="72344" x="10039350" y="4760913"/>
          <p14:tracePt t="72353" x="10007600" y="4760913"/>
          <p14:tracePt t="72360" x="9975850" y="4745038"/>
          <p14:tracePt t="72368" x="9944100" y="4745038"/>
          <p14:tracePt t="72376" x="9886950" y="4721225"/>
          <p14:tracePt t="72398" x="9855200" y="4721225"/>
          <p14:tracePt t="72414" x="9791700" y="4705350"/>
          <p14:tracePt t="72416" x="9744075" y="4705350"/>
          <p14:tracePt t="72450" x="9728200" y="4689475"/>
          <p14:tracePt t="72465" x="9712325" y="4673600"/>
          <p14:tracePt t="72488" x="9712325" y="4657725"/>
          <p14:tracePt t="72520" x="9696450" y="4624388"/>
          <p14:tracePt t="72529" x="9672638" y="4624388"/>
          <p14:tracePt t="72536" x="9672638" y="4608513"/>
          <p14:tracePt t="72552" x="9672638" y="4592638"/>
          <p14:tracePt t="72560" x="9672638" y="4576763"/>
          <p14:tracePt t="72577" x="9672638" y="4560888"/>
          <p14:tracePt t="72595" x="9672638" y="4529138"/>
          <p14:tracePt t="72600" x="9696450" y="4513263"/>
          <p14:tracePt t="72612" x="9696450" y="4489450"/>
          <p14:tracePt t="72616" x="9712325" y="4489450"/>
          <p14:tracePt t="72624" x="9728200" y="4473575"/>
          <p14:tracePt t="72633" x="9744075" y="4457700"/>
          <p14:tracePt t="72641" x="9759950" y="4441825"/>
          <p14:tracePt t="72648" x="9791700" y="4441825"/>
          <p14:tracePt t="72671" x="9807575" y="4410075"/>
          <p14:tracePt t="72672" x="9823450" y="4394200"/>
          <p14:tracePt t="72687" x="9839325" y="4378325"/>
          <p14:tracePt t="72688" x="9855200" y="4362450"/>
          <p14:tracePt t="72696" x="9871075" y="4346575"/>
          <p14:tracePt t="72720" x="9959975" y="4281488"/>
          <p14:tracePt t="72730" x="9991725" y="4281488"/>
          <p14:tracePt t="72736" x="10023475" y="4265613"/>
          <p14:tracePt t="72744" x="10055225" y="4241800"/>
          <p14:tracePt t="72753" x="10086975" y="4225925"/>
          <p14:tracePt t="72760" x="10118725" y="4225925"/>
          <p14:tracePt t="72769" x="10134600" y="4210050"/>
          <p14:tracePt t="72777" x="10190163" y="4210050"/>
          <p14:tracePt t="72795" x="10221913" y="4210050"/>
          <p14:tracePt t="72800" x="10237788" y="4194175"/>
          <p14:tracePt t="72812" x="10253663" y="4194175"/>
          <p14:tracePt t="72816" x="10287000" y="4194175"/>
          <p14:tracePt t="72825" x="10302875" y="4194175"/>
          <p14:tracePt t="72846" x="10382250" y="4194175"/>
          <p14:tracePt t="72854" x="10437813" y="4194175"/>
          <p14:tracePt t="72859" x="10485438" y="4194175"/>
          <p14:tracePt t="72867" x="10533063" y="4194175"/>
          <p14:tracePt t="72883" x="10685463" y="4194175"/>
          <p14:tracePt t="72902" x="10764838" y="4194175"/>
          <p14:tracePt t="72909" x="10796588" y="4194175"/>
          <p14:tracePt t="72916" x="10828338" y="4194175"/>
          <p14:tracePt t="72920" x="10860088" y="4194175"/>
          <p14:tracePt t="72928" x="10899775" y="4210050"/>
          <p14:tracePt t="72936" x="10931525" y="4225925"/>
          <p14:tracePt t="72945" x="10963275" y="4225925"/>
          <p14:tracePt t="72954" x="10980738" y="4241800"/>
          <p14:tracePt t="72970" x="11012488" y="4265613"/>
          <p14:tracePt t="72986" x="11044238" y="4265613"/>
          <p14:tracePt t="73004" x="11060113" y="4281488"/>
          <p14:tracePt t="73033" x="11075988" y="4330700"/>
          <p14:tracePt t="73037" x="11091863" y="4330700"/>
          <p14:tracePt t="73040" x="11091863" y="4346575"/>
          <p14:tracePt t="73049" x="11107738" y="4362450"/>
          <p14:tracePt t="73056" x="11107738" y="4378325"/>
          <p14:tracePt t="73064" x="11131550" y="4378325"/>
          <p14:tracePt t="73072" x="11131550" y="4394200"/>
          <p14:tracePt t="73081" x="11147425" y="4410075"/>
          <p14:tracePt t="73103" x="11147425" y="4425950"/>
          <p14:tracePt t="73108" x="11147425" y="4441825"/>
          <p14:tracePt t="73123" x="11163300" y="4441825"/>
          <p14:tracePt t="73135" x="11163300" y="4473575"/>
          <p14:tracePt t="73152" x="11179175" y="4489450"/>
          <p14:tracePt t="73152" x="11179175" y="4529138"/>
          <p14:tracePt t="73169" x="11179175" y="4560888"/>
          <p14:tracePt t="73177" x="11179175" y="4576763"/>
          <p14:tracePt t="73185" x="11179175" y="4592638"/>
          <p14:tracePt t="73192" x="11179175" y="4608513"/>
          <p14:tracePt t="73200" x="11179175" y="4624388"/>
          <p14:tracePt t="73224" x="11163300" y="4657725"/>
          <p14:tracePt t="73239" x="11163300" y="4673600"/>
          <p14:tracePt t="73240" x="11131550" y="4689475"/>
          <p14:tracePt t="73248" x="11107738" y="4705350"/>
          <p14:tracePt t="73256" x="11091863" y="4705350"/>
          <p14:tracePt t="73265" x="11075988" y="4721225"/>
          <p14:tracePt t="73273" x="11044238" y="4721225"/>
          <p14:tracePt t="73295" x="10980738" y="4745038"/>
          <p14:tracePt t="73296" x="10947400" y="4745038"/>
          <p14:tracePt t="73311" x="10899775" y="4745038"/>
          <p14:tracePt t="73312" x="10844213" y="4745038"/>
          <p14:tracePt t="73320" x="10796588" y="4745038"/>
          <p14:tracePt t="73328" x="10748963" y="4760913"/>
          <p14:tracePt t="73346" x="10653713" y="4760913"/>
          <p14:tracePt t="73352" x="10596563" y="4760913"/>
          <p14:tracePt t="73362" x="10548938" y="4760913"/>
          <p14:tracePt t="73369" x="10485438" y="4760913"/>
          <p14:tracePt t="73377" x="10453688" y="4760913"/>
          <p14:tracePt t="73384" x="10406063" y="4745038"/>
          <p14:tracePt t="73392" x="10350500" y="4745038"/>
          <p14:tracePt t="73401" x="10334625" y="4745038"/>
          <p14:tracePt t="73427" x="10253663" y="4721225"/>
          <p14:tracePt t="73428" x="10221913" y="4721225"/>
          <p14:tracePt t="73441" x="10150475" y="4689475"/>
          <p14:tracePt t="73449" x="10134600" y="4689475"/>
          <p14:tracePt t="73458" x="10102850" y="4689475"/>
          <p14:tracePt t="73465" x="10086975" y="4673600"/>
          <p14:tracePt t="73473" x="10071100" y="4673600"/>
          <p14:tracePt t="73506" x="10055225" y="4657725"/>
          <p14:tracePt t="73512" x="10023475" y="4641850"/>
          <p14:tracePt t="73531" x="10007600" y="4641850"/>
          <p14:tracePt t="73577" x="9991725" y="4641850"/>
          <p14:tracePt t="73769" x="9975850" y="4641850"/>
          <p14:tracePt t="73776" x="9959975" y="4641850"/>
          <p14:tracePt t="73784" x="9944100" y="4641850"/>
          <p14:tracePt t="73792" x="9926638" y="4641850"/>
          <p14:tracePt t="73801" x="9902825" y="4641850"/>
          <p14:tracePt t="73820" x="9871075" y="4624388"/>
          <p14:tracePt t="73841" x="9855200" y="4624388"/>
          <p14:tracePt t="73848" x="9839325" y="4624388"/>
          <p14:tracePt t="73960" x="9839325" y="4608513"/>
          <p14:tracePt t="73968" x="9839325" y="4576763"/>
          <p14:tracePt t="73977" x="9823450" y="4545013"/>
          <p14:tracePt t="73984" x="9823450" y="4513263"/>
          <p14:tracePt t="73992" x="9823450" y="4473575"/>
          <p14:tracePt t="74000" x="9823450" y="4425950"/>
          <p14:tracePt t="74024" x="9839325" y="4298950"/>
          <p14:tracePt t="74036" x="9839325" y="4241800"/>
          <p14:tracePt t="74042" x="9871075" y="4210050"/>
          <p14:tracePt t="74048" x="9871075" y="4162425"/>
          <p14:tracePt t="74070" x="9886950" y="4098925"/>
          <p14:tracePt t="74086" x="9902825" y="4011613"/>
          <p14:tracePt t="74103" x="9926638" y="3930650"/>
          <p14:tracePt t="74121" x="9959975" y="3835400"/>
          <p14:tracePt t="74134" x="9975850" y="3819525"/>
          <p14:tracePt t="74136" x="9975850" y="3787775"/>
          <p14:tracePt t="74154" x="10007600" y="3732213"/>
          <p14:tracePt t="74171" x="10039350" y="3684588"/>
          <p14:tracePt t="74187" x="10055225" y="3652838"/>
          <p14:tracePt t="74203" x="10071100" y="3621088"/>
          <p14:tracePt t="74221" x="10102850" y="3605213"/>
          <p14:tracePt t="74224" x="10102850" y="3587750"/>
          <p14:tracePt t="74236" x="10118725" y="3571875"/>
          <p14:tracePt t="74240" x="10134600" y="3571875"/>
          <p14:tracePt t="74249" x="10134600" y="3556000"/>
          <p14:tracePt t="74256" x="10150475" y="3532188"/>
          <p14:tracePt t="74264" x="10150475" y="3516313"/>
          <p14:tracePt t="74272" x="10174288" y="3500438"/>
          <p14:tracePt t="74296" x="10221913" y="3436938"/>
          <p14:tracePt t="74313" x="10253663" y="3389313"/>
          <p14:tracePt t="74349" x="10302875" y="3325813"/>
          <p14:tracePt t="74353" x="10334625" y="3286125"/>
          <p14:tracePt t="74365" x="10350500" y="3270250"/>
          <p14:tracePt t="74369" x="10366375" y="3270250"/>
          <p14:tracePt t="74377" x="10382250" y="3252788"/>
          <p14:tracePt t="74392" x="10406063" y="3252788"/>
          <p14:tracePt t="74400" x="10406063" y="3236913"/>
          <p14:tracePt t="74421" x="10437813" y="3236913"/>
          <p14:tracePt t="74425" x="10453688" y="3221038"/>
          <p14:tracePt t="74440" x="10469563" y="3205163"/>
          <p14:tracePt t="74458" x="10485438" y="3205163"/>
          <p14:tracePt t="74481" x="10501313" y="3189288"/>
          <p14:tracePt t="74499" x="10517188" y="3173413"/>
          <p14:tracePt t="74516" x="10533063" y="3157538"/>
          <p14:tracePt t="74520" x="10548938" y="3157538"/>
          <p14:tracePt t="74531" x="10564813" y="3141663"/>
          <p14:tracePt t="74538" x="10580688" y="3125788"/>
          <p14:tracePt t="74554" x="10629900" y="3094038"/>
          <p14:tracePt t="74572" x="10685463" y="3054350"/>
          <p14:tracePt t="74577" x="10717213" y="3038475"/>
          <p14:tracePt t="74624" x="10748963" y="3022600"/>
          <p14:tracePt t="74646" x="11131550" y="2790825"/>
          <p14:tracePt t="74649" x="11163300" y="2759075"/>
          <p14:tracePt t="74661" x="11179175" y="2743200"/>
          <p14:tracePt t="74664" x="11210925" y="2727325"/>
          <p14:tracePt t="74673" x="11226800" y="2711450"/>
          <p14:tracePt t="74696" x="11290300" y="2663825"/>
          <p14:tracePt t="74714" x="11306175" y="2647950"/>
          <p14:tracePt t="74734" x="11323638" y="2632075"/>
          <p14:tracePt t="74889" x="11323638" y="2616200"/>
          <p14:tracePt t="74905" x="11323638" y="2600325"/>
          <p14:tracePt t="74928" x="11339513" y="2559050"/>
          <p14:tracePt t="74945" x="11339513" y="2511425"/>
          <p14:tracePt t="74958" x="11339513" y="2495550"/>
          <p14:tracePt t="74962" x="11339513" y="2479675"/>
          <p14:tracePt t="74968" x="11339513" y="2463800"/>
          <p14:tracePt t="74976" x="11339513" y="2447925"/>
          <p14:tracePt t="74984" x="11339513" y="2432050"/>
          <p14:tracePt t="74992" x="11339513" y="2416175"/>
          <p14:tracePt t="75000" x="11339513" y="2400300"/>
          <p14:tracePt t="75021" x="11363325" y="2384425"/>
          <p14:tracePt t="75025" x="11339513" y="2368550"/>
          <p14:tracePt t="75057" x="11323638" y="2368550"/>
          <p14:tracePt t="75074" x="11323638" y="2352675"/>
          <p14:tracePt t="75107" x="11290300" y="2328863"/>
          <p14:tracePt t="75124" x="11274425" y="2328863"/>
          <p14:tracePt t="75141" x="11258550" y="2312988"/>
          <p14:tracePt t="75145" x="11242675" y="2312988"/>
          <p14:tracePt t="75153" x="11242675" y="2297113"/>
          <p14:tracePt t="75160" x="11226800" y="2297113"/>
          <p14:tracePt t="75176" x="11210925" y="2297113"/>
          <p14:tracePt t="75200" x="11195050" y="2281238"/>
          <p14:tracePt t="76196" x="11179175" y="2297113"/>
          <p14:tracePt t="76216" x="11179175" y="2312988"/>
          <p14:tracePt t="76226" x="11163300" y="2312988"/>
          <p14:tracePt t="76262" x="11147425" y="2312988"/>
          <p14:tracePt t="76312" x="11131550" y="2312988"/>
          <p14:tracePt t="78681" x="11107738" y="2312988"/>
          <p14:tracePt t="78688" x="11107738" y="2328863"/>
          <p14:tracePt t="78704" x="11091863" y="2352675"/>
          <p14:tracePt t="78712" x="11075988" y="2368550"/>
          <p14:tracePt t="78720" x="11075988" y="2384425"/>
          <p14:tracePt t="78729" x="11060113" y="2384425"/>
          <p14:tracePt t="78746" x="11044238" y="2416175"/>
          <p14:tracePt t="78762" x="11044238" y="2432050"/>
          <p14:tracePt t="78768" x="11028363" y="2447925"/>
          <p14:tracePt t="78776" x="11028363" y="2463800"/>
          <p14:tracePt t="78796" x="11012488" y="2463800"/>
          <p14:tracePt t="78801" x="11012488" y="2479675"/>
          <p14:tracePt t="78847" x="10996613" y="2495550"/>
          <p14:tracePt t="78849" x="10996613" y="2511425"/>
          <p14:tracePt t="78858" x="10980738" y="2511425"/>
          <p14:tracePt t="79154" x="10963275" y="2527300"/>
          <p14:tracePt t="79161" x="10947400" y="2543175"/>
          <p14:tracePt t="79169" x="10931525" y="2543175"/>
          <p14:tracePt t="79177" x="10915650" y="2559050"/>
          <p14:tracePt t="79195" x="10883900" y="2576513"/>
          <p14:tracePt t="79200" x="10860088" y="2600325"/>
          <p14:tracePt t="79211" x="10844213" y="2600325"/>
          <p14:tracePt t="79216" x="10828338" y="2600325"/>
          <p14:tracePt t="79226" x="10828338" y="2616200"/>
          <p14:tracePt t="79248" x="10780713" y="2647950"/>
          <p14:tracePt t="79264" x="10764838" y="2647950"/>
          <p14:tracePt t="79280" x="10748963" y="2679700"/>
          <p14:tracePt t="79298" x="10701338" y="2727325"/>
          <p14:tracePt t="79328" x="10685463" y="2743200"/>
          <p14:tracePt t="79336" x="10517188" y="2927350"/>
          <p14:tracePt t="79344" x="10485438" y="2974975"/>
          <p14:tracePt t="79369" x="10437813" y="3022600"/>
          <p14:tracePt t="79388" x="10421938" y="3054350"/>
          <p14:tracePt t="79405" x="10382250" y="3094038"/>
          <p14:tracePt t="79420" x="10350500" y="3125788"/>
          <p14:tracePt t="79437" x="10334625" y="3141663"/>
          <p14:tracePt t="79454" x="10318750" y="3173413"/>
          <p14:tracePt t="79470" x="10318750" y="3189288"/>
          <p14:tracePt t="79472" x="10318750" y="3205163"/>
          <p14:tracePt t="79485" x="10302875" y="3221038"/>
          <p14:tracePt t="79496" x="10302875" y="3236913"/>
          <p14:tracePt t="79520" x="10287000" y="3270250"/>
          <p14:tracePt t="79521" x="10269538" y="3286125"/>
          <p14:tracePt t="79528" x="10253663" y="3309938"/>
          <p14:tracePt t="79536" x="10253663" y="3325813"/>
          <p14:tracePt t="79545" x="10253663" y="3341688"/>
          <p14:tracePt t="79553" x="10237788" y="3341688"/>
          <p14:tracePt t="80482" x="10221913" y="3357563"/>
          <p14:tracePt t="80488" x="10206038" y="3357563"/>
          <p14:tracePt t="80504" x="10190163" y="3373438"/>
          <p14:tracePt t="80521" x="10174288" y="3373438"/>
          <p14:tracePt t="80545" x="10134600" y="3389313"/>
          <p14:tracePt t="80553" x="10118725" y="3405188"/>
          <p14:tracePt t="80562" x="10102850" y="3421063"/>
          <p14:tracePt t="80568" x="10102850" y="3436938"/>
          <p14:tracePt t="80578" x="10071100" y="3452813"/>
          <p14:tracePt t="80597" x="10055225" y="3484563"/>
          <p14:tracePt t="80612" x="10039350" y="3500438"/>
          <p14:tracePt t="80625" x="10039350" y="3516313"/>
          <p14:tracePt t="80768" x="10039350" y="3532188"/>
          <p14:tracePt t="80776" x="10055225" y="3532188"/>
          <p14:tracePt t="80784" x="10055225" y="3556000"/>
          <p14:tracePt t="80820" x="10071100" y="3571875"/>
          <p14:tracePt t="80848" x="10086975" y="3571875"/>
          <p14:tracePt t="80865" x="10086975" y="3587750"/>
          <p14:tracePt t="80898" x="10102850" y="3587750"/>
          <p14:tracePt t="81368" x="10102850" y="3571875"/>
          <p14:tracePt t="81376" x="10102850" y="3556000"/>
          <p14:tracePt t="81384" x="10102850" y="3532188"/>
          <p14:tracePt t="81392" x="10102850" y="3516313"/>
          <p14:tracePt t="81421" x="10118725" y="3500438"/>
          <p14:tracePt t="81437" x="10134600" y="3484563"/>
          <p14:tracePt t="81499" x="10134600" y="3468688"/>
          <p14:tracePt t="85408" x="10102850" y="3484563"/>
          <p14:tracePt t="85417" x="10086975" y="3500438"/>
          <p14:tracePt t="85424" x="10086975" y="3516313"/>
          <p14:tracePt t="85432" x="10055225" y="3532188"/>
          <p14:tracePt t="85440" x="10039350" y="3571875"/>
          <p14:tracePt t="85448" x="10023475" y="3587750"/>
          <p14:tracePt t="85457" x="10007600" y="3621088"/>
          <p14:tracePt t="85474" x="9975850" y="3668713"/>
          <p14:tracePt t="85480" x="9959975" y="3684588"/>
          <p14:tracePt t="85492" x="9944100" y="3700463"/>
          <p14:tracePt t="85496" x="9902825" y="3716338"/>
          <p14:tracePt t="85511" x="9902825" y="3732213"/>
          <p14:tracePt t="85512" x="9886950" y="3748088"/>
          <p14:tracePt t="85520" x="9855200" y="3748088"/>
          <p14:tracePt t="85528" x="9839325" y="3763963"/>
          <p14:tracePt t="85549" x="9807575" y="3803650"/>
          <p14:tracePt t="85553" x="9791700" y="3819525"/>
          <p14:tracePt t="85561" x="9759950" y="3835400"/>
          <p14:tracePt t="85568" x="9744075" y="3851275"/>
          <p14:tracePt t="85577" x="9728200" y="3867150"/>
          <p14:tracePt t="85585" x="9696450" y="3898900"/>
          <p14:tracePt t="85594" x="9672638" y="3914775"/>
          <p14:tracePt t="85601" x="9640888" y="3948113"/>
          <p14:tracePt t="85625" x="9544050" y="4035425"/>
          <p14:tracePt t="85641" x="9512300" y="4067175"/>
          <p14:tracePt t="85658" x="9424988" y="4162425"/>
          <p14:tracePt t="85675" x="9361488" y="4241800"/>
          <p14:tracePt t="85680" x="9361488" y="4298950"/>
          <p14:tracePt t="85691" x="9329738" y="4330700"/>
          <p14:tracePt t="85696" x="9313863" y="4346575"/>
          <p14:tracePt t="85708" x="9297988" y="4378325"/>
          <p14:tracePt t="85726" x="9266238" y="4394200"/>
          <p14:tracePt t="85743" x="9250363" y="4425950"/>
          <p14:tracePt t="85760" x="9234488" y="4457700"/>
          <p14:tracePt t="85776" x="9193213" y="4513263"/>
          <p14:tracePt t="85792" x="9161463" y="4529138"/>
          <p14:tracePt t="85808" x="9145588" y="4545013"/>
          <p14:tracePt t="85825" x="9129713" y="4560888"/>
          <p14:tracePt t="85842" x="9097963" y="4560888"/>
          <p14:tracePt t="85858" x="9082088" y="4576763"/>
          <p14:tracePt t="85875" x="9066213" y="4592638"/>
          <p14:tracePt t="85891" x="9034463" y="4624388"/>
          <p14:tracePt t="85896" x="9018588" y="4641850"/>
          <p14:tracePt t="85908" x="9002713" y="4641850"/>
          <p14:tracePt t="85912" x="8970963" y="4657725"/>
          <p14:tracePt t="85920" x="8947150" y="4673600"/>
          <p14:tracePt t="85928" x="8915400" y="4689475"/>
          <p14:tracePt t="85936" x="8899525" y="4705350"/>
          <p14:tracePt t="85954" x="8850313" y="4721225"/>
          <p14:tracePt t="85970" x="8818563" y="4745038"/>
          <p14:tracePt t="85986" x="8802688" y="4760913"/>
          <p14:tracePt t="86005" x="8770938" y="4760913"/>
          <p14:tracePt t="86023" x="8755063" y="4760913"/>
          <p14:tracePt t="86024" x="8755063" y="4776788"/>
          <p14:tracePt t="86036" x="8739188" y="4776788"/>
          <p14:tracePt t="86049" x="8715375" y="4776788"/>
          <p14:tracePt t="86064" x="8699500" y="4792663"/>
          <p14:tracePt t="86072" x="8683625" y="4792663"/>
          <p14:tracePt t="86095" x="8667750" y="4792663"/>
          <p14:tracePt t="86096" x="8651875" y="4808538"/>
          <p14:tracePt t="86112" x="8636000" y="4808538"/>
          <p14:tracePt t="86618" x="8636000" y="4824413"/>
          <p14:tracePt t="86858" x="8636000" y="4808538"/>
          <p14:tracePt t="86872" x="8651875" y="4792663"/>
          <p14:tracePt t="86880" x="8667750" y="4792663"/>
          <p14:tracePt t="86889" x="8667750" y="4776788"/>
          <p14:tracePt t="86896" x="8683625" y="4776788"/>
          <p14:tracePt t="86905" x="8683625" y="4760913"/>
          <p14:tracePt t="86928" x="8699500" y="4745038"/>
          <p14:tracePt t="86946" x="8715375" y="4745038"/>
          <p14:tracePt t="86953" x="8715375" y="4721225"/>
          <p14:tracePt t="86968" x="8715375" y="4705350"/>
          <p14:tracePt t="86976" x="8739188" y="4705350"/>
          <p14:tracePt t="86985" x="8755063" y="4689475"/>
          <p14:tracePt t="87000" x="8770938" y="4673600"/>
          <p14:tracePt t="87025" x="8770938" y="4657725"/>
          <p14:tracePt t="87037" x="8786813" y="4657725"/>
          <p14:tracePt t="87176" x="8786813" y="4673600"/>
          <p14:tracePt t="87320" x="8786813" y="4689475"/>
          <p14:tracePt t="87376" x="8786813" y="4705350"/>
          <p14:tracePt t="87424" x="8786813" y="4721225"/>
          <p14:tracePt t="87440" x="8770938" y="4721225"/>
          <p14:tracePt t="87449" x="8770938" y="4745038"/>
          <p14:tracePt t="87472" x="8755063" y="4760913"/>
          <p14:tracePt t="87489" x="8739188" y="4760913"/>
          <p14:tracePt t="87520" x="8739188" y="4776788"/>
          <p14:tracePt t="87673" x="8715375" y="4776788"/>
          <p14:tracePt t="87682" x="8699500" y="4776788"/>
          <p14:tracePt t="87696" x="8667750" y="4776788"/>
          <p14:tracePt t="87720" x="8588375" y="4776788"/>
          <p14:tracePt t="87736" x="8507413" y="4776788"/>
          <p14:tracePt t="87745" x="8451850" y="4776788"/>
          <p14:tracePt t="87755" x="8388350" y="4776788"/>
          <p14:tracePt t="87774" x="8308975" y="4792663"/>
          <p14:tracePt t="87776" x="8277225" y="4792663"/>
          <p14:tracePt t="87790" x="8261350" y="4808538"/>
          <p14:tracePt t="87792" x="8237538" y="4808538"/>
          <p14:tracePt t="87802" x="8221663" y="4808538"/>
          <p14:tracePt t="87815" x="8205788" y="4808538"/>
          <p14:tracePt t="87832" x="8172450" y="4808538"/>
          <p14:tracePt t="87850" x="8140700" y="4808538"/>
          <p14:tracePt t="87865" x="8124825" y="4808538"/>
          <p14:tracePt t="87883" x="8108950" y="4808538"/>
          <p14:tracePt t="87888" x="8093075" y="4808538"/>
          <p14:tracePt t="87896" x="8077200" y="4808538"/>
          <p14:tracePt t="87908" x="8077200" y="4792663"/>
          <p14:tracePt t="87928" x="8045450" y="4792663"/>
          <p14:tracePt t="87930" x="8029575" y="4760913"/>
          <p14:tracePt t="87945" x="7989888" y="4721225"/>
          <p14:tracePt t="87952" x="7974013" y="4689475"/>
          <p14:tracePt t="87960" x="7958138" y="4673600"/>
          <p14:tracePt t="87968" x="7942263" y="4641850"/>
          <p14:tracePt t="87977" x="7926388" y="4624388"/>
          <p14:tracePt t="87995" x="7910513" y="4608513"/>
          <p14:tracePt t="88010" x="7910513" y="4592638"/>
          <p14:tracePt t="88059" x="7910513" y="4576763"/>
          <p14:tracePt t="88072" x="7910513" y="4560888"/>
          <p14:tracePt t="88120" x="7926388" y="4529138"/>
          <p14:tracePt t="88136" x="7926388" y="4513263"/>
          <p14:tracePt t="88144" x="7926388" y="4489450"/>
          <p14:tracePt t="88160" x="7926388" y="4457700"/>
          <p14:tracePt t="88168" x="7910513" y="4441825"/>
          <p14:tracePt t="88179" x="7910513" y="4425950"/>
          <p14:tracePt t="88186" x="7910513" y="4410075"/>
          <p14:tracePt t="88203" x="7910513" y="4362450"/>
          <p14:tracePt t="88219" x="7926388" y="4298950"/>
          <p14:tracePt t="88224" x="7942263" y="4265613"/>
          <p14:tracePt t="88236" x="7942263" y="4225925"/>
          <p14:tracePt t="88253" x="7989888" y="4146550"/>
          <p14:tracePt t="88269" x="8061325" y="4083050"/>
          <p14:tracePt t="88278" x="8093075" y="4035425"/>
          <p14:tracePt t="88286" x="8108950" y="3995738"/>
          <p14:tracePt t="88288" x="8140700" y="3979863"/>
          <p14:tracePt t="88296" x="8156575" y="3948113"/>
          <p14:tracePt t="88320" x="8205788" y="3898900"/>
          <p14:tracePt t="88329" x="8205788" y="3883025"/>
          <p14:tracePt t="88336" x="8221663" y="3867150"/>
          <p14:tracePt t="88353" x="8261350" y="3851275"/>
          <p14:tracePt t="88371" x="8308975" y="3851275"/>
          <p14:tracePt t="88379" x="8340725" y="3851275"/>
          <p14:tracePt t="88386" x="8388350" y="3851275"/>
          <p14:tracePt t="88392" x="8420100" y="3835400"/>
          <p14:tracePt t="88401" x="8467725" y="3835400"/>
          <p14:tracePt t="88408" x="8523288" y="3835400"/>
          <p14:tracePt t="88416" x="8572500" y="3835400"/>
          <p14:tracePt t="88425" x="8636000" y="3835400"/>
          <p14:tracePt t="88448" x="8786813" y="3851275"/>
          <p14:tracePt t="88448" x="8866188" y="3883025"/>
          <p14:tracePt t="88462" x="8931275" y="3898900"/>
          <p14:tracePt t="88464" x="9002713" y="3914775"/>
          <p14:tracePt t="88472" x="9066213" y="3948113"/>
          <p14:tracePt t="88480" x="9097963" y="3979863"/>
          <p14:tracePt t="88500" x="9161463" y="4035425"/>
          <p14:tracePt t="88519" x="9177338" y="4067175"/>
          <p14:tracePt t="88520" x="9177338" y="4083050"/>
          <p14:tracePt t="88533" x="9177338" y="4114800"/>
          <p14:tracePt t="88548" x="9177338" y="4146550"/>
          <p14:tracePt t="88564" x="9161463" y="4178300"/>
          <p14:tracePt t="88583" x="9161463" y="4194175"/>
          <p14:tracePt t="88598" x="9145588" y="4225925"/>
          <p14:tracePt t="88600" x="9145588" y="4265613"/>
          <p14:tracePt t="88616" x="9113838" y="4314825"/>
          <p14:tracePt t="88625" x="9097963" y="4330700"/>
          <p14:tracePt t="88633" x="9082088" y="4362450"/>
          <p14:tracePt t="88640" x="9050338" y="4378325"/>
          <p14:tracePt t="88649" x="9018588" y="4410075"/>
          <p14:tracePt t="88669" x="8986838" y="4441825"/>
          <p14:tracePt t="88696" x="8947150" y="4457700"/>
          <p14:tracePt t="88720" x="8572500" y="4689475"/>
          <p14:tracePt t="88738" x="8435975" y="4745038"/>
          <p14:tracePt t="88753" x="8372475" y="4776788"/>
          <p14:tracePt t="88770" x="8293100" y="4792663"/>
          <p14:tracePt t="88780" x="8237538" y="4808538"/>
          <p14:tracePt t="88791" x="8205788" y="4808538"/>
          <p14:tracePt t="88809" x="8140700" y="4808538"/>
          <p14:tracePt t="88826" x="8061325" y="4808538"/>
          <p14:tracePt t="88840" x="8013700" y="4792663"/>
          <p14:tracePt t="88849" x="7974013" y="4776788"/>
          <p14:tracePt t="88856" x="7942263" y="4776788"/>
          <p14:tracePt t="88865" x="7910513" y="4760913"/>
          <p14:tracePt t="88872" x="7847013" y="4745038"/>
          <p14:tracePt t="88884" x="7797800" y="4745038"/>
          <p14:tracePt t="88900" x="7678738" y="4721225"/>
          <p14:tracePt t="88907" x="7615238" y="4705350"/>
          <p14:tracePt t="88916" x="7567613" y="4705350"/>
          <p14:tracePt t="88934" x="7462838" y="4689475"/>
          <p14:tracePt t="88949" x="7399338" y="4673600"/>
          <p14:tracePt t="88953" x="7399338" y="4657725"/>
          <p14:tracePt t="88965" x="7383463" y="4657725"/>
          <p14:tracePt t="88969" x="7383463" y="4641850"/>
          <p14:tracePt t="88976" x="7383463" y="4624388"/>
          <p14:tracePt t="88994" x="7383463" y="4608513"/>
          <p14:tracePt t="89010" x="7399338" y="4560888"/>
          <p14:tracePt t="89030" x="7415213" y="4513263"/>
          <p14:tracePt t="89044" x="7446963" y="4457700"/>
          <p14:tracePt t="89049" x="7462838" y="4425950"/>
          <p14:tracePt t="89060" x="7496175" y="4394200"/>
          <p14:tracePt t="89064" x="7512050" y="4362450"/>
          <p14:tracePt t="89072" x="7535863" y="4314825"/>
          <p14:tracePt t="89097" x="7599363" y="4194175"/>
          <p14:tracePt t="89112" x="7631113" y="4130675"/>
          <p14:tracePt t="89133" x="7710488" y="4051300"/>
          <p14:tracePt t="89145" x="7758113" y="4011613"/>
          <p14:tracePt t="89152" x="7797800" y="4011613"/>
          <p14:tracePt t="89161" x="7829550" y="4011613"/>
          <p14:tracePt t="89180" x="7894638" y="4011613"/>
          <p14:tracePt t="89196" x="7958138" y="4011613"/>
          <p14:tracePt t="89229" x="8029575" y="3995738"/>
          <p14:tracePt t="89246" x="8045450" y="3995738"/>
          <p14:tracePt t="89261" x="8093075" y="3995738"/>
          <p14:tracePt t="89264" x="8108950" y="3995738"/>
          <p14:tracePt t="89272" x="8140700" y="3995738"/>
          <p14:tracePt t="89281" x="8172450" y="3995738"/>
          <p14:tracePt t="89288" x="8205788" y="3995738"/>
          <p14:tracePt t="89299" x="8237538" y="3995738"/>
          <p14:tracePt t="89320" x="8340725" y="3995738"/>
          <p14:tracePt t="89330" x="8356600" y="3995738"/>
          <p14:tracePt t="89337" x="8372475" y="3995738"/>
          <p14:tracePt t="89344" x="8404225" y="3995738"/>
          <p14:tracePt t="89360" x="8420100" y="3995738"/>
          <p14:tracePt t="89369" x="8451850" y="3995738"/>
          <p14:tracePt t="89377" x="8467725" y="3995738"/>
          <p14:tracePt t="89395" x="8523288" y="3995738"/>
          <p14:tracePt t="89401" x="8556625" y="4011613"/>
          <p14:tracePt t="89411" x="8572500" y="4011613"/>
          <p14:tracePt t="89416" x="8604250" y="4011613"/>
          <p14:tracePt t="89425" x="8620125" y="4011613"/>
          <p14:tracePt t="89446" x="8636000" y="4011613"/>
          <p14:tracePt t="89448" x="8651875" y="4011613"/>
          <p14:tracePt t="89472" x="8667750" y="4011613"/>
          <p14:tracePt t="89496" x="8699500" y="4051300"/>
          <p14:tracePt t="89505" x="8699500" y="4067175"/>
          <p14:tracePt t="89512" x="8715375" y="4083050"/>
          <p14:tracePt t="89529" x="8739188" y="4098925"/>
          <p14:tracePt t="89536" x="8755063" y="4114800"/>
          <p14:tracePt t="89552" x="8755063" y="4130675"/>
          <p14:tracePt t="89570" x="8770938" y="4146550"/>
          <p14:tracePt t="89588" x="8786813" y="4162425"/>
          <p14:tracePt t="89600" x="8786813" y="4178300"/>
          <p14:tracePt t="89630" x="8802688" y="4210050"/>
          <p14:tracePt t="89641" x="8802688" y="4225925"/>
          <p14:tracePt t="89648" x="8802688" y="4241800"/>
          <p14:tracePt t="89658" x="8802688" y="4265613"/>
          <p14:tracePt t="89665" x="8802688" y="4281488"/>
          <p14:tracePt t="89683" x="8802688" y="4298950"/>
          <p14:tracePt t="89701" x="8802688" y="4314825"/>
          <p14:tracePt t="89707" x="8802688" y="4346575"/>
          <p14:tracePt t="89716" x="8802688" y="4362450"/>
          <p14:tracePt t="89720" x="8802688" y="4394200"/>
          <p14:tracePt t="89730" x="8802688" y="4410075"/>
          <p14:tracePt t="89736" x="8802688" y="4441825"/>
          <p14:tracePt t="89748" x="8786813" y="4457700"/>
          <p14:tracePt t="89752" x="8770938" y="4489450"/>
          <p14:tracePt t="89770" x="8755063" y="4529138"/>
          <p14:tracePt t="89778" x="8739188" y="4545013"/>
          <p14:tracePt t="89820" x="8620125" y="4657725"/>
          <p14:tracePt t="89824" x="8588375" y="4673600"/>
          <p14:tracePt t="89840" x="8572500" y="4673600"/>
          <p14:tracePt t="89850" x="8556625" y="4673600"/>
          <p14:tracePt t="89977" x="8572500" y="4673600"/>
          <p14:tracePt t="89991" x="8588375" y="4657725"/>
          <p14:tracePt t="90024" x="8620125" y="4641850"/>
          <p14:tracePt t="90036" x="8931275" y="4513263"/>
          <p14:tracePt t="90040" x="9002713" y="4489450"/>
          <p14:tracePt t="90049" x="9034463" y="4489450"/>
          <p14:tracePt t="90057" x="9066213" y="4473575"/>
          <p14:tracePt t="90064" x="9082088" y="4473575"/>
          <p14:tracePt t="90136" x="9082088" y="4457700"/>
          <p14:tracePt t="90288" x="9097963" y="4457700"/>
          <p14:tracePt t="90480" x="9097963" y="4441825"/>
          <p14:tracePt t="90505" x="9145588" y="4441825"/>
          <p14:tracePt t="90512" x="9145588" y="4425950"/>
          <p14:tracePt t="90520" x="9161463" y="4425950"/>
          <p14:tracePt t="90528" x="9177338" y="4425950"/>
          <p14:tracePt t="90548" x="9193213" y="4410075"/>
          <p14:tracePt t="90577" x="9193213" y="4394200"/>
          <p14:tracePt t="90600" x="9193213" y="4378325"/>
          <p14:tracePt t="90651" x="9193213" y="4362450"/>
          <p14:tracePt t="90673" x="9193213" y="4346575"/>
          <p14:tracePt t="90696" x="9193213" y="4330700"/>
          <p14:tracePt t="90715" x="9217025" y="4314825"/>
          <p14:tracePt t="90734" x="9217025" y="4298950"/>
          <p14:tracePt t="90737" x="9234488" y="4281488"/>
          <p14:tracePt t="90749" x="9250363" y="4281488"/>
          <p14:tracePt t="90759" x="9250363" y="4265613"/>
          <p14:tracePt t="90761" x="9266238" y="4265613"/>
          <p14:tracePt t="90772" x="9266238" y="4241800"/>
          <p14:tracePt t="90786" x="9266238" y="4225925"/>
          <p14:tracePt t="90803" x="9282113" y="4210050"/>
          <p14:tracePt t="91009" x="9282113" y="4194175"/>
          <p14:tracePt t="91016" x="9297988" y="4194175"/>
          <p14:tracePt t="91024" x="9297988" y="4178300"/>
          <p14:tracePt t="91041" x="9313863" y="4162425"/>
          <p14:tracePt t="91070" x="9313863" y="4146550"/>
          <p14:tracePt t="91073" x="9313863" y="4130675"/>
          <p14:tracePt t="91125" x="9313863" y="4114800"/>
          <p14:tracePt t="91202" x="9329738" y="4114800"/>
          <p14:tracePt t="91208" x="9329738" y="4098925"/>
          <p14:tracePt t="91227" x="9345613" y="4098925"/>
          <p14:tracePt t="91245" x="9361488" y="4083050"/>
          <p14:tracePt t="91272" x="9377363" y="4083050"/>
          <p14:tracePt t="91280" x="9377363" y="4067175"/>
          <p14:tracePt t="91296" x="9393238" y="4067175"/>
          <p14:tracePt t="91728" x="9393238" y="4083050"/>
          <p14:tracePt t="91738" x="9393238" y="4114800"/>
          <p14:tracePt t="91744" x="9393238" y="4130675"/>
          <p14:tracePt t="91769" x="9377363" y="4210050"/>
          <p14:tracePt t="91778" x="9361488" y="4241800"/>
          <p14:tracePt t="91785" x="9345613" y="4281488"/>
          <p14:tracePt t="91792" x="9329738" y="4298950"/>
          <p14:tracePt t="91800" x="9329738" y="4330700"/>
          <p14:tracePt t="91821" x="9297988" y="4346575"/>
          <p14:tracePt t="91834" x="9297988" y="4362450"/>
          <p14:tracePt t="91968" x="9297988" y="4346575"/>
          <p14:tracePt t="92018" x="9297988" y="4330700"/>
          <p14:tracePt t="92160" x="9313863" y="4314825"/>
          <p14:tracePt t="92176" x="9313863" y="4298950"/>
          <p14:tracePt t="92184" x="9329738" y="4298950"/>
          <p14:tracePt t="92223" x="9345613" y="4281488"/>
          <p14:tracePt t="92304" x="9361488" y="4281488"/>
          <p14:tracePt t="92330" x="9377363" y="4265613"/>
          <p14:tracePt t="92336" x="9377363" y="4241800"/>
          <p14:tracePt t="92344" x="9393238" y="4241800"/>
          <p14:tracePt t="92353" x="9393238" y="4225925"/>
          <p14:tracePt t="92377" x="9409113" y="4210050"/>
          <p14:tracePt t="92401" x="9424988" y="4210050"/>
          <p14:tracePt t="92425" x="9424988" y="4194175"/>
          <p14:tracePt t="92449" x="9448800" y="4194175"/>
          <p14:tracePt t="92466" x="9464675" y="4178300"/>
          <p14:tracePt t="92489" x="9480550" y="4178300"/>
          <p14:tracePt t="92856" x="9496425" y="4178300"/>
          <p14:tracePt t="92887" x="9512300" y="4162425"/>
          <p14:tracePt t="92889" x="9528175" y="4162425"/>
          <p14:tracePt t="92896" x="9559925" y="4162425"/>
          <p14:tracePt t="92927" x="9575800" y="4146550"/>
          <p14:tracePt t="93368" x="9575800" y="4130675"/>
          <p14:tracePt t="93536" x="9575800" y="4114800"/>
          <p14:tracePt t="93593" x="9575800" y="4098925"/>
          <p14:tracePt t="93616" x="9575800" y="4083050"/>
          <p14:tracePt t="94352" x="9559925" y="4083050"/>
          <p14:tracePt t="94400" x="9544050" y="4083050"/>
          <p14:tracePt t="94480" x="9528175" y="4083050"/>
          <p14:tracePt t="94511" x="9528175" y="4067175"/>
          <p14:tracePt t="94536" x="9528175" y="4051300"/>
          <p14:tracePt t="94553" x="9528175" y="4035425"/>
          <p14:tracePt t="94570" x="9512300" y="4035425"/>
          <p14:tracePt t="94587" x="9512300" y="4011613"/>
          <p14:tracePt t="94608" x="9512300" y="3995738"/>
          <p14:tracePt t="94645" x="9512300" y="3979863"/>
          <p14:tracePt t="94664" x="9496425" y="3963988"/>
          <p14:tracePt t="94688" x="9496425" y="3948113"/>
          <p14:tracePt t="94696" x="9480550" y="3948113"/>
          <p14:tracePt t="94720" x="9464675" y="3930650"/>
          <p14:tracePt t="94753" x="9464675" y="3914775"/>
          <p14:tracePt t="94769" x="9448800" y="3914775"/>
          <p14:tracePt t="94777" x="9448800" y="3898900"/>
          <p14:tracePt t="96072" x="9424988" y="3883025"/>
          <p14:tracePt t="96110" x="9409113" y="3883025"/>
          <p14:tracePt t="103744" x="9409113" y="3898900"/>
          <p14:tracePt t="103768" x="9393238" y="3898900"/>
          <p14:tracePt t="103795" x="9377363" y="3914775"/>
          <p14:tracePt t="103811" x="9361488" y="3930650"/>
          <p14:tracePt t="103828" x="9345613" y="3948113"/>
          <p14:tracePt t="103832" x="9329738" y="3963988"/>
          <p14:tracePt t="103845" x="9297988" y="3979863"/>
          <p14:tracePt t="103849" x="9282113" y="3995738"/>
          <p14:tracePt t="103861" x="9250363" y="4011613"/>
          <p14:tracePt t="103864" x="9217025" y="4067175"/>
          <p14:tracePt t="103883" x="9145588" y="4114800"/>
          <p14:tracePt t="103898" x="9082088" y="4178300"/>
          <p14:tracePt t="103915" x="9002713" y="4210050"/>
          <p14:tracePt t="103920" x="8970963" y="4241800"/>
          <p14:tracePt t="103929" x="8931275" y="4265613"/>
          <p14:tracePt t="103952" x="8850313" y="4314825"/>
          <p14:tracePt t="103969" x="8755063" y="4378325"/>
          <p14:tracePt t="103984" x="8699500" y="4410075"/>
          <p14:tracePt t="104003" x="8651875" y="4425950"/>
          <p14:tracePt t="104019" x="8620125" y="4441825"/>
          <p14:tracePt t="104038" x="8604250" y="4441825"/>
          <p14:tracePt t="104088" x="8588375" y="4457700"/>
          <p14:tracePt t="104112" x="8572500" y="4457700"/>
          <p14:tracePt t="104130" x="8556625" y="4457700"/>
          <p14:tracePt t="104148" x="8540750" y="4457700"/>
          <p14:tracePt t="104164" x="8523288" y="4457700"/>
          <p14:tracePt t="104168" x="8507413" y="4457700"/>
          <p14:tracePt t="104187" x="8491538" y="4457700"/>
          <p14:tracePt t="104200" x="8467725" y="4457700"/>
          <p14:tracePt t="104240" x="8451850" y="4457700"/>
          <p14:tracePt t="104250" x="8435975" y="4457700"/>
          <p14:tracePt t="104257" x="8420100" y="4441825"/>
          <p14:tracePt t="104272" x="8404225" y="4441825"/>
          <p14:tracePt t="104311" x="8388350" y="4441825"/>
          <p14:tracePt t="104320" x="8372475" y="4441825"/>
          <p14:tracePt t="104336" x="8356600" y="4457700"/>
          <p14:tracePt t="104344" x="8340725" y="4457700"/>
          <p14:tracePt t="104353" x="8324850" y="4489450"/>
          <p14:tracePt t="104377" x="8237538" y="4513263"/>
          <p14:tracePt t="104394" x="8205788" y="4513263"/>
          <p14:tracePt t="104401" x="8189913" y="4513263"/>
          <p14:tracePt t="104411" x="8172450" y="4489450"/>
          <p14:tracePt t="104428" x="8156575" y="4457700"/>
          <p14:tracePt t="104445" x="8156575" y="4425950"/>
          <p14:tracePt t="104448" x="8156575" y="4410075"/>
          <p14:tracePt t="104465" x="8156575" y="4394200"/>
          <p14:tracePt t="110650" x="8156575" y="4410075"/>
          <p14:tracePt t="117440" x="8156575" y="4425950"/>
          <p14:tracePt t="117458" x="8124825" y="4441825"/>
          <p14:tracePt t="117464" x="8077200" y="4441825"/>
          <p14:tracePt t="117472" x="8045450" y="4441825"/>
          <p14:tracePt t="117495" x="7989888" y="4441825"/>
          <p14:tracePt t="117498" x="7974013" y="4441825"/>
          <p14:tracePt t="117571" x="7989888" y="4425950"/>
          <p14:tracePt t="117586" x="8013700" y="4410075"/>
          <p14:tracePt t="117608" x="8029575" y="4394200"/>
          <p14:tracePt t="117616" x="8061325" y="4362450"/>
          <p14:tracePt t="117624" x="8077200" y="4346575"/>
          <p14:tracePt t="117645" x="8093075" y="4314825"/>
          <p14:tracePt t="117648" x="8093075" y="4298950"/>
          <p14:tracePt t="117665" x="8108950" y="4265613"/>
          <p14:tracePt t="117695" x="8124825" y="4225925"/>
          <p14:tracePt t="117711" x="8124825" y="4210050"/>
          <p14:tracePt t="117720" x="8124825" y="4194175"/>
          <p14:tracePt t="117727" x="8124825" y="4178300"/>
          <p14:tracePt t="117744" x="8124825" y="4162425"/>
          <p14:tracePt t="117752" x="8124825" y="4146550"/>
          <p14:tracePt t="117769" x="8140700" y="4130675"/>
          <p14:tracePt t="117786" x="8156575" y="4114800"/>
          <p14:tracePt t="117810" x="8172450" y="4083050"/>
          <p14:tracePt t="117827" x="8205788" y="4067175"/>
          <p14:tracePt t="117842" x="8237538" y="4051300"/>
          <p14:tracePt t="117850" x="8261350" y="4035425"/>
          <p14:tracePt t="117858" x="8293100" y="4035425"/>
          <p14:tracePt t="117876" x="8340725" y="4011613"/>
          <p14:tracePt t="117907" x="8467725" y="3979863"/>
          <p14:tracePt t="117912" x="8507413" y="3963988"/>
          <p14:tracePt t="117920" x="8540750" y="3963988"/>
          <p14:tracePt t="117961" x="8572500" y="3948113"/>
          <p14:tracePt t="117970" x="8770938" y="3914775"/>
          <p14:tracePt t="117977" x="8786813" y="3914775"/>
          <p14:tracePt t="117984" x="8802688" y="3914775"/>
          <p14:tracePt t="118020" x="8834438" y="3914775"/>
          <p14:tracePt t="118037" x="8850313" y="3914775"/>
          <p14:tracePt t="118040" x="8866188" y="3914775"/>
          <p14:tracePt t="118057" x="8883650" y="3914775"/>
          <p14:tracePt t="118064" x="8899525" y="3930650"/>
          <p14:tracePt t="118072" x="8915400" y="3948113"/>
          <p14:tracePt t="118096" x="8947150" y="3995738"/>
          <p14:tracePt t="118108" x="8947150" y="4011613"/>
          <p14:tracePt t="118113" x="8947150" y="4051300"/>
          <p14:tracePt t="118120" x="8947150" y="4067175"/>
          <p14:tracePt t="118144" x="8947150" y="4146550"/>
          <p14:tracePt t="118162" x="8915400" y="4210050"/>
          <p14:tracePt t="118179" x="8899525" y="4265613"/>
          <p14:tracePt t="118194" x="8850313" y="4330700"/>
          <p14:tracePt t="118200" x="8818563" y="4362450"/>
          <p14:tracePt t="118214" x="8802688" y="4378325"/>
          <p14:tracePt t="118217" x="8786813" y="4378325"/>
          <p14:tracePt t="118248" x="8770938" y="4394200"/>
          <p14:tracePt t="118269" x="8699500" y="4410075"/>
          <p14:tracePt t="118272" x="8683625" y="4410075"/>
          <p14:tracePt t="118281" x="8651875" y="4410075"/>
          <p14:tracePt t="118302" x="8636000" y="4410075"/>
          <p14:tracePt t="118319" x="8540750" y="4394200"/>
          <p14:tracePt t="118320" x="8491538" y="4394200"/>
          <p14:tracePt t="118335" x="8435975" y="4394200"/>
          <p14:tracePt t="118336" x="8388350" y="4378325"/>
          <p14:tracePt t="118344" x="8356600" y="4378325"/>
          <p14:tracePt t="118352" x="8324850" y="4378325"/>
          <p14:tracePt t="118372" x="8277225" y="4378325"/>
          <p14:tracePt t="118382" x="8261350" y="4378325"/>
          <p14:tracePt t="118387" x="8237538" y="4362450"/>
          <p14:tracePt t="118403" x="8221663" y="4362450"/>
          <p14:tracePt t="118416" x="8205788" y="4362450"/>
          <p14:tracePt t="118444" x="8189913" y="4346575"/>
          <p14:tracePt t="118448" x="8172450" y="4330700"/>
          <p14:tracePt t="118464" x="8156575" y="4314825"/>
          <p14:tracePt t="118472" x="8156575" y="4298950"/>
          <p14:tracePt t="118482" x="8140700" y="4281488"/>
          <p14:tracePt t="118488" x="8124825" y="4265613"/>
          <p14:tracePt t="118519" x="8108950" y="4225925"/>
          <p14:tracePt t="118520" x="8108950" y="4210050"/>
          <p14:tracePt t="118536" x="8108950" y="4194175"/>
          <p14:tracePt t="118544" x="8093075" y="4194175"/>
          <p14:tracePt t="118552" x="8093075" y="4178300"/>
          <p14:tracePt t="118568" x="8093075" y="4162425"/>
          <p14:tracePt t="118596" x="8093075" y="4146550"/>
          <p14:tracePt t="118612" x="8093075" y="4130675"/>
          <p14:tracePt t="118624" x="8093075" y="4114800"/>
          <p14:tracePt t="118640" x="8093075" y="4098925"/>
          <p14:tracePt t="118848" x="8108950" y="4098925"/>
          <p14:tracePt t="118856" x="8124825" y="4098925"/>
          <p14:tracePt t="118864" x="8140700" y="4083050"/>
          <p14:tracePt t="118882" x="8156575" y="4083050"/>
          <p14:tracePt t="118895" x="8205788" y="4083050"/>
          <p14:tracePt t="118896" x="8221663" y="4083050"/>
          <p14:tracePt t="118910" x="8261350" y="4083050"/>
          <p14:tracePt t="118912" x="8293100" y="4083050"/>
          <p14:tracePt t="118920" x="8308975" y="4083050"/>
          <p14:tracePt t="118928" x="8324850" y="4083050"/>
          <p14:tracePt t="118952" x="8388350" y="4083050"/>
          <p14:tracePt t="118969" x="8404225" y="4083050"/>
          <p14:tracePt t="118977" x="8420100" y="4083050"/>
          <p14:tracePt t="118985" x="8435975" y="4083050"/>
          <p14:tracePt t="119001" x="8451850" y="4083050"/>
          <p14:tracePt t="119019" x="8491538" y="4083050"/>
          <p14:tracePt t="119035" x="8523288" y="4083050"/>
          <p14:tracePt t="119072" x="8540750" y="4083050"/>
          <p14:tracePt t="119097" x="8755063" y="4114800"/>
          <p14:tracePt t="119115" x="8786813" y="4114800"/>
          <p14:tracePt t="119120" x="8802688" y="4130675"/>
          <p14:tracePt t="119130" x="8818563" y="4130675"/>
          <p14:tracePt t="119136" x="8834438" y="4130675"/>
          <p14:tracePt t="119152" x="8850313" y="4146550"/>
          <p14:tracePt t="119186" x="8866188" y="4162425"/>
          <p14:tracePt t="119201" x="8866188" y="4178300"/>
          <p14:tracePt t="119224" x="8866188" y="4194175"/>
          <p14:tracePt t="119240" x="8866188" y="4210050"/>
          <p14:tracePt t="119249" x="8850313" y="4210050"/>
          <p14:tracePt t="119257" x="8850313" y="4225925"/>
          <p14:tracePt t="119264" x="8834438" y="4241800"/>
          <p14:tracePt t="119272" x="8834438" y="4265613"/>
          <p14:tracePt t="119296" x="8802688" y="4298950"/>
          <p14:tracePt t="119304" x="8786813" y="4314825"/>
          <p14:tracePt t="119312" x="8770938" y="4330700"/>
          <p14:tracePt t="119320" x="8755063" y="4346575"/>
          <p14:tracePt t="119345" x="8699500" y="4378325"/>
          <p14:tracePt t="119352" x="8683625" y="4394200"/>
          <p14:tracePt t="119361" x="8667750" y="4410075"/>
          <p14:tracePt t="119368" x="8651875" y="4410075"/>
          <p14:tracePt t="119377" x="8620125" y="4425950"/>
          <p14:tracePt t="119385" x="8604250" y="4441825"/>
          <p14:tracePt t="119392" x="8588375" y="4441825"/>
          <p14:tracePt t="119408" x="8572500" y="4441825"/>
          <p14:tracePt t="119408" x="8556625" y="4441825"/>
          <p14:tracePt t="119427" x="8523288" y="4441825"/>
          <p14:tracePt t="119448" x="8507413" y="4441825"/>
          <p14:tracePt t="119459" x="8451850" y="4457700"/>
          <p14:tracePt t="119464" x="8435975" y="4457700"/>
          <p14:tracePt t="119472" x="8420100" y="4457700"/>
          <p14:tracePt t="119484" x="8404225" y="4457700"/>
          <p14:tracePt t="119502" x="8356600" y="4457700"/>
          <p14:tracePt t="119518" x="8324850" y="4457700"/>
          <p14:tracePt t="119521" x="8308975" y="4457700"/>
          <p14:tracePt t="119532" x="8293100" y="4457700"/>
          <p14:tracePt t="119544" x="8277225" y="4457700"/>
          <p14:tracePt t="119552" x="8261350" y="4457700"/>
          <p14:tracePt t="119569" x="8221663" y="4457700"/>
          <p14:tracePt t="119586" x="8205788" y="4457700"/>
          <p14:tracePt t="119592" x="8189913" y="4457700"/>
          <p14:tracePt t="119601" x="8156575" y="4457700"/>
          <p14:tracePt t="119616" x="8124825" y="4473575"/>
          <p14:tracePt t="119624" x="8108950" y="4473575"/>
          <p14:tracePt t="119656" x="8077200" y="4473575"/>
          <p14:tracePt t="119669" x="8061325" y="4473575"/>
          <p14:tracePt t="119816" x="8061325" y="4457700"/>
          <p14:tracePt t="119823" x="8061325" y="4441825"/>
          <p14:tracePt t="119831" x="8045450" y="4425950"/>
          <p14:tracePt t="119840" x="8045450" y="4410075"/>
          <p14:tracePt t="119849" x="8029575" y="4394200"/>
          <p14:tracePt t="119857" x="8029575" y="4378325"/>
          <p14:tracePt t="119874" x="8013700" y="4346575"/>
          <p14:tracePt t="119883" x="8013700" y="4330700"/>
          <p14:tracePt t="119891" x="8013700" y="4314825"/>
          <p14:tracePt t="119898" x="8013700" y="4281488"/>
          <p14:tracePt t="119907" x="8013700" y="4265613"/>
          <p14:tracePt t="119912" x="8013700" y="4241800"/>
          <p14:tracePt t="119920" x="8013700" y="4225925"/>
          <p14:tracePt t="119928" x="8013700" y="4210050"/>
          <p14:tracePt t="119952" x="8013700" y="4146550"/>
          <p14:tracePt t="119969" x="8013700" y="4114800"/>
          <p14:tracePt t="119985" x="8029575" y="4083050"/>
          <p14:tracePt t="120002" x="8045450" y="4067175"/>
          <p14:tracePt t="120019" x="8061325" y="4035425"/>
          <p14:tracePt t="120024" x="8077200" y="4035425"/>
          <p14:tracePt t="120035" x="8093075" y="4011613"/>
          <p14:tracePt t="120040" x="8108950" y="3995738"/>
          <p14:tracePt t="120049" x="8140700" y="3995738"/>
          <p14:tracePt t="120065" x="8172450" y="3979863"/>
          <p14:tracePt t="120084" x="8189913" y="3963988"/>
          <p14:tracePt t="120099" x="8221663" y="3963988"/>
          <p14:tracePt t="120115" x="8237538" y="3963988"/>
          <p14:tracePt t="120120" x="8261350" y="3963988"/>
          <p14:tracePt t="120136" x="8293100" y="3963988"/>
          <p14:tracePt t="120144" x="8308975" y="3963988"/>
          <p14:tracePt t="120152" x="8340725" y="3979863"/>
          <p14:tracePt t="120170" x="8404225" y="3979863"/>
          <p14:tracePt t="120177" x="8451850" y="3979863"/>
          <p14:tracePt t="120186" x="8507413" y="3995738"/>
          <p14:tracePt t="120191" x="8572500" y="3995738"/>
          <p14:tracePt t="120201" x="8620125" y="3995738"/>
          <p14:tracePt t="120208" x="8683625" y="3995738"/>
          <p14:tracePt t="120216" x="8770938" y="3995738"/>
          <p14:tracePt t="120248" x="8866188" y="3995738"/>
          <p14:tracePt t="120261" x="9575800" y="3995738"/>
          <p14:tracePt t="120264" x="9775825" y="3995738"/>
          <p14:tracePt t="120272" x="9975850" y="3995738"/>
          <p14:tracePt t="120298" x="10533063" y="4011613"/>
          <p14:tracePt t="120313" x="10812463" y="4035425"/>
          <p14:tracePt t="120320" x="10931525" y="4035425"/>
          <p14:tracePt t="120328" x="11012488" y="4051300"/>
          <p14:tracePt t="120347" x="11163300" y="4051300"/>
          <p14:tracePt t="120353" x="11195050" y="4051300"/>
          <p14:tracePt t="120362" x="11242675" y="4035425"/>
          <p14:tracePt t="120379" x="11339513" y="4011613"/>
          <p14:tracePt t="120395" x="11410950" y="4011613"/>
          <p14:tracePt t="120407" x="11442700" y="4011613"/>
          <p14:tracePt t="120410" x="11490325" y="3995738"/>
          <p14:tracePt t="120416" x="11537950" y="3979863"/>
          <p14:tracePt t="120424" x="11585575" y="3979863"/>
          <p14:tracePt t="120451" x="11753850" y="3963988"/>
          <p14:tracePt t="120465" x="11920538" y="3963988"/>
          <p14:tracePt t="120472" x="12033250" y="3963988"/>
          <p14:tracePt t="120482" x="12168188" y="3963988"/>
        </p14:tracePtLst>
      </p14:laserTrace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95E39147-9373-4F99-BE09-F0CC473C3E78}"/>
              </a:ext>
            </a:extLst>
          </p:cNvPr>
          <p:cNvSpPr>
            <a:spLocks noGrp="1"/>
          </p:cNvSpPr>
          <p:nvPr>
            <p:ph type="title"/>
          </p:nvPr>
        </p:nvSpPr>
        <p:spPr/>
        <p:txBody>
          <a:bodyPr/>
          <a:lstStyle/>
          <a:p>
            <a:r>
              <a:rPr lang="en-US" dirty="0"/>
              <a:t>Mode Collapse</a:t>
            </a:r>
            <a:endParaRPr lang="ru-RU" dirty="0"/>
          </a:p>
        </p:txBody>
      </p:sp>
      <p:sp>
        <p:nvSpPr>
          <p:cNvPr id="10" name="Date Placeholder 3">
            <a:extLst>
              <a:ext uri="{FF2B5EF4-FFF2-40B4-BE49-F238E27FC236}">
                <a16:creationId xmlns:a16="http://schemas.microsoft.com/office/drawing/2014/main" id="{930B55B2-9729-874D-94EF-1A674D90BC5A}"/>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2" name="Footer Placeholder 4">
            <a:extLst>
              <a:ext uri="{FF2B5EF4-FFF2-40B4-BE49-F238E27FC236}">
                <a16:creationId xmlns:a16="http://schemas.microsoft.com/office/drawing/2014/main" id="{E8E15CAF-AC81-B94B-A3C2-B4892E8EF3AB}"/>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3" name="Slide Number Placeholder 5">
            <a:extLst>
              <a:ext uri="{FF2B5EF4-FFF2-40B4-BE49-F238E27FC236}">
                <a16:creationId xmlns:a16="http://schemas.microsoft.com/office/drawing/2014/main" id="{D6B174D6-3540-AC43-B680-95BB378138A6}"/>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24</a:t>
            </a:fld>
            <a:endParaRPr lang="ru-RU"/>
          </a:p>
        </p:txBody>
      </p:sp>
      <mc:AlternateContent xmlns:mc="http://schemas.openxmlformats.org/markup-compatibility/2006" xmlns:a14="http://schemas.microsoft.com/office/drawing/2010/main">
        <mc:Choice Requires="a14">
          <p:sp>
            <p:nvSpPr>
              <p:cNvPr id="14" name="Объект 5">
                <a:extLst>
                  <a:ext uri="{FF2B5EF4-FFF2-40B4-BE49-F238E27FC236}">
                    <a16:creationId xmlns:a16="http://schemas.microsoft.com/office/drawing/2014/main" id="{B5CD4CE3-4C57-8449-8E4A-844890B75FD0}"/>
                  </a:ext>
                </a:extLst>
              </p:cNvPr>
              <p:cNvSpPr>
                <a:spLocks noGrp="1"/>
              </p:cNvSpPr>
              <p:nvPr>
                <p:ph idx="13"/>
              </p:nvPr>
            </p:nvSpPr>
            <p:spPr>
              <a:xfrm>
                <a:off x="741482" y="1057818"/>
                <a:ext cx="5630657" cy="4680651"/>
              </a:xfrm>
            </p:spPr>
            <p:txBody>
              <a:bodyPr>
                <a:normAutofit/>
              </a:bodyPr>
              <a:lstStyle/>
              <a:p>
                <a:r>
                  <a:rPr lang="en-US" sz="2400" dirty="0"/>
                  <a:t>For fixed D:</a:t>
                </a:r>
              </a:p>
              <a:p>
                <a:pPr lvl="1"/>
                <a14:m>
                  <m:oMath xmlns:m="http://schemas.openxmlformats.org/officeDocument/2006/math">
                    <m:r>
                      <a:rPr lang="en-US" i="1" dirty="0" smtClean="0">
                        <a:latin typeface="Cambria Math" panose="02040503050406030204" pitchFamily="18" charset="0"/>
                      </a:rPr>
                      <m:t>𝐺</m:t>
                    </m:r>
                  </m:oMath>
                </a14:m>
                <a:r>
                  <a:rPr lang="en-US" dirty="0"/>
                  <a:t> tends to converge to a point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r>
                      <a:rPr lang="en-US" b="0" i="1" smtClean="0">
                        <a:latin typeface="Cambria Math" panose="02040503050406030204" pitchFamily="18" charset="0"/>
                      </a:rPr>
                      <m:t> </m:t>
                    </m:r>
                  </m:oMath>
                </a14:m>
                <a:r>
                  <a:rPr lang="en-US" dirty="0"/>
                  <a:t>that fools </a:t>
                </a:r>
                <a14:m>
                  <m:oMath xmlns:m="http://schemas.openxmlformats.org/officeDocument/2006/math">
                    <m:r>
                      <a:rPr lang="en-US" i="1" dirty="0" smtClean="0">
                        <a:latin typeface="Cambria Math" panose="02040503050406030204" pitchFamily="18" charset="0"/>
                      </a:rPr>
                      <m:t>𝐷</m:t>
                    </m:r>
                  </m:oMath>
                </a14:m>
                <a:r>
                  <a:rPr lang="en-US" dirty="0"/>
                  <a:t> the most.</a:t>
                </a:r>
              </a:p>
              <a:p>
                <a:pPr lvl="1"/>
                <a:r>
                  <a:rPr lang="en-US" dirty="0"/>
                  <a:t>In extreme cases, </a:t>
                </a:r>
                <a14:m>
                  <m:oMath xmlns:m="http://schemas.openxmlformats.org/officeDocument/2006/math">
                    <m:r>
                      <a:rPr lang="en-US" b="0" i="1" smtClean="0">
                        <a:latin typeface="Cambria Math" panose="02040503050406030204" pitchFamily="18" charset="0"/>
                      </a:rPr>
                      <m:t>𝐺</m:t>
                    </m:r>
                  </m:oMath>
                </a14:m>
                <a:r>
                  <a:rPr lang="en-US" dirty="0"/>
                  <a:t> becomes independent on </a:t>
                </a:r>
                <a14:m>
                  <m:oMath xmlns:m="http://schemas.openxmlformats.org/officeDocument/2006/math">
                    <m:r>
                      <a:rPr lang="en-US" b="0" i="1" smtClean="0">
                        <a:latin typeface="Cambria Math" panose="02040503050406030204" pitchFamily="18" charset="0"/>
                      </a:rPr>
                      <m:t>𝑧</m:t>
                    </m:r>
                  </m:oMath>
                </a14:m>
                <a:r>
                  <a:rPr lang="en-US" dirty="0"/>
                  <a:t>.</a:t>
                </a:r>
              </a:p>
              <a:p>
                <a:pPr lvl="1"/>
                <a:r>
                  <a:rPr lang="en-US" dirty="0"/>
                  <a:t>Gradient on </a:t>
                </a:r>
                <a14:m>
                  <m:oMath xmlns:m="http://schemas.openxmlformats.org/officeDocument/2006/math">
                    <m:r>
                      <a:rPr lang="en-US" i="1" dirty="0" smtClean="0">
                        <a:latin typeface="Cambria Math" panose="02040503050406030204" pitchFamily="18" charset="0"/>
                      </a:rPr>
                      <m:t>𝑧</m:t>
                    </m:r>
                  </m:oMath>
                </a14:m>
                <a:r>
                  <a:rPr lang="en-US" dirty="0"/>
                  <a:t> diminishes.</a:t>
                </a:r>
              </a:p>
              <a:p>
                <a:pPr marL="0" indent="0">
                  <a:buNone/>
                </a:pPr>
                <a:endParaRPr lang="en-US" sz="2400" dirty="0"/>
              </a:p>
              <a:p>
                <a:r>
                  <a:rPr lang="en-US" sz="2400" dirty="0"/>
                  <a:t>When D restarts:</a:t>
                </a:r>
              </a:p>
              <a:p>
                <a:pPr lvl="1"/>
                <a:r>
                  <a:rPr lang="en-US" dirty="0"/>
                  <a:t>Easily finds this </a:t>
                </a:r>
                <a14:m>
                  <m:oMath xmlns:m="http://schemas.openxmlformats.org/officeDocument/2006/math">
                    <m:sSup>
                      <m:sSupPr>
                        <m:ctrlPr>
                          <a:rPr lang="en-US" b="0" i="1" dirty="0" smtClean="0">
                            <a:latin typeface="Cambria Math" panose="02040503050406030204" pitchFamily="18" charset="0"/>
                          </a:rPr>
                        </m:ctrlPr>
                      </m:sSupPr>
                      <m:e>
                        <m:r>
                          <m:rPr>
                            <m:sty m:val="p"/>
                          </m:rPr>
                          <a:rPr lang="en-US" b="0" i="0" dirty="0" smtClean="0">
                            <a:latin typeface="Cambria Math" panose="02040503050406030204" pitchFamily="18" charset="0"/>
                          </a:rPr>
                          <m:t>x</m:t>
                        </m:r>
                      </m:e>
                      <m:sup>
                        <m:r>
                          <a:rPr lang="en-US" b="0" i="1" dirty="0" smtClean="0">
                            <a:latin typeface="Cambria Math" panose="02040503050406030204" pitchFamily="18" charset="0"/>
                          </a:rPr>
                          <m:t>∗</m:t>
                        </m:r>
                      </m:sup>
                    </m:sSup>
                  </m:oMath>
                </a14:m>
                <a:r>
                  <a:rPr lang="en-US" dirty="0"/>
                  <a:t>.</a:t>
                </a:r>
              </a:p>
              <a:p>
                <a:pPr lvl="1"/>
                <a:r>
                  <a:rPr lang="en-US" dirty="0"/>
                  <a:t>Pushes G to the next point </a:t>
                </a:r>
                <a14:m>
                  <m:oMath xmlns:m="http://schemas.openxmlformats.org/officeDocument/2006/math">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𝑥</m:t>
                        </m:r>
                      </m:e>
                      <m:sup>
                        <m:r>
                          <a:rPr lang="en-US" b="0" i="1" dirty="0" smtClean="0">
                            <a:latin typeface="Cambria Math" panose="02040503050406030204" pitchFamily="18" charset="0"/>
                          </a:rPr>
                          <m:t>∗∗</m:t>
                        </m:r>
                      </m:sup>
                    </m:sSup>
                  </m:oMath>
                </a14:m>
                <a:r>
                  <a:rPr lang="en-US" dirty="0"/>
                  <a:t>.</a:t>
                </a:r>
              </a:p>
            </p:txBody>
          </p:sp>
        </mc:Choice>
        <mc:Fallback xmlns="">
          <p:sp>
            <p:nvSpPr>
              <p:cNvPr id="14" name="Объект 5">
                <a:extLst>
                  <a:ext uri="{FF2B5EF4-FFF2-40B4-BE49-F238E27FC236}">
                    <a16:creationId xmlns:a16="http://schemas.microsoft.com/office/drawing/2014/main" id="{B5CD4CE3-4C57-8449-8E4A-844890B75FD0}"/>
                  </a:ext>
                </a:extLst>
              </p:cNvPr>
              <p:cNvSpPr>
                <a:spLocks noGrp="1" noRot="1" noChangeAspect="1" noMove="1" noResize="1" noEditPoints="1" noAdjustHandles="1" noChangeArrowheads="1" noChangeShapeType="1" noTextEdit="1"/>
              </p:cNvSpPr>
              <p:nvPr>
                <p:ph idx="13"/>
              </p:nvPr>
            </p:nvSpPr>
            <p:spPr>
              <a:xfrm>
                <a:off x="741482" y="1057818"/>
                <a:ext cx="5630657" cy="4680651"/>
              </a:xfrm>
              <a:blipFill>
                <a:blip r:embed="rId2"/>
                <a:stretch>
                  <a:fillRect l="-676" t="-1626"/>
                </a:stretch>
              </a:blipFill>
            </p:spPr>
            <p:txBody>
              <a:bodyPr/>
              <a:lstStyle/>
              <a:p>
                <a:r>
                  <a:rPr lang="ru-RU">
                    <a:noFill/>
                  </a:rPr>
                  <a:t> </a:t>
                </a:r>
              </a:p>
            </p:txBody>
          </p:sp>
        </mc:Fallback>
      </mc:AlternateContent>
      <p:pic>
        <p:nvPicPr>
          <p:cNvPr id="4" name="Рисунок 3">
            <a:extLst>
              <a:ext uri="{FF2B5EF4-FFF2-40B4-BE49-F238E27FC236}">
                <a16:creationId xmlns:a16="http://schemas.microsoft.com/office/drawing/2014/main" id="{7863649D-2AFC-3341-80F5-C98C7617B38D}"/>
              </a:ext>
            </a:extLst>
          </p:cNvPr>
          <p:cNvPicPr>
            <a:picLocks noChangeAspect="1"/>
          </p:cNvPicPr>
          <p:nvPr/>
        </p:nvPicPr>
        <p:blipFill>
          <a:blip r:embed="rId3"/>
          <a:stretch>
            <a:fillRect/>
          </a:stretch>
        </p:blipFill>
        <p:spPr>
          <a:xfrm>
            <a:off x="5994646" y="629816"/>
            <a:ext cx="5713604" cy="5137002"/>
          </a:xfrm>
          <a:prstGeom prst="rect">
            <a:avLst/>
          </a:prstGeom>
        </p:spPr>
      </p:pic>
      <p:sp>
        <p:nvSpPr>
          <p:cNvPr id="5" name="Прямоугольник 4">
            <a:extLst>
              <a:ext uri="{FF2B5EF4-FFF2-40B4-BE49-F238E27FC236}">
                <a16:creationId xmlns:a16="http://schemas.microsoft.com/office/drawing/2014/main" id="{0E34F1BD-C70D-4F4C-86B8-9173CFCC9105}"/>
              </a:ext>
            </a:extLst>
          </p:cNvPr>
          <p:cNvSpPr/>
          <p:nvPr/>
        </p:nvSpPr>
        <p:spPr>
          <a:xfrm>
            <a:off x="4859014" y="6160594"/>
            <a:ext cx="7140481" cy="369332"/>
          </a:xfrm>
          <a:prstGeom prst="rect">
            <a:avLst/>
          </a:prstGeom>
        </p:spPr>
        <p:txBody>
          <a:bodyPr wrap="none">
            <a:spAutoFit/>
          </a:bodyPr>
          <a:lstStyle/>
          <a:p>
            <a:r>
              <a:rPr lang="en-US" dirty="0">
                <a:solidFill>
                  <a:schemeClr val="bg1">
                    <a:lumMod val="50000"/>
                  </a:schemeClr>
                </a:solidFill>
                <a:hlinkClick r:id="rId4">
                  <a:extLst>
                    <a:ext uri="{A12FA001-AC4F-418D-AE19-62706E023703}">
                      <ahyp:hlinkClr xmlns:ahyp="http://schemas.microsoft.com/office/drawing/2018/hyperlinkcolor" val="tx"/>
                    </a:ext>
                  </a:extLst>
                </a:hlinkClick>
              </a:rPr>
              <a:t>T. Che </a:t>
            </a:r>
            <a:r>
              <a:rPr lang="ru-RU" dirty="0">
                <a:solidFill>
                  <a:schemeClr val="bg1">
                    <a:lumMod val="50000"/>
                  </a:schemeClr>
                </a:solidFill>
                <a:hlinkClick r:id="rId4">
                  <a:extLst>
                    <a:ext uri="{A12FA001-AC4F-418D-AE19-62706E023703}">
                      <ahyp:hlinkClr xmlns:ahyp="http://schemas.microsoft.com/office/drawing/2018/hyperlinkcolor" val="tx"/>
                    </a:ext>
                  </a:extLst>
                </a:hlinkClick>
              </a:rPr>
              <a:t>Mode Regularized Generative Adversarial Networks</a:t>
            </a:r>
            <a:r>
              <a:rPr lang="ru-RU" dirty="0">
                <a:solidFill>
                  <a:schemeClr val="bg1">
                    <a:lumMod val="50000"/>
                  </a:schemeClr>
                </a:solidFill>
              </a:rPr>
              <a:t> </a:t>
            </a:r>
            <a:r>
              <a:rPr lang="en-US" dirty="0">
                <a:solidFill>
                  <a:schemeClr val="bg1">
                    <a:lumMod val="50000"/>
                  </a:schemeClr>
                </a:solidFill>
              </a:rPr>
              <a:t>ICLR 2017</a:t>
            </a:r>
            <a:endParaRPr lang="ru-RU" dirty="0">
              <a:solidFill>
                <a:schemeClr val="bg1">
                  <a:lumMod val="50000"/>
                </a:schemeClr>
              </a:solidFill>
            </a:endParaRPr>
          </a:p>
        </p:txBody>
      </p:sp>
    </p:spTree>
    <p:extLst>
      <p:ext uri="{BB962C8B-B14F-4D97-AF65-F5344CB8AC3E}">
        <p14:creationId xmlns:p14="http://schemas.microsoft.com/office/powerpoint/2010/main" val="1612169144"/>
      </p:ext>
    </p:extLst>
  </p:cSld>
  <p:clrMapOvr>
    <a:masterClrMapping/>
  </p:clrMapOvr>
  <mc:AlternateContent xmlns:mc="http://schemas.openxmlformats.org/markup-compatibility/2006" xmlns:p14="http://schemas.microsoft.com/office/powerpoint/2010/main">
    <mc:Choice Requires="p14">
      <p:transition spd="slow" p14:dur="2000" advTm="122001"/>
    </mc:Choice>
    <mc:Fallback xmlns="">
      <p:transition spd="slow" advTm="122001"/>
    </mc:Fallback>
  </mc:AlternateContent>
  <p:extLst>
    <p:ext uri="{3A86A75C-4F4B-4683-9AE1-C65F6400EC91}">
      <p14:laserTraceLst xmlns:p14="http://schemas.microsoft.com/office/powerpoint/2010/main">
        <p14:tracePtLst>
          <p14:tracePt t="2336" x="12088813" y="1228725"/>
          <p14:tracePt t="2345" x="11984038" y="1212850"/>
          <p14:tracePt t="2354" x="11872913" y="1195388"/>
          <p14:tracePt t="2375" x="11625263" y="1163638"/>
          <p14:tracePt t="2390" x="11339513" y="1139825"/>
          <p14:tracePt t="2412" x="10996613" y="1108075"/>
          <p14:tracePt t="2412" x="10796588" y="1076325"/>
          <p14:tracePt t="2423" x="10564813" y="1060450"/>
          <p14:tracePt t="2441" x="9823450" y="1028700"/>
          <p14:tracePt t="2457" x="9361488" y="996950"/>
          <p14:tracePt t="2474" x="8883650" y="981075"/>
          <p14:tracePt t="2482" x="8636000" y="965200"/>
          <p14:tracePt t="2490" x="8388350" y="949325"/>
          <p14:tracePt t="2507" x="7847013" y="877888"/>
          <p14:tracePt t="2524" x="7319963" y="765175"/>
          <p14:tracePt t="2540" x="6826250" y="646113"/>
          <p14:tracePt t="2562" x="6211888" y="519113"/>
          <p14:tracePt t="2574" x="6075363" y="485775"/>
          <p14:tracePt t="2590" x="5980113" y="469900"/>
          <p14:tracePt t="2608" x="5980113" y="485775"/>
          <p14:tracePt t="2624" x="5980113" y="501650"/>
          <p14:tracePt t="2641" x="5995988" y="661988"/>
          <p14:tracePt t="2656" x="6027738" y="796925"/>
          <p14:tracePt t="2674" x="6059488" y="844550"/>
          <p14:tracePt t="2681" x="6059488" y="877888"/>
          <p14:tracePt t="2690" x="6059488" y="893763"/>
          <p14:tracePt t="2708" x="6059488" y="965200"/>
          <p14:tracePt t="2724" x="6075363" y="996950"/>
          <p14:tracePt t="2729" x="6075363" y="1012825"/>
          <p14:tracePt t="2740" x="6075363" y="1028700"/>
          <p14:tracePt t="2757" x="6075363" y="1044575"/>
          <p14:tracePt t="2774" x="6075363" y="1060450"/>
          <p14:tracePt t="2849" x="6075363" y="1076325"/>
          <p14:tracePt t="2864" x="6059488" y="1092200"/>
          <p14:tracePt t="2865" x="6043613" y="1108075"/>
          <p14:tracePt t="2875" x="6027738" y="1123950"/>
          <p14:tracePt t="2885" x="6011863" y="1123950"/>
          <p14:tracePt t="2889" x="5995988" y="1139825"/>
          <p14:tracePt t="2897" x="5995988" y="1163638"/>
          <p14:tracePt t="2905" x="5980113" y="1163638"/>
          <p14:tracePt t="2923" x="5964238" y="1163638"/>
          <p14:tracePt t="2929" x="5964238" y="1179513"/>
          <p14:tracePt t="3009" x="5948363" y="1195388"/>
          <p14:tracePt t="3017" x="5916613" y="1212850"/>
          <p14:tracePt t="3024" x="5900738" y="1228725"/>
          <p14:tracePt t="3032" x="5868988" y="1228725"/>
          <p14:tracePt t="3041" x="5829300" y="1244600"/>
          <p14:tracePt t="3049" x="5797550" y="1260475"/>
          <p14:tracePt t="3073" x="5668963" y="1323975"/>
          <p14:tracePt t="3083" x="5597525" y="1339850"/>
          <p14:tracePt t="3089" x="5518150" y="1355725"/>
          <p14:tracePt t="3096" x="5454650" y="1395413"/>
          <p14:tracePt t="3105" x="5365750" y="1411288"/>
          <p14:tracePt t="3124" x="5207000" y="1427163"/>
          <p14:tracePt t="3130" x="5143500" y="1458913"/>
          <p14:tracePt t="3139" x="5056188" y="1458913"/>
          <p14:tracePt t="3145" x="4991100" y="1474788"/>
          <p14:tracePt t="3153" x="4943475" y="1490663"/>
          <p14:tracePt t="3174" x="4856163" y="1490663"/>
          <p14:tracePt t="3177" x="4840288" y="1490663"/>
          <p14:tracePt t="3193" x="4840288" y="1506538"/>
          <p14:tracePt t="4313" x="4840288" y="1522413"/>
          <p14:tracePt t="5449" x="4824413" y="1522413"/>
          <p14:tracePt t="5465" x="4808538" y="1522413"/>
          <p14:tracePt t="5473" x="4792663" y="1522413"/>
          <p14:tracePt t="5497" x="4776788" y="1522413"/>
          <p14:tracePt t="5504" x="4695825" y="1555750"/>
          <p14:tracePt t="5521" x="4695825" y="1571625"/>
          <p14:tracePt t="6146" x="4695825" y="1555750"/>
          <p14:tracePt t="6169" x="4679950" y="1538288"/>
          <p14:tracePt t="6197" x="4679950" y="1522413"/>
          <p14:tracePt t="6202" x="4664075" y="1522413"/>
          <p14:tracePt t="6247" x="4624388" y="1490663"/>
          <p14:tracePt t="6249" x="4608513" y="1490663"/>
          <p14:tracePt t="6265" x="4576763" y="1474788"/>
          <p14:tracePt t="6273" x="4560888" y="1474788"/>
          <p14:tracePt t="6280" x="4529138" y="1458913"/>
          <p14:tracePt t="6289" x="4513263" y="1443038"/>
          <p14:tracePt t="6297" x="4497388" y="1443038"/>
          <p14:tracePt t="6323" x="4481513" y="1443038"/>
          <p14:tracePt t="6329" x="4465638" y="1443038"/>
          <p14:tracePt t="6345" x="4449763" y="1443038"/>
          <p14:tracePt t="6377" x="4410075" y="1427163"/>
          <p14:tracePt t="6394" x="4394200" y="1427163"/>
          <p14:tracePt t="6401" x="4378325" y="1427163"/>
          <p14:tracePt t="6410" x="4378325" y="1443038"/>
          <p14:tracePt t="6417" x="4362450" y="1443038"/>
          <p14:tracePt t="6425" x="4344988" y="1443038"/>
          <p14:tracePt t="6449" x="4313238" y="1443038"/>
          <p14:tracePt t="6465" x="4297363" y="1458913"/>
          <p14:tracePt t="7922" x="4281488" y="1458913"/>
          <p14:tracePt t="7941" x="4217988" y="1490663"/>
          <p14:tracePt t="7944" x="4186238" y="1490663"/>
          <p14:tracePt t="7953" x="4162425" y="1490663"/>
          <p14:tracePt t="7960" x="4130675" y="1506538"/>
          <p14:tracePt t="7969" x="4098925" y="1506538"/>
          <p14:tracePt t="7978" x="4083050" y="1522413"/>
          <p14:tracePt t="8002" x="4051300" y="1522413"/>
          <p14:tracePt t="8018" x="4035425" y="1522413"/>
          <p14:tracePt t="8035" x="4019550" y="1522413"/>
          <p14:tracePt t="8049" x="4002088" y="1522413"/>
          <p14:tracePt t="8073" x="3986213" y="1538288"/>
          <p14:tracePt t="8089" x="3954463" y="1538288"/>
          <p14:tracePt t="8105" x="3930650" y="1538288"/>
          <p14:tracePt t="8113" x="3930650" y="1555750"/>
          <p14:tracePt t="8129" x="3914775" y="1555750"/>
          <p14:tracePt t="8148" x="3898900" y="1555750"/>
          <p14:tracePt t="8169" x="3883025" y="1571625"/>
          <p14:tracePt t="8202" x="3867150" y="1571625"/>
          <p14:tracePt t="8221" x="3851275" y="1571625"/>
          <p14:tracePt t="8225" x="3835400" y="1571625"/>
          <p14:tracePt t="8235" x="3819525" y="1571625"/>
          <p14:tracePt t="8241" x="3803650" y="1571625"/>
          <p14:tracePt t="8248" x="3787775" y="1571625"/>
          <p14:tracePt t="8273" x="3771900" y="1571625"/>
          <p14:tracePt t="8363" x="3756025" y="1587500"/>
          <p14:tracePt t="8377" x="3740150" y="1587500"/>
          <p14:tracePt t="8386" x="3740150" y="1603375"/>
          <p14:tracePt t="8406" x="3724275" y="1603375"/>
          <p14:tracePt t="8512" x="3708400" y="1619250"/>
          <p14:tracePt t="8520" x="3708400" y="1643063"/>
          <p14:tracePt t="8529" x="3684588" y="1658938"/>
          <p14:tracePt t="8537" x="3668713" y="1658938"/>
          <p14:tracePt t="8545" x="3668713" y="1674813"/>
          <p14:tracePt t="8553" x="3651250" y="1690688"/>
          <p14:tracePt t="8574" x="3635375" y="1706563"/>
          <p14:tracePt t="8577" x="3619500" y="1722438"/>
          <p14:tracePt t="8592" x="3603625" y="1722438"/>
          <p14:tracePt t="8593" x="3603625" y="1738313"/>
          <p14:tracePt t="8602" x="3587750" y="1738313"/>
          <p14:tracePt t="8617" x="3571875" y="1754188"/>
          <p14:tracePt t="8625" x="3556000" y="1754188"/>
          <p14:tracePt t="8650" x="3524250" y="1770063"/>
          <p14:tracePt t="8667" x="3508375" y="1785938"/>
          <p14:tracePt t="8685" x="3452813" y="1801813"/>
          <p14:tracePt t="8701" x="3421063" y="1817688"/>
          <p14:tracePt t="8706" x="3405188" y="1833563"/>
          <p14:tracePt t="8714" x="3389313" y="1849438"/>
          <p14:tracePt t="8755" x="3373438" y="1849438"/>
          <p14:tracePt t="8774" x="3260725" y="1954213"/>
          <p14:tracePt t="8777" x="3244850" y="1954213"/>
          <p14:tracePt t="8789" x="3244850" y="1970088"/>
          <p14:tracePt t="8792" x="3228975" y="1970088"/>
          <p14:tracePt t="8810" x="3205163" y="1985963"/>
          <p14:tracePt t="9066" x="3205163" y="2001838"/>
          <p14:tracePt t="9072" x="3189288" y="2001838"/>
          <p14:tracePt t="9160" x="3173413" y="2001838"/>
          <p14:tracePt t="9297" x="3173413" y="2017713"/>
          <p14:tracePt t="9401" x="3173413" y="2001838"/>
          <p14:tracePt t="9417" x="3173413" y="1985963"/>
          <p14:tracePt t="9431" x="3173413" y="1970088"/>
          <p14:tracePt t="9448" x="3189288" y="1970088"/>
          <p14:tracePt t="9463" x="3189288" y="1954213"/>
          <p14:tracePt t="9673" x="3205163" y="1970088"/>
          <p14:tracePt t="9681" x="3244850" y="2001838"/>
          <p14:tracePt t="9689" x="3260725" y="2017713"/>
          <p14:tracePt t="9698" x="3308350" y="2033588"/>
          <p14:tracePt t="9710" x="3325813" y="2049463"/>
          <p14:tracePt t="9730" x="3421063" y="2081213"/>
          <p14:tracePt t="9744" x="3452813" y="2097088"/>
          <p14:tracePt t="9753" x="3476625" y="2097088"/>
          <p14:tracePt t="9769" x="3476625" y="2120900"/>
          <p14:tracePt t="10058" x="3452813" y="2120900"/>
          <p14:tracePt t="10065" x="3436938" y="2120900"/>
          <p14:tracePt t="10072" x="3421063" y="2120900"/>
          <p14:tracePt t="10080" x="3405188" y="2120900"/>
          <p14:tracePt t="10089" x="3389313" y="2120900"/>
          <p14:tracePt t="10097" x="3373438" y="2120900"/>
          <p14:tracePt t="10110" x="3357563" y="2097088"/>
          <p14:tracePt t="10128" x="3341688" y="2097088"/>
          <p14:tracePt t="10145" x="3325813" y="2097088"/>
          <p14:tracePt t="10161" x="3308350" y="2097088"/>
          <p14:tracePt t="10198" x="3292475" y="2097088"/>
          <p14:tracePt t="10215" x="3292475" y="2081213"/>
          <p14:tracePt t="10225" x="3276600" y="2081213"/>
          <p14:tracePt t="10288" x="3276600" y="2065338"/>
          <p14:tracePt t="10754" x="3260725" y="2065338"/>
          <p14:tracePt t="10777" x="3244850" y="2065338"/>
          <p14:tracePt t="10802" x="3228975" y="2065338"/>
          <p14:tracePt t="10825" x="3205163" y="2065338"/>
          <p14:tracePt t="11699" x="3189288" y="2065338"/>
          <p14:tracePt t="11705" x="3173413" y="2065338"/>
          <p14:tracePt t="11713" x="3157538" y="2065338"/>
          <p14:tracePt t="11721" x="3141663" y="2065338"/>
          <p14:tracePt t="11730" x="3125788" y="2065338"/>
          <p14:tracePt t="11747" x="3078163" y="2049463"/>
          <p14:tracePt t="11753" x="3062288" y="2049463"/>
          <p14:tracePt t="11778" x="3046413" y="2049463"/>
          <p14:tracePt t="11785" x="3046413" y="2033588"/>
          <p14:tracePt t="11804" x="3046413" y="2017713"/>
          <p14:tracePt t="11819" x="3046413" y="2001838"/>
          <p14:tracePt t="11836" x="3046413" y="1985963"/>
          <p14:tracePt t="11849" x="3062288" y="1970088"/>
          <p14:tracePt t="11857" x="3062288" y="1954213"/>
          <p14:tracePt t="11885" x="3062288" y="1938338"/>
          <p14:tracePt t="11892" x="3062288" y="1922463"/>
          <p14:tracePt t="11897" x="3078163" y="1922463"/>
          <p14:tracePt t="11907" x="3078163" y="1906588"/>
          <p14:tracePt t="11921" x="3078163" y="1890713"/>
          <p14:tracePt t="11929" x="3094038" y="1890713"/>
          <p14:tracePt t="11954" x="3109913" y="1849438"/>
          <p14:tracePt t="11972" x="3141663" y="1833563"/>
          <p14:tracePt t="11977" x="3157538" y="1817688"/>
          <p14:tracePt t="11988" x="3173413" y="1801813"/>
          <p14:tracePt t="11993" x="3189288" y="1785938"/>
          <p14:tracePt t="12002" x="3228975" y="1770063"/>
          <p14:tracePt t="12023" x="3276600" y="1754188"/>
          <p14:tracePt t="12025" x="3292475" y="1738313"/>
          <p14:tracePt t="12040" x="3357563" y="1706563"/>
          <p14:tracePt t="12065" x="3373438" y="1690688"/>
          <p14:tracePt t="12073" x="3436938" y="1674813"/>
          <p14:tracePt t="12081" x="3508375" y="1658938"/>
          <p14:tracePt t="12105" x="3571875" y="1643063"/>
          <p14:tracePt t="12120" x="3635375" y="1643063"/>
          <p14:tracePt t="12137" x="3708400" y="1643063"/>
          <p14:tracePt t="12155" x="3756025" y="1643063"/>
          <p14:tracePt t="12171" x="3819525" y="1643063"/>
          <p14:tracePt t="12176" x="3835400" y="1643063"/>
          <p14:tracePt t="12187" x="3867150" y="1643063"/>
          <p14:tracePt t="12193" x="3883025" y="1643063"/>
          <p14:tracePt t="12201" x="3914775" y="1643063"/>
          <p14:tracePt t="12224" x="4019550" y="1643063"/>
          <p14:tracePt t="12240" x="4083050" y="1643063"/>
          <p14:tracePt t="12248" x="4114800" y="1643063"/>
          <p14:tracePt t="12274" x="4217988" y="1643063"/>
          <p14:tracePt t="12281" x="4249738" y="1643063"/>
          <p14:tracePt t="12290" x="4265613" y="1643063"/>
          <p14:tracePt t="12297" x="4297363" y="1643063"/>
          <p14:tracePt t="12305" x="4313238" y="1643063"/>
          <p14:tracePt t="12313" x="4344988" y="1658938"/>
          <p14:tracePt t="12330" x="4362450" y="1658938"/>
          <p14:tracePt t="12348" x="4394200" y="1674813"/>
          <p14:tracePt t="12356" x="4394200" y="1690688"/>
          <p14:tracePt t="12364" x="4394200" y="1706563"/>
          <p14:tracePt t="12369" x="4394200" y="1722438"/>
          <p14:tracePt t="12381" x="4394200" y="1738313"/>
          <p14:tracePt t="12386" x="4394200" y="1754188"/>
          <p14:tracePt t="12404" x="4394200" y="1785938"/>
          <p14:tracePt t="12421" x="4394200" y="1817688"/>
          <p14:tracePt t="12425" x="4378325" y="1817688"/>
          <p14:tracePt t="12437" x="4378325" y="1833563"/>
          <p14:tracePt t="12440" x="4362450" y="1849438"/>
          <p14:tracePt t="12448" x="4362450" y="1873250"/>
          <p14:tracePt t="12473" x="4344988" y="1873250"/>
          <p14:tracePt t="12485" x="4329113" y="1890713"/>
          <p14:tracePt t="12489" x="4281488" y="1922463"/>
          <p14:tracePt t="12506" x="4233863" y="1922463"/>
          <p14:tracePt t="12523" x="4202113" y="1938338"/>
          <p14:tracePt t="12529" x="4186238" y="1938338"/>
          <p14:tracePt t="12538" x="4146550" y="1938338"/>
          <p14:tracePt t="12544" x="4130675" y="1938338"/>
          <p14:tracePt t="12552" x="4083050" y="1938338"/>
          <p14:tracePt t="12560" x="4051300" y="1938338"/>
          <p14:tracePt t="12580" x="3954463" y="1938338"/>
          <p14:tracePt t="12595" x="3867150" y="1954213"/>
          <p14:tracePt t="12602" x="3819525" y="1954213"/>
          <p14:tracePt t="12610" x="3787775" y="1954213"/>
          <p14:tracePt t="12617" x="3771900" y="1954213"/>
          <p14:tracePt t="12625" x="3740150" y="1954213"/>
          <p14:tracePt t="12649" x="3651250" y="1954213"/>
          <p14:tracePt t="12657" x="3635375" y="1954213"/>
          <p14:tracePt t="12666" x="3619500" y="1954213"/>
          <p14:tracePt t="12673" x="3603625" y="1954213"/>
          <p14:tracePt t="12681" x="3571875" y="1954213"/>
          <p14:tracePt t="12697" x="3556000" y="1954213"/>
          <p14:tracePt t="12705" x="3540125" y="1954213"/>
          <p14:tracePt t="12717" x="3524250" y="1954213"/>
          <p14:tracePt t="12734" x="3492500" y="1954213"/>
          <p14:tracePt t="12750" x="3476625" y="1954213"/>
          <p14:tracePt t="12752" x="3452813" y="1954213"/>
          <p14:tracePt t="12768" x="3436938" y="1954213"/>
          <p14:tracePt t="12785" x="3421063" y="1954213"/>
          <p14:tracePt t="12801" x="3405188" y="1954213"/>
          <p14:tracePt t="12829" x="3373438" y="1954213"/>
          <p14:tracePt t="12846" x="3341688" y="1954213"/>
          <p14:tracePt t="12848" x="3325813" y="1954213"/>
          <p14:tracePt t="12863" x="3308350" y="1954213"/>
          <p14:tracePt t="12864" x="3292475" y="1954213"/>
          <p14:tracePt t="12873" x="3276600" y="1938338"/>
          <p14:tracePt t="12885" x="3260725" y="1938338"/>
          <p14:tracePt t="12898" x="3228975" y="1938338"/>
          <p14:tracePt t="12905" x="3205163" y="1938338"/>
          <p14:tracePt t="12915" x="3173413" y="1938338"/>
          <p14:tracePt t="12921" x="3157538" y="1938338"/>
          <p14:tracePt t="12930" x="3141663" y="1938338"/>
          <p14:tracePt t="12939" x="3109913" y="1938338"/>
          <p14:tracePt t="12959" x="3078163" y="1938338"/>
          <p14:tracePt t="12976" x="3030538" y="1938338"/>
          <p14:tracePt t="12995" x="3014663" y="1938338"/>
          <p14:tracePt t="13001" x="3014663" y="1922463"/>
          <p14:tracePt t="13017" x="3014663" y="1906588"/>
          <p14:tracePt t="13025" x="2998788" y="1890713"/>
          <p14:tracePt t="13049" x="2974975" y="1849438"/>
          <p14:tracePt t="13064" x="2974975" y="1833563"/>
          <p14:tracePt t="13065" x="2974975" y="1801813"/>
          <p14:tracePt t="13073" x="2974975" y="1785938"/>
          <p14:tracePt t="13098" x="2957513" y="1722438"/>
          <p14:tracePt t="13105" x="2957513" y="1706563"/>
          <p14:tracePt t="13114" x="2957513" y="1674813"/>
          <p14:tracePt t="13131" x="2957513" y="1643063"/>
          <p14:tracePt t="13149" x="2998788" y="1587500"/>
          <p14:tracePt t="13152" x="3014663" y="1555750"/>
          <p14:tracePt t="13164" x="3030538" y="1538288"/>
          <p14:tracePt t="13169" x="3062288" y="1506538"/>
          <p14:tracePt t="13177" x="3078163" y="1490663"/>
          <p14:tracePt t="13200" x="3125788" y="1443038"/>
          <p14:tracePt t="13202" x="3157538" y="1443038"/>
          <p14:tracePt t="13218" x="3189288" y="1427163"/>
          <p14:tracePt t="13233" x="3228975" y="1427163"/>
          <p14:tracePt t="13275" x="3508375" y="1427163"/>
          <p14:tracePt t="13290" x="3587750" y="1427163"/>
          <p14:tracePt t="13297" x="3651250" y="1427163"/>
          <p14:tracePt t="13305" x="3724275" y="1427163"/>
          <p14:tracePt t="13312" x="3787775" y="1427163"/>
          <p14:tracePt t="13321" x="3851275" y="1427163"/>
          <p14:tracePt t="13329" x="3914775" y="1427163"/>
          <p14:tracePt t="13348" x="4019550" y="1458913"/>
          <p14:tracePt t="13354" x="4051300" y="1458913"/>
          <p14:tracePt t="13362" x="4083050" y="1474788"/>
          <p14:tracePt t="13368" x="4114800" y="1474788"/>
          <p14:tracePt t="13377" x="4146550" y="1490663"/>
          <p14:tracePt t="13402" x="4217988" y="1506538"/>
          <p14:tracePt t="13404" x="4249738" y="1522413"/>
          <p14:tracePt t="13409" x="4265613" y="1538288"/>
          <p14:tracePt t="13417" x="4281488" y="1538288"/>
          <p14:tracePt t="13425" x="4297363" y="1555750"/>
          <p14:tracePt t="13433" x="4313238" y="1555750"/>
          <p14:tracePt t="13443" x="4313238" y="1571625"/>
          <p14:tracePt t="13449" x="4329113" y="1571625"/>
          <p14:tracePt t="13473" x="4344988" y="1603375"/>
          <p14:tracePt t="13488" x="4362450" y="1619250"/>
          <p14:tracePt t="13530" x="4362450" y="1643063"/>
          <p14:tracePt t="13545" x="4362450" y="1658938"/>
          <p14:tracePt t="13568" x="4362450" y="1674813"/>
          <p14:tracePt t="13601" x="4362450" y="1690688"/>
          <p14:tracePt t="13602" x="4344988" y="1690688"/>
          <p14:tracePt t="13618" x="4329113" y="1722438"/>
          <p14:tracePt t="13627" x="4313238" y="1738313"/>
          <p14:tracePt t="13634" x="4297363" y="1738313"/>
          <p14:tracePt t="13640" x="4265613" y="1754188"/>
          <p14:tracePt t="13648" x="4249738" y="1770063"/>
          <p14:tracePt t="13673" x="4186238" y="1801813"/>
          <p14:tracePt t="13697" x="4162425" y="1801813"/>
          <p14:tracePt t="13705" x="4083050" y="1833563"/>
          <p14:tracePt t="13723" x="4067175" y="1849438"/>
          <p14:tracePt t="13730" x="4019550" y="1873250"/>
          <p14:tracePt t="13739" x="4002088" y="1873250"/>
          <p14:tracePt t="13745" x="3986213" y="1890713"/>
          <p14:tracePt t="13761" x="3970338" y="1890713"/>
          <p14:tracePt t="13778" x="3930650" y="1906588"/>
          <p14:tracePt t="13803" x="3914775" y="1922463"/>
          <p14:tracePt t="13813" x="3898900" y="1922463"/>
          <p14:tracePt t="13820" x="3883025" y="1922463"/>
          <p14:tracePt t="13835" x="3867150" y="1938338"/>
          <p14:tracePt t="13840" x="3851275" y="1938338"/>
          <p14:tracePt t="13848" x="3835400" y="1938338"/>
          <p14:tracePt t="13874" x="3771900" y="1938338"/>
          <p14:tracePt t="13881" x="3756025" y="1954213"/>
          <p14:tracePt t="13888" x="3740150" y="1954213"/>
          <p14:tracePt t="13896" x="3724275" y="1954213"/>
          <p14:tracePt t="13912" x="3708400" y="1970088"/>
          <p14:tracePt t="13929" x="3684588" y="1970088"/>
          <p14:tracePt t="13949" x="3651250" y="1970088"/>
          <p14:tracePt t="13964" x="3635375" y="1970088"/>
          <p14:tracePt t="13968" x="3619500" y="1970088"/>
          <p14:tracePt t="13977" x="3603625" y="1970088"/>
          <p14:tracePt t="14001" x="3571875" y="1970088"/>
          <p14:tracePt t="14018" x="3556000" y="1970088"/>
          <p14:tracePt t="14036" x="3540125" y="1970088"/>
          <p14:tracePt t="14048" x="3524250" y="1970088"/>
          <p14:tracePt t="14073" x="3476625" y="1970088"/>
          <p14:tracePt t="14086" x="3452813" y="1970088"/>
          <p14:tracePt t="14089" x="3436938" y="1970088"/>
          <p14:tracePt t="14105" x="3421063" y="1970088"/>
          <p14:tracePt t="14113" x="3405188" y="1970088"/>
          <p14:tracePt t="14121" x="3373438" y="1954213"/>
          <p14:tracePt t="14146" x="3341688" y="1954213"/>
          <p14:tracePt t="14184" x="3325813" y="1938338"/>
          <p14:tracePt t="14198" x="3308350" y="1906588"/>
          <p14:tracePt t="14215" x="3308350" y="1890713"/>
          <p14:tracePt t="14217" x="3308350" y="1873250"/>
          <p14:tracePt t="14225" x="3292475" y="1873250"/>
          <p14:tracePt t="14235" x="3292475" y="1849438"/>
          <p14:tracePt t="14256" x="3292475" y="1833563"/>
          <p14:tracePt t="14272" x="3276600" y="1817688"/>
          <p14:tracePt t="14297" x="3276600" y="1785938"/>
          <p14:tracePt t="14313" x="3260725" y="1770063"/>
          <p14:tracePt t="14321" x="3260725" y="1754188"/>
          <p14:tracePt t="14329" x="3260725" y="1738313"/>
          <p14:tracePt t="14346" x="3260725" y="1706563"/>
          <p14:tracePt t="14353" x="3260725" y="1674813"/>
          <p14:tracePt t="14363" x="3260725" y="1658938"/>
          <p14:tracePt t="14368" x="3260725" y="1643063"/>
          <p14:tracePt t="14377" x="3276600" y="1603375"/>
          <p14:tracePt t="14385" x="3292475" y="1587500"/>
          <p14:tracePt t="14404" x="3308350" y="1538288"/>
          <p14:tracePt t="14421" x="3341688" y="1506538"/>
          <p14:tracePt t="14438" x="3389313" y="1474788"/>
          <p14:tracePt t="14455" x="3492500" y="1443038"/>
          <p14:tracePt t="14471" x="3571875" y="1427163"/>
          <p14:tracePt t="14472" x="3603625" y="1427163"/>
          <p14:tracePt t="14488" x="3635375" y="1427163"/>
          <p14:tracePt t="14488" x="3668713" y="1427163"/>
          <p14:tracePt t="14496" x="3708400" y="1427163"/>
          <p14:tracePt t="14505" x="3740150" y="1427163"/>
          <p14:tracePt t="14523" x="3787775" y="1427163"/>
          <p14:tracePt t="14531" x="3835400" y="1427163"/>
          <p14:tracePt t="14539" x="3867150" y="1427163"/>
          <p14:tracePt t="14556" x="3954463" y="1443038"/>
          <p14:tracePt t="14572" x="4019550" y="1458913"/>
          <p14:tracePt t="14577" x="4051300" y="1458913"/>
          <p14:tracePt t="14589" x="4098925" y="1474788"/>
          <p14:tracePt t="14592" x="4130675" y="1474788"/>
          <p14:tracePt t="14601" x="4146550" y="1490663"/>
          <p14:tracePt t="14609" x="4162425" y="1506538"/>
          <p14:tracePt t="14617" x="4202113" y="1522413"/>
          <p14:tracePt t="14625" x="4217988" y="1538288"/>
          <p14:tracePt t="14651" x="4249738" y="1555750"/>
          <p14:tracePt t="14652" x="4265613" y="1587500"/>
          <p14:tracePt t="14664" x="4281488" y="1587500"/>
          <p14:tracePt t="14666" x="4281488" y="1619250"/>
          <p14:tracePt t="14697" x="4297363" y="1658938"/>
          <p14:tracePt t="14705" x="4297363" y="1674813"/>
          <p14:tracePt t="14721" x="4297363" y="1690688"/>
          <p14:tracePt t="14752" x="4281488" y="1690688"/>
          <p14:tracePt t="14775" x="4249738" y="1706563"/>
          <p14:tracePt t="14777" x="4233863" y="1706563"/>
          <p14:tracePt t="14791" x="4202113" y="1706563"/>
          <p14:tracePt t="14792" x="4162425" y="1706563"/>
          <p14:tracePt t="14801" x="4114800" y="1706563"/>
          <p14:tracePt t="14809" x="4067175" y="1706563"/>
          <p14:tracePt t="14817" x="4002088" y="1706563"/>
          <p14:tracePt t="14825" x="3954463" y="1706563"/>
          <p14:tracePt t="14847" x="3851275" y="1722438"/>
          <p14:tracePt t="14849" x="3819525" y="1722438"/>
          <p14:tracePt t="14857" x="3787775" y="1722438"/>
          <p14:tracePt t="14864" x="3771900" y="1722438"/>
          <p14:tracePt t="14873" x="3756025" y="1738313"/>
          <p14:tracePt t="14881" x="3740150" y="1754188"/>
          <p14:tracePt t="14898" x="3708400" y="1754188"/>
          <p14:tracePt t="14905" x="3684588" y="1770063"/>
          <p14:tracePt t="14914" x="3668713" y="1770063"/>
          <p14:tracePt t="14921" x="3651250" y="1770063"/>
          <p14:tracePt t="14929" x="3635375" y="1785938"/>
          <p14:tracePt t="14940" x="3619500" y="1785938"/>
          <p14:tracePt t="14959" x="3603625" y="1785938"/>
          <p14:tracePt t="14973" x="3587750" y="1785938"/>
          <p14:tracePt t="14993" x="3571875" y="1785938"/>
          <p14:tracePt t="15474" x="3571875" y="1801813"/>
          <p14:tracePt t="15489" x="3587750" y="1817688"/>
          <p14:tracePt t="15522" x="3587750" y="1833563"/>
          <p14:tracePt t="16089" x="3587750" y="1817688"/>
          <p14:tracePt t="16113" x="3587750" y="1801813"/>
          <p14:tracePt t="16225" x="3603625" y="1801813"/>
          <p14:tracePt t="16234" x="3603625" y="1785938"/>
          <p14:tracePt t="16249" x="3603625" y="1770063"/>
          <p14:tracePt t="16272" x="3619500" y="1738313"/>
          <p14:tracePt t="16289" x="3619500" y="1722438"/>
          <p14:tracePt t="16441" x="3619500" y="1738313"/>
          <p14:tracePt t="16456" x="3619500" y="1754188"/>
          <p14:tracePt t="16472" x="3619500" y="1770063"/>
          <p14:tracePt t="16496" x="3619500" y="1785938"/>
          <p14:tracePt t="17256" x="3635375" y="1785938"/>
          <p14:tracePt t="17289" x="3635375" y="1770063"/>
          <p14:tracePt t="17432" x="3635375" y="1785938"/>
          <p14:tracePt t="17441" x="3651250" y="1801813"/>
          <p14:tracePt t="17449" x="3651250" y="1817688"/>
          <p14:tracePt t="17456" x="3651250" y="1833563"/>
          <p14:tracePt t="17464" x="3668713" y="1849438"/>
          <p14:tracePt t="17500" x="3684588" y="1890713"/>
          <p14:tracePt t="17506" x="3684588" y="1906588"/>
          <p14:tracePt t="17516" x="3708400" y="1906588"/>
          <p14:tracePt t="18306" x="3708400" y="1922463"/>
          <p14:tracePt t="18312" x="3684588" y="1922463"/>
          <p14:tracePt t="18331" x="3635375" y="1922463"/>
          <p14:tracePt t="18337" x="3603625" y="1922463"/>
          <p14:tracePt t="18346" x="3587750" y="1922463"/>
          <p14:tracePt t="18354" x="3556000" y="1922463"/>
          <p14:tracePt t="18373" x="3524250" y="1938338"/>
          <p14:tracePt t="18377" x="3508375" y="1938338"/>
          <p14:tracePt t="18393" x="3492500" y="1938338"/>
          <p14:tracePt t="18425" x="3492500" y="1954213"/>
          <p14:tracePt t="18441" x="3476625" y="1970088"/>
          <p14:tracePt t="18473" x="3452813" y="1985963"/>
          <p14:tracePt t="18565" x="3436938" y="1985963"/>
          <p14:tracePt t="18577" x="3436938" y="1970088"/>
          <p14:tracePt t="18922" x="3405188" y="1970088"/>
          <p14:tracePt t="18943" x="3373438" y="1985963"/>
          <p14:tracePt t="18945" x="3357563" y="1985963"/>
          <p14:tracePt t="18961" x="3341688" y="1985963"/>
          <p14:tracePt t="18997" x="3325813" y="1985963"/>
          <p14:tracePt t="22990" x="3325813" y="2001838"/>
          <p14:tracePt t="23025" x="3308350" y="2001838"/>
          <p14:tracePt t="31354" x="3308350" y="2017713"/>
          <p14:tracePt t="31361" x="3292475" y="2049463"/>
          <p14:tracePt t="31368" x="3292475" y="2065338"/>
          <p14:tracePt t="31380" x="3292475" y="2081213"/>
          <p14:tracePt t="31385" x="3308350" y="2097088"/>
          <p14:tracePt t="31406" x="3308350" y="2120900"/>
          <p14:tracePt t="39456" x="3341688" y="2120900"/>
          <p14:tracePt t="39470" x="3651250" y="2120900"/>
          <p14:tracePt t="39484" x="3771900" y="2120900"/>
          <p14:tracePt t="39488" x="3787775" y="2120900"/>
          <p14:tracePt t="39496" x="3819525" y="2120900"/>
          <p14:tracePt t="39505" x="3835400" y="2136775"/>
          <p14:tracePt t="39523" x="3851275" y="2152650"/>
          <p14:tracePt t="39538" x="3851275" y="2168525"/>
          <p14:tracePt t="39559" x="3851275" y="2184400"/>
          <p14:tracePt t="39563" x="3851275" y="2200275"/>
          <p14:tracePt t="39580" x="3835400" y="2265363"/>
          <p14:tracePt t="39596" x="3787775" y="2368550"/>
          <p14:tracePt t="39601" x="3771900" y="2416175"/>
          <p14:tracePt t="39613" x="3740150" y="2479675"/>
          <p14:tracePt t="39618" x="3708400" y="2559050"/>
          <p14:tracePt t="39625" x="3668713" y="2632075"/>
          <p14:tracePt t="39647" x="3603625" y="2743200"/>
          <p14:tracePt t="39664" x="3556000" y="2806700"/>
          <p14:tracePt t="39696" x="3436938" y="2846388"/>
          <p14:tracePt t="39705" x="3421063" y="2846388"/>
          <p14:tracePt t="39713" x="3389313" y="2846388"/>
          <p14:tracePt t="39721" x="3357563" y="2846388"/>
          <p14:tracePt t="39729" x="3308350" y="2846388"/>
          <p14:tracePt t="39747" x="3244850" y="2862263"/>
          <p14:tracePt t="39755" x="3205163" y="2862263"/>
          <p14:tracePt t="39765" x="3173413" y="2878138"/>
          <p14:tracePt t="39780" x="3109913" y="2894013"/>
          <p14:tracePt t="39797" x="3062288" y="2909888"/>
          <p14:tracePt t="39800" x="3014663" y="2927350"/>
          <p14:tracePt t="39814" x="2998788" y="2927350"/>
          <p14:tracePt t="39816" x="2974975" y="2943225"/>
          <p14:tracePt t="39824" x="2957513" y="2943225"/>
          <p14:tracePt t="39848" x="2925763" y="2943225"/>
          <p14:tracePt t="40017" x="2909888" y="2943225"/>
          <p14:tracePt t="40027" x="2894013" y="2943225"/>
          <p14:tracePt t="40033" x="2862263" y="2959100"/>
          <p14:tracePt t="40041" x="2814638" y="2959100"/>
          <p14:tracePt t="40048" x="2782888" y="2974975"/>
          <p14:tracePt t="40071" x="2679700" y="2990850"/>
          <p14:tracePt t="40073" x="2647950" y="3006725"/>
          <p14:tracePt t="40085" x="2616200" y="3006725"/>
          <p14:tracePt t="40092" x="2566988" y="3022600"/>
          <p14:tracePt t="40109" x="2495550" y="3038475"/>
          <p14:tracePt t="40127" x="2447925" y="3038475"/>
          <p14:tracePt t="40130" x="2416175" y="3054350"/>
          <p14:tracePt t="40153" x="2368550" y="3054350"/>
          <p14:tracePt t="40304" x="2384425" y="3054350"/>
          <p14:tracePt t="40313" x="2416175" y="3038475"/>
          <p14:tracePt t="40321" x="2447925" y="3038475"/>
          <p14:tracePt t="40329" x="2463800" y="3022600"/>
          <p14:tracePt t="40346" x="2566988" y="3006725"/>
          <p14:tracePt t="40353" x="2616200" y="3006725"/>
          <p14:tracePt t="40365" x="2663825" y="3006725"/>
          <p14:tracePt t="40384" x="2782888" y="2990850"/>
          <p14:tracePt t="40394" x="2941638" y="2990850"/>
          <p14:tracePt t="40400" x="3014663" y="2990850"/>
          <p14:tracePt t="40415" x="3062288" y="2990850"/>
          <p14:tracePt t="40449" x="3078163" y="2990850"/>
          <p14:tracePt t="40498" x="3094038" y="2990850"/>
          <p14:tracePt t="40515" x="3157538" y="2990850"/>
          <p14:tracePt t="40608" x="3141663" y="3006725"/>
          <p14:tracePt t="40617" x="3125788" y="3006725"/>
          <p14:tracePt t="40624" x="3109913" y="3006725"/>
          <p14:tracePt t="40633" x="3078163" y="3022600"/>
          <p14:tracePt t="40642" x="3046413" y="3022600"/>
          <p14:tracePt t="40649" x="3014663" y="3054350"/>
          <p14:tracePt t="40670" x="2941638" y="3078163"/>
          <p14:tracePt t="40672" x="2909888" y="3078163"/>
          <p14:tracePt t="40686" x="2878138" y="3094038"/>
          <p14:tracePt t="40688" x="2846388" y="3109913"/>
          <p14:tracePt t="40697" x="2814638" y="3109913"/>
          <p14:tracePt t="40721" x="2727325" y="3125788"/>
          <p14:tracePt t="40734" x="2711450" y="3125788"/>
          <p14:tracePt t="40737" x="2711450" y="3141663"/>
          <p14:tracePt t="40745" x="2695575" y="3141663"/>
          <p14:tracePt t="41368" x="2711450" y="3125788"/>
          <p14:tracePt t="41377" x="2751138" y="3125788"/>
          <p14:tracePt t="41385" x="2782888" y="3125788"/>
          <p14:tracePt t="41393" x="2830513" y="3125788"/>
          <p14:tracePt t="41401" x="2894013" y="3125788"/>
          <p14:tracePt t="41421" x="3014663" y="3125788"/>
          <p14:tracePt t="41424" x="3078163" y="3125788"/>
          <p14:tracePt t="41437" x="3141663" y="3125788"/>
          <p14:tracePt t="41440" x="3228975" y="3125788"/>
          <p14:tracePt t="41449" x="3325813" y="3141663"/>
          <p14:tracePt t="41472" x="3619500" y="3189288"/>
          <p14:tracePt t="41484" x="3740150" y="3189288"/>
          <p14:tracePt t="41488" x="3867150" y="3221038"/>
          <p14:tracePt t="41496" x="4002088" y="3252788"/>
          <p14:tracePt t="41505" x="4162425" y="3270250"/>
          <p14:tracePt t="41524" x="4545013" y="3341688"/>
          <p14:tracePt t="41530" x="4713288" y="3373438"/>
          <p14:tracePt t="41538" x="4887913" y="3373438"/>
          <p14:tracePt t="41556" x="5222875" y="3405188"/>
          <p14:tracePt t="41573" x="5502275" y="3452813"/>
          <p14:tracePt t="41606" x="5700713" y="3484563"/>
          <p14:tracePt t="41623" x="5781675" y="3516313"/>
          <p14:tracePt t="41673" x="5765800" y="3532188"/>
          <p14:tracePt t="41689" x="5732463" y="3571875"/>
          <p14:tracePt t="41696" x="5716588" y="3605213"/>
          <p14:tracePt t="41705" x="5700713" y="3621088"/>
          <p14:tracePt t="41712" x="5684838" y="3636963"/>
          <p14:tracePt t="41721" x="5653088" y="3652838"/>
          <p14:tracePt t="41729" x="5637213" y="3668713"/>
          <p14:tracePt t="41746" x="5597525" y="3700463"/>
          <p14:tracePt t="41754" x="5581650" y="3716338"/>
          <p14:tracePt t="41762" x="5565775" y="3732213"/>
          <p14:tracePt t="41780" x="5534025" y="3748088"/>
          <p14:tracePt t="41797" x="5518150" y="3787775"/>
          <p14:tracePt t="41801" x="5502275" y="3803650"/>
          <p14:tracePt t="41829" x="5470525" y="3819525"/>
          <p14:tracePt t="41846" x="5454650" y="3835400"/>
          <p14:tracePt t="41849" x="5454650" y="3851275"/>
          <p14:tracePt t="41862" x="5438775" y="3851275"/>
          <p14:tracePt t="41889" x="5422900" y="3851275"/>
          <p14:tracePt t="41896" x="5389563" y="3867150"/>
          <p14:tracePt t="41905" x="5365750" y="3883025"/>
          <p14:tracePt t="41922" x="5334000" y="3898900"/>
          <p14:tracePt t="41929" x="5318125" y="3898900"/>
          <p14:tracePt t="41946" x="5302250" y="3914775"/>
          <p14:tracePt t="41954" x="5286375" y="3914775"/>
          <p14:tracePt t="42434" x="5286375" y="3930650"/>
          <p14:tracePt t="42441" x="5270500" y="3930650"/>
          <p14:tracePt t="42456" x="5254625" y="3930650"/>
          <p14:tracePt t="42473" x="5238750" y="3948113"/>
          <p14:tracePt t="42496" x="5191125" y="3963988"/>
          <p14:tracePt t="42505" x="5191125" y="3979863"/>
          <p14:tracePt t="42512" x="5175250" y="3979863"/>
          <p14:tracePt t="42537" x="5159375" y="3979863"/>
          <p14:tracePt t="42681" x="5175250" y="3995738"/>
          <p14:tracePt t="42711" x="5175250" y="4011613"/>
          <p14:tracePt t="42713" x="5175250" y="4051300"/>
          <p14:tracePt t="42720" x="5175250" y="4067175"/>
          <p14:tracePt t="42728" x="5159375" y="4083050"/>
          <p14:tracePt t="42752" x="5159375" y="4114800"/>
          <p14:tracePt t="42786" x="5143500" y="4114800"/>
          <p14:tracePt t="42792" x="5191125" y="4265613"/>
          <p14:tracePt t="42803" x="5191125" y="4314825"/>
          <p14:tracePt t="42821" x="5238750" y="4362450"/>
          <p14:tracePt t="42824" x="5254625" y="4394200"/>
          <p14:tracePt t="42838" x="5270500" y="4425950"/>
          <p14:tracePt t="42840" x="5302250" y="4441825"/>
          <p14:tracePt t="42848" x="5318125" y="4473575"/>
          <p14:tracePt t="42872" x="5318125" y="4513263"/>
          <p14:tracePt t="42888" x="5318125" y="4441825"/>
          <p14:tracePt t="43561" x="5318125" y="4457700"/>
          <p14:tracePt t="43568" x="5334000" y="4489450"/>
          <p14:tracePt t="43576" x="5334000" y="4529138"/>
          <p14:tracePt t="43585" x="5349875" y="4545013"/>
          <p14:tracePt t="43592" x="5365750" y="4560888"/>
          <p14:tracePt t="43600" x="5365750" y="4576763"/>
          <p14:tracePt t="43623" x="5334000" y="4560888"/>
          <p14:tracePt t="43655" x="5207000" y="4560888"/>
          <p14:tracePt t="43660" x="5191125" y="4592638"/>
          <p14:tracePt t="43671" x="5191125" y="4608513"/>
          <p14:tracePt t="43673" x="5175250" y="4641850"/>
          <p14:tracePt t="43689" x="5159375" y="4673600"/>
          <p14:tracePt t="43697" x="5159375" y="4689475"/>
          <p14:tracePt t="43721" x="5159375" y="4745038"/>
          <p14:tracePt t="43753" x="5159375" y="4721225"/>
          <p14:tracePt t="43928" x="5143500" y="4721225"/>
          <p14:tracePt t="43929" x="5119688" y="4721225"/>
          <p14:tracePt t="43937" x="5103813" y="4721225"/>
          <p14:tracePt t="43945" x="5087938" y="4721225"/>
          <p14:tracePt t="44106" x="5072063" y="4721225"/>
          <p14:tracePt t="44113" x="5038725" y="4721225"/>
          <p14:tracePt t="44131" x="4991100" y="4705350"/>
          <p14:tracePt t="44136" x="4975225" y="4705350"/>
          <p14:tracePt t="44144" x="4959350" y="4705350"/>
          <p14:tracePt t="44174" x="4943475" y="4689475"/>
          <p14:tracePt t="44177" x="4927600" y="4689475"/>
          <p14:tracePt t="44192" x="4927600" y="4673600"/>
          <p14:tracePt t="44226" x="4911725" y="4673600"/>
          <p14:tracePt t="44683" x="4911725" y="4657725"/>
          <p14:tracePt t="44689" x="4911725" y="4641850"/>
          <p14:tracePt t="44696" x="4911725" y="4624388"/>
          <p14:tracePt t="44705" x="4911725" y="4608513"/>
          <p14:tracePt t="44720" x="4911725" y="4592638"/>
          <p14:tracePt t="44748" x="4911725" y="4560888"/>
          <p14:tracePt t="44764" x="4911725" y="4545013"/>
          <p14:tracePt t="44781" x="4911725" y="4513263"/>
          <p14:tracePt t="44798" x="4911725" y="4457700"/>
          <p14:tracePt t="44801" x="4927600" y="4441825"/>
          <p14:tracePt t="44814" x="4927600" y="4425950"/>
          <p14:tracePt t="44816" x="4927600" y="4394200"/>
          <p14:tracePt t="44826" x="4927600" y="4378325"/>
          <p14:tracePt t="44832" x="4943475" y="4346575"/>
          <p14:tracePt t="44840" x="4943475" y="4330700"/>
          <p14:tracePt t="44848" x="4943475" y="4314825"/>
          <p14:tracePt t="44871" x="4959350" y="4281488"/>
          <p14:tracePt t="44872" x="4959350" y="4265613"/>
          <p14:tracePt t="44904" x="4959350" y="4241800"/>
          <p14:tracePt t="44937" x="4959350" y="4178300"/>
          <p14:tracePt t="44945" x="4943475" y="4162425"/>
          <p14:tracePt t="44953" x="4943475" y="4146550"/>
          <p14:tracePt t="44961" x="4943475" y="4130675"/>
          <p14:tracePt t="53330" x="4927600" y="4162425"/>
          <p14:tracePt t="53362" x="4887913" y="4194175"/>
          <p14:tracePt t="53378" x="4872038" y="4210050"/>
          <p14:tracePt t="53400" x="4856163" y="4225925"/>
          <p14:tracePt t="53416" x="4840288" y="4241800"/>
          <p14:tracePt t="53425" x="4840288" y="4265613"/>
          <p14:tracePt t="53450" x="4824413" y="4265613"/>
          <p14:tracePt t="53465" x="4824413" y="4281488"/>
          <p14:tracePt t="53472" x="4808538" y="4298950"/>
          <p14:tracePt t="53481" x="4808538" y="4314825"/>
          <p14:tracePt t="53497" x="4808538" y="4330700"/>
          <p14:tracePt t="53521" x="4808538" y="4346575"/>
          <p14:tracePt t="53553" x="4824413" y="4346575"/>
          <p14:tracePt t="53572" x="4824413" y="4362450"/>
          <p14:tracePt t="53587" x="4840288" y="4378325"/>
          <p14:tracePt t="53617" x="4856163" y="4394200"/>
          <p14:tracePt t="53626" x="4872038" y="4394200"/>
          <p14:tracePt t="53646" x="4911725" y="4410075"/>
          <p14:tracePt t="53649" x="4943475" y="4410075"/>
          <p14:tracePt t="53666" x="4959350" y="4425950"/>
          <p14:tracePt t="53672" x="4991100" y="4441825"/>
          <p14:tracePt t="53696" x="5119688" y="4489450"/>
          <p14:tracePt t="53705" x="5175250" y="4489450"/>
          <p14:tracePt t="53712" x="5222875" y="4513263"/>
          <p14:tracePt t="53721" x="5270500" y="4529138"/>
          <p14:tracePt t="53729" x="5318125" y="4545013"/>
          <p14:tracePt t="53737" x="5389563" y="4560888"/>
          <p14:tracePt t="53744" x="5438775" y="4592638"/>
          <p14:tracePt t="53753" x="5502275" y="4608513"/>
          <p14:tracePt t="53770" x="5637213" y="4641850"/>
          <p14:tracePt t="53787" x="5781675" y="4705350"/>
          <p14:tracePt t="53805" x="5829300" y="4745038"/>
          <p14:tracePt t="53808" x="5900738" y="4776788"/>
          <p14:tracePt t="53820" x="6011863" y="4856163"/>
          <p14:tracePt t="53837" x="6043613" y="4935538"/>
          <p14:tracePt t="53854" x="6075363" y="5008563"/>
          <p14:tracePt t="53871" x="6100763" y="5040313"/>
          <p14:tracePt t="53872" x="6116638" y="5072063"/>
          <p14:tracePt t="53910" x="6116638" y="5103813"/>
          <p14:tracePt t="53921" x="6132513" y="5103813"/>
          <p14:tracePt t="53953" x="6132513" y="5119688"/>
          <p14:tracePt t="54056" x="6116638" y="5119688"/>
          <p14:tracePt t="54073" x="6100763" y="5119688"/>
          <p14:tracePt t="54080" x="6100763" y="5103813"/>
          <p14:tracePt t="54088" x="6075363" y="5103813"/>
          <p14:tracePt t="54096" x="6059488" y="5103813"/>
          <p14:tracePt t="54121" x="5980113" y="5103813"/>
          <p14:tracePt t="54128" x="5948363" y="5103813"/>
          <p14:tracePt t="54137" x="5932488" y="5103813"/>
          <p14:tracePt t="54145" x="5916613" y="5103813"/>
          <p14:tracePt t="54165" x="5900738" y="5103813"/>
          <p14:tracePt t="54178" x="5868988" y="5087938"/>
          <p14:tracePt t="54904" x="5900738" y="5103813"/>
          <p14:tracePt t="54913" x="5948363" y="5135563"/>
          <p14:tracePt t="54920" x="5995988" y="5151438"/>
          <p14:tracePt t="54946" x="6148388" y="5222875"/>
          <p14:tracePt t="54953" x="6180138" y="5238750"/>
          <p14:tracePt t="54960" x="6227763" y="5254625"/>
          <p14:tracePt t="54968" x="6259513" y="5270500"/>
          <p14:tracePt t="54978" x="6323013" y="5302250"/>
          <p14:tracePt t="54987" x="6394450" y="5319713"/>
          <p14:tracePt t="55002" x="6554788" y="5367338"/>
          <p14:tracePt t="55019" x="6769100" y="5430838"/>
          <p14:tracePt t="55050" x="7032625" y="5502275"/>
          <p14:tracePt t="55075" x="7351713" y="5565775"/>
          <p14:tracePt t="55081" x="7829550" y="5629275"/>
          <p14:tracePt t="55083" x="7989888" y="5662613"/>
          <p14:tracePt t="55104" x="8293100" y="5702300"/>
          <p14:tracePt t="55121" x="8620125" y="5734050"/>
          <p14:tracePt t="55154" x="8883650" y="5749925"/>
          <p14:tracePt t="55171" x="8947150" y="5749925"/>
          <p14:tracePt t="55187" x="8986838" y="5749925"/>
          <p14:tracePt t="55204" x="9018588" y="5749925"/>
          <p14:tracePt t="55221" x="9034463" y="5749925"/>
          <p14:tracePt t="55224" x="9050338" y="5749925"/>
          <p14:tracePt t="55240" x="9066213" y="5749925"/>
          <p14:tracePt t="55248" x="9082088" y="5765800"/>
          <p14:tracePt t="55256" x="9113838" y="5765800"/>
          <p14:tracePt t="55265" x="9129713" y="5765800"/>
          <p14:tracePt t="55272" x="9161463" y="5781675"/>
          <p14:tracePt t="55296" x="9250363" y="5781675"/>
          <p14:tracePt t="55296" x="9297988" y="5797550"/>
          <p14:tracePt t="55328" x="9345613" y="5797550"/>
          <p14:tracePt t="55346" x="9871075" y="5876925"/>
          <p14:tracePt t="55353" x="9959975" y="5892800"/>
          <p14:tracePt t="55363" x="10023475" y="5892800"/>
          <p14:tracePt t="55368" x="10086975" y="5892800"/>
          <p14:tracePt t="55376" x="10150475" y="5892800"/>
          <p14:tracePt t="55397" x="10269538" y="5908675"/>
          <p14:tracePt t="55401" x="10334625" y="5924550"/>
          <p14:tracePt t="55409" x="10366375" y="5924550"/>
          <p14:tracePt t="55417" x="10421938" y="5924550"/>
          <p14:tracePt t="55425" x="10485438" y="5924550"/>
          <p14:tracePt t="55433" x="10517188" y="5948363"/>
          <p14:tracePt t="55443" x="10580688" y="5948363"/>
          <p14:tracePt t="55449" x="10612438" y="5964238"/>
          <p14:tracePt t="55472" x="10717213" y="5964238"/>
          <p14:tracePt t="55490" x="10748963" y="5964238"/>
          <p14:tracePt t="55496" x="10764838" y="5964238"/>
          <p14:tracePt t="55521" x="10764838" y="5980113"/>
          <p14:tracePt t="56024" x="10764838" y="5964238"/>
          <p14:tracePt t="56041" x="10764838" y="5948363"/>
          <p14:tracePt t="56071" x="10780713" y="5924550"/>
          <p14:tracePt t="56378" x="10780713" y="5892800"/>
          <p14:tracePt t="56384" x="10764838" y="5876925"/>
          <p14:tracePt t="56392" x="10748963" y="5845175"/>
          <p14:tracePt t="56401" x="10733088" y="5813425"/>
          <p14:tracePt t="56421" x="10685463" y="5718175"/>
          <p14:tracePt t="56425" x="10669588" y="5678488"/>
          <p14:tracePt t="56433" x="10653713" y="5629275"/>
          <p14:tracePt t="56441" x="10629900" y="5597525"/>
          <p14:tracePt t="56473" x="10612438" y="5486400"/>
          <p14:tracePt t="56489" x="10612438" y="5446713"/>
          <p14:tracePt t="56505" x="10612438" y="5430838"/>
          <p14:tracePt t="56527" x="10612438" y="5399088"/>
          <p14:tracePt t="56540" x="10612438" y="5351463"/>
          <p14:tracePt t="56545" x="10612438" y="5335588"/>
          <p14:tracePt t="56553" x="10629900" y="5319713"/>
          <p14:tracePt t="56560" x="10629900" y="5302250"/>
          <p14:tracePt t="56568" x="10653713" y="5270500"/>
          <p14:tracePt t="56576" x="10653713" y="5254625"/>
          <p14:tracePt t="56597" x="10685463" y="5222875"/>
          <p14:tracePt t="56601" x="10701338" y="5183188"/>
          <p14:tracePt t="56616" x="10748963" y="5151438"/>
          <p14:tracePt t="56625" x="10780713" y="5119688"/>
          <p14:tracePt t="56633" x="10796588" y="5103813"/>
          <p14:tracePt t="56640" x="10828338" y="5087938"/>
          <p14:tracePt t="56648" x="10860088" y="5072063"/>
          <p14:tracePt t="56672" x="10915650" y="5040313"/>
          <p14:tracePt t="56689" x="10963275" y="5024438"/>
          <p14:tracePt t="56741" x="10980738" y="5024438"/>
          <p14:tracePt t="56857" x="10980738" y="5008563"/>
          <p14:tracePt t="56864" x="10980738" y="4992688"/>
          <p14:tracePt t="56883" x="10980738" y="4967288"/>
          <p14:tracePt t="56888" x="10980738" y="4951413"/>
          <p14:tracePt t="56896" x="10963275" y="4935538"/>
          <p14:tracePt t="56923" x="10931525" y="4856163"/>
          <p14:tracePt t="56945" x="10915650" y="4824413"/>
          <p14:tracePt t="56953" x="10899775" y="4760913"/>
          <p14:tracePt t="56962" x="10899775" y="4745038"/>
          <p14:tracePt t="56969" x="10883900" y="4745038"/>
          <p14:tracePt t="56976" x="10883900" y="4721225"/>
          <p14:tracePt t="57001" x="10860088" y="4705350"/>
          <p14:tracePt t="57128" x="10860088" y="4721225"/>
          <p14:tracePt t="57136" x="10860088" y="4760913"/>
          <p14:tracePt t="57170" x="10883900" y="4856163"/>
          <p14:tracePt t="57176" x="10899775" y="4919663"/>
          <p14:tracePt t="57191" x="10915650" y="4951413"/>
          <p14:tracePt t="57206" x="10931525" y="5040313"/>
          <p14:tracePt t="57223" x="10947400" y="5087938"/>
          <p14:tracePt t="57224" x="10963275" y="5103813"/>
          <p14:tracePt t="57240" x="10980738" y="5119688"/>
          <p14:tracePt t="57249" x="10996613" y="5135563"/>
          <p14:tracePt t="57458" x="10931525" y="5151438"/>
          <p14:tracePt t="57458" x="10915650" y="5167313"/>
          <p14:tracePt t="57464" x="10899775" y="5167313"/>
          <p14:tracePt t="57474" x="10883900" y="5167313"/>
          <p14:tracePt t="57480" x="10860088" y="5167313"/>
          <p14:tracePt t="57488" x="10844213" y="5167313"/>
          <p14:tracePt t="57505" x="10812463" y="5167313"/>
          <p14:tracePt t="57524" x="10780713" y="5151438"/>
          <p14:tracePt t="57528" x="10733088" y="5135563"/>
          <p14:tracePt t="57539" x="10685463" y="5135563"/>
          <p14:tracePt t="57544" x="10629900" y="5119688"/>
          <p14:tracePt t="57556" x="10596563" y="5119688"/>
          <p14:tracePt t="57576" x="10485438" y="5103813"/>
          <p14:tracePt t="57577" x="10421938" y="5103813"/>
          <p14:tracePt t="57589" x="10334625" y="5087938"/>
          <p14:tracePt t="57592" x="10253663" y="5087938"/>
          <p14:tracePt t="57600" x="10134600" y="5087938"/>
          <p14:tracePt t="57609" x="10023475" y="5072063"/>
          <p14:tracePt t="57617" x="9886950" y="5072063"/>
          <p14:tracePt t="57625" x="9759950" y="5072063"/>
          <p14:tracePt t="57647" x="9464675" y="5072063"/>
          <p14:tracePt t="57648" x="9313863" y="5056188"/>
          <p14:tracePt t="57662" x="9177338" y="5040313"/>
          <p14:tracePt t="57664" x="9066213" y="5040313"/>
          <p14:tracePt t="57672" x="8970963" y="5024438"/>
          <p14:tracePt t="57680" x="8883650" y="5024438"/>
          <p14:tracePt t="57698" x="8818563" y="5008563"/>
          <p14:tracePt t="57715" x="8802688" y="4992688"/>
          <p14:tracePt t="57721" x="8802688" y="4967288"/>
          <p14:tracePt t="57729" x="8786813" y="4951413"/>
          <p14:tracePt t="57739" x="8770938" y="4935538"/>
          <p14:tracePt t="57756" x="8715375" y="4903788"/>
          <p14:tracePt t="57773" x="8667750" y="4856163"/>
          <p14:tracePt t="57776" x="8636000" y="4824413"/>
          <p14:tracePt t="57789" x="8604250" y="4808538"/>
          <p14:tracePt t="57792" x="8588375" y="4776788"/>
          <p14:tracePt t="57800" x="8572500" y="4760913"/>
          <p14:tracePt t="57823" x="8556625" y="4705350"/>
          <p14:tracePt t="57839" x="8523288" y="4657725"/>
          <p14:tracePt t="57857" x="8523288" y="4608513"/>
          <p14:tracePt t="57884" x="8507413" y="4545013"/>
          <p14:tracePt t="57890" x="8491538" y="4529138"/>
          <p14:tracePt t="57896" x="8491538" y="4513263"/>
          <p14:tracePt t="57913" x="8491538" y="4489450"/>
          <p14:tracePt t="57928" x="8491538" y="4473575"/>
          <p14:tracePt t="57938" x="8491538" y="4457700"/>
          <p14:tracePt t="57958" x="8491538" y="4441825"/>
          <p14:tracePt t="57975" x="8467725" y="4425950"/>
          <p14:tracePt t="57977" x="8467725" y="4410075"/>
          <p14:tracePt t="57992" x="8435975" y="4378325"/>
          <p14:tracePt t="58000" x="8435975" y="4346575"/>
          <p14:tracePt t="58008" x="8404225" y="4330700"/>
          <p14:tracePt t="58027" x="8372475" y="4281488"/>
          <p14:tracePt t="58043" x="8340725" y="4241800"/>
          <p14:tracePt t="58049" x="8308975" y="4225925"/>
          <p14:tracePt t="58059" x="8308975" y="4210050"/>
          <p14:tracePt t="58068" x="8293100" y="4210050"/>
          <p14:tracePt t="58072" x="8277225" y="4210050"/>
          <p14:tracePt t="58095" x="8277225" y="4194175"/>
          <p14:tracePt t="58178" x="8261350" y="4194175"/>
          <p14:tracePt t="58208" x="8261350" y="4210050"/>
          <p14:tracePt t="58216" x="8261350" y="4241800"/>
          <p14:tracePt t="58224" x="8261350" y="4265613"/>
          <p14:tracePt t="58233" x="8277225" y="4298950"/>
          <p14:tracePt t="58240" x="8277225" y="4330700"/>
          <p14:tracePt t="58249" x="8293100" y="4378325"/>
          <p14:tracePt t="58261" x="8308975" y="4425950"/>
          <p14:tracePt t="58277" x="8372475" y="4545013"/>
          <p14:tracePt t="58280" x="8420100" y="4608513"/>
          <p14:tracePt t="58294" x="8467725" y="4673600"/>
          <p14:tracePt t="58296" x="8540750" y="4745038"/>
          <p14:tracePt t="58304" x="8620125" y="4808538"/>
          <p14:tracePt t="58312" x="8699500" y="4856163"/>
          <p14:tracePt t="58320" x="8802688" y="4903788"/>
          <p14:tracePt t="58328" x="8899525" y="4967288"/>
          <p14:tracePt t="58346" x="9129713" y="5056188"/>
          <p14:tracePt t="58362" x="9345613" y="5119688"/>
          <p14:tracePt t="58396" x="9744075" y="5222875"/>
          <p14:tracePt t="58400" x="9807575" y="5222875"/>
          <p14:tracePt t="58412" x="9886950" y="5222875"/>
          <p14:tracePt t="58428" x="9991725" y="5238750"/>
          <p14:tracePt t="58447" x="10023475" y="5238750"/>
          <p14:tracePt t="59232" x="10039350" y="5238750"/>
          <p14:tracePt t="59240" x="10071100" y="5254625"/>
          <p14:tracePt t="59248" x="10102850" y="5254625"/>
          <p14:tracePt t="59257" x="10134600" y="5270500"/>
          <p14:tracePt t="59264" x="10174288" y="5270500"/>
          <p14:tracePt t="59272" x="10221913" y="5270500"/>
          <p14:tracePt t="59298" x="10382250" y="5254625"/>
          <p14:tracePt t="59314" x="10469563" y="5238750"/>
          <p14:tracePt t="59320" x="10485438" y="5238750"/>
          <p14:tracePt t="59328" x="10501313" y="5222875"/>
          <p14:tracePt t="59336" x="10517188" y="5199063"/>
          <p14:tracePt t="59344" x="10533063" y="5199063"/>
          <p14:tracePt t="59353" x="10533063" y="5183188"/>
          <p14:tracePt t="59371" x="10548938" y="5167313"/>
          <p14:tracePt t="59387" x="10548938" y="5151438"/>
          <p14:tracePt t="59392" x="10564813" y="5151438"/>
          <p14:tracePt t="59401" x="10564813" y="5135563"/>
          <p14:tracePt t="59422" x="10580688" y="5119688"/>
          <p14:tracePt t="59425" x="10612438" y="5103813"/>
          <p14:tracePt t="59437" x="10629900" y="5103813"/>
          <p14:tracePt t="59441" x="10653713" y="5087938"/>
          <p14:tracePt t="59448" x="10669588" y="5072063"/>
          <p14:tracePt t="59456" x="10685463" y="5072063"/>
          <p14:tracePt t="59465" x="10701338" y="5056188"/>
          <p14:tracePt t="59472" x="10717213" y="5056188"/>
          <p14:tracePt t="59497" x="10748963" y="5024438"/>
          <p14:tracePt t="59497" x="10764838" y="5008563"/>
          <p14:tracePt t="59506" x="10780713" y="4992688"/>
          <p14:tracePt t="59512" x="10796588" y="4967288"/>
          <p14:tracePt t="59521" x="10812463" y="4951413"/>
          <p14:tracePt t="59528" x="10844213" y="4919663"/>
          <p14:tracePt t="59536" x="10860088" y="4887913"/>
          <p14:tracePt t="59544" x="10883900" y="4856163"/>
          <p14:tracePt t="59570" x="10947400" y="4721225"/>
          <p14:tracePt t="59577" x="10947400" y="4673600"/>
          <p14:tracePt t="59587" x="10963275" y="4624388"/>
          <p14:tracePt t="59604" x="10963275" y="4457700"/>
          <p14:tracePt t="59620" x="10963275" y="4298950"/>
          <p14:tracePt t="59625" x="10947400" y="4194175"/>
          <p14:tracePt t="59636" x="10931525" y="4098925"/>
          <p14:tracePt t="59653" x="10947400" y="3883025"/>
          <p14:tracePt t="59670" x="10980738" y="3668713"/>
          <p14:tracePt t="59688" x="11091863" y="3452813"/>
          <p14:tracePt t="59708" x="11323638" y="3173413"/>
          <p14:tracePt t="59720" x="11395075" y="3094038"/>
          <p14:tracePt t="59737" x="11537950" y="2959100"/>
          <p14:tracePt t="59754" x="11569700" y="2927350"/>
          <p14:tracePt t="59770" x="11569700" y="2894013"/>
          <p14:tracePt t="60082" x="11585575" y="2894013"/>
          <p14:tracePt t="60089" x="11609388" y="2894013"/>
          <p14:tracePt t="60097" x="11625263" y="2878138"/>
          <p14:tracePt t="60104" x="11641138" y="2878138"/>
          <p14:tracePt t="60117" x="11657013" y="2878138"/>
          <p14:tracePt t="60120" x="11657013" y="2862263"/>
          <p14:tracePt t="60129" x="11674475" y="2862263"/>
          <p14:tracePt t="60147" x="11690350" y="2862263"/>
          <p14:tracePt t="60154" x="11690350" y="2846388"/>
          <p14:tracePt t="60344" x="11674475" y="2830513"/>
          <p14:tracePt t="60361" x="11657013" y="2806700"/>
          <p14:tracePt t="60368" x="11641138" y="2790825"/>
          <p14:tracePt t="60377" x="11609388" y="2774950"/>
          <p14:tracePt t="60395" x="11537950" y="2727325"/>
          <p14:tracePt t="60400" x="11506200" y="2711450"/>
          <p14:tracePt t="60410" x="11490325" y="2695575"/>
          <p14:tracePt t="60416" x="11474450" y="2679700"/>
          <p14:tracePt t="60425" x="11458575" y="2679700"/>
          <p14:tracePt t="60446" x="11442700" y="2663825"/>
          <p14:tracePt t="60737" x="11442700" y="2679700"/>
          <p14:tracePt t="60752" x="11442700" y="2695575"/>
          <p14:tracePt t="60797" x="11442700" y="2727325"/>
          <p14:tracePt t="60814" x="11442700" y="2743200"/>
          <p14:tracePt t="60825" x="11442700" y="2759075"/>
          <p14:tracePt t="60840" x="11442700" y="2774950"/>
          <p14:tracePt t="60873" x="11458575" y="2790825"/>
          <p14:tracePt t="60890" x="11458575" y="2806700"/>
          <p14:tracePt t="60896" x="11474450" y="2846388"/>
          <p14:tracePt t="60905" x="11474450" y="2862263"/>
          <p14:tracePt t="60924" x="11474450" y="2878138"/>
          <p14:tracePt t="60934" x="11490325" y="2894013"/>
          <p14:tracePt t="60940" x="11490325" y="2909888"/>
          <p14:tracePt t="60944" x="11506200" y="2909888"/>
          <p14:tracePt t="60953" x="11506200" y="2927350"/>
          <p14:tracePt t="60968" x="11506200" y="2943225"/>
          <p14:tracePt t="60976" x="11522075" y="2943225"/>
          <p14:tracePt t="60985" x="11522075" y="2959100"/>
          <p14:tracePt t="61020" x="11537950" y="2990850"/>
          <p14:tracePt t="61036" x="11553825" y="3006725"/>
          <p14:tracePt t="61071" x="11585575" y="3022600"/>
          <p14:tracePt t="61265" x="11569700" y="3022600"/>
          <p14:tracePt t="61272" x="11553825" y="3022600"/>
          <p14:tracePt t="61320" x="11537950" y="3022600"/>
          <p14:tracePt t="61321" x="11490325" y="3022600"/>
          <p14:tracePt t="61432" x="11490325" y="3006725"/>
          <p14:tracePt t="61440" x="11490325" y="2990850"/>
          <p14:tracePt t="61448" x="11490325" y="2974975"/>
          <p14:tracePt t="61456" x="11490325" y="2959100"/>
          <p14:tracePt t="61466" x="11490325" y="2943225"/>
          <p14:tracePt t="61473" x="11490325" y="2909888"/>
          <p14:tracePt t="61496" x="11490325" y="2862263"/>
          <p14:tracePt t="61512" x="11490325" y="2806700"/>
          <p14:tracePt t="61520" x="11474450" y="2790825"/>
          <p14:tracePt t="61531" x="11474450" y="2774950"/>
          <p14:tracePt t="61544" x="11458575" y="2759075"/>
          <p14:tracePt t="61552" x="11458575" y="2743200"/>
          <p14:tracePt t="61577" x="11474450" y="2743200"/>
          <p14:tracePt t="61640" x="11490325" y="2743200"/>
          <p14:tracePt t="61671" x="11506200" y="2711450"/>
          <p14:tracePt t="61688" x="11506200" y="2679700"/>
          <p14:tracePt t="61696" x="11506200" y="2663825"/>
          <p14:tracePt t="61704" x="11506200" y="2647950"/>
          <p14:tracePt t="61712" x="11506200" y="2632075"/>
          <p14:tracePt t="61729" x="11506200" y="2616200"/>
          <p14:tracePt t="61746" x="11506200" y="2576513"/>
          <p14:tracePt t="61762" x="11506200" y="2559050"/>
          <p14:tracePt t="61769" x="11506200" y="2543175"/>
          <p14:tracePt t="61784" x="11506200" y="2527300"/>
          <p14:tracePt t="61792" x="11490325" y="2527300"/>
          <p14:tracePt t="61801" x="11490325" y="2511425"/>
          <p14:tracePt t="61821" x="11474450" y="2495550"/>
          <p14:tracePt t="61841" x="11458575" y="2495550"/>
          <p14:tracePt t="61856" x="11458575" y="2479675"/>
          <p14:tracePt t="61897" x="11458575" y="2463800"/>
          <p14:tracePt t="61930" x="11442700" y="2463800"/>
          <p14:tracePt t="61953" x="11410950" y="2432050"/>
          <p14:tracePt t="61971" x="11379200" y="2416175"/>
          <p14:tracePt t="61977" x="11379200" y="2400300"/>
          <p14:tracePt t="61987" x="11363325" y="2384425"/>
          <p14:tracePt t="61992" x="11339513" y="2368550"/>
          <p14:tracePt t="62000" x="11323638" y="2352675"/>
          <p14:tracePt t="62020" x="11306175" y="2328863"/>
          <p14:tracePt t="62025" x="11290300" y="2328863"/>
          <p14:tracePt t="62048" x="11274425" y="2312988"/>
          <p14:tracePt t="62089" x="11258550" y="2281238"/>
          <p14:tracePt t="62120" x="11226800" y="2249488"/>
          <p14:tracePt t="62145" x="11210925" y="2216150"/>
          <p14:tracePt t="62163" x="11210925" y="2200275"/>
          <p14:tracePt t="62169" x="11195050" y="2184400"/>
          <p14:tracePt t="62184" x="11179175" y="2184400"/>
          <p14:tracePt t="62192" x="11179175" y="2168525"/>
          <p14:tracePt t="62202" x="11163300" y="2168525"/>
          <p14:tracePt t="62226" x="11147425" y="2152650"/>
          <p14:tracePt t="62400" x="11131550" y="2168525"/>
          <p14:tracePt t="62408" x="11107738" y="2184400"/>
          <p14:tracePt t="62417" x="11091863" y="2184400"/>
          <p14:tracePt t="62425" x="11075988" y="2200275"/>
          <p14:tracePt t="62447" x="11044238" y="2233613"/>
          <p14:tracePt t="62449" x="11028363" y="2233613"/>
          <p14:tracePt t="62462" x="11012488" y="2249488"/>
          <p14:tracePt t="62464" x="10996613" y="2265363"/>
          <p14:tracePt t="62472" x="10980738" y="2265363"/>
          <p14:tracePt t="62496" x="10947400" y="2297113"/>
          <p14:tracePt t="62513" x="10915650" y="2328863"/>
          <p14:tracePt t="62521" x="10899775" y="2328863"/>
          <p14:tracePt t="62528" x="10883900" y="2368550"/>
          <p14:tracePt t="62536" x="10860088" y="2384425"/>
          <p14:tracePt t="62544" x="10844213" y="2400300"/>
          <p14:tracePt t="62556" x="10812463" y="2416175"/>
          <p14:tracePt t="62574" x="10764838" y="2447925"/>
          <p14:tracePt t="62587" x="10701338" y="2479675"/>
          <p14:tracePt t="62604" x="10669588" y="2511425"/>
          <p14:tracePt t="62620" x="10612438" y="2527300"/>
          <p14:tracePt t="62624" x="10596563" y="2543175"/>
          <p14:tracePt t="62636" x="10580688" y="2543175"/>
          <p14:tracePt t="62640" x="10564813" y="2559050"/>
          <p14:tracePt t="62648" x="10548938" y="2576513"/>
          <p14:tracePt t="62671" x="10517188" y="2616200"/>
          <p14:tracePt t="62676" x="10501313" y="2632075"/>
          <p14:tracePt t="62687" x="10485438" y="2647950"/>
          <p14:tracePt t="62688" x="10469563" y="2679700"/>
          <p14:tracePt t="62697" x="10453688" y="2711450"/>
          <p14:tracePt t="62720" x="10382250" y="2774950"/>
          <p14:tracePt t="62728" x="10366375" y="2790825"/>
          <p14:tracePt t="62736" x="10334625" y="2806700"/>
          <p14:tracePt t="62744" x="10318750" y="2846388"/>
          <p14:tracePt t="62753" x="10302875" y="2862263"/>
          <p14:tracePt t="62771" x="10253663" y="2909888"/>
          <p14:tracePt t="62780" x="10253663" y="2943225"/>
          <p14:tracePt t="62785" x="10221913" y="2959100"/>
          <p14:tracePt t="62806" x="10190163" y="3022600"/>
          <p14:tracePt t="62822" x="10174288" y="3038475"/>
          <p14:tracePt t="62825" x="10118725" y="3109913"/>
          <p14:tracePt t="62839" x="10102850" y="3125788"/>
          <p14:tracePt t="62840" x="10071100" y="3157538"/>
          <p14:tracePt t="62849" x="10055225" y="3173413"/>
          <p14:tracePt t="62856" x="10039350" y="3205163"/>
          <p14:tracePt t="62864" x="10023475" y="3221038"/>
          <p14:tracePt t="62884" x="9991725" y="3270250"/>
          <p14:tracePt t="62904" x="9959975" y="3341688"/>
          <p14:tracePt t="62920" x="9886950" y="3436938"/>
          <p14:tracePt t="62956" x="9775825" y="3587750"/>
          <p14:tracePt t="62970" x="9744075" y="3652838"/>
          <p14:tracePt t="62987" x="9712325" y="3684588"/>
          <p14:tracePt t="63004" x="9696450" y="3716338"/>
          <p14:tracePt t="63011" x="9696450" y="3732213"/>
          <p14:tracePt t="63037" x="9696450" y="3748088"/>
          <p14:tracePt t="63053" x="9696450" y="3763963"/>
          <p14:tracePt t="63070" x="9696450" y="3787775"/>
          <p14:tracePt t="63096" x="9696450" y="3803650"/>
          <p14:tracePt t="63289" x="9696450" y="3819525"/>
          <p14:tracePt t="63313" x="9696450" y="3835400"/>
          <p14:tracePt t="63321" x="9696450" y="3851275"/>
          <p14:tracePt t="63329" x="9712325" y="3851275"/>
          <p14:tracePt t="63347" x="9712325" y="3867150"/>
          <p14:tracePt t="63353" x="9712325" y="3883025"/>
          <p14:tracePt t="63362" x="9712325" y="3898900"/>
          <p14:tracePt t="63368" x="9728200" y="3914775"/>
          <p14:tracePt t="63376" x="9728200" y="3930650"/>
          <p14:tracePt t="63393" x="9728200" y="3963988"/>
          <p14:tracePt t="63400" x="9728200" y="3979863"/>
          <p14:tracePt t="63422" x="9728200" y="4011613"/>
          <p14:tracePt t="63441" x="9728200" y="4035425"/>
          <p14:tracePt t="63448" x="9728200" y="4067175"/>
          <p14:tracePt t="63456" x="9728200" y="4083050"/>
          <p14:tracePt t="63464" x="9728200" y="4098925"/>
          <p14:tracePt t="63473" x="9712325" y="4098925"/>
          <p14:tracePt t="63496" x="9696450" y="4130675"/>
          <p14:tracePt t="63512" x="9672638" y="4146550"/>
          <p14:tracePt t="63529" x="9656763" y="4162425"/>
          <p14:tracePt t="63555" x="9656763" y="4178300"/>
          <p14:tracePt t="63580" x="9640888" y="4194175"/>
          <p14:tracePt t="63587" x="9625013" y="4194175"/>
          <p14:tracePt t="63600" x="9609138" y="4194175"/>
          <p14:tracePt t="63616" x="9593263" y="4194175"/>
          <p14:tracePt t="63645" x="9559925" y="4194175"/>
          <p14:tracePt t="63648" x="9544050" y="4210050"/>
          <p14:tracePt t="63663" x="9512300" y="4210050"/>
          <p14:tracePt t="63664" x="9496425" y="4210050"/>
          <p14:tracePt t="63672" x="9464675" y="4225925"/>
          <p14:tracePt t="63681" x="9424988" y="4225925"/>
          <p14:tracePt t="63689" x="9393238" y="4241800"/>
          <p14:tracePt t="63700" x="9361488" y="4241800"/>
          <p14:tracePt t="63720" x="9297988" y="4265613"/>
          <p14:tracePt t="63722" x="9282113" y="4265613"/>
          <p14:tracePt t="63729" x="9266238" y="4281488"/>
          <p14:tracePt t="63736" x="9234488" y="4281488"/>
          <p14:tracePt t="63744" x="9217025" y="4281488"/>
          <p14:tracePt t="63753" x="9193213" y="4281488"/>
          <p14:tracePt t="63773" x="9145588" y="4281488"/>
          <p14:tracePt t="63776" x="9145588" y="4298950"/>
          <p14:tracePt t="63789" x="9113838" y="4298950"/>
          <p14:tracePt t="63801" x="9097963" y="4298950"/>
          <p14:tracePt t="63823" x="9050338" y="4314825"/>
          <p14:tracePt t="63824" x="9034463" y="4314825"/>
          <p14:tracePt t="63839" x="9002713" y="4330700"/>
          <p14:tracePt t="63841" x="8986838" y="4346575"/>
          <p14:tracePt t="63849" x="8947150" y="4346575"/>
          <p14:tracePt t="63857" x="8915400" y="4362450"/>
          <p14:tracePt t="63864" x="8883650" y="4378325"/>
          <p14:tracePt t="63872" x="8850313" y="4394200"/>
          <p14:tracePt t="63896" x="8770938" y="4410075"/>
          <p14:tracePt t="63905" x="8739188" y="4425950"/>
          <p14:tracePt t="63913" x="8715375" y="4425950"/>
          <p14:tracePt t="63921" x="8683625" y="4425950"/>
          <p14:tracePt t="63929" x="8667750" y="4425950"/>
          <p14:tracePt t="63937" x="8636000" y="4425950"/>
          <p14:tracePt t="63946" x="8620125" y="4425950"/>
          <p14:tracePt t="63964" x="8572500" y="4425950"/>
          <p14:tracePt t="63980" x="8523288" y="4425950"/>
          <p14:tracePt t="63998" x="8435975" y="4410075"/>
          <p14:tracePt t="64001" x="8404225" y="4410075"/>
          <p14:tracePt t="64012" x="8356600" y="4394200"/>
          <p14:tracePt t="64016" x="8324850" y="4394200"/>
          <p14:tracePt t="64025" x="8261350" y="4378325"/>
          <p14:tracePt t="64048" x="8124825" y="4362450"/>
          <p14:tracePt t="64063" x="8077200" y="4362450"/>
          <p14:tracePt t="64064" x="8045450" y="4346575"/>
          <p14:tracePt t="64072" x="8013700" y="4346575"/>
          <p14:tracePt t="64084" x="7974013" y="4346575"/>
          <p14:tracePt t="64103" x="7942263" y="4346575"/>
          <p14:tracePt t="64104" x="7926388" y="4346575"/>
          <p14:tracePt t="64119" x="7910513" y="4346575"/>
          <p14:tracePt t="64120" x="7894638" y="4362450"/>
          <p14:tracePt t="64220" x="7910513" y="4362450"/>
          <p14:tracePt t="64224" x="7926388" y="4362450"/>
          <p14:tracePt t="64233" x="7942263" y="4362450"/>
          <p14:tracePt t="64240" x="7958138" y="4362450"/>
          <p14:tracePt t="64250" x="7989888" y="4362450"/>
          <p14:tracePt t="64270" x="8077200" y="4362450"/>
          <p14:tracePt t="64272" x="8124825" y="4362450"/>
          <p14:tracePt t="64281" x="8189913" y="4362450"/>
          <p14:tracePt t="64288" x="8261350" y="4362450"/>
          <p14:tracePt t="64296" x="8324850" y="4362450"/>
          <p14:tracePt t="64320" x="8523288" y="4362450"/>
          <p14:tracePt t="64329" x="8604250" y="4378325"/>
          <p14:tracePt t="64337" x="8651875" y="4394200"/>
          <p14:tracePt t="64344" x="8699500" y="4394200"/>
          <p14:tracePt t="64354" x="8755063" y="4394200"/>
          <p14:tracePt t="64373" x="8850313" y="4394200"/>
          <p14:tracePt t="64376" x="8899525" y="4394200"/>
          <p14:tracePt t="64388" x="8947150" y="4410075"/>
          <p14:tracePt t="64392" x="8986838" y="4410075"/>
          <p14:tracePt t="64401" x="9034463" y="4410075"/>
          <p14:tracePt t="64417" x="9082088" y="4410075"/>
          <p14:tracePt t="64431" x="9161463" y="4410075"/>
          <p14:tracePt t="64448" x="9266238" y="4410075"/>
          <p14:tracePt t="64464" x="9329738" y="4394200"/>
          <p14:tracePt t="64472" x="9345613" y="4394200"/>
          <p14:tracePt t="64480" x="9361488" y="4378325"/>
          <p14:tracePt t="64488" x="9377363" y="4378325"/>
          <p14:tracePt t="64497" x="9393238" y="4378325"/>
          <p14:tracePt t="64521" x="9393238" y="4362450"/>
          <p14:tracePt t="64754" x="9393238" y="4346575"/>
          <p14:tracePt t="64779" x="9409113" y="4330700"/>
          <p14:tracePt t="64800" x="9409113" y="4314825"/>
          <p14:tracePt t="64816" x="9424988" y="4281488"/>
          <p14:tracePt t="64834" x="9448800" y="4265613"/>
          <p14:tracePt t="64852" x="9464675" y="4225925"/>
          <p14:tracePt t="64867" x="9496425" y="4210050"/>
          <p14:tracePt t="64883" x="9512300" y="4194175"/>
          <p14:tracePt t="64885" x="9528175" y="4178300"/>
          <p14:tracePt t="64888" x="9544050" y="4162425"/>
          <p14:tracePt t="64896" x="9559925" y="4146550"/>
          <p14:tracePt t="64921" x="9609138" y="4114800"/>
          <p14:tracePt t="64929" x="9625013" y="4098925"/>
          <p14:tracePt t="64936" x="9640888" y="4098925"/>
          <p14:tracePt t="64944" x="9656763" y="4083050"/>
          <p14:tracePt t="64954" x="9672638" y="4067175"/>
          <p14:tracePt t="64972" x="9712325" y="4035425"/>
          <p14:tracePt t="64976" x="9728200" y="3995738"/>
          <p14:tracePt t="64988" x="9744075" y="3979863"/>
          <p14:tracePt t="64992" x="9759950" y="3963988"/>
          <p14:tracePt t="65001" x="9775825" y="3930650"/>
          <p14:tracePt t="65023" x="9823450" y="3883025"/>
          <p14:tracePt t="65024" x="9855200" y="3867150"/>
          <p14:tracePt t="65034" x="9871075" y="3851275"/>
          <p14:tracePt t="65055" x="9902825" y="3803650"/>
          <p14:tracePt t="65072" x="9944100" y="3732213"/>
          <p14:tracePt t="65089" x="9975850" y="3700463"/>
          <p14:tracePt t="65096" x="9991725" y="3700463"/>
          <p14:tracePt t="65107" x="10007600" y="3684588"/>
          <p14:tracePt t="65128" x="10055225" y="3652838"/>
          <p14:tracePt t="65145" x="10174288" y="3556000"/>
          <p14:tracePt t="65160" x="10269538" y="3452813"/>
          <p14:tracePt t="65179" x="10366375" y="3341688"/>
          <p14:tracePt t="65195" x="10469563" y="3221038"/>
          <p14:tracePt t="65200" x="10517188" y="3189288"/>
          <p14:tracePt t="65212" x="10580688" y="3141663"/>
          <p14:tracePt t="65234" x="10669588" y="3094038"/>
          <p14:tracePt t="65244" x="10748963" y="3054350"/>
          <p14:tracePt t="65280" x="10828338" y="3006725"/>
          <p14:tracePt t="65295" x="10844213" y="2990850"/>
          <p14:tracePt t="65310" x="10860088" y="2990850"/>
          <p14:tracePt t="65329" x="10915650" y="2959100"/>
          <p14:tracePt t="65344" x="10963275" y="2943225"/>
          <p14:tracePt t="65352" x="10980738" y="2943225"/>
          <p14:tracePt t="65361" x="10996613" y="2927350"/>
          <p14:tracePt t="65368" x="11012488" y="2909888"/>
          <p14:tracePt t="65376" x="11044238" y="2894013"/>
          <p14:tracePt t="65400" x="11091863" y="2846388"/>
          <p14:tracePt t="65416" x="11107738" y="2830513"/>
          <p14:tracePt t="65425" x="11131550" y="2790825"/>
          <p14:tracePt t="65441" x="11147425" y="2774950"/>
          <p14:tracePt t="65448" x="11147425" y="2743200"/>
          <p14:tracePt t="65472" x="11147425" y="2679700"/>
          <p14:tracePt t="65487" x="11147425" y="2663825"/>
          <p14:tracePt t="65489" x="11147425" y="2632075"/>
          <p14:tracePt t="65496" x="11147425" y="2616200"/>
          <p14:tracePt t="65526" x="11147425" y="2543175"/>
          <p14:tracePt t="65538" x="11147425" y="2527300"/>
          <p14:tracePt t="65545" x="11147425" y="2511425"/>
          <p14:tracePt t="65560" x="11147425" y="2495550"/>
          <p14:tracePt t="65596" x="11147425" y="2479675"/>
          <p14:tracePt t="65645" x="11163300" y="2463800"/>
          <p14:tracePt t="65648" x="11163300" y="2447925"/>
          <p14:tracePt t="65664" x="11163300" y="2432050"/>
          <p14:tracePt t="65688" x="11179175" y="2416175"/>
          <p14:tracePt t="65721" x="11179175" y="2400300"/>
          <p14:tracePt t="65737" x="11179175" y="2384425"/>
          <p14:tracePt t="65748" x="11179175" y="2368550"/>
          <p14:tracePt t="65754" x="11179175" y="2352675"/>
          <p14:tracePt t="65760" x="11179175" y="2328863"/>
          <p14:tracePt t="65768" x="11179175" y="2312988"/>
          <p14:tracePt t="65776" x="11179175" y="2297113"/>
          <p14:tracePt t="65796" x="11179175" y="2265363"/>
          <p14:tracePt t="65801" x="11179175" y="2249488"/>
          <p14:tracePt t="65812" x="11163300" y="2233613"/>
          <p14:tracePt t="65816" x="11163300" y="2216150"/>
          <p14:tracePt t="65825" x="11163300" y="2200275"/>
          <p14:tracePt t="65833" x="11163300" y="2184400"/>
          <p14:tracePt t="65840" x="11147425" y="2168525"/>
          <p14:tracePt t="65871" x="11147425" y="2152650"/>
          <p14:tracePt t="66808" x="11131550" y="2168525"/>
          <p14:tracePt t="66824" x="11107738" y="2184400"/>
          <p14:tracePt t="66848" x="11091863" y="2184400"/>
          <p14:tracePt t="66876" x="11060113" y="2233613"/>
          <p14:tracePt t="66888" x="11044238" y="2249488"/>
          <p14:tracePt t="66952" x="11044238" y="2265363"/>
          <p14:tracePt t="66969" x="11044238" y="2281238"/>
          <p14:tracePt t="66976" x="11044238" y="2297113"/>
          <p14:tracePt t="67000" x="11044238" y="2312988"/>
          <p14:tracePt t="67016" x="11028363" y="2384425"/>
          <p14:tracePt t="67025" x="11028363" y="2400300"/>
          <p14:tracePt t="67033" x="11012488" y="2432050"/>
          <p14:tracePt t="67048" x="11012488" y="2447925"/>
          <p14:tracePt t="67071" x="10996613" y="2479675"/>
          <p14:tracePt t="67080" x="10980738" y="2479675"/>
          <p14:tracePt t="67173" x="10947400" y="2463800"/>
          <p14:tracePt t="67256" x="10931525" y="2463800"/>
          <p14:tracePt t="67265" x="10915650" y="2463800"/>
          <p14:tracePt t="67272" x="10883900" y="2479675"/>
          <p14:tracePt t="67286" x="10844213" y="2495550"/>
          <p14:tracePt t="67288" x="10812463" y="2511425"/>
          <p14:tracePt t="67296" x="10780713" y="2527300"/>
          <p14:tracePt t="67321" x="10685463" y="2600325"/>
          <p14:tracePt t="67337" x="10580688" y="2647950"/>
          <p14:tracePt t="67354" x="10501313" y="2711450"/>
          <p14:tracePt t="67371" x="10406063" y="2790825"/>
          <p14:tracePt t="67376" x="10334625" y="2830513"/>
          <p14:tracePt t="67387" x="10269538" y="2894013"/>
          <p14:tracePt t="67392" x="10206038" y="2959100"/>
          <p14:tracePt t="67400" x="10150475" y="3022600"/>
          <p14:tracePt t="67423" x="10023475" y="3157538"/>
          <p14:tracePt t="67424" x="9959975" y="3236913"/>
          <p14:tracePt t="67439" x="9902825" y="3325813"/>
          <p14:tracePt t="67440" x="9839325" y="3389313"/>
          <p14:tracePt t="67448" x="9775825" y="3468688"/>
          <p14:tracePt t="67472" x="9656763" y="3668713"/>
          <p14:tracePt t="67489" x="9593263" y="3803650"/>
          <p14:tracePt t="67506" x="9544050" y="3914775"/>
          <p14:tracePt t="67524" x="9496425" y="4051300"/>
          <p14:tracePt t="67530" x="9464675" y="4130675"/>
          <p14:tracePt t="67540" x="9448800" y="4162425"/>
          <p14:tracePt t="67555" x="9377363" y="4298950"/>
          <p14:tracePt t="67573" x="9313863" y="4441825"/>
          <p14:tracePt t="67576" x="9282113" y="4489450"/>
          <p14:tracePt t="67591" x="9266238" y="4545013"/>
          <p14:tracePt t="67606" x="9250363" y="4592638"/>
          <p14:tracePt t="67675" x="9250363" y="4608513"/>
          <p14:tracePt t="67694" x="9250363" y="4641850"/>
          <p14:tracePt t="67696" x="9250363" y="4673600"/>
          <p14:tracePt t="67713" x="9250363" y="4689475"/>
          <p14:tracePt t="67728" x="9250363" y="4705350"/>
          <p14:tracePt t="67746" x="9250363" y="4721225"/>
          <p14:tracePt t="67778" x="9250363" y="4745038"/>
          <p14:tracePt t="67798" x="9266238" y="4745038"/>
          <p14:tracePt t="67800" x="9282113" y="4760913"/>
          <p14:tracePt t="67816" x="9313863" y="4760913"/>
          <p14:tracePt t="67833" x="9329738" y="4776788"/>
          <p14:tracePt t="67951" x="9345613" y="4776788"/>
          <p14:tracePt t="68608" x="9345613" y="4760913"/>
          <p14:tracePt t="68729" x="9361488" y="4760913"/>
          <p14:tracePt t="68744" x="9377363" y="4760913"/>
          <p14:tracePt t="68752" x="9409113" y="4760913"/>
          <p14:tracePt t="68770" x="9480550" y="4745038"/>
          <p14:tracePt t="68777" x="9512300" y="4745038"/>
          <p14:tracePt t="68786" x="9544050" y="4745038"/>
          <p14:tracePt t="68792" x="9575800" y="4745038"/>
          <p14:tracePt t="69138" x="9575800" y="4760913"/>
          <p14:tracePt t="71024" x="9559925" y="4745038"/>
          <p14:tracePt t="71033" x="9559925" y="4721225"/>
          <p14:tracePt t="71041" x="9544050" y="4705350"/>
          <p14:tracePt t="71049" x="9528175" y="4689475"/>
          <p14:tracePt t="71073" x="9512300" y="4657725"/>
          <p14:tracePt t="71090" x="9496425" y="4641850"/>
          <p14:tracePt t="71338" x="9496425" y="4657725"/>
          <p14:tracePt t="71345" x="9512300" y="4657725"/>
          <p14:tracePt t="71352" x="9512300" y="4673600"/>
          <p14:tracePt t="71368" x="9528175" y="4689475"/>
          <p14:tracePt t="71380" x="9544050" y="4689475"/>
          <p14:tracePt t="71404" x="9575800" y="4705350"/>
          <p14:tracePt t="71421" x="9609138" y="4705350"/>
          <p14:tracePt t="71425" x="9625013" y="4705350"/>
          <p14:tracePt t="71438" x="9640888" y="4705350"/>
          <p14:tracePt t="71440" x="9656763" y="4705350"/>
          <p14:tracePt t="71471" x="9672638" y="4705350"/>
          <p14:tracePt t="71473" x="9696450" y="4705350"/>
          <p14:tracePt t="71489" x="9712325" y="4705350"/>
          <p14:tracePt t="71523" x="9728200" y="4705350"/>
          <p14:tracePt t="71529" x="9744075" y="4705350"/>
          <p14:tracePt t="71539" x="9759950" y="4689475"/>
          <p14:tracePt t="71576" x="9791700" y="4689475"/>
          <p14:tracePt t="71592" x="9839325" y="4689475"/>
          <p14:tracePt t="71600" x="9871075" y="4705350"/>
          <p14:tracePt t="71608" x="9902825" y="4721225"/>
          <p14:tracePt t="71617" x="9944100" y="4721225"/>
          <p14:tracePt t="71624" x="9991725" y="4721225"/>
          <p14:tracePt t="71648" x="10174288" y="4745038"/>
          <p14:tracePt t="71662" x="10237788" y="4745038"/>
          <p14:tracePt t="71664" x="10302875" y="4745038"/>
          <p14:tracePt t="71673" x="10350500" y="4745038"/>
          <p14:tracePt t="71697" x="10517188" y="4721225"/>
          <p14:tracePt t="71713" x="10580688" y="4705350"/>
          <p14:tracePt t="71721" x="10596563" y="4705350"/>
          <p14:tracePt t="71729" x="10629900" y="4705350"/>
          <p14:tracePt t="71745" x="10653713" y="4705350"/>
          <p14:tracePt t="71752" x="10669588" y="4705350"/>
          <p14:tracePt t="71771" x="10685463" y="4705350"/>
          <p14:tracePt t="71791" x="10701338" y="4705350"/>
          <p14:tracePt t="72138" x="10685463" y="4721225"/>
          <p14:tracePt t="72144" x="10669588" y="4721225"/>
          <p14:tracePt t="72152" x="10653713" y="4721225"/>
          <p14:tracePt t="72160" x="10629900" y="4721225"/>
          <p14:tracePt t="72168" x="10596563" y="4721225"/>
          <p14:tracePt t="72177" x="10564813" y="4721225"/>
          <p14:tracePt t="72200" x="10485438" y="4721225"/>
          <p14:tracePt t="72202" x="10453688" y="4721225"/>
          <p14:tracePt t="72216" x="10350500" y="4721225"/>
          <p14:tracePt t="72225" x="10318750" y="4721225"/>
          <p14:tracePt t="72233" x="10287000" y="4721225"/>
          <p14:tracePt t="72241" x="10253663" y="4721225"/>
          <p14:tracePt t="72248" x="10237788" y="4721225"/>
          <p14:tracePt t="72271" x="10190163" y="4745038"/>
          <p14:tracePt t="72288" x="10174288" y="4745038"/>
          <p14:tracePt t="72296" x="10134600" y="4760913"/>
          <p14:tracePt t="72322" x="10086975" y="4760913"/>
          <p14:tracePt t="72331" x="10071100" y="4760913"/>
          <p14:tracePt t="72339" x="10055225" y="4760913"/>
          <p14:tracePt t="72344" x="10039350" y="4760913"/>
          <p14:tracePt t="72353" x="10007600" y="4760913"/>
          <p14:tracePt t="72360" x="9975850" y="4745038"/>
          <p14:tracePt t="72368" x="9944100" y="4745038"/>
          <p14:tracePt t="72376" x="9886950" y="4721225"/>
          <p14:tracePt t="72398" x="9855200" y="4721225"/>
          <p14:tracePt t="72414" x="9791700" y="4705350"/>
          <p14:tracePt t="72416" x="9744075" y="4705350"/>
          <p14:tracePt t="72450" x="9728200" y="4689475"/>
          <p14:tracePt t="72465" x="9712325" y="4673600"/>
          <p14:tracePt t="72488" x="9712325" y="4657725"/>
          <p14:tracePt t="72520" x="9696450" y="4624388"/>
          <p14:tracePt t="72529" x="9672638" y="4624388"/>
          <p14:tracePt t="72536" x="9672638" y="4608513"/>
          <p14:tracePt t="72552" x="9672638" y="4592638"/>
          <p14:tracePt t="72560" x="9672638" y="4576763"/>
          <p14:tracePt t="72577" x="9672638" y="4560888"/>
          <p14:tracePt t="72595" x="9672638" y="4529138"/>
          <p14:tracePt t="72600" x="9696450" y="4513263"/>
          <p14:tracePt t="72612" x="9696450" y="4489450"/>
          <p14:tracePt t="72616" x="9712325" y="4489450"/>
          <p14:tracePt t="72624" x="9728200" y="4473575"/>
          <p14:tracePt t="72633" x="9744075" y="4457700"/>
          <p14:tracePt t="72641" x="9759950" y="4441825"/>
          <p14:tracePt t="72648" x="9791700" y="4441825"/>
          <p14:tracePt t="72671" x="9807575" y="4410075"/>
          <p14:tracePt t="72672" x="9823450" y="4394200"/>
          <p14:tracePt t="72687" x="9839325" y="4378325"/>
          <p14:tracePt t="72688" x="9855200" y="4362450"/>
          <p14:tracePt t="72696" x="9871075" y="4346575"/>
          <p14:tracePt t="72720" x="9959975" y="4281488"/>
          <p14:tracePt t="72730" x="9991725" y="4281488"/>
          <p14:tracePt t="72736" x="10023475" y="4265613"/>
          <p14:tracePt t="72744" x="10055225" y="4241800"/>
          <p14:tracePt t="72753" x="10086975" y="4225925"/>
          <p14:tracePt t="72760" x="10118725" y="4225925"/>
          <p14:tracePt t="72769" x="10134600" y="4210050"/>
          <p14:tracePt t="72777" x="10190163" y="4210050"/>
          <p14:tracePt t="72795" x="10221913" y="4210050"/>
          <p14:tracePt t="72800" x="10237788" y="4194175"/>
          <p14:tracePt t="72812" x="10253663" y="4194175"/>
          <p14:tracePt t="72816" x="10287000" y="4194175"/>
          <p14:tracePt t="72825" x="10302875" y="4194175"/>
          <p14:tracePt t="72846" x="10382250" y="4194175"/>
          <p14:tracePt t="72854" x="10437813" y="4194175"/>
          <p14:tracePt t="72859" x="10485438" y="4194175"/>
          <p14:tracePt t="72867" x="10533063" y="4194175"/>
          <p14:tracePt t="72883" x="10685463" y="4194175"/>
          <p14:tracePt t="72902" x="10764838" y="4194175"/>
          <p14:tracePt t="72909" x="10796588" y="4194175"/>
          <p14:tracePt t="72916" x="10828338" y="4194175"/>
          <p14:tracePt t="72920" x="10860088" y="4194175"/>
          <p14:tracePt t="72928" x="10899775" y="4210050"/>
          <p14:tracePt t="72936" x="10931525" y="4225925"/>
          <p14:tracePt t="72945" x="10963275" y="4225925"/>
          <p14:tracePt t="72954" x="10980738" y="4241800"/>
          <p14:tracePt t="72970" x="11012488" y="4265613"/>
          <p14:tracePt t="72986" x="11044238" y="4265613"/>
          <p14:tracePt t="73004" x="11060113" y="4281488"/>
          <p14:tracePt t="73033" x="11075988" y="4330700"/>
          <p14:tracePt t="73037" x="11091863" y="4330700"/>
          <p14:tracePt t="73040" x="11091863" y="4346575"/>
          <p14:tracePt t="73049" x="11107738" y="4362450"/>
          <p14:tracePt t="73056" x="11107738" y="4378325"/>
          <p14:tracePt t="73064" x="11131550" y="4378325"/>
          <p14:tracePt t="73072" x="11131550" y="4394200"/>
          <p14:tracePt t="73081" x="11147425" y="4410075"/>
          <p14:tracePt t="73103" x="11147425" y="4425950"/>
          <p14:tracePt t="73108" x="11147425" y="4441825"/>
          <p14:tracePt t="73123" x="11163300" y="4441825"/>
          <p14:tracePt t="73135" x="11163300" y="4473575"/>
          <p14:tracePt t="73152" x="11179175" y="4489450"/>
          <p14:tracePt t="73152" x="11179175" y="4529138"/>
          <p14:tracePt t="73169" x="11179175" y="4560888"/>
          <p14:tracePt t="73177" x="11179175" y="4576763"/>
          <p14:tracePt t="73185" x="11179175" y="4592638"/>
          <p14:tracePt t="73192" x="11179175" y="4608513"/>
          <p14:tracePt t="73200" x="11179175" y="4624388"/>
          <p14:tracePt t="73224" x="11163300" y="4657725"/>
          <p14:tracePt t="73239" x="11163300" y="4673600"/>
          <p14:tracePt t="73240" x="11131550" y="4689475"/>
          <p14:tracePt t="73248" x="11107738" y="4705350"/>
          <p14:tracePt t="73256" x="11091863" y="4705350"/>
          <p14:tracePt t="73265" x="11075988" y="4721225"/>
          <p14:tracePt t="73273" x="11044238" y="4721225"/>
          <p14:tracePt t="73295" x="10980738" y="4745038"/>
          <p14:tracePt t="73296" x="10947400" y="4745038"/>
          <p14:tracePt t="73311" x="10899775" y="4745038"/>
          <p14:tracePt t="73312" x="10844213" y="4745038"/>
          <p14:tracePt t="73320" x="10796588" y="4745038"/>
          <p14:tracePt t="73328" x="10748963" y="4760913"/>
          <p14:tracePt t="73346" x="10653713" y="4760913"/>
          <p14:tracePt t="73352" x="10596563" y="4760913"/>
          <p14:tracePt t="73362" x="10548938" y="4760913"/>
          <p14:tracePt t="73369" x="10485438" y="4760913"/>
          <p14:tracePt t="73377" x="10453688" y="4760913"/>
          <p14:tracePt t="73384" x="10406063" y="4745038"/>
          <p14:tracePt t="73392" x="10350500" y="4745038"/>
          <p14:tracePt t="73401" x="10334625" y="4745038"/>
          <p14:tracePt t="73427" x="10253663" y="4721225"/>
          <p14:tracePt t="73428" x="10221913" y="4721225"/>
          <p14:tracePt t="73441" x="10150475" y="4689475"/>
          <p14:tracePt t="73449" x="10134600" y="4689475"/>
          <p14:tracePt t="73458" x="10102850" y="4689475"/>
          <p14:tracePt t="73465" x="10086975" y="4673600"/>
          <p14:tracePt t="73473" x="10071100" y="4673600"/>
          <p14:tracePt t="73506" x="10055225" y="4657725"/>
          <p14:tracePt t="73512" x="10023475" y="4641850"/>
          <p14:tracePt t="73531" x="10007600" y="4641850"/>
          <p14:tracePt t="73577" x="9991725" y="4641850"/>
          <p14:tracePt t="73769" x="9975850" y="4641850"/>
          <p14:tracePt t="73776" x="9959975" y="4641850"/>
          <p14:tracePt t="73784" x="9944100" y="4641850"/>
          <p14:tracePt t="73792" x="9926638" y="4641850"/>
          <p14:tracePt t="73801" x="9902825" y="4641850"/>
          <p14:tracePt t="73820" x="9871075" y="4624388"/>
          <p14:tracePt t="73841" x="9855200" y="4624388"/>
          <p14:tracePt t="73848" x="9839325" y="4624388"/>
          <p14:tracePt t="73960" x="9839325" y="4608513"/>
          <p14:tracePt t="73968" x="9839325" y="4576763"/>
          <p14:tracePt t="73977" x="9823450" y="4545013"/>
          <p14:tracePt t="73984" x="9823450" y="4513263"/>
          <p14:tracePt t="73992" x="9823450" y="4473575"/>
          <p14:tracePt t="74000" x="9823450" y="4425950"/>
          <p14:tracePt t="74024" x="9839325" y="4298950"/>
          <p14:tracePt t="74036" x="9839325" y="4241800"/>
          <p14:tracePt t="74042" x="9871075" y="4210050"/>
          <p14:tracePt t="74048" x="9871075" y="4162425"/>
          <p14:tracePt t="74070" x="9886950" y="4098925"/>
          <p14:tracePt t="74086" x="9902825" y="4011613"/>
          <p14:tracePt t="74103" x="9926638" y="3930650"/>
          <p14:tracePt t="74121" x="9959975" y="3835400"/>
          <p14:tracePt t="74134" x="9975850" y="3819525"/>
          <p14:tracePt t="74136" x="9975850" y="3787775"/>
          <p14:tracePt t="74154" x="10007600" y="3732213"/>
          <p14:tracePt t="74171" x="10039350" y="3684588"/>
          <p14:tracePt t="74187" x="10055225" y="3652838"/>
          <p14:tracePt t="74203" x="10071100" y="3621088"/>
          <p14:tracePt t="74221" x="10102850" y="3605213"/>
          <p14:tracePt t="74224" x="10102850" y="3587750"/>
          <p14:tracePt t="74236" x="10118725" y="3571875"/>
          <p14:tracePt t="74240" x="10134600" y="3571875"/>
          <p14:tracePt t="74249" x="10134600" y="3556000"/>
          <p14:tracePt t="74256" x="10150475" y="3532188"/>
          <p14:tracePt t="74264" x="10150475" y="3516313"/>
          <p14:tracePt t="74272" x="10174288" y="3500438"/>
          <p14:tracePt t="74296" x="10221913" y="3436938"/>
          <p14:tracePt t="74313" x="10253663" y="3389313"/>
          <p14:tracePt t="74349" x="10302875" y="3325813"/>
          <p14:tracePt t="74353" x="10334625" y="3286125"/>
          <p14:tracePt t="74365" x="10350500" y="3270250"/>
          <p14:tracePt t="74369" x="10366375" y="3270250"/>
          <p14:tracePt t="74377" x="10382250" y="3252788"/>
          <p14:tracePt t="74392" x="10406063" y="3252788"/>
          <p14:tracePt t="74400" x="10406063" y="3236913"/>
          <p14:tracePt t="74421" x="10437813" y="3236913"/>
          <p14:tracePt t="74425" x="10453688" y="3221038"/>
          <p14:tracePt t="74440" x="10469563" y="3205163"/>
          <p14:tracePt t="74458" x="10485438" y="3205163"/>
          <p14:tracePt t="74481" x="10501313" y="3189288"/>
          <p14:tracePt t="74499" x="10517188" y="3173413"/>
          <p14:tracePt t="74516" x="10533063" y="3157538"/>
          <p14:tracePt t="74520" x="10548938" y="3157538"/>
          <p14:tracePt t="74531" x="10564813" y="3141663"/>
          <p14:tracePt t="74538" x="10580688" y="3125788"/>
          <p14:tracePt t="74554" x="10629900" y="3094038"/>
          <p14:tracePt t="74572" x="10685463" y="3054350"/>
          <p14:tracePt t="74577" x="10717213" y="3038475"/>
          <p14:tracePt t="74624" x="10748963" y="3022600"/>
          <p14:tracePt t="74646" x="11131550" y="2790825"/>
          <p14:tracePt t="74649" x="11163300" y="2759075"/>
          <p14:tracePt t="74661" x="11179175" y="2743200"/>
          <p14:tracePt t="74664" x="11210925" y="2727325"/>
          <p14:tracePt t="74673" x="11226800" y="2711450"/>
          <p14:tracePt t="74696" x="11290300" y="2663825"/>
          <p14:tracePt t="74714" x="11306175" y="2647950"/>
          <p14:tracePt t="74734" x="11323638" y="2632075"/>
          <p14:tracePt t="74889" x="11323638" y="2616200"/>
          <p14:tracePt t="74905" x="11323638" y="2600325"/>
          <p14:tracePt t="74928" x="11339513" y="2559050"/>
          <p14:tracePt t="74945" x="11339513" y="2511425"/>
          <p14:tracePt t="74958" x="11339513" y="2495550"/>
          <p14:tracePt t="74962" x="11339513" y="2479675"/>
          <p14:tracePt t="74968" x="11339513" y="2463800"/>
          <p14:tracePt t="74976" x="11339513" y="2447925"/>
          <p14:tracePt t="74984" x="11339513" y="2432050"/>
          <p14:tracePt t="74992" x="11339513" y="2416175"/>
          <p14:tracePt t="75000" x="11339513" y="2400300"/>
          <p14:tracePt t="75021" x="11363325" y="2384425"/>
          <p14:tracePt t="75025" x="11339513" y="2368550"/>
          <p14:tracePt t="75057" x="11323638" y="2368550"/>
          <p14:tracePt t="75074" x="11323638" y="2352675"/>
          <p14:tracePt t="75107" x="11290300" y="2328863"/>
          <p14:tracePt t="75124" x="11274425" y="2328863"/>
          <p14:tracePt t="75141" x="11258550" y="2312988"/>
          <p14:tracePt t="75145" x="11242675" y="2312988"/>
          <p14:tracePt t="75153" x="11242675" y="2297113"/>
          <p14:tracePt t="75160" x="11226800" y="2297113"/>
          <p14:tracePt t="75176" x="11210925" y="2297113"/>
          <p14:tracePt t="75200" x="11195050" y="2281238"/>
          <p14:tracePt t="76196" x="11179175" y="2297113"/>
          <p14:tracePt t="76216" x="11179175" y="2312988"/>
          <p14:tracePt t="76226" x="11163300" y="2312988"/>
          <p14:tracePt t="76262" x="11147425" y="2312988"/>
          <p14:tracePt t="76312" x="11131550" y="2312988"/>
          <p14:tracePt t="78681" x="11107738" y="2312988"/>
          <p14:tracePt t="78688" x="11107738" y="2328863"/>
          <p14:tracePt t="78704" x="11091863" y="2352675"/>
          <p14:tracePt t="78712" x="11075988" y="2368550"/>
          <p14:tracePt t="78720" x="11075988" y="2384425"/>
          <p14:tracePt t="78729" x="11060113" y="2384425"/>
          <p14:tracePt t="78746" x="11044238" y="2416175"/>
          <p14:tracePt t="78762" x="11044238" y="2432050"/>
          <p14:tracePt t="78768" x="11028363" y="2447925"/>
          <p14:tracePt t="78776" x="11028363" y="2463800"/>
          <p14:tracePt t="78796" x="11012488" y="2463800"/>
          <p14:tracePt t="78801" x="11012488" y="2479675"/>
          <p14:tracePt t="78847" x="10996613" y="2495550"/>
          <p14:tracePt t="78849" x="10996613" y="2511425"/>
          <p14:tracePt t="78858" x="10980738" y="2511425"/>
          <p14:tracePt t="79154" x="10963275" y="2527300"/>
          <p14:tracePt t="79161" x="10947400" y="2543175"/>
          <p14:tracePt t="79169" x="10931525" y="2543175"/>
          <p14:tracePt t="79177" x="10915650" y="2559050"/>
          <p14:tracePt t="79195" x="10883900" y="2576513"/>
          <p14:tracePt t="79200" x="10860088" y="2600325"/>
          <p14:tracePt t="79211" x="10844213" y="2600325"/>
          <p14:tracePt t="79216" x="10828338" y="2600325"/>
          <p14:tracePt t="79226" x="10828338" y="2616200"/>
          <p14:tracePt t="79248" x="10780713" y="2647950"/>
          <p14:tracePt t="79264" x="10764838" y="2647950"/>
          <p14:tracePt t="79280" x="10748963" y="2679700"/>
          <p14:tracePt t="79298" x="10701338" y="2727325"/>
          <p14:tracePt t="79328" x="10685463" y="2743200"/>
          <p14:tracePt t="79336" x="10517188" y="2927350"/>
          <p14:tracePt t="79344" x="10485438" y="2974975"/>
          <p14:tracePt t="79369" x="10437813" y="3022600"/>
          <p14:tracePt t="79388" x="10421938" y="3054350"/>
          <p14:tracePt t="79405" x="10382250" y="3094038"/>
          <p14:tracePt t="79420" x="10350500" y="3125788"/>
          <p14:tracePt t="79437" x="10334625" y="3141663"/>
          <p14:tracePt t="79454" x="10318750" y="3173413"/>
          <p14:tracePt t="79470" x="10318750" y="3189288"/>
          <p14:tracePt t="79472" x="10318750" y="3205163"/>
          <p14:tracePt t="79485" x="10302875" y="3221038"/>
          <p14:tracePt t="79496" x="10302875" y="3236913"/>
          <p14:tracePt t="79520" x="10287000" y="3270250"/>
          <p14:tracePt t="79521" x="10269538" y="3286125"/>
          <p14:tracePt t="79528" x="10253663" y="3309938"/>
          <p14:tracePt t="79536" x="10253663" y="3325813"/>
          <p14:tracePt t="79545" x="10253663" y="3341688"/>
          <p14:tracePt t="79553" x="10237788" y="3341688"/>
          <p14:tracePt t="80482" x="10221913" y="3357563"/>
          <p14:tracePt t="80488" x="10206038" y="3357563"/>
          <p14:tracePt t="80504" x="10190163" y="3373438"/>
          <p14:tracePt t="80521" x="10174288" y="3373438"/>
          <p14:tracePt t="80545" x="10134600" y="3389313"/>
          <p14:tracePt t="80553" x="10118725" y="3405188"/>
          <p14:tracePt t="80562" x="10102850" y="3421063"/>
          <p14:tracePt t="80568" x="10102850" y="3436938"/>
          <p14:tracePt t="80578" x="10071100" y="3452813"/>
          <p14:tracePt t="80597" x="10055225" y="3484563"/>
          <p14:tracePt t="80612" x="10039350" y="3500438"/>
          <p14:tracePt t="80625" x="10039350" y="3516313"/>
          <p14:tracePt t="80768" x="10039350" y="3532188"/>
          <p14:tracePt t="80776" x="10055225" y="3532188"/>
          <p14:tracePt t="80784" x="10055225" y="3556000"/>
          <p14:tracePt t="80820" x="10071100" y="3571875"/>
          <p14:tracePt t="80848" x="10086975" y="3571875"/>
          <p14:tracePt t="80865" x="10086975" y="3587750"/>
          <p14:tracePt t="80898" x="10102850" y="3587750"/>
          <p14:tracePt t="81368" x="10102850" y="3571875"/>
          <p14:tracePt t="81376" x="10102850" y="3556000"/>
          <p14:tracePt t="81384" x="10102850" y="3532188"/>
          <p14:tracePt t="81392" x="10102850" y="3516313"/>
          <p14:tracePt t="81421" x="10118725" y="3500438"/>
          <p14:tracePt t="81437" x="10134600" y="3484563"/>
          <p14:tracePt t="81499" x="10134600" y="3468688"/>
          <p14:tracePt t="85408" x="10102850" y="3484563"/>
          <p14:tracePt t="85417" x="10086975" y="3500438"/>
          <p14:tracePt t="85424" x="10086975" y="3516313"/>
          <p14:tracePt t="85432" x="10055225" y="3532188"/>
          <p14:tracePt t="85440" x="10039350" y="3571875"/>
          <p14:tracePt t="85448" x="10023475" y="3587750"/>
          <p14:tracePt t="85457" x="10007600" y="3621088"/>
          <p14:tracePt t="85474" x="9975850" y="3668713"/>
          <p14:tracePt t="85480" x="9959975" y="3684588"/>
          <p14:tracePt t="85492" x="9944100" y="3700463"/>
          <p14:tracePt t="85496" x="9902825" y="3716338"/>
          <p14:tracePt t="85511" x="9902825" y="3732213"/>
          <p14:tracePt t="85512" x="9886950" y="3748088"/>
          <p14:tracePt t="85520" x="9855200" y="3748088"/>
          <p14:tracePt t="85528" x="9839325" y="3763963"/>
          <p14:tracePt t="85549" x="9807575" y="3803650"/>
          <p14:tracePt t="85553" x="9791700" y="3819525"/>
          <p14:tracePt t="85561" x="9759950" y="3835400"/>
          <p14:tracePt t="85568" x="9744075" y="3851275"/>
          <p14:tracePt t="85577" x="9728200" y="3867150"/>
          <p14:tracePt t="85585" x="9696450" y="3898900"/>
          <p14:tracePt t="85594" x="9672638" y="3914775"/>
          <p14:tracePt t="85601" x="9640888" y="3948113"/>
          <p14:tracePt t="85625" x="9544050" y="4035425"/>
          <p14:tracePt t="85641" x="9512300" y="4067175"/>
          <p14:tracePt t="85658" x="9424988" y="4162425"/>
          <p14:tracePt t="85675" x="9361488" y="4241800"/>
          <p14:tracePt t="85680" x="9361488" y="4298950"/>
          <p14:tracePt t="85691" x="9329738" y="4330700"/>
          <p14:tracePt t="85696" x="9313863" y="4346575"/>
          <p14:tracePt t="85708" x="9297988" y="4378325"/>
          <p14:tracePt t="85726" x="9266238" y="4394200"/>
          <p14:tracePt t="85743" x="9250363" y="4425950"/>
          <p14:tracePt t="85760" x="9234488" y="4457700"/>
          <p14:tracePt t="85776" x="9193213" y="4513263"/>
          <p14:tracePt t="85792" x="9161463" y="4529138"/>
          <p14:tracePt t="85808" x="9145588" y="4545013"/>
          <p14:tracePt t="85825" x="9129713" y="4560888"/>
          <p14:tracePt t="85842" x="9097963" y="4560888"/>
          <p14:tracePt t="85858" x="9082088" y="4576763"/>
          <p14:tracePt t="85875" x="9066213" y="4592638"/>
          <p14:tracePt t="85891" x="9034463" y="4624388"/>
          <p14:tracePt t="85896" x="9018588" y="4641850"/>
          <p14:tracePt t="85908" x="9002713" y="4641850"/>
          <p14:tracePt t="85912" x="8970963" y="4657725"/>
          <p14:tracePt t="85920" x="8947150" y="4673600"/>
          <p14:tracePt t="85928" x="8915400" y="4689475"/>
          <p14:tracePt t="85936" x="8899525" y="4705350"/>
          <p14:tracePt t="85954" x="8850313" y="4721225"/>
          <p14:tracePt t="85970" x="8818563" y="4745038"/>
          <p14:tracePt t="85986" x="8802688" y="4760913"/>
          <p14:tracePt t="86005" x="8770938" y="4760913"/>
          <p14:tracePt t="86023" x="8755063" y="4760913"/>
          <p14:tracePt t="86024" x="8755063" y="4776788"/>
          <p14:tracePt t="86036" x="8739188" y="4776788"/>
          <p14:tracePt t="86049" x="8715375" y="4776788"/>
          <p14:tracePt t="86064" x="8699500" y="4792663"/>
          <p14:tracePt t="86072" x="8683625" y="4792663"/>
          <p14:tracePt t="86095" x="8667750" y="4792663"/>
          <p14:tracePt t="86096" x="8651875" y="4808538"/>
          <p14:tracePt t="86112" x="8636000" y="4808538"/>
          <p14:tracePt t="86618" x="8636000" y="4824413"/>
          <p14:tracePt t="86858" x="8636000" y="4808538"/>
          <p14:tracePt t="86872" x="8651875" y="4792663"/>
          <p14:tracePt t="86880" x="8667750" y="4792663"/>
          <p14:tracePt t="86889" x="8667750" y="4776788"/>
          <p14:tracePt t="86896" x="8683625" y="4776788"/>
          <p14:tracePt t="86905" x="8683625" y="4760913"/>
          <p14:tracePt t="86928" x="8699500" y="4745038"/>
          <p14:tracePt t="86946" x="8715375" y="4745038"/>
          <p14:tracePt t="86953" x="8715375" y="4721225"/>
          <p14:tracePt t="86968" x="8715375" y="4705350"/>
          <p14:tracePt t="86976" x="8739188" y="4705350"/>
          <p14:tracePt t="86985" x="8755063" y="4689475"/>
          <p14:tracePt t="87000" x="8770938" y="4673600"/>
          <p14:tracePt t="87025" x="8770938" y="4657725"/>
          <p14:tracePt t="87037" x="8786813" y="4657725"/>
          <p14:tracePt t="87176" x="8786813" y="4673600"/>
          <p14:tracePt t="87320" x="8786813" y="4689475"/>
          <p14:tracePt t="87376" x="8786813" y="4705350"/>
          <p14:tracePt t="87424" x="8786813" y="4721225"/>
          <p14:tracePt t="87440" x="8770938" y="4721225"/>
          <p14:tracePt t="87449" x="8770938" y="4745038"/>
          <p14:tracePt t="87472" x="8755063" y="4760913"/>
          <p14:tracePt t="87489" x="8739188" y="4760913"/>
          <p14:tracePt t="87520" x="8739188" y="4776788"/>
          <p14:tracePt t="87673" x="8715375" y="4776788"/>
          <p14:tracePt t="87682" x="8699500" y="4776788"/>
          <p14:tracePt t="87696" x="8667750" y="4776788"/>
          <p14:tracePt t="87720" x="8588375" y="4776788"/>
          <p14:tracePt t="87736" x="8507413" y="4776788"/>
          <p14:tracePt t="87745" x="8451850" y="4776788"/>
          <p14:tracePt t="87755" x="8388350" y="4776788"/>
          <p14:tracePt t="87774" x="8308975" y="4792663"/>
          <p14:tracePt t="87776" x="8277225" y="4792663"/>
          <p14:tracePt t="87790" x="8261350" y="4808538"/>
          <p14:tracePt t="87792" x="8237538" y="4808538"/>
          <p14:tracePt t="87802" x="8221663" y="4808538"/>
          <p14:tracePt t="87815" x="8205788" y="4808538"/>
          <p14:tracePt t="87832" x="8172450" y="4808538"/>
          <p14:tracePt t="87850" x="8140700" y="4808538"/>
          <p14:tracePt t="87865" x="8124825" y="4808538"/>
          <p14:tracePt t="87883" x="8108950" y="4808538"/>
          <p14:tracePt t="87888" x="8093075" y="4808538"/>
          <p14:tracePt t="87896" x="8077200" y="4808538"/>
          <p14:tracePt t="87908" x="8077200" y="4792663"/>
          <p14:tracePt t="87928" x="8045450" y="4792663"/>
          <p14:tracePt t="87930" x="8029575" y="4760913"/>
          <p14:tracePt t="87945" x="7989888" y="4721225"/>
          <p14:tracePt t="87952" x="7974013" y="4689475"/>
          <p14:tracePt t="87960" x="7958138" y="4673600"/>
          <p14:tracePt t="87968" x="7942263" y="4641850"/>
          <p14:tracePt t="87977" x="7926388" y="4624388"/>
          <p14:tracePt t="87995" x="7910513" y="4608513"/>
          <p14:tracePt t="88010" x="7910513" y="4592638"/>
          <p14:tracePt t="88059" x="7910513" y="4576763"/>
          <p14:tracePt t="88072" x="7910513" y="4560888"/>
          <p14:tracePt t="88120" x="7926388" y="4529138"/>
          <p14:tracePt t="88136" x="7926388" y="4513263"/>
          <p14:tracePt t="88144" x="7926388" y="4489450"/>
          <p14:tracePt t="88160" x="7926388" y="4457700"/>
          <p14:tracePt t="88168" x="7910513" y="4441825"/>
          <p14:tracePt t="88179" x="7910513" y="4425950"/>
          <p14:tracePt t="88186" x="7910513" y="4410075"/>
          <p14:tracePt t="88203" x="7910513" y="4362450"/>
          <p14:tracePt t="88219" x="7926388" y="4298950"/>
          <p14:tracePt t="88224" x="7942263" y="4265613"/>
          <p14:tracePt t="88236" x="7942263" y="4225925"/>
          <p14:tracePt t="88253" x="7989888" y="4146550"/>
          <p14:tracePt t="88269" x="8061325" y="4083050"/>
          <p14:tracePt t="88278" x="8093075" y="4035425"/>
          <p14:tracePt t="88286" x="8108950" y="3995738"/>
          <p14:tracePt t="88288" x="8140700" y="3979863"/>
          <p14:tracePt t="88296" x="8156575" y="3948113"/>
          <p14:tracePt t="88320" x="8205788" y="3898900"/>
          <p14:tracePt t="88329" x="8205788" y="3883025"/>
          <p14:tracePt t="88336" x="8221663" y="3867150"/>
          <p14:tracePt t="88353" x="8261350" y="3851275"/>
          <p14:tracePt t="88371" x="8308975" y="3851275"/>
          <p14:tracePt t="88379" x="8340725" y="3851275"/>
          <p14:tracePt t="88386" x="8388350" y="3851275"/>
          <p14:tracePt t="88392" x="8420100" y="3835400"/>
          <p14:tracePt t="88401" x="8467725" y="3835400"/>
          <p14:tracePt t="88408" x="8523288" y="3835400"/>
          <p14:tracePt t="88416" x="8572500" y="3835400"/>
          <p14:tracePt t="88425" x="8636000" y="3835400"/>
          <p14:tracePt t="88448" x="8786813" y="3851275"/>
          <p14:tracePt t="88448" x="8866188" y="3883025"/>
          <p14:tracePt t="88462" x="8931275" y="3898900"/>
          <p14:tracePt t="88464" x="9002713" y="3914775"/>
          <p14:tracePt t="88472" x="9066213" y="3948113"/>
          <p14:tracePt t="88480" x="9097963" y="3979863"/>
          <p14:tracePt t="88500" x="9161463" y="4035425"/>
          <p14:tracePt t="88519" x="9177338" y="4067175"/>
          <p14:tracePt t="88520" x="9177338" y="4083050"/>
          <p14:tracePt t="88533" x="9177338" y="4114800"/>
          <p14:tracePt t="88548" x="9177338" y="4146550"/>
          <p14:tracePt t="88564" x="9161463" y="4178300"/>
          <p14:tracePt t="88583" x="9161463" y="4194175"/>
          <p14:tracePt t="88598" x="9145588" y="4225925"/>
          <p14:tracePt t="88600" x="9145588" y="4265613"/>
          <p14:tracePt t="88616" x="9113838" y="4314825"/>
          <p14:tracePt t="88625" x="9097963" y="4330700"/>
          <p14:tracePt t="88633" x="9082088" y="4362450"/>
          <p14:tracePt t="88640" x="9050338" y="4378325"/>
          <p14:tracePt t="88649" x="9018588" y="4410075"/>
          <p14:tracePt t="88669" x="8986838" y="4441825"/>
          <p14:tracePt t="88696" x="8947150" y="4457700"/>
          <p14:tracePt t="88720" x="8572500" y="4689475"/>
          <p14:tracePt t="88738" x="8435975" y="4745038"/>
          <p14:tracePt t="88753" x="8372475" y="4776788"/>
          <p14:tracePt t="88770" x="8293100" y="4792663"/>
          <p14:tracePt t="88780" x="8237538" y="4808538"/>
          <p14:tracePt t="88791" x="8205788" y="4808538"/>
          <p14:tracePt t="88809" x="8140700" y="4808538"/>
          <p14:tracePt t="88826" x="8061325" y="4808538"/>
          <p14:tracePt t="88840" x="8013700" y="4792663"/>
          <p14:tracePt t="88849" x="7974013" y="4776788"/>
          <p14:tracePt t="88856" x="7942263" y="4776788"/>
          <p14:tracePt t="88865" x="7910513" y="4760913"/>
          <p14:tracePt t="88872" x="7847013" y="4745038"/>
          <p14:tracePt t="88884" x="7797800" y="4745038"/>
          <p14:tracePt t="88900" x="7678738" y="4721225"/>
          <p14:tracePt t="88907" x="7615238" y="4705350"/>
          <p14:tracePt t="88916" x="7567613" y="4705350"/>
          <p14:tracePt t="88934" x="7462838" y="4689475"/>
          <p14:tracePt t="88949" x="7399338" y="4673600"/>
          <p14:tracePt t="88953" x="7399338" y="4657725"/>
          <p14:tracePt t="88965" x="7383463" y="4657725"/>
          <p14:tracePt t="88969" x="7383463" y="4641850"/>
          <p14:tracePt t="88976" x="7383463" y="4624388"/>
          <p14:tracePt t="88994" x="7383463" y="4608513"/>
          <p14:tracePt t="89010" x="7399338" y="4560888"/>
          <p14:tracePt t="89030" x="7415213" y="4513263"/>
          <p14:tracePt t="89044" x="7446963" y="4457700"/>
          <p14:tracePt t="89049" x="7462838" y="4425950"/>
          <p14:tracePt t="89060" x="7496175" y="4394200"/>
          <p14:tracePt t="89064" x="7512050" y="4362450"/>
          <p14:tracePt t="89072" x="7535863" y="4314825"/>
          <p14:tracePt t="89097" x="7599363" y="4194175"/>
          <p14:tracePt t="89112" x="7631113" y="4130675"/>
          <p14:tracePt t="89133" x="7710488" y="4051300"/>
          <p14:tracePt t="89145" x="7758113" y="4011613"/>
          <p14:tracePt t="89152" x="7797800" y="4011613"/>
          <p14:tracePt t="89161" x="7829550" y="4011613"/>
          <p14:tracePt t="89180" x="7894638" y="4011613"/>
          <p14:tracePt t="89196" x="7958138" y="4011613"/>
          <p14:tracePt t="89229" x="8029575" y="3995738"/>
          <p14:tracePt t="89246" x="8045450" y="3995738"/>
          <p14:tracePt t="89261" x="8093075" y="3995738"/>
          <p14:tracePt t="89264" x="8108950" y="3995738"/>
          <p14:tracePt t="89272" x="8140700" y="3995738"/>
          <p14:tracePt t="89281" x="8172450" y="3995738"/>
          <p14:tracePt t="89288" x="8205788" y="3995738"/>
          <p14:tracePt t="89299" x="8237538" y="3995738"/>
          <p14:tracePt t="89320" x="8340725" y="3995738"/>
          <p14:tracePt t="89330" x="8356600" y="3995738"/>
          <p14:tracePt t="89337" x="8372475" y="3995738"/>
          <p14:tracePt t="89344" x="8404225" y="3995738"/>
          <p14:tracePt t="89360" x="8420100" y="3995738"/>
          <p14:tracePt t="89369" x="8451850" y="3995738"/>
          <p14:tracePt t="89377" x="8467725" y="3995738"/>
          <p14:tracePt t="89395" x="8523288" y="3995738"/>
          <p14:tracePt t="89401" x="8556625" y="4011613"/>
          <p14:tracePt t="89411" x="8572500" y="4011613"/>
          <p14:tracePt t="89416" x="8604250" y="4011613"/>
          <p14:tracePt t="89425" x="8620125" y="4011613"/>
          <p14:tracePt t="89446" x="8636000" y="4011613"/>
          <p14:tracePt t="89448" x="8651875" y="4011613"/>
          <p14:tracePt t="89472" x="8667750" y="4011613"/>
          <p14:tracePt t="89496" x="8699500" y="4051300"/>
          <p14:tracePt t="89505" x="8699500" y="4067175"/>
          <p14:tracePt t="89512" x="8715375" y="4083050"/>
          <p14:tracePt t="89529" x="8739188" y="4098925"/>
          <p14:tracePt t="89536" x="8755063" y="4114800"/>
          <p14:tracePt t="89552" x="8755063" y="4130675"/>
          <p14:tracePt t="89570" x="8770938" y="4146550"/>
          <p14:tracePt t="89588" x="8786813" y="4162425"/>
          <p14:tracePt t="89600" x="8786813" y="4178300"/>
          <p14:tracePt t="89630" x="8802688" y="4210050"/>
          <p14:tracePt t="89641" x="8802688" y="4225925"/>
          <p14:tracePt t="89648" x="8802688" y="4241800"/>
          <p14:tracePt t="89658" x="8802688" y="4265613"/>
          <p14:tracePt t="89665" x="8802688" y="4281488"/>
          <p14:tracePt t="89683" x="8802688" y="4298950"/>
          <p14:tracePt t="89701" x="8802688" y="4314825"/>
          <p14:tracePt t="89707" x="8802688" y="4346575"/>
          <p14:tracePt t="89716" x="8802688" y="4362450"/>
          <p14:tracePt t="89720" x="8802688" y="4394200"/>
          <p14:tracePt t="89730" x="8802688" y="4410075"/>
          <p14:tracePt t="89736" x="8802688" y="4441825"/>
          <p14:tracePt t="89748" x="8786813" y="4457700"/>
          <p14:tracePt t="89752" x="8770938" y="4489450"/>
          <p14:tracePt t="89770" x="8755063" y="4529138"/>
          <p14:tracePt t="89778" x="8739188" y="4545013"/>
          <p14:tracePt t="89820" x="8620125" y="4657725"/>
          <p14:tracePt t="89824" x="8588375" y="4673600"/>
          <p14:tracePt t="89840" x="8572500" y="4673600"/>
          <p14:tracePt t="89850" x="8556625" y="4673600"/>
          <p14:tracePt t="89977" x="8572500" y="4673600"/>
          <p14:tracePt t="89991" x="8588375" y="4657725"/>
          <p14:tracePt t="90024" x="8620125" y="4641850"/>
          <p14:tracePt t="90036" x="8931275" y="4513263"/>
          <p14:tracePt t="90040" x="9002713" y="4489450"/>
          <p14:tracePt t="90049" x="9034463" y="4489450"/>
          <p14:tracePt t="90057" x="9066213" y="4473575"/>
          <p14:tracePt t="90064" x="9082088" y="4473575"/>
          <p14:tracePt t="90136" x="9082088" y="4457700"/>
          <p14:tracePt t="90288" x="9097963" y="4457700"/>
          <p14:tracePt t="90480" x="9097963" y="4441825"/>
          <p14:tracePt t="90505" x="9145588" y="4441825"/>
          <p14:tracePt t="90512" x="9145588" y="4425950"/>
          <p14:tracePt t="90520" x="9161463" y="4425950"/>
          <p14:tracePt t="90528" x="9177338" y="4425950"/>
          <p14:tracePt t="90548" x="9193213" y="4410075"/>
          <p14:tracePt t="90577" x="9193213" y="4394200"/>
          <p14:tracePt t="90600" x="9193213" y="4378325"/>
          <p14:tracePt t="90651" x="9193213" y="4362450"/>
          <p14:tracePt t="90673" x="9193213" y="4346575"/>
          <p14:tracePt t="90696" x="9193213" y="4330700"/>
          <p14:tracePt t="90715" x="9217025" y="4314825"/>
          <p14:tracePt t="90734" x="9217025" y="4298950"/>
          <p14:tracePt t="90737" x="9234488" y="4281488"/>
          <p14:tracePt t="90749" x="9250363" y="4281488"/>
          <p14:tracePt t="90759" x="9250363" y="4265613"/>
          <p14:tracePt t="90761" x="9266238" y="4265613"/>
          <p14:tracePt t="90772" x="9266238" y="4241800"/>
          <p14:tracePt t="90786" x="9266238" y="4225925"/>
          <p14:tracePt t="90803" x="9282113" y="4210050"/>
          <p14:tracePt t="91009" x="9282113" y="4194175"/>
          <p14:tracePt t="91016" x="9297988" y="4194175"/>
          <p14:tracePt t="91024" x="9297988" y="4178300"/>
          <p14:tracePt t="91041" x="9313863" y="4162425"/>
          <p14:tracePt t="91070" x="9313863" y="4146550"/>
          <p14:tracePt t="91073" x="9313863" y="4130675"/>
          <p14:tracePt t="91125" x="9313863" y="4114800"/>
          <p14:tracePt t="91202" x="9329738" y="4114800"/>
          <p14:tracePt t="91208" x="9329738" y="4098925"/>
          <p14:tracePt t="91227" x="9345613" y="4098925"/>
          <p14:tracePt t="91245" x="9361488" y="4083050"/>
          <p14:tracePt t="91272" x="9377363" y="4083050"/>
          <p14:tracePt t="91280" x="9377363" y="4067175"/>
          <p14:tracePt t="91296" x="9393238" y="4067175"/>
          <p14:tracePt t="91728" x="9393238" y="4083050"/>
          <p14:tracePt t="91738" x="9393238" y="4114800"/>
          <p14:tracePt t="91744" x="9393238" y="4130675"/>
          <p14:tracePt t="91769" x="9377363" y="4210050"/>
          <p14:tracePt t="91778" x="9361488" y="4241800"/>
          <p14:tracePt t="91785" x="9345613" y="4281488"/>
          <p14:tracePt t="91792" x="9329738" y="4298950"/>
          <p14:tracePt t="91800" x="9329738" y="4330700"/>
          <p14:tracePt t="91821" x="9297988" y="4346575"/>
          <p14:tracePt t="91834" x="9297988" y="4362450"/>
          <p14:tracePt t="91968" x="9297988" y="4346575"/>
          <p14:tracePt t="92018" x="9297988" y="4330700"/>
          <p14:tracePt t="92160" x="9313863" y="4314825"/>
          <p14:tracePt t="92176" x="9313863" y="4298950"/>
          <p14:tracePt t="92184" x="9329738" y="4298950"/>
          <p14:tracePt t="92223" x="9345613" y="4281488"/>
          <p14:tracePt t="92304" x="9361488" y="4281488"/>
          <p14:tracePt t="92330" x="9377363" y="4265613"/>
          <p14:tracePt t="92336" x="9377363" y="4241800"/>
          <p14:tracePt t="92344" x="9393238" y="4241800"/>
          <p14:tracePt t="92353" x="9393238" y="4225925"/>
          <p14:tracePt t="92377" x="9409113" y="4210050"/>
          <p14:tracePt t="92401" x="9424988" y="4210050"/>
          <p14:tracePt t="92425" x="9424988" y="4194175"/>
          <p14:tracePt t="92449" x="9448800" y="4194175"/>
          <p14:tracePt t="92466" x="9464675" y="4178300"/>
          <p14:tracePt t="92489" x="9480550" y="4178300"/>
          <p14:tracePt t="92856" x="9496425" y="4178300"/>
          <p14:tracePt t="92887" x="9512300" y="4162425"/>
          <p14:tracePt t="92889" x="9528175" y="4162425"/>
          <p14:tracePt t="92896" x="9559925" y="4162425"/>
          <p14:tracePt t="92927" x="9575800" y="4146550"/>
          <p14:tracePt t="93368" x="9575800" y="4130675"/>
          <p14:tracePt t="93536" x="9575800" y="4114800"/>
          <p14:tracePt t="93593" x="9575800" y="4098925"/>
          <p14:tracePt t="93616" x="9575800" y="4083050"/>
          <p14:tracePt t="94352" x="9559925" y="4083050"/>
          <p14:tracePt t="94400" x="9544050" y="4083050"/>
          <p14:tracePt t="94480" x="9528175" y="4083050"/>
          <p14:tracePt t="94511" x="9528175" y="4067175"/>
          <p14:tracePt t="94536" x="9528175" y="4051300"/>
          <p14:tracePt t="94553" x="9528175" y="4035425"/>
          <p14:tracePt t="94570" x="9512300" y="4035425"/>
          <p14:tracePt t="94587" x="9512300" y="4011613"/>
          <p14:tracePt t="94608" x="9512300" y="3995738"/>
          <p14:tracePt t="94645" x="9512300" y="3979863"/>
          <p14:tracePt t="94664" x="9496425" y="3963988"/>
          <p14:tracePt t="94688" x="9496425" y="3948113"/>
          <p14:tracePt t="94696" x="9480550" y="3948113"/>
          <p14:tracePt t="94720" x="9464675" y="3930650"/>
          <p14:tracePt t="94753" x="9464675" y="3914775"/>
          <p14:tracePt t="94769" x="9448800" y="3914775"/>
          <p14:tracePt t="94777" x="9448800" y="3898900"/>
          <p14:tracePt t="96072" x="9424988" y="3883025"/>
          <p14:tracePt t="96110" x="9409113" y="3883025"/>
          <p14:tracePt t="103744" x="9409113" y="3898900"/>
          <p14:tracePt t="103768" x="9393238" y="3898900"/>
          <p14:tracePt t="103795" x="9377363" y="3914775"/>
          <p14:tracePt t="103811" x="9361488" y="3930650"/>
          <p14:tracePt t="103828" x="9345613" y="3948113"/>
          <p14:tracePt t="103832" x="9329738" y="3963988"/>
          <p14:tracePt t="103845" x="9297988" y="3979863"/>
          <p14:tracePt t="103849" x="9282113" y="3995738"/>
          <p14:tracePt t="103861" x="9250363" y="4011613"/>
          <p14:tracePt t="103864" x="9217025" y="4067175"/>
          <p14:tracePt t="103883" x="9145588" y="4114800"/>
          <p14:tracePt t="103898" x="9082088" y="4178300"/>
          <p14:tracePt t="103915" x="9002713" y="4210050"/>
          <p14:tracePt t="103920" x="8970963" y="4241800"/>
          <p14:tracePt t="103929" x="8931275" y="4265613"/>
          <p14:tracePt t="103952" x="8850313" y="4314825"/>
          <p14:tracePt t="103969" x="8755063" y="4378325"/>
          <p14:tracePt t="103984" x="8699500" y="4410075"/>
          <p14:tracePt t="104003" x="8651875" y="4425950"/>
          <p14:tracePt t="104019" x="8620125" y="4441825"/>
          <p14:tracePt t="104038" x="8604250" y="4441825"/>
          <p14:tracePt t="104088" x="8588375" y="4457700"/>
          <p14:tracePt t="104112" x="8572500" y="4457700"/>
          <p14:tracePt t="104130" x="8556625" y="4457700"/>
          <p14:tracePt t="104148" x="8540750" y="4457700"/>
          <p14:tracePt t="104164" x="8523288" y="4457700"/>
          <p14:tracePt t="104168" x="8507413" y="4457700"/>
          <p14:tracePt t="104187" x="8491538" y="4457700"/>
          <p14:tracePt t="104200" x="8467725" y="4457700"/>
          <p14:tracePt t="104240" x="8451850" y="4457700"/>
          <p14:tracePt t="104250" x="8435975" y="4457700"/>
          <p14:tracePt t="104257" x="8420100" y="4441825"/>
          <p14:tracePt t="104272" x="8404225" y="4441825"/>
          <p14:tracePt t="104311" x="8388350" y="4441825"/>
          <p14:tracePt t="104320" x="8372475" y="4441825"/>
          <p14:tracePt t="104336" x="8356600" y="4457700"/>
          <p14:tracePt t="104344" x="8340725" y="4457700"/>
          <p14:tracePt t="104353" x="8324850" y="4489450"/>
          <p14:tracePt t="104377" x="8237538" y="4513263"/>
          <p14:tracePt t="104394" x="8205788" y="4513263"/>
          <p14:tracePt t="104401" x="8189913" y="4513263"/>
          <p14:tracePt t="104411" x="8172450" y="4489450"/>
          <p14:tracePt t="104428" x="8156575" y="4457700"/>
          <p14:tracePt t="104445" x="8156575" y="4425950"/>
          <p14:tracePt t="104448" x="8156575" y="4410075"/>
          <p14:tracePt t="104465" x="8156575" y="4394200"/>
          <p14:tracePt t="110650" x="8156575" y="4410075"/>
          <p14:tracePt t="117440" x="8156575" y="4425950"/>
          <p14:tracePt t="117458" x="8124825" y="4441825"/>
          <p14:tracePt t="117464" x="8077200" y="4441825"/>
          <p14:tracePt t="117472" x="8045450" y="4441825"/>
          <p14:tracePt t="117495" x="7989888" y="4441825"/>
          <p14:tracePt t="117498" x="7974013" y="4441825"/>
          <p14:tracePt t="117571" x="7989888" y="4425950"/>
          <p14:tracePt t="117586" x="8013700" y="4410075"/>
          <p14:tracePt t="117608" x="8029575" y="4394200"/>
          <p14:tracePt t="117616" x="8061325" y="4362450"/>
          <p14:tracePt t="117624" x="8077200" y="4346575"/>
          <p14:tracePt t="117645" x="8093075" y="4314825"/>
          <p14:tracePt t="117648" x="8093075" y="4298950"/>
          <p14:tracePt t="117665" x="8108950" y="4265613"/>
          <p14:tracePt t="117695" x="8124825" y="4225925"/>
          <p14:tracePt t="117711" x="8124825" y="4210050"/>
          <p14:tracePt t="117720" x="8124825" y="4194175"/>
          <p14:tracePt t="117727" x="8124825" y="4178300"/>
          <p14:tracePt t="117744" x="8124825" y="4162425"/>
          <p14:tracePt t="117752" x="8124825" y="4146550"/>
          <p14:tracePt t="117769" x="8140700" y="4130675"/>
          <p14:tracePt t="117786" x="8156575" y="4114800"/>
          <p14:tracePt t="117810" x="8172450" y="4083050"/>
          <p14:tracePt t="117827" x="8205788" y="4067175"/>
          <p14:tracePt t="117842" x="8237538" y="4051300"/>
          <p14:tracePt t="117850" x="8261350" y="4035425"/>
          <p14:tracePt t="117858" x="8293100" y="4035425"/>
          <p14:tracePt t="117876" x="8340725" y="4011613"/>
          <p14:tracePt t="117907" x="8467725" y="3979863"/>
          <p14:tracePt t="117912" x="8507413" y="3963988"/>
          <p14:tracePt t="117920" x="8540750" y="3963988"/>
          <p14:tracePt t="117961" x="8572500" y="3948113"/>
          <p14:tracePt t="117970" x="8770938" y="3914775"/>
          <p14:tracePt t="117977" x="8786813" y="3914775"/>
          <p14:tracePt t="117984" x="8802688" y="3914775"/>
          <p14:tracePt t="118020" x="8834438" y="3914775"/>
          <p14:tracePt t="118037" x="8850313" y="3914775"/>
          <p14:tracePt t="118040" x="8866188" y="3914775"/>
          <p14:tracePt t="118057" x="8883650" y="3914775"/>
          <p14:tracePt t="118064" x="8899525" y="3930650"/>
          <p14:tracePt t="118072" x="8915400" y="3948113"/>
          <p14:tracePt t="118096" x="8947150" y="3995738"/>
          <p14:tracePt t="118108" x="8947150" y="4011613"/>
          <p14:tracePt t="118113" x="8947150" y="4051300"/>
          <p14:tracePt t="118120" x="8947150" y="4067175"/>
          <p14:tracePt t="118144" x="8947150" y="4146550"/>
          <p14:tracePt t="118162" x="8915400" y="4210050"/>
          <p14:tracePt t="118179" x="8899525" y="4265613"/>
          <p14:tracePt t="118194" x="8850313" y="4330700"/>
          <p14:tracePt t="118200" x="8818563" y="4362450"/>
          <p14:tracePt t="118214" x="8802688" y="4378325"/>
          <p14:tracePt t="118217" x="8786813" y="4378325"/>
          <p14:tracePt t="118248" x="8770938" y="4394200"/>
          <p14:tracePt t="118269" x="8699500" y="4410075"/>
          <p14:tracePt t="118272" x="8683625" y="4410075"/>
          <p14:tracePt t="118281" x="8651875" y="4410075"/>
          <p14:tracePt t="118302" x="8636000" y="4410075"/>
          <p14:tracePt t="118319" x="8540750" y="4394200"/>
          <p14:tracePt t="118320" x="8491538" y="4394200"/>
          <p14:tracePt t="118335" x="8435975" y="4394200"/>
          <p14:tracePt t="118336" x="8388350" y="4378325"/>
          <p14:tracePt t="118344" x="8356600" y="4378325"/>
          <p14:tracePt t="118352" x="8324850" y="4378325"/>
          <p14:tracePt t="118372" x="8277225" y="4378325"/>
          <p14:tracePt t="118382" x="8261350" y="4378325"/>
          <p14:tracePt t="118387" x="8237538" y="4362450"/>
          <p14:tracePt t="118403" x="8221663" y="4362450"/>
          <p14:tracePt t="118416" x="8205788" y="4362450"/>
          <p14:tracePt t="118444" x="8189913" y="4346575"/>
          <p14:tracePt t="118448" x="8172450" y="4330700"/>
          <p14:tracePt t="118464" x="8156575" y="4314825"/>
          <p14:tracePt t="118472" x="8156575" y="4298950"/>
          <p14:tracePt t="118482" x="8140700" y="4281488"/>
          <p14:tracePt t="118488" x="8124825" y="4265613"/>
          <p14:tracePt t="118519" x="8108950" y="4225925"/>
          <p14:tracePt t="118520" x="8108950" y="4210050"/>
          <p14:tracePt t="118536" x="8108950" y="4194175"/>
          <p14:tracePt t="118544" x="8093075" y="4194175"/>
          <p14:tracePt t="118552" x="8093075" y="4178300"/>
          <p14:tracePt t="118568" x="8093075" y="4162425"/>
          <p14:tracePt t="118596" x="8093075" y="4146550"/>
          <p14:tracePt t="118612" x="8093075" y="4130675"/>
          <p14:tracePt t="118624" x="8093075" y="4114800"/>
          <p14:tracePt t="118640" x="8093075" y="4098925"/>
          <p14:tracePt t="118848" x="8108950" y="4098925"/>
          <p14:tracePt t="118856" x="8124825" y="4098925"/>
          <p14:tracePt t="118864" x="8140700" y="4083050"/>
          <p14:tracePt t="118882" x="8156575" y="4083050"/>
          <p14:tracePt t="118895" x="8205788" y="4083050"/>
          <p14:tracePt t="118896" x="8221663" y="4083050"/>
          <p14:tracePt t="118910" x="8261350" y="4083050"/>
          <p14:tracePt t="118912" x="8293100" y="4083050"/>
          <p14:tracePt t="118920" x="8308975" y="4083050"/>
          <p14:tracePt t="118928" x="8324850" y="4083050"/>
          <p14:tracePt t="118952" x="8388350" y="4083050"/>
          <p14:tracePt t="118969" x="8404225" y="4083050"/>
          <p14:tracePt t="118977" x="8420100" y="4083050"/>
          <p14:tracePt t="118985" x="8435975" y="4083050"/>
          <p14:tracePt t="119001" x="8451850" y="4083050"/>
          <p14:tracePt t="119019" x="8491538" y="4083050"/>
          <p14:tracePt t="119035" x="8523288" y="4083050"/>
          <p14:tracePt t="119072" x="8540750" y="4083050"/>
          <p14:tracePt t="119097" x="8755063" y="4114800"/>
          <p14:tracePt t="119115" x="8786813" y="4114800"/>
          <p14:tracePt t="119120" x="8802688" y="4130675"/>
          <p14:tracePt t="119130" x="8818563" y="4130675"/>
          <p14:tracePt t="119136" x="8834438" y="4130675"/>
          <p14:tracePt t="119152" x="8850313" y="4146550"/>
          <p14:tracePt t="119186" x="8866188" y="4162425"/>
          <p14:tracePt t="119201" x="8866188" y="4178300"/>
          <p14:tracePt t="119224" x="8866188" y="4194175"/>
          <p14:tracePt t="119240" x="8866188" y="4210050"/>
          <p14:tracePt t="119249" x="8850313" y="4210050"/>
          <p14:tracePt t="119257" x="8850313" y="4225925"/>
          <p14:tracePt t="119264" x="8834438" y="4241800"/>
          <p14:tracePt t="119272" x="8834438" y="4265613"/>
          <p14:tracePt t="119296" x="8802688" y="4298950"/>
          <p14:tracePt t="119304" x="8786813" y="4314825"/>
          <p14:tracePt t="119312" x="8770938" y="4330700"/>
          <p14:tracePt t="119320" x="8755063" y="4346575"/>
          <p14:tracePt t="119345" x="8699500" y="4378325"/>
          <p14:tracePt t="119352" x="8683625" y="4394200"/>
          <p14:tracePt t="119361" x="8667750" y="4410075"/>
          <p14:tracePt t="119368" x="8651875" y="4410075"/>
          <p14:tracePt t="119377" x="8620125" y="4425950"/>
          <p14:tracePt t="119385" x="8604250" y="4441825"/>
          <p14:tracePt t="119392" x="8588375" y="4441825"/>
          <p14:tracePt t="119408" x="8572500" y="4441825"/>
          <p14:tracePt t="119408" x="8556625" y="4441825"/>
          <p14:tracePt t="119427" x="8523288" y="4441825"/>
          <p14:tracePt t="119448" x="8507413" y="4441825"/>
          <p14:tracePt t="119459" x="8451850" y="4457700"/>
          <p14:tracePt t="119464" x="8435975" y="4457700"/>
          <p14:tracePt t="119472" x="8420100" y="4457700"/>
          <p14:tracePt t="119484" x="8404225" y="4457700"/>
          <p14:tracePt t="119502" x="8356600" y="4457700"/>
          <p14:tracePt t="119518" x="8324850" y="4457700"/>
          <p14:tracePt t="119521" x="8308975" y="4457700"/>
          <p14:tracePt t="119532" x="8293100" y="4457700"/>
          <p14:tracePt t="119544" x="8277225" y="4457700"/>
          <p14:tracePt t="119552" x="8261350" y="4457700"/>
          <p14:tracePt t="119569" x="8221663" y="4457700"/>
          <p14:tracePt t="119586" x="8205788" y="4457700"/>
          <p14:tracePt t="119592" x="8189913" y="4457700"/>
          <p14:tracePt t="119601" x="8156575" y="4457700"/>
          <p14:tracePt t="119616" x="8124825" y="4473575"/>
          <p14:tracePt t="119624" x="8108950" y="4473575"/>
          <p14:tracePt t="119656" x="8077200" y="4473575"/>
          <p14:tracePt t="119669" x="8061325" y="4473575"/>
          <p14:tracePt t="119816" x="8061325" y="4457700"/>
          <p14:tracePt t="119823" x="8061325" y="4441825"/>
          <p14:tracePt t="119831" x="8045450" y="4425950"/>
          <p14:tracePt t="119840" x="8045450" y="4410075"/>
          <p14:tracePt t="119849" x="8029575" y="4394200"/>
          <p14:tracePt t="119857" x="8029575" y="4378325"/>
          <p14:tracePt t="119874" x="8013700" y="4346575"/>
          <p14:tracePt t="119883" x="8013700" y="4330700"/>
          <p14:tracePt t="119891" x="8013700" y="4314825"/>
          <p14:tracePt t="119898" x="8013700" y="4281488"/>
          <p14:tracePt t="119907" x="8013700" y="4265613"/>
          <p14:tracePt t="119912" x="8013700" y="4241800"/>
          <p14:tracePt t="119920" x="8013700" y="4225925"/>
          <p14:tracePt t="119928" x="8013700" y="4210050"/>
          <p14:tracePt t="119952" x="8013700" y="4146550"/>
          <p14:tracePt t="119969" x="8013700" y="4114800"/>
          <p14:tracePt t="119985" x="8029575" y="4083050"/>
          <p14:tracePt t="120002" x="8045450" y="4067175"/>
          <p14:tracePt t="120019" x="8061325" y="4035425"/>
          <p14:tracePt t="120024" x="8077200" y="4035425"/>
          <p14:tracePt t="120035" x="8093075" y="4011613"/>
          <p14:tracePt t="120040" x="8108950" y="3995738"/>
          <p14:tracePt t="120049" x="8140700" y="3995738"/>
          <p14:tracePt t="120065" x="8172450" y="3979863"/>
          <p14:tracePt t="120084" x="8189913" y="3963988"/>
          <p14:tracePt t="120099" x="8221663" y="3963988"/>
          <p14:tracePt t="120115" x="8237538" y="3963988"/>
          <p14:tracePt t="120120" x="8261350" y="3963988"/>
          <p14:tracePt t="120136" x="8293100" y="3963988"/>
          <p14:tracePt t="120144" x="8308975" y="3963988"/>
          <p14:tracePt t="120152" x="8340725" y="3979863"/>
          <p14:tracePt t="120170" x="8404225" y="3979863"/>
          <p14:tracePt t="120177" x="8451850" y="3979863"/>
          <p14:tracePt t="120186" x="8507413" y="3995738"/>
          <p14:tracePt t="120191" x="8572500" y="3995738"/>
          <p14:tracePt t="120201" x="8620125" y="3995738"/>
          <p14:tracePt t="120208" x="8683625" y="3995738"/>
          <p14:tracePt t="120216" x="8770938" y="3995738"/>
          <p14:tracePt t="120248" x="8866188" y="3995738"/>
          <p14:tracePt t="120261" x="9575800" y="3995738"/>
          <p14:tracePt t="120264" x="9775825" y="3995738"/>
          <p14:tracePt t="120272" x="9975850" y="3995738"/>
          <p14:tracePt t="120298" x="10533063" y="4011613"/>
          <p14:tracePt t="120313" x="10812463" y="4035425"/>
          <p14:tracePt t="120320" x="10931525" y="4035425"/>
          <p14:tracePt t="120328" x="11012488" y="4051300"/>
          <p14:tracePt t="120347" x="11163300" y="4051300"/>
          <p14:tracePt t="120353" x="11195050" y="4051300"/>
          <p14:tracePt t="120362" x="11242675" y="4035425"/>
          <p14:tracePt t="120379" x="11339513" y="4011613"/>
          <p14:tracePt t="120395" x="11410950" y="4011613"/>
          <p14:tracePt t="120407" x="11442700" y="4011613"/>
          <p14:tracePt t="120410" x="11490325" y="3995738"/>
          <p14:tracePt t="120416" x="11537950" y="3979863"/>
          <p14:tracePt t="120424" x="11585575" y="3979863"/>
          <p14:tracePt t="120451" x="11753850" y="3963988"/>
          <p14:tracePt t="120465" x="11920538" y="3963988"/>
          <p14:tracePt t="120472" x="12033250" y="3963988"/>
          <p14:tracePt t="120482" x="12168188" y="3963988"/>
        </p14:tracePtLst>
      </p14:laserTrace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95E39147-9373-4F99-BE09-F0CC473C3E78}"/>
              </a:ext>
            </a:extLst>
          </p:cNvPr>
          <p:cNvSpPr>
            <a:spLocks noGrp="1"/>
          </p:cNvSpPr>
          <p:nvPr>
            <p:ph type="title"/>
          </p:nvPr>
        </p:nvSpPr>
        <p:spPr/>
        <p:txBody>
          <a:bodyPr/>
          <a:lstStyle/>
          <a:p>
            <a:r>
              <a:rPr lang="en" dirty="0"/>
              <a:t>Vanishing Gradients</a:t>
            </a:r>
            <a:endParaRPr lang="en" dirty="0">
              <a:effectLst/>
            </a:endParaRPr>
          </a:p>
        </p:txBody>
      </p:sp>
      <mc:AlternateContent xmlns:mc="http://schemas.openxmlformats.org/markup-compatibility/2006" xmlns:a14="http://schemas.microsoft.com/office/drawing/2010/main">
        <mc:Choice Requires="a14">
          <p:sp>
            <p:nvSpPr>
              <p:cNvPr id="6" name="Объект 5">
                <a:extLst>
                  <a:ext uri="{FF2B5EF4-FFF2-40B4-BE49-F238E27FC236}">
                    <a16:creationId xmlns:a16="http://schemas.microsoft.com/office/drawing/2014/main" id="{79D035DA-15F3-491B-AE51-4191A4DC773C}"/>
                  </a:ext>
                </a:extLst>
              </p:cNvPr>
              <p:cNvSpPr>
                <a:spLocks noGrp="1"/>
              </p:cNvSpPr>
              <p:nvPr>
                <p:ph idx="13"/>
              </p:nvPr>
            </p:nvSpPr>
            <p:spPr>
              <a:xfrm>
                <a:off x="838200" y="1568741"/>
                <a:ext cx="5257800" cy="4608222"/>
              </a:xfrm>
            </p:spPr>
            <p:txBody>
              <a:bodyPr>
                <a:normAutofit/>
              </a:bodyPr>
              <a:lstStyle/>
              <a:p>
                <a:r>
                  <a:rPr lang="en-US" sz="2400" dirty="0"/>
                  <a:t>For disjoint support of real and generated data</a:t>
                </a:r>
              </a:p>
              <a:p>
                <a:endParaRPr lang="en-US" sz="2400" dirty="0"/>
              </a:p>
              <a:p>
                <a:pPr marL="0" indent="0">
                  <a:buNone/>
                </a:pPr>
                <a:endParaRPr lang="en-US" sz="2400" dirty="0"/>
              </a:p>
              <a:p>
                <a:r>
                  <a:rPr lang="en-US" sz="2400" dirty="0"/>
                  <a:t>An ideal discriminator can perfectly tell the real and generated data apart: </a:t>
                </a:r>
                <a:br>
                  <a:rPr lang="en-US" sz="2400" i="1" dirty="0">
                    <a:latin typeface="Cambria Math" panose="02040503050406030204" pitchFamily="18" charset="0"/>
                  </a:rPr>
                </a:br>
                <a14:m>
                  <m:oMath xmlns:m="http://schemas.openxmlformats.org/officeDocument/2006/math">
                    <m:r>
                      <a:rPr lang="en-US" sz="2400" b="0" i="1" smtClean="0">
                        <a:latin typeface="Cambria Math" panose="02040503050406030204" pitchFamily="18" charset="0"/>
                      </a:rPr>
                      <m:t>𝐷</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𝐺</m:t>
                        </m:r>
                        <m:r>
                          <a:rPr lang="en-US" sz="2400" b="0" i="1" smtClean="0">
                            <a:latin typeface="Cambria Math" panose="02040503050406030204" pitchFamily="18" charset="0"/>
                          </a:rPr>
                          <m:t>(</m:t>
                        </m:r>
                        <m:r>
                          <a:rPr lang="en-US" sz="2400" b="0" i="1" smtClean="0">
                            <a:latin typeface="Cambria Math" panose="02040503050406030204" pitchFamily="18" charset="0"/>
                          </a:rPr>
                          <m:t>𝑧</m:t>
                        </m:r>
                        <m:r>
                          <a:rPr lang="en-US" sz="2400" b="0" i="1" smtClean="0">
                            <a:latin typeface="Cambria Math" panose="02040503050406030204" pitchFamily="18" charset="0"/>
                          </a:rPr>
                          <m:t>)</m:t>
                        </m:r>
                      </m:e>
                    </m:d>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0</m:t>
                    </m:r>
                    <m:r>
                      <a:rPr lang="en-US" sz="2400" b="0" i="0" smtClean="0">
                        <a:latin typeface="Cambria Math" panose="02040503050406030204" pitchFamily="18" charset="0"/>
                        <a:ea typeface="Cambria Math" panose="02040503050406030204" pitchFamily="18" charset="0"/>
                      </a:rPr>
                      <m:t> </m:t>
                    </m:r>
                  </m:oMath>
                </a14:m>
                <a:endParaRPr lang="en-US" sz="2400" dirty="0"/>
              </a:p>
              <a:p>
                <a:endParaRPr lang="ru-RU" sz="2400" dirty="0"/>
              </a:p>
            </p:txBody>
          </p:sp>
        </mc:Choice>
        <mc:Fallback xmlns="">
          <p:sp>
            <p:nvSpPr>
              <p:cNvPr id="6" name="Объект 5">
                <a:extLst>
                  <a:ext uri="{FF2B5EF4-FFF2-40B4-BE49-F238E27FC236}">
                    <a16:creationId xmlns:a16="http://schemas.microsoft.com/office/drawing/2014/main" id="{79D035DA-15F3-491B-AE51-4191A4DC773C}"/>
                  </a:ext>
                </a:extLst>
              </p:cNvPr>
              <p:cNvSpPr>
                <a:spLocks noGrp="1" noRot="1" noChangeAspect="1" noMove="1" noResize="1" noEditPoints="1" noAdjustHandles="1" noChangeArrowheads="1" noChangeShapeType="1" noTextEdit="1"/>
              </p:cNvSpPr>
              <p:nvPr>
                <p:ph idx="13"/>
              </p:nvPr>
            </p:nvSpPr>
            <p:spPr>
              <a:xfrm>
                <a:off x="838200" y="1568741"/>
                <a:ext cx="5257800" cy="4608222"/>
              </a:xfrm>
              <a:blipFill>
                <a:blip r:embed="rId2"/>
                <a:stretch>
                  <a:fillRect l="-964" t="-1648" r="-2651"/>
                </a:stretch>
              </a:blipFill>
            </p:spPr>
            <p:txBody>
              <a:bodyPr/>
              <a:lstStyle/>
              <a:p>
                <a:r>
                  <a:rPr lang="ru-RU">
                    <a:noFill/>
                  </a:rPr>
                  <a:t> </a:t>
                </a:r>
              </a:p>
            </p:txBody>
          </p:sp>
        </mc:Fallback>
      </mc:AlternateContent>
      <p:pic>
        <p:nvPicPr>
          <p:cNvPr id="8" name="Объект 7">
            <a:extLst>
              <a:ext uri="{FF2B5EF4-FFF2-40B4-BE49-F238E27FC236}">
                <a16:creationId xmlns:a16="http://schemas.microsoft.com/office/drawing/2014/main" id="{35B895C8-396C-4AEC-8D42-5B5054CBD97E}"/>
              </a:ext>
            </a:extLst>
          </p:cNvPr>
          <p:cNvPicPr>
            <a:picLocks noGrp="1" noChangeAspect="1"/>
          </p:cNvPicPr>
          <p:nvPr>
            <p:ph idx="14"/>
          </p:nvPr>
        </p:nvPicPr>
        <p:blipFill>
          <a:blip r:embed="rId3"/>
          <a:stretch>
            <a:fillRect/>
          </a:stretch>
        </p:blipFill>
        <p:spPr>
          <a:xfrm>
            <a:off x="6580361" y="1389339"/>
            <a:ext cx="4382055" cy="3671888"/>
          </a:xfrm>
          <a:prstGeom prst="rect">
            <a:avLst/>
          </a:prstGeom>
        </p:spPr>
      </p:pic>
      <p:sp>
        <p:nvSpPr>
          <p:cNvPr id="10" name="Date Placeholder 3">
            <a:extLst>
              <a:ext uri="{FF2B5EF4-FFF2-40B4-BE49-F238E27FC236}">
                <a16:creationId xmlns:a16="http://schemas.microsoft.com/office/drawing/2014/main" id="{F2C18DEF-269A-AA44-959F-ECD5086CFC8E}"/>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1" name="Footer Placeholder 4">
            <a:extLst>
              <a:ext uri="{FF2B5EF4-FFF2-40B4-BE49-F238E27FC236}">
                <a16:creationId xmlns:a16="http://schemas.microsoft.com/office/drawing/2014/main" id="{DBEACC71-DAC6-AC49-9E5E-D5F3508B1E26}"/>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2" name="Slide Number Placeholder 5">
            <a:extLst>
              <a:ext uri="{FF2B5EF4-FFF2-40B4-BE49-F238E27FC236}">
                <a16:creationId xmlns:a16="http://schemas.microsoft.com/office/drawing/2014/main" id="{B337205C-4D65-C34D-AF3B-B9EAA2579988}"/>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25</a:t>
            </a:fld>
            <a:endParaRPr lang="ru-RU"/>
          </a:p>
        </p:txBody>
      </p:sp>
    </p:spTree>
    <p:extLst>
      <p:ext uri="{BB962C8B-B14F-4D97-AF65-F5344CB8AC3E}">
        <p14:creationId xmlns:p14="http://schemas.microsoft.com/office/powerpoint/2010/main" val="939407235"/>
      </p:ext>
    </p:extLst>
  </p:cSld>
  <p:clrMapOvr>
    <a:masterClrMapping/>
  </p:clrMapOvr>
  <mc:AlternateContent xmlns:mc="http://schemas.openxmlformats.org/markup-compatibility/2006" xmlns:p14="http://schemas.microsoft.com/office/powerpoint/2010/main">
    <mc:Choice Requires="p14">
      <p:transition spd="slow" p14:dur="2000" advTm="60275"/>
    </mc:Choice>
    <mc:Fallback xmlns="">
      <p:transition spd="slow" advTm="60275"/>
    </mc:Fallback>
  </mc:AlternateContent>
  <p:extLst>
    <p:ext uri="{3A86A75C-4F4B-4683-9AE1-C65F6400EC91}">
      <p14:laserTraceLst xmlns:p14="http://schemas.microsoft.com/office/powerpoint/2010/main">
        <p14:tracePtLst>
          <p14:tracePt t="44834" x="3476625" y="6673850"/>
          <p14:tracePt t="44842" x="3452813" y="6570663"/>
          <p14:tracePt t="44850" x="3405188" y="6507163"/>
          <p14:tracePt t="44858" x="3405188" y="6427788"/>
          <p14:tracePt t="44867" x="3357563" y="6356350"/>
          <p14:tracePt t="44898" x="3308350" y="6140450"/>
          <p14:tracePt t="44903" x="3292475" y="6061075"/>
          <p14:tracePt t="44921" x="3276600" y="5908675"/>
          <p14:tracePt t="44938" x="3260725" y="5718175"/>
          <p14:tracePt t="44946" x="3276600" y="5678488"/>
          <p14:tracePt t="44954" x="3292475" y="5613400"/>
          <p14:tracePt t="44962" x="3308350" y="5581650"/>
          <p14:tracePt t="44971" x="3308350" y="5549900"/>
          <p14:tracePt t="44988" x="3341688" y="5446713"/>
          <p14:tracePt t="45024" x="3421063" y="5319713"/>
          <p14:tracePt t="45038" x="3452813" y="5270500"/>
          <p14:tracePt t="45043" x="3452813" y="5254625"/>
          <p14:tracePt t="45054" x="3476625" y="5238750"/>
          <p14:tracePt t="45058" x="3492500" y="5222875"/>
          <p14:tracePt t="45066" x="3508375" y="5199063"/>
          <p14:tracePt t="45090" x="3524250" y="5183188"/>
          <p14:tracePt t="45091" x="3524250" y="5167313"/>
          <p14:tracePt t="45126" x="3540125" y="5151438"/>
          <p14:tracePt t="45242" x="3540125" y="5135563"/>
          <p14:tracePt t="45250" x="3524250" y="5135563"/>
          <p14:tracePt t="45284" x="3508375" y="5135563"/>
          <p14:tracePt t="45294" x="3508375" y="5119688"/>
          <p14:tracePt t="45300" x="3492500" y="5119688"/>
          <p14:tracePt t="45306" x="3476625" y="5119688"/>
          <p14:tracePt t="45340" x="3421063" y="5087938"/>
          <p14:tracePt t="45356" x="3389313" y="5072063"/>
          <p14:tracePt t="45363" x="3373438" y="5072063"/>
          <p14:tracePt t="45378" x="3357563" y="5056188"/>
          <p14:tracePt t="45386" x="3341688" y="5040313"/>
          <p14:tracePt t="45415" x="3308350" y="5024438"/>
          <p14:tracePt t="45432" x="3292475" y="4992688"/>
          <p14:tracePt t="45442" x="3276600" y="4992688"/>
          <p14:tracePt t="45459" x="3260725" y="4951413"/>
          <p14:tracePt t="45468" x="3244850" y="4935538"/>
          <p14:tracePt t="45489" x="3228975" y="4919663"/>
          <p14:tracePt t="45491" x="3205163" y="4903788"/>
          <p14:tracePt t="45539" x="3189288" y="4903788"/>
          <p14:tracePt t="45571" x="3189288" y="4887913"/>
          <p14:tracePt t="45675" x="3173413" y="4887913"/>
          <p14:tracePt t="45684" x="3173413" y="4856163"/>
          <p14:tracePt t="45690" x="3157538" y="4840288"/>
          <p14:tracePt t="45707" x="3141663" y="4824413"/>
          <p14:tracePt t="45715" x="3141663" y="4808538"/>
          <p14:tracePt t="45735" x="3109913" y="4776788"/>
          <p14:tracePt t="45739" x="3094038" y="4760913"/>
          <p14:tracePt t="45818" x="3078163" y="4760913"/>
          <p14:tracePt t="45835" x="3078163" y="4745038"/>
          <p14:tracePt t="45843" x="3062288" y="4745038"/>
          <p14:tracePt t="45877" x="3046413" y="4745038"/>
          <p14:tracePt t="45883" x="3030538" y="4721225"/>
          <p14:tracePt t="45890" x="3014663" y="4721225"/>
          <p14:tracePt t="45917" x="2998788" y="4705350"/>
          <p14:tracePt t="45923" x="2974975" y="4705350"/>
          <p14:tracePt t="45932" x="2957513" y="4705350"/>
          <p14:tracePt t="45938" x="2941638" y="4689475"/>
          <p14:tracePt t="45954" x="2925763" y="4689475"/>
          <p14:tracePt t="45986" x="2909888" y="4673600"/>
          <p14:tracePt t="45986" x="2894013" y="4673600"/>
          <p14:tracePt t="46004" x="2878138" y="4673600"/>
          <p14:tracePt t="46018" x="2862263" y="4673600"/>
          <p14:tracePt t="46026" x="2862263" y="4657725"/>
          <p14:tracePt t="46130" x="2846388" y="4657725"/>
          <p14:tracePt t="46138" x="2846388" y="4641850"/>
          <p14:tracePt t="46154" x="2846388" y="4624388"/>
          <p14:tracePt t="46163" x="2830513" y="4608513"/>
          <p14:tracePt t="46185" x="2814638" y="4592638"/>
          <p14:tracePt t="46200" x="2814638" y="4576763"/>
          <p14:tracePt t="46202" x="2798763" y="4576763"/>
          <p14:tracePt t="46213" x="2798763" y="4560888"/>
          <p14:tracePt t="46235" x="2782888" y="4545013"/>
          <p14:tracePt t="46242" x="2782888" y="4529138"/>
          <p14:tracePt t="46386" x="2782888" y="4513263"/>
          <p14:tracePt t="46506" x="2798763" y="4513263"/>
          <p14:tracePt t="46562" x="2814638" y="4473575"/>
          <p14:tracePt t="46588" x="2814638" y="4457700"/>
          <p14:tracePt t="46594" x="2830513" y="4457700"/>
          <p14:tracePt t="46616" x="2830513" y="4441825"/>
          <p14:tracePt t="46714" x="2830513" y="4457700"/>
          <p14:tracePt t="46729" x="2846388" y="4457700"/>
          <p14:tracePt t="46731" x="2846388" y="4473575"/>
          <p14:tracePt t="46739" x="2862263" y="4489450"/>
          <p14:tracePt t="46760" x="2894013" y="4529138"/>
          <p14:tracePt t="46763" x="2909888" y="4545013"/>
          <p14:tracePt t="46776" x="2925763" y="4545013"/>
          <p14:tracePt t="46778" x="2925763" y="4560888"/>
          <p14:tracePt t="46786" x="2957513" y="4576763"/>
          <p14:tracePt t="46811" x="3030538" y="4592638"/>
          <p14:tracePt t="46818" x="3046413" y="4592638"/>
          <p14:tracePt t="46828" x="3062288" y="4592638"/>
          <p14:tracePt t="46842" x="3078163" y="4592638"/>
          <p14:tracePt t="46850" x="3094038" y="4592638"/>
          <p14:tracePt t="46867" x="3109913" y="4592638"/>
          <p14:tracePt t="46897" x="3157538" y="4576763"/>
          <p14:tracePt t="46900" x="3157538" y="4560888"/>
          <p14:tracePt t="46906" x="3189288" y="4560888"/>
          <p14:tracePt t="46914" x="3205163" y="4545013"/>
          <p14:tracePt t="46923" x="3228975" y="4529138"/>
          <p14:tracePt t="46932" x="3244850" y="4529138"/>
          <p14:tracePt t="46938" x="3260725" y="4513263"/>
          <p14:tracePt t="46948" x="3276600" y="4489450"/>
          <p14:tracePt t="46970" x="3292475" y="4473575"/>
          <p14:tracePt t="46986" x="3308350" y="4457700"/>
          <p14:tracePt t="47002" x="3308350" y="4425950"/>
          <p14:tracePt t="47018" x="3308350" y="4394200"/>
          <p14:tracePt t="47035" x="3308350" y="4378325"/>
          <p14:tracePt t="47042" x="3308350" y="4362450"/>
          <p14:tracePt t="47052" x="3308350" y="4346575"/>
          <p14:tracePt t="47067" x="3292475" y="4330700"/>
          <p14:tracePt t="47074" x="3292475" y="4314825"/>
          <p14:tracePt t="47090" x="3292475" y="4298950"/>
          <p14:tracePt t="47110" x="3292475" y="4265613"/>
          <p14:tracePt t="47114" x="3276600" y="4225925"/>
          <p14:tracePt t="47126" x="3276600" y="4210050"/>
          <p14:tracePt t="47130" x="3260725" y="4194175"/>
          <p14:tracePt t="47138" x="3260725" y="4178300"/>
          <p14:tracePt t="47146" x="3244850" y="4162425"/>
          <p14:tracePt t="47154" x="3228975" y="4146550"/>
          <p14:tracePt t="47163" x="3228975" y="4130675"/>
          <p14:tracePt t="47186" x="3189288" y="4114800"/>
          <p14:tracePt t="47202" x="3157538" y="4098925"/>
          <p14:tracePt t="47210" x="3125788" y="4098925"/>
          <p14:tracePt t="47240" x="3078163" y="4098925"/>
          <p14:tracePt t="47242" x="3046413" y="4098925"/>
          <p14:tracePt t="47252" x="3030538" y="4098925"/>
          <p14:tracePt t="47258" x="3014663" y="4098925"/>
          <p14:tracePt t="47267" x="2974975" y="4098925"/>
          <p14:tracePt t="47275" x="2957513" y="4098925"/>
          <p14:tracePt t="47282" x="2941638" y="4098925"/>
          <p14:tracePt t="47290" x="2925763" y="4098925"/>
          <p14:tracePt t="47310" x="2862263" y="4130675"/>
          <p14:tracePt t="47315" x="2846388" y="4146550"/>
          <p14:tracePt t="47326" x="2814638" y="4178300"/>
          <p14:tracePt t="47330" x="2782888" y="4194175"/>
          <p14:tracePt t="47342" x="2767013" y="4210050"/>
          <p14:tracePt t="47363" x="2695575" y="4298950"/>
          <p14:tracePt t="47380" x="2679700" y="4330700"/>
          <p14:tracePt t="47387" x="2663825" y="4362450"/>
          <p14:tracePt t="47398" x="2663825" y="4378325"/>
          <p14:tracePt t="47402" x="2663825" y="4410075"/>
          <p14:tracePt t="47410" x="2663825" y="4425950"/>
          <p14:tracePt t="47435" x="2679700" y="4457700"/>
          <p14:tracePt t="47452" x="2711450" y="4473575"/>
          <p14:tracePt t="47468" x="2727325" y="4489450"/>
          <p14:tracePt t="47485" x="2767013" y="4489450"/>
          <p14:tracePt t="47491" x="2798763" y="4489450"/>
          <p14:tracePt t="47498" x="2846388" y="4489450"/>
          <p14:tracePt t="47507" x="2894013" y="4489450"/>
          <p14:tracePt t="47514" x="2925763" y="4473575"/>
          <p14:tracePt t="47522" x="2974975" y="4473575"/>
          <p14:tracePt t="47531" x="3030538" y="4473575"/>
          <p14:tracePt t="47538" x="3078163" y="4457700"/>
          <p14:tracePt t="47548" x="3109913" y="4457700"/>
          <p14:tracePt t="47565" x="3173413" y="4441825"/>
          <p14:tracePt t="47722" x="3173413" y="4457700"/>
          <p14:tracePt t="47738" x="3173413" y="4473575"/>
          <p14:tracePt t="47754" x="3173413" y="4489450"/>
          <p14:tracePt t="47796" x="3173413" y="4513263"/>
          <p14:tracePt t="47866" x="3173413" y="4489450"/>
          <p14:tracePt t="48114" x="3173413" y="4513263"/>
          <p14:tracePt t="48122" x="3173413" y="4529138"/>
          <p14:tracePt t="48180" x="3157538" y="4529138"/>
          <p14:tracePt t="48197" x="3125788" y="4529138"/>
          <p14:tracePt t="48203" x="3094038" y="4529138"/>
          <p14:tracePt t="48211" x="3046413" y="4529138"/>
          <p14:tracePt t="48236" x="2894013" y="4529138"/>
          <p14:tracePt t="48244" x="2830513" y="4529138"/>
          <p14:tracePt t="48251" x="2782888" y="4529138"/>
          <p14:tracePt t="48263" x="2711450" y="4529138"/>
          <p14:tracePt t="48275" x="2679700" y="4529138"/>
          <p14:tracePt t="48286" x="2632075" y="4529138"/>
          <p14:tracePt t="48290" x="2616200" y="4529138"/>
          <p14:tracePt t="48306" x="2598738" y="4529138"/>
          <p14:tracePt t="48314" x="2582863" y="4529138"/>
          <p14:tracePt t="48323" x="2566988" y="4529138"/>
          <p14:tracePt t="48331" x="2551113" y="4529138"/>
          <p14:tracePt t="48338" x="2495550" y="4529138"/>
          <p14:tracePt t="48364" x="2432050" y="4545013"/>
          <p14:tracePt t="48376" x="2400300" y="4560888"/>
          <p14:tracePt t="48377" x="2352675" y="4560888"/>
          <p14:tracePt t="48386" x="2320925" y="4576763"/>
          <p14:tracePt t="48411" x="2216150" y="4576763"/>
          <p14:tracePt t="48427" x="2184400" y="4576763"/>
          <p14:tracePt t="48467" x="2184400" y="4560888"/>
          <p14:tracePt t="48490" x="2184400" y="4545013"/>
          <p14:tracePt t="48507" x="2184400" y="4529138"/>
          <p14:tracePt t="48554" x="2200275" y="4529138"/>
          <p14:tracePt t="48562" x="2216150" y="4529138"/>
          <p14:tracePt t="48586" x="2289175" y="4529138"/>
          <p14:tracePt t="48602" x="2336800" y="4529138"/>
          <p14:tracePt t="48611" x="2368550" y="4529138"/>
          <p14:tracePt t="48618" x="2400300" y="4545013"/>
          <p14:tracePt t="48626" x="2416175" y="4545013"/>
          <p14:tracePt t="48634" x="2447925" y="4545013"/>
          <p14:tracePt t="48642" x="2479675" y="4560888"/>
          <p14:tracePt t="48660" x="2551113" y="4560888"/>
          <p14:tracePt t="48667" x="2566988" y="4560888"/>
          <p14:tracePt t="48676" x="2598738" y="4560888"/>
          <p14:tracePt t="48682" x="2632075" y="4560888"/>
          <p14:tracePt t="48695" x="2663825" y="4560888"/>
          <p14:tracePt t="48712" x="2711450" y="4560888"/>
          <p14:tracePt t="48715" x="2751138" y="4560888"/>
          <p14:tracePt t="48728" x="2782888" y="4560888"/>
          <p14:tracePt t="48730" x="2798763" y="4560888"/>
          <p14:tracePt t="48738" x="2814638" y="4560888"/>
          <p14:tracePt t="48746" x="2830513" y="4560888"/>
          <p14:tracePt t="48756" x="2862263" y="4560888"/>
          <p14:tracePt t="48762" x="2878138" y="4560888"/>
          <p14:tracePt t="48786" x="2925763" y="4560888"/>
          <p14:tracePt t="48795" x="2941638" y="4560888"/>
          <p14:tracePt t="48803" x="2974975" y="4560888"/>
          <p14:tracePt t="48819" x="3030538" y="4560888"/>
          <p14:tracePt t="48859" x="3062288" y="4545013"/>
          <p14:tracePt t="48866" x="3357563" y="4545013"/>
          <p14:tracePt t="48875" x="3421063" y="4545013"/>
          <p14:tracePt t="48898" x="3476625" y="4545013"/>
          <p14:tracePt t="48911" x="3492500" y="4545013"/>
          <p14:tracePt t="48915" x="3508375" y="4545013"/>
          <p14:tracePt t="48926" x="3524250" y="4545013"/>
          <p14:tracePt t="48948" x="3540125" y="4545013"/>
          <p14:tracePt t="50122" x="3556000" y="4545013"/>
          <p14:tracePt t="50131" x="3571875" y="4545013"/>
          <p14:tracePt t="50138" x="3587750" y="4545013"/>
          <p14:tracePt t="50147" x="3603625" y="4545013"/>
          <p14:tracePt t="50154" x="3635375" y="4545013"/>
          <p14:tracePt t="50162" x="3651250" y="4545013"/>
          <p14:tracePt t="50187" x="3740150" y="4560888"/>
          <p14:tracePt t="50197" x="3787775" y="4576763"/>
          <p14:tracePt t="50202" x="3851275" y="4592638"/>
          <p14:tracePt t="50210" x="3898900" y="4592638"/>
          <p14:tracePt t="50235" x="3986213" y="4608513"/>
          <p14:tracePt t="50247" x="4019550" y="4608513"/>
          <p14:tracePt t="50252" x="4067175" y="4608513"/>
          <p14:tracePt t="50259" x="4083050" y="4608513"/>
          <p14:tracePt t="50267" x="4098925" y="4608513"/>
          <p14:tracePt t="50274" x="4114800" y="4608513"/>
          <p14:tracePt t="50282" x="4114800" y="4592638"/>
          <p14:tracePt t="52042" x="4146550" y="4592638"/>
          <p14:tracePt t="52050" x="4202113" y="4592638"/>
          <p14:tracePt t="52058" x="4281488" y="4592638"/>
          <p14:tracePt t="52066" x="4410075" y="4592638"/>
          <p14:tracePt t="52084" x="4576763" y="4592638"/>
          <p14:tracePt t="52119" x="5668963" y="4592638"/>
          <p14:tracePt t="52136" x="6410325" y="4576763"/>
          <p14:tracePt t="52138" x="6802438" y="4560888"/>
          <p14:tracePt t="52152" x="7200900" y="4545013"/>
          <p14:tracePt t="52153" x="7599363" y="4529138"/>
          <p14:tracePt t="52162" x="7989888" y="4489450"/>
          <p14:tracePt t="52187" x="9129713" y="4378325"/>
          <p14:tracePt t="52203" x="9791700" y="4314825"/>
          <p14:tracePt t="52220" x="10366375" y="4225925"/>
          <p14:tracePt t="52238" x="10883900" y="4162425"/>
          <p14:tracePt t="52243" x="11091863" y="4146550"/>
          <p14:tracePt t="52256" x="11290300" y="4114800"/>
          <p14:tracePt t="52270" x="11641138" y="4051300"/>
          <p14:tracePt t="52286" x="11888788" y="3995738"/>
          <p14:tracePt t="52290" x="11968163" y="3979863"/>
          <p14:tracePt t="52298" x="12033250" y="3963988"/>
          <p14:tracePt t="52320" x="12033250" y="3948113"/>
          <p14:tracePt t="52409" x="12049125" y="3930650"/>
          <p14:tracePt t="52411" x="12065000" y="3914775"/>
          <p14:tracePt t="52418" x="12104688" y="3883025"/>
          <p14:tracePt t="52426" x="12120563" y="3851275"/>
          <p14:tracePt t="52434" x="12152313" y="3835400"/>
        </p14:tracePtLst>
      </p14:laserTrace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95E39147-9373-4F99-BE09-F0CC473C3E78}"/>
              </a:ext>
            </a:extLst>
          </p:cNvPr>
          <p:cNvSpPr>
            <a:spLocks noGrp="1"/>
          </p:cNvSpPr>
          <p:nvPr>
            <p:ph type="title"/>
          </p:nvPr>
        </p:nvSpPr>
        <p:spPr/>
        <p:txBody>
          <a:bodyPr/>
          <a:lstStyle/>
          <a:p>
            <a:r>
              <a:rPr lang="en-US" dirty="0"/>
              <a:t>Vanishing Gradients</a:t>
            </a:r>
            <a:endParaRPr lang="ru-RU" dirty="0"/>
          </a:p>
        </p:txBody>
      </p:sp>
      <mc:AlternateContent xmlns:mc="http://schemas.openxmlformats.org/markup-compatibility/2006" xmlns:a14="http://schemas.microsoft.com/office/drawing/2010/main">
        <mc:Choice Requires="a14">
          <p:sp>
            <p:nvSpPr>
              <p:cNvPr id="6" name="Объект 5">
                <a:extLst>
                  <a:ext uri="{FF2B5EF4-FFF2-40B4-BE49-F238E27FC236}">
                    <a16:creationId xmlns:a16="http://schemas.microsoft.com/office/drawing/2014/main" id="{79D035DA-15F3-491B-AE51-4191A4DC773C}"/>
                  </a:ext>
                </a:extLst>
              </p:cNvPr>
              <p:cNvSpPr>
                <a:spLocks noGrp="1"/>
              </p:cNvSpPr>
              <p:nvPr>
                <p:ph idx="13"/>
              </p:nvPr>
            </p:nvSpPr>
            <p:spPr>
              <a:xfrm>
                <a:off x="838200" y="1568741"/>
                <a:ext cx="5181600" cy="4608222"/>
              </a:xfrm>
            </p:spPr>
            <p:txBody>
              <a:bodyPr/>
              <a:lstStyle/>
              <a:p>
                <a14:m>
                  <m:oMath xmlns:m="http://schemas.openxmlformats.org/officeDocument/2006/math">
                    <m:sSub>
                      <m:sSubPr>
                        <m:ctrlPr>
                          <a:rPr lang="ru-RU" i="1" smtClean="0">
                            <a:latin typeface="Cambria Math" panose="02040503050406030204" pitchFamily="18" charset="0"/>
                          </a:rPr>
                        </m:ctrlPr>
                      </m:sSubPr>
                      <m:e>
                        <m:r>
                          <a:rPr lang="ru-RU" i="1">
                            <a:latin typeface="Cambria Math" panose="02040503050406030204" pitchFamily="18" charset="0"/>
                          </a:rPr>
                          <m:t>𝐿</m:t>
                        </m:r>
                      </m:e>
                      <m:sub>
                        <m:r>
                          <m:rPr>
                            <m:sty m:val="p"/>
                          </m:rPr>
                          <a:rPr lang="ru-RU" i="0">
                            <a:latin typeface="Cambria Math" panose="02040503050406030204" pitchFamily="18" charset="0"/>
                          </a:rPr>
                          <m:t>G</m:t>
                        </m:r>
                      </m:sub>
                    </m:sSub>
                    <m:r>
                      <a:rPr lang="ru-RU" i="0">
                        <a:latin typeface="Cambria Math" panose="02040503050406030204" pitchFamily="18" charset="0"/>
                      </a:rPr>
                      <m:t>=</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𝐷</m:t>
                        </m:r>
                        <m:r>
                          <a:rPr lang="en-US" b="0" i="1" smtClean="0">
                            <a:latin typeface="Cambria Math" panose="02040503050406030204" pitchFamily="18" charset="0"/>
                          </a:rPr>
                          <m:t>(</m:t>
                        </m:r>
                        <m:r>
                          <a:rPr lang="en-US" b="0" i="1" smtClean="0">
                            <a:latin typeface="Cambria Math" panose="02040503050406030204" pitchFamily="18" charset="0"/>
                          </a:rPr>
                          <m:t>𝐺</m:t>
                        </m:r>
                        <m:d>
                          <m:dPr>
                            <m:ctrlPr>
                              <a:rPr lang="en-US" b="0" i="1" smtClean="0">
                                <a:latin typeface="Cambria Math" panose="02040503050406030204" pitchFamily="18" charset="0"/>
                              </a:rPr>
                            </m:ctrlPr>
                          </m:dPr>
                          <m:e>
                            <m:r>
                              <a:rPr lang="en-US" b="0" i="1" smtClean="0">
                                <a:latin typeface="Cambria Math" panose="02040503050406030204" pitchFamily="18" charset="0"/>
                              </a:rPr>
                              <m:t>𝑧</m:t>
                            </m:r>
                          </m:e>
                        </m:d>
                        <m:r>
                          <a:rPr lang="en-US" b="0" i="1" smtClean="0">
                            <a:latin typeface="Cambria Math" panose="02040503050406030204" pitchFamily="18" charset="0"/>
                          </a:rPr>
                          <m:t>)</m:t>
                        </m:r>
                      </m:e>
                    </m:func>
                  </m:oMath>
                </a14:m>
                <a:endParaRPr lang="en-US" i="1" dirty="0">
                  <a:latin typeface="Cambria Math" panose="02040503050406030204" pitchFamily="18" charset="0"/>
                </a:endParaRPr>
              </a:p>
              <a:p>
                <a14:m>
                  <m:oMath xmlns:m="http://schemas.openxmlformats.org/officeDocument/2006/math">
                    <m:f>
                      <m:fPr>
                        <m:type m:val="skw"/>
                        <m:ctrlPr>
                          <a:rPr lang="ru-RU" i="1" smtClean="0">
                            <a:latin typeface="Cambria Math" panose="02040503050406030204" pitchFamily="18" charset="0"/>
                          </a:rPr>
                        </m:ctrlPr>
                      </m:fPr>
                      <m:num>
                        <m:r>
                          <a:rPr lang="en-US" b="0" i="1" smtClean="0">
                            <a:latin typeface="Cambria Math" panose="02040503050406030204" pitchFamily="18" charset="0"/>
                          </a:rPr>
                          <m:t>𝑑𝐷</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num>
                      <m:den>
                        <m:r>
                          <a:rPr lang="en-US" b="0" i="1" smtClean="0">
                            <a:latin typeface="Cambria Math" panose="02040503050406030204" pitchFamily="18" charset="0"/>
                          </a:rPr>
                          <m:t>𝑑𝑥</m:t>
                        </m:r>
                        <m:r>
                          <a:rPr lang="en-US" b="0" i="1" smtClean="0">
                            <a:latin typeface="Cambria Math" panose="02040503050406030204" pitchFamily="18" charset="0"/>
                          </a:rPr>
                          <m:t> </m:t>
                        </m:r>
                      </m:den>
                    </m:f>
                    <m:r>
                      <a:rPr lang="ru-RU"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0</m:t>
                    </m:r>
                  </m:oMath>
                </a14:m>
                <a:r>
                  <a:rPr lang="en-US" dirty="0"/>
                  <a:t> for generated </a:t>
                </a:r>
                <a14:m>
                  <m:oMath xmlns:m="http://schemas.openxmlformats.org/officeDocument/2006/math">
                    <m:r>
                      <a:rPr lang="en-US" b="0" i="1" smtClean="0">
                        <a:latin typeface="Cambria Math" panose="02040503050406030204" pitchFamily="18" charset="0"/>
                      </a:rPr>
                      <m:t>𝑥</m:t>
                    </m:r>
                  </m:oMath>
                </a14:m>
                <a:endParaRPr lang="en-US" dirty="0"/>
              </a:p>
              <a:p>
                <a14:m>
                  <m:oMath xmlns:m="http://schemas.openxmlformats.org/officeDocument/2006/math">
                    <m:f>
                      <m:fPr>
                        <m:type m:val="skw"/>
                        <m:ctrlPr>
                          <a:rPr lang="en-US" i="1" smtClean="0">
                            <a:latin typeface="Cambria Math" panose="02040503050406030204" pitchFamily="18" charset="0"/>
                          </a:rPr>
                        </m:ctrlPr>
                      </m:fPr>
                      <m:num>
                        <m:r>
                          <a:rPr lang="en-US" b="0" i="1" smtClean="0">
                            <a:latin typeface="Cambria Math" panose="02040503050406030204" pitchFamily="18" charset="0"/>
                          </a:rPr>
                          <m:t>𝑑</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m:rPr>
                                <m:sty m:val="p"/>
                              </m:rPr>
                              <a:rPr lang="en-US" b="0" i="0" smtClean="0">
                                <a:latin typeface="Cambria Math" panose="02040503050406030204" pitchFamily="18" charset="0"/>
                              </a:rPr>
                              <m:t>G</m:t>
                            </m:r>
                          </m:sub>
                        </m:sSub>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num>
                      <m:den>
                        <m:r>
                          <a:rPr lang="en-US" b="0" i="1" smtClean="0">
                            <a:latin typeface="Cambria Math" panose="02040503050406030204" pitchFamily="18" charset="0"/>
                          </a:rPr>
                          <m:t>𝑑𝑥</m:t>
                        </m:r>
                      </m:den>
                    </m:f>
                    <m:r>
                      <a:rPr lang="ru-RU"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0</m:t>
                    </m:r>
                  </m:oMath>
                </a14:m>
                <a:r>
                  <a:rPr lang="en-US" dirty="0"/>
                  <a:t> for generated </a:t>
                </a:r>
                <a14:m>
                  <m:oMath xmlns:m="http://schemas.openxmlformats.org/officeDocument/2006/math">
                    <m:r>
                      <a:rPr lang="en-US" i="1">
                        <a:latin typeface="Cambria Math" panose="02040503050406030204" pitchFamily="18" charset="0"/>
                      </a:rPr>
                      <m:t>𝑥</m:t>
                    </m:r>
                  </m:oMath>
                </a14:m>
                <a:endParaRPr lang="en-US" dirty="0"/>
              </a:p>
              <a:p>
                <a:r>
                  <a:rPr lang="en-US" dirty="0"/>
                  <a:t>Generator can’t train!</a:t>
                </a:r>
              </a:p>
              <a:p>
                <a:r>
                  <a:rPr lang="en-US" dirty="0"/>
                  <a:t>Need to start closer (how?)</a:t>
                </a:r>
              </a:p>
              <a:p>
                <a:r>
                  <a:rPr lang="en-US" dirty="0"/>
                  <a:t>Problem is further enhanced due to noisy estimate from data.</a:t>
                </a:r>
              </a:p>
            </p:txBody>
          </p:sp>
        </mc:Choice>
        <mc:Fallback xmlns="">
          <p:sp>
            <p:nvSpPr>
              <p:cNvPr id="6" name="Объект 5">
                <a:extLst>
                  <a:ext uri="{FF2B5EF4-FFF2-40B4-BE49-F238E27FC236}">
                    <a16:creationId xmlns:a16="http://schemas.microsoft.com/office/drawing/2014/main" id="{79D035DA-15F3-491B-AE51-4191A4DC773C}"/>
                  </a:ext>
                </a:extLst>
              </p:cNvPr>
              <p:cNvSpPr>
                <a:spLocks noGrp="1" noRot="1" noChangeAspect="1" noMove="1" noResize="1" noEditPoints="1" noAdjustHandles="1" noChangeArrowheads="1" noChangeShapeType="1" noTextEdit="1"/>
              </p:cNvSpPr>
              <p:nvPr>
                <p:ph idx="13"/>
              </p:nvPr>
            </p:nvSpPr>
            <p:spPr>
              <a:xfrm>
                <a:off x="838200" y="1568741"/>
                <a:ext cx="5181600" cy="4608222"/>
              </a:xfrm>
              <a:blipFill>
                <a:blip r:embed="rId2"/>
                <a:stretch>
                  <a:fillRect l="-1222" t="-9341" r="-1467"/>
                </a:stretch>
              </a:blipFill>
            </p:spPr>
            <p:txBody>
              <a:bodyPr/>
              <a:lstStyle/>
              <a:p>
                <a:r>
                  <a:rPr lang="ru-RU">
                    <a:noFill/>
                  </a:rPr>
                  <a:t> </a:t>
                </a:r>
              </a:p>
            </p:txBody>
          </p:sp>
        </mc:Fallback>
      </mc:AlternateContent>
      <p:pic>
        <p:nvPicPr>
          <p:cNvPr id="11" name="Рисунок 10">
            <a:extLst>
              <a:ext uri="{FF2B5EF4-FFF2-40B4-BE49-F238E27FC236}">
                <a16:creationId xmlns:a16="http://schemas.microsoft.com/office/drawing/2014/main" id="{EC337708-3863-4039-AC76-2994DA07996C}"/>
              </a:ext>
            </a:extLst>
          </p:cNvPr>
          <p:cNvPicPr>
            <a:picLocks noChangeAspect="1"/>
          </p:cNvPicPr>
          <p:nvPr/>
        </p:nvPicPr>
        <p:blipFill>
          <a:blip r:embed="rId3"/>
          <a:stretch>
            <a:fillRect/>
          </a:stretch>
        </p:blipFill>
        <p:spPr>
          <a:xfrm>
            <a:off x="6172202" y="1568741"/>
            <a:ext cx="5172075" cy="3305175"/>
          </a:xfrm>
          <a:prstGeom prst="rect">
            <a:avLst/>
          </a:prstGeom>
        </p:spPr>
      </p:pic>
    </p:spTree>
    <p:extLst>
      <p:ext uri="{BB962C8B-B14F-4D97-AF65-F5344CB8AC3E}">
        <p14:creationId xmlns:p14="http://schemas.microsoft.com/office/powerpoint/2010/main" val="2193637270"/>
      </p:ext>
    </p:extLst>
  </p:cSld>
  <p:clrMapOvr>
    <a:masterClrMapping/>
  </p:clrMapOvr>
  <mc:AlternateContent xmlns:mc="http://schemas.openxmlformats.org/markup-compatibility/2006" xmlns:p14="http://schemas.microsoft.com/office/powerpoint/2010/main">
    <mc:Choice Requires="p14">
      <p:transition spd="slow" p14:dur="2000" advTm="122001"/>
    </mc:Choice>
    <mc:Fallback xmlns="">
      <p:transition spd="slow" advTm="122001"/>
    </mc:Fallback>
  </mc:AlternateContent>
  <p:extLst>
    <p:ext uri="{3A86A75C-4F4B-4683-9AE1-C65F6400EC91}">
      <p14:laserTraceLst xmlns:p14="http://schemas.microsoft.com/office/powerpoint/2010/main">
        <p14:tracePtLst>
          <p14:tracePt t="2336" x="12088813" y="1228725"/>
          <p14:tracePt t="2345" x="11984038" y="1212850"/>
          <p14:tracePt t="2354" x="11872913" y="1195388"/>
          <p14:tracePt t="2375" x="11625263" y="1163638"/>
          <p14:tracePt t="2390" x="11339513" y="1139825"/>
          <p14:tracePt t="2412" x="10996613" y="1108075"/>
          <p14:tracePt t="2412" x="10796588" y="1076325"/>
          <p14:tracePt t="2423" x="10564813" y="1060450"/>
          <p14:tracePt t="2441" x="9823450" y="1028700"/>
          <p14:tracePt t="2457" x="9361488" y="996950"/>
          <p14:tracePt t="2474" x="8883650" y="981075"/>
          <p14:tracePt t="2482" x="8636000" y="965200"/>
          <p14:tracePt t="2490" x="8388350" y="949325"/>
          <p14:tracePt t="2507" x="7847013" y="877888"/>
          <p14:tracePt t="2524" x="7319963" y="765175"/>
          <p14:tracePt t="2540" x="6826250" y="646113"/>
          <p14:tracePt t="2562" x="6211888" y="519113"/>
          <p14:tracePt t="2574" x="6075363" y="485775"/>
          <p14:tracePt t="2590" x="5980113" y="469900"/>
          <p14:tracePt t="2608" x="5980113" y="485775"/>
          <p14:tracePt t="2624" x="5980113" y="501650"/>
          <p14:tracePt t="2641" x="5995988" y="661988"/>
          <p14:tracePt t="2656" x="6027738" y="796925"/>
          <p14:tracePt t="2674" x="6059488" y="844550"/>
          <p14:tracePt t="2681" x="6059488" y="877888"/>
          <p14:tracePt t="2690" x="6059488" y="893763"/>
          <p14:tracePt t="2708" x="6059488" y="965200"/>
          <p14:tracePt t="2724" x="6075363" y="996950"/>
          <p14:tracePt t="2729" x="6075363" y="1012825"/>
          <p14:tracePt t="2740" x="6075363" y="1028700"/>
          <p14:tracePt t="2757" x="6075363" y="1044575"/>
          <p14:tracePt t="2774" x="6075363" y="1060450"/>
          <p14:tracePt t="2849" x="6075363" y="1076325"/>
          <p14:tracePt t="2864" x="6059488" y="1092200"/>
          <p14:tracePt t="2865" x="6043613" y="1108075"/>
          <p14:tracePt t="2875" x="6027738" y="1123950"/>
          <p14:tracePt t="2885" x="6011863" y="1123950"/>
          <p14:tracePt t="2889" x="5995988" y="1139825"/>
          <p14:tracePt t="2897" x="5995988" y="1163638"/>
          <p14:tracePt t="2905" x="5980113" y="1163638"/>
          <p14:tracePt t="2923" x="5964238" y="1163638"/>
          <p14:tracePt t="2929" x="5964238" y="1179513"/>
          <p14:tracePt t="3009" x="5948363" y="1195388"/>
          <p14:tracePt t="3017" x="5916613" y="1212850"/>
          <p14:tracePt t="3024" x="5900738" y="1228725"/>
          <p14:tracePt t="3032" x="5868988" y="1228725"/>
          <p14:tracePt t="3041" x="5829300" y="1244600"/>
          <p14:tracePt t="3049" x="5797550" y="1260475"/>
          <p14:tracePt t="3073" x="5668963" y="1323975"/>
          <p14:tracePt t="3083" x="5597525" y="1339850"/>
          <p14:tracePt t="3089" x="5518150" y="1355725"/>
          <p14:tracePt t="3096" x="5454650" y="1395413"/>
          <p14:tracePt t="3105" x="5365750" y="1411288"/>
          <p14:tracePt t="3124" x="5207000" y="1427163"/>
          <p14:tracePt t="3130" x="5143500" y="1458913"/>
          <p14:tracePt t="3139" x="5056188" y="1458913"/>
          <p14:tracePt t="3145" x="4991100" y="1474788"/>
          <p14:tracePt t="3153" x="4943475" y="1490663"/>
          <p14:tracePt t="3174" x="4856163" y="1490663"/>
          <p14:tracePt t="3177" x="4840288" y="1490663"/>
          <p14:tracePt t="3193" x="4840288" y="1506538"/>
          <p14:tracePt t="4313" x="4840288" y="1522413"/>
          <p14:tracePt t="5449" x="4824413" y="1522413"/>
          <p14:tracePt t="5465" x="4808538" y="1522413"/>
          <p14:tracePt t="5473" x="4792663" y="1522413"/>
          <p14:tracePt t="5497" x="4776788" y="1522413"/>
          <p14:tracePt t="5504" x="4695825" y="1555750"/>
          <p14:tracePt t="5521" x="4695825" y="1571625"/>
          <p14:tracePt t="6146" x="4695825" y="1555750"/>
          <p14:tracePt t="6169" x="4679950" y="1538288"/>
          <p14:tracePt t="6197" x="4679950" y="1522413"/>
          <p14:tracePt t="6202" x="4664075" y="1522413"/>
          <p14:tracePt t="6247" x="4624388" y="1490663"/>
          <p14:tracePt t="6249" x="4608513" y="1490663"/>
          <p14:tracePt t="6265" x="4576763" y="1474788"/>
          <p14:tracePt t="6273" x="4560888" y="1474788"/>
          <p14:tracePt t="6280" x="4529138" y="1458913"/>
          <p14:tracePt t="6289" x="4513263" y="1443038"/>
          <p14:tracePt t="6297" x="4497388" y="1443038"/>
          <p14:tracePt t="6323" x="4481513" y="1443038"/>
          <p14:tracePt t="6329" x="4465638" y="1443038"/>
          <p14:tracePt t="6345" x="4449763" y="1443038"/>
          <p14:tracePt t="6377" x="4410075" y="1427163"/>
          <p14:tracePt t="6394" x="4394200" y="1427163"/>
          <p14:tracePt t="6401" x="4378325" y="1427163"/>
          <p14:tracePt t="6410" x="4378325" y="1443038"/>
          <p14:tracePt t="6417" x="4362450" y="1443038"/>
          <p14:tracePt t="6425" x="4344988" y="1443038"/>
          <p14:tracePt t="6449" x="4313238" y="1443038"/>
          <p14:tracePt t="6465" x="4297363" y="1458913"/>
          <p14:tracePt t="7922" x="4281488" y="1458913"/>
          <p14:tracePt t="7941" x="4217988" y="1490663"/>
          <p14:tracePt t="7944" x="4186238" y="1490663"/>
          <p14:tracePt t="7953" x="4162425" y="1490663"/>
          <p14:tracePt t="7960" x="4130675" y="1506538"/>
          <p14:tracePt t="7969" x="4098925" y="1506538"/>
          <p14:tracePt t="7978" x="4083050" y="1522413"/>
          <p14:tracePt t="8002" x="4051300" y="1522413"/>
          <p14:tracePt t="8018" x="4035425" y="1522413"/>
          <p14:tracePt t="8035" x="4019550" y="1522413"/>
          <p14:tracePt t="8049" x="4002088" y="1522413"/>
          <p14:tracePt t="8073" x="3986213" y="1538288"/>
          <p14:tracePt t="8089" x="3954463" y="1538288"/>
          <p14:tracePt t="8105" x="3930650" y="1538288"/>
          <p14:tracePt t="8113" x="3930650" y="1555750"/>
          <p14:tracePt t="8129" x="3914775" y="1555750"/>
          <p14:tracePt t="8148" x="3898900" y="1555750"/>
          <p14:tracePt t="8169" x="3883025" y="1571625"/>
          <p14:tracePt t="8202" x="3867150" y="1571625"/>
          <p14:tracePt t="8221" x="3851275" y="1571625"/>
          <p14:tracePt t="8225" x="3835400" y="1571625"/>
          <p14:tracePt t="8235" x="3819525" y="1571625"/>
          <p14:tracePt t="8241" x="3803650" y="1571625"/>
          <p14:tracePt t="8248" x="3787775" y="1571625"/>
          <p14:tracePt t="8273" x="3771900" y="1571625"/>
          <p14:tracePt t="8363" x="3756025" y="1587500"/>
          <p14:tracePt t="8377" x="3740150" y="1587500"/>
          <p14:tracePt t="8386" x="3740150" y="1603375"/>
          <p14:tracePt t="8406" x="3724275" y="1603375"/>
          <p14:tracePt t="8512" x="3708400" y="1619250"/>
          <p14:tracePt t="8520" x="3708400" y="1643063"/>
          <p14:tracePt t="8529" x="3684588" y="1658938"/>
          <p14:tracePt t="8537" x="3668713" y="1658938"/>
          <p14:tracePt t="8545" x="3668713" y="1674813"/>
          <p14:tracePt t="8553" x="3651250" y="1690688"/>
          <p14:tracePt t="8574" x="3635375" y="1706563"/>
          <p14:tracePt t="8577" x="3619500" y="1722438"/>
          <p14:tracePt t="8592" x="3603625" y="1722438"/>
          <p14:tracePt t="8593" x="3603625" y="1738313"/>
          <p14:tracePt t="8602" x="3587750" y="1738313"/>
          <p14:tracePt t="8617" x="3571875" y="1754188"/>
          <p14:tracePt t="8625" x="3556000" y="1754188"/>
          <p14:tracePt t="8650" x="3524250" y="1770063"/>
          <p14:tracePt t="8667" x="3508375" y="1785938"/>
          <p14:tracePt t="8685" x="3452813" y="1801813"/>
          <p14:tracePt t="8701" x="3421063" y="1817688"/>
          <p14:tracePt t="8706" x="3405188" y="1833563"/>
          <p14:tracePt t="8714" x="3389313" y="1849438"/>
          <p14:tracePt t="8755" x="3373438" y="1849438"/>
          <p14:tracePt t="8774" x="3260725" y="1954213"/>
          <p14:tracePt t="8777" x="3244850" y="1954213"/>
          <p14:tracePt t="8789" x="3244850" y="1970088"/>
          <p14:tracePt t="8792" x="3228975" y="1970088"/>
          <p14:tracePt t="8810" x="3205163" y="1985963"/>
          <p14:tracePt t="9066" x="3205163" y="2001838"/>
          <p14:tracePt t="9072" x="3189288" y="2001838"/>
          <p14:tracePt t="9160" x="3173413" y="2001838"/>
          <p14:tracePt t="9297" x="3173413" y="2017713"/>
          <p14:tracePt t="9401" x="3173413" y="2001838"/>
          <p14:tracePt t="9417" x="3173413" y="1985963"/>
          <p14:tracePt t="9431" x="3173413" y="1970088"/>
          <p14:tracePt t="9448" x="3189288" y="1970088"/>
          <p14:tracePt t="9463" x="3189288" y="1954213"/>
          <p14:tracePt t="9673" x="3205163" y="1970088"/>
          <p14:tracePt t="9681" x="3244850" y="2001838"/>
          <p14:tracePt t="9689" x="3260725" y="2017713"/>
          <p14:tracePt t="9698" x="3308350" y="2033588"/>
          <p14:tracePt t="9710" x="3325813" y="2049463"/>
          <p14:tracePt t="9730" x="3421063" y="2081213"/>
          <p14:tracePt t="9744" x="3452813" y="2097088"/>
          <p14:tracePt t="9753" x="3476625" y="2097088"/>
          <p14:tracePt t="9769" x="3476625" y="2120900"/>
          <p14:tracePt t="10058" x="3452813" y="2120900"/>
          <p14:tracePt t="10065" x="3436938" y="2120900"/>
          <p14:tracePt t="10072" x="3421063" y="2120900"/>
          <p14:tracePt t="10080" x="3405188" y="2120900"/>
          <p14:tracePt t="10089" x="3389313" y="2120900"/>
          <p14:tracePt t="10097" x="3373438" y="2120900"/>
          <p14:tracePt t="10110" x="3357563" y="2097088"/>
          <p14:tracePt t="10128" x="3341688" y="2097088"/>
          <p14:tracePt t="10145" x="3325813" y="2097088"/>
          <p14:tracePt t="10161" x="3308350" y="2097088"/>
          <p14:tracePt t="10198" x="3292475" y="2097088"/>
          <p14:tracePt t="10215" x="3292475" y="2081213"/>
          <p14:tracePt t="10225" x="3276600" y="2081213"/>
          <p14:tracePt t="10288" x="3276600" y="2065338"/>
          <p14:tracePt t="10754" x="3260725" y="2065338"/>
          <p14:tracePt t="10777" x="3244850" y="2065338"/>
          <p14:tracePt t="10802" x="3228975" y="2065338"/>
          <p14:tracePt t="10825" x="3205163" y="2065338"/>
          <p14:tracePt t="11699" x="3189288" y="2065338"/>
          <p14:tracePt t="11705" x="3173413" y="2065338"/>
          <p14:tracePt t="11713" x="3157538" y="2065338"/>
          <p14:tracePt t="11721" x="3141663" y="2065338"/>
          <p14:tracePt t="11730" x="3125788" y="2065338"/>
          <p14:tracePt t="11747" x="3078163" y="2049463"/>
          <p14:tracePt t="11753" x="3062288" y="2049463"/>
          <p14:tracePt t="11778" x="3046413" y="2049463"/>
          <p14:tracePt t="11785" x="3046413" y="2033588"/>
          <p14:tracePt t="11804" x="3046413" y="2017713"/>
          <p14:tracePt t="11819" x="3046413" y="2001838"/>
          <p14:tracePt t="11836" x="3046413" y="1985963"/>
          <p14:tracePt t="11849" x="3062288" y="1970088"/>
          <p14:tracePt t="11857" x="3062288" y="1954213"/>
          <p14:tracePt t="11885" x="3062288" y="1938338"/>
          <p14:tracePt t="11892" x="3062288" y="1922463"/>
          <p14:tracePt t="11897" x="3078163" y="1922463"/>
          <p14:tracePt t="11907" x="3078163" y="1906588"/>
          <p14:tracePt t="11921" x="3078163" y="1890713"/>
          <p14:tracePt t="11929" x="3094038" y="1890713"/>
          <p14:tracePt t="11954" x="3109913" y="1849438"/>
          <p14:tracePt t="11972" x="3141663" y="1833563"/>
          <p14:tracePt t="11977" x="3157538" y="1817688"/>
          <p14:tracePt t="11988" x="3173413" y="1801813"/>
          <p14:tracePt t="11993" x="3189288" y="1785938"/>
          <p14:tracePt t="12002" x="3228975" y="1770063"/>
          <p14:tracePt t="12023" x="3276600" y="1754188"/>
          <p14:tracePt t="12025" x="3292475" y="1738313"/>
          <p14:tracePt t="12040" x="3357563" y="1706563"/>
          <p14:tracePt t="12065" x="3373438" y="1690688"/>
          <p14:tracePt t="12073" x="3436938" y="1674813"/>
          <p14:tracePt t="12081" x="3508375" y="1658938"/>
          <p14:tracePt t="12105" x="3571875" y="1643063"/>
          <p14:tracePt t="12120" x="3635375" y="1643063"/>
          <p14:tracePt t="12137" x="3708400" y="1643063"/>
          <p14:tracePt t="12155" x="3756025" y="1643063"/>
          <p14:tracePt t="12171" x="3819525" y="1643063"/>
          <p14:tracePt t="12176" x="3835400" y="1643063"/>
          <p14:tracePt t="12187" x="3867150" y="1643063"/>
          <p14:tracePt t="12193" x="3883025" y="1643063"/>
          <p14:tracePt t="12201" x="3914775" y="1643063"/>
          <p14:tracePt t="12224" x="4019550" y="1643063"/>
          <p14:tracePt t="12240" x="4083050" y="1643063"/>
          <p14:tracePt t="12248" x="4114800" y="1643063"/>
          <p14:tracePt t="12274" x="4217988" y="1643063"/>
          <p14:tracePt t="12281" x="4249738" y="1643063"/>
          <p14:tracePt t="12290" x="4265613" y="1643063"/>
          <p14:tracePt t="12297" x="4297363" y="1643063"/>
          <p14:tracePt t="12305" x="4313238" y="1643063"/>
          <p14:tracePt t="12313" x="4344988" y="1658938"/>
          <p14:tracePt t="12330" x="4362450" y="1658938"/>
          <p14:tracePt t="12348" x="4394200" y="1674813"/>
          <p14:tracePt t="12356" x="4394200" y="1690688"/>
          <p14:tracePt t="12364" x="4394200" y="1706563"/>
          <p14:tracePt t="12369" x="4394200" y="1722438"/>
          <p14:tracePt t="12381" x="4394200" y="1738313"/>
          <p14:tracePt t="12386" x="4394200" y="1754188"/>
          <p14:tracePt t="12404" x="4394200" y="1785938"/>
          <p14:tracePt t="12421" x="4394200" y="1817688"/>
          <p14:tracePt t="12425" x="4378325" y="1817688"/>
          <p14:tracePt t="12437" x="4378325" y="1833563"/>
          <p14:tracePt t="12440" x="4362450" y="1849438"/>
          <p14:tracePt t="12448" x="4362450" y="1873250"/>
          <p14:tracePt t="12473" x="4344988" y="1873250"/>
          <p14:tracePt t="12485" x="4329113" y="1890713"/>
          <p14:tracePt t="12489" x="4281488" y="1922463"/>
          <p14:tracePt t="12506" x="4233863" y="1922463"/>
          <p14:tracePt t="12523" x="4202113" y="1938338"/>
          <p14:tracePt t="12529" x="4186238" y="1938338"/>
          <p14:tracePt t="12538" x="4146550" y="1938338"/>
          <p14:tracePt t="12544" x="4130675" y="1938338"/>
          <p14:tracePt t="12552" x="4083050" y="1938338"/>
          <p14:tracePt t="12560" x="4051300" y="1938338"/>
          <p14:tracePt t="12580" x="3954463" y="1938338"/>
          <p14:tracePt t="12595" x="3867150" y="1954213"/>
          <p14:tracePt t="12602" x="3819525" y="1954213"/>
          <p14:tracePt t="12610" x="3787775" y="1954213"/>
          <p14:tracePt t="12617" x="3771900" y="1954213"/>
          <p14:tracePt t="12625" x="3740150" y="1954213"/>
          <p14:tracePt t="12649" x="3651250" y="1954213"/>
          <p14:tracePt t="12657" x="3635375" y="1954213"/>
          <p14:tracePt t="12666" x="3619500" y="1954213"/>
          <p14:tracePt t="12673" x="3603625" y="1954213"/>
          <p14:tracePt t="12681" x="3571875" y="1954213"/>
          <p14:tracePt t="12697" x="3556000" y="1954213"/>
          <p14:tracePt t="12705" x="3540125" y="1954213"/>
          <p14:tracePt t="12717" x="3524250" y="1954213"/>
          <p14:tracePt t="12734" x="3492500" y="1954213"/>
          <p14:tracePt t="12750" x="3476625" y="1954213"/>
          <p14:tracePt t="12752" x="3452813" y="1954213"/>
          <p14:tracePt t="12768" x="3436938" y="1954213"/>
          <p14:tracePt t="12785" x="3421063" y="1954213"/>
          <p14:tracePt t="12801" x="3405188" y="1954213"/>
          <p14:tracePt t="12829" x="3373438" y="1954213"/>
          <p14:tracePt t="12846" x="3341688" y="1954213"/>
          <p14:tracePt t="12848" x="3325813" y="1954213"/>
          <p14:tracePt t="12863" x="3308350" y="1954213"/>
          <p14:tracePt t="12864" x="3292475" y="1954213"/>
          <p14:tracePt t="12873" x="3276600" y="1938338"/>
          <p14:tracePt t="12885" x="3260725" y="1938338"/>
          <p14:tracePt t="12898" x="3228975" y="1938338"/>
          <p14:tracePt t="12905" x="3205163" y="1938338"/>
          <p14:tracePt t="12915" x="3173413" y="1938338"/>
          <p14:tracePt t="12921" x="3157538" y="1938338"/>
          <p14:tracePt t="12930" x="3141663" y="1938338"/>
          <p14:tracePt t="12939" x="3109913" y="1938338"/>
          <p14:tracePt t="12959" x="3078163" y="1938338"/>
          <p14:tracePt t="12976" x="3030538" y="1938338"/>
          <p14:tracePt t="12995" x="3014663" y="1938338"/>
          <p14:tracePt t="13001" x="3014663" y="1922463"/>
          <p14:tracePt t="13017" x="3014663" y="1906588"/>
          <p14:tracePt t="13025" x="2998788" y="1890713"/>
          <p14:tracePt t="13049" x="2974975" y="1849438"/>
          <p14:tracePt t="13064" x="2974975" y="1833563"/>
          <p14:tracePt t="13065" x="2974975" y="1801813"/>
          <p14:tracePt t="13073" x="2974975" y="1785938"/>
          <p14:tracePt t="13098" x="2957513" y="1722438"/>
          <p14:tracePt t="13105" x="2957513" y="1706563"/>
          <p14:tracePt t="13114" x="2957513" y="1674813"/>
          <p14:tracePt t="13131" x="2957513" y="1643063"/>
          <p14:tracePt t="13149" x="2998788" y="1587500"/>
          <p14:tracePt t="13152" x="3014663" y="1555750"/>
          <p14:tracePt t="13164" x="3030538" y="1538288"/>
          <p14:tracePt t="13169" x="3062288" y="1506538"/>
          <p14:tracePt t="13177" x="3078163" y="1490663"/>
          <p14:tracePt t="13200" x="3125788" y="1443038"/>
          <p14:tracePt t="13202" x="3157538" y="1443038"/>
          <p14:tracePt t="13218" x="3189288" y="1427163"/>
          <p14:tracePt t="13233" x="3228975" y="1427163"/>
          <p14:tracePt t="13275" x="3508375" y="1427163"/>
          <p14:tracePt t="13290" x="3587750" y="1427163"/>
          <p14:tracePt t="13297" x="3651250" y="1427163"/>
          <p14:tracePt t="13305" x="3724275" y="1427163"/>
          <p14:tracePt t="13312" x="3787775" y="1427163"/>
          <p14:tracePt t="13321" x="3851275" y="1427163"/>
          <p14:tracePt t="13329" x="3914775" y="1427163"/>
          <p14:tracePt t="13348" x="4019550" y="1458913"/>
          <p14:tracePt t="13354" x="4051300" y="1458913"/>
          <p14:tracePt t="13362" x="4083050" y="1474788"/>
          <p14:tracePt t="13368" x="4114800" y="1474788"/>
          <p14:tracePt t="13377" x="4146550" y="1490663"/>
          <p14:tracePt t="13402" x="4217988" y="1506538"/>
          <p14:tracePt t="13404" x="4249738" y="1522413"/>
          <p14:tracePt t="13409" x="4265613" y="1538288"/>
          <p14:tracePt t="13417" x="4281488" y="1538288"/>
          <p14:tracePt t="13425" x="4297363" y="1555750"/>
          <p14:tracePt t="13433" x="4313238" y="1555750"/>
          <p14:tracePt t="13443" x="4313238" y="1571625"/>
          <p14:tracePt t="13449" x="4329113" y="1571625"/>
          <p14:tracePt t="13473" x="4344988" y="1603375"/>
          <p14:tracePt t="13488" x="4362450" y="1619250"/>
          <p14:tracePt t="13530" x="4362450" y="1643063"/>
          <p14:tracePt t="13545" x="4362450" y="1658938"/>
          <p14:tracePt t="13568" x="4362450" y="1674813"/>
          <p14:tracePt t="13601" x="4362450" y="1690688"/>
          <p14:tracePt t="13602" x="4344988" y="1690688"/>
          <p14:tracePt t="13618" x="4329113" y="1722438"/>
          <p14:tracePt t="13627" x="4313238" y="1738313"/>
          <p14:tracePt t="13634" x="4297363" y="1738313"/>
          <p14:tracePt t="13640" x="4265613" y="1754188"/>
          <p14:tracePt t="13648" x="4249738" y="1770063"/>
          <p14:tracePt t="13673" x="4186238" y="1801813"/>
          <p14:tracePt t="13697" x="4162425" y="1801813"/>
          <p14:tracePt t="13705" x="4083050" y="1833563"/>
          <p14:tracePt t="13723" x="4067175" y="1849438"/>
          <p14:tracePt t="13730" x="4019550" y="1873250"/>
          <p14:tracePt t="13739" x="4002088" y="1873250"/>
          <p14:tracePt t="13745" x="3986213" y="1890713"/>
          <p14:tracePt t="13761" x="3970338" y="1890713"/>
          <p14:tracePt t="13778" x="3930650" y="1906588"/>
          <p14:tracePt t="13803" x="3914775" y="1922463"/>
          <p14:tracePt t="13813" x="3898900" y="1922463"/>
          <p14:tracePt t="13820" x="3883025" y="1922463"/>
          <p14:tracePt t="13835" x="3867150" y="1938338"/>
          <p14:tracePt t="13840" x="3851275" y="1938338"/>
          <p14:tracePt t="13848" x="3835400" y="1938338"/>
          <p14:tracePt t="13874" x="3771900" y="1938338"/>
          <p14:tracePt t="13881" x="3756025" y="1954213"/>
          <p14:tracePt t="13888" x="3740150" y="1954213"/>
          <p14:tracePt t="13896" x="3724275" y="1954213"/>
          <p14:tracePt t="13912" x="3708400" y="1970088"/>
          <p14:tracePt t="13929" x="3684588" y="1970088"/>
          <p14:tracePt t="13949" x="3651250" y="1970088"/>
          <p14:tracePt t="13964" x="3635375" y="1970088"/>
          <p14:tracePt t="13968" x="3619500" y="1970088"/>
          <p14:tracePt t="13977" x="3603625" y="1970088"/>
          <p14:tracePt t="14001" x="3571875" y="1970088"/>
          <p14:tracePt t="14018" x="3556000" y="1970088"/>
          <p14:tracePt t="14036" x="3540125" y="1970088"/>
          <p14:tracePt t="14048" x="3524250" y="1970088"/>
          <p14:tracePt t="14073" x="3476625" y="1970088"/>
          <p14:tracePt t="14086" x="3452813" y="1970088"/>
          <p14:tracePt t="14089" x="3436938" y="1970088"/>
          <p14:tracePt t="14105" x="3421063" y="1970088"/>
          <p14:tracePt t="14113" x="3405188" y="1970088"/>
          <p14:tracePt t="14121" x="3373438" y="1954213"/>
          <p14:tracePt t="14146" x="3341688" y="1954213"/>
          <p14:tracePt t="14184" x="3325813" y="1938338"/>
          <p14:tracePt t="14198" x="3308350" y="1906588"/>
          <p14:tracePt t="14215" x="3308350" y="1890713"/>
          <p14:tracePt t="14217" x="3308350" y="1873250"/>
          <p14:tracePt t="14225" x="3292475" y="1873250"/>
          <p14:tracePt t="14235" x="3292475" y="1849438"/>
          <p14:tracePt t="14256" x="3292475" y="1833563"/>
          <p14:tracePt t="14272" x="3276600" y="1817688"/>
          <p14:tracePt t="14297" x="3276600" y="1785938"/>
          <p14:tracePt t="14313" x="3260725" y="1770063"/>
          <p14:tracePt t="14321" x="3260725" y="1754188"/>
          <p14:tracePt t="14329" x="3260725" y="1738313"/>
          <p14:tracePt t="14346" x="3260725" y="1706563"/>
          <p14:tracePt t="14353" x="3260725" y="1674813"/>
          <p14:tracePt t="14363" x="3260725" y="1658938"/>
          <p14:tracePt t="14368" x="3260725" y="1643063"/>
          <p14:tracePt t="14377" x="3276600" y="1603375"/>
          <p14:tracePt t="14385" x="3292475" y="1587500"/>
          <p14:tracePt t="14404" x="3308350" y="1538288"/>
          <p14:tracePt t="14421" x="3341688" y="1506538"/>
          <p14:tracePt t="14438" x="3389313" y="1474788"/>
          <p14:tracePt t="14455" x="3492500" y="1443038"/>
          <p14:tracePt t="14471" x="3571875" y="1427163"/>
          <p14:tracePt t="14472" x="3603625" y="1427163"/>
          <p14:tracePt t="14488" x="3635375" y="1427163"/>
          <p14:tracePt t="14488" x="3668713" y="1427163"/>
          <p14:tracePt t="14496" x="3708400" y="1427163"/>
          <p14:tracePt t="14505" x="3740150" y="1427163"/>
          <p14:tracePt t="14523" x="3787775" y="1427163"/>
          <p14:tracePt t="14531" x="3835400" y="1427163"/>
          <p14:tracePt t="14539" x="3867150" y="1427163"/>
          <p14:tracePt t="14556" x="3954463" y="1443038"/>
          <p14:tracePt t="14572" x="4019550" y="1458913"/>
          <p14:tracePt t="14577" x="4051300" y="1458913"/>
          <p14:tracePt t="14589" x="4098925" y="1474788"/>
          <p14:tracePt t="14592" x="4130675" y="1474788"/>
          <p14:tracePt t="14601" x="4146550" y="1490663"/>
          <p14:tracePt t="14609" x="4162425" y="1506538"/>
          <p14:tracePt t="14617" x="4202113" y="1522413"/>
          <p14:tracePt t="14625" x="4217988" y="1538288"/>
          <p14:tracePt t="14651" x="4249738" y="1555750"/>
          <p14:tracePt t="14652" x="4265613" y="1587500"/>
          <p14:tracePt t="14664" x="4281488" y="1587500"/>
          <p14:tracePt t="14666" x="4281488" y="1619250"/>
          <p14:tracePt t="14697" x="4297363" y="1658938"/>
          <p14:tracePt t="14705" x="4297363" y="1674813"/>
          <p14:tracePt t="14721" x="4297363" y="1690688"/>
          <p14:tracePt t="14752" x="4281488" y="1690688"/>
          <p14:tracePt t="14775" x="4249738" y="1706563"/>
          <p14:tracePt t="14777" x="4233863" y="1706563"/>
          <p14:tracePt t="14791" x="4202113" y="1706563"/>
          <p14:tracePt t="14792" x="4162425" y="1706563"/>
          <p14:tracePt t="14801" x="4114800" y="1706563"/>
          <p14:tracePt t="14809" x="4067175" y="1706563"/>
          <p14:tracePt t="14817" x="4002088" y="1706563"/>
          <p14:tracePt t="14825" x="3954463" y="1706563"/>
          <p14:tracePt t="14847" x="3851275" y="1722438"/>
          <p14:tracePt t="14849" x="3819525" y="1722438"/>
          <p14:tracePt t="14857" x="3787775" y="1722438"/>
          <p14:tracePt t="14864" x="3771900" y="1722438"/>
          <p14:tracePt t="14873" x="3756025" y="1738313"/>
          <p14:tracePt t="14881" x="3740150" y="1754188"/>
          <p14:tracePt t="14898" x="3708400" y="1754188"/>
          <p14:tracePt t="14905" x="3684588" y="1770063"/>
          <p14:tracePt t="14914" x="3668713" y="1770063"/>
          <p14:tracePt t="14921" x="3651250" y="1770063"/>
          <p14:tracePt t="14929" x="3635375" y="1785938"/>
          <p14:tracePt t="14940" x="3619500" y="1785938"/>
          <p14:tracePt t="14959" x="3603625" y="1785938"/>
          <p14:tracePt t="14973" x="3587750" y="1785938"/>
          <p14:tracePt t="14993" x="3571875" y="1785938"/>
          <p14:tracePt t="15474" x="3571875" y="1801813"/>
          <p14:tracePt t="15489" x="3587750" y="1817688"/>
          <p14:tracePt t="15522" x="3587750" y="1833563"/>
          <p14:tracePt t="16089" x="3587750" y="1817688"/>
          <p14:tracePt t="16113" x="3587750" y="1801813"/>
          <p14:tracePt t="16225" x="3603625" y="1801813"/>
          <p14:tracePt t="16234" x="3603625" y="1785938"/>
          <p14:tracePt t="16249" x="3603625" y="1770063"/>
          <p14:tracePt t="16272" x="3619500" y="1738313"/>
          <p14:tracePt t="16289" x="3619500" y="1722438"/>
          <p14:tracePt t="16441" x="3619500" y="1738313"/>
          <p14:tracePt t="16456" x="3619500" y="1754188"/>
          <p14:tracePt t="16472" x="3619500" y="1770063"/>
          <p14:tracePt t="16496" x="3619500" y="1785938"/>
          <p14:tracePt t="17256" x="3635375" y="1785938"/>
          <p14:tracePt t="17289" x="3635375" y="1770063"/>
          <p14:tracePt t="17432" x="3635375" y="1785938"/>
          <p14:tracePt t="17441" x="3651250" y="1801813"/>
          <p14:tracePt t="17449" x="3651250" y="1817688"/>
          <p14:tracePt t="17456" x="3651250" y="1833563"/>
          <p14:tracePt t="17464" x="3668713" y="1849438"/>
          <p14:tracePt t="17500" x="3684588" y="1890713"/>
          <p14:tracePt t="17506" x="3684588" y="1906588"/>
          <p14:tracePt t="17516" x="3708400" y="1906588"/>
          <p14:tracePt t="18306" x="3708400" y="1922463"/>
          <p14:tracePt t="18312" x="3684588" y="1922463"/>
          <p14:tracePt t="18331" x="3635375" y="1922463"/>
          <p14:tracePt t="18337" x="3603625" y="1922463"/>
          <p14:tracePt t="18346" x="3587750" y="1922463"/>
          <p14:tracePt t="18354" x="3556000" y="1922463"/>
          <p14:tracePt t="18373" x="3524250" y="1938338"/>
          <p14:tracePt t="18377" x="3508375" y="1938338"/>
          <p14:tracePt t="18393" x="3492500" y="1938338"/>
          <p14:tracePt t="18425" x="3492500" y="1954213"/>
          <p14:tracePt t="18441" x="3476625" y="1970088"/>
          <p14:tracePt t="18473" x="3452813" y="1985963"/>
          <p14:tracePt t="18565" x="3436938" y="1985963"/>
          <p14:tracePt t="18577" x="3436938" y="1970088"/>
          <p14:tracePt t="18922" x="3405188" y="1970088"/>
          <p14:tracePt t="18943" x="3373438" y="1985963"/>
          <p14:tracePt t="18945" x="3357563" y="1985963"/>
          <p14:tracePt t="18961" x="3341688" y="1985963"/>
          <p14:tracePt t="18997" x="3325813" y="1985963"/>
          <p14:tracePt t="22990" x="3325813" y="2001838"/>
          <p14:tracePt t="23025" x="3308350" y="2001838"/>
          <p14:tracePt t="31354" x="3308350" y="2017713"/>
          <p14:tracePt t="31361" x="3292475" y="2049463"/>
          <p14:tracePt t="31368" x="3292475" y="2065338"/>
          <p14:tracePt t="31380" x="3292475" y="2081213"/>
          <p14:tracePt t="31385" x="3308350" y="2097088"/>
          <p14:tracePt t="31406" x="3308350" y="2120900"/>
          <p14:tracePt t="39456" x="3341688" y="2120900"/>
          <p14:tracePt t="39470" x="3651250" y="2120900"/>
          <p14:tracePt t="39484" x="3771900" y="2120900"/>
          <p14:tracePt t="39488" x="3787775" y="2120900"/>
          <p14:tracePt t="39496" x="3819525" y="2120900"/>
          <p14:tracePt t="39505" x="3835400" y="2136775"/>
          <p14:tracePt t="39523" x="3851275" y="2152650"/>
          <p14:tracePt t="39538" x="3851275" y="2168525"/>
          <p14:tracePt t="39559" x="3851275" y="2184400"/>
          <p14:tracePt t="39563" x="3851275" y="2200275"/>
          <p14:tracePt t="39580" x="3835400" y="2265363"/>
          <p14:tracePt t="39596" x="3787775" y="2368550"/>
          <p14:tracePt t="39601" x="3771900" y="2416175"/>
          <p14:tracePt t="39613" x="3740150" y="2479675"/>
          <p14:tracePt t="39618" x="3708400" y="2559050"/>
          <p14:tracePt t="39625" x="3668713" y="2632075"/>
          <p14:tracePt t="39647" x="3603625" y="2743200"/>
          <p14:tracePt t="39664" x="3556000" y="2806700"/>
          <p14:tracePt t="39696" x="3436938" y="2846388"/>
          <p14:tracePt t="39705" x="3421063" y="2846388"/>
          <p14:tracePt t="39713" x="3389313" y="2846388"/>
          <p14:tracePt t="39721" x="3357563" y="2846388"/>
          <p14:tracePt t="39729" x="3308350" y="2846388"/>
          <p14:tracePt t="39747" x="3244850" y="2862263"/>
          <p14:tracePt t="39755" x="3205163" y="2862263"/>
          <p14:tracePt t="39765" x="3173413" y="2878138"/>
          <p14:tracePt t="39780" x="3109913" y="2894013"/>
          <p14:tracePt t="39797" x="3062288" y="2909888"/>
          <p14:tracePt t="39800" x="3014663" y="2927350"/>
          <p14:tracePt t="39814" x="2998788" y="2927350"/>
          <p14:tracePt t="39816" x="2974975" y="2943225"/>
          <p14:tracePt t="39824" x="2957513" y="2943225"/>
          <p14:tracePt t="39848" x="2925763" y="2943225"/>
          <p14:tracePt t="40017" x="2909888" y="2943225"/>
          <p14:tracePt t="40027" x="2894013" y="2943225"/>
          <p14:tracePt t="40033" x="2862263" y="2959100"/>
          <p14:tracePt t="40041" x="2814638" y="2959100"/>
          <p14:tracePt t="40048" x="2782888" y="2974975"/>
          <p14:tracePt t="40071" x="2679700" y="2990850"/>
          <p14:tracePt t="40073" x="2647950" y="3006725"/>
          <p14:tracePt t="40085" x="2616200" y="3006725"/>
          <p14:tracePt t="40092" x="2566988" y="3022600"/>
          <p14:tracePt t="40109" x="2495550" y="3038475"/>
          <p14:tracePt t="40127" x="2447925" y="3038475"/>
          <p14:tracePt t="40130" x="2416175" y="3054350"/>
          <p14:tracePt t="40153" x="2368550" y="3054350"/>
          <p14:tracePt t="40304" x="2384425" y="3054350"/>
          <p14:tracePt t="40313" x="2416175" y="3038475"/>
          <p14:tracePt t="40321" x="2447925" y="3038475"/>
          <p14:tracePt t="40329" x="2463800" y="3022600"/>
          <p14:tracePt t="40346" x="2566988" y="3006725"/>
          <p14:tracePt t="40353" x="2616200" y="3006725"/>
          <p14:tracePt t="40365" x="2663825" y="3006725"/>
          <p14:tracePt t="40384" x="2782888" y="2990850"/>
          <p14:tracePt t="40394" x="2941638" y="2990850"/>
          <p14:tracePt t="40400" x="3014663" y="2990850"/>
          <p14:tracePt t="40415" x="3062288" y="2990850"/>
          <p14:tracePt t="40449" x="3078163" y="2990850"/>
          <p14:tracePt t="40498" x="3094038" y="2990850"/>
          <p14:tracePt t="40515" x="3157538" y="2990850"/>
          <p14:tracePt t="40608" x="3141663" y="3006725"/>
          <p14:tracePt t="40617" x="3125788" y="3006725"/>
          <p14:tracePt t="40624" x="3109913" y="3006725"/>
          <p14:tracePt t="40633" x="3078163" y="3022600"/>
          <p14:tracePt t="40642" x="3046413" y="3022600"/>
          <p14:tracePt t="40649" x="3014663" y="3054350"/>
          <p14:tracePt t="40670" x="2941638" y="3078163"/>
          <p14:tracePt t="40672" x="2909888" y="3078163"/>
          <p14:tracePt t="40686" x="2878138" y="3094038"/>
          <p14:tracePt t="40688" x="2846388" y="3109913"/>
          <p14:tracePt t="40697" x="2814638" y="3109913"/>
          <p14:tracePt t="40721" x="2727325" y="3125788"/>
          <p14:tracePt t="40734" x="2711450" y="3125788"/>
          <p14:tracePt t="40737" x="2711450" y="3141663"/>
          <p14:tracePt t="40745" x="2695575" y="3141663"/>
          <p14:tracePt t="41368" x="2711450" y="3125788"/>
          <p14:tracePt t="41377" x="2751138" y="3125788"/>
          <p14:tracePt t="41385" x="2782888" y="3125788"/>
          <p14:tracePt t="41393" x="2830513" y="3125788"/>
          <p14:tracePt t="41401" x="2894013" y="3125788"/>
          <p14:tracePt t="41421" x="3014663" y="3125788"/>
          <p14:tracePt t="41424" x="3078163" y="3125788"/>
          <p14:tracePt t="41437" x="3141663" y="3125788"/>
          <p14:tracePt t="41440" x="3228975" y="3125788"/>
          <p14:tracePt t="41449" x="3325813" y="3141663"/>
          <p14:tracePt t="41472" x="3619500" y="3189288"/>
          <p14:tracePt t="41484" x="3740150" y="3189288"/>
          <p14:tracePt t="41488" x="3867150" y="3221038"/>
          <p14:tracePt t="41496" x="4002088" y="3252788"/>
          <p14:tracePt t="41505" x="4162425" y="3270250"/>
          <p14:tracePt t="41524" x="4545013" y="3341688"/>
          <p14:tracePt t="41530" x="4713288" y="3373438"/>
          <p14:tracePt t="41538" x="4887913" y="3373438"/>
          <p14:tracePt t="41556" x="5222875" y="3405188"/>
          <p14:tracePt t="41573" x="5502275" y="3452813"/>
          <p14:tracePt t="41606" x="5700713" y="3484563"/>
          <p14:tracePt t="41623" x="5781675" y="3516313"/>
          <p14:tracePt t="41673" x="5765800" y="3532188"/>
          <p14:tracePt t="41689" x="5732463" y="3571875"/>
          <p14:tracePt t="41696" x="5716588" y="3605213"/>
          <p14:tracePt t="41705" x="5700713" y="3621088"/>
          <p14:tracePt t="41712" x="5684838" y="3636963"/>
          <p14:tracePt t="41721" x="5653088" y="3652838"/>
          <p14:tracePt t="41729" x="5637213" y="3668713"/>
          <p14:tracePt t="41746" x="5597525" y="3700463"/>
          <p14:tracePt t="41754" x="5581650" y="3716338"/>
          <p14:tracePt t="41762" x="5565775" y="3732213"/>
          <p14:tracePt t="41780" x="5534025" y="3748088"/>
          <p14:tracePt t="41797" x="5518150" y="3787775"/>
          <p14:tracePt t="41801" x="5502275" y="3803650"/>
          <p14:tracePt t="41829" x="5470525" y="3819525"/>
          <p14:tracePt t="41846" x="5454650" y="3835400"/>
          <p14:tracePt t="41849" x="5454650" y="3851275"/>
          <p14:tracePt t="41862" x="5438775" y="3851275"/>
          <p14:tracePt t="41889" x="5422900" y="3851275"/>
          <p14:tracePt t="41896" x="5389563" y="3867150"/>
          <p14:tracePt t="41905" x="5365750" y="3883025"/>
          <p14:tracePt t="41922" x="5334000" y="3898900"/>
          <p14:tracePt t="41929" x="5318125" y="3898900"/>
          <p14:tracePt t="41946" x="5302250" y="3914775"/>
          <p14:tracePt t="41954" x="5286375" y="3914775"/>
          <p14:tracePt t="42434" x="5286375" y="3930650"/>
          <p14:tracePt t="42441" x="5270500" y="3930650"/>
          <p14:tracePt t="42456" x="5254625" y="3930650"/>
          <p14:tracePt t="42473" x="5238750" y="3948113"/>
          <p14:tracePt t="42496" x="5191125" y="3963988"/>
          <p14:tracePt t="42505" x="5191125" y="3979863"/>
          <p14:tracePt t="42512" x="5175250" y="3979863"/>
          <p14:tracePt t="42537" x="5159375" y="3979863"/>
          <p14:tracePt t="42681" x="5175250" y="3995738"/>
          <p14:tracePt t="42711" x="5175250" y="4011613"/>
          <p14:tracePt t="42713" x="5175250" y="4051300"/>
          <p14:tracePt t="42720" x="5175250" y="4067175"/>
          <p14:tracePt t="42728" x="5159375" y="4083050"/>
          <p14:tracePt t="42752" x="5159375" y="4114800"/>
          <p14:tracePt t="42786" x="5143500" y="4114800"/>
          <p14:tracePt t="42792" x="5191125" y="4265613"/>
          <p14:tracePt t="42803" x="5191125" y="4314825"/>
          <p14:tracePt t="42821" x="5238750" y="4362450"/>
          <p14:tracePt t="42824" x="5254625" y="4394200"/>
          <p14:tracePt t="42838" x="5270500" y="4425950"/>
          <p14:tracePt t="42840" x="5302250" y="4441825"/>
          <p14:tracePt t="42848" x="5318125" y="4473575"/>
          <p14:tracePt t="42872" x="5318125" y="4513263"/>
          <p14:tracePt t="42888" x="5318125" y="4441825"/>
          <p14:tracePt t="43561" x="5318125" y="4457700"/>
          <p14:tracePt t="43568" x="5334000" y="4489450"/>
          <p14:tracePt t="43576" x="5334000" y="4529138"/>
          <p14:tracePt t="43585" x="5349875" y="4545013"/>
          <p14:tracePt t="43592" x="5365750" y="4560888"/>
          <p14:tracePt t="43600" x="5365750" y="4576763"/>
          <p14:tracePt t="43623" x="5334000" y="4560888"/>
          <p14:tracePt t="43655" x="5207000" y="4560888"/>
          <p14:tracePt t="43660" x="5191125" y="4592638"/>
          <p14:tracePt t="43671" x="5191125" y="4608513"/>
          <p14:tracePt t="43673" x="5175250" y="4641850"/>
          <p14:tracePt t="43689" x="5159375" y="4673600"/>
          <p14:tracePt t="43697" x="5159375" y="4689475"/>
          <p14:tracePt t="43721" x="5159375" y="4745038"/>
          <p14:tracePt t="43753" x="5159375" y="4721225"/>
          <p14:tracePt t="43928" x="5143500" y="4721225"/>
          <p14:tracePt t="43929" x="5119688" y="4721225"/>
          <p14:tracePt t="43937" x="5103813" y="4721225"/>
          <p14:tracePt t="43945" x="5087938" y="4721225"/>
          <p14:tracePt t="44106" x="5072063" y="4721225"/>
          <p14:tracePt t="44113" x="5038725" y="4721225"/>
          <p14:tracePt t="44131" x="4991100" y="4705350"/>
          <p14:tracePt t="44136" x="4975225" y="4705350"/>
          <p14:tracePt t="44144" x="4959350" y="4705350"/>
          <p14:tracePt t="44174" x="4943475" y="4689475"/>
          <p14:tracePt t="44177" x="4927600" y="4689475"/>
          <p14:tracePt t="44192" x="4927600" y="4673600"/>
          <p14:tracePt t="44226" x="4911725" y="4673600"/>
          <p14:tracePt t="44683" x="4911725" y="4657725"/>
          <p14:tracePt t="44689" x="4911725" y="4641850"/>
          <p14:tracePt t="44696" x="4911725" y="4624388"/>
          <p14:tracePt t="44705" x="4911725" y="4608513"/>
          <p14:tracePt t="44720" x="4911725" y="4592638"/>
          <p14:tracePt t="44748" x="4911725" y="4560888"/>
          <p14:tracePt t="44764" x="4911725" y="4545013"/>
          <p14:tracePt t="44781" x="4911725" y="4513263"/>
          <p14:tracePt t="44798" x="4911725" y="4457700"/>
          <p14:tracePt t="44801" x="4927600" y="4441825"/>
          <p14:tracePt t="44814" x="4927600" y="4425950"/>
          <p14:tracePt t="44816" x="4927600" y="4394200"/>
          <p14:tracePt t="44826" x="4927600" y="4378325"/>
          <p14:tracePt t="44832" x="4943475" y="4346575"/>
          <p14:tracePt t="44840" x="4943475" y="4330700"/>
          <p14:tracePt t="44848" x="4943475" y="4314825"/>
          <p14:tracePt t="44871" x="4959350" y="4281488"/>
          <p14:tracePt t="44872" x="4959350" y="4265613"/>
          <p14:tracePt t="44904" x="4959350" y="4241800"/>
          <p14:tracePt t="44937" x="4959350" y="4178300"/>
          <p14:tracePt t="44945" x="4943475" y="4162425"/>
          <p14:tracePt t="44953" x="4943475" y="4146550"/>
          <p14:tracePt t="44961" x="4943475" y="4130675"/>
          <p14:tracePt t="53330" x="4927600" y="4162425"/>
          <p14:tracePt t="53362" x="4887913" y="4194175"/>
          <p14:tracePt t="53378" x="4872038" y="4210050"/>
          <p14:tracePt t="53400" x="4856163" y="4225925"/>
          <p14:tracePt t="53416" x="4840288" y="4241800"/>
          <p14:tracePt t="53425" x="4840288" y="4265613"/>
          <p14:tracePt t="53450" x="4824413" y="4265613"/>
          <p14:tracePt t="53465" x="4824413" y="4281488"/>
          <p14:tracePt t="53472" x="4808538" y="4298950"/>
          <p14:tracePt t="53481" x="4808538" y="4314825"/>
          <p14:tracePt t="53497" x="4808538" y="4330700"/>
          <p14:tracePt t="53521" x="4808538" y="4346575"/>
          <p14:tracePt t="53553" x="4824413" y="4346575"/>
          <p14:tracePt t="53572" x="4824413" y="4362450"/>
          <p14:tracePt t="53587" x="4840288" y="4378325"/>
          <p14:tracePt t="53617" x="4856163" y="4394200"/>
          <p14:tracePt t="53626" x="4872038" y="4394200"/>
          <p14:tracePt t="53646" x="4911725" y="4410075"/>
          <p14:tracePt t="53649" x="4943475" y="4410075"/>
          <p14:tracePt t="53666" x="4959350" y="4425950"/>
          <p14:tracePt t="53672" x="4991100" y="4441825"/>
          <p14:tracePt t="53696" x="5119688" y="4489450"/>
          <p14:tracePt t="53705" x="5175250" y="4489450"/>
          <p14:tracePt t="53712" x="5222875" y="4513263"/>
          <p14:tracePt t="53721" x="5270500" y="4529138"/>
          <p14:tracePt t="53729" x="5318125" y="4545013"/>
          <p14:tracePt t="53737" x="5389563" y="4560888"/>
          <p14:tracePt t="53744" x="5438775" y="4592638"/>
          <p14:tracePt t="53753" x="5502275" y="4608513"/>
          <p14:tracePt t="53770" x="5637213" y="4641850"/>
          <p14:tracePt t="53787" x="5781675" y="4705350"/>
          <p14:tracePt t="53805" x="5829300" y="4745038"/>
          <p14:tracePt t="53808" x="5900738" y="4776788"/>
          <p14:tracePt t="53820" x="6011863" y="4856163"/>
          <p14:tracePt t="53837" x="6043613" y="4935538"/>
          <p14:tracePt t="53854" x="6075363" y="5008563"/>
          <p14:tracePt t="53871" x="6100763" y="5040313"/>
          <p14:tracePt t="53872" x="6116638" y="5072063"/>
          <p14:tracePt t="53910" x="6116638" y="5103813"/>
          <p14:tracePt t="53921" x="6132513" y="5103813"/>
          <p14:tracePt t="53953" x="6132513" y="5119688"/>
          <p14:tracePt t="54056" x="6116638" y="5119688"/>
          <p14:tracePt t="54073" x="6100763" y="5119688"/>
          <p14:tracePt t="54080" x="6100763" y="5103813"/>
          <p14:tracePt t="54088" x="6075363" y="5103813"/>
          <p14:tracePt t="54096" x="6059488" y="5103813"/>
          <p14:tracePt t="54121" x="5980113" y="5103813"/>
          <p14:tracePt t="54128" x="5948363" y="5103813"/>
          <p14:tracePt t="54137" x="5932488" y="5103813"/>
          <p14:tracePt t="54145" x="5916613" y="5103813"/>
          <p14:tracePt t="54165" x="5900738" y="5103813"/>
          <p14:tracePt t="54178" x="5868988" y="5087938"/>
          <p14:tracePt t="54904" x="5900738" y="5103813"/>
          <p14:tracePt t="54913" x="5948363" y="5135563"/>
          <p14:tracePt t="54920" x="5995988" y="5151438"/>
          <p14:tracePt t="54946" x="6148388" y="5222875"/>
          <p14:tracePt t="54953" x="6180138" y="5238750"/>
          <p14:tracePt t="54960" x="6227763" y="5254625"/>
          <p14:tracePt t="54968" x="6259513" y="5270500"/>
          <p14:tracePt t="54978" x="6323013" y="5302250"/>
          <p14:tracePt t="54987" x="6394450" y="5319713"/>
          <p14:tracePt t="55002" x="6554788" y="5367338"/>
          <p14:tracePt t="55019" x="6769100" y="5430838"/>
          <p14:tracePt t="55050" x="7032625" y="5502275"/>
          <p14:tracePt t="55075" x="7351713" y="5565775"/>
          <p14:tracePt t="55081" x="7829550" y="5629275"/>
          <p14:tracePt t="55083" x="7989888" y="5662613"/>
          <p14:tracePt t="55104" x="8293100" y="5702300"/>
          <p14:tracePt t="55121" x="8620125" y="5734050"/>
          <p14:tracePt t="55154" x="8883650" y="5749925"/>
          <p14:tracePt t="55171" x="8947150" y="5749925"/>
          <p14:tracePt t="55187" x="8986838" y="5749925"/>
          <p14:tracePt t="55204" x="9018588" y="5749925"/>
          <p14:tracePt t="55221" x="9034463" y="5749925"/>
          <p14:tracePt t="55224" x="9050338" y="5749925"/>
          <p14:tracePt t="55240" x="9066213" y="5749925"/>
          <p14:tracePt t="55248" x="9082088" y="5765800"/>
          <p14:tracePt t="55256" x="9113838" y="5765800"/>
          <p14:tracePt t="55265" x="9129713" y="5765800"/>
          <p14:tracePt t="55272" x="9161463" y="5781675"/>
          <p14:tracePt t="55296" x="9250363" y="5781675"/>
          <p14:tracePt t="55296" x="9297988" y="5797550"/>
          <p14:tracePt t="55328" x="9345613" y="5797550"/>
          <p14:tracePt t="55346" x="9871075" y="5876925"/>
          <p14:tracePt t="55353" x="9959975" y="5892800"/>
          <p14:tracePt t="55363" x="10023475" y="5892800"/>
          <p14:tracePt t="55368" x="10086975" y="5892800"/>
          <p14:tracePt t="55376" x="10150475" y="5892800"/>
          <p14:tracePt t="55397" x="10269538" y="5908675"/>
          <p14:tracePt t="55401" x="10334625" y="5924550"/>
          <p14:tracePt t="55409" x="10366375" y="5924550"/>
          <p14:tracePt t="55417" x="10421938" y="5924550"/>
          <p14:tracePt t="55425" x="10485438" y="5924550"/>
          <p14:tracePt t="55433" x="10517188" y="5948363"/>
          <p14:tracePt t="55443" x="10580688" y="5948363"/>
          <p14:tracePt t="55449" x="10612438" y="5964238"/>
          <p14:tracePt t="55472" x="10717213" y="5964238"/>
          <p14:tracePt t="55490" x="10748963" y="5964238"/>
          <p14:tracePt t="55496" x="10764838" y="5964238"/>
          <p14:tracePt t="55521" x="10764838" y="5980113"/>
          <p14:tracePt t="56024" x="10764838" y="5964238"/>
          <p14:tracePt t="56041" x="10764838" y="5948363"/>
          <p14:tracePt t="56071" x="10780713" y="5924550"/>
          <p14:tracePt t="56378" x="10780713" y="5892800"/>
          <p14:tracePt t="56384" x="10764838" y="5876925"/>
          <p14:tracePt t="56392" x="10748963" y="5845175"/>
          <p14:tracePt t="56401" x="10733088" y="5813425"/>
          <p14:tracePt t="56421" x="10685463" y="5718175"/>
          <p14:tracePt t="56425" x="10669588" y="5678488"/>
          <p14:tracePt t="56433" x="10653713" y="5629275"/>
          <p14:tracePt t="56441" x="10629900" y="5597525"/>
          <p14:tracePt t="56473" x="10612438" y="5486400"/>
          <p14:tracePt t="56489" x="10612438" y="5446713"/>
          <p14:tracePt t="56505" x="10612438" y="5430838"/>
          <p14:tracePt t="56527" x="10612438" y="5399088"/>
          <p14:tracePt t="56540" x="10612438" y="5351463"/>
          <p14:tracePt t="56545" x="10612438" y="5335588"/>
          <p14:tracePt t="56553" x="10629900" y="5319713"/>
          <p14:tracePt t="56560" x="10629900" y="5302250"/>
          <p14:tracePt t="56568" x="10653713" y="5270500"/>
          <p14:tracePt t="56576" x="10653713" y="5254625"/>
          <p14:tracePt t="56597" x="10685463" y="5222875"/>
          <p14:tracePt t="56601" x="10701338" y="5183188"/>
          <p14:tracePt t="56616" x="10748963" y="5151438"/>
          <p14:tracePt t="56625" x="10780713" y="5119688"/>
          <p14:tracePt t="56633" x="10796588" y="5103813"/>
          <p14:tracePt t="56640" x="10828338" y="5087938"/>
          <p14:tracePt t="56648" x="10860088" y="5072063"/>
          <p14:tracePt t="56672" x="10915650" y="5040313"/>
          <p14:tracePt t="56689" x="10963275" y="5024438"/>
          <p14:tracePt t="56741" x="10980738" y="5024438"/>
          <p14:tracePt t="56857" x="10980738" y="5008563"/>
          <p14:tracePt t="56864" x="10980738" y="4992688"/>
          <p14:tracePt t="56883" x="10980738" y="4967288"/>
          <p14:tracePt t="56888" x="10980738" y="4951413"/>
          <p14:tracePt t="56896" x="10963275" y="4935538"/>
          <p14:tracePt t="56923" x="10931525" y="4856163"/>
          <p14:tracePt t="56945" x="10915650" y="4824413"/>
          <p14:tracePt t="56953" x="10899775" y="4760913"/>
          <p14:tracePt t="56962" x="10899775" y="4745038"/>
          <p14:tracePt t="56969" x="10883900" y="4745038"/>
          <p14:tracePt t="56976" x="10883900" y="4721225"/>
          <p14:tracePt t="57001" x="10860088" y="4705350"/>
          <p14:tracePt t="57128" x="10860088" y="4721225"/>
          <p14:tracePt t="57136" x="10860088" y="4760913"/>
          <p14:tracePt t="57170" x="10883900" y="4856163"/>
          <p14:tracePt t="57176" x="10899775" y="4919663"/>
          <p14:tracePt t="57191" x="10915650" y="4951413"/>
          <p14:tracePt t="57206" x="10931525" y="5040313"/>
          <p14:tracePt t="57223" x="10947400" y="5087938"/>
          <p14:tracePt t="57224" x="10963275" y="5103813"/>
          <p14:tracePt t="57240" x="10980738" y="5119688"/>
          <p14:tracePt t="57249" x="10996613" y="5135563"/>
          <p14:tracePt t="57458" x="10931525" y="5151438"/>
          <p14:tracePt t="57458" x="10915650" y="5167313"/>
          <p14:tracePt t="57464" x="10899775" y="5167313"/>
          <p14:tracePt t="57474" x="10883900" y="5167313"/>
          <p14:tracePt t="57480" x="10860088" y="5167313"/>
          <p14:tracePt t="57488" x="10844213" y="5167313"/>
          <p14:tracePt t="57505" x="10812463" y="5167313"/>
          <p14:tracePt t="57524" x="10780713" y="5151438"/>
          <p14:tracePt t="57528" x="10733088" y="5135563"/>
          <p14:tracePt t="57539" x="10685463" y="5135563"/>
          <p14:tracePt t="57544" x="10629900" y="5119688"/>
          <p14:tracePt t="57556" x="10596563" y="5119688"/>
          <p14:tracePt t="57576" x="10485438" y="5103813"/>
          <p14:tracePt t="57577" x="10421938" y="5103813"/>
          <p14:tracePt t="57589" x="10334625" y="5087938"/>
          <p14:tracePt t="57592" x="10253663" y="5087938"/>
          <p14:tracePt t="57600" x="10134600" y="5087938"/>
          <p14:tracePt t="57609" x="10023475" y="5072063"/>
          <p14:tracePt t="57617" x="9886950" y="5072063"/>
          <p14:tracePt t="57625" x="9759950" y="5072063"/>
          <p14:tracePt t="57647" x="9464675" y="5072063"/>
          <p14:tracePt t="57648" x="9313863" y="5056188"/>
          <p14:tracePt t="57662" x="9177338" y="5040313"/>
          <p14:tracePt t="57664" x="9066213" y="5040313"/>
          <p14:tracePt t="57672" x="8970963" y="5024438"/>
          <p14:tracePt t="57680" x="8883650" y="5024438"/>
          <p14:tracePt t="57698" x="8818563" y="5008563"/>
          <p14:tracePt t="57715" x="8802688" y="4992688"/>
          <p14:tracePt t="57721" x="8802688" y="4967288"/>
          <p14:tracePt t="57729" x="8786813" y="4951413"/>
          <p14:tracePt t="57739" x="8770938" y="4935538"/>
          <p14:tracePt t="57756" x="8715375" y="4903788"/>
          <p14:tracePt t="57773" x="8667750" y="4856163"/>
          <p14:tracePt t="57776" x="8636000" y="4824413"/>
          <p14:tracePt t="57789" x="8604250" y="4808538"/>
          <p14:tracePt t="57792" x="8588375" y="4776788"/>
          <p14:tracePt t="57800" x="8572500" y="4760913"/>
          <p14:tracePt t="57823" x="8556625" y="4705350"/>
          <p14:tracePt t="57839" x="8523288" y="4657725"/>
          <p14:tracePt t="57857" x="8523288" y="4608513"/>
          <p14:tracePt t="57884" x="8507413" y="4545013"/>
          <p14:tracePt t="57890" x="8491538" y="4529138"/>
          <p14:tracePt t="57896" x="8491538" y="4513263"/>
          <p14:tracePt t="57913" x="8491538" y="4489450"/>
          <p14:tracePt t="57928" x="8491538" y="4473575"/>
          <p14:tracePt t="57938" x="8491538" y="4457700"/>
          <p14:tracePt t="57958" x="8491538" y="4441825"/>
          <p14:tracePt t="57975" x="8467725" y="4425950"/>
          <p14:tracePt t="57977" x="8467725" y="4410075"/>
          <p14:tracePt t="57992" x="8435975" y="4378325"/>
          <p14:tracePt t="58000" x="8435975" y="4346575"/>
          <p14:tracePt t="58008" x="8404225" y="4330700"/>
          <p14:tracePt t="58027" x="8372475" y="4281488"/>
          <p14:tracePt t="58043" x="8340725" y="4241800"/>
          <p14:tracePt t="58049" x="8308975" y="4225925"/>
          <p14:tracePt t="58059" x="8308975" y="4210050"/>
          <p14:tracePt t="58068" x="8293100" y="4210050"/>
          <p14:tracePt t="58072" x="8277225" y="4210050"/>
          <p14:tracePt t="58095" x="8277225" y="4194175"/>
          <p14:tracePt t="58178" x="8261350" y="4194175"/>
          <p14:tracePt t="58208" x="8261350" y="4210050"/>
          <p14:tracePt t="58216" x="8261350" y="4241800"/>
          <p14:tracePt t="58224" x="8261350" y="4265613"/>
          <p14:tracePt t="58233" x="8277225" y="4298950"/>
          <p14:tracePt t="58240" x="8277225" y="4330700"/>
          <p14:tracePt t="58249" x="8293100" y="4378325"/>
          <p14:tracePt t="58261" x="8308975" y="4425950"/>
          <p14:tracePt t="58277" x="8372475" y="4545013"/>
          <p14:tracePt t="58280" x="8420100" y="4608513"/>
          <p14:tracePt t="58294" x="8467725" y="4673600"/>
          <p14:tracePt t="58296" x="8540750" y="4745038"/>
          <p14:tracePt t="58304" x="8620125" y="4808538"/>
          <p14:tracePt t="58312" x="8699500" y="4856163"/>
          <p14:tracePt t="58320" x="8802688" y="4903788"/>
          <p14:tracePt t="58328" x="8899525" y="4967288"/>
          <p14:tracePt t="58346" x="9129713" y="5056188"/>
          <p14:tracePt t="58362" x="9345613" y="5119688"/>
          <p14:tracePt t="58396" x="9744075" y="5222875"/>
          <p14:tracePt t="58400" x="9807575" y="5222875"/>
          <p14:tracePt t="58412" x="9886950" y="5222875"/>
          <p14:tracePt t="58428" x="9991725" y="5238750"/>
          <p14:tracePt t="58447" x="10023475" y="5238750"/>
          <p14:tracePt t="59232" x="10039350" y="5238750"/>
          <p14:tracePt t="59240" x="10071100" y="5254625"/>
          <p14:tracePt t="59248" x="10102850" y="5254625"/>
          <p14:tracePt t="59257" x="10134600" y="5270500"/>
          <p14:tracePt t="59264" x="10174288" y="5270500"/>
          <p14:tracePt t="59272" x="10221913" y="5270500"/>
          <p14:tracePt t="59298" x="10382250" y="5254625"/>
          <p14:tracePt t="59314" x="10469563" y="5238750"/>
          <p14:tracePt t="59320" x="10485438" y="5238750"/>
          <p14:tracePt t="59328" x="10501313" y="5222875"/>
          <p14:tracePt t="59336" x="10517188" y="5199063"/>
          <p14:tracePt t="59344" x="10533063" y="5199063"/>
          <p14:tracePt t="59353" x="10533063" y="5183188"/>
          <p14:tracePt t="59371" x="10548938" y="5167313"/>
          <p14:tracePt t="59387" x="10548938" y="5151438"/>
          <p14:tracePt t="59392" x="10564813" y="5151438"/>
          <p14:tracePt t="59401" x="10564813" y="5135563"/>
          <p14:tracePt t="59422" x="10580688" y="5119688"/>
          <p14:tracePt t="59425" x="10612438" y="5103813"/>
          <p14:tracePt t="59437" x="10629900" y="5103813"/>
          <p14:tracePt t="59441" x="10653713" y="5087938"/>
          <p14:tracePt t="59448" x="10669588" y="5072063"/>
          <p14:tracePt t="59456" x="10685463" y="5072063"/>
          <p14:tracePt t="59465" x="10701338" y="5056188"/>
          <p14:tracePt t="59472" x="10717213" y="5056188"/>
          <p14:tracePt t="59497" x="10748963" y="5024438"/>
          <p14:tracePt t="59497" x="10764838" y="5008563"/>
          <p14:tracePt t="59506" x="10780713" y="4992688"/>
          <p14:tracePt t="59512" x="10796588" y="4967288"/>
          <p14:tracePt t="59521" x="10812463" y="4951413"/>
          <p14:tracePt t="59528" x="10844213" y="4919663"/>
          <p14:tracePt t="59536" x="10860088" y="4887913"/>
          <p14:tracePt t="59544" x="10883900" y="4856163"/>
          <p14:tracePt t="59570" x="10947400" y="4721225"/>
          <p14:tracePt t="59577" x="10947400" y="4673600"/>
          <p14:tracePt t="59587" x="10963275" y="4624388"/>
          <p14:tracePt t="59604" x="10963275" y="4457700"/>
          <p14:tracePt t="59620" x="10963275" y="4298950"/>
          <p14:tracePt t="59625" x="10947400" y="4194175"/>
          <p14:tracePt t="59636" x="10931525" y="4098925"/>
          <p14:tracePt t="59653" x="10947400" y="3883025"/>
          <p14:tracePt t="59670" x="10980738" y="3668713"/>
          <p14:tracePt t="59688" x="11091863" y="3452813"/>
          <p14:tracePt t="59708" x="11323638" y="3173413"/>
          <p14:tracePt t="59720" x="11395075" y="3094038"/>
          <p14:tracePt t="59737" x="11537950" y="2959100"/>
          <p14:tracePt t="59754" x="11569700" y="2927350"/>
          <p14:tracePt t="59770" x="11569700" y="2894013"/>
          <p14:tracePt t="60082" x="11585575" y="2894013"/>
          <p14:tracePt t="60089" x="11609388" y="2894013"/>
          <p14:tracePt t="60097" x="11625263" y="2878138"/>
          <p14:tracePt t="60104" x="11641138" y="2878138"/>
          <p14:tracePt t="60117" x="11657013" y="2878138"/>
          <p14:tracePt t="60120" x="11657013" y="2862263"/>
          <p14:tracePt t="60129" x="11674475" y="2862263"/>
          <p14:tracePt t="60147" x="11690350" y="2862263"/>
          <p14:tracePt t="60154" x="11690350" y="2846388"/>
          <p14:tracePt t="60344" x="11674475" y="2830513"/>
          <p14:tracePt t="60361" x="11657013" y="2806700"/>
          <p14:tracePt t="60368" x="11641138" y="2790825"/>
          <p14:tracePt t="60377" x="11609388" y="2774950"/>
          <p14:tracePt t="60395" x="11537950" y="2727325"/>
          <p14:tracePt t="60400" x="11506200" y="2711450"/>
          <p14:tracePt t="60410" x="11490325" y="2695575"/>
          <p14:tracePt t="60416" x="11474450" y="2679700"/>
          <p14:tracePt t="60425" x="11458575" y="2679700"/>
          <p14:tracePt t="60446" x="11442700" y="2663825"/>
          <p14:tracePt t="60737" x="11442700" y="2679700"/>
          <p14:tracePt t="60752" x="11442700" y="2695575"/>
          <p14:tracePt t="60797" x="11442700" y="2727325"/>
          <p14:tracePt t="60814" x="11442700" y="2743200"/>
          <p14:tracePt t="60825" x="11442700" y="2759075"/>
          <p14:tracePt t="60840" x="11442700" y="2774950"/>
          <p14:tracePt t="60873" x="11458575" y="2790825"/>
          <p14:tracePt t="60890" x="11458575" y="2806700"/>
          <p14:tracePt t="60896" x="11474450" y="2846388"/>
          <p14:tracePt t="60905" x="11474450" y="2862263"/>
          <p14:tracePt t="60924" x="11474450" y="2878138"/>
          <p14:tracePt t="60934" x="11490325" y="2894013"/>
          <p14:tracePt t="60940" x="11490325" y="2909888"/>
          <p14:tracePt t="60944" x="11506200" y="2909888"/>
          <p14:tracePt t="60953" x="11506200" y="2927350"/>
          <p14:tracePt t="60968" x="11506200" y="2943225"/>
          <p14:tracePt t="60976" x="11522075" y="2943225"/>
          <p14:tracePt t="60985" x="11522075" y="2959100"/>
          <p14:tracePt t="61020" x="11537950" y="2990850"/>
          <p14:tracePt t="61036" x="11553825" y="3006725"/>
          <p14:tracePt t="61071" x="11585575" y="3022600"/>
          <p14:tracePt t="61265" x="11569700" y="3022600"/>
          <p14:tracePt t="61272" x="11553825" y="3022600"/>
          <p14:tracePt t="61320" x="11537950" y="3022600"/>
          <p14:tracePt t="61321" x="11490325" y="3022600"/>
          <p14:tracePt t="61432" x="11490325" y="3006725"/>
          <p14:tracePt t="61440" x="11490325" y="2990850"/>
          <p14:tracePt t="61448" x="11490325" y="2974975"/>
          <p14:tracePt t="61456" x="11490325" y="2959100"/>
          <p14:tracePt t="61466" x="11490325" y="2943225"/>
          <p14:tracePt t="61473" x="11490325" y="2909888"/>
          <p14:tracePt t="61496" x="11490325" y="2862263"/>
          <p14:tracePt t="61512" x="11490325" y="2806700"/>
          <p14:tracePt t="61520" x="11474450" y="2790825"/>
          <p14:tracePt t="61531" x="11474450" y="2774950"/>
          <p14:tracePt t="61544" x="11458575" y="2759075"/>
          <p14:tracePt t="61552" x="11458575" y="2743200"/>
          <p14:tracePt t="61577" x="11474450" y="2743200"/>
          <p14:tracePt t="61640" x="11490325" y="2743200"/>
          <p14:tracePt t="61671" x="11506200" y="2711450"/>
          <p14:tracePt t="61688" x="11506200" y="2679700"/>
          <p14:tracePt t="61696" x="11506200" y="2663825"/>
          <p14:tracePt t="61704" x="11506200" y="2647950"/>
          <p14:tracePt t="61712" x="11506200" y="2632075"/>
          <p14:tracePt t="61729" x="11506200" y="2616200"/>
          <p14:tracePt t="61746" x="11506200" y="2576513"/>
          <p14:tracePt t="61762" x="11506200" y="2559050"/>
          <p14:tracePt t="61769" x="11506200" y="2543175"/>
          <p14:tracePt t="61784" x="11506200" y="2527300"/>
          <p14:tracePt t="61792" x="11490325" y="2527300"/>
          <p14:tracePt t="61801" x="11490325" y="2511425"/>
          <p14:tracePt t="61821" x="11474450" y="2495550"/>
          <p14:tracePt t="61841" x="11458575" y="2495550"/>
          <p14:tracePt t="61856" x="11458575" y="2479675"/>
          <p14:tracePt t="61897" x="11458575" y="2463800"/>
          <p14:tracePt t="61930" x="11442700" y="2463800"/>
          <p14:tracePt t="61953" x="11410950" y="2432050"/>
          <p14:tracePt t="61971" x="11379200" y="2416175"/>
          <p14:tracePt t="61977" x="11379200" y="2400300"/>
          <p14:tracePt t="61987" x="11363325" y="2384425"/>
          <p14:tracePt t="61992" x="11339513" y="2368550"/>
          <p14:tracePt t="62000" x="11323638" y="2352675"/>
          <p14:tracePt t="62020" x="11306175" y="2328863"/>
          <p14:tracePt t="62025" x="11290300" y="2328863"/>
          <p14:tracePt t="62048" x="11274425" y="2312988"/>
          <p14:tracePt t="62089" x="11258550" y="2281238"/>
          <p14:tracePt t="62120" x="11226800" y="2249488"/>
          <p14:tracePt t="62145" x="11210925" y="2216150"/>
          <p14:tracePt t="62163" x="11210925" y="2200275"/>
          <p14:tracePt t="62169" x="11195050" y="2184400"/>
          <p14:tracePt t="62184" x="11179175" y="2184400"/>
          <p14:tracePt t="62192" x="11179175" y="2168525"/>
          <p14:tracePt t="62202" x="11163300" y="2168525"/>
          <p14:tracePt t="62226" x="11147425" y="2152650"/>
          <p14:tracePt t="62400" x="11131550" y="2168525"/>
          <p14:tracePt t="62408" x="11107738" y="2184400"/>
          <p14:tracePt t="62417" x="11091863" y="2184400"/>
          <p14:tracePt t="62425" x="11075988" y="2200275"/>
          <p14:tracePt t="62447" x="11044238" y="2233613"/>
          <p14:tracePt t="62449" x="11028363" y="2233613"/>
          <p14:tracePt t="62462" x="11012488" y="2249488"/>
          <p14:tracePt t="62464" x="10996613" y="2265363"/>
          <p14:tracePt t="62472" x="10980738" y="2265363"/>
          <p14:tracePt t="62496" x="10947400" y="2297113"/>
          <p14:tracePt t="62513" x="10915650" y="2328863"/>
          <p14:tracePt t="62521" x="10899775" y="2328863"/>
          <p14:tracePt t="62528" x="10883900" y="2368550"/>
          <p14:tracePt t="62536" x="10860088" y="2384425"/>
          <p14:tracePt t="62544" x="10844213" y="2400300"/>
          <p14:tracePt t="62556" x="10812463" y="2416175"/>
          <p14:tracePt t="62574" x="10764838" y="2447925"/>
          <p14:tracePt t="62587" x="10701338" y="2479675"/>
          <p14:tracePt t="62604" x="10669588" y="2511425"/>
          <p14:tracePt t="62620" x="10612438" y="2527300"/>
          <p14:tracePt t="62624" x="10596563" y="2543175"/>
          <p14:tracePt t="62636" x="10580688" y="2543175"/>
          <p14:tracePt t="62640" x="10564813" y="2559050"/>
          <p14:tracePt t="62648" x="10548938" y="2576513"/>
          <p14:tracePt t="62671" x="10517188" y="2616200"/>
          <p14:tracePt t="62676" x="10501313" y="2632075"/>
          <p14:tracePt t="62687" x="10485438" y="2647950"/>
          <p14:tracePt t="62688" x="10469563" y="2679700"/>
          <p14:tracePt t="62697" x="10453688" y="2711450"/>
          <p14:tracePt t="62720" x="10382250" y="2774950"/>
          <p14:tracePt t="62728" x="10366375" y="2790825"/>
          <p14:tracePt t="62736" x="10334625" y="2806700"/>
          <p14:tracePt t="62744" x="10318750" y="2846388"/>
          <p14:tracePt t="62753" x="10302875" y="2862263"/>
          <p14:tracePt t="62771" x="10253663" y="2909888"/>
          <p14:tracePt t="62780" x="10253663" y="2943225"/>
          <p14:tracePt t="62785" x="10221913" y="2959100"/>
          <p14:tracePt t="62806" x="10190163" y="3022600"/>
          <p14:tracePt t="62822" x="10174288" y="3038475"/>
          <p14:tracePt t="62825" x="10118725" y="3109913"/>
          <p14:tracePt t="62839" x="10102850" y="3125788"/>
          <p14:tracePt t="62840" x="10071100" y="3157538"/>
          <p14:tracePt t="62849" x="10055225" y="3173413"/>
          <p14:tracePt t="62856" x="10039350" y="3205163"/>
          <p14:tracePt t="62864" x="10023475" y="3221038"/>
          <p14:tracePt t="62884" x="9991725" y="3270250"/>
          <p14:tracePt t="62904" x="9959975" y="3341688"/>
          <p14:tracePt t="62920" x="9886950" y="3436938"/>
          <p14:tracePt t="62956" x="9775825" y="3587750"/>
          <p14:tracePt t="62970" x="9744075" y="3652838"/>
          <p14:tracePt t="62987" x="9712325" y="3684588"/>
          <p14:tracePt t="63004" x="9696450" y="3716338"/>
          <p14:tracePt t="63011" x="9696450" y="3732213"/>
          <p14:tracePt t="63037" x="9696450" y="3748088"/>
          <p14:tracePt t="63053" x="9696450" y="3763963"/>
          <p14:tracePt t="63070" x="9696450" y="3787775"/>
          <p14:tracePt t="63096" x="9696450" y="3803650"/>
          <p14:tracePt t="63289" x="9696450" y="3819525"/>
          <p14:tracePt t="63313" x="9696450" y="3835400"/>
          <p14:tracePt t="63321" x="9696450" y="3851275"/>
          <p14:tracePt t="63329" x="9712325" y="3851275"/>
          <p14:tracePt t="63347" x="9712325" y="3867150"/>
          <p14:tracePt t="63353" x="9712325" y="3883025"/>
          <p14:tracePt t="63362" x="9712325" y="3898900"/>
          <p14:tracePt t="63368" x="9728200" y="3914775"/>
          <p14:tracePt t="63376" x="9728200" y="3930650"/>
          <p14:tracePt t="63393" x="9728200" y="3963988"/>
          <p14:tracePt t="63400" x="9728200" y="3979863"/>
          <p14:tracePt t="63422" x="9728200" y="4011613"/>
          <p14:tracePt t="63441" x="9728200" y="4035425"/>
          <p14:tracePt t="63448" x="9728200" y="4067175"/>
          <p14:tracePt t="63456" x="9728200" y="4083050"/>
          <p14:tracePt t="63464" x="9728200" y="4098925"/>
          <p14:tracePt t="63473" x="9712325" y="4098925"/>
          <p14:tracePt t="63496" x="9696450" y="4130675"/>
          <p14:tracePt t="63512" x="9672638" y="4146550"/>
          <p14:tracePt t="63529" x="9656763" y="4162425"/>
          <p14:tracePt t="63555" x="9656763" y="4178300"/>
          <p14:tracePt t="63580" x="9640888" y="4194175"/>
          <p14:tracePt t="63587" x="9625013" y="4194175"/>
          <p14:tracePt t="63600" x="9609138" y="4194175"/>
          <p14:tracePt t="63616" x="9593263" y="4194175"/>
          <p14:tracePt t="63645" x="9559925" y="4194175"/>
          <p14:tracePt t="63648" x="9544050" y="4210050"/>
          <p14:tracePt t="63663" x="9512300" y="4210050"/>
          <p14:tracePt t="63664" x="9496425" y="4210050"/>
          <p14:tracePt t="63672" x="9464675" y="4225925"/>
          <p14:tracePt t="63681" x="9424988" y="4225925"/>
          <p14:tracePt t="63689" x="9393238" y="4241800"/>
          <p14:tracePt t="63700" x="9361488" y="4241800"/>
          <p14:tracePt t="63720" x="9297988" y="4265613"/>
          <p14:tracePt t="63722" x="9282113" y="4265613"/>
          <p14:tracePt t="63729" x="9266238" y="4281488"/>
          <p14:tracePt t="63736" x="9234488" y="4281488"/>
          <p14:tracePt t="63744" x="9217025" y="4281488"/>
          <p14:tracePt t="63753" x="9193213" y="4281488"/>
          <p14:tracePt t="63773" x="9145588" y="4281488"/>
          <p14:tracePt t="63776" x="9145588" y="4298950"/>
          <p14:tracePt t="63789" x="9113838" y="4298950"/>
          <p14:tracePt t="63801" x="9097963" y="4298950"/>
          <p14:tracePt t="63823" x="9050338" y="4314825"/>
          <p14:tracePt t="63824" x="9034463" y="4314825"/>
          <p14:tracePt t="63839" x="9002713" y="4330700"/>
          <p14:tracePt t="63841" x="8986838" y="4346575"/>
          <p14:tracePt t="63849" x="8947150" y="4346575"/>
          <p14:tracePt t="63857" x="8915400" y="4362450"/>
          <p14:tracePt t="63864" x="8883650" y="4378325"/>
          <p14:tracePt t="63872" x="8850313" y="4394200"/>
          <p14:tracePt t="63896" x="8770938" y="4410075"/>
          <p14:tracePt t="63905" x="8739188" y="4425950"/>
          <p14:tracePt t="63913" x="8715375" y="4425950"/>
          <p14:tracePt t="63921" x="8683625" y="4425950"/>
          <p14:tracePt t="63929" x="8667750" y="4425950"/>
          <p14:tracePt t="63937" x="8636000" y="4425950"/>
          <p14:tracePt t="63946" x="8620125" y="4425950"/>
          <p14:tracePt t="63964" x="8572500" y="4425950"/>
          <p14:tracePt t="63980" x="8523288" y="4425950"/>
          <p14:tracePt t="63998" x="8435975" y="4410075"/>
          <p14:tracePt t="64001" x="8404225" y="4410075"/>
          <p14:tracePt t="64012" x="8356600" y="4394200"/>
          <p14:tracePt t="64016" x="8324850" y="4394200"/>
          <p14:tracePt t="64025" x="8261350" y="4378325"/>
          <p14:tracePt t="64048" x="8124825" y="4362450"/>
          <p14:tracePt t="64063" x="8077200" y="4362450"/>
          <p14:tracePt t="64064" x="8045450" y="4346575"/>
          <p14:tracePt t="64072" x="8013700" y="4346575"/>
          <p14:tracePt t="64084" x="7974013" y="4346575"/>
          <p14:tracePt t="64103" x="7942263" y="4346575"/>
          <p14:tracePt t="64104" x="7926388" y="4346575"/>
          <p14:tracePt t="64119" x="7910513" y="4346575"/>
          <p14:tracePt t="64120" x="7894638" y="4362450"/>
          <p14:tracePt t="64220" x="7910513" y="4362450"/>
          <p14:tracePt t="64224" x="7926388" y="4362450"/>
          <p14:tracePt t="64233" x="7942263" y="4362450"/>
          <p14:tracePt t="64240" x="7958138" y="4362450"/>
          <p14:tracePt t="64250" x="7989888" y="4362450"/>
          <p14:tracePt t="64270" x="8077200" y="4362450"/>
          <p14:tracePt t="64272" x="8124825" y="4362450"/>
          <p14:tracePt t="64281" x="8189913" y="4362450"/>
          <p14:tracePt t="64288" x="8261350" y="4362450"/>
          <p14:tracePt t="64296" x="8324850" y="4362450"/>
          <p14:tracePt t="64320" x="8523288" y="4362450"/>
          <p14:tracePt t="64329" x="8604250" y="4378325"/>
          <p14:tracePt t="64337" x="8651875" y="4394200"/>
          <p14:tracePt t="64344" x="8699500" y="4394200"/>
          <p14:tracePt t="64354" x="8755063" y="4394200"/>
          <p14:tracePt t="64373" x="8850313" y="4394200"/>
          <p14:tracePt t="64376" x="8899525" y="4394200"/>
          <p14:tracePt t="64388" x="8947150" y="4410075"/>
          <p14:tracePt t="64392" x="8986838" y="4410075"/>
          <p14:tracePt t="64401" x="9034463" y="4410075"/>
          <p14:tracePt t="64417" x="9082088" y="4410075"/>
          <p14:tracePt t="64431" x="9161463" y="4410075"/>
          <p14:tracePt t="64448" x="9266238" y="4410075"/>
          <p14:tracePt t="64464" x="9329738" y="4394200"/>
          <p14:tracePt t="64472" x="9345613" y="4394200"/>
          <p14:tracePt t="64480" x="9361488" y="4378325"/>
          <p14:tracePt t="64488" x="9377363" y="4378325"/>
          <p14:tracePt t="64497" x="9393238" y="4378325"/>
          <p14:tracePt t="64521" x="9393238" y="4362450"/>
          <p14:tracePt t="64754" x="9393238" y="4346575"/>
          <p14:tracePt t="64779" x="9409113" y="4330700"/>
          <p14:tracePt t="64800" x="9409113" y="4314825"/>
          <p14:tracePt t="64816" x="9424988" y="4281488"/>
          <p14:tracePt t="64834" x="9448800" y="4265613"/>
          <p14:tracePt t="64852" x="9464675" y="4225925"/>
          <p14:tracePt t="64867" x="9496425" y="4210050"/>
          <p14:tracePt t="64883" x="9512300" y="4194175"/>
          <p14:tracePt t="64885" x="9528175" y="4178300"/>
          <p14:tracePt t="64888" x="9544050" y="4162425"/>
          <p14:tracePt t="64896" x="9559925" y="4146550"/>
          <p14:tracePt t="64921" x="9609138" y="4114800"/>
          <p14:tracePt t="64929" x="9625013" y="4098925"/>
          <p14:tracePt t="64936" x="9640888" y="4098925"/>
          <p14:tracePt t="64944" x="9656763" y="4083050"/>
          <p14:tracePt t="64954" x="9672638" y="4067175"/>
          <p14:tracePt t="64972" x="9712325" y="4035425"/>
          <p14:tracePt t="64976" x="9728200" y="3995738"/>
          <p14:tracePt t="64988" x="9744075" y="3979863"/>
          <p14:tracePt t="64992" x="9759950" y="3963988"/>
          <p14:tracePt t="65001" x="9775825" y="3930650"/>
          <p14:tracePt t="65023" x="9823450" y="3883025"/>
          <p14:tracePt t="65024" x="9855200" y="3867150"/>
          <p14:tracePt t="65034" x="9871075" y="3851275"/>
          <p14:tracePt t="65055" x="9902825" y="3803650"/>
          <p14:tracePt t="65072" x="9944100" y="3732213"/>
          <p14:tracePt t="65089" x="9975850" y="3700463"/>
          <p14:tracePt t="65096" x="9991725" y="3700463"/>
          <p14:tracePt t="65107" x="10007600" y="3684588"/>
          <p14:tracePt t="65128" x="10055225" y="3652838"/>
          <p14:tracePt t="65145" x="10174288" y="3556000"/>
          <p14:tracePt t="65160" x="10269538" y="3452813"/>
          <p14:tracePt t="65179" x="10366375" y="3341688"/>
          <p14:tracePt t="65195" x="10469563" y="3221038"/>
          <p14:tracePt t="65200" x="10517188" y="3189288"/>
          <p14:tracePt t="65212" x="10580688" y="3141663"/>
          <p14:tracePt t="65234" x="10669588" y="3094038"/>
          <p14:tracePt t="65244" x="10748963" y="3054350"/>
          <p14:tracePt t="65280" x="10828338" y="3006725"/>
          <p14:tracePt t="65295" x="10844213" y="2990850"/>
          <p14:tracePt t="65310" x="10860088" y="2990850"/>
          <p14:tracePt t="65329" x="10915650" y="2959100"/>
          <p14:tracePt t="65344" x="10963275" y="2943225"/>
          <p14:tracePt t="65352" x="10980738" y="2943225"/>
          <p14:tracePt t="65361" x="10996613" y="2927350"/>
          <p14:tracePt t="65368" x="11012488" y="2909888"/>
          <p14:tracePt t="65376" x="11044238" y="2894013"/>
          <p14:tracePt t="65400" x="11091863" y="2846388"/>
          <p14:tracePt t="65416" x="11107738" y="2830513"/>
          <p14:tracePt t="65425" x="11131550" y="2790825"/>
          <p14:tracePt t="65441" x="11147425" y="2774950"/>
          <p14:tracePt t="65448" x="11147425" y="2743200"/>
          <p14:tracePt t="65472" x="11147425" y="2679700"/>
          <p14:tracePt t="65487" x="11147425" y="2663825"/>
          <p14:tracePt t="65489" x="11147425" y="2632075"/>
          <p14:tracePt t="65496" x="11147425" y="2616200"/>
          <p14:tracePt t="65526" x="11147425" y="2543175"/>
          <p14:tracePt t="65538" x="11147425" y="2527300"/>
          <p14:tracePt t="65545" x="11147425" y="2511425"/>
          <p14:tracePt t="65560" x="11147425" y="2495550"/>
          <p14:tracePt t="65596" x="11147425" y="2479675"/>
          <p14:tracePt t="65645" x="11163300" y="2463800"/>
          <p14:tracePt t="65648" x="11163300" y="2447925"/>
          <p14:tracePt t="65664" x="11163300" y="2432050"/>
          <p14:tracePt t="65688" x="11179175" y="2416175"/>
          <p14:tracePt t="65721" x="11179175" y="2400300"/>
          <p14:tracePt t="65737" x="11179175" y="2384425"/>
          <p14:tracePt t="65748" x="11179175" y="2368550"/>
          <p14:tracePt t="65754" x="11179175" y="2352675"/>
          <p14:tracePt t="65760" x="11179175" y="2328863"/>
          <p14:tracePt t="65768" x="11179175" y="2312988"/>
          <p14:tracePt t="65776" x="11179175" y="2297113"/>
          <p14:tracePt t="65796" x="11179175" y="2265363"/>
          <p14:tracePt t="65801" x="11179175" y="2249488"/>
          <p14:tracePt t="65812" x="11163300" y="2233613"/>
          <p14:tracePt t="65816" x="11163300" y="2216150"/>
          <p14:tracePt t="65825" x="11163300" y="2200275"/>
          <p14:tracePt t="65833" x="11163300" y="2184400"/>
          <p14:tracePt t="65840" x="11147425" y="2168525"/>
          <p14:tracePt t="65871" x="11147425" y="2152650"/>
          <p14:tracePt t="66808" x="11131550" y="2168525"/>
          <p14:tracePt t="66824" x="11107738" y="2184400"/>
          <p14:tracePt t="66848" x="11091863" y="2184400"/>
          <p14:tracePt t="66876" x="11060113" y="2233613"/>
          <p14:tracePt t="66888" x="11044238" y="2249488"/>
          <p14:tracePt t="66952" x="11044238" y="2265363"/>
          <p14:tracePt t="66969" x="11044238" y="2281238"/>
          <p14:tracePt t="66976" x="11044238" y="2297113"/>
          <p14:tracePt t="67000" x="11044238" y="2312988"/>
          <p14:tracePt t="67016" x="11028363" y="2384425"/>
          <p14:tracePt t="67025" x="11028363" y="2400300"/>
          <p14:tracePt t="67033" x="11012488" y="2432050"/>
          <p14:tracePt t="67048" x="11012488" y="2447925"/>
          <p14:tracePt t="67071" x="10996613" y="2479675"/>
          <p14:tracePt t="67080" x="10980738" y="2479675"/>
          <p14:tracePt t="67173" x="10947400" y="2463800"/>
          <p14:tracePt t="67256" x="10931525" y="2463800"/>
          <p14:tracePt t="67265" x="10915650" y="2463800"/>
          <p14:tracePt t="67272" x="10883900" y="2479675"/>
          <p14:tracePt t="67286" x="10844213" y="2495550"/>
          <p14:tracePt t="67288" x="10812463" y="2511425"/>
          <p14:tracePt t="67296" x="10780713" y="2527300"/>
          <p14:tracePt t="67321" x="10685463" y="2600325"/>
          <p14:tracePt t="67337" x="10580688" y="2647950"/>
          <p14:tracePt t="67354" x="10501313" y="2711450"/>
          <p14:tracePt t="67371" x="10406063" y="2790825"/>
          <p14:tracePt t="67376" x="10334625" y="2830513"/>
          <p14:tracePt t="67387" x="10269538" y="2894013"/>
          <p14:tracePt t="67392" x="10206038" y="2959100"/>
          <p14:tracePt t="67400" x="10150475" y="3022600"/>
          <p14:tracePt t="67423" x="10023475" y="3157538"/>
          <p14:tracePt t="67424" x="9959975" y="3236913"/>
          <p14:tracePt t="67439" x="9902825" y="3325813"/>
          <p14:tracePt t="67440" x="9839325" y="3389313"/>
          <p14:tracePt t="67448" x="9775825" y="3468688"/>
          <p14:tracePt t="67472" x="9656763" y="3668713"/>
          <p14:tracePt t="67489" x="9593263" y="3803650"/>
          <p14:tracePt t="67506" x="9544050" y="3914775"/>
          <p14:tracePt t="67524" x="9496425" y="4051300"/>
          <p14:tracePt t="67530" x="9464675" y="4130675"/>
          <p14:tracePt t="67540" x="9448800" y="4162425"/>
          <p14:tracePt t="67555" x="9377363" y="4298950"/>
          <p14:tracePt t="67573" x="9313863" y="4441825"/>
          <p14:tracePt t="67576" x="9282113" y="4489450"/>
          <p14:tracePt t="67591" x="9266238" y="4545013"/>
          <p14:tracePt t="67606" x="9250363" y="4592638"/>
          <p14:tracePt t="67675" x="9250363" y="4608513"/>
          <p14:tracePt t="67694" x="9250363" y="4641850"/>
          <p14:tracePt t="67696" x="9250363" y="4673600"/>
          <p14:tracePt t="67713" x="9250363" y="4689475"/>
          <p14:tracePt t="67728" x="9250363" y="4705350"/>
          <p14:tracePt t="67746" x="9250363" y="4721225"/>
          <p14:tracePt t="67778" x="9250363" y="4745038"/>
          <p14:tracePt t="67798" x="9266238" y="4745038"/>
          <p14:tracePt t="67800" x="9282113" y="4760913"/>
          <p14:tracePt t="67816" x="9313863" y="4760913"/>
          <p14:tracePt t="67833" x="9329738" y="4776788"/>
          <p14:tracePt t="67951" x="9345613" y="4776788"/>
          <p14:tracePt t="68608" x="9345613" y="4760913"/>
          <p14:tracePt t="68729" x="9361488" y="4760913"/>
          <p14:tracePt t="68744" x="9377363" y="4760913"/>
          <p14:tracePt t="68752" x="9409113" y="4760913"/>
          <p14:tracePt t="68770" x="9480550" y="4745038"/>
          <p14:tracePt t="68777" x="9512300" y="4745038"/>
          <p14:tracePt t="68786" x="9544050" y="4745038"/>
          <p14:tracePt t="68792" x="9575800" y="4745038"/>
          <p14:tracePt t="69138" x="9575800" y="4760913"/>
          <p14:tracePt t="71024" x="9559925" y="4745038"/>
          <p14:tracePt t="71033" x="9559925" y="4721225"/>
          <p14:tracePt t="71041" x="9544050" y="4705350"/>
          <p14:tracePt t="71049" x="9528175" y="4689475"/>
          <p14:tracePt t="71073" x="9512300" y="4657725"/>
          <p14:tracePt t="71090" x="9496425" y="4641850"/>
          <p14:tracePt t="71338" x="9496425" y="4657725"/>
          <p14:tracePt t="71345" x="9512300" y="4657725"/>
          <p14:tracePt t="71352" x="9512300" y="4673600"/>
          <p14:tracePt t="71368" x="9528175" y="4689475"/>
          <p14:tracePt t="71380" x="9544050" y="4689475"/>
          <p14:tracePt t="71404" x="9575800" y="4705350"/>
          <p14:tracePt t="71421" x="9609138" y="4705350"/>
          <p14:tracePt t="71425" x="9625013" y="4705350"/>
          <p14:tracePt t="71438" x="9640888" y="4705350"/>
          <p14:tracePt t="71440" x="9656763" y="4705350"/>
          <p14:tracePt t="71471" x="9672638" y="4705350"/>
          <p14:tracePt t="71473" x="9696450" y="4705350"/>
          <p14:tracePt t="71489" x="9712325" y="4705350"/>
          <p14:tracePt t="71523" x="9728200" y="4705350"/>
          <p14:tracePt t="71529" x="9744075" y="4705350"/>
          <p14:tracePt t="71539" x="9759950" y="4689475"/>
          <p14:tracePt t="71576" x="9791700" y="4689475"/>
          <p14:tracePt t="71592" x="9839325" y="4689475"/>
          <p14:tracePt t="71600" x="9871075" y="4705350"/>
          <p14:tracePt t="71608" x="9902825" y="4721225"/>
          <p14:tracePt t="71617" x="9944100" y="4721225"/>
          <p14:tracePt t="71624" x="9991725" y="4721225"/>
          <p14:tracePt t="71648" x="10174288" y="4745038"/>
          <p14:tracePt t="71662" x="10237788" y="4745038"/>
          <p14:tracePt t="71664" x="10302875" y="4745038"/>
          <p14:tracePt t="71673" x="10350500" y="4745038"/>
          <p14:tracePt t="71697" x="10517188" y="4721225"/>
          <p14:tracePt t="71713" x="10580688" y="4705350"/>
          <p14:tracePt t="71721" x="10596563" y="4705350"/>
          <p14:tracePt t="71729" x="10629900" y="4705350"/>
          <p14:tracePt t="71745" x="10653713" y="4705350"/>
          <p14:tracePt t="71752" x="10669588" y="4705350"/>
          <p14:tracePt t="71771" x="10685463" y="4705350"/>
          <p14:tracePt t="71791" x="10701338" y="4705350"/>
          <p14:tracePt t="72138" x="10685463" y="4721225"/>
          <p14:tracePt t="72144" x="10669588" y="4721225"/>
          <p14:tracePt t="72152" x="10653713" y="4721225"/>
          <p14:tracePt t="72160" x="10629900" y="4721225"/>
          <p14:tracePt t="72168" x="10596563" y="4721225"/>
          <p14:tracePt t="72177" x="10564813" y="4721225"/>
          <p14:tracePt t="72200" x="10485438" y="4721225"/>
          <p14:tracePt t="72202" x="10453688" y="4721225"/>
          <p14:tracePt t="72216" x="10350500" y="4721225"/>
          <p14:tracePt t="72225" x="10318750" y="4721225"/>
          <p14:tracePt t="72233" x="10287000" y="4721225"/>
          <p14:tracePt t="72241" x="10253663" y="4721225"/>
          <p14:tracePt t="72248" x="10237788" y="4721225"/>
          <p14:tracePt t="72271" x="10190163" y="4745038"/>
          <p14:tracePt t="72288" x="10174288" y="4745038"/>
          <p14:tracePt t="72296" x="10134600" y="4760913"/>
          <p14:tracePt t="72322" x="10086975" y="4760913"/>
          <p14:tracePt t="72331" x="10071100" y="4760913"/>
          <p14:tracePt t="72339" x="10055225" y="4760913"/>
          <p14:tracePt t="72344" x="10039350" y="4760913"/>
          <p14:tracePt t="72353" x="10007600" y="4760913"/>
          <p14:tracePt t="72360" x="9975850" y="4745038"/>
          <p14:tracePt t="72368" x="9944100" y="4745038"/>
          <p14:tracePt t="72376" x="9886950" y="4721225"/>
          <p14:tracePt t="72398" x="9855200" y="4721225"/>
          <p14:tracePt t="72414" x="9791700" y="4705350"/>
          <p14:tracePt t="72416" x="9744075" y="4705350"/>
          <p14:tracePt t="72450" x="9728200" y="4689475"/>
          <p14:tracePt t="72465" x="9712325" y="4673600"/>
          <p14:tracePt t="72488" x="9712325" y="4657725"/>
          <p14:tracePt t="72520" x="9696450" y="4624388"/>
          <p14:tracePt t="72529" x="9672638" y="4624388"/>
          <p14:tracePt t="72536" x="9672638" y="4608513"/>
          <p14:tracePt t="72552" x="9672638" y="4592638"/>
          <p14:tracePt t="72560" x="9672638" y="4576763"/>
          <p14:tracePt t="72577" x="9672638" y="4560888"/>
          <p14:tracePt t="72595" x="9672638" y="4529138"/>
          <p14:tracePt t="72600" x="9696450" y="4513263"/>
          <p14:tracePt t="72612" x="9696450" y="4489450"/>
          <p14:tracePt t="72616" x="9712325" y="4489450"/>
          <p14:tracePt t="72624" x="9728200" y="4473575"/>
          <p14:tracePt t="72633" x="9744075" y="4457700"/>
          <p14:tracePt t="72641" x="9759950" y="4441825"/>
          <p14:tracePt t="72648" x="9791700" y="4441825"/>
          <p14:tracePt t="72671" x="9807575" y="4410075"/>
          <p14:tracePt t="72672" x="9823450" y="4394200"/>
          <p14:tracePt t="72687" x="9839325" y="4378325"/>
          <p14:tracePt t="72688" x="9855200" y="4362450"/>
          <p14:tracePt t="72696" x="9871075" y="4346575"/>
          <p14:tracePt t="72720" x="9959975" y="4281488"/>
          <p14:tracePt t="72730" x="9991725" y="4281488"/>
          <p14:tracePt t="72736" x="10023475" y="4265613"/>
          <p14:tracePt t="72744" x="10055225" y="4241800"/>
          <p14:tracePt t="72753" x="10086975" y="4225925"/>
          <p14:tracePt t="72760" x="10118725" y="4225925"/>
          <p14:tracePt t="72769" x="10134600" y="4210050"/>
          <p14:tracePt t="72777" x="10190163" y="4210050"/>
          <p14:tracePt t="72795" x="10221913" y="4210050"/>
          <p14:tracePt t="72800" x="10237788" y="4194175"/>
          <p14:tracePt t="72812" x="10253663" y="4194175"/>
          <p14:tracePt t="72816" x="10287000" y="4194175"/>
          <p14:tracePt t="72825" x="10302875" y="4194175"/>
          <p14:tracePt t="72846" x="10382250" y="4194175"/>
          <p14:tracePt t="72854" x="10437813" y="4194175"/>
          <p14:tracePt t="72859" x="10485438" y="4194175"/>
          <p14:tracePt t="72867" x="10533063" y="4194175"/>
          <p14:tracePt t="72883" x="10685463" y="4194175"/>
          <p14:tracePt t="72902" x="10764838" y="4194175"/>
          <p14:tracePt t="72909" x="10796588" y="4194175"/>
          <p14:tracePt t="72916" x="10828338" y="4194175"/>
          <p14:tracePt t="72920" x="10860088" y="4194175"/>
          <p14:tracePt t="72928" x="10899775" y="4210050"/>
          <p14:tracePt t="72936" x="10931525" y="4225925"/>
          <p14:tracePt t="72945" x="10963275" y="4225925"/>
          <p14:tracePt t="72954" x="10980738" y="4241800"/>
          <p14:tracePt t="72970" x="11012488" y="4265613"/>
          <p14:tracePt t="72986" x="11044238" y="4265613"/>
          <p14:tracePt t="73004" x="11060113" y="4281488"/>
          <p14:tracePt t="73033" x="11075988" y="4330700"/>
          <p14:tracePt t="73037" x="11091863" y="4330700"/>
          <p14:tracePt t="73040" x="11091863" y="4346575"/>
          <p14:tracePt t="73049" x="11107738" y="4362450"/>
          <p14:tracePt t="73056" x="11107738" y="4378325"/>
          <p14:tracePt t="73064" x="11131550" y="4378325"/>
          <p14:tracePt t="73072" x="11131550" y="4394200"/>
          <p14:tracePt t="73081" x="11147425" y="4410075"/>
          <p14:tracePt t="73103" x="11147425" y="4425950"/>
          <p14:tracePt t="73108" x="11147425" y="4441825"/>
          <p14:tracePt t="73123" x="11163300" y="4441825"/>
          <p14:tracePt t="73135" x="11163300" y="4473575"/>
          <p14:tracePt t="73152" x="11179175" y="4489450"/>
          <p14:tracePt t="73152" x="11179175" y="4529138"/>
          <p14:tracePt t="73169" x="11179175" y="4560888"/>
          <p14:tracePt t="73177" x="11179175" y="4576763"/>
          <p14:tracePt t="73185" x="11179175" y="4592638"/>
          <p14:tracePt t="73192" x="11179175" y="4608513"/>
          <p14:tracePt t="73200" x="11179175" y="4624388"/>
          <p14:tracePt t="73224" x="11163300" y="4657725"/>
          <p14:tracePt t="73239" x="11163300" y="4673600"/>
          <p14:tracePt t="73240" x="11131550" y="4689475"/>
          <p14:tracePt t="73248" x="11107738" y="4705350"/>
          <p14:tracePt t="73256" x="11091863" y="4705350"/>
          <p14:tracePt t="73265" x="11075988" y="4721225"/>
          <p14:tracePt t="73273" x="11044238" y="4721225"/>
          <p14:tracePt t="73295" x="10980738" y="4745038"/>
          <p14:tracePt t="73296" x="10947400" y="4745038"/>
          <p14:tracePt t="73311" x="10899775" y="4745038"/>
          <p14:tracePt t="73312" x="10844213" y="4745038"/>
          <p14:tracePt t="73320" x="10796588" y="4745038"/>
          <p14:tracePt t="73328" x="10748963" y="4760913"/>
          <p14:tracePt t="73346" x="10653713" y="4760913"/>
          <p14:tracePt t="73352" x="10596563" y="4760913"/>
          <p14:tracePt t="73362" x="10548938" y="4760913"/>
          <p14:tracePt t="73369" x="10485438" y="4760913"/>
          <p14:tracePt t="73377" x="10453688" y="4760913"/>
          <p14:tracePt t="73384" x="10406063" y="4745038"/>
          <p14:tracePt t="73392" x="10350500" y="4745038"/>
          <p14:tracePt t="73401" x="10334625" y="4745038"/>
          <p14:tracePt t="73427" x="10253663" y="4721225"/>
          <p14:tracePt t="73428" x="10221913" y="4721225"/>
          <p14:tracePt t="73441" x="10150475" y="4689475"/>
          <p14:tracePt t="73449" x="10134600" y="4689475"/>
          <p14:tracePt t="73458" x="10102850" y="4689475"/>
          <p14:tracePt t="73465" x="10086975" y="4673600"/>
          <p14:tracePt t="73473" x="10071100" y="4673600"/>
          <p14:tracePt t="73506" x="10055225" y="4657725"/>
          <p14:tracePt t="73512" x="10023475" y="4641850"/>
          <p14:tracePt t="73531" x="10007600" y="4641850"/>
          <p14:tracePt t="73577" x="9991725" y="4641850"/>
          <p14:tracePt t="73769" x="9975850" y="4641850"/>
          <p14:tracePt t="73776" x="9959975" y="4641850"/>
          <p14:tracePt t="73784" x="9944100" y="4641850"/>
          <p14:tracePt t="73792" x="9926638" y="4641850"/>
          <p14:tracePt t="73801" x="9902825" y="4641850"/>
          <p14:tracePt t="73820" x="9871075" y="4624388"/>
          <p14:tracePt t="73841" x="9855200" y="4624388"/>
          <p14:tracePt t="73848" x="9839325" y="4624388"/>
          <p14:tracePt t="73960" x="9839325" y="4608513"/>
          <p14:tracePt t="73968" x="9839325" y="4576763"/>
          <p14:tracePt t="73977" x="9823450" y="4545013"/>
          <p14:tracePt t="73984" x="9823450" y="4513263"/>
          <p14:tracePt t="73992" x="9823450" y="4473575"/>
          <p14:tracePt t="74000" x="9823450" y="4425950"/>
          <p14:tracePt t="74024" x="9839325" y="4298950"/>
          <p14:tracePt t="74036" x="9839325" y="4241800"/>
          <p14:tracePt t="74042" x="9871075" y="4210050"/>
          <p14:tracePt t="74048" x="9871075" y="4162425"/>
          <p14:tracePt t="74070" x="9886950" y="4098925"/>
          <p14:tracePt t="74086" x="9902825" y="4011613"/>
          <p14:tracePt t="74103" x="9926638" y="3930650"/>
          <p14:tracePt t="74121" x="9959975" y="3835400"/>
          <p14:tracePt t="74134" x="9975850" y="3819525"/>
          <p14:tracePt t="74136" x="9975850" y="3787775"/>
          <p14:tracePt t="74154" x="10007600" y="3732213"/>
          <p14:tracePt t="74171" x="10039350" y="3684588"/>
          <p14:tracePt t="74187" x="10055225" y="3652838"/>
          <p14:tracePt t="74203" x="10071100" y="3621088"/>
          <p14:tracePt t="74221" x="10102850" y="3605213"/>
          <p14:tracePt t="74224" x="10102850" y="3587750"/>
          <p14:tracePt t="74236" x="10118725" y="3571875"/>
          <p14:tracePt t="74240" x="10134600" y="3571875"/>
          <p14:tracePt t="74249" x="10134600" y="3556000"/>
          <p14:tracePt t="74256" x="10150475" y="3532188"/>
          <p14:tracePt t="74264" x="10150475" y="3516313"/>
          <p14:tracePt t="74272" x="10174288" y="3500438"/>
          <p14:tracePt t="74296" x="10221913" y="3436938"/>
          <p14:tracePt t="74313" x="10253663" y="3389313"/>
          <p14:tracePt t="74349" x="10302875" y="3325813"/>
          <p14:tracePt t="74353" x="10334625" y="3286125"/>
          <p14:tracePt t="74365" x="10350500" y="3270250"/>
          <p14:tracePt t="74369" x="10366375" y="3270250"/>
          <p14:tracePt t="74377" x="10382250" y="3252788"/>
          <p14:tracePt t="74392" x="10406063" y="3252788"/>
          <p14:tracePt t="74400" x="10406063" y="3236913"/>
          <p14:tracePt t="74421" x="10437813" y="3236913"/>
          <p14:tracePt t="74425" x="10453688" y="3221038"/>
          <p14:tracePt t="74440" x="10469563" y="3205163"/>
          <p14:tracePt t="74458" x="10485438" y="3205163"/>
          <p14:tracePt t="74481" x="10501313" y="3189288"/>
          <p14:tracePt t="74499" x="10517188" y="3173413"/>
          <p14:tracePt t="74516" x="10533063" y="3157538"/>
          <p14:tracePt t="74520" x="10548938" y="3157538"/>
          <p14:tracePt t="74531" x="10564813" y="3141663"/>
          <p14:tracePt t="74538" x="10580688" y="3125788"/>
          <p14:tracePt t="74554" x="10629900" y="3094038"/>
          <p14:tracePt t="74572" x="10685463" y="3054350"/>
          <p14:tracePt t="74577" x="10717213" y="3038475"/>
          <p14:tracePt t="74624" x="10748963" y="3022600"/>
          <p14:tracePt t="74646" x="11131550" y="2790825"/>
          <p14:tracePt t="74649" x="11163300" y="2759075"/>
          <p14:tracePt t="74661" x="11179175" y="2743200"/>
          <p14:tracePt t="74664" x="11210925" y="2727325"/>
          <p14:tracePt t="74673" x="11226800" y="2711450"/>
          <p14:tracePt t="74696" x="11290300" y="2663825"/>
          <p14:tracePt t="74714" x="11306175" y="2647950"/>
          <p14:tracePt t="74734" x="11323638" y="2632075"/>
          <p14:tracePt t="74889" x="11323638" y="2616200"/>
          <p14:tracePt t="74905" x="11323638" y="2600325"/>
          <p14:tracePt t="74928" x="11339513" y="2559050"/>
          <p14:tracePt t="74945" x="11339513" y="2511425"/>
          <p14:tracePt t="74958" x="11339513" y="2495550"/>
          <p14:tracePt t="74962" x="11339513" y="2479675"/>
          <p14:tracePt t="74968" x="11339513" y="2463800"/>
          <p14:tracePt t="74976" x="11339513" y="2447925"/>
          <p14:tracePt t="74984" x="11339513" y="2432050"/>
          <p14:tracePt t="74992" x="11339513" y="2416175"/>
          <p14:tracePt t="75000" x="11339513" y="2400300"/>
          <p14:tracePt t="75021" x="11363325" y="2384425"/>
          <p14:tracePt t="75025" x="11339513" y="2368550"/>
          <p14:tracePt t="75057" x="11323638" y="2368550"/>
          <p14:tracePt t="75074" x="11323638" y="2352675"/>
          <p14:tracePt t="75107" x="11290300" y="2328863"/>
          <p14:tracePt t="75124" x="11274425" y="2328863"/>
          <p14:tracePt t="75141" x="11258550" y="2312988"/>
          <p14:tracePt t="75145" x="11242675" y="2312988"/>
          <p14:tracePt t="75153" x="11242675" y="2297113"/>
          <p14:tracePt t="75160" x="11226800" y="2297113"/>
          <p14:tracePt t="75176" x="11210925" y="2297113"/>
          <p14:tracePt t="75200" x="11195050" y="2281238"/>
          <p14:tracePt t="76196" x="11179175" y="2297113"/>
          <p14:tracePt t="76216" x="11179175" y="2312988"/>
          <p14:tracePt t="76226" x="11163300" y="2312988"/>
          <p14:tracePt t="76262" x="11147425" y="2312988"/>
          <p14:tracePt t="76312" x="11131550" y="2312988"/>
          <p14:tracePt t="78681" x="11107738" y="2312988"/>
          <p14:tracePt t="78688" x="11107738" y="2328863"/>
          <p14:tracePt t="78704" x="11091863" y="2352675"/>
          <p14:tracePt t="78712" x="11075988" y="2368550"/>
          <p14:tracePt t="78720" x="11075988" y="2384425"/>
          <p14:tracePt t="78729" x="11060113" y="2384425"/>
          <p14:tracePt t="78746" x="11044238" y="2416175"/>
          <p14:tracePt t="78762" x="11044238" y="2432050"/>
          <p14:tracePt t="78768" x="11028363" y="2447925"/>
          <p14:tracePt t="78776" x="11028363" y="2463800"/>
          <p14:tracePt t="78796" x="11012488" y="2463800"/>
          <p14:tracePt t="78801" x="11012488" y="2479675"/>
          <p14:tracePt t="78847" x="10996613" y="2495550"/>
          <p14:tracePt t="78849" x="10996613" y="2511425"/>
          <p14:tracePt t="78858" x="10980738" y="2511425"/>
          <p14:tracePt t="79154" x="10963275" y="2527300"/>
          <p14:tracePt t="79161" x="10947400" y="2543175"/>
          <p14:tracePt t="79169" x="10931525" y="2543175"/>
          <p14:tracePt t="79177" x="10915650" y="2559050"/>
          <p14:tracePt t="79195" x="10883900" y="2576513"/>
          <p14:tracePt t="79200" x="10860088" y="2600325"/>
          <p14:tracePt t="79211" x="10844213" y="2600325"/>
          <p14:tracePt t="79216" x="10828338" y="2600325"/>
          <p14:tracePt t="79226" x="10828338" y="2616200"/>
          <p14:tracePt t="79248" x="10780713" y="2647950"/>
          <p14:tracePt t="79264" x="10764838" y="2647950"/>
          <p14:tracePt t="79280" x="10748963" y="2679700"/>
          <p14:tracePt t="79298" x="10701338" y="2727325"/>
          <p14:tracePt t="79328" x="10685463" y="2743200"/>
          <p14:tracePt t="79336" x="10517188" y="2927350"/>
          <p14:tracePt t="79344" x="10485438" y="2974975"/>
          <p14:tracePt t="79369" x="10437813" y="3022600"/>
          <p14:tracePt t="79388" x="10421938" y="3054350"/>
          <p14:tracePt t="79405" x="10382250" y="3094038"/>
          <p14:tracePt t="79420" x="10350500" y="3125788"/>
          <p14:tracePt t="79437" x="10334625" y="3141663"/>
          <p14:tracePt t="79454" x="10318750" y="3173413"/>
          <p14:tracePt t="79470" x="10318750" y="3189288"/>
          <p14:tracePt t="79472" x="10318750" y="3205163"/>
          <p14:tracePt t="79485" x="10302875" y="3221038"/>
          <p14:tracePt t="79496" x="10302875" y="3236913"/>
          <p14:tracePt t="79520" x="10287000" y="3270250"/>
          <p14:tracePt t="79521" x="10269538" y="3286125"/>
          <p14:tracePt t="79528" x="10253663" y="3309938"/>
          <p14:tracePt t="79536" x="10253663" y="3325813"/>
          <p14:tracePt t="79545" x="10253663" y="3341688"/>
          <p14:tracePt t="79553" x="10237788" y="3341688"/>
          <p14:tracePt t="80482" x="10221913" y="3357563"/>
          <p14:tracePt t="80488" x="10206038" y="3357563"/>
          <p14:tracePt t="80504" x="10190163" y="3373438"/>
          <p14:tracePt t="80521" x="10174288" y="3373438"/>
          <p14:tracePt t="80545" x="10134600" y="3389313"/>
          <p14:tracePt t="80553" x="10118725" y="3405188"/>
          <p14:tracePt t="80562" x="10102850" y="3421063"/>
          <p14:tracePt t="80568" x="10102850" y="3436938"/>
          <p14:tracePt t="80578" x="10071100" y="3452813"/>
          <p14:tracePt t="80597" x="10055225" y="3484563"/>
          <p14:tracePt t="80612" x="10039350" y="3500438"/>
          <p14:tracePt t="80625" x="10039350" y="3516313"/>
          <p14:tracePt t="80768" x="10039350" y="3532188"/>
          <p14:tracePt t="80776" x="10055225" y="3532188"/>
          <p14:tracePt t="80784" x="10055225" y="3556000"/>
          <p14:tracePt t="80820" x="10071100" y="3571875"/>
          <p14:tracePt t="80848" x="10086975" y="3571875"/>
          <p14:tracePt t="80865" x="10086975" y="3587750"/>
          <p14:tracePt t="80898" x="10102850" y="3587750"/>
          <p14:tracePt t="81368" x="10102850" y="3571875"/>
          <p14:tracePt t="81376" x="10102850" y="3556000"/>
          <p14:tracePt t="81384" x="10102850" y="3532188"/>
          <p14:tracePt t="81392" x="10102850" y="3516313"/>
          <p14:tracePt t="81421" x="10118725" y="3500438"/>
          <p14:tracePt t="81437" x="10134600" y="3484563"/>
          <p14:tracePt t="81499" x="10134600" y="3468688"/>
          <p14:tracePt t="85408" x="10102850" y="3484563"/>
          <p14:tracePt t="85417" x="10086975" y="3500438"/>
          <p14:tracePt t="85424" x="10086975" y="3516313"/>
          <p14:tracePt t="85432" x="10055225" y="3532188"/>
          <p14:tracePt t="85440" x="10039350" y="3571875"/>
          <p14:tracePt t="85448" x="10023475" y="3587750"/>
          <p14:tracePt t="85457" x="10007600" y="3621088"/>
          <p14:tracePt t="85474" x="9975850" y="3668713"/>
          <p14:tracePt t="85480" x="9959975" y="3684588"/>
          <p14:tracePt t="85492" x="9944100" y="3700463"/>
          <p14:tracePt t="85496" x="9902825" y="3716338"/>
          <p14:tracePt t="85511" x="9902825" y="3732213"/>
          <p14:tracePt t="85512" x="9886950" y="3748088"/>
          <p14:tracePt t="85520" x="9855200" y="3748088"/>
          <p14:tracePt t="85528" x="9839325" y="3763963"/>
          <p14:tracePt t="85549" x="9807575" y="3803650"/>
          <p14:tracePt t="85553" x="9791700" y="3819525"/>
          <p14:tracePt t="85561" x="9759950" y="3835400"/>
          <p14:tracePt t="85568" x="9744075" y="3851275"/>
          <p14:tracePt t="85577" x="9728200" y="3867150"/>
          <p14:tracePt t="85585" x="9696450" y="3898900"/>
          <p14:tracePt t="85594" x="9672638" y="3914775"/>
          <p14:tracePt t="85601" x="9640888" y="3948113"/>
          <p14:tracePt t="85625" x="9544050" y="4035425"/>
          <p14:tracePt t="85641" x="9512300" y="4067175"/>
          <p14:tracePt t="85658" x="9424988" y="4162425"/>
          <p14:tracePt t="85675" x="9361488" y="4241800"/>
          <p14:tracePt t="85680" x="9361488" y="4298950"/>
          <p14:tracePt t="85691" x="9329738" y="4330700"/>
          <p14:tracePt t="85696" x="9313863" y="4346575"/>
          <p14:tracePt t="85708" x="9297988" y="4378325"/>
          <p14:tracePt t="85726" x="9266238" y="4394200"/>
          <p14:tracePt t="85743" x="9250363" y="4425950"/>
          <p14:tracePt t="85760" x="9234488" y="4457700"/>
          <p14:tracePt t="85776" x="9193213" y="4513263"/>
          <p14:tracePt t="85792" x="9161463" y="4529138"/>
          <p14:tracePt t="85808" x="9145588" y="4545013"/>
          <p14:tracePt t="85825" x="9129713" y="4560888"/>
          <p14:tracePt t="85842" x="9097963" y="4560888"/>
          <p14:tracePt t="85858" x="9082088" y="4576763"/>
          <p14:tracePt t="85875" x="9066213" y="4592638"/>
          <p14:tracePt t="85891" x="9034463" y="4624388"/>
          <p14:tracePt t="85896" x="9018588" y="4641850"/>
          <p14:tracePt t="85908" x="9002713" y="4641850"/>
          <p14:tracePt t="85912" x="8970963" y="4657725"/>
          <p14:tracePt t="85920" x="8947150" y="4673600"/>
          <p14:tracePt t="85928" x="8915400" y="4689475"/>
          <p14:tracePt t="85936" x="8899525" y="4705350"/>
          <p14:tracePt t="85954" x="8850313" y="4721225"/>
          <p14:tracePt t="85970" x="8818563" y="4745038"/>
          <p14:tracePt t="85986" x="8802688" y="4760913"/>
          <p14:tracePt t="86005" x="8770938" y="4760913"/>
          <p14:tracePt t="86023" x="8755063" y="4760913"/>
          <p14:tracePt t="86024" x="8755063" y="4776788"/>
          <p14:tracePt t="86036" x="8739188" y="4776788"/>
          <p14:tracePt t="86049" x="8715375" y="4776788"/>
          <p14:tracePt t="86064" x="8699500" y="4792663"/>
          <p14:tracePt t="86072" x="8683625" y="4792663"/>
          <p14:tracePt t="86095" x="8667750" y="4792663"/>
          <p14:tracePt t="86096" x="8651875" y="4808538"/>
          <p14:tracePt t="86112" x="8636000" y="4808538"/>
          <p14:tracePt t="86618" x="8636000" y="4824413"/>
          <p14:tracePt t="86858" x="8636000" y="4808538"/>
          <p14:tracePt t="86872" x="8651875" y="4792663"/>
          <p14:tracePt t="86880" x="8667750" y="4792663"/>
          <p14:tracePt t="86889" x="8667750" y="4776788"/>
          <p14:tracePt t="86896" x="8683625" y="4776788"/>
          <p14:tracePt t="86905" x="8683625" y="4760913"/>
          <p14:tracePt t="86928" x="8699500" y="4745038"/>
          <p14:tracePt t="86946" x="8715375" y="4745038"/>
          <p14:tracePt t="86953" x="8715375" y="4721225"/>
          <p14:tracePt t="86968" x="8715375" y="4705350"/>
          <p14:tracePt t="86976" x="8739188" y="4705350"/>
          <p14:tracePt t="86985" x="8755063" y="4689475"/>
          <p14:tracePt t="87000" x="8770938" y="4673600"/>
          <p14:tracePt t="87025" x="8770938" y="4657725"/>
          <p14:tracePt t="87037" x="8786813" y="4657725"/>
          <p14:tracePt t="87176" x="8786813" y="4673600"/>
          <p14:tracePt t="87320" x="8786813" y="4689475"/>
          <p14:tracePt t="87376" x="8786813" y="4705350"/>
          <p14:tracePt t="87424" x="8786813" y="4721225"/>
          <p14:tracePt t="87440" x="8770938" y="4721225"/>
          <p14:tracePt t="87449" x="8770938" y="4745038"/>
          <p14:tracePt t="87472" x="8755063" y="4760913"/>
          <p14:tracePt t="87489" x="8739188" y="4760913"/>
          <p14:tracePt t="87520" x="8739188" y="4776788"/>
          <p14:tracePt t="87673" x="8715375" y="4776788"/>
          <p14:tracePt t="87682" x="8699500" y="4776788"/>
          <p14:tracePt t="87696" x="8667750" y="4776788"/>
          <p14:tracePt t="87720" x="8588375" y="4776788"/>
          <p14:tracePt t="87736" x="8507413" y="4776788"/>
          <p14:tracePt t="87745" x="8451850" y="4776788"/>
          <p14:tracePt t="87755" x="8388350" y="4776788"/>
          <p14:tracePt t="87774" x="8308975" y="4792663"/>
          <p14:tracePt t="87776" x="8277225" y="4792663"/>
          <p14:tracePt t="87790" x="8261350" y="4808538"/>
          <p14:tracePt t="87792" x="8237538" y="4808538"/>
          <p14:tracePt t="87802" x="8221663" y="4808538"/>
          <p14:tracePt t="87815" x="8205788" y="4808538"/>
          <p14:tracePt t="87832" x="8172450" y="4808538"/>
          <p14:tracePt t="87850" x="8140700" y="4808538"/>
          <p14:tracePt t="87865" x="8124825" y="4808538"/>
          <p14:tracePt t="87883" x="8108950" y="4808538"/>
          <p14:tracePt t="87888" x="8093075" y="4808538"/>
          <p14:tracePt t="87896" x="8077200" y="4808538"/>
          <p14:tracePt t="87908" x="8077200" y="4792663"/>
          <p14:tracePt t="87928" x="8045450" y="4792663"/>
          <p14:tracePt t="87930" x="8029575" y="4760913"/>
          <p14:tracePt t="87945" x="7989888" y="4721225"/>
          <p14:tracePt t="87952" x="7974013" y="4689475"/>
          <p14:tracePt t="87960" x="7958138" y="4673600"/>
          <p14:tracePt t="87968" x="7942263" y="4641850"/>
          <p14:tracePt t="87977" x="7926388" y="4624388"/>
          <p14:tracePt t="87995" x="7910513" y="4608513"/>
          <p14:tracePt t="88010" x="7910513" y="4592638"/>
          <p14:tracePt t="88059" x="7910513" y="4576763"/>
          <p14:tracePt t="88072" x="7910513" y="4560888"/>
          <p14:tracePt t="88120" x="7926388" y="4529138"/>
          <p14:tracePt t="88136" x="7926388" y="4513263"/>
          <p14:tracePt t="88144" x="7926388" y="4489450"/>
          <p14:tracePt t="88160" x="7926388" y="4457700"/>
          <p14:tracePt t="88168" x="7910513" y="4441825"/>
          <p14:tracePt t="88179" x="7910513" y="4425950"/>
          <p14:tracePt t="88186" x="7910513" y="4410075"/>
          <p14:tracePt t="88203" x="7910513" y="4362450"/>
          <p14:tracePt t="88219" x="7926388" y="4298950"/>
          <p14:tracePt t="88224" x="7942263" y="4265613"/>
          <p14:tracePt t="88236" x="7942263" y="4225925"/>
          <p14:tracePt t="88253" x="7989888" y="4146550"/>
          <p14:tracePt t="88269" x="8061325" y="4083050"/>
          <p14:tracePt t="88278" x="8093075" y="4035425"/>
          <p14:tracePt t="88286" x="8108950" y="3995738"/>
          <p14:tracePt t="88288" x="8140700" y="3979863"/>
          <p14:tracePt t="88296" x="8156575" y="3948113"/>
          <p14:tracePt t="88320" x="8205788" y="3898900"/>
          <p14:tracePt t="88329" x="8205788" y="3883025"/>
          <p14:tracePt t="88336" x="8221663" y="3867150"/>
          <p14:tracePt t="88353" x="8261350" y="3851275"/>
          <p14:tracePt t="88371" x="8308975" y="3851275"/>
          <p14:tracePt t="88379" x="8340725" y="3851275"/>
          <p14:tracePt t="88386" x="8388350" y="3851275"/>
          <p14:tracePt t="88392" x="8420100" y="3835400"/>
          <p14:tracePt t="88401" x="8467725" y="3835400"/>
          <p14:tracePt t="88408" x="8523288" y="3835400"/>
          <p14:tracePt t="88416" x="8572500" y="3835400"/>
          <p14:tracePt t="88425" x="8636000" y="3835400"/>
          <p14:tracePt t="88448" x="8786813" y="3851275"/>
          <p14:tracePt t="88448" x="8866188" y="3883025"/>
          <p14:tracePt t="88462" x="8931275" y="3898900"/>
          <p14:tracePt t="88464" x="9002713" y="3914775"/>
          <p14:tracePt t="88472" x="9066213" y="3948113"/>
          <p14:tracePt t="88480" x="9097963" y="3979863"/>
          <p14:tracePt t="88500" x="9161463" y="4035425"/>
          <p14:tracePt t="88519" x="9177338" y="4067175"/>
          <p14:tracePt t="88520" x="9177338" y="4083050"/>
          <p14:tracePt t="88533" x="9177338" y="4114800"/>
          <p14:tracePt t="88548" x="9177338" y="4146550"/>
          <p14:tracePt t="88564" x="9161463" y="4178300"/>
          <p14:tracePt t="88583" x="9161463" y="4194175"/>
          <p14:tracePt t="88598" x="9145588" y="4225925"/>
          <p14:tracePt t="88600" x="9145588" y="4265613"/>
          <p14:tracePt t="88616" x="9113838" y="4314825"/>
          <p14:tracePt t="88625" x="9097963" y="4330700"/>
          <p14:tracePt t="88633" x="9082088" y="4362450"/>
          <p14:tracePt t="88640" x="9050338" y="4378325"/>
          <p14:tracePt t="88649" x="9018588" y="4410075"/>
          <p14:tracePt t="88669" x="8986838" y="4441825"/>
          <p14:tracePt t="88696" x="8947150" y="4457700"/>
          <p14:tracePt t="88720" x="8572500" y="4689475"/>
          <p14:tracePt t="88738" x="8435975" y="4745038"/>
          <p14:tracePt t="88753" x="8372475" y="4776788"/>
          <p14:tracePt t="88770" x="8293100" y="4792663"/>
          <p14:tracePt t="88780" x="8237538" y="4808538"/>
          <p14:tracePt t="88791" x="8205788" y="4808538"/>
          <p14:tracePt t="88809" x="8140700" y="4808538"/>
          <p14:tracePt t="88826" x="8061325" y="4808538"/>
          <p14:tracePt t="88840" x="8013700" y="4792663"/>
          <p14:tracePt t="88849" x="7974013" y="4776788"/>
          <p14:tracePt t="88856" x="7942263" y="4776788"/>
          <p14:tracePt t="88865" x="7910513" y="4760913"/>
          <p14:tracePt t="88872" x="7847013" y="4745038"/>
          <p14:tracePt t="88884" x="7797800" y="4745038"/>
          <p14:tracePt t="88900" x="7678738" y="4721225"/>
          <p14:tracePt t="88907" x="7615238" y="4705350"/>
          <p14:tracePt t="88916" x="7567613" y="4705350"/>
          <p14:tracePt t="88934" x="7462838" y="4689475"/>
          <p14:tracePt t="88949" x="7399338" y="4673600"/>
          <p14:tracePt t="88953" x="7399338" y="4657725"/>
          <p14:tracePt t="88965" x="7383463" y="4657725"/>
          <p14:tracePt t="88969" x="7383463" y="4641850"/>
          <p14:tracePt t="88976" x="7383463" y="4624388"/>
          <p14:tracePt t="88994" x="7383463" y="4608513"/>
          <p14:tracePt t="89010" x="7399338" y="4560888"/>
          <p14:tracePt t="89030" x="7415213" y="4513263"/>
          <p14:tracePt t="89044" x="7446963" y="4457700"/>
          <p14:tracePt t="89049" x="7462838" y="4425950"/>
          <p14:tracePt t="89060" x="7496175" y="4394200"/>
          <p14:tracePt t="89064" x="7512050" y="4362450"/>
          <p14:tracePt t="89072" x="7535863" y="4314825"/>
          <p14:tracePt t="89097" x="7599363" y="4194175"/>
          <p14:tracePt t="89112" x="7631113" y="4130675"/>
          <p14:tracePt t="89133" x="7710488" y="4051300"/>
          <p14:tracePt t="89145" x="7758113" y="4011613"/>
          <p14:tracePt t="89152" x="7797800" y="4011613"/>
          <p14:tracePt t="89161" x="7829550" y="4011613"/>
          <p14:tracePt t="89180" x="7894638" y="4011613"/>
          <p14:tracePt t="89196" x="7958138" y="4011613"/>
          <p14:tracePt t="89229" x="8029575" y="3995738"/>
          <p14:tracePt t="89246" x="8045450" y="3995738"/>
          <p14:tracePt t="89261" x="8093075" y="3995738"/>
          <p14:tracePt t="89264" x="8108950" y="3995738"/>
          <p14:tracePt t="89272" x="8140700" y="3995738"/>
          <p14:tracePt t="89281" x="8172450" y="3995738"/>
          <p14:tracePt t="89288" x="8205788" y="3995738"/>
          <p14:tracePt t="89299" x="8237538" y="3995738"/>
          <p14:tracePt t="89320" x="8340725" y="3995738"/>
          <p14:tracePt t="89330" x="8356600" y="3995738"/>
          <p14:tracePt t="89337" x="8372475" y="3995738"/>
          <p14:tracePt t="89344" x="8404225" y="3995738"/>
          <p14:tracePt t="89360" x="8420100" y="3995738"/>
          <p14:tracePt t="89369" x="8451850" y="3995738"/>
          <p14:tracePt t="89377" x="8467725" y="3995738"/>
          <p14:tracePt t="89395" x="8523288" y="3995738"/>
          <p14:tracePt t="89401" x="8556625" y="4011613"/>
          <p14:tracePt t="89411" x="8572500" y="4011613"/>
          <p14:tracePt t="89416" x="8604250" y="4011613"/>
          <p14:tracePt t="89425" x="8620125" y="4011613"/>
          <p14:tracePt t="89446" x="8636000" y="4011613"/>
          <p14:tracePt t="89448" x="8651875" y="4011613"/>
          <p14:tracePt t="89472" x="8667750" y="4011613"/>
          <p14:tracePt t="89496" x="8699500" y="4051300"/>
          <p14:tracePt t="89505" x="8699500" y="4067175"/>
          <p14:tracePt t="89512" x="8715375" y="4083050"/>
          <p14:tracePt t="89529" x="8739188" y="4098925"/>
          <p14:tracePt t="89536" x="8755063" y="4114800"/>
          <p14:tracePt t="89552" x="8755063" y="4130675"/>
          <p14:tracePt t="89570" x="8770938" y="4146550"/>
          <p14:tracePt t="89588" x="8786813" y="4162425"/>
          <p14:tracePt t="89600" x="8786813" y="4178300"/>
          <p14:tracePt t="89630" x="8802688" y="4210050"/>
          <p14:tracePt t="89641" x="8802688" y="4225925"/>
          <p14:tracePt t="89648" x="8802688" y="4241800"/>
          <p14:tracePt t="89658" x="8802688" y="4265613"/>
          <p14:tracePt t="89665" x="8802688" y="4281488"/>
          <p14:tracePt t="89683" x="8802688" y="4298950"/>
          <p14:tracePt t="89701" x="8802688" y="4314825"/>
          <p14:tracePt t="89707" x="8802688" y="4346575"/>
          <p14:tracePt t="89716" x="8802688" y="4362450"/>
          <p14:tracePt t="89720" x="8802688" y="4394200"/>
          <p14:tracePt t="89730" x="8802688" y="4410075"/>
          <p14:tracePt t="89736" x="8802688" y="4441825"/>
          <p14:tracePt t="89748" x="8786813" y="4457700"/>
          <p14:tracePt t="89752" x="8770938" y="4489450"/>
          <p14:tracePt t="89770" x="8755063" y="4529138"/>
          <p14:tracePt t="89778" x="8739188" y="4545013"/>
          <p14:tracePt t="89820" x="8620125" y="4657725"/>
          <p14:tracePt t="89824" x="8588375" y="4673600"/>
          <p14:tracePt t="89840" x="8572500" y="4673600"/>
          <p14:tracePt t="89850" x="8556625" y="4673600"/>
          <p14:tracePt t="89977" x="8572500" y="4673600"/>
          <p14:tracePt t="89991" x="8588375" y="4657725"/>
          <p14:tracePt t="90024" x="8620125" y="4641850"/>
          <p14:tracePt t="90036" x="8931275" y="4513263"/>
          <p14:tracePt t="90040" x="9002713" y="4489450"/>
          <p14:tracePt t="90049" x="9034463" y="4489450"/>
          <p14:tracePt t="90057" x="9066213" y="4473575"/>
          <p14:tracePt t="90064" x="9082088" y="4473575"/>
          <p14:tracePt t="90136" x="9082088" y="4457700"/>
          <p14:tracePt t="90288" x="9097963" y="4457700"/>
          <p14:tracePt t="90480" x="9097963" y="4441825"/>
          <p14:tracePt t="90505" x="9145588" y="4441825"/>
          <p14:tracePt t="90512" x="9145588" y="4425950"/>
          <p14:tracePt t="90520" x="9161463" y="4425950"/>
          <p14:tracePt t="90528" x="9177338" y="4425950"/>
          <p14:tracePt t="90548" x="9193213" y="4410075"/>
          <p14:tracePt t="90577" x="9193213" y="4394200"/>
          <p14:tracePt t="90600" x="9193213" y="4378325"/>
          <p14:tracePt t="90651" x="9193213" y="4362450"/>
          <p14:tracePt t="90673" x="9193213" y="4346575"/>
          <p14:tracePt t="90696" x="9193213" y="4330700"/>
          <p14:tracePt t="90715" x="9217025" y="4314825"/>
          <p14:tracePt t="90734" x="9217025" y="4298950"/>
          <p14:tracePt t="90737" x="9234488" y="4281488"/>
          <p14:tracePt t="90749" x="9250363" y="4281488"/>
          <p14:tracePt t="90759" x="9250363" y="4265613"/>
          <p14:tracePt t="90761" x="9266238" y="4265613"/>
          <p14:tracePt t="90772" x="9266238" y="4241800"/>
          <p14:tracePt t="90786" x="9266238" y="4225925"/>
          <p14:tracePt t="90803" x="9282113" y="4210050"/>
          <p14:tracePt t="91009" x="9282113" y="4194175"/>
          <p14:tracePt t="91016" x="9297988" y="4194175"/>
          <p14:tracePt t="91024" x="9297988" y="4178300"/>
          <p14:tracePt t="91041" x="9313863" y="4162425"/>
          <p14:tracePt t="91070" x="9313863" y="4146550"/>
          <p14:tracePt t="91073" x="9313863" y="4130675"/>
          <p14:tracePt t="91125" x="9313863" y="4114800"/>
          <p14:tracePt t="91202" x="9329738" y="4114800"/>
          <p14:tracePt t="91208" x="9329738" y="4098925"/>
          <p14:tracePt t="91227" x="9345613" y="4098925"/>
          <p14:tracePt t="91245" x="9361488" y="4083050"/>
          <p14:tracePt t="91272" x="9377363" y="4083050"/>
          <p14:tracePt t="91280" x="9377363" y="4067175"/>
          <p14:tracePt t="91296" x="9393238" y="4067175"/>
          <p14:tracePt t="91728" x="9393238" y="4083050"/>
          <p14:tracePt t="91738" x="9393238" y="4114800"/>
          <p14:tracePt t="91744" x="9393238" y="4130675"/>
          <p14:tracePt t="91769" x="9377363" y="4210050"/>
          <p14:tracePt t="91778" x="9361488" y="4241800"/>
          <p14:tracePt t="91785" x="9345613" y="4281488"/>
          <p14:tracePt t="91792" x="9329738" y="4298950"/>
          <p14:tracePt t="91800" x="9329738" y="4330700"/>
          <p14:tracePt t="91821" x="9297988" y="4346575"/>
          <p14:tracePt t="91834" x="9297988" y="4362450"/>
          <p14:tracePt t="91968" x="9297988" y="4346575"/>
          <p14:tracePt t="92018" x="9297988" y="4330700"/>
          <p14:tracePt t="92160" x="9313863" y="4314825"/>
          <p14:tracePt t="92176" x="9313863" y="4298950"/>
          <p14:tracePt t="92184" x="9329738" y="4298950"/>
          <p14:tracePt t="92223" x="9345613" y="4281488"/>
          <p14:tracePt t="92304" x="9361488" y="4281488"/>
          <p14:tracePt t="92330" x="9377363" y="4265613"/>
          <p14:tracePt t="92336" x="9377363" y="4241800"/>
          <p14:tracePt t="92344" x="9393238" y="4241800"/>
          <p14:tracePt t="92353" x="9393238" y="4225925"/>
          <p14:tracePt t="92377" x="9409113" y="4210050"/>
          <p14:tracePt t="92401" x="9424988" y="4210050"/>
          <p14:tracePt t="92425" x="9424988" y="4194175"/>
          <p14:tracePt t="92449" x="9448800" y="4194175"/>
          <p14:tracePt t="92466" x="9464675" y="4178300"/>
          <p14:tracePt t="92489" x="9480550" y="4178300"/>
          <p14:tracePt t="92856" x="9496425" y="4178300"/>
          <p14:tracePt t="92887" x="9512300" y="4162425"/>
          <p14:tracePt t="92889" x="9528175" y="4162425"/>
          <p14:tracePt t="92896" x="9559925" y="4162425"/>
          <p14:tracePt t="92927" x="9575800" y="4146550"/>
          <p14:tracePt t="93368" x="9575800" y="4130675"/>
          <p14:tracePt t="93536" x="9575800" y="4114800"/>
          <p14:tracePt t="93593" x="9575800" y="4098925"/>
          <p14:tracePt t="93616" x="9575800" y="4083050"/>
          <p14:tracePt t="94352" x="9559925" y="4083050"/>
          <p14:tracePt t="94400" x="9544050" y="4083050"/>
          <p14:tracePt t="94480" x="9528175" y="4083050"/>
          <p14:tracePt t="94511" x="9528175" y="4067175"/>
          <p14:tracePt t="94536" x="9528175" y="4051300"/>
          <p14:tracePt t="94553" x="9528175" y="4035425"/>
          <p14:tracePt t="94570" x="9512300" y="4035425"/>
          <p14:tracePt t="94587" x="9512300" y="4011613"/>
          <p14:tracePt t="94608" x="9512300" y="3995738"/>
          <p14:tracePt t="94645" x="9512300" y="3979863"/>
          <p14:tracePt t="94664" x="9496425" y="3963988"/>
          <p14:tracePt t="94688" x="9496425" y="3948113"/>
          <p14:tracePt t="94696" x="9480550" y="3948113"/>
          <p14:tracePt t="94720" x="9464675" y="3930650"/>
          <p14:tracePt t="94753" x="9464675" y="3914775"/>
          <p14:tracePt t="94769" x="9448800" y="3914775"/>
          <p14:tracePt t="94777" x="9448800" y="3898900"/>
          <p14:tracePt t="96072" x="9424988" y="3883025"/>
          <p14:tracePt t="96110" x="9409113" y="3883025"/>
          <p14:tracePt t="103744" x="9409113" y="3898900"/>
          <p14:tracePt t="103768" x="9393238" y="3898900"/>
          <p14:tracePt t="103795" x="9377363" y="3914775"/>
          <p14:tracePt t="103811" x="9361488" y="3930650"/>
          <p14:tracePt t="103828" x="9345613" y="3948113"/>
          <p14:tracePt t="103832" x="9329738" y="3963988"/>
          <p14:tracePt t="103845" x="9297988" y="3979863"/>
          <p14:tracePt t="103849" x="9282113" y="3995738"/>
          <p14:tracePt t="103861" x="9250363" y="4011613"/>
          <p14:tracePt t="103864" x="9217025" y="4067175"/>
          <p14:tracePt t="103883" x="9145588" y="4114800"/>
          <p14:tracePt t="103898" x="9082088" y="4178300"/>
          <p14:tracePt t="103915" x="9002713" y="4210050"/>
          <p14:tracePt t="103920" x="8970963" y="4241800"/>
          <p14:tracePt t="103929" x="8931275" y="4265613"/>
          <p14:tracePt t="103952" x="8850313" y="4314825"/>
          <p14:tracePt t="103969" x="8755063" y="4378325"/>
          <p14:tracePt t="103984" x="8699500" y="4410075"/>
          <p14:tracePt t="104003" x="8651875" y="4425950"/>
          <p14:tracePt t="104019" x="8620125" y="4441825"/>
          <p14:tracePt t="104038" x="8604250" y="4441825"/>
          <p14:tracePt t="104088" x="8588375" y="4457700"/>
          <p14:tracePt t="104112" x="8572500" y="4457700"/>
          <p14:tracePt t="104130" x="8556625" y="4457700"/>
          <p14:tracePt t="104148" x="8540750" y="4457700"/>
          <p14:tracePt t="104164" x="8523288" y="4457700"/>
          <p14:tracePt t="104168" x="8507413" y="4457700"/>
          <p14:tracePt t="104187" x="8491538" y="4457700"/>
          <p14:tracePt t="104200" x="8467725" y="4457700"/>
          <p14:tracePt t="104240" x="8451850" y="4457700"/>
          <p14:tracePt t="104250" x="8435975" y="4457700"/>
          <p14:tracePt t="104257" x="8420100" y="4441825"/>
          <p14:tracePt t="104272" x="8404225" y="4441825"/>
          <p14:tracePt t="104311" x="8388350" y="4441825"/>
          <p14:tracePt t="104320" x="8372475" y="4441825"/>
          <p14:tracePt t="104336" x="8356600" y="4457700"/>
          <p14:tracePt t="104344" x="8340725" y="4457700"/>
          <p14:tracePt t="104353" x="8324850" y="4489450"/>
          <p14:tracePt t="104377" x="8237538" y="4513263"/>
          <p14:tracePt t="104394" x="8205788" y="4513263"/>
          <p14:tracePt t="104401" x="8189913" y="4513263"/>
          <p14:tracePt t="104411" x="8172450" y="4489450"/>
          <p14:tracePt t="104428" x="8156575" y="4457700"/>
          <p14:tracePt t="104445" x="8156575" y="4425950"/>
          <p14:tracePt t="104448" x="8156575" y="4410075"/>
          <p14:tracePt t="104465" x="8156575" y="4394200"/>
          <p14:tracePt t="110650" x="8156575" y="4410075"/>
          <p14:tracePt t="117440" x="8156575" y="4425950"/>
          <p14:tracePt t="117458" x="8124825" y="4441825"/>
          <p14:tracePt t="117464" x="8077200" y="4441825"/>
          <p14:tracePt t="117472" x="8045450" y="4441825"/>
          <p14:tracePt t="117495" x="7989888" y="4441825"/>
          <p14:tracePt t="117498" x="7974013" y="4441825"/>
          <p14:tracePt t="117571" x="7989888" y="4425950"/>
          <p14:tracePt t="117586" x="8013700" y="4410075"/>
          <p14:tracePt t="117608" x="8029575" y="4394200"/>
          <p14:tracePt t="117616" x="8061325" y="4362450"/>
          <p14:tracePt t="117624" x="8077200" y="4346575"/>
          <p14:tracePt t="117645" x="8093075" y="4314825"/>
          <p14:tracePt t="117648" x="8093075" y="4298950"/>
          <p14:tracePt t="117665" x="8108950" y="4265613"/>
          <p14:tracePt t="117695" x="8124825" y="4225925"/>
          <p14:tracePt t="117711" x="8124825" y="4210050"/>
          <p14:tracePt t="117720" x="8124825" y="4194175"/>
          <p14:tracePt t="117727" x="8124825" y="4178300"/>
          <p14:tracePt t="117744" x="8124825" y="4162425"/>
          <p14:tracePt t="117752" x="8124825" y="4146550"/>
          <p14:tracePt t="117769" x="8140700" y="4130675"/>
          <p14:tracePt t="117786" x="8156575" y="4114800"/>
          <p14:tracePt t="117810" x="8172450" y="4083050"/>
          <p14:tracePt t="117827" x="8205788" y="4067175"/>
          <p14:tracePt t="117842" x="8237538" y="4051300"/>
          <p14:tracePt t="117850" x="8261350" y="4035425"/>
          <p14:tracePt t="117858" x="8293100" y="4035425"/>
          <p14:tracePt t="117876" x="8340725" y="4011613"/>
          <p14:tracePt t="117907" x="8467725" y="3979863"/>
          <p14:tracePt t="117912" x="8507413" y="3963988"/>
          <p14:tracePt t="117920" x="8540750" y="3963988"/>
          <p14:tracePt t="117961" x="8572500" y="3948113"/>
          <p14:tracePt t="117970" x="8770938" y="3914775"/>
          <p14:tracePt t="117977" x="8786813" y="3914775"/>
          <p14:tracePt t="117984" x="8802688" y="3914775"/>
          <p14:tracePt t="118020" x="8834438" y="3914775"/>
          <p14:tracePt t="118037" x="8850313" y="3914775"/>
          <p14:tracePt t="118040" x="8866188" y="3914775"/>
          <p14:tracePt t="118057" x="8883650" y="3914775"/>
          <p14:tracePt t="118064" x="8899525" y="3930650"/>
          <p14:tracePt t="118072" x="8915400" y="3948113"/>
          <p14:tracePt t="118096" x="8947150" y="3995738"/>
          <p14:tracePt t="118108" x="8947150" y="4011613"/>
          <p14:tracePt t="118113" x="8947150" y="4051300"/>
          <p14:tracePt t="118120" x="8947150" y="4067175"/>
          <p14:tracePt t="118144" x="8947150" y="4146550"/>
          <p14:tracePt t="118162" x="8915400" y="4210050"/>
          <p14:tracePt t="118179" x="8899525" y="4265613"/>
          <p14:tracePt t="118194" x="8850313" y="4330700"/>
          <p14:tracePt t="118200" x="8818563" y="4362450"/>
          <p14:tracePt t="118214" x="8802688" y="4378325"/>
          <p14:tracePt t="118217" x="8786813" y="4378325"/>
          <p14:tracePt t="118248" x="8770938" y="4394200"/>
          <p14:tracePt t="118269" x="8699500" y="4410075"/>
          <p14:tracePt t="118272" x="8683625" y="4410075"/>
          <p14:tracePt t="118281" x="8651875" y="4410075"/>
          <p14:tracePt t="118302" x="8636000" y="4410075"/>
          <p14:tracePt t="118319" x="8540750" y="4394200"/>
          <p14:tracePt t="118320" x="8491538" y="4394200"/>
          <p14:tracePt t="118335" x="8435975" y="4394200"/>
          <p14:tracePt t="118336" x="8388350" y="4378325"/>
          <p14:tracePt t="118344" x="8356600" y="4378325"/>
          <p14:tracePt t="118352" x="8324850" y="4378325"/>
          <p14:tracePt t="118372" x="8277225" y="4378325"/>
          <p14:tracePt t="118382" x="8261350" y="4378325"/>
          <p14:tracePt t="118387" x="8237538" y="4362450"/>
          <p14:tracePt t="118403" x="8221663" y="4362450"/>
          <p14:tracePt t="118416" x="8205788" y="4362450"/>
          <p14:tracePt t="118444" x="8189913" y="4346575"/>
          <p14:tracePt t="118448" x="8172450" y="4330700"/>
          <p14:tracePt t="118464" x="8156575" y="4314825"/>
          <p14:tracePt t="118472" x="8156575" y="4298950"/>
          <p14:tracePt t="118482" x="8140700" y="4281488"/>
          <p14:tracePt t="118488" x="8124825" y="4265613"/>
          <p14:tracePt t="118519" x="8108950" y="4225925"/>
          <p14:tracePt t="118520" x="8108950" y="4210050"/>
          <p14:tracePt t="118536" x="8108950" y="4194175"/>
          <p14:tracePt t="118544" x="8093075" y="4194175"/>
          <p14:tracePt t="118552" x="8093075" y="4178300"/>
          <p14:tracePt t="118568" x="8093075" y="4162425"/>
          <p14:tracePt t="118596" x="8093075" y="4146550"/>
          <p14:tracePt t="118612" x="8093075" y="4130675"/>
          <p14:tracePt t="118624" x="8093075" y="4114800"/>
          <p14:tracePt t="118640" x="8093075" y="4098925"/>
          <p14:tracePt t="118848" x="8108950" y="4098925"/>
          <p14:tracePt t="118856" x="8124825" y="4098925"/>
          <p14:tracePt t="118864" x="8140700" y="4083050"/>
          <p14:tracePt t="118882" x="8156575" y="4083050"/>
          <p14:tracePt t="118895" x="8205788" y="4083050"/>
          <p14:tracePt t="118896" x="8221663" y="4083050"/>
          <p14:tracePt t="118910" x="8261350" y="4083050"/>
          <p14:tracePt t="118912" x="8293100" y="4083050"/>
          <p14:tracePt t="118920" x="8308975" y="4083050"/>
          <p14:tracePt t="118928" x="8324850" y="4083050"/>
          <p14:tracePt t="118952" x="8388350" y="4083050"/>
          <p14:tracePt t="118969" x="8404225" y="4083050"/>
          <p14:tracePt t="118977" x="8420100" y="4083050"/>
          <p14:tracePt t="118985" x="8435975" y="4083050"/>
          <p14:tracePt t="119001" x="8451850" y="4083050"/>
          <p14:tracePt t="119019" x="8491538" y="4083050"/>
          <p14:tracePt t="119035" x="8523288" y="4083050"/>
          <p14:tracePt t="119072" x="8540750" y="4083050"/>
          <p14:tracePt t="119097" x="8755063" y="4114800"/>
          <p14:tracePt t="119115" x="8786813" y="4114800"/>
          <p14:tracePt t="119120" x="8802688" y="4130675"/>
          <p14:tracePt t="119130" x="8818563" y="4130675"/>
          <p14:tracePt t="119136" x="8834438" y="4130675"/>
          <p14:tracePt t="119152" x="8850313" y="4146550"/>
          <p14:tracePt t="119186" x="8866188" y="4162425"/>
          <p14:tracePt t="119201" x="8866188" y="4178300"/>
          <p14:tracePt t="119224" x="8866188" y="4194175"/>
          <p14:tracePt t="119240" x="8866188" y="4210050"/>
          <p14:tracePt t="119249" x="8850313" y="4210050"/>
          <p14:tracePt t="119257" x="8850313" y="4225925"/>
          <p14:tracePt t="119264" x="8834438" y="4241800"/>
          <p14:tracePt t="119272" x="8834438" y="4265613"/>
          <p14:tracePt t="119296" x="8802688" y="4298950"/>
          <p14:tracePt t="119304" x="8786813" y="4314825"/>
          <p14:tracePt t="119312" x="8770938" y="4330700"/>
          <p14:tracePt t="119320" x="8755063" y="4346575"/>
          <p14:tracePt t="119345" x="8699500" y="4378325"/>
          <p14:tracePt t="119352" x="8683625" y="4394200"/>
          <p14:tracePt t="119361" x="8667750" y="4410075"/>
          <p14:tracePt t="119368" x="8651875" y="4410075"/>
          <p14:tracePt t="119377" x="8620125" y="4425950"/>
          <p14:tracePt t="119385" x="8604250" y="4441825"/>
          <p14:tracePt t="119392" x="8588375" y="4441825"/>
          <p14:tracePt t="119408" x="8572500" y="4441825"/>
          <p14:tracePt t="119408" x="8556625" y="4441825"/>
          <p14:tracePt t="119427" x="8523288" y="4441825"/>
          <p14:tracePt t="119448" x="8507413" y="4441825"/>
          <p14:tracePt t="119459" x="8451850" y="4457700"/>
          <p14:tracePt t="119464" x="8435975" y="4457700"/>
          <p14:tracePt t="119472" x="8420100" y="4457700"/>
          <p14:tracePt t="119484" x="8404225" y="4457700"/>
          <p14:tracePt t="119502" x="8356600" y="4457700"/>
          <p14:tracePt t="119518" x="8324850" y="4457700"/>
          <p14:tracePt t="119521" x="8308975" y="4457700"/>
          <p14:tracePt t="119532" x="8293100" y="4457700"/>
          <p14:tracePt t="119544" x="8277225" y="4457700"/>
          <p14:tracePt t="119552" x="8261350" y="4457700"/>
          <p14:tracePt t="119569" x="8221663" y="4457700"/>
          <p14:tracePt t="119586" x="8205788" y="4457700"/>
          <p14:tracePt t="119592" x="8189913" y="4457700"/>
          <p14:tracePt t="119601" x="8156575" y="4457700"/>
          <p14:tracePt t="119616" x="8124825" y="4473575"/>
          <p14:tracePt t="119624" x="8108950" y="4473575"/>
          <p14:tracePt t="119656" x="8077200" y="4473575"/>
          <p14:tracePt t="119669" x="8061325" y="4473575"/>
          <p14:tracePt t="119816" x="8061325" y="4457700"/>
          <p14:tracePt t="119823" x="8061325" y="4441825"/>
          <p14:tracePt t="119831" x="8045450" y="4425950"/>
          <p14:tracePt t="119840" x="8045450" y="4410075"/>
          <p14:tracePt t="119849" x="8029575" y="4394200"/>
          <p14:tracePt t="119857" x="8029575" y="4378325"/>
          <p14:tracePt t="119874" x="8013700" y="4346575"/>
          <p14:tracePt t="119883" x="8013700" y="4330700"/>
          <p14:tracePt t="119891" x="8013700" y="4314825"/>
          <p14:tracePt t="119898" x="8013700" y="4281488"/>
          <p14:tracePt t="119907" x="8013700" y="4265613"/>
          <p14:tracePt t="119912" x="8013700" y="4241800"/>
          <p14:tracePt t="119920" x="8013700" y="4225925"/>
          <p14:tracePt t="119928" x="8013700" y="4210050"/>
          <p14:tracePt t="119952" x="8013700" y="4146550"/>
          <p14:tracePt t="119969" x="8013700" y="4114800"/>
          <p14:tracePt t="119985" x="8029575" y="4083050"/>
          <p14:tracePt t="120002" x="8045450" y="4067175"/>
          <p14:tracePt t="120019" x="8061325" y="4035425"/>
          <p14:tracePt t="120024" x="8077200" y="4035425"/>
          <p14:tracePt t="120035" x="8093075" y="4011613"/>
          <p14:tracePt t="120040" x="8108950" y="3995738"/>
          <p14:tracePt t="120049" x="8140700" y="3995738"/>
          <p14:tracePt t="120065" x="8172450" y="3979863"/>
          <p14:tracePt t="120084" x="8189913" y="3963988"/>
          <p14:tracePt t="120099" x="8221663" y="3963988"/>
          <p14:tracePt t="120115" x="8237538" y="3963988"/>
          <p14:tracePt t="120120" x="8261350" y="3963988"/>
          <p14:tracePt t="120136" x="8293100" y="3963988"/>
          <p14:tracePt t="120144" x="8308975" y="3963988"/>
          <p14:tracePt t="120152" x="8340725" y="3979863"/>
          <p14:tracePt t="120170" x="8404225" y="3979863"/>
          <p14:tracePt t="120177" x="8451850" y="3979863"/>
          <p14:tracePt t="120186" x="8507413" y="3995738"/>
          <p14:tracePt t="120191" x="8572500" y="3995738"/>
          <p14:tracePt t="120201" x="8620125" y="3995738"/>
          <p14:tracePt t="120208" x="8683625" y="3995738"/>
          <p14:tracePt t="120216" x="8770938" y="3995738"/>
          <p14:tracePt t="120248" x="8866188" y="3995738"/>
          <p14:tracePt t="120261" x="9575800" y="3995738"/>
          <p14:tracePt t="120264" x="9775825" y="3995738"/>
          <p14:tracePt t="120272" x="9975850" y="3995738"/>
          <p14:tracePt t="120298" x="10533063" y="4011613"/>
          <p14:tracePt t="120313" x="10812463" y="4035425"/>
          <p14:tracePt t="120320" x="10931525" y="4035425"/>
          <p14:tracePt t="120328" x="11012488" y="4051300"/>
          <p14:tracePt t="120347" x="11163300" y="4051300"/>
          <p14:tracePt t="120353" x="11195050" y="4051300"/>
          <p14:tracePt t="120362" x="11242675" y="4035425"/>
          <p14:tracePt t="120379" x="11339513" y="4011613"/>
          <p14:tracePt t="120395" x="11410950" y="4011613"/>
          <p14:tracePt t="120407" x="11442700" y="4011613"/>
          <p14:tracePt t="120410" x="11490325" y="3995738"/>
          <p14:tracePt t="120416" x="11537950" y="3979863"/>
          <p14:tracePt t="120424" x="11585575" y="3979863"/>
          <p14:tracePt t="120451" x="11753850" y="3963988"/>
          <p14:tracePt t="120465" x="11920538" y="3963988"/>
          <p14:tracePt t="120472" x="12033250" y="3963988"/>
          <p14:tracePt t="120482" x="12168188" y="3963988"/>
        </p14:tracePtLst>
      </p14:laserTrace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27</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effectLst/>
              </a:rPr>
              <a:t>Summary so Far</a:t>
            </a:r>
            <a:endParaRPr lang="en" dirty="0">
              <a:effectLst/>
            </a:endParaRPr>
          </a:p>
        </p:txBody>
      </p:sp>
      <mc:AlternateContent xmlns:mc="http://schemas.openxmlformats.org/markup-compatibility/2006" xmlns:a14="http://schemas.microsoft.com/office/drawing/2010/main">
        <mc:Choice Requires="a14">
          <p:sp>
            <p:nvSpPr>
              <p:cNvPr id="13" name="Content Placeholder 1">
                <a:extLst>
                  <a:ext uri="{FF2B5EF4-FFF2-40B4-BE49-F238E27FC236}">
                    <a16:creationId xmlns:a16="http://schemas.microsoft.com/office/drawing/2014/main" id="{9AFD48D4-C155-BB49-90BF-B485277B24ED}"/>
                  </a:ext>
                </a:extLst>
              </p:cNvPr>
              <p:cNvSpPr>
                <a:spLocks noGrp="1"/>
              </p:cNvSpPr>
              <p:nvPr>
                <p:ph idx="1"/>
              </p:nvPr>
            </p:nvSpPr>
            <p:spPr>
              <a:xfrm>
                <a:off x="625642" y="1118724"/>
                <a:ext cx="10499559" cy="5093462"/>
              </a:xfrm>
            </p:spPr>
            <p:txBody>
              <a:bodyPr>
                <a:noAutofit/>
              </a:bodyPr>
              <a:lstStyle/>
              <a:p>
                <a:r>
                  <a:rPr lang="en" dirty="0"/>
                  <a:t>Pros:</a:t>
                </a:r>
              </a:p>
              <a:p>
                <a:pPr lvl="1"/>
                <a:r>
                  <a:rPr lang="en" dirty="0"/>
                  <a:t>Can utilize power of back-prop.  </a:t>
                </a:r>
              </a:p>
              <a:p>
                <a:pPr lvl="1"/>
                <a:r>
                  <a:rPr lang="en" dirty="0"/>
                  <a:t>No explicit intractable integral. </a:t>
                </a:r>
              </a:p>
              <a:p>
                <a:pPr lvl="1"/>
                <a:r>
                  <a:rPr lang="en" dirty="0"/>
                  <a:t>No MCMC needed. </a:t>
                </a:r>
              </a:p>
              <a:p>
                <a:r>
                  <a:rPr lang="en" dirty="0"/>
                  <a:t>Cons: </a:t>
                </a:r>
              </a:p>
              <a:p>
                <a:pPr lvl="1"/>
                <a:r>
                  <a:rPr lang="en" dirty="0"/>
                  <a:t>Unclear stopping criteria</a:t>
                </a:r>
                <a:r>
                  <a:rPr lang="ru-RU" dirty="0"/>
                  <a:t>.</a:t>
                </a:r>
                <a:endParaRPr lang="en" dirty="0"/>
              </a:p>
              <a:p>
                <a:pPr lvl="1"/>
                <a:r>
                  <a:rPr lang="en" dirty="0"/>
                  <a:t>No explicit representation of </a:t>
                </a:r>
                <a14:m>
                  <m:oMath xmlns:m="http://schemas.openxmlformats.org/officeDocument/2006/math">
                    <m:sSub>
                      <m:sSubPr>
                        <m:ctrlPr>
                          <a:rPr lang="en-US" b="0" i="1" dirty="0" smtClean="0">
                            <a:latin typeface="Cambria Math" panose="02040503050406030204" pitchFamily="18" charset="0"/>
                          </a:rPr>
                        </m:ctrlPr>
                      </m:sSubPr>
                      <m:e>
                        <m:r>
                          <a:rPr lang="en" i="1" dirty="0" smtClean="0">
                            <a:latin typeface="Cambria Math" panose="02040503050406030204" pitchFamily="18" charset="0"/>
                          </a:rPr>
                          <m:t>𝑔</m:t>
                        </m:r>
                      </m:e>
                      <m:sub>
                        <m:r>
                          <a:rPr lang="el-GR" i="1" dirty="0">
                            <a:latin typeface="Cambria Math" panose="02040503050406030204" pitchFamily="18" charset="0"/>
                          </a:rPr>
                          <m:t>𝜃</m:t>
                        </m:r>
                      </m:sub>
                    </m:sSub>
                    <m:r>
                      <a:rPr lang="el-GR" i="1" dirty="0">
                        <a:latin typeface="Cambria Math" panose="02040503050406030204" pitchFamily="18" charset="0"/>
                      </a:rPr>
                      <m:t>(</m:t>
                    </m:r>
                    <m:r>
                      <a:rPr lang="en" i="1" dirty="0">
                        <a:latin typeface="Cambria Math" panose="02040503050406030204" pitchFamily="18" charset="0"/>
                      </a:rPr>
                      <m:t>𝑥</m:t>
                    </m:r>
                    <m:r>
                      <a:rPr lang="en" i="1" dirty="0">
                        <a:latin typeface="Cambria Math" panose="02040503050406030204" pitchFamily="18" charset="0"/>
                      </a:rPr>
                      <m:t>)</m:t>
                    </m:r>
                  </m:oMath>
                </a14:m>
                <a:r>
                  <a:rPr lang="en" dirty="0"/>
                  <a:t> </a:t>
                </a:r>
                <a:r>
                  <a:rPr lang="ru-RU" dirty="0"/>
                  <a:t>.</a:t>
                </a:r>
                <a:endParaRPr lang="en" dirty="0"/>
              </a:p>
              <a:p>
                <a:pPr lvl="1"/>
                <a:r>
                  <a:rPr lang="en" dirty="0"/>
                  <a:t>Hard to train</a:t>
                </a:r>
                <a:r>
                  <a:rPr lang="ru-RU" dirty="0"/>
                  <a:t>.</a:t>
                </a:r>
                <a:endParaRPr lang="en" dirty="0"/>
              </a:p>
              <a:p>
                <a:pPr lvl="1"/>
                <a:r>
                  <a:rPr lang="en" dirty="0"/>
                  <a:t>No evaluation metric so hard to compare with other models</a:t>
                </a:r>
                <a:r>
                  <a:rPr lang="ru-RU" dirty="0"/>
                  <a:t>.</a:t>
                </a:r>
                <a:endParaRPr lang="en" dirty="0"/>
              </a:p>
              <a:p>
                <a:pPr lvl="1"/>
                <a:r>
                  <a:rPr lang="en" dirty="0"/>
                  <a:t>Easy to get trapped in local optima that memorize training data</a:t>
                </a:r>
                <a:r>
                  <a:rPr lang="ru-RU" dirty="0"/>
                  <a:t>.</a:t>
                </a:r>
                <a:r>
                  <a:rPr lang="en" dirty="0"/>
                  <a:t> </a:t>
                </a:r>
              </a:p>
              <a:p>
                <a:pPr lvl="1"/>
                <a:r>
                  <a:rPr lang="en" dirty="0"/>
                  <a:t>Hard to invert generative model to get back latent </a:t>
                </a:r>
                <a14:m>
                  <m:oMath xmlns:m="http://schemas.openxmlformats.org/officeDocument/2006/math">
                    <m:r>
                      <a:rPr lang="en" i="1" dirty="0" smtClean="0">
                        <a:latin typeface="Cambria Math" panose="02040503050406030204" pitchFamily="18" charset="0"/>
                      </a:rPr>
                      <m:t>𝑧</m:t>
                    </m:r>
                  </m:oMath>
                </a14:m>
                <a:r>
                  <a:rPr lang="en" dirty="0"/>
                  <a:t> from generated </a:t>
                </a:r>
                <a14:m>
                  <m:oMath xmlns:m="http://schemas.openxmlformats.org/officeDocument/2006/math">
                    <m:r>
                      <a:rPr lang="en" i="1" dirty="0" smtClean="0">
                        <a:latin typeface="Cambria Math" panose="02040503050406030204" pitchFamily="18" charset="0"/>
                      </a:rPr>
                      <m:t>𝑥</m:t>
                    </m:r>
                  </m:oMath>
                </a14:m>
                <a:r>
                  <a:rPr lang="ru-RU" dirty="0"/>
                  <a:t>.</a:t>
                </a:r>
                <a:br>
                  <a:rPr lang="en" dirty="0"/>
                </a:br>
                <a:endParaRPr lang="en" dirty="0">
                  <a:effectLst/>
                </a:endParaRPr>
              </a:p>
            </p:txBody>
          </p:sp>
        </mc:Choice>
        <mc:Fallback xmlns="">
          <p:sp>
            <p:nvSpPr>
              <p:cNvPr id="13" name="Content Placeholder 1">
                <a:extLst>
                  <a:ext uri="{FF2B5EF4-FFF2-40B4-BE49-F238E27FC236}">
                    <a16:creationId xmlns:a16="http://schemas.microsoft.com/office/drawing/2014/main" id="{9AFD48D4-C155-BB49-90BF-B485277B24ED}"/>
                  </a:ext>
                </a:extLst>
              </p:cNvPr>
              <p:cNvSpPr>
                <a:spLocks noGrp="1" noRot="1" noChangeAspect="1" noMove="1" noResize="1" noEditPoints="1" noAdjustHandles="1" noChangeArrowheads="1" noChangeShapeType="1" noTextEdit="1"/>
              </p:cNvSpPr>
              <p:nvPr>
                <p:ph idx="1"/>
              </p:nvPr>
            </p:nvSpPr>
            <p:spPr>
              <a:xfrm>
                <a:off x="625642" y="1118724"/>
                <a:ext cx="10499559" cy="5093462"/>
              </a:xfrm>
              <a:blipFill>
                <a:blip r:embed="rId2"/>
                <a:stretch>
                  <a:fillRect b="-6468"/>
                </a:stretch>
              </a:blipFill>
            </p:spPr>
            <p:txBody>
              <a:bodyPr/>
              <a:lstStyle/>
              <a:p>
                <a:r>
                  <a:rPr lang="ru-RU">
                    <a:noFill/>
                  </a:rPr>
                  <a:t> </a:t>
                </a:r>
              </a:p>
            </p:txBody>
          </p:sp>
        </mc:Fallback>
      </mc:AlternateContent>
    </p:spTree>
    <p:extLst>
      <p:ext uri="{BB962C8B-B14F-4D97-AF65-F5344CB8AC3E}">
        <p14:creationId xmlns:p14="http://schemas.microsoft.com/office/powerpoint/2010/main" val="199218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9D22-7949-6544-A49E-361186E06450}"/>
              </a:ext>
            </a:extLst>
          </p:cNvPr>
          <p:cNvSpPr>
            <a:spLocks noGrp="1"/>
          </p:cNvSpPr>
          <p:nvPr>
            <p:ph type="title"/>
          </p:nvPr>
        </p:nvSpPr>
        <p:spPr/>
        <p:txBody>
          <a:bodyPr>
            <a:normAutofit/>
          </a:bodyPr>
          <a:lstStyle/>
          <a:p>
            <a:r>
              <a:rPr lang="en-US" dirty="0"/>
              <a:t>GAN ways out</a:t>
            </a:r>
            <a:endParaRPr lang="en-RU" dirty="0"/>
          </a:p>
        </p:txBody>
      </p:sp>
    </p:spTree>
    <p:extLst>
      <p:ext uri="{BB962C8B-B14F-4D97-AF65-F5344CB8AC3E}">
        <p14:creationId xmlns:p14="http://schemas.microsoft.com/office/powerpoint/2010/main" val="9593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29</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t>Diminishing Gradients</a:t>
            </a:r>
            <a:endParaRPr lang="en" dirty="0">
              <a:effectLst/>
            </a:endParaRPr>
          </a:p>
        </p:txBody>
      </p:sp>
      <p:sp>
        <p:nvSpPr>
          <p:cNvPr id="10" name="Content Placeholder 1">
            <a:extLst>
              <a:ext uri="{FF2B5EF4-FFF2-40B4-BE49-F238E27FC236}">
                <a16:creationId xmlns:a16="http://schemas.microsoft.com/office/drawing/2014/main" id="{5CB807D3-6B17-C542-AD14-D3456C3A9674}"/>
              </a:ext>
            </a:extLst>
          </p:cNvPr>
          <p:cNvSpPr>
            <a:spLocks noGrp="1"/>
          </p:cNvSpPr>
          <p:nvPr>
            <p:ph idx="1"/>
          </p:nvPr>
        </p:nvSpPr>
        <p:spPr>
          <a:xfrm>
            <a:off x="625642" y="1118724"/>
            <a:ext cx="10499559" cy="5093462"/>
          </a:xfrm>
        </p:spPr>
        <p:txBody>
          <a:bodyPr>
            <a:noAutofit/>
          </a:bodyPr>
          <a:lstStyle/>
          <a:p>
            <a:r>
              <a:rPr lang="en" dirty="0"/>
              <a:t>We have seen already that </a:t>
            </a:r>
            <a:r>
              <a:rPr lang="en-US" dirty="0"/>
              <a:t>signal </a:t>
            </a:r>
            <a:r>
              <a:rPr lang="en" dirty="0"/>
              <a:t>data is located on manifold. </a:t>
            </a:r>
          </a:p>
          <a:p>
            <a:r>
              <a:rPr lang="en" dirty="0"/>
              <a:t>GAN case is in fact more complicated, as we need a discriminator that distinguishes two supports. </a:t>
            </a:r>
          </a:p>
          <a:p>
            <a:r>
              <a:rPr lang="en" dirty="0"/>
              <a:t>This is way too easy, if supports are disjoint.</a:t>
            </a:r>
            <a:br>
              <a:rPr lang="en" dirty="0"/>
            </a:br>
            <a:endParaRPr lang="en" dirty="0">
              <a:effectLst/>
            </a:endParaRPr>
          </a:p>
        </p:txBody>
      </p:sp>
      <p:pic>
        <p:nvPicPr>
          <p:cNvPr id="7" name="Рисунок 6">
            <a:extLst>
              <a:ext uri="{FF2B5EF4-FFF2-40B4-BE49-F238E27FC236}">
                <a16:creationId xmlns:a16="http://schemas.microsoft.com/office/drawing/2014/main" id="{EDBE2C6A-AE0A-E748-B87F-7CAEE06A8E20}"/>
              </a:ext>
            </a:extLst>
          </p:cNvPr>
          <p:cNvPicPr>
            <a:picLocks noChangeAspect="1"/>
          </p:cNvPicPr>
          <p:nvPr/>
        </p:nvPicPr>
        <p:blipFill>
          <a:blip r:embed="rId2"/>
          <a:stretch>
            <a:fillRect/>
          </a:stretch>
        </p:blipFill>
        <p:spPr>
          <a:xfrm>
            <a:off x="3816350" y="3848100"/>
            <a:ext cx="4559300" cy="2108200"/>
          </a:xfrm>
          <a:prstGeom prst="rect">
            <a:avLst/>
          </a:prstGeom>
        </p:spPr>
      </p:pic>
    </p:spTree>
    <p:extLst>
      <p:ext uri="{BB962C8B-B14F-4D97-AF65-F5344CB8AC3E}">
        <p14:creationId xmlns:p14="http://schemas.microsoft.com/office/powerpoint/2010/main" val="2189467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9D22-7949-6544-A49E-361186E06450}"/>
              </a:ext>
            </a:extLst>
          </p:cNvPr>
          <p:cNvSpPr>
            <a:spLocks noGrp="1"/>
          </p:cNvSpPr>
          <p:nvPr>
            <p:ph type="title"/>
          </p:nvPr>
        </p:nvSpPr>
        <p:spPr/>
        <p:txBody>
          <a:bodyPr>
            <a:normAutofit/>
          </a:bodyPr>
          <a:lstStyle/>
          <a:p>
            <a:r>
              <a:rPr lang="en-US" altLang="ru-RU" dirty="0"/>
              <a:t>Idea</a:t>
            </a:r>
            <a:endParaRPr lang="en-RU" dirty="0"/>
          </a:p>
        </p:txBody>
      </p:sp>
    </p:spTree>
    <p:extLst>
      <p:ext uri="{BB962C8B-B14F-4D97-AF65-F5344CB8AC3E}">
        <p14:creationId xmlns:p14="http://schemas.microsoft.com/office/powerpoint/2010/main" val="4612611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id="{7761033F-0CF3-0F4C-88FE-65092A208893}"/>
              </a:ext>
            </a:extLst>
          </p:cNvPr>
          <p:cNvPicPr>
            <a:picLocks noChangeAspect="1"/>
          </p:cNvPicPr>
          <p:nvPr/>
        </p:nvPicPr>
        <p:blipFill rotWithShape="1">
          <a:blip r:embed="rId2"/>
          <a:srcRect t="-1325" r="58054"/>
          <a:stretch/>
        </p:blipFill>
        <p:spPr>
          <a:xfrm>
            <a:off x="7120273" y="3521397"/>
            <a:ext cx="1868066" cy="2086563"/>
          </a:xfrm>
          <a:prstGeom prst="rect">
            <a:avLst/>
          </a:prstGeom>
        </p:spPr>
      </p:pic>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30</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US" dirty="0"/>
              <a:t>Diminishing Gradients: Noisy Supports</a:t>
            </a:r>
            <a:endParaRPr lang="en" dirty="0">
              <a:effectLst/>
            </a:endParaRPr>
          </a:p>
        </p:txBody>
      </p:sp>
      <mc:AlternateContent xmlns:mc="http://schemas.openxmlformats.org/markup-compatibility/2006" xmlns:a14="http://schemas.microsoft.com/office/drawing/2010/main">
        <mc:Choice Requires="a14">
          <p:sp>
            <p:nvSpPr>
              <p:cNvPr id="10" name="Content Placeholder 1">
                <a:extLst>
                  <a:ext uri="{FF2B5EF4-FFF2-40B4-BE49-F238E27FC236}">
                    <a16:creationId xmlns:a16="http://schemas.microsoft.com/office/drawing/2014/main" id="{5CB807D3-6B17-C542-AD14-D3456C3A9674}"/>
                  </a:ext>
                </a:extLst>
              </p:cNvPr>
              <p:cNvSpPr>
                <a:spLocks noGrp="1"/>
              </p:cNvSpPr>
              <p:nvPr>
                <p:ph idx="1"/>
              </p:nvPr>
            </p:nvSpPr>
            <p:spPr>
              <a:xfrm>
                <a:off x="625642" y="1118724"/>
                <a:ext cx="10499559" cy="5093462"/>
              </a:xfrm>
            </p:spPr>
            <p:txBody>
              <a:bodyPr>
                <a:noAutofit/>
              </a:bodyPr>
              <a:lstStyle/>
              <a:p>
                <a:r>
                  <a:rPr lang="en" dirty="0"/>
                  <a:t>Let’s make the problem harder: introduce random noise </a:t>
                </a:r>
                <a14:m>
                  <m:oMath xmlns:m="http://schemas.openxmlformats.org/officeDocument/2006/math">
                    <m:r>
                      <a:rPr lang="el-GR" i="1" dirty="0" smtClean="0">
                        <a:latin typeface="Cambria Math" panose="02040503050406030204" pitchFamily="18" charset="0"/>
                      </a:rPr>
                      <m:t>𝜀</m:t>
                    </m:r>
                    <m:r>
                      <a:rPr lang="el-GR" i="1" dirty="0" smtClean="0">
                        <a:latin typeface="Cambria Math" panose="02040503050406030204" pitchFamily="18" charset="0"/>
                      </a:rPr>
                      <m:t>∼</m:t>
                    </m:r>
                    <m:r>
                      <a:rPr lang="en" i="1" dirty="0">
                        <a:latin typeface="Cambria Math" panose="02040503050406030204" pitchFamily="18" charset="0"/>
                      </a:rPr>
                      <m:t>𝑁</m:t>
                    </m:r>
                    <m:r>
                      <a:rPr lang="en" i="1" dirty="0">
                        <a:latin typeface="Cambria Math" panose="02040503050406030204" pitchFamily="18" charset="0"/>
                      </a:rPr>
                      <m:t>(0;</m:t>
                    </m:r>
                    <m:sSup>
                      <m:sSupPr>
                        <m:ctrlPr>
                          <a:rPr lang="el-GR" i="1" dirty="0">
                            <a:latin typeface="Cambria Math" panose="02040503050406030204" pitchFamily="18" charset="0"/>
                          </a:rPr>
                        </m:ctrlPr>
                      </m:sSupPr>
                      <m:e>
                        <m:r>
                          <a:rPr lang="el-GR" i="1" dirty="0">
                            <a:latin typeface="Cambria Math" panose="02040503050406030204" pitchFamily="18" charset="0"/>
                          </a:rPr>
                          <m:t>𝜎</m:t>
                        </m:r>
                      </m:e>
                      <m:sup>
                        <m:r>
                          <a:rPr lang="en-US" b="0" i="1" dirty="0" smtClean="0">
                            <a:latin typeface="Cambria Math" panose="02040503050406030204" pitchFamily="18" charset="0"/>
                          </a:rPr>
                          <m:t>2</m:t>
                        </m:r>
                      </m:sup>
                    </m:sSup>
                    <m:r>
                      <a:rPr lang="en" i="1" dirty="0">
                        <a:latin typeface="Cambria Math" panose="02040503050406030204" pitchFamily="18" charset="0"/>
                      </a:rPr>
                      <m:t>𝐼</m:t>
                    </m:r>
                    <m:r>
                      <a:rPr lang="en" i="1" dirty="0">
                        <a:latin typeface="Cambria Math" panose="02040503050406030204" pitchFamily="18" charset="0"/>
                      </a:rPr>
                      <m:t>)</m:t>
                    </m:r>
                  </m:oMath>
                </a14:m>
                <a:r>
                  <a:rPr lang="en" dirty="0"/>
                  <a:t>: </a:t>
                </a:r>
              </a:p>
              <a:p>
                <a:pPr marL="309600" indent="0">
                  <a:buNone/>
                </a:pPr>
                <a14:m>
                  <m:oMathPara xmlns:m="http://schemas.openxmlformats.org/officeDocument/2006/math">
                    <m:oMathParaPr>
                      <m:jc m:val="centerGroup"/>
                    </m:oMathParaPr>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ℙ</m:t>
                          </m:r>
                        </m:e>
                        <m:sub>
                          <m:r>
                            <a:rPr lang="en" i="1" dirty="0">
                              <a:latin typeface="Cambria Math" panose="02040503050406030204" pitchFamily="18" charset="0"/>
                            </a:rPr>
                            <m:t>𝑥</m:t>
                          </m:r>
                          <m:r>
                            <a:rPr lang="en" i="1" dirty="0">
                              <a:latin typeface="Cambria Math" panose="02040503050406030204" pitchFamily="18" charset="0"/>
                            </a:rPr>
                            <m:t>+</m:t>
                          </m:r>
                          <m:r>
                            <a:rPr lang="el-GR" i="1" dirty="0">
                              <a:latin typeface="Cambria Math" panose="02040503050406030204" pitchFamily="18" charset="0"/>
                            </a:rPr>
                            <m:t>𝜀</m:t>
                          </m:r>
                          <m:r>
                            <a:rPr lang="el-GR" i="1" dirty="0">
                              <a:latin typeface="Cambria Math" panose="02040503050406030204" pitchFamily="18" charset="0"/>
                            </a:rPr>
                            <m:t>(</m:t>
                          </m:r>
                          <m:r>
                            <a:rPr lang="en" i="1" dirty="0">
                              <a:latin typeface="Cambria Math" panose="02040503050406030204" pitchFamily="18" charset="0"/>
                            </a:rPr>
                            <m:t>𝑥</m:t>
                          </m:r>
                          <m:r>
                            <a:rPr lang="en" i="1" dirty="0">
                              <a:latin typeface="Cambria Math" panose="02040503050406030204" pitchFamily="18" charset="0"/>
                            </a:rPr>
                            <m:t>)</m:t>
                          </m:r>
                        </m:sub>
                      </m:sSub>
                      <m:r>
                        <a:rPr lang="en" i="1" dirty="0">
                          <a:latin typeface="Cambria Math" panose="02040503050406030204" pitchFamily="18" charset="0"/>
                        </a:rPr>
                        <m:t> = </m:t>
                      </m:r>
                      <m:sSub>
                        <m:sSubPr>
                          <m:ctrlPr>
                            <a:rPr lang="en-US" b="0" i="1" dirty="0" smtClean="0">
                              <a:latin typeface="Cambria Math" panose="02040503050406030204" pitchFamily="18" charset="0"/>
                            </a:rPr>
                          </m:ctrlPr>
                        </m:sSubPr>
                        <m:e>
                          <m:r>
                            <a:rPr lang="en" i="1" dirty="0" smtClean="0">
                              <a:latin typeface="Cambria Math" panose="02040503050406030204" pitchFamily="18" charset="0"/>
                              <a:ea typeface="Cambria Math" panose="02040503050406030204" pitchFamily="18" charset="0"/>
                            </a:rPr>
                            <m:t>𝔼</m:t>
                          </m:r>
                        </m:e>
                        <m:sub>
                          <m:r>
                            <a:rPr lang="en" i="1" dirty="0">
                              <a:latin typeface="Cambria Math" panose="02040503050406030204" pitchFamily="18" charset="0"/>
                            </a:rPr>
                            <m:t>𝑦</m:t>
                          </m:r>
                          <m:r>
                            <a:rPr lang="en" i="1" dirty="0">
                              <a:latin typeface="Cambria Math" panose="02040503050406030204" pitchFamily="18" charset="0"/>
                            </a:rPr>
                            <m:t>∼</m:t>
                          </m:r>
                          <m:r>
                            <a:rPr lang="en" i="1" dirty="0">
                              <a:latin typeface="Cambria Math" panose="02040503050406030204" pitchFamily="18" charset="0"/>
                            </a:rPr>
                            <m:t>𝑃</m:t>
                          </m:r>
                          <m:r>
                            <a:rPr lang="en" i="1" dirty="0">
                              <a:latin typeface="Cambria Math" panose="02040503050406030204" pitchFamily="18" charset="0"/>
                            </a:rPr>
                            <m:t>(</m:t>
                          </m:r>
                          <m:r>
                            <a:rPr lang="en" i="1" dirty="0">
                              <a:latin typeface="Cambria Math" panose="02040503050406030204" pitchFamily="18" charset="0"/>
                            </a:rPr>
                            <m:t>𝑥</m:t>
                          </m:r>
                          <m:r>
                            <a:rPr lang="en" i="1" dirty="0">
                              <a:latin typeface="Cambria Math" panose="02040503050406030204" pitchFamily="18" charset="0"/>
                            </a:rPr>
                            <m:t>)</m:t>
                          </m:r>
                        </m:sub>
                      </m:sSub>
                      <m:sSub>
                        <m:sSubPr>
                          <m:ctrlPr>
                            <a:rPr lang="en-US" b="0" i="1" dirty="0" smtClean="0">
                              <a:latin typeface="Cambria Math" panose="02040503050406030204" pitchFamily="18" charset="0"/>
                            </a:rPr>
                          </m:ctrlPr>
                        </m:sSubPr>
                        <m:e>
                          <m:r>
                            <a:rPr lang="en-US" i="1" dirty="0">
                              <a:latin typeface="Cambria Math" panose="02040503050406030204" pitchFamily="18" charset="0"/>
                              <a:ea typeface="Cambria Math" panose="02040503050406030204" pitchFamily="18" charset="0"/>
                            </a:rPr>
                            <m:t>ℙ</m:t>
                          </m:r>
                        </m:e>
                        <m:sub>
                          <m:r>
                            <a:rPr lang="el-GR" i="1" dirty="0">
                              <a:latin typeface="Cambria Math" panose="02040503050406030204" pitchFamily="18" charset="0"/>
                            </a:rPr>
                            <m:t>𝜀</m:t>
                          </m:r>
                        </m:sub>
                      </m:sSub>
                      <m:r>
                        <a:rPr lang="el-GR" i="1" dirty="0">
                          <a:latin typeface="Cambria Math" panose="02040503050406030204" pitchFamily="18" charset="0"/>
                        </a:rPr>
                        <m:t>(</m:t>
                      </m:r>
                      <m:r>
                        <a:rPr lang="en" i="1" dirty="0">
                          <a:latin typeface="Cambria Math" panose="02040503050406030204" pitchFamily="18" charset="0"/>
                        </a:rPr>
                        <m:t>𝑥</m:t>
                      </m:r>
                      <m:r>
                        <a:rPr lang="en" i="1" dirty="0">
                          <a:latin typeface="Cambria Math" panose="02040503050406030204" pitchFamily="18" charset="0"/>
                        </a:rPr>
                        <m:t> − </m:t>
                      </m:r>
                      <m:r>
                        <a:rPr lang="en" i="1" dirty="0">
                          <a:latin typeface="Cambria Math" panose="02040503050406030204" pitchFamily="18" charset="0"/>
                        </a:rPr>
                        <m:t>𝑦</m:t>
                      </m:r>
                      <m:r>
                        <a:rPr lang="en" i="1" dirty="0" smtClean="0">
                          <a:latin typeface="Cambria Math" panose="02040503050406030204" pitchFamily="18" charset="0"/>
                        </a:rPr>
                        <m:t>).</m:t>
                      </m:r>
                    </m:oMath>
                  </m:oMathPara>
                </a14:m>
                <a:endParaRPr lang="en" dirty="0"/>
              </a:p>
              <a:p>
                <a:r>
                  <a:rPr lang="en" dirty="0"/>
                  <a:t>This will make noisy supports, that makes it difficult for discriminator. </a:t>
                </a:r>
                <a:br>
                  <a:rPr lang="en" dirty="0"/>
                </a:br>
                <a:endParaRPr lang="en" dirty="0">
                  <a:effectLst/>
                </a:endParaRPr>
              </a:p>
            </p:txBody>
          </p:sp>
        </mc:Choice>
        <mc:Fallback xmlns="">
          <p:sp>
            <p:nvSpPr>
              <p:cNvPr id="10" name="Content Placeholder 1">
                <a:extLst>
                  <a:ext uri="{FF2B5EF4-FFF2-40B4-BE49-F238E27FC236}">
                    <a16:creationId xmlns:a16="http://schemas.microsoft.com/office/drawing/2014/main" id="{5CB807D3-6B17-C542-AD14-D3456C3A9674}"/>
                  </a:ext>
                </a:extLst>
              </p:cNvPr>
              <p:cNvSpPr>
                <a:spLocks noGrp="1" noRot="1" noChangeAspect="1" noMove="1" noResize="1" noEditPoints="1" noAdjustHandles="1" noChangeArrowheads="1" noChangeShapeType="1" noTextEdit="1"/>
              </p:cNvSpPr>
              <p:nvPr>
                <p:ph idx="1"/>
              </p:nvPr>
            </p:nvSpPr>
            <p:spPr>
              <a:xfrm>
                <a:off x="625642" y="1118724"/>
                <a:ext cx="10499559" cy="5093462"/>
              </a:xfrm>
              <a:blipFill>
                <a:blip r:embed="rId3"/>
                <a:stretch>
                  <a:fillRect/>
                </a:stretch>
              </a:blipFill>
            </p:spPr>
            <p:txBody>
              <a:bodyPr/>
              <a:lstStyle/>
              <a:p>
                <a:r>
                  <a:rPr lang="ru-RU">
                    <a:noFill/>
                  </a:rPr>
                  <a:t> </a:t>
                </a:r>
              </a:p>
            </p:txBody>
          </p:sp>
        </mc:Fallback>
      </mc:AlternateContent>
      <mc:AlternateContent xmlns:mc="http://schemas.openxmlformats.org/markup-compatibility/2006" xmlns:p14="http://schemas.microsoft.com/office/powerpoint/2010/main">
        <mc:Choice Requires="p14">
          <p:contentPart p14:bwMode="auto" r:id="rId4">
            <p14:nvContentPartPr>
              <p14:cNvPr id="2" name="Рукописный ввод 1">
                <a:extLst>
                  <a:ext uri="{FF2B5EF4-FFF2-40B4-BE49-F238E27FC236}">
                    <a16:creationId xmlns:a16="http://schemas.microsoft.com/office/drawing/2014/main" id="{C79A5CC3-0E05-E648-AFDB-B49C7754A308}"/>
                  </a:ext>
                </a:extLst>
              </p14:cNvPr>
              <p14:cNvContentPartPr/>
              <p14:nvPr/>
            </p14:nvContentPartPr>
            <p14:xfrm>
              <a:off x="7263206" y="3899846"/>
              <a:ext cx="1582200" cy="1130400"/>
            </p14:xfrm>
          </p:contentPart>
        </mc:Choice>
        <mc:Fallback xmlns="">
          <p:pic>
            <p:nvPicPr>
              <p:cNvPr id="2" name="Рукописный ввод 1">
                <a:extLst>
                  <a:ext uri="{FF2B5EF4-FFF2-40B4-BE49-F238E27FC236}">
                    <a16:creationId xmlns:a16="http://schemas.microsoft.com/office/drawing/2014/main" id="{C79A5CC3-0E05-E648-AFDB-B49C7754A308}"/>
                  </a:ext>
                </a:extLst>
              </p:cNvPr>
              <p:cNvPicPr/>
              <p:nvPr/>
            </p:nvPicPr>
            <p:blipFill>
              <a:blip r:embed="rId5"/>
              <a:stretch>
                <a:fillRect/>
              </a:stretch>
            </p:blipFill>
            <p:spPr>
              <a:xfrm>
                <a:off x="7173566" y="3720206"/>
                <a:ext cx="1761840" cy="14900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3" name="Рукописный ввод 2">
                <a:extLst>
                  <a:ext uri="{FF2B5EF4-FFF2-40B4-BE49-F238E27FC236}">
                    <a16:creationId xmlns:a16="http://schemas.microsoft.com/office/drawing/2014/main" id="{30C0C1B7-B720-4C4F-9FA0-73FEBDF058A5}"/>
                  </a:ext>
                </a:extLst>
              </p14:cNvPr>
              <p14:cNvContentPartPr/>
              <p14:nvPr/>
            </p14:nvContentPartPr>
            <p14:xfrm>
              <a:off x="7620686" y="3740726"/>
              <a:ext cx="879480" cy="1318320"/>
            </p14:xfrm>
          </p:contentPart>
        </mc:Choice>
        <mc:Fallback xmlns="">
          <p:pic>
            <p:nvPicPr>
              <p:cNvPr id="3" name="Рукописный ввод 2">
                <a:extLst>
                  <a:ext uri="{FF2B5EF4-FFF2-40B4-BE49-F238E27FC236}">
                    <a16:creationId xmlns:a16="http://schemas.microsoft.com/office/drawing/2014/main" id="{30C0C1B7-B720-4C4F-9FA0-73FEBDF058A5}"/>
                  </a:ext>
                </a:extLst>
              </p:cNvPr>
              <p:cNvPicPr/>
              <p:nvPr/>
            </p:nvPicPr>
            <p:blipFill>
              <a:blip r:embed="rId7"/>
              <a:stretch>
                <a:fillRect/>
              </a:stretch>
            </p:blipFill>
            <p:spPr>
              <a:xfrm>
                <a:off x="7531046" y="3561086"/>
                <a:ext cx="1059120" cy="1677960"/>
              </a:xfrm>
              <a:prstGeom prst="rect">
                <a:avLst/>
              </a:prstGeom>
            </p:spPr>
          </p:pic>
        </mc:Fallback>
      </mc:AlternateContent>
      <p:cxnSp>
        <p:nvCxnSpPr>
          <p:cNvPr id="13" name="Прямая со стрелкой 12">
            <a:extLst>
              <a:ext uri="{FF2B5EF4-FFF2-40B4-BE49-F238E27FC236}">
                <a16:creationId xmlns:a16="http://schemas.microsoft.com/office/drawing/2014/main" id="{A551384B-66C4-DB47-A5AE-3EEFA4FB9ADE}"/>
              </a:ext>
            </a:extLst>
          </p:cNvPr>
          <p:cNvCxnSpPr/>
          <p:nvPr/>
        </p:nvCxnSpPr>
        <p:spPr>
          <a:xfrm>
            <a:off x="5352906" y="4628063"/>
            <a:ext cx="1045029"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2" name="Прямоугольник 11">
            <a:extLst>
              <a:ext uri="{FF2B5EF4-FFF2-40B4-BE49-F238E27FC236}">
                <a16:creationId xmlns:a16="http://schemas.microsoft.com/office/drawing/2014/main" id="{3EF6635B-7BFA-AC45-B770-26181D362A55}"/>
              </a:ext>
            </a:extLst>
          </p:cNvPr>
          <p:cNvSpPr/>
          <p:nvPr/>
        </p:nvSpPr>
        <p:spPr>
          <a:xfrm>
            <a:off x="1929832" y="6123543"/>
            <a:ext cx="10262168" cy="369332"/>
          </a:xfrm>
          <a:prstGeom prst="rect">
            <a:avLst/>
          </a:prstGeom>
        </p:spPr>
        <p:txBody>
          <a:bodyPr wrap="none">
            <a:spAutoFit/>
          </a:bodyPr>
          <a:lstStyle/>
          <a:p>
            <a:r>
              <a:rPr lang="ru-RU" dirty="0">
                <a:solidFill>
                  <a:schemeClr val="bg1">
                    <a:lumMod val="50000"/>
                  </a:schemeClr>
                </a:solidFill>
                <a:hlinkClick r:id="rId8">
                  <a:extLst>
                    <a:ext uri="{A12FA001-AC4F-418D-AE19-62706E023703}">
                      <ahyp:hlinkClr xmlns:ahyp="http://schemas.microsoft.com/office/drawing/2018/hyperlinkcolor" val="tx"/>
                    </a:ext>
                  </a:extLst>
                </a:hlinkClick>
              </a:rPr>
              <a:t>Martin Arjovsky</a:t>
            </a:r>
            <a:r>
              <a:rPr lang="en-US" dirty="0">
                <a:solidFill>
                  <a:schemeClr val="bg1">
                    <a:lumMod val="50000"/>
                  </a:schemeClr>
                </a:solidFill>
                <a:hlinkClick r:id="rId8">
                  <a:extLst>
                    <a:ext uri="{A12FA001-AC4F-418D-AE19-62706E023703}">
                      <ahyp:hlinkClr xmlns:ahyp="http://schemas.microsoft.com/office/drawing/2018/hyperlinkcolor" val="tx"/>
                    </a:ext>
                  </a:extLst>
                </a:hlinkClick>
              </a:rPr>
              <a:t>, Towards Principled Methods for Training Generative Adversarial Networks , ICLR17</a:t>
            </a:r>
            <a:endParaRPr lang="ru-RU" dirty="0">
              <a:solidFill>
                <a:schemeClr val="bg1">
                  <a:lumMod val="50000"/>
                </a:schemeClr>
              </a:solidFill>
            </a:endParaRPr>
          </a:p>
        </p:txBody>
      </p:sp>
      <p:pic>
        <p:nvPicPr>
          <p:cNvPr id="14" name="Рисунок 13">
            <a:extLst>
              <a:ext uri="{FF2B5EF4-FFF2-40B4-BE49-F238E27FC236}">
                <a16:creationId xmlns:a16="http://schemas.microsoft.com/office/drawing/2014/main" id="{51332F87-1CE6-574A-9743-C53D813D4A9A}"/>
              </a:ext>
            </a:extLst>
          </p:cNvPr>
          <p:cNvPicPr>
            <a:picLocks noChangeAspect="1"/>
          </p:cNvPicPr>
          <p:nvPr/>
        </p:nvPicPr>
        <p:blipFill rotWithShape="1">
          <a:blip r:embed="rId2"/>
          <a:srcRect t="-1325" r="58054"/>
          <a:stretch/>
        </p:blipFill>
        <p:spPr>
          <a:xfrm>
            <a:off x="3352327" y="3534775"/>
            <a:ext cx="1868066" cy="2086563"/>
          </a:xfrm>
          <a:prstGeom prst="rect">
            <a:avLst/>
          </a:prstGeom>
        </p:spPr>
      </p:pic>
    </p:spTree>
    <p:extLst>
      <p:ext uri="{BB962C8B-B14F-4D97-AF65-F5344CB8AC3E}">
        <p14:creationId xmlns:p14="http://schemas.microsoft.com/office/powerpoint/2010/main" val="4211331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31</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Feature Matching </a:t>
            </a:r>
            <a:endParaRPr lang="en" dirty="0">
              <a:effectLst/>
            </a:endParaRPr>
          </a:p>
        </p:txBody>
      </p:sp>
      <p:pic>
        <p:nvPicPr>
          <p:cNvPr id="15" name="Рисунок 14">
            <a:extLst>
              <a:ext uri="{FF2B5EF4-FFF2-40B4-BE49-F238E27FC236}">
                <a16:creationId xmlns:a16="http://schemas.microsoft.com/office/drawing/2014/main" id="{9CB9B384-1CD1-8546-893F-417726C9C856}"/>
              </a:ext>
            </a:extLst>
          </p:cNvPr>
          <p:cNvPicPr>
            <a:picLocks noChangeAspect="1"/>
          </p:cNvPicPr>
          <p:nvPr/>
        </p:nvPicPr>
        <p:blipFill>
          <a:blip r:embed="rId2"/>
          <a:stretch>
            <a:fillRect/>
          </a:stretch>
        </p:blipFill>
        <p:spPr>
          <a:xfrm>
            <a:off x="364608" y="1000428"/>
            <a:ext cx="7981950" cy="2276492"/>
          </a:xfrm>
          <a:prstGeom prst="rect">
            <a:avLst/>
          </a:prstGeom>
        </p:spPr>
      </p:pic>
      <p:pic>
        <p:nvPicPr>
          <p:cNvPr id="2" name="Рисунок 1">
            <a:extLst>
              <a:ext uri="{FF2B5EF4-FFF2-40B4-BE49-F238E27FC236}">
                <a16:creationId xmlns:a16="http://schemas.microsoft.com/office/drawing/2014/main" id="{57159B63-B26E-5942-82BB-E9013D5FF33A}"/>
              </a:ext>
            </a:extLst>
          </p:cNvPr>
          <p:cNvPicPr>
            <a:picLocks noChangeAspect="1"/>
          </p:cNvPicPr>
          <p:nvPr/>
        </p:nvPicPr>
        <p:blipFill>
          <a:blip r:embed="rId3"/>
          <a:stretch>
            <a:fillRect/>
          </a:stretch>
        </p:blipFill>
        <p:spPr>
          <a:xfrm>
            <a:off x="7985126" y="2774765"/>
            <a:ext cx="4014369" cy="3900672"/>
          </a:xfrm>
          <a:prstGeom prst="rect">
            <a:avLst/>
          </a:prstGeom>
        </p:spPr>
      </p:pic>
      <p:sp>
        <p:nvSpPr>
          <p:cNvPr id="3" name="Прямоугольник 2">
            <a:extLst>
              <a:ext uri="{FF2B5EF4-FFF2-40B4-BE49-F238E27FC236}">
                <a16:creationId xmlns:a16="http://schemas.microsoft.com/office/drawing/2014/main" id="{CF0A6712-45A7-6E47-9D96-2FFF26D5AA35}"/>
              </a:ext>
            </a:extLst>
          </p:cNvPr>
          <p:cNvSpPr/>
          <p:nvPr/>
        </p:nvSpPr>
        <p:spPr>
          <a:xfrm>
            <a:off x="1391983" y="4423232"/>
            <a:ext cx="5927200" cy="461665"/>
          </a:xfrm>
          <a:prstGeom prst="rect">
            <a:avLst/>
          </a:prstGeom>
        </p:spPr>
        <p:txBody>
          <a:bodyPr wrap="none">
            <a:spAutoFit/>
          </a:bodyPr>
          <a:lstStyle/>
          <a:p>
            <a:r>
              <a:rPr lang="en" sz="2400" dirty="0"/>
              <a:t>Danger of overtrain to match known tests!</a:t>
            </a:r>
            <a:endParaRPr lang="ru-RU" sz="2400" dirty="0"/>
          </a:p>
        </p:txBody>
      </p:sp>
    </p:spTree>
    <p:extLst>
      <p:ext uri="{BB962C8B-B14F-4D97-AF65-F5344CB8AC3E}">
        <p14:creationId xmlns:p14="http://schemas.microsoft.com/office/powerpoint/2010/main" val="33007226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32</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Historical averaging </a:t>
            </a:r>
            <a:endParaRPr lang="en" dirty="0">
              <a:effectLst/>
            </a:endParaRPr>
          </a:p>
        </p:txBody>
      </p:sp>
      <p:pic>
        <p:nvPicPr>
          <p:cNvPr id="2" name="Рисунок 1">
            <a:extLst>
              <a:ext uri="{FF2B5EF4-FFF2-40B4-BE49-F238E27FC236}">
                <a16:creationId xmlns:a16="http://schemas.microsoft.com/office/drawing/2014/main" id="{357CAE43-A495-D64B-A597-B218058B76A8}"/>
              </a:ext>
            </a:extLst>
          </p:cNvPr>
          <p:cNvPicPr>
            <a:picLocks noChangeAspect="1"/>
          </p:cNvPicPr>
          <p:nvPr/>
        </p:nvPicPr>
        <p:blipFill>
          <a:blip r:embed="rId2"/>
          <a:stretch>
            <a:fillRect/>
          </a:stretch>
        </p:blipFill>
        <p:spPr>
          <a:xfrm>
            <a:off x="1677307" y="1745297"/>
            <a:ext cx="8837386" cy="3367405"/>
          </a:xfrm>
          <a:prstGeom prst="rect">
            <a:avLst/>
          </a:prstGeom>
        </p:spPr>
      </p:pic>
      <p:sp>
        <p:nvSpPr>
          <p:cNvPr id="3" name="Прямоугольник 2">
            <a:extLst>
              <a:ext uri="{FF2B5EF4-FFF2-40B4-BE49-F238E27FC236}">
                <a16:creationId xmlns:a16="http://schemas.microsoft.com/office/drawing/2014/main" id="{529CE633-147D-194E-8A75-AE5AC23302D5}"/>
              </a:ext>
            </a:extLst>
          </p:cNvPr>
          <p:cNvSpPr/>
          <p:nvPr/>
        </p:nvSpPr>
        <p:spPr>
          <a:xfrm>
            <a:off x="3198881" y="6019964"/>
            <a:ext cx="8800614" cy="461665"/>
          </a:xfrm>
          <a:prstGeom prst="rect">
            <a:avLst/>
          </a:prstGeom>
        </p:spPr>
        <p:txBody>
          <a:bodyPr wrap="none">
            <a:spAutoFit/>
          </a:bodyPr>
          <a:lstStyle/>
          <a:p>
            <a:r>
              <a:rPr lang="en" sz="2400" dirty="0" err="1">
                <a:solidFill>
                  <a:schemeClr val="bg1">
                    <a:lumMod val="50000"/>
                  </a:schemeClr>
                </a:solidFill>
                <a:latin typeface="+mj-lt"/>
                <a:hlinkClick r:id="rId3">
                  <a:extLst>
                    <a:ext uri="{A12FA001-AC4F-418D-AE19-62706E023703}">
                      <ahyp:hlinkClr xmlns:ahyp="http://schemas.microsoft.com/office/drawing/2018/hyperlinkcolor" val="tx"/>
                    </a:ext>
                  </a:extLst>
                </a:hlinkClick>
              </a:rPr>
              <a:t>Salimans</a:t>
            </a:r>
            <a:r>
              <a:rPr lang="en" sz="2400" dirty="0">
                <a:solidFill>
                  <a:schemeClr val="bg1">
                    <a:lumMod val="50000"/>
                  </a:schemeClr>
                </a:solidFill>
                <a:latin typeface="+mj-lt"/>
                <a:hlinkClick r:id="rId3">
                  <a:extLst>
                    <a:ext uri="{A12FA001-AC4F-418D-AE19-62706E023703}">
                      <ahyp:hlinkClr xmlns:ahyp="http://schemas.microsoft.com/office/drawing/2018/hyperlinkcolor" val="tx"/>
                    </a:ext>
                  </a:extLst>
                </a:hlinkClick>
              </a:rPr>
              <a:t> et al. Improved Techniques for Training GANs, NIPS16 </a:t>
            </a:r>
            <a:endParaRPr lang="en" sz="2400" dirty="0">
              <a:solidFill>
                <a:schemeClr val="bg1">
                  <a:lumMod val="50000"/>
                </a:schemeClr>
              </a:solidFill>
              <a:effectLst/>
              <a:latin typeface="+mj-lt"/>
            </a:endParaRPr>
          </a:p>
        </p:txBody>
      </p:sp>
    </p:spTree>
    <p:extLst>
      <p:ext uri="{BB962C8B-B14F-4D97-AF65-F5344CB8AC3E}">
        <p14:creationId xmlns:p14="http://schemas.microsoft.com/office/powerpoint/2010/main" val="26849057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33</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Look into the Future: unrolled GANs</a:t>
            </a:r>
            <a:endParaRPr lang="en" dirty="0">
              <a:effectLst/>
            </a:endParaRPr>
          </a:p>
        </p:txBody>
      </p:sp>
      <p:pic>
        <p:nvPicPr>
          <p:cNvPr id="3" name="Рисунок 2">
            <a:extLst>
              <a:ext uri="{FF2B5EF4-FFF2-40B4-BE49-F238E27FC236}">
                <a16:creationId xmlns:a16="http://schemas.microsoft.com/office/drawing/2014/main" id="{83E42E7C-97D6-4645-8D81-ADE891EABF54}"/>
              </a:ext>
            </a:extLst>
          </p:cNvPr>
          <p:cNvPicPr>
            <a:picLocks noChangeAspect="1"/>
          </p:cNvPicPr>
          <p:nvPr/>
        </p:nvPicPr>
        <p:blipFill>
          <a:blip r:embed="rId2"/>
          <a:stretch>
            <a:fillRect/>
          </a:stretch>
        </p:blipFill>
        <p:spPr>
          <a:xfrm>
            <a:off x="1748161" y="838035"/>
            <a:ext cx="9350732" cy="4318165"/>
          </a:xfrm>
          <a:prstGeom prst="rect">
            <a:avLst/>
          </a:prstGeom>
        </p:spPr>
      </p:pic>
    </p:spTree>
    <p:extLst>
      <p:ext uri="{BB962C8B-B14F-4D97-AF65-F5344CB8AC3E}">
        <p14:creationId xmlns:p14="http://schemas.microsoft.com/office/powerpoint/2010/main" val="2053949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34</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Unrolled GAN: results </a:t>
            </a:r>
            <a:endParaRPr lang="en" dirty="0">
              <a:effectLst/>
            </a:endParaRPr>
          </a:p>
        </p:txBody>
      </p:sp>
      <p:pic>
        <p:nvPicPr>
          <p:cNvPr id="2" name="Рисунок 1">
            <a:extLst>
              <a:ext uri="{FF2B5EF4-FFF2-40B4-BE49-F238E27FC236}">
                <a16:creationId xmlns:a16="http://schemas.microsoft.com/office/drawing/2014/main" id="{8AD13456-A30B-7E46-A716-707114224870}"/>
              </a:ext>
            </a:extLst>
          </p:cNvPr>
          <p:cNvPicPr>
            <a:picLocks noChangeAspect="1"/>
          </p:cNvPicPr>
          <p:nvPr/>
        </p:nvPicPr>
        <p:blipFill>
          <a:blip r:embed="rId2"/>
          <a:stretch>
            <a:fillRect/>
          </a:stretch>
        </p:blipFill>
        <p:spPr>
          <a:xfrm>
            <a:off x="1951824" y="759788"/>
            <a:ext cx="8288352" cy="5733087"/>
          </a:xfrm>
          <a:prstGeom prst="rect">
            <a:avLst/>
          </a:prstGeom>
        </p:spPr>
      </p:pic>
      <p:sp>
        <p:nvSpPr>
          <p:cNvPr id="7" name="Прямоугольник 6">
            <a:extLst>
              <a:ext uri="{FF2B5EF4-FFF2-40B4-BE49-F238E27FC236}">
                <a16:creationId xmlns:a16="http://schemas.microsoft.com/office/drawing/2014/main" id="{CCE34E16-982C-1B40-8473-289EEA04E534}"/>
              </a:ext>
            </a:extLst>
          </p:cNvPr>
          <p:cNvSpPr/>
          <p:nvPr/>
        </p:nvSpPr>
        <p:spPr>
          <a:xfrm>
            <a:off x="4724747" y="6306106"/>
            <a:ext cx="7274748" cy="369332"/>
          </a:xfrm>
          <a:prstGeom prst="rect">
            <a:avLst/>
          </a:prstGeom>
        </p:spPr>
        <p:txBody>
          <a:bodyPr wrap="none">
            <a:spAutoFit/>
          </a:bodyPr>
          <a:lstStyle/>
          <a:p>
            <a:r>
              <a:rPr lang="en" u="sng" dirty="0">
                <a:solidFill>
                  <a:schemeClr val="bg1">
                    <a:lumMod val="50000"/>
                  </a:schemeClr>
                </a:solidFill>
                <a:latin typeface="Lucida Grande" panose="020B0600040502020204" pitchFamily="34" charset="0"/>
                <a:hlinkClick r:id="rId3">
                  <a:extLst>
                    <a:ext uri="{A12FA001-AC4F-418D-AE19-62706E023703}">
                      <ahyp:hlinkClr xmlns:ahyp="http://schemas.microsoft.com/office/drawing/2018/hyperlinkcolor" val="tx"/>
                    </a:ext>
                  </a:extLst>
                </a:hlinkClick>
              </a:rPr>
              <a:t>Luke Metz et al </a:t>
            </a:r>
            <a:r>
              <a:rPr lang="en" dirty="0">
                <a:solidFill>
                  <a:schemeClr val="bg1">
                    <a:lumMod val="50000"/>
                  </a:schemeClr>
                </a:solidFill>
                <a:hlinkClick r:id="rId3">
                  <a:extLst>
                    <a:ext uri="{A12FA001-AC4F-418D-AE19-62706E023703}">
                      <ahyp:hlinkClr xmlns:ahyp="http://schemas.microsoft.com/office/drawing/2018/hyperlinkcolor" val="tx"/>
                    </a:ext>
                  </a:extLst>
                </a:hlinkClick>
              </a:rPr>
              <a:t>Unrolled Generative Adversarial Networks</a:t>
            </a:r>
            <a:r>
              <a:rPr lang="en" dirty="0">
                <a:solidFill>
                  <a:schemeClr val="bg1">
                    <a:lumMod val="50000"/>
                  </a:schemeClr>
                </a:solidFill>
              </a:rPr>
              <a:t> ICLR 2017</a:t>
            </a:r>
          </a:p>
        </p:txBody>
      </p:sp>
    </p:spTree>
    <p:extLst>
      <p:ext uri="{BB962C8B-B14F-4D97-AF65-F5344CB8AC3E}">
        <p14:creationId xmlns:p14="http://schemas.microsoft.com/office/powerpoint/2010/main" val="3138875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a:extLst>
              <a:ext uri="{FF2B5EF4-FFF2-40B4-BE49-F238E27FC236}">
                <a16:creationId xmlns:a16="http://schemas.microsoft.com/office/drawing/2014/main" id="{0AB997DC-B6A6-EC48-AC34-8BF4A909AF85}"/>
              </a:ext>
            </a:extLst>
          </p:cNvPr>
          <p:cNvSpPr>
            <a:spLocks noGrp="1"/>
          </p:cNvSpPr>
          <p:nvPr>
            <p:ph idx="1"/>
          </p:nvPr>
        </p:nvSpPr>
        <p:spPr>
          <a:xfrm>
            <a:off x="625642" y="1118724"/>
            <a:ext cx="10499559" cy="5093462"/>
          </a:xfrm>
        </p:spPr>
        <p:txBody>
          <a:bodyPr>
            <a:noAutofit/>
          </a:bodyPr>
          <a:lstStyle/>
          <a:p>
            <a:r>
              <a:rPr lang="en" dirty="0">
                <a:latin typeface="TextbookNew-Light-Identity-H"/>
              </a:rPr>
              <a:t>use Generator-Discriminator game to estimate the distance from generated distribution to the true one. </a:t>
            </a:r>
          </a:p>
          <a:p>
            <a:r>
              <a:rPr lang="en" dirty="0">
                <a:latin typeface="TextbookNew-Light-Identity-H"/>
              </a:rPr>
              <a:t>produce sharp images. </a:t>
            </a:r>
          </a:p>
          <a:p>
            <a:r>
              <a:rPr lang="en" dirty="0">
                <a:latin typeface="TextbookNew-Light-Identity-H"/>
              </a:rPr>
              <a:t>reconstruct implicit model of target PDF.</a:t>
            </a:r>
          </a:p>
          <a:p>
            <a:pPr marL="309600" indent="0">
              <a:buNone/>
            </a:pPr>
            <a:endParaRPr lang="en" dirty="0"/>
          </a:p>
          <a:p>
            <a:endParaRPr lang="en" dirty="0"/>
          </a:p>
        </p:txBody>
      </p:sp>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35</a:t>
            </a:fld>
            <a:endParaRPr lang="ru-RU" dirty="0"/>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Conclusions: GANs</a:t>
            </a:r>
            <a:endParaRPr lang="en" dirty="0">
              <a:effectLst/>
            </a:endParaRPr>
          </a:p>
        </p:txBody>
      </p:sp>
    </p:spTree>
    <p:extLst>
      <p:ext uri="{BB962C8B-B14F-4D97-AF65-F5344CB8AC3E}">
        <p14:creationId xmlns:p14="http://schemas.microsoft.com/office/powerpoint/2010/main" val="209917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9D22-7949-6544-A49E-361186E06450}"/>
              </a:ext>
            </a:extLst>
          </p:cNvPr>
          <p:cNvSpPr>
            <a:spLocks noGrp="1"/>
          </p:cNvSpPr>
          <p:nvPr>
            <p:ph type="title"/>
          </p:nvPr>
        </p:nvSpPr>
        <p:spPr/>
        <p:txBody>
          <a:bodyPr>
            <a:normAutofit/>
          </a:bodyPr>
          <a:lstStyle/>
          <a:p>
            <a:r>
              <a:rPr lang="en-US" dirty="0"/>
              <a:t>Wasserstein Distance</a:t>
            </a:r>
            <a:endParaRPr lang="en-RU" dirty="0"/>
          </a:p>
        </p:txBody>
      </p:sp>
    </p:spTree>
    <p:extLst>
      <p:ext uri="{BB962C8B-B14F-4D97-AF65-F5344CB8AC3E}">
        <p14:creationId xmlns:p14="http://schemas.microsoft.com/office/powerpoint/2010/main" val="1085059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28B284D-0C46-E34D-BB05-D2A3117846C9}"/>
              </a:ext>
            </a:extLst>
          </p:cNvPr>
          <p:cNvPicPr>
            <a:picLocks noChangeAspect="1"/>
          </p:cNvPicPr>
          <p:nvPr/>
        </p:nvPicPr>
        <p:blipFill>
          <a:blip r:embed="rId2"/>
          <a:stretch>
            <a:fillRect/>
          </a:stretch>
        </p:blipFill>
        <p:spPr>
          <a:xfrm>
            <a:off x="4145126" y="279267"/>
            <a:ext cx="8250350" cy="4951448"/>
          </a:xfrm>
          <a:prstGeom prst="rect">
            <a:avLst/>
          </a:prstGeom>
        </p:spPr>
      </p:pic>
      <p:pic>
        <p:nvPicPr>
          <p:cNvPr id="8" name="Picture 7">
            <a:extLst>
              <a:ext uri="{FF2B5EF4-FFF2-40B4-BE49-F238E27FC236}">
                <a16:creationId xmlns:a16="http://schemas.microsoft.com/office/drawing/2014/main" id="{E62276E8-6D41-EE40-9DED-517662735BB0}"/>
              </a:ext>
            </a:extLst>
          </p:cNvPr>
          <p:cNvPicPr>
            <a:picLocks noChangeAspect="1"/>
          </p:cNvPicPr>
          <p:nvPr/>
        </p:nvPicPr>
        <p:blipFill>
          <a:blip r:embed="rId3"/>
          <a:stretch>
            <a:fillRect/>
          </a:stretch>
        </p:blipFill>
        <p:spPr>
          <a:xfrm>
            <a:off x="4145126" y="279268"/>
            <a:ext cx="8250350" cy="4951448"/>
          </a:xfrm>
          <a:prstGeom prst="rect">
            <a:avLst/>
          </a:prstGeom>
        </p:spPr>
      </p:pic>
      <p:pic>
        <p:nvPicPr>
          <p:cNvPr id="9" name="Picture 8">
            <a:extLst>
              <a:ext uri="{FF2B5EF4-FFF2-40B4-BE49-F238E27FC236}">
                <a16:creationId xmlns:a16="http://schemas.microsoft.com/office/drawing/2014/main" id="{65F463CF-CD89-BA4C-ACE1-B87325FBEF58}"/>
              </a:ext>
            </a:extLst>
          </p:cNvPr>
          <p:cNvPicPr>
            <a:picLocks noChangeAspect="1"/>
          </p:cNvPicPr>
          <p:nvPr/>
        </p:nvPicPr>
        <p:blipFill>
          <a:blip r:embed="rId4"/>
          <a:stretch>
            <a:fillRect/>
          </a:stretch>
        </p:blipFill>
        <p:spPr>
          <a:xfrm>
            <a:off x="4145126" y="290993"/>
            <a:ext cx="8250350" cy="4951448"/>
          </a:xfrm>
          <a:prstGeom prst="rect">
            <a:avLst/>
          </a:prstGeom>
        </p:spPr>
      </p:pic>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CA6F8AA5-5F4F-2842-AB9C-A4754ACEFFEF}"/>
                  </a:ext>
                </a:extLst>
              </p:cNvPr>
              <p:cNvSpPr>
                <a:spLocks noGrp="1"/>
              </p:cNvSpPr>
              <p:nvPr>
                <p:ph idx="1"/>
              </p:nvPr>
            </p:nvSpPr>
            <p:spPr>
              <a:xfrm>
                <a:off x="207434" y="1217792"/>
                <a:ext cx="4407429" cy="5443230"/>
              </a:xfrm>
            </p:spPr>
            <p:txBody>
              <a:bodyPr/>
              <a:lstStyle/>
              <a:p>
                <a:r>
                  <a:rPr lang="en-RU" dirty="0"/>
                  <a:t>Distributions </a:t>
                </a:r>
                <a14:m>
                  <m:oMath xmlns:m="http://schemas.openxmlformats.org/officeDocument/2006/math">
                    <m:r>
                      <a:rPr lang="en-RU" i="1" dirty="0" smtClean="0">
                        <a:solidFill>
                          <a:schemeClr val="tx2"/>
                        </a:solidFill>
                        <a:latin typeface="Cambria Math" panose="02040503050406030204" pitchFamily="18" charset="0"/>
                      </a:rPr>
                      <m:t>𝑃</m:t>
                    </m:r>
                    <m:d>
                      <m:dPr>
                        <m:ctrlPr>
                          <a:rPr lang="en-RU" i="1" dirty="0" smtClean="0">
                            <a:solidFill>
                              <a:schemeClr val="tx2"/>
                            </a:solidFill>
                            <a:latin typeface="Cambria Math" panose="02040503050406030204" pitchFamily="18" charset="0"/>
                          </a:rPr>
                        </m:ctrlPr>
                      </m:dPr>
                      <m:e>
                        <m:r>
                          <a:rPr lang="en-RU" i="1" dirty="0" smtClean="0">
                            <a:solidFill>
                              <a:schemeClr val="tx2"/>
                            </a:solidFill>
                            <a:latin typeface="Cambria Math" panose="02040503050406030204" pitchFamily="18" charset="0"/>
                          </a:rPr>
                          <m:t>𝑥</m:t>
                        </m:r>
                      </m:e>
                    </m:d>
                  </m:oMath>
                </a14:m>
                <a:r>
                  <a:rPr lang="en-RU" dirty="0"/>
                  <a:t> and </a:t>
                </a:r>
                <a14:m>
                  <m:oMath xmlns:m="http://schemas.openxmlformats.org/officeDocument/2006/math">
                    <m:r>
                      <a:rPr lang="en-RU" i="1" dirty="0" smtClean="0">
                        <a:solidFill>
                          <a:schemeClr val="accent1"/>
                        </a:solidFill>
                        <a:latin typeface="Cambria Math" panose="02040503050406030204" pitchFamily="18" charset="0"/>
                      </a:rPr>
                      <m:t>𝑄</m:t>
                    </m:r>
                    <m:d>
                      <m:dPr>
                        <m:ctrlPr>
                          <a:rPr lang="en-RU" i="1" dirty="0" smtClean="0">
                            <a:solidFill>
                              <a:schemeClr val="accent1"/>
                            </a:solidFill>
                            <a:latin typeface="Cambria Math" panose="02040503050406030204" pitchFamily="18" charset="0"/>
                          </a:rPr>
                        </m:ctrlPr>
                      </m:dPr>
                      <m:e>
                        <m:r>
                          <a:rPr lang="en-RU" i="1" dirty="0" smtClean="0">
                            <a:solidFill>
                              <a:schemeClr val="accent1"/>
                            </a:solidFill>
                            <a:latin typeface="Cambria Math" panose="02040503050406030204" pitchFamily="18" charset="0"/>
                          </a:rPr>
                          <m:t>𝑥</m:t>
                        </m:r>
                      </m:e>
                    </m:d>
                  </m:oMath>
                </a14:m>
                <a:r>
                  <a:rPr lang="en-RU" dirty="0"/>
                  <a:t> are viewed as describing the </a:t>
                </a:r>
                <a:r>
                  <a:rPr lang="en-RU" b="1" dirty="0">
                    <a:solidFill>
                      <a:schemeClr val="tx2"/>
                    </a:solidFill>
                  </a:rPr>
                  <a:t>amounts of “dirt” at point </a:t>
                </a:r>
                <a14:m>
                  <m:oMath xmlns:m="http://schemas.openxmlformats.org/officeDocument/2006/math">
                    <m:r>
                      <a:rPr lang="en-RU" b="1" i="1" dirty="0" smtClean="0">
                        <a:solidFill>
                          <a:schemeClr val="tx2"/>
                        </a:solidFill>
                        <a:latin typeface="Cambria Math" panose="02040503050406030204" pitchFamily="18" charset="0"/>
                      </a:rPr>
                      <m:t>𝒙</m:t>
                    </m:r>
                  </m:oMath>
                </a14:m>
                <a:endParaRPr lang="en-RU" b="1" dirty="0"/>
              </a:p>
              <a:p>
                <a:r>
                  <a:rPr lang="en-RU" dirty="0"/>
                  <a:t>We want to convert one distribution into the other by </a:t>
                </a:r>
                <a:r>
                  <a:rPr lang="en-RU" b="1" dirty="0">
                    <a:solidFill>
                      <a:schemeClr val="tx2"/>
                    </a:solidFill>
                  </a:rPr>
                  <a:t>moving around</a:t>
                </a:r>
                <a:r>
                  <a:rPr lang="en-RU" dirty="0"/>
                  <a:t> some amounts of dirt</a:t>
                </a:r>
              </a:p>
            </p:txBody>
          </p:sp>
        </mc:Choice>
        <mc:Fallback xmlns="">
          <p:sp>
            <p:nvSpPr>
              <p:cNvPr id="2" name="Content Placeholder 1">
                <a:extLst>
                  <a:ext uri="{FF2B5EF4-FFF2-40B4-BE49-F238E27FC236}">
                    <a16:creationId xmlns:a16="http://schemas.microsoft.com/office/drawing/2014/main" id="{CA6F8AA5-5F4F-2842-AB9C-A4754ACEFFEF}"/>
                  </a:ext>
                </a:extLst>
              </p:cNvPr>
              <p:cNvSpPr>
                <a:spLocks noGrp="1" noRot="1" noChangeAspect="1" noMove="1" noResize="1" noEditPoints="1" noAdjustHandles="1" noChangeArrowheads="1" noChangeShapeType="1" noTextEdit="1"/>
              </p:cNvSpPr>
              <p:nvPr>
                <p:ph idx="1"/>
              </p:nvPr>
            </p:nvSpPr>
            <p:spPr>
              <a:xfrm>
                <a:off x="207434" y="1217792"/>
                <a:ext cx="4407429" cy="5443230"/>
              </a:xfrm>
              <a:blipFill>
                <a:blip r:embed="rId5"/>
                <a:stretch>
                  <a:fillRect l="-575"/>
                </a:stretch>
              </a:blipFill>
            </p:spPr>
            <p:txBody>
              <a:bodyPr/>
              <a:lstStyle/>
              <a:p>
                <a:r>
                  <a:rPr lang="en-RU">
                    <a:noFill/>
                  </a:rPr>
                  <a:t> </a:t>
                </a:r>
              </a:p>
            </p:txBody>
          </p:sp>
        </mc:Fallback>
      </mc:AlternateContent>
      <p:sp>
        <p:nvSpPr>
          <p:cNvPr id="3" name="Title 2">
            <a:extLst>
              <a:ext uri="{FF2B5EF4-FFF2-40B4-BE49-F238E27FC236}">
                <a16:creationId xmlns:a16="http://schemas.microsoft.com/office/drawing/2014/main" id="{6048FA30-586B-244F-9410-B6987335B4B0}"/>
              </a:ext>
            </a:extLst>
          </p:cNvPr>
          <p:cNvSpPr>
            <a:spLocks noGrp="1"/>
          </p:cNvSpPr>
          <p:nvPr>
            <p:ph type="title"/>
          </p:nvPr>
        </p:nvSpPr>
        <p:spPr/>
        <p:txBody>
          <a:bodyPr/>
          <a:lstStyle/>
          <a:p>
            <a:r>
              <a:rPr lang="en-GB" dirty="0"/>
              <a:t>Wasserstein distance</a:t>
            </a:r>
            <a:endParaRPr lang="en-RU" dirty="0"/>
          </a:p>
        </p:txBody>
      </p:sp>
      <p:sp>
        <p:nvSpPr>
          <p:cNvPr id="6" name="TextBox 5">
            <a:extLst>
              <a:ext uri="{FF2B5EF4-FFF2-40B4-BE49-F238E27FC236}">
                <a16:creationId xmlns:a16="http://schemas.microsoft.com/office/drawing/2014/main" id="{3210F337-3909-C342-A597-177F1417389E}"/>
              </a:ext>
            </a:extLst>
          </p:cNvPr>
          <p:cNvSpPr txBox="1"/>
          <p:nvPr/>
        </p:nvSpPr>
        <p:spPr>
          <a:xfrm>
            <a:off x="192505" y="626659"/>
            <a:ext cx="4240263" cy="369332"/>
          </a:xfrm>
          <a:prstGeom prst="rect">
            <a:avLst/>
          </a:prstGeom>
          <a:noFill/>
        </p:spPr>
        <p:txBody>
          <a:bodyPr wrap="none" rtlCol="0">
            <a:spAutoFit/>
          </a:bodyPr>
          <a:lstStyle/>
          <a:p>
            <a:r>
              <a:rPr lang="en-RU" dirty="0"/>
              <a:t>Also called “Earth mover’s distance” (EMD)</a:t>
            </a:r>
          </a:p>
        </p:txBody>
      </p:sp>
      <mc:AlternateContent xmlns:mc="http://schemas.openxmlformats.org/markup-compatibility/2006" xmlns:a14="http://schemas.microsoft.com/office/drawing/2010/main">
        <mc:Choice Requires="a14">
          <p:sp>
            <p:nvSpPr>
              <p:cNvPr id="11" name="Content Placeholder 1">
                <a:extLst>
                  <a:ext uri="{FF2B5EF4-FFF2-40B4-BE49-F238E27FC236}">
                    <a16:creationId xmlns:a16="http://schemas.microsoft.com/office/drawing/2014/main" id="{CEFA3C1E-63F9-DA43-A319-F7646E7DAB15}"/>
                  </a:ext>
                </a:extLst>
              </p:cNvPr>
              <p:cNvSpPr txBox="1">
                <a:spLocks/>
              </p:cNvSpPr>
              <p:nvPr/>
            </p:nvSpPr>
            <p:spPr>
              <a:xfrm>
                <a:off x="207434" y="5049249"/>
                <a:ext cx="10608204" cy="1893725"/>
              </a:xfrm>
              <a:prstGeom prst="rect">
                <a:avLst/>
              </a:prstGeom>
            </p:spPr>
            <p:txBody>
              <a:bodyPr vert="horz" lIns="91440" tIns="45720" rIns="91440" bIns="45720" rtlCol="0">
                <a:normAutofit/>
              </a:bodyPr>
              <a:lstStyle>
                <a:lvl1pPr marL="288000" indent="-288000" algn="l" defTabSz="914400" rtl="0" eaLnBrk="1" fontAlgn="ctr" latinLnBrk="0" hangingPunct="1">
                  <a:lnSpc>
                    <a:spcPct val="125000"/>
                  </a:lnSpc>
                  <a:spcBef>
                    <a:spcPts val="700"/>
                  </a:spcBef>
                  <a:buClr>
                    <a:schemeClr val="tx2"/>
                  </a:buClr>
                  <a:buSzPct val="70000"/>
                  <a:buFont typeface="Menlo Bold" panose="020B0609030804020204" pitchFamily="49" charset="0"/>
                  <a:buChar char="▶"/>
                  <a:defRPr sz="2400" kern="1200">
                    <a:solidFill>
                      <a:schemeClr val="tx1"/>
                    </a:solidFill>
                    <a:latin typeface="+mn-lt"/>
                    <a:ea typeface="+mn-ea"/>
                    <a:cs typeface="+mn-cs"/>
                  </a:defRPr>
                </a:lvl1pPr>
                <a:lvl2pPr marL="648000" indent="-288000" algn="l" defTabSz="914400" rtl="0" eaLnBrk="1" fontAlgn="ctr" latinLnBrk="0" hangingPunct="1">
                  <a:lnSpc>
                    <a:spcPct val="125000"/>
                  </a:lnSpc>
                  <a:spcBef>
                    <a:spcPts val="700"/>
                  </a:spcBef>
                  <a:buClr>
                    <a:schemeClr val="tx1"/>
                  </a:buClr>
                  <a:buFont typeface="System Font Regular"/>
                  <a:buChar char="–"/>
                  <a:defRPr sz="2000" kern="1200">
                    <a:solidFill>
                      <a:schemeClr val="tx1"/>
                    </a:solidFill>
                    <a:latin typeface="+mn-lt"/>
                    <a:ea typeface="+mn-ea"/>
                    <a:cs typeface="+mn-cs"/>
                  </a:defRPr>
                </a:lvl2pPr>
                <a:lvl3pPr marL="954000" indent="-288000" algn="l" defTabSz="914400" rtl="0" eaLnBrk="1" fontAlgn="ctr" latinLnBrk="0" hangingPunct="1">
                  <a:lnSpc>
                    <a:spcPct val="125000"/>
                  </a:lnSpc>
                  <a:spcBef>
                    <a:spcPts val="700"/>
                  </a:spcBef>
                  <a:buClr>
                    <a:schemeClr val="tx1"/>
                  </a:buClr>
                  <a:buFont typeface="System Font Regular"/>
                  <a:buChar char="–"/>
                  <a:defRPr sz="1800" kern="1200">
                    <a:solidFill>
                      <a:schemeClr val="tx1"/>
                    </a:solidFill>
                    <a:latin typeface="+mn-lt"/>
                    <a:ea typeface="+mn-ea"/>
                    <a:cs typeface="+mn-cs"/>
                  </a:defRPr>
                </a:lvl3pPr>
                <a:lvl4pPr marL="12384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4pPr>
                <a:lvl5pPr marL="15480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RU" dirty="0"/>
                  <a:t>The cost of moving an amount </a:t>
                </a:r>
                <a14:m>
                  <m:oMath xmlns:m="http://schemas.openxmlformats.org/officeDocument/2006/math">
                    <m:r>
                      <a:rPr lang="en-RU" b="1" i="1" dirty="0" smtClean="0">
                        <a:solidFill>
                          <a:schemeClr val="accent1"/>
                        </a:solidFill>
                        <a:latin typeface="Cambria Math" panose="02040503050406030204" pitchFamily="18" charset="0"/>
                      </a:rPr>
                      <m:t>𝒎</m:t>
                    </m:r>
                  </m:oMath>
                </a14:m>
                <a:r>
                  <a:rPr lang="en-RU" dirty="0"/>
                  <a:t> from </a:t>
                </a:r>
                <a14:m>
                  <m:oMath xmlns:m="http://schemas.openxmlformats.org/officeDocument/2006/math">
                    <m:sSub>
                      <m:sSubPr>
                        <m:ctrlPr>
                          <a:rPr lang="en-RU" b="1" i="1" dirty="0" smtClean="0">
                            <a:solidFill>
                              <a:schemeClr val="tx2"/>
                            </a:solidFill>
                            <a:latin typeface="Cambria Math" panose="02040503050406030204" pitchFamily="18" charset="0"/>
                          </a:rPr>
                        </m:ctrlPr>
                      </m:sSubPr>
                      <m:e>
                        <m:r>
                          <a:rPr lang="en-RU" b="1" i="1" dirty="0" smtClean="0">
                            <a:solidFill>
                              <a:schemeClr val="tx2"/>
                            </a:solidFill>
                            <a:latin typeface="Cambria Math" panose="02040503050406030204" pitchFamily="18" charset="0"/>
                          </a:rPr>
                          <m:t>𝒙</m:t>
                        </m:r>
                      </m:e>
                      <m:sub>
                        <m:r>
                          <a:rPr lang="en-RU" b="1" i="1" dirty="0" smtClean="0">
                            <a:solidFill>
                              <a:schemeClr val="tx2"/>
                            </a:solidFill>
                            <a:latin typeface="Cambria Math" panose="02040503050406030204" pitchFamily="18" charset="0"/>
                          </a:rPr>
                          <m:t>𝟏</m:t>
                        </m:r>
                      </m:sub>
                    </m:sSub>
                  </m:oMath>
                </a14:m>
                <a:r>
                  <a:rPr lang="en-RU" dirty="0"/>
                  <a:t> to </a:t>
                </a:r>
                <a14:m>
                  <m:oMath xmlns:m="http://schemas.openxmlformats.org/officeDocument/2006/math">
                    <m:sSub>
                      <m:sSubPr>
                        <m:ctrlPr>
                          <a:rPr lang="en-RU" b="1" i="1" dirty="0" smtClean="0">
                            <a:solidFill>
                              <a:schemeClr val="tx2"/>
                            </a:solidFill>
                            <a:latin typeface="Cambria Math" panose="02040503050406030204" pitchFamily="18" charset="0"/>
                          </a:rPr>
                        </m:ctrlPr>
                      </m:sSubPr>
                      <m:e>
                        <m:r>
                          <a:rPr lang="en-RU" b="1" i="1" dirty="0">
                            <a:solidFill>
                              <a:schemeClr val="tx2"/>
                            </a:solidFill>
                            <a:latin typeface="Cambria Math" panose="02040503050406030204" pitchFamily="18" charset="0"/>
                          </a:rPr>
                          <m:t>𝒙</m:t>
                        </m:r>
                      </m:e>
                      <m:sub>
                        <m:r>
                          <a:rPr lang="en-US" b="1" i="1" dirty="0" smtClean="0">
                            <a:solidFill>
                              <a:schemeClr val="tx2"/>
                            </a:solidFill>
                            <a:latin typeface="Cambria Math" panose="02040503050406030204" pitchFamily="18" charset="0"/>
                          </a:rPr>
                          <m:t>𝟐</m:t>
                        </m:r>
                      </m:sub>
                    </m:sSub>
                  </m:oMath>
                </a14:m>
                <a:r>
                  <a:rPr lang="en-RU" dirty="0"/>
                  <a:t> is </a:t>
                </a:r>
                <a14:m>
                  <m:oMath xmlns:m="http://schemas.openxmlformats.org/officeDocument/2006/math">
                    <m:r>
                      <a:rPr lang="en-RU" b="1" i="1" dirty="0" smtClean="0">
                        <a:solidFill>
                          <a:schemeClr val="accent1"/>
                        </a:solidFill>
                        <a:latin typeface="Cambria Math" panose="02040503050406030204" pitchFamily="18" charset="0"/>
                      </a:rPr>
                      <m:t>𝒎</m:t>
                    </m:r>
                    <m:r>
                      <a:rPr lang="en-RU" i="1" dirty="0" smtClean="0">
                        <a:latin typeface="Cambria Math" panose="02040503050406030204" pitchFamily="18" charset="0"/>
                      </a:rPr>
                      <m:t>×</m:t>
                    </m:r>
                    <m:d>
                      <m:dPr>
                        <m:begChr m:val="‖"/>
                        <m:endChr m:val="‖"/>
                        <m:ctrlPr>
                          <a:rPr lang="en-RU" i="1" dirty="0" smtClean="0">
                            <a:latin typeface="Cambria Math" panose="02040503050406030204" pitchFamily="18" charset="0"/>
                          </a:rPr>
                        </m:ctrlPr>
                      </m:dPr>
                      <m:e>
                        <m:sSub>
                          <m:sSubPr>
                            <m:ctrlPr>
                              <a:rPr lang="en-RU" b="1" i="1" dirty="0" smtClean="0">
                                <a:solidFill>
                                  <a:schemeClr val="tx2"/>
                                </a:solidFill>
                                <a:latin typeface="Cambria Math" panose="02040503050406030204" pitchFamily="18" charset="0"/>
                              </a:rPr>
                            </m:ctrlPr>
                          </m:sSubPr>
                          <m:e>
                            <m:r>
                              <a:rPr lang="en-RU" b="1" i="1" dirty="0">
                                <a:solidFill>
                                  <a:schemeClr val="tx2"/>
                                </a:solidFill>
                                <a:latin typeface="Cambria Math" panose="02040503050406030204" pitchFamily="18" charset="0"/>
                              </a:rPr>
                              <m:t>𝒙</m:t>
                            </m:r>
                          </m:e>
                          <m:sub>
                            <m:r>
                              <a:rPr lang="en-RU" b="1" i="1" dirty="0">
                                <a:solidFill>
                                  <a:schemeClr val="tx2"/>
                                </a:solidFill>
                                <a:latin typeface="Cambria Math" panose="02040503050406030204" pitchFamily="18" charset="0"/>
                              </a:rPr>
                              <m:t>𝟐</m:t>
                            </m:r>
                          </m:sub>
                        </m:sSub>
                        <m:r>
                          <a:rPr lang="en-RU" i="1" dirty="0">
                            <a:latin typeface="Cambria Math" panose="02040503050406030204" pitchFamily="18" charset="0"/>
                          </a:rPr>
                          <m:t>−</m:t>
                        </m:r>
                        <m:sSub>
                          <m:sSubPr>
                            <m:ctrlPr>
                              <a:rPr lang="en-RU" b="1" i="1" dirty="0" smtClean="0">
                                <a:solidFill>
                                  <a:schemeClr val="tx2"/>
                                </a:solidFill>
                                <a:latin typeface="Cambria Math" panose="02040503050406030204" pitchFamily="18" charset="0"/>
                              </a:rPr>
                            </m:ctrlPr>
                          </m:sSubPr>
                          <m:e>
                            <m:r>
                              <a:rPr lang="en-RU" b="1" i="1" dirty="0">
                                <a:solidFill>
                                  <a:schemeClr val="tx2"/>
                                </a:solidFill>
                                <a:latin typeface="Cambria Math" panose="02040503050406030204" pitchFamily="18" charset="0"/>
                              </a:rPr>
                              <m:t>𝒙</m:t>
                            </m:r>
                          </m:e>
                          <m:sub>
                            <m:r>
                              <a:rPr lang="en-RU" b="1" i="1" dirty="0">
                                <a:solidFill>
                                  <a:schemeClr val="tx2"/>
                                </a:solidFill>
                                <a:latin typeface="Cambria Math" panose="02040503050406030204" pitchFamily="18" charset="0"/>
                              </a:rPr>
                              <m:t>𝟏</m:t>
                            </m:r>
                          </m:sub>
                        </m:sSub>
                      </m:e>
                    </m:d>
                  </m:oMath>
                </a14:m>
                <a:endParaRPr lang="en-RU" dirty="0"/>
              </a:p>
              <a:p>
                <a14:m>
                  <m:oMath xmlns:m="http://schemas.openxmlformats.org/officeDocument/2006/math">
                    <m:r>
                      <m:rPr>
                        <m:sty m:val="p"/>
                      </m:rPr>
                      <a:rPr lang="en-RU" dirty="0" smtClean="0">
                        <a:latin typeface="Cambria Math" panose="02040503050406030204" pitchFamily="18" charset="0"/>
                      </a:rPr>
                      <m:t>EMD</m:t>
                    </m:r>
                    <m:r>
                      <a:rPr lang="en-RU" i="1" dirty="0" smtClean="0">
                        <a:latin typeface="Cambria Math" panose="02040503050406030204" pitchFamily="18" charset="0"/>
                      </a:rPr>
                      <m:t>(</m:t>
                    </m:r>
                    <m:r>
                      <a:rPr lang="en-RU" i="1" dirty="0" smtClean="0">
                        <a:latin typeface="Cambria Math" panose="02040503050406030204" pitchFamily="18" charset="0"/>
                      </a:rPr>
                      <m:t>𝑃</m:t>
                    </m:r>
                    <m:r>
                      <a:rPr lang="en-RU" i="1" dirty="0" smtClean="0">
                        <a:latin typeface="Cambria Math" panose="02040503050406030204" pitchFamily="18" charset="0"/>
                      </a:rPr>
                      <m:t>,</m:t>
                    </m:r>
                    <m:r>
                      <a:rPr lang="en-RU" i="1" dirty="0" smtClean="0">
                        <a:latin typeface="Cambria Math" panose="02040503050406030204" pitchFamily="18" charset="0"/>
                      </a:rPr>
                      <m:t>𝑄</m:t>
                    </m:r>
                    <m:r>
                      <a:rPr lang="en-RU" i="1" dirty="0" smtClean="0">
                        <a:latin typeface="Cambria Math" panose="02040503050406030204" pitchFamily="18" charset="0"/>
                      </a:rPr>
                      <m:t>)</m:t>
                    </m:r>
                  </m:oMath>
                </a14:m>
                <a:r>
                  <a:rPr lang="en-RU" dirty="0"/>
                  <a:t> = </a:t>
                </a:r>
                <a:r>
                  <a:rPr lang="en-RU" b="1" dirty="0">
                    <a:solidFill>
                      <a:schemeClr val="accent1"/>
                    </a:solidFill>
                  </a:rPr>
                  <a:t>minimum total cost</a:t>
                </a:r>
                <a:r>
                  <a:rPr lang="en-RU" dirty="0"/>
                  <a:t> of converting </a:t>
                </a:r>
                <a14:m>
                  <m:oMath xmlns:m="http://schemas.openxmlformats.org/officeDocument/2006/math">
                    <m:r>
                      <a:rPr lang="en-RU" i="1" dirty="0" smtClean="0">
                        <a:latin typeface="Cambria Math" panose="02040503050406030204" pitchFamily="18" charset="0"/>
                      </a:rPr>
                      <m:t>𝑃</m:t>
                    </m:r>
                  </m:oMath>
                </a14:m>
                <a:r>
                  <a:rPr lang="en-RU" dirty="0"/>
                  <a:t> into </a:t>
                </a:r>
                <a14:m>
                  <m:oMath xmlns:m="http://schemas.openxmlformats.org/officeDocument/2006/math">
                    <m:r>
                      <a:rPr lang="en-RU" i="1" dirty="0" smtClean="0">
                        <a:latin typeface="Cambria Math" panose="02040503050406030204" pitchFamily="18" charset="0"/>
                      </a:rPr>
                      <m:t>𝑄</m:t>
                    </m:r>
                  </m:oMath>
                </a14:m>
                <a:endParaRPr lang="en-RU" dirty="0"/>
              </a:p>
            </p:txBody>
          </p:sp>
        </mc:Choice>
        <mc:Fallback xmlns="">
          <p:sp>
            <p:nvSpPr>
              <p:cNvPr id="11" name="Content Placeholder 1">
                <a:extLst>
                  <a:ext uri="{FF2B5EF4-FFF2-40B4-BE49-F238E27FC236}">
                    <a16:creationId xmlns:a16="http://schemas.microsoft.com/office/drawing/2014/main" id="{CEFA3C1E-63F9-DA43-A319-F7646E7DAB15}"/>
                  </a:ext>
                </a:extLst>
              </p:cNvPr>
              <p:cNvSpPr txBox="1">
                <a:spLocks noRot="1" noChangeAspect="1" noMove="1" noResize="1" noEditPoints="1" noAdjustHandles="1" noChangeArrowheads="1" noChangeShapeType="1" noTextEdit="1"/>
              </p:cNvSpPr>
              <p:nvPr/>
            </p:nvSpPr>
            <p:spPr>
              <a:xfrm>
                <a:off x="207434" y="5049249"/>
                <a:ext cx="10608204" cy="1893725"/>
              </a:xfrm>
              <a:prstGeom prst="rect">
                <a:avLst/>
              </a:prstGeom>
              <a:blipFill>
                <a:blip r:embed="rId6"/>
                <a:stretch>
                  <a:fillRect l="-239"/>
                </a:stretch>
              </a:blipFill>
            </p:spPr>
            <p:txBody>
              <a:bodyPr/>
              <a:lstStyle/>
              <a:p>
                <a:r>
                  <a:rPr lang="en-RU">
                    <a:noFill/>
                  </a:rPr>
                  <a:t> </a:t>
                </a:r>
              </a:p>
            </p:txBody>
          </p:sp>
        </mc:Fallback>
      </mc:AlternateContent>
      <p:sp>
        <p:nvSpPr>
          <p:cNvPr id="5" name="TextBox 4">
            <a:extLst>
              <a:ext uri="{FF2B5EF4-FFF2-40B4-BE49-F238E27FC236}">
                <a16:creationId xmlns:a16="http://schemas.microsoft.com/office/drawing/2014/main" id="{12C4CAEC-6A05-AB4D-99F0-91840EB32A84}"/>
              </a:ext>
            </a:extLst>
          </p:cNvPr>
          <p:cNvSpPr txBox="1"/>
          <p:nvPr/>
        </p:nvSpPr>
        <p:spPr>
          <a:xfrm>
            <a:off x="1704109" y="6089073"/>
            <a:ext cx="184731" cy="369332"/>
          </a:xfrm>
          <a:prstGeom prst="rect">
            <a:avLst/>
          </a:prstGeom>
          <a:noFill/>
        </p:spPr>
        <p:txBody>
          <a:bodyPr wrap="none" rtlCol="0">
            <a:spAutoFit/>
          </a:bodyPr>
          <a:lstStyle/>
          <a:p>
            <a:endParaRPr lang="ru-RU"/>
          </a:p>
        </p:txBody>
      </p:sp>
      <p:sp>
        <p:nvSpPr>
          <p:cNvPr id="14" name="Date Placeholder 3">
            <a:extLst>
              <a:ext uri="{FF2B5EF4-FFF2-40B4-BE49-F238E27FC236}">
                <a16:creationId xmlns:a16="http://schemas.microsoft.com/office/drawing/2014/main" id="{85D4E6F5-05EB-434B-833A-00F56CB12D48}"/>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5" name="Footer Placeholder 4">
            <a:extLst>
              <a:ext uri="{FF2B5EF4-FFF2-40B4-BE49-F238E27FC236}">
                <a16:creationId xmlns:a16="http://schemas.microsoft.com/office/drawing/2014/main" id="{8F3D7262-8FE1-1444-8DA4-95D42049C5AC}"/>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6" name="Slide Number Placeholder 5">
            <a:extLst>
              <a:ext uri="{FF2B5EF4-FFF2-40B4-BE49-F238E27FC236}">
                <a16:creationId xmlns:a16="http://schemas.microsoft.com/office/drawing/2014/main" id="{1FDE2885-5C4A-0245-B27B-EFE4BFF75248}"/>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37</a:t>
            </a:fld>
            <a:endParaRPr lang="ru-RU"/>
          </a:p>
        </p:txBody>
      </p:sp>
    </p:spTree>
    <p:extLst>
      <p:ext uri="{BB962C8B-B14F-4D97-AF65-F5344CB8AC3E}">
        <p14:creationId xmlns:p14="http://schemas.microsoft.com/office/powerpoint/2010/main" val="2231724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E702914D-04DC-1D49-92DC-4CEC7E6C28D2}"/>
                  </a:ext>
                </a:extLst>
              </p:cNvPr>
              <p:cNvSpPr>
                <a:spLocks noGrp="1"/>
              </p:cNvSpPr>
              <p:nvPr>
                <p:ph idx="1"/>
              </p:nvPr>
            </p:nvSpPr>
            <p:spPr>
              <a:xfrm>
                <a:off x="838200" y="777630"/>
                <a:ext cx="10515600" cy="765843"/>
              </a:xfrm>
            </p:spPr>
            <p:txBody>
              <a:bodyPr/>
              <a:lstStyle/>
              <a:p>
                <a:r>
                  <a:rPr lang="en-RU" dirty="0"/>
                  <a:t>Say, we have a moving plan </a:t>
                </a:r>
                <a14:m>
                  <m:oMath xmlns:m="http://schemas.openxmlformats.org/officeDocument/2006/math">
                    <m:r>
                      <a:rPr lang="en-RU" i="1" dirty="0" smtClean="0">
                        <a:latin typeface="Cambria Math" panose="02040503050406030204" pitchFamily="18" charset="0"/>
                      </a:rPr>
                      <m:t>𝛾</m:t>
                    </m:r>
                    <m:d>
                      <m:dPr>
                        <m:ctrlPr>
                          <a:rPr lang="en-US" b="0" i="1" dirty="0" smtClean="0">
                            <a:latin typeface="Cambria Math" panose="02040503050406030204" pitchFamily="18" charset="0"/>
                          </a:rPr>
                        </m:ctrlPr>
                      </m:dPr>
                      <m:e>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𝑥</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𝑥</m:t>
                            </m:r>
                          </m:e>
                          <m:sub>
                            <m:r>
                              <a:rPr lang="en-US" b="0" i="1" dirty="0" smtClean="0">
                                <a:latin typeface="Cambria Math" panose="02040503050406030204" pitchFamily="18" charset="0"/>
                              </a:rPr>
                              <m:t>2</m:t>
                            </m:r>
                          </m:sub>
                        </m:sSub>
                      </m:e>
                    </m:d>
                    <m:r>
                      <a:rPr lang="en-US" b="0" i="1" dirty="0" smtClean="0">
                        <a:latin typeface="Cambria Math" panose="02040503050406030204" pitchFamily="18" charset="0"/>
                      </a:rPr>
                      <m:t>≥0</m:t>
                    </m:r>
                  </m:oMath>
                </a14:m>
                <a:r>
                  <a:rPr lang="en-RU" dirty="0"/>
                  <a:t>:</a:t>
                </a:r>
              </a:p>
            </p:txBody>
          </p:sp>
        </mc:Choice>
        <mc:Fallback xmlns="">
          <p:sp>
            <p:nvSpPr>
              <p:cNvPr id="2" name="Content Placeholder 1">
                <a:extLst>
                  <a:ext uri="{FF2B5EF4-FFF2-40B4-BE49-F238E27FC236}">
                    <a16:creationId xmlns:a16="http://schemas.microsoft.com/office/drawing/2014/main" id="{E702914D-04DC-1D49-92DC-4CEC7E6C28D2}"/>
                  </a:ext>
                </a:extLst>
              </p:cNvPr>
              <p:cNvSpPr>
                <a:spLocks noGrp="1" noRot="1" noChangeAspect="1" noMove="1" noResize="1" noEditPoints="1" noAdjustHandles="1" noChangeArrowheads="1" noChangeShapeType="1" noTextEdit="1"/>
              </p:cNvSpPr>
              <p:nvPr>
                <p:ph idx="1"/>
              </p:nvPr>
            </p:nvSpPr>
            <p:spPr>
              <a:xfrm>
                <a:off x="838200" y="777630"/>
                <a:ext cx="10515600" cy="765843"/>
              </a:xfrm>
              <a:blipFill>
                <a:blip r:embed="rId2"/>
                <a:stretch>
                  <a:fillRect l="-362"/>
                </a:stretch>
              </a:blipFill>
            </p:spPr>
            <p:txBody>
              <a:bodyPr/>
              <a:lstStyle/>
              <a:p>
                <a:r>
                  <a:rPr lang="en-RU">
                    <a:noFill/>
                  </a:rPr>
                  <a:t> </a:t>
                </a:r>
              </a:p>
            </p:txBody>
          </p:sp>
        </mc:Fallback>
      </mc:AlternateContent>
      <p:sp>
        <p:nvSpPr>
          <p:cNvPr id="3" name="Title 2">
            <a:extLst>
              <a:ext uri="{FF2B5EF4-FFF2-40B4-BE49-F238E27FC236}">
                <a16:creationId xmlns:a16="http://schemas.microsoft.com/office/drawing/2014/main" id="{F57215EA-0E1E-444F-A9DD-CF2C791689D8}"/>
              </a:ext>
            </a:extLst>
          </p:cNvPr>
          <p:cNvSpPr>
            <a:spLocks noGrp="1"/>
          </p:cNvSpPr>
          <p:nvPr>
            <p:ph type="title"/>
          </p:nvPr>
        </p:nvSpPr>
        <p:spPr/>
        <p:txBody>
          <a:bodyPr/>
          <a:lstStyle/>
          <a:p>
            <a:r>
              <a:rPr lang="en-US" dirty="0"/>
              <a:t>Idea of</a:t>
            </a:r>
            <a:r>
              <a:rPr lang="en-RU"/>
              <a:t> </a:t>
            </a:r>
            <a:r>
              <a:rPr lang="en-RU" dirty="0"/>
              <a:t>definition</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E82F2560-A1F0-0349-B282-3E020D45385C}"/>
                  </a:ext>
                </a:extLst>
              </p:cNvPr>
              <p:cNvSpPr/>
              <p:nvPr/>
            </p:nvSpPr>
            <p:spPr>
              <a:xfrm>
                <a:off x="1783210" y="1417580"/>
                <a:ext cx="2517228" cy="461665"/>
              </a:xfrm>
              <a:prstGeom prst="rect">
                <a:avLst/>
              </a:prstGeom>
            </p:spPr>
            <p:txBody>
              <a:bodyPr wrap="none">
                <a:spAutoFit/>
              </a:bodyPr>
              <a:lstStyle/>
              <a:p>
                <a14:m>
                  <m:oMath xmlns:m="http://schemas.openxmlformats.org/officeDocument/2006/math">
                    <m:r>
                      <a:rPr lang="en-RU" sz="2400" i="1" dirty="0">
                        <a:latin typeface="Cambria Math" panose="02040503050406030204" pitchFamily="18" charset="0"/>
                      </a:rPr>
                      <m:t>𝛾</m:t>
                    </m:r>
                    <m:d>
                      <m:dPr>
                        <m:ctrlPr>
                          <a:rPr lang="en-US" sz="2400" i="1" dirty="0">
                            <a:latin typeface="Cambria Math" panose="02040503050406030204" pitchFamily="18" charset="0"/>
                          </a:rPr>
                        </m:ctrlPr>
                      </m:dPr>
                      <m:e>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1</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2</m:t>
                            </m:r>
                          </m:sub>
                        </m:sSub>
                      </m:e>
                    </m:d>
                    <m:r>
                      <a:rPr lang="en-US" sz="2400" i="1" dirty="0">
                        <a:latin typeface="Cambria Math" panose="02040503050406030204" pitchFamily="18" charset="0"/>
                      </a:rPr>
                      <m:t>𝑑</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1</m:t>
                        </m:r>
                      </m:sub>
                    </m:sSub>
                    <m:r>
                      <a:rPr lang="en-US" sz="2400" i="1" dirty="0">
                        <a:latin typeface="Cambria Math" panose="02040503050406030204" pitchFamily="18" charset="0"/>
                      </a:rPr>
                      <m:t>𝑑</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2</m:t>
                        </m:r>
                      </m:sub>
                    </m:sSub>
                  </m:oMath>
                </a14:m>
                <a:r>
                  <a:rPr lang="en-RU" sz="2400" dirty="0"/>
                  <a:t> –</a:t>
                </a:r>
              </a:p>
            </p:txBody>
          </p:sp>
        </mc:Choice>
        <mc:Fallback xmlns="">
          <p:sp>
            <p:nvSpPr>
              <p:cNvPr id="5" name="Rectangle 4">
                <a:extLst>
                  <a:ext uri="{FF2B5EF4-FFF2-40B4-BE49-F238E27FC236}">
                    <a16:creationId xmlns:a16="http://schemas.microsoft.com/office/drawing/2014/main" id="{E82F2560-A1F0-0349-B282-3E020D45385C}"/>
                  </a:ext>
                </a:extLst>
              </p:cNvPr>
              <p:cNvSpPr>
                <a:spLocks noRot="1" noChangeAspect="1" noMove="1" noResize="1" noEditPoints="1" noAdjustHandles="1" noChangeArrowheads="1" noChangeShapeType="1" noTextEdit="1"/>
              </p:cNvSpPr>
              <p:nvPr/>
            </p:nvSpPr>
            <p:spPr>
              <a:xfrm>
                <a:off x="1783210" y="1417580"/>
                <a:ext cx="2517228" cy="461665"/>
              </a:xfrm>
              <a:prstGeom prst="rect">
                <a:avLst/>
              </a:prstGeom>
              <a:blipFill>
                <a:blip r:embed="rId3"/>
                <a:stretch>
                  <a:fillRect t="-10811" r="-2500" b="-27027"/>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B70B673E-79C2-0949-8DDF-7E9C67E68D7D}"/>
                  </a:ext>
                </a:extLst>
              </p:cNvPr>
              <p:cNvSpPr/>
              <p:nvPr/>
            </p:nvSpPr>
            <p:spPr>
              <a:xfrm>
                <a:off x="4257574" y="1430556"/>
                <a:ext cx="5081588" cy="830997"/>
              </a:xfrm>
              <a:prstGeom prst="rect">
                <a:avLst/>
              </a:prstGeom>
            </p:spPr>
            <p:txBody>
              <a:bodyPr wrap="square">
                <a:spAutoFit/>
              </a:bodyPr>
              <a:lstStyle/>
              <a:p>
                <a:r>
                  <a:rPr lang="en-RU" sz="2400" dirty="0"/>
                  <a:t>how much dirt we’re moving from </a:t>
                </a:r>
                <a14:m>
                  <m:oMath xmlns:m="http://schemas.openxmlformats.org/officeDocument/2006/math">
                    <m:r>
                      <a:rPr lang="en-RU" sz="2400" i="1" dirty="0">
                        <a:latin typeface="Cambria Math" panose="02040503050406030204" pitchFamily="18" charset="0"/>
                      </a:rPr>
                      <m:t>[</m:t>
                    </m:r>
                    <m:sSub>
                      <m:sSubPr>
                        <m:ctrlPr>
                          <a:rPr lang="en-US" sz="2400" i="1" dirty="0">
                            <a:latin typeface="Cambria Math" panose="02040503050406030204" pitchFamily="18" charset="0"/>
                          </a:rPr>
                        </m:ctrlPr>
                      </m:sSubPr>
                      <m:e>
                        <m:r>
                          <a:rPr lang="en-RU" sz="2400" i="1" dirty="0">
                            <a:latin typeface="Cambria Math" panose="02040503050406030204" pitchFamily="18" charset="0"/>
                          </a:rPr>
                          <m:t>𝑥</m:t>
                        </m:r>
                      </m:e>
                      <m:sub>
                        <m:r>
                          <a:rPr lang="en-US" sz="2400" i="1" dirty="0">
                            <a:latin typeface="Cambria Math" panose="02040503050406030204" pitchFamily="18" charset="0"/>
                          </a:rPr>
                          <m:t>1</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1</m:t>
                        </m:r>
                      </m:sub>
                    </m:sSub>
                    <m:r>
                      <a:rPr lang="en-US" sz="2400" i="1" dirty="0">
                        <a:latin typeface="Cambria Math" panose="02040503050406030204" pitchFamily="18" charset="0"/>
                      </a:rPr>
                      <m:t>+</m:t>
                    </m:r>
                    <m:r>
                      <a:rPr lang="en-US" sz="2400" i="1" dirty="0">
                        <a:latin typeface="Cambria Math" panose="02040503050406030204" pitchFamily="18" charset="0"/>
                      </a:rPr>
                      <m:t>𝑑</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1</m:t>
                        </m:r>
                      </m:sub>
                    </m:sSub>
                    <m:r>
                      <a:rPr lang="en-RU" sz="2400" i="1" dirty="0">
                        <a:latin typeface="Cambria Math" panose="02040503050406030204" pitchFamily="18" charset="0"/>
                      </a:rPr>
                      <m:t>]</m:t>
                    </m:r>
                  </m:oMath>
                </a14:m>
                <a:r>
                  <a:rPr lang="en-RU" sz="2400" dirty="0"/>
                  <a:t> to </a:t>
                </a:r>
                <a14:m>
                  <m:oMath xmlns:m="http://schemas.openxmlformats.org/officeDocument/2006/math">
                    <m:r>
                      <a:rPr lang="en-RU" sz="2400" i="1" dirty="0">
                        <a:latin typeface="Cambria Math" panose="02040503050406030204" pitchFamily="18" charset="0"/>
                      </a:rPr>
                      <m:t>[</m:t>
                    </m:r>
                    <m:sSub>
                      <m:sSubPr>
                        <m:ctrlPr>
                          <a:rPr lang="en-US" sz="2400" i="1" dirty="0">
                            <a:latin typeface="Cambria Math" panose="02040503050406030204" pitchFamily="18" charset="0"/>
                          </a:rPr>
                        </m:ctrlPr>
                      </m:sSubPr>
                      <m:e>
                        <m:r>
                          <a:rPr lang="en-RU" sz="2400" i="1" dirty="0">
                            <a:latin typeface="Cambria Math" panose="02040503050406030204" pitchFamily="18" charset="0"/>
                          </a:rPr>
                          <m:t>𝑥</m:t>
                        </m:r>
                      </m:e>
                      <m:sub>
                        <m:r>
                          <a:rPr lang="en-US" sz="2400" i="1" dirty="0">
                            <a:latin typeface="Cambria Math" panose="02040503050406030204" pitchFamily="18" charset="0"/>
                          </a:rPr>
                          <m:t>2</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2</m:t>
                        </m:r>
                      </m:sub>
                    </m:sSub>
                    <m:r>
                      <a:rPr lang="en-US" sz="2400" i="1" dirty="0">
                        <a:latin typeface="Cambria Math" panose="02040503050406030204" pitchFamily="18" charset="0"/>
                      </a:rPr>
                      <m:t>+</m:t>
                    </m:r>
                    <m:r>
                      <a:rPr lang="en-US" sz="2400" i="1" dirty="0">
                        <a:latin typeface="Cambria Math" panose="02040503050406030204" pitchFamily="18" charset="0"/>
                      </a:rPr>
                      <m:t>𝑑</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2</m:t>
                        </m:r>
                      </m:sub>
                    </m:sSub>
                    <m:r>
                      <a:rPr lang="en-RU" sz="2400" i="1" dirty="0">
                        <a:latin typeface="Cambria Math" panose="02040503050406030204" pitchFamily="18" charset="0"/>
                      </a:rPr>
                      <m:t>]</m:t>
                    </m:r>
                  </m:oMath>
                </a14:m>
                <a:endParaRPr lang="en-RU" sz="2400" dirty="0"/>
              </a:p>
            </p:txBody>
          </p:sp>
        </mc:Choice>
        <mc:Fallback xmlns="">
          <p:sp>
            <p:nvSpPr>
              <p:cNvPr id="6" name="Rectangle 5">
                <a:extLst>
                  <a:ext uri="{FF2B5EF4-FFF2-40B4-BE49-F238E27FC236}">
                    <a16:creationId xmlns:a16="http://schemas.microsoft.com/office/drawing/2014/main" id="{B70B673E-79C2-0949-8DDF-7E9C67E68D7D}"/>
                  </a:ext>
                </a:extLst>
              </p:cNvPr>
              <p:cNvSpPr>
                <a:spLocks noRot="1" noChangeAspect="1" noMove="1" noResize="1" noEditPoints="1" noAdjustHandles="1" noChangeArrowheads="1" noChangeShapeType="1" noTextEdit="1"/>
              </p:cNvSpPr>
              <p:nvPr/>
            </p:nvSpPr>
            <p:spPr>
              <a:xfrm>
                <a:off x="4257574" y="1430556"/>
                <a:ext cx="5081588" cy="830997"/>
              </a:xfrm>
              <a:prstGeom prst="rect">
                <a:avLst/>
              </a:prstGeom>
              <a:blipFill>
                <a:blip r:embed="rId4"/>
                <a:stretch>
                  <a:fillRect l="-1746" t="-6061" b="-16667"/>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7" name="Content Placeholder 1">
                <a:extLst>
                  <a:ext uri="{FF2B5EF4-FFF2-40B4-BE49-F238E27FC236}">
                    <a16:creationId xmlns:a16="http://schemas.microsoft.com/office/drawing/2014/main" id="{568B6BB4-AD64-6E47-9F19-DD7D3EA849D2}"/>
                  </a:ext>
                </a:extLst>
              </p:cNvPr>
              <p:cNvSpPr txBox="1">
                <a:spLocks/>
              </p:cNvSpPr>
              <p:nvPr/>
            </p:nvSpPr>
            <p:spPr>
              <a:xfrm>
                <a:off x="838200" y="5015644"/>
                <a:ext cx="10515600" cy="765843"/>
              </a:xfrm>
              <a:prstGeom prst="rect">
                <a:avLst/>
              </a:prstGeom>
            </p:spPr>
            <p:txBody>
              <a:bodyPr vert="horz" lIns="91440" tIns="45720" rIns="91440" bIns="45720" rtlCol="0">
                <a:normAutofit/>
              </a:bodyPr>
              <a:lstStyle>
                <a:lvl1pPr marL="288000" indent="-288000" algn="l" defTabSz="914400" rtl="0" eaLnBrk="1" fontAlgn="ctr" latinLnBrk="0" hangingPunct="1">
                  <a:lnSpc>
                    <a:spcPct val="125000"/>
                  </a:lnSpc>
                  <a:spcBef>
                    <a:spcPts val="700"/>
                  </a:spcBef>
                  <a:buClr>
                    <a:schemeClr val="tx2"/>
                  </a:buClr>
                  <a:buSzPct val="70000"/>
                  <a:buFont typeface="Menlo Bold" panose="020B0609030804020204" pitchFamily="49" charset="0"/>
                  <a:buChar char="▶"/>
                  <a:defRPr sz="2400" kern="1200">
                    <a:solidFill>
                      <a:schemeClr val="tx1"/>
                    </a:solidFill>
                    <a:latin typeface="+mn-lt"/>
                    <a:ea typeface="+mn-ea"/>
                    <a:cs typeface="+mn-cs"/>
                  </a:defRPr>
                </a:lvl1pPr>
                <a:lvl2pPr marL="648000" indent="-288000" algn="l" defTabSz="914400" rtl="0" eaLnBrk="1" fontAlgn="ctr" latinLnBrk="0" hangingPunct="1">
                  <a:lnSpc>
                    <a:spcPct val="125000"/>
                  </a:lnSpc>
                  <a:spcBef>
                    <a:spcPts val="700"/>
                  </a:spcBef>
                  <a:buClr>
                    <a:schemeClr val="tx1"/>
                  </a:buClr>
                  <a:buFont typeface="System Font Regular"/>
                  <a:buChar char="–"/>
                  <a:defRPr sz="2000" kern="1200">
                    <a:solidFill>
                      <a:schemeClr val="tx1"/>
                    </a:solidFill>
                    <a:latin typeface="+mn-lt"/>
                    <a:ea typeface="+mn-ea"/>
                    <a:cs typeface="+mn-cs"/>
                  </a:defRPr>
                </a:lvl2pPr>
                <a:lvl3pPr marL="954000" indent="-288000" algn="l" defTabSz="914400" rtl="0" eaLnBrk="1" fontAlgn="ctr" latinLnBrk="0" hangingPunct="1">
                  <a:lnSpc>
                    <a:spcPct val="125000"/>
                  </a:lnSpc>
                  <a:spcBef>
                    <a:spcPts val="700"/>
                  </a:spcBef>
                  <a:buClr>
                    <a:schemeClr val="tx1"/>
                  </a:buClr>
                  <a:buFont typeface="System Font Regular"/>
                  <a:buChar char="–"/>
                  <a:defRPr sz="1800" kern="1200">
                    <a:solidFill>
                      <a:schemeClr val="tx1"/>
                    </a:solidFill>
                    <a:latin typeface="+mn-lt"/>
                    <a:ea typeface="+mn-ea"/>
                    <a:cs typeface="+mn-cs"/>
                  </a:defRPr>
                </a:lvl3pPr>
                <a:lvl4pPr marL="12384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4pPr>
                <a:lvl5pPr marL="15480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RU" dirty="0"/>
                  <a:t>Since we want to convert </a:t>
                </a:r>
                <a14:m>
                  <m:oMath xmlns:m="http://schemas.openxmlformats.org/officeDocument/2006/math">
                    <m:r>
                      <a:rPr lang="en-RU" i="1" dirty="0" smtClean="0">
                        <a:latin typeface="Cambria Math" panose="02040503050406030204" pitchFamily="18" charset="0"/>
                      </a:rPr>
                      <m:t>𝑃</m:t>
                    </m:r>
                  </m:oMath>
                </a14:m>
                <a:r>
                  <a:rPr lang="en-RU" dirty="0"/>
                  <a:t> to </a:t>
                </a:r>
                <a14:m>
                  <m:oMath xmlns:m="http://schemas.openxmlformats.org/officeDocument/2006/math">
                    <m:r>
                      <a:rPr lang="en-RU" i="1" dirty="0" smtClean="0">
                        <a:latin typeface="Cambria Math" panose="02040503050406030204" pitchFamily="18" charset="0"/>
                      </a:rPr>
                      <m:t>𝑄</m:t>
                    </m:r>
                  </m:oMath>
                </a14:m>
                <a:r>
                  <a:rPr lang="en-RU" dirty="0"/>
                  <a:t>, the plan has to satisfy:</a:t>
                </a:r>
              </a:p>
            </p:txBody>
          </p:sp>
        </mc:Choice>
        <mc:Fallback xmlns="">
          <p:sp>
            <p:nvSpPr>
              <p:cNvPr id="7" name="Content Placeholder 1">
                <a:extLst>
                  <a:ext uri="{FF2B5EF4-FFF2-40B4-BE49-F238E27FC236}">
                    <a16:creationId xmlns:a16="http://schemas.microsoft.com/office/drawing/2014/main" id="{568B6BB4-AD64-6E47-9F19-DD7D3EA849D2}"/>
                  </a:ext>
                </a:extLst>
              </p:cNvPr>
              <p:cNvSpPr txBox="1">
                <a:spLocks noRot="1" noChangeAspect="1" noMove="1" noResize="1" noEditPoints="1" noAdjustHandles="1" noChangeArrowheads="1" noChangeShapeType="1" noTextEdit="1"/>
              </p:cNvSpPr>
              <p:nvPr/>
            </p:nvSpPr>
            <p:spPr>
              <a:xfrm>
                <a:off x="838200" y="5015644"/>
                <a:ext cx="10515600" cy="765843"/>
              </a:xfrm>
              <a:prstGeom prst="rect">
                <a:avLst/>
              </a:prstGeom>
              <a:blipFill>
                <a:blip r:embed="rId5"/>
                <a:stretch>
                  <a:fillRect l="-362"/>
                </a:stretch>
              </a:blipFill>
            </p:spPr>
            <p:txBody>
              <a:bodyPr/>
              <a:lstStyle/>
              <a:p>
                <a:r>
                  <a:rPr lang="en-RU">
                    <a:noFill/>
                  </a:rPr>
                  <a:t> </a:t>
                </a:r>
              </a:p>
            </p:txBody>
          </p:sp>
        </mc:Fallback>
      </mc:AlternateContent>
      <p:grpSp>
        <p:nvGrpSpPr>
          <p:cNvPr id="10" name="Group 9">
            <a:extLst>
              <a:ext uri="{FF2B5EF4-FFF2-40B4-BE49-F238E27FC236}">
                <a16:creationId xmlns:a16="http://schemas.microsoft.com/office/drawing/2014/main" id="{B513794B-35F8-784A-868B-FA1B35A7003E}"/>
              </a:ext>
            </a:extLst>
          </p:cNvPr>
          <p:cNvGrpSpPr/>
          <p:nvPr/>
        </p:nvGrpSpPr>
        <p:grpSpPr>
          <a:xfrm>
            <a:off x="2162674" y="5629170"/>
            <a:ext cx="7866651" cy="800925"/>
            <a:chOff x="2454722" y="3685350"/>
            <a:chExt cx="7866651" cy="800925"/>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19C3219-6846-D94C-9F87-2FCC23F30C16}"/>
                    </a:ext>
                  </a:extLst>
                </p:cNvPr>
                <p:cNvSpPr txBox="1"/>
                <p:nvPr/>
              </p:nvSpPr>
              <p:spPr>
                <a:xfrm>
                  <a:off x="2454722" y="3685350"/>
                  <a:ext cx="3314305" cy="8009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supHide m:val="on"/>
                            <m:ctrlPr>
                              <a:rPr lang="en-US" sz="2400" b="0" i="1" smtClean="0">
                                <a:latin typeface="Cambria Math" panose="02040503050406030204" pitchFamily="18" charset="0"/>
                              </a:rPr>
                            </m:ctrlPr>
                          </m:naryPr>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sub>
                          <m:sup/>
                          <m:e>
                            <m:r>
                              <a:rPr lang="en-US" sz="2400" b="0" i="1" smtClean="0">
                                <a:latin typeface="Cambria Math" panose="02040503050406030204" pitchFamily="18" charset="0"/>
                              </a:rPr>
                              <m:t>𝛾</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e>
                        </m:nary>
                        <m:r>
                          <a:rPr lang="en-US" sz="2400" b="0" i="1" smtClean="0">
                            <a:latin typeface="Cambria Math" panose="02040503050406030204" pitchFamily="18" charset="0"/>
                          </a:rPr>
                          <m:t>=</m:t>
                        </m:r>
                        <m:r>
                          <a:rPr lang="en-US" sz="2400" b="0" i="1" smtClean="0">
                            <a:latin typeface="Cambria Math" panose="02040503050406030204" pitchFamily="18" charset="0"/>
                          </a:rPr>
                          <m:t>𝑄</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r>
                          <a:rPr lang="en-US" sz="2400" b="0" i="1" smtClean="0">
                            <a:latin typeface="Cambria Math" panose="02040503050406030204" pitchFamily="18" charset="0"/>
                          </a:rPr>
                          <m:t>,</m:t>
                        </m:r>
                      </m:oMath>
                    </m:oMathPara>
                  </a14:m>
                  <a:endParaRPr lang="en-RU" sz="2400" dirty="0"/>
                </a:p>
              </p:txBody>
            </p:sp>
          </mc:Choice>
          <mc:Fallback xmlns="">
            <p:sp>
              <p:nvSpPr>
                <p:cNvPr id="8" name="TextBox 7">
                  <a:extLst>
                    <a:ext uri="{FF2B5EF4-FFF2-40B4-BE49-F238E27FC236}">
                      <a16:creationId xmlns:a16="http://schemas.microsoft.com/office/drawing/2014/main" id="{919C3219-6846-D94C-9F87-2FCC23F30C16}"/>
                    </a:ext>
                  </a:extLst>
                </p:cNvPr>
                <p:cNvSpPr txBox="1">
                  <a:spLocks noRot="1" noChangeAspect="1" noMove="1" noResize="1" noEditPoints="1" noAdjustHandles="1" noChangeArrowheads="1" noChangeShapeType="1" noTextEdit="1"/>
                </p:cNvSpPr>
                <p:nvPr/>
              </p:nvSpPr>
              <p:spPr>
                <a:xfrm>
                  <a:off x="2454722" y="3685350"/>
                  <a:ext cx="3314305" cy="800925"/>
                </a:xfrm>
                <a:prstGeom prst="rect">
                  <a:avLst/>
                </a:prstGeom>
                <a:blipFill>
                  <a:blip r:embed="rId6"/>
                  <a:stretch>
                    <a:fillRect l="-38168" t="-198438" b="-271875"/>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DAC16AA-A0C0-8845-B160-32007B592CB5}"/>
                    </a:ext>
                  </a:extLst>
                </p:cNvPr>
                <p:cNvSpPr txBox="1"/>
                <p:nvPr/>
              </p:nvSpPr>
              <p:spPr>
                <a:xfrm>
                  <a:off x="7069585" y="3685350"/>
                  <a:ext cx="3251788" cy="8009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supHide m:val="on"/>
                            <m:ctrlPr>
                              <a:rPr lang="en-US" sz="2400" b="0" i="1" smtClean="0">
                                <a:latin typeface="Cambria Math" panose="02040503050406030204" pitchFamily="18" charset="0"/>
                              </a:rPr>
                            </m:ctrlPr>
                          </m:naryPr>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sub>
                          <m:sup/>
                          <m:e>
                            <m:r>
                              <a:rPr lang="en-US" sz="2400" b="0" i="1" smtClean="0">
                                <a:latin typeface="Cambria Math" panose="02040503050406030204" pitchFamily="18" charset="0"/>
                              </a:rPr>
                              <m:t>𝛾</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nary>
                        <m:r>
                          <a:rPr lang="en-US" sz="2400" b="0" i="1" smtClean="0">
                            <a:latin typeface="Cambria Math" panose="02040503050406030204" pitchFamily="18" charset="0"/>
                          </a:rPr>
                          <m:t>=</m:t>
                        </m:r>
                        <m:r>
                          <a:rPr lang="en-US" sz="2400" b="0" i="1" smtClean="0">
                            <a:latin typeface="Cambria Math" panose="02040503050406030204" pitchFamily="18" charset="0"/>
                          </a:rPr>
                          <m:t>𝑃</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e>
                        </m:d>
                      </m:oMath>
                    </m:oMathPara>
                  </a14:m>
                  <a:endParaRPr lang="en-RU" sz="2400" dirty="0"/>
                </a:p>
              </p:txBody>
            </p:sp>
          </mc:Choice>
          <mc:Fallback xmlns="">
            <p:sp>
              <p:nvSpPr>
                <p:cNvPr id="9" name="TextBox 8">
                  <a:extLst>
                    <a:ext uri="{FF2B5EF4-FFF2-40B4-BE49-F238E27FC236}">
                      <a16:creationId xmlns:a16="http://schemas.microsoft.com/office/drawing/2014/main" id="{6DAC16AA-A0C0-8845-B160-32007B592CB5}"/>
                    </a:ext>
                  </a:extLst>
                </p:cNvPr>
                <p:cNvSpPr txBox="1">
                  <a:spLocks noRot="1" noChangeAspect="1" noMove="1" noResize="1" noEditPoints="1" noAdjustHandles="1" noChangeArrowheads="1" noChangeShapeType="1" noTextEdit="1"/>
                </p:cNvSpPr>
                <p:nvPr/>
              </p:nvSpPr>
              <p:spPr>
                <a:xfrm>
                  <a:off x="7069585" y="3685350"/>
                  <a:ext cx="3251788" cy="800925"/>
                </a:xfrm>
                <a:prstGeom prst="rect">
                  <a:avLst/>
                </a:prstGeom>
                <a:blipFill>
                  <a:blip r:embed="rId7"/>
                  <a:stretch>
                    <a:fillRect l="-38911" t="-198438" b="-271875"/>
                  </a:stretch>
                </a:blipFill>
              </p:spPr>
              <p:txBody>
                <a:bodyPr/>
                <a:lstStyle/>
                <a:p>
                  <a:r>
                    <a:rPr lang="en-RU">
                      <a:noFill/>
                    </a:rPr>
                    <a:t> </a:t>
                  </a:r>
                </a:p>
              </p:txBody>
            </p:sp>
          </mc:Fallback>
        </mc:AlternateContent>
      </p:grpSp>
      <mc:AlternateContent xmlns:mc="http://schemas.openxmlformats.org/markup-compatibility/2006" xmlns:a14="http://schemas.microsoft.com/office/drawing/2010/main">
        <mc:Choice Requires="a14">
          <p:sp>
            <p:nvSpPr>
              <p:cNvPr id="11" name="Content Placeholder 1">
                <a:extLst>
                  <a:ext uri="{FF2B5EF4-FFF2-40B4-BE49-F238E27FC236}">
                    <a16:creationId xmlns:a16="http://schemas.microsoft.com/office/drawing/2014/main" id="{9E0649AC-CCB6-0947-BF95-28AEE7223693}"/>
                  </a:ext>
                </a:extLst>
              </p:cNvPr>
              <p:cNvSpPr txBox="1">
                <a:spLocks/>
              </p:cNvSpPr>
              <p:nvPr/>
            </p:nvSpPr>
            <p:spPr>
              <a:xfrm>
                <a:off x="838200" y="2320680"/>
                <a:ext cx="10515600" cy="765843"/>
              </a:xfrm>
              <a:prstGeom prst="rect">
                <a:avLst/>
              </a:prstGeom>
            </p:spPr>
            <p:txBody>
              <a:bodyPr vert="horz" lIns="91440" tIns="45720" rIns="91440" bIns="45720" rtlCol="0">
                <a:normAutofit/>
              </a:bodyPr>
              <a:lstStyle>
                <a:lvl1pPr marL="288000" indent="-288000" algn="l" defTabSz="914400" rtl="0" eaLnBrk="1" fontAlgn="ctr" latinLnBrk="0" hangingPunct="1">
                  <a:lnSpc>
                    <a:spcPct val="125000"/>
                  </a:lnSpc>
                  <a:spcBef>
                    <a:spcPts val="700"/>
                  </a:spcBef>
                  <a:buClr>
                    <a:schemeClr val="tx2"/>
                  </a:buClr>
                  <a:buSzPct val="70000"/>
                  <a:buFont typeface="Menlo Bold" panose="020B0609030804020204" pitchFamily="49" charset="0"/>
                  <a:buChar char="▶"/>
                  <a:defRPr sz="2400" kern="1200">
                    <a:solidFill>
                      <a:schemeClr val="tx1"/>
                    </a:solidFill>
                    <a:latin typeface="+mn-lt"/>
                    <a:ea typeface="+mn-ea"/>
                    <a:cs typeface="+mn-cs"/>
                  </a:defRPr>
                </a:lvl1pPr>
                <a:lvl2pPr marL="648000" indent="-288000" algn="l" defTabSz="914400" rtl="0" eaLnBrk="1" fontAlgn="ctr" latinLnBrk="0" hangingPunct="1">
                  <a:lnSpc>
                    <a:spcPct val="125000"/>
                  </a:lnSpc>
                  <a:spcBef>
                    <a:spcPts val="700"/>
                  </a:spcBef>
                  <a:buClr>
                    <a:schemeClr val="tx1"/>
                  </a:buClr>
                  <a:buFont typeface="System Font Regular"/>
                  <a:buChar char="–"/>
                  <a:defRPr sz="2000" kern="1200">
                    <a:solidFill>
                      <a:schemeClr val="tx1"/>
                    </a:solidFill>
                    <a:latin typeface="+mn-lt"/>
                    <a:ea typeface="+mn-ea"/>
                    <a:cs typeface="+mn-cs"/>
                  </a:defRPr>
                </a:lvl2pPr>
                <a:lvl3pPr marL="954000" indent="-288000" algn="l" defTabSz="914400" rtl="0" eaLnBrk="1" fontAlgn="ctr" latinLnBrk="0" hangingPunct="1">
                  <a:lnSpc>
                    <a:spcPct val="125000"/>
                  </a:lnSpc>
                  <a:spcBef>
                    <a:spcPts val="700"/>
                  </a:spcBef>
                  <a:buClr>
                    <a:schemeClr val="tx1"/>
                  </a:buClr>
                  <a:buFont typeface="System Font Regular"/>
                  <a:buChar char="–"/>
                  <a:defRPr sz="1800" kern="1200">
                    <a:solidFill>
                      <a:schemeClr val="tx1"/>
                    </a:solidFill>
                    <a:latin typeface="+mn-lt"/>
                    <a:ea typeface="+mn-ea"/>
                    <a:cs typeface="+mn-cs"/>
                  </a:defRPr>
                </a:lvl3pPr>
                <a:lvl4pPr marL="12384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4pPr>
                <a:lvl5pPr marL="15480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Then, </a:t>
                </a:r>
                <a:r>
                  <a:rPr lang="en-RU" dirty="0"/>
                  <a:t>the cost of moving from </a:t>
                </a:r>
                <a14:m>
                  <m:oMath xmlns:m="http://schemas.openxmlformats.org/officeDocument/2006/math">
                    <m:r>
                      <a:rPr lang="en-RU" i="1" dirty="0">
                        <a:latin typeface="Cambria Math" panose="02040503050406030204" pitchFamily="18" charset="0"/>
                      </a:rPr>
                      <m:t>[</m:t>
                    </m:r>
                    <m:sSub>
                      <m:sSubPr>
                        <m:ctrlPr>
                          <a:rPr lang="en-US" i="1" dirty="0">
                            <a:latin typeface="Cambria Math" panose="02040503050406030204" pitchFamily="18" charset="0"/>
                          </a:rPr>
                        </m:ctrlPr>
                      </m:sSubPr>
                      <m:e>
                        <m:r>
                          <a:rPr lang="en-RU" i="1" dirty="0">
                            <a:latin typeface="Cambria Math" panose="02040503050406030204" pitchFamily="18" charset="0"/>
                          </a:rPr>
                          <m:t>𝑥</m:t>
                        </m:r>
                      </m:e>
                      <m:sub>
                        <m:r>
                          <a:rPr lang="en-US" i="1" dirty="0">
                            <a:latin typeface="Cambria Math" panose="02040503050406030204" pitchFamily="18" charset="0"/>
                          </a:rPr>
                          <m:t>1</m:t>
                        </m:r>
                      </m:sub>
                    </m:sSub>
                    <m:r>
                      <a:rPr lang="en-US" i="1" dirty="0">
                        <a:latin typeface="Cambria Math" panose="02040503050406030204" pitchFamily="18" charset="0"/>
                      </a:rPr>
                      <m:t>,</m:t>
                    </m:r>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1</m:t>
                        </m:r>
                      </m:sub>
                    </m:sSub>
                    <m:r>
                      <a:rPr lang="en-US" i="1" dirty="0">
                        <a:latin typeface="Cambria Math" panose="02040503050406030204" pitchFamily="18" charset="0"/>
                      </a:rPr>
                      <m:t>+</m:t>
                    </m:r>
                    <m:r>
                      <a:rPr lang="en-US" i="1" dirty="0">
                        <a:latin typeface="Cambria Math" panose="02040503050406030204" pitchFamily="18" charset="0"/>
                      </a:rPr>
                      <m:t>𝑑</m:t>
                    </m:r>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1</m:t>
                        </m:r>
                      </m:sub>
                    </m:sSub>
                    <m:r>
                      <a:rPr lang="en-RU" i="1" dirty="0">
                        <a:latin typeface="Cambria Math" panose="02040503050406030204" pitchFamily="18" charset="0"/>
                      </a:rPr>
                      <m:t>]</m:t>
                    </m:r>
                  </m:oMath>
                </a14:m>
                <a:r>
                  <a:rPr lang="en-RU" dirty="0"/>
                  <a:t> to </a:t>
                </a:r>
                <a14:m>
                  <m:oMath xmlns:m="http://schemas.openxmlformats.org/officeDocument/2006/math">
                    <m:r>
                      <a:rPr lang="en-RU" i="1" dirty="0">
                        <a:latin typeface="Cambria Math" panose="02040503050406030204" pitchFamily="18" charset="0"/>
                      </a:rPr>
                      <m:t>[</m:t>
                    </m:r>
                    <m:sSub>
                      <m:sSubPr>
                        <m:ctrlPr>
                          <a:rPr lang="en-US" i="1" dirty="0">
                            <a:latin typeface="Cambria Math" panose="02040503050406030204" pitchFamily="18" charset="0"/>
                          </a:rPr>
                        </m:ctrlPr>
                      </m:sSubPr>
                      <m:e>
                        <m:r>
                          <a:rPr lang="en-RU" i="1" dirty="0">
                            <a:latin typeface="Cambria Math" panose="02040503050406030204" pitchFamily="18" charset="0"/>
                          </a:rPr>
                          <m:t>𝑥</m:t>
                        </m:r>
                      </m:e>
                      <m:sub>
                        <m:r>
                          <a:rPr lang="en-US" i="1" dirty="0">
                            <a:latin typeface="Cambria Math" panose="02040503050406030204" pitchFamily="18" charset="0"/>
                          </a:rPr>
                          <m:t>2</m:t>
                        </m:r>
                      </m:sub>
                    </m:sSub>
                    <m:r>
                      <a:rPr lang="en-US" i="1" dirty="0">
                        <a:latin typeface="Cambria Math" panose="02040503050406030204" pitchFamily="18" charset="0"/>
                      </a:rPr>
                      <m:t>,</m:t>
                    </m:r>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2</m:t>
                        </m:r>
                      </m:sub>
                    </m:sSub>
                    <m:r>
                      <a:rPr lang="en-US" i="1" dirty="0">
                        <a:latin typeface="Cambria Math" panose="02040503050406030204" pitchFamily="18" charset="0"/>
                      </a:rPr>
                      <m:t>+</m:t>
                    </m:r>
                    <m:r>
                      <a:rPr lang="en-US" i="1" dirty="0">
                        <a:latin typeface="Cambria Math" panose="02040503050406030204" pitchFamily="18" charset="0"/>
                      </a:rPr>
                      <m:t>𝑑</m:t>
                    </m:r>
                    <m:sSub>
                      <m:sSubPr>
                        <m:ctrlPr>
                          <a:rPr lang="en-US" i="1" dirty="0">
                            <a:latin typeface="Cambria Math" panose="02040503050406030204" pitchFamily="18" charset="0"/>
                          </a:rPr>
                        </m:ctrlPr>
                      </m:sSubPr>
                      <m:e>
                        <m:r>
                          <a:rPr lang="en-US" i="1" dirty="0">
                            <a:latin typeface="Cambria Math" panose="02040503050406030204" pitchFamily="18" charset="0"/>
                          </a:rPr>
                          <m:t>𝑥</m:t>
                        </m:r>
                      </m:e>
                      <m:sub>
                        <m:r>
                          <a:rPr lang="en-US" i="1" dirty="0">
                            <a:latin typeface="Cambria Math" panose="02040503050406030204" pitchFamily="18" charset="0"/>
                          </a:rPr>
                          <m:t>2</m:t>
                        </m:r>
                      </m:sub>
                    </m:sSub>
                    <m:r>
                      <a:rPr lang="en-RU" i="1" dirty="0">
                        <a:latin typeface="Cambria Math" panose="02040503050406030204" pitchFamily="18" charset="0"/>
                      </a:rPr>
                      <m:t>] </m:t>
                    </m:r>
                  </m:oMath>
                </a14:m>
                <a:r>
                  <a:rPr lang="en-RU" dirty="0"/>
                  <a:t>is:</a:t>
                </a:r>
              </a:p>
            </p:txBody>
          </p:sp>
        </mc:Choice>
        <mc:Fallback xmlns="">
          <p:sp>
            <p:nvSpPr>
              <p:cNvPr id="11" name="Content Placeholder 1">
                <a:extLst>
                  <a:ext uri="{FF2B5EF4-FFF2-40B4-BE49-F238E27FC236}">
                    <a16:creationId xmlns:a16="http://schemas.microsoft.com/office/drawing/2014/main" id="{9E0649AC-CCB6-0947-BF95-28AEE7223693}"/>
                  </a:ext>
                </a:extLst>
              </p:cNvPr>
              <p:cNvSpPr txBox="1">
                <a:spLocks noRot="1" noChangeAspect="1" noMove="1" noResize="1" noEditPoints="1" noAdjustHandles="1" noChangeArrowheads="1" noChangeShapeType="1" noTextEdit="1"/>
              </p:cNvSpPr>
              <p:nvPr/>
            </p:nvSpPr>
            <p:spPr>
              <a:xfrm>
                <a:off x="838200" y="2320680"/>
                <a:ext cx="10515600" cy="765843"/>
              </a:xfrm>
              <a:prstGeom prst="rect">
                <a:avLst/>
              </a:prstGeom>
              <a:blipFill>
                <a:blip r:embed="rId8"/>
                <a:stretch>
                  <a:fillRect l="-362"/>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226BE6B6-8645-F742-8C44-66B4ECED7849}"/>
                  </a:ext>
                </a:extLst>
              </p:cNvPr>
              <p:cNvSpPr/>
              <p:nvPr/>
            </p:nvSpPr>
            <p:spPr>
              <a:xfrm>
                <a:off x="4080383" y="3017787"/>
                <a:ext cx="4031232"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RU" sz="2400" i="1" dirty="0" smtClean="0">
                              <a:latin typeface="Cambria Math" panose="02040503050406030204" pitchFamily="18" charset="0"/>
                            </a:rPr>
                          </m:ctrlPr>
                        </m:dPr>
                        <m:e>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𝑥</m:t>
                              </m:r>
                            </m:e>
                            <m:sub>
                              <m:r>
                                <a:rPr lang="en-US" sz="2400" b="0" i="1" dirty="0" smtClean="0">
                                  <a:latin typeface="Cambria Math" panose="02040503050406030204" pitchFamily="18" charset="0"/>
                                </a:rPr>
                                <m:t>2</m:t>
                              </m:r>
                            </m:sub>
                          </m:sSub>
                          <m:r>
                            <a:rPr lang="en-US" sz="2400" b="0" i="1" dirty="0" smtClean="0">
                              <a:latin typeface="Cambria Math" panose="02040503050406030204" pitchFamily="18" charset="0"/>
                            </a:rPr>
                            <m:t>−</m:t>
                          </m:r>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𝑥</m:t>
                              </m:r>
                            </m:e>
                            <m:sub>
                              <m:r>
                                <a:rPr lang="en-US" sz="2400" b="0" i="1" dirty="0" smtClean="0">
                                  <a:latin typeface="Cambria Math" panose="02040503050406030204" pitchFamily="18" charset="0"/>
                                </a:rPr>
                                <m:t>1</m:t>
                              </m:r>
                            </m:sub>
                          </m:sSub>
                        </m:e>
                      </m:d>
                      <m:r>
                        <a:rPr lang="en-US" sz="2400" b="0" i="1" dirty="0" smtClean="0">
                          <a:latin typeface="Cambria Math" panose="02040503050406030204" pitchFamily="18" charset="0"/>
                        </a:rPr>
                        <m:t>⋅</m:t>
                      </m:r>
                      <m:r>
                        <a:rPr lang="en-RU" sz="2400" i="1" dirty="0">
                          <a:latin typeface="Cambria Math" panose="02040503050406030204" pitchFamily="18" charset="0"/>
                        </a:rPr>
                        <m:t>𝛾</m:t>
                      </m:r>
                      <m:d>
                        <m:dPr>
                          <m:ctrlPr>
                            <a:rPr lang="en-US" sz="2400" i="1" dirty="0">
                              <a:latin typeface="Cambria Math" panose="02040503050406030204" pitchFamily="18" charset="0"/>
                            </a:rPr>
                          </m:ctrlPr>
                        </m:dPr>
                        <m:e>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1</m:t>
                              </m:r>
                            </m:sub>
                          </m:sSub>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2</m:t>
                              </m:r>
                            </m:sub>
                          </m:sSub>
                        </m:e>
                      </m:d>
                      <m:r>
                        <a:rPr lang="en-US" sz="2400" i="1" dirty="0">
                          <a:latin typeface="Cambria Math" panose="02040503050406030204" pitchFamily="18" charset="0"/>
                        </a:rPr>
                        <m:t>𝑑</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1</m:t>
                          </m:r>
                        </m:sub>
                      </m:sSub>
                      <m:r>
                        <a:rPr lang="en-US" sz="2400" i="1" dirty="0">
                          <a:latin typeface="Cambria Math" panose="02040503050406030204" pitchFamily="18" charset="0"/>
                        </a:rPr>
                        <m:t>𝑑</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𝑥</m:t>
                          </m:r>
                        </m:e>
                        <m:sub>
                          <m:r>
                            <a:rPr lang="en-US" sz="2400" i="1" dirty="0">
                              <a:latin typeface="Cambria Math" panose="02040503050406030204" pitchFamily="18" charset="0"/>
                            </a:rPr>
                            <m:t>2</m:t>
                          </m:r>
                        </m:sub>
                      </m:sSub>
                    </m:oMath>
                  </m:oMathPara>
                </a14:m>
                <a:endParaRPr lang="en-RU" sz="2400" dirty="0"/>
              </a:p>
            </p:txBody>
          </p:sp>
        </mc:Choice>
        <mc:Fallback xmlns="">
          <p:sp>
            <p:nvSpPr>
              <p:cNvPr id="12" name="Rectangle 11">
                <a:extLst>
                  <a:ext uri="{FF2B5EF4-FFF2-40B4-BE49-F238E27FC236}">
                    <a16:creationId xmlns:a16="http://schemas.microsoft.com/office/drawing/2014/main" id="{226BE6B6-8645-F742-8C44-66B4ECED7849}"/>
                  </a:ext>
                </a:extLst>
              </p:cNvPr>
              <p:cNvSpPr>
                <a:spLocks noRot="1" noChangeAspect="1" noMove="1" noResize="1" noEditPoints="1" noAdjustHandles="1" noChangeArrowheads="1" noChangeShapeType="1" noTextEdit="1"/>
              </p:cNvSpPr>
              <p:nvPr/>
            </p:nvSpPr>
            <p:spPr>
              <a:xfrm>
                <a:off x="4080383" y="3017787"/>
                <a:ext cx="4031232" cy="461665"/>
              </a:xfrm>
              <a:prstGeom prst="rect">
                <a:avLst/>
              </a:prstGeom>
              <a:blipFill>
                <a:blip r:embed="rId9"/>
                <a:stretch>
                  <a:fillRect b="-8108"/>
                </a:stretch>
              </a:blipFill>
            </p:spPr>
            <p:txBody>
              <a:bodyPr/>
              <a:lstStyle/>
              <a:p>
                <a:r>
                  <a:rPr lang="en-RU">
                    <a:noFill/>
                  </a:rPr>
                  <a:t> </a:t>
                </a:r>
              </a:p>
            </p:txBody>
          </p:sp>
        </mc:Fallback>
      </mc:AlternateContent>
      <p:sp>
        <p:nvSpPr>
          <p:cNvPr id="14" name="Content Placeholder 1">
            <a:extLst>
              <a:ext uri="{FF2B5EF4-FFF2-40B4-BE49-F238E27FC236}">
                <a16:creationId xmlns:a16="http://schemas.microsoft.com/office/drawing/2014/main" id="{22FF5C06-8798-414A-93FE-E42EAC0D71BB}"/>
              </a:ext>
            </a:extLst>
          </p:cNvPr>
          <p:cNvSpPr txBox="1">
            <a:spLocks/>
          </p:cNvSpPr>
          <p:nvPr/>
        </p:nvSpPr>
        <p:spPr>
          <a:xfrm>
            <a:off x="838200" y="3535120"/>
            <a:ext cx="10515600" cy="765843"/>
          </a:xfrm>
          <a:prstGeom prst="rect">
            <a:avLst/>
          </a:prstGeom>
        </p:spPr>
        <p:txBody>
          <a:bodyPr vert="horz" lIns="91440" tIns="45720" rIns="91440" bIns="45720" rtlCol="0">
            <a:normAutofit/>
          </a:bodyPr>
          <a:lstStyle>
            <a:lvl1pPr marL="288000" indent="-288000" algn="l" defTabSz="914400" rtl="0" eaLnBrk="1" fontAlgn="ctr" latinLnBrk="0" hangingPunct="1">
              <a:lnSpc>
                <a:spcPct val="125000"/>
              </a:lnSpc>
              <a:spcBef>
                <a:spcPts val="700"/>
              </a:spcBef>
              <a:buClr>
                <a:schemeClr val="tx2"/>
              </a:buClr>
              <a:buSzPct val="70000"/>
              <a:buFont typeface="Menlo Bold" panose="020B0609030804020204" pitchFamily="49" charset="0"/>
              <a:buChar char="▶"/>
              <a:defRPr sz="2400" kern="1200">
                <a:solidFill>
                  <a:schemeClr val="tx1"/>
                </a:solidFill>
                <a:latin typeface="+mn-lt"/>
                <a:ea typeface="+mn-ea"/>
                <a:cs typeface="+mn-cs"/>
              </a:defRPr>
            </a:lvl1pPr>
            <a:lvl2pPr marL="648000" indent="-288000" algn="l" defTabSz="914400" rtl="0" eaLnBrk="1" fontAlgn="ctr" latinLnBrk="0" hangingPunct="1">
              <a:lnSpc>
                <a:spcPct val="125000"/>
              </a:lnSpc>
              <a:spcBef>
                <a:spcPts val="700"/>
              </a:spcBef>
              <a:buClr>
                <a:schemeClr val="tx1"/>
              </a:buClr>
              <a:buFont typeface="System Font Regular"/>
              <a:buChar char="–"/>
              <a:defRPr sz="2000" kern="1200">
                <a:solidFill>
                  <a:schemeClr val="tx1"/>
                </a:solidFill>
                <a:latin typeface="+mn-lt"/>
                <a:ea typeface="+mn-ea"/>
                <a:cs typeface="+mn-cs"/>
              </a:defRPr>
            </a:lvl2pPr>
            <a:lvl3pPr marL="954000" indent="-288000" algn="l" defTabSz="914400" rtl="0" eaLnBrk="1" fontAlgn="ctr" latinLnBrk="0" hangingPunct="1">
              <a:lnSpc>
                <a:spcPct val="125000"/>
              </a:lnSpc>
              <a:spcBef>
                <a:spcPts val="700"/>
              </a:spcBef>
              <a:buClr>
                <a:schemeClr val="tx1"/>
              </a:buClr>
              <a:buFont typeface="System Font Regular"/>
              <a:buChar char="–"/>
              <a:defRPr sz="1800" kern="1200">
                <a:solidFill>
                  <a:schemeClr val="tx1"/>
                </a:solidFill>
                <a:latin typeface="+mn-lt"/>
                <a:ea typeface="+mn-ea"/>
                <a:cs typeface="+mn-cs"/>
              </a:defRPr>
            </a:lvl3pPr>
            <a:lvl4pPr marL="12384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4pPr>
            <a:lvl5pPr marL="15480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RU" dirty="0"/>
              <a:t>and the total cost is:</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B682338-F19B-BF4F-8CC3-361618F6B6D2}"/>
                  </a:ext>
                </a:extLst>
              </p:cNvPr>
              <p:cNvSpPr txBox="1"/>
              <p:nvPr/>
            </p:nvSpPr>
            <p:spPr>
              <a:xfrm>
                <a:off x="1783210" y="4104958"/>
                <a:ext cx="8628196" cy="8009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𝐶</m:t>
                      </m:r>
                      <m:r>
                        <a:rPr lang="en-US" sz="2400" b="0" i="1" smtClean="0">
                          <a:latin typeface="Cambria Math" panose="02040503050406030204" pitchFamily="18" charset="0"/>
                        </a:rPr>
                        <m:t>=</m:t>
                      </m:r>
                      <m:nary>
                        <m:naryPr>
                          <m:supHide m:val="on"/>
                          <m:ctrlPr>
                            <a:rPr lang="en-US" sz="2400" b="0" i="1" smtClean="0">
                              <a:latin typeface="Cambria Math" panose="02040503050406030204" pitchFamily="18" charset="0"/>
                            </a:rPr>
                          </m:ctrlPr>
                        </m:naryPr>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sub>
                        <m:sup/>
                        <m:e>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e>
                          </m:d>
                          <m:r>
                            <a:rPr lang="en-US" sz="2400" b="0" i="1" smtClean="0">
                              <a:latin typeface="Cambria Math" panose="02040503050406030204" pitchFamily="18" charset="0"/>
                            </a:rPr>
                            <m:t>⋅</m:t>
                          </m:r>
                          <m:r>
                            <a:rPr lang="en-US" sz="2400" b="0" i="1" smtClean="0">
                              <a:latin typeface="Cambria Math" panose="02040503050406030204" pitchFamily="18" charset="0"/>
                            </a:rPr>
                            <m:t>𝛾</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𝑑</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nary>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𝔼</m:t>
                          </m:r>
                        </m:e>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r>
                            <a:rPr lang="en-US" sz="2400" b="0" i="1" smtClean="0">
                              <a:latin typeface="Cambria Math" panose="02040503050406030204" pitchFamily="18" charset="0"/>
                            </a:rPr>
                            <m:t>𝛾</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sub>
                      </m:sSub>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e>
                      </m:d>
                    </m:oMath>
                  </m:oMathPara>
                </a14:m>
                <a:endParaRPr lang="en-RU" dirty="0"/>
              </a:p>
            </p:txBody>
          </p:sp>
        </mc:Choice>
        <mc:Fallback xmlns="">
          <p:sp>
            <p:nvSpPr>
              <p:cNvPr id="15" name="TextBox 14">
                <a:extLst>
                  <a:ext uri="{FF2B5EF4-FFF2-40B4-BE49-F238E27FC236}">
                    <a16:creationId xmlns:a16="http://schemas.microsoft.com/office/drawing/2014/main" id="{4B682338-F19B-BF4F-8CC3-361618F6B6D2}"/>
                  </a:ext>
                </a:extLst>
              </p:cNvPr>
              <p:cNvSpPr txBox="1">
                <a:spLocks noRot="1" noChangeAspect="1" noMove="1" noResize="1" noEditPoints="1" noAdjustHandles="1" noChangeArrowheads="1" noChangeShapeType="1" noTextEdit="1"/>
              </p:cNvSpPr>
              <p:nvPr/>
            </p:nvSpPr>
            <p:spPr>
              <a:xfrm>
                <a:off x="1783210" y="4104958"/>
                <a:ext cx="8628196" cy="800925"/>
              </a:xfrm>
              <a:prstGeom prst="rect">
                <a:avLst/>
              </a:prstGeom>
              <a:blipFill>
                <a:blip r:embed="rId10"/>
                <a:stretch>
                  <a:fillRect l="-6461" t="-198438" b="-271875"/>
                </a:stretch>
              </a:blipFill>
            </p:spPr>
            <p:txBody>
              <a:bodyPr/>
              <a:lstStyle/>
              <a:p>
                <a:r>
                  <a:rPr lang="en-RU">
                    <a:noFill/>
                  </a:rPr>
                  <a:t> </a:t>
                </a:r>
              </a:p>
            </p:txBody>
          </p:sp>
        </mc:Fallback>
      </mc:AlternateContent>
      <p:sp>
        <p:nvSpPr>
          <p:cNvPr id="18" name="Date Placeholder 3">
            <a:extLst>
              <a:ext uri="{FF2B5EF4-FFF2-40B4-BE49-F238E27FC236}">
                <a16:creationId xmlns:a16="http://schemas.microsoft.com/office/drawing/2014/main" id="{73531990-0146-1341-B5DF-65A28768B0C1}"/>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9" name="Footer Placeholder 4">
            <a:extLst>
              <a:ext uri="{FF2B5EF4-FFF2-40B4-BE49-F238E27FC236}">
                <a16:creationId xmlns:a16="http://schemas.microsoft.com/office/drawing/2014/main" id="{428A1409-7602-0D4A-A3DF-86C4737F456D}"/>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20" name="Slide Number Placeholder 5">
            <a:extLst>
              <a:ext uri="{FF2B5EF4-FFF2-40B4-BE49-F238E27FC236}">
                <a16:creationId xmlns:a16="http://schemas.microsoft.com/office/drawing/2014/main" id="{6E15DC59-EFA2-204C-B034-842CB79B0BC1}"/>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38</a:t>
            </a:fld>
            <a:endParaRPr lang="ru-RU"/>
          </a:p>
        </p:txBody>
      </p:sp>
    </p:spTree>
    <p:extLst>
      <p:ext uri="{BB962C8B-B14F-4D97-AF65-F5344CB8AC3E}">
        <p14:creationId xmlns:p14="http://schemas.microsoft.com/office/powerpoint/2010/main" val="112432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6" grpId="0"/>
      <p:bldP spid="7" grpId="0"/>
      <p:bldP spid="11" grpId="0"/>
      <p:bldP spid="12" grpId="0"/>
      <p:bldP spid="14" grpId="0"/>
      <p:bldP spid="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3E5BD86D-B257-F14D-B211-A2BCCABAC381}"/>
                  </a:ext>
                </a:extLst>
              </p:cNvPr>
              <p:cNvSpPr>
                <a:spLocks noGrp="1"/>
              </p:cNvSpPr>
              <p:nvPr>
                <p:ph idx="1"/>
              </p:nvPr>
            </p:nvSpPr>
            <p:spPr>
              <a:xfrm>
                <a:off x="838200" y="909697"/>
                <a:ext cx="10515600" cy="4758710"/>
              </a:xfrm>
            </p:spPr>
            <p:txBody>
              <a:bodyPr/>
              <a:lstStyle/>
              <a:p>
                <a:r>
                  <a:rPr lang="en-RU" dirty="0"/>
                  <a:t>Let </a:t>
                </a:r>
                <a14:m>
                  <m:oMath xmlns:m="http://schemas.openxmlformats.org/officeDocument/2006/math">
                    <m:r>
                      <a:rPr lang="en-RU" i="1" dirty="0" smtClean="0">
                        <a:latin typeface="Cambria Math" panose="02040503050406030204" pitchFamily="18" charset="0"/>
                      </a:rPr>
                      <m:t>𝜋</m:t>
                    </m:r>
                  </m:oMath>
                </a14:m>
                <a:r>
                  <a:rPr lang="en-RU" dirty="0"/>
                  <a:t> be the set of all plans that convert </a:t>
                </a:r>
                <a14:m>
                  <m:oMath xmlns:m="http://schemas.openxmlformats.org/officeDocument/2006/math">
                    <m:r>
                      <a:rPr lang="en-RU" i="1" dirty="0" smtClean="0">
                        <a:latin typeface="Cambria Math" panose="02040503050406030204" pitchFamily="18" charset="0"/>
                      </a:rPr>
                      <m:t>𝑃</m:t>
                    </m:r>
                  </m:oMath>
                </a14:m>
                <a:r>
                  <a:rPr lang="en-RU" dirty="0"/>
                  <a:t> to </a:t>
                </a:r>
                <a14:m>
                  <m:oMath xmlns:m="http://schemas.openxmlformats.org/officeDocument/2006/math">
                    <m:r>
                      <a:rPr lang="en-RU" i="1" dirty="0" smtClean="0">
                        <a:latin typeface="Cambria Math" panose="02040503050406030204" pitchFamily="18" charset="0"/>
                      </a:rPr>
                      <m:t>𝑄</m:t>
                    </m:r>
                  </m:oMath>
                </a14:m>
                <a:r>
                  <a:rPr lang="en-RU" dirty="0"/>
                  <a:t>, i.e.:</a:t>
                </a:r>
              </a:p>
            </p:txBody>
          </p:sp>
        </mc:Choice>
        <mc:Fallback xmlns="">
          <p:sp>
            <p:nvSpPr>
              <p:cNvPr id="2" name="Content Placeholder 1">
                <a:extLst>
                  <a:ext uri="{FF2B5EF4-FFF2-40B4-BE49-F238E27FC236}">
                    <a16:creationId xmlns:a16="http://schemas.microsoft.com/office/drawing/2014/main" id="{3E5BD86D-B257-F14D-B211-A2BCCABAC381}"/>
                  </a:ext>
                </a:extLst>
              </p:cNvPr>
              <p:cNvSpPr>
                <a:spLocks noGrp="1" noRot="1" noChangeAspect="1" noMove="1" noResize="1" noEditPoints="1" noAdjustHandles="1" noChangeArrowheads="1" noChangeShapeType="1" noTextEdit="1"/>
              </p:cNvSpPr>
              <p:nvPr>
                <p:ph idx="1"/>
              </p:nvPr>
            </p:nvSpPr>
            <p:spPr>
              <a:xfrm>
                <a:off x="838200" y="909697"/>
                <a:ext cx="10515600" cy="4758710"/>
              </a:xfrm>
              <a:blipFill>
                <a:blip r:embed="rId2"/>
                <a:stretch>
                  <a:fillRect l="-362"/>
                </a:stretch>
              </a:blipFill>
            </p:spPr>
            <p:txBody>
              <a:bodyPr/>
              <a:lstStyle/>
              <a:p>
                <a:r>
                  <a:rPr lang="en-RU">
                    <a:noFill/>
                  </a:rPr>
                  <a:t> </a:t>
                </a:r>
              </a:p>
            </p:txBody>
          </p:sp>
        </mc:Fallback>
      </mc:AlternateContent>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US" dirty="0"/>
              <a:t>Idea of Definition</a:t>
            </a:r>
            <a:endParaRPr lang="en-RU"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CC77708-B2E9-9E46-9B04-D93E363C15E5}"/>
                  </a:ext>
                </a:extLst>
              </p:cNvPr>
              <p:cNvSpPr txBox="1"/>
              <p:nvPr/>
            </p:nvSpPr>
            <p:spPr>
              <a:xfrm>
                <a:off x="935003" y="1603967"/>
                <a:ext cx="10321993" cy="8592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𝜋</m:t>
                      </m:r>
                      <m:r>
                        <a:rPr lang="en-US" sz="2400" b="0" i="1" smtClean="0">
                          <a:latin typeface="Cambria Math" panose="02040503050406030204" pitchFamily="18" charset="0"/>
                        </a:rPr>
                        <m:t>=</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  </m:t>
                          </m:r>
                          <m:r>
                            <a:rPr lang="en-US" sz="2400" b="0" i="1" smtClean="0">
                              <a:latin typeface="Cambria Math" panose="02040503050406030204" pitchFamily="18" charset="0"/>
                            </a:rPr>
                            <m:t>𝛾</m:t>
                          </m:r>
                          <m:r>
                            <a:rPr lang="en-US" sz="2400" b="0" i="1" smtClean="0">
                              <a:latin typeface="Cambria Math" panose="02040503050406030204" pitchFamily="18" charset="0"/>
                            </a:rPr>
                            <m:t>:     </m:t>
                          </m:r>
                          <m:r>
                            <a:rPr lang="en-US" sz="2400" b="0" i="1" smtClean="0">
                              <a:latin typeface="Cambria Math" panose="02040503050406030204" pitchFamily="18" charset="0"/>
                            </a:rPr>
                            <m:t>𝛾</m:t>
                          </m:r>
                          <m:r>
                            <a:rPr lang="en-US" sz="2400" b="0" i="1" smtClean="0">
                              <a:latin typeface="Cambria Math" panose="02040503050406030204" pitchFamily="18" charset="0"/>
                            </a:rPr>
                            <m:t>≥0,  </m:t>
                          </m:r>
                          <m:nary>
                            <m:naryPr>
                              <m:supHide m:val="on"/>
                              <m:ctrlPr>
                                <a:rPr lang="en-US" sz="2400" i="1">
                                  <a:latin typeface="Cambria Math" panose="02040503050406030204" pitchFamily="18" charset="0"/>
                                </a:rPr>
                              </m:ctrlPr>
                            </m:naryPr>
                            <m:sub>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sub>
                            <m:sup/>
                            <m:e>
                              <m:r>
                                <a:rPr lang="en-US" sz="2400" i="1">
                                  <a:latin typeface="Cambria Math" panose="02040503050406030204" pitchFamily="18" charset="0"/>
                                </a:rPr>
                                <m:t>𝛾</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2</m:t>
                                      </m:r>
                                    </m:sub>
                                  </m:sSub>
                                </m:e>
                              </m:d>
                              <m:r>
                                <a:rPr lang="en-US" sz="2400" i="1">
                                  <a:latin typeface="Cambria Math" panose="02040503050406030204" pitchFamily="18" charset="0"/>
                                </a:rPr>
                                <m:t>𝑑</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e>
                          </m:nary>
                          <m:r>
                            <a:rPr lang="en-US" sz="2400" i="1">
                              <a:latin typeface="Cambria Math" panose="02040503050406030204" pitchFamily="18" charset="0"/>
                            </a:rPr>
                            <m:t>=</m:t>
                          </m:r>
                          <m:r>
                            <a:rPr lang="en-US" sz="2400" i="1">
                              <a:latin typeface="Cambria Math" panose="02040503050406030204" pitchFamily="18" charset="0"/>
                            </a:rPr>
                            <m:t>𝑄</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2</m:t>
                                  </m:r>
                                </m:sub>
                              </m:sSub>
                            </m:e>
                          </m:d>
                          <m:r>
                            <a:rPr lang="en-US" sz="2400" b="0" i="1" smtClean="0">
                              <a:latin typeface="Cambria Math" panose="02040503050406030204" pitchFamily="18" charset="0"/>
                            </a:rPr>
                            <m:t>,  </m:t>
                          </m:r>
                          <m:nary>
                            <m:naryPr>
                              <m:supHide m:val="on"/>
                              <m:ctrlPr>
                                <a:rPr lang="en-US" sz="2400" i="1">
                                  <a:latin typeface="Cambria Math" panose="02040503050406030204" pitchFamily="18" charset="0"/>
                                </a:rPr>
                              </m:ctrlPr>
                            </m:naryPr>
                            <m:sub>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2</m:t>
                                  </m:r>
                                </m:sub>
                              </m:sSub>
                            </m:sub>
                            <m:sup/>
                            <m:e>
                              <m:r>
                                <a:rPr lang="en-US" sz="2400" i="1">
                                  <a:latin typeface="Cambria Math" panose="02040503050406030204" pitchFamily="18" charset="0"/>
                                </a:rPr>
                                <m:t>𝛾</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2</m:t>
                                      </m:r>
                                    </m:sub>
                                  </m:sSub>
                                </m:e>
                              </m:d>
                              <m:r>
                                <a:rPr lang="en-US" sz="2400" i="1">
                                  <a:latin typeface="Cambria Math" panose="02040503050406030204" pitchFamily="18" charset="0"/>
                                </a:rPr>
                                <m:t>𝑑</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2</m:t>
                                  </m:r>
                                </m:sub>
                              </m:sSub>
                            </m:e>
                          </m:nary>
                          <m:r>
                            <a:rPr lang="en-US" sz="2400" i="1">
                              <a:latin typeface="Cambria Math" panose="02040503050406030204" pitchFamily="18" charset="0"/>
                            </a:rPr>
                            <m:t>=</m:t>
                          </m:r>
                          <m:r>
                            <a:rPr lang="en-US" sz="2400" i="1">
                              <a:latin typeface="Cambria Math" panose="02040503050406030204" pitchFamily="18" charset="0"/>
                            </a:rPr>
                            <m:t>𝑃</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1</m:t>
                                  </m:r>
                                </m:sub>
                              </m:sSub>
                            </m:e>
                          </m:d>
                          <m:r>
                            <a:rPr lang="en-US" sz="2400" b="0" i="1" smtClean="0">
                              <a:latin typeface="Cambria Math" panose="02040503050406030204" pitchFamily="18" charset="0"/>
                            </a:rPr>
                            <m:t>  </m:t>
                          </m:r>
                        </m:e>
                      </m:d>
                    </m:oMath>
                  </m:oMathPara>
                </a14:m>
                <a:endParaRPr lang="en-RU" sz="2400" dirty="0"/>
              </a:p>
            </p:txBody>
          </p:sp>
        </mc:Choice>
        <mc:Fallback xmlns="">
          <p:sp>
            <p:nvSpPr>
              <p:cNvPr id="5" name="TextBox 4">
                <a:extLst>
                  <a:ext uri="{FF2B5EF4-FFF2-40B4-BE49-F238E27FC236}">
                    <a16:creationId xmlns:a16="http://schemas.microsoft.com/office/drawing/2014/main" id="{FCC77708-B2E9-9E46-9B04-D93E363C15E5}"/>
                  </a:ext>
                </a:extLst>
              </p:cNvPr>
              <p:cNvSpPr txBox="1">
                <a:spLocks noRot="1" noChangeAspect="1" noMove="1" noResize="1" noEditPoints="1" noAdjustHandles="1" noChangeArrowheads="1" noChangeShapeType="1" noTextEdit="1"/>
              </p:cNvSpPr>
              <p:nvPr/>
            </p:nvSpPr>
            <p:spPr>
              <a:xfrm>
                <a:off x="935003" y="1603967"/>
                <a:ext cx="10321993" cy="859274"/>
              </a:xfrm>
              <a:prstGeom prst="rect">
                <a:avLst/>
              </a:prstGeom>
              <a:blipFill>
                <a:blip r:embed="rId3"/>
                <a:stretch>
                  <a:fillRect t="-176812" b="-252174"/>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BB91201A-478F-3146-9673-B614AEE30E88}"/>
                  </a:ext>
                </a:extLst>
              </p:cNvPr>
              <p:cNvSpPr txBox="1">
                <a:spLocks/>
              </p:cNvSpPr>
              <p:nvPr/>
            </p:nvSpPr>
            <p:spPr>
              <a:xfrm>
                <a:off x="838200" y="2675333"/>
                <a:ext cx="10515600" cy="1719427"/>
              </a:xfrm>
              <a:prstGeom prst="rect">
                <a:avLst/>
              </a:prstGeom>
            </p:spPr>
            <p:txBody>
              <a:bodyPr vert="horz" lIns="91440" tIns="45720" rIns="91440" bIns="45720" rtlCol="0">
                <a:normAutofit/>
              </a:bodyPr>
              <a:lstStyle>
                <a:lvl1pPr marL="288000" indent="-288000" algn="l" defTabSz="914400" rtl="0" eaLnBrk="1" fontAlgn="ctr" latinLnBrk="0" hangingPunct="1">
                  <a:lnSpc>
                    <a:spcPct val="125000"/>
                  </a:lnSpc>
                  <a:spcBef>
                    <a:spcPts val="700"/>
                  </a:spcBef>
                  <a:buClr>
                    <a:schemeClr val="tx2"/>
                  </a:buClr>
                  <a:buSzPct val="70000"/>
                  <a:buFont typeface="Menlo Bold" panose="020B0609030804020204" pitchFamily="49" charset="0"/>
                  <a:buChar char="▶"/>
                  <a:defRPr sz="2400" kern="1200">
                    <a:solidFill>
                      <a:schemeClr val="tx1"/>
                    </a:solidFill>
                    <a:latin typeface="+mn-lt"/>
                    <a:ea typeface="+mn-ea"/>
                    <a:cs typeface="+mn-cs"/>
                  </a:defRPr>
                </a:lvl1pPr>
                <a:lvl2pPr marL="648000" indent="-288000" algn="l" defTabSz="914400" rtl="0" eaLnBrk="1" fontAlgn="ctr" latinLnBrk="0" hangingPunct="1">
                  <a:lnSpc>
                    <a:spcPct val="125000"/>
                  </a:lnSpc>
                  <a:spcBef>
                    <a:spcPts val="700"/>
                  </a:spcBef>
                  <a:buClr>
                    <a:schemeClr val="tx1"/>
                  </a:buClr>
                  <a:buFont typeface="System Font Regular"/>
                  <a:buChar char="–"/>
                  <a:defRPr sz="2000" kern="1200">
                    <a:solidFill>
                      <a:schemeClr val="tx1"/>
                    </a:solidFill>
                    <a:latin typeface="+mn-lt"/>
                    <a:ea typeface="+mn-ea"/>
                    <a:cs typeface="+mn-cs"/>
                  </a:defRPr>
                </a:lvl2pPr>
                <a:lvl3pPr marL="954000" indent="-288000" algn="l" defTabSz="914400" rtl="0" eaLnBrk="1" fontAlgn="ctr" latinLnBrk="0" hangingPunct="1">
                  <a:lnSpc>
                    <a:spcPct val="125000"/>
                  </a:lnSpc>
                  <a:spcBef>
                    <a:spcPts val="700"/>
                  </a:spcBef>
                  <a:buClr>
                    <a:schemeClr val="tx1"/>
                  </a:buClr>
                  <a:buFont typeface="System Font Regular"/>
                  <a:buChar char="–"/>
                  <a:defRPr sz="1800" kern="1200">
                    <a:solidFill>
                      <a:schemeClr val="tx1"/>
                    </a:solidFill>
                    <a:latin typeface="+mn-lt"/>
                    <a:ea typeface="+mn-ea"/>
                    <a:cs typeface="+mn-cs"/>
                  </a:defRPr>
                </a:lvl3pPr>
                <a:lvl4pPr marL="12384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4pPr>
                <a:lvl5pPr marL="1548000" indent="-288000" algn="l" defTabSz="914400" rtl="0" eaLnBrk="1" fontAlgn="ctr" latinLnBrk="0" hangingPunct="1">
                  <a:lnSpc>
                    <a:spcPct val="125000"/>
                  </a:lnSpc>
                  <a:spcBef>
                    <a:spcPts val="700"/>
                  </a:spcBef>
                  <a:buClr>
                    <a:schemeClr val="tx1"/>
                  </a:buClr>
                  <a:buFont typeface="System Font Regular"/>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RU" dirty="0"/>
                  <a:t>Then, the Wasserstein distance between </a:t>
                </a:r>
                <a14:m>
                  <m:oMath xmlns:m="http://schemas.openxmlformats.org/officeDocument/2006/math">
                    <m:r>
                      <a:rPr lang="en-RU" i="1" dirty="0" smtClean="0">
                        <a:latin typeface="Cambria Math" panose="02040503050406030204" pitchFamily="18" charset="0"/>
                      </a:rPr>
                      <m:t>𝑃</m:t>
                    </m:r>
                  </m:oMath>
                </a14:m>
                <a:r>
                  <a:rPr lang="en-RU" dirty="0"/>
                  <a:t> and </a:t>
                </a:r>
                <a14:m>
                  <m:oMath xmlns:m="http://schemas.openxmlformats.org/officeDocument/2006/math">
                    <m:r>
                      <a:rPr lang="en-RU" i="1" dirty="0" smtClean="0">
                        <a:latin typeface="Cambria Math" panose="02040503050406030204" pitchFamily="18" charset="0"/>
                      </a:rPr>
                      <m:t>𝑄</m:t>
                    </m:r>
                  </m:oMath>
                </a14:m>
                <a:r>
                  <a:rPr lang="en-RU" dirty="0"/>
                  <a:t> is:</a:t>
                </a:r>
              </a:p>
            </p:txBody>
          </p:sp>
        </mc:Choice>
        <mc:Fallback xmlns="">
          <p:sp>
            <p:nvSpPr>
              <p:cNvPr id="6" name="Content Placeholder 1">
                <a:extLst>
                  <a:ext uri="{FF2B5EF4-FFF2-40B4-BE49-F238E27FC236}">
                    <a16:creationId xmlns:a16="http://schemas.microsoft.com/office/drawing/2014/main" id="{BB91201A-478F-3146-9673-B614AEE30E88}"/>
                  </a:ext>
                </a:extLst>
              </p:cNvPr>
              <p:cNvSpPr txBox="1">
                <a:spLocks noRot="1" noChangeAspect="1" noMove="1" noResize="1" noEditPoints="1" noAdjustHandles="1" noChangeArrowheads="1" noChangeShapeType="1" noTextEdit="1"/>
              </p:cNvSpPr>
              <p:nvPr/>
            </p:nvSpPr>
            <p:spPr>
              <a:xfrm>
                <a:off x="838200" y="2675333"/>
                <a:ext cx="10515600" cy="1719427"/>
              </a:xfrm>
              <a:prstGeom prst="rect">
                <a:avLst/>
              </a:prstGeom>
              <a:blipFill>
                <a:blip r:embed="rId4"/>
                <a:stretch>
                  <a:fillRect l="-362"/>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8AE7029-F839-FB40-974F-B4E7F5376DA9}"/>
                  </a:ext>
                </a:extLst>
              </p:cNvPr>
              <p:cNvSpPr txBox="1"/>
              <p:nvPr/>
            </p:nvSpPr>
            <p:spPr>
              <a:xfrm>
                <a:off x="3343963" y="3489977"/>
                <a:ext cx="5504071" cy="6093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800" b="0" i="0" smtClean="0">
                          <a:latin typeface="Cambria Math" panose="02040503050406030204" pitchFamily="18" charset="0"/>
                        </a:rPr>
                        <m:t>EMD</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𝑃</m:t>
                          </m:r>
                          <m:r>
                            <a:rPr lang="en-US" sz="2800" b="0" i="1" smtClean="0">
                              <a:latin typeface="Cambria Math" panose="02040503050406030204" pitchFamily="18" charset="0"/>
                            </a:rPr>
                            <m:t>,</m:t>
                          </m:r>
                          <m:r>
                            <a:rPr lang="en-US" sz="2800" b="0" i="1" smtClean="0">
                              <a:latin typeface="Cambria Math" panose="02040503050406030204" pitchFamily="18" charset="0"/>
                            </a:rPr>
                            <m:t>𝑄</m:t>
                          </m:r>
                        </m:e>
                      </m:d>
                      <m:r>
                        <a:rPr lang="en-US" sz="2800" b="0" i="1" smtClean="0">
                          <a:latin typeface="Cambria Math" panose="02040503050406030204" pitchFamily="18" charset="0"/>
                        </a:rPr>
                        <m:t>=</m:t>
                      </m:r>
                      <m:func>
                        <m:funcPr>
                          <m:ctrlPr>
                            <a:rPr lang="en-US" sz="2800" b="0" i="1" smtClean="0">
                              <a:latin typeface="Cambria Math" panose="02040503050406030204" pitchFamily="18" charset="0"/>
                            </a:rPr>
                          </m:ctrlPr>
                        </m:funcPr>
                        <m:fName>
                          <m:limLow>
                            <m:limLowPr>
                              <m:ctrlPr>
                                <a:rPr lang="en-US" sz="2800" b="0" i="1" smtClean="0">
                                  <a:latin typeface="Cambria Math" panose="02040503050406030204" pitchFamily="18" charset="0"/>
                                </a:rPr>
                              </m:ctrlPr>
                            </m:limLowPr>
                            <m:e>
                              <m:r>
                                <m:rPr>
                                  <m:sty m:val="p"/>
                                </m:rPr>
                                <a:rPr lang="en-US" sz="2800" b="0" i="0" smtClean="0">
                                  <a:latin typeface="Cambria Math" panose="02040503050406030204" pitchFamily="18" charset="0"/>
                                </a:rPr>
                                <m:t>inf</m:t>
                              </m:r>
                            </m:e>
                            <m:lim>
                              <m:r>
                                <a:rPr lang="en-US" sz="2800" b="0" i="1" smtClean="0">
                                  <a:latin typeface="Cambria Math" panose="02040503050406030204" pitchFamily="18" charset="0"/>
                                </a:rPr>
                                <m:t>𝛾</m:t>
                              </m:r>
                              <m:r>
                                <a:rPr lang="en-US" sz="2800" b="0" i="1" smtClean="0">
                                  <a:latin typeface="Cambria Math" panose="02040503050406030204" pitchFamily="18" charset="0"/>
                                </a:rPr>
                                <m:t>∈</m:t>
                              </m:r>
                              <m:r>
                                <a:rPr lang="en-US" sz="2800" b="0" i="1" smtClean="0">
                                  <a:latin typeface="Cambria Math" panose="02040503050406030204" pitchFamily="18" charset="0"/>
                                </a:rPr>
                                <m:t>𝜋</m:t>
                              </m:r>
                            </m:lim>
                          </m:limLow>
                        </m:fName>
                        <m:e>
                          <m:sSub>
                            <m:sSubPr>
                              <m:ctrlPr>
                                <a:rPr lang="en-US" sz="2800" i="1">
                                  <a:latin typeface="Cambria Math" panose="02040503050406030204" pitchFamily="18" charset="0"/>
                                </a:rPr>
                              </m:ctrlPr>
                            </m:sSubPr>
                            <m:e>
                              <m:r>
                                <a:rPr lang="en-US" sz="2800" i="1">
                                  <a:latin typeface="Cambria Math" panose="02040503050406030204" pitchFamily="18" charset="0"/>
                                </a:rPr>
                                <m:t>𝔼</m:t>
                              </m:r>
                            </m:e>
                            <m:sub>
                              <m:sSub>
                                <m:sSubPr>
                                  <m:ctrlPr>
                                    <a:rPr lang="en-US" sz="2800" i="1">
                                      <a:latin typeface="Cambria Math" panose="02040503050406030204" pitchFamily="18" charset="0"/>
                                    </a:rPr>
                                  </m:ctrlPr>
                                </m:sSubPr>
                                <m:e>
                                  <m:r>
                                    <a:rPr lang="en-US" sz="2800" i="1">
                                      <a:latin typeface="Cambria Math" panose="02040503050406030204" pitchFamily="18" charset="0"/>
                                    </a:rPr>
                                    <m:t>𝑥</m:t>
                                  </m:r>
                                </m:e>
                                <m:sub>
                                  <m:r>
                                    <a:rPr lang="en-US" sz="2800" i="1">
                                      <a:latin typeface="Cambria Math" panose="02040503050406030204" pitchFamily="18" charset="0"/>
                                    </a:rPr>
                                    <m:t>1</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𝑥</m:t>
                                  </m:r>
                                </m:e>
                                <m:sub>
                                  <m:r>
                                    <a:rPr lang="en-US" sz="2800" i="1">
                                      <a:latin typeface="Cambria Math" panose="02040503050406030204" pitchFamily="18" charset="0"/>
                                    </a:rPr>
                                    <m:t>2</m:t>
                                  </m:r>
                                </m:sub>
                              </m:sSub>
                              <m:r>
                                <a:rPr lang="en-US" sz="2800" i="1">
                                  <a:latin typeface="Cambria Math" panose="02040503050406030204" pitchFamily="18" charset="0"/>
                                </a:rPr>
                                <m:t>∼</m:t>
                              </m:r>
                              <m:r>
                                <a:rPr lang="en-US" sz="2800" i="1">
                                  <a:latin typeface="Cambria Math" panose="02040503050406030204" pitchFamily="18" charset="0"/>
                                </a:rPr>
                                <m:t>𝛾</m:t>
                              </m:r>
                            </m:sub>
                          </m:sSub>
                          <m:d>
                            <m:dPr>
                              <m:begChr m:val="‖"/>
                              <m:endChr m:val="‖"/>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𝑥</m:t>
                                  </m:r>
                                </m:e>
                                <m:sub>
                                  <m:r>
                                    <a:rPr lang="en-US" sz="2800" i="1">
                                      <a:latin typeface="Cambria Math" panose="02040503050406030204" pitchFamily="18" charset="0"/>
                                    </a:rPr>
                                    <m:t>2</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rPr>
                                    <m:t>𝑥</m:t>
                                  </m:r>
                                </m:e>
                                <m:sub>
                                  <m:r>
                                    <a:rPr lang="en-US" sz="2800" i="1">
                                      <a:latin typeface="Cambria Math" panose="02040503050406030204" pitchFamily="18" charset="0"/>
                                    </a:rPr>
                                    <m:t>1</m:t>
                                  </m:r>
                                </m:sub>
                              </m:sSub>
                            </m:e>
                          </m:d>
                        </m:e>
                      </m:func>
                    </m:oMath>
                  </m:oMathPara>
                </a14:m>
                <a:endParaRPr lang="en-RU" sz="2800" dirty="0"/>
              </a:p>
            </p:txBody>
          </p:sp>
        </mc:Choice>
        <mc:Fallback xmlns="">
          <p:sp>
            <p:nvSpPr>
              <p:cNvPr id="7" name="TextBox 6">
                <a:extLst>
                  <a:ext uri="{FF2B5EF4-FFF2-40B4-BE49-F238E27FC236}">
                    <a16:creationId xmlns:a16="http://schemas.microsoft.com/office/drawing/2014/main" id="{A8AE7029-F839-FB40-974F-B4E7F5376DA9}"/>
                  </a:ext>
                </a:extLst>
              </p:cNvPr>
              <p:cNvSpPr txBox="1">
                <a:spLocks noRot="1" noChangeAspect="1" noMove="1" noResize="1" noEditPoints="1" noAdjustHandles="1" noChangeArrowheads="1" noChangeShapeType="1" noTextEdit="1"/>
              </p:cNvSpPr>
              <p:nvPr/>
            </p:nvSpPr>
            <p:spPr>
              <a:xfrm>
                <a:off x="3343963" y="3489977"/>
                <a:ext cx="5504071" cy="609398"/>
              </a:xfrm>
              <a:prstGeom prst="rect">
                <a:avLst/>
              </a:prstGeom>
              <a:blipFill>
                <a:blip r:embed="rId5"/>
                <a:stretch>
                  <a:fillRect l="-920" b="-12245"/>
                </a:stretch>
              </a:blipFill>
            </p:spPr>
            <p:txBody>
              <a:bodyPr/>
              <a:lstStyle/>
              <a:p>
                <a:r>
                  <a:rPr lang="en-RU">
                    <a:noFill/>
                  </a:rPr>
                  <a:t> </a:t>
                </a:r>
              </a:p>
            </p:txBody>
          </p:sp>
        </mc:Fallback>
      </mc:AlternateContent>
      <p:sp>
        <p:nvSpPr>
          <p:cNvPr id="8" name="TextBox 7">
            <a:extLst>
              <a:ext uri="{FF2B5EF4-FFF2-40B4-BE49-F238E27FC236}">
                <a16:creationId xmlns:a16="http://schemas.microsoft.com/office/drawing/2014/main" id="{F0705256-D321-2E41-AA41-2B61F8692335}"/>
              </a:ext>
            </a:extLst>
          </p:cNvPr>
          <p:cNvSpPr txBox="1"/>
          <p:nvPr/>
        </p:nvSpPr>
        <p:spPr>
          <a:xfrm>
            <a:off x="1828801" y="4422186"/>
            <a:ext cx="5787162" cy="369332"/>
          </a:xfrm>
          <a:prstGeom prst="rect">
            <a:avLst/>
          </a:prstGeom>
          <a:noFill/>
        </p:spPr>
        <p:txBody>
          <a:bodyPr wrap="none" rtlCol="0">
            <a:spAutoFit/>
          </a:bodyPr>
          <a:lstStyle/>
          <a:p>
            <a:r>
              <a:rPr lang="en-RU" b="1" dirty="0">
                <a:solidFill>
                  <a:schemeClr val="accent1"/>
                </a:solidFill>
              </a:rPr>
              <a:t>Optimization over all transport plans – not too friendly</a:t>
            </a:r>
          </a:p>
        </p:txBody>
      </p:sp>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8AD7C04B-ABE8-E248-9CA6-8C45773991C4}"/>
                  </a:ext>
                </a:extLst>
              </p14:cNvPr>
              <p14:cNvContentPartPr/>
              <p14:nvPr/>
            </p14:nvContentPartPr>
            <p14:xfrm>
              <a:off x="4378837" y="3975795"/>
              <a:ext cx="1020960" cy="482040"/>
            </p14:xfrm>
          </p:contentPart>
        </mc:Choice>
        <mc:Fallback xmlns="">
          <p:pic>
            <p:nvPicPr>
              <p:cNvPr id="11" name="Ink 10">
                <a:extLst>
                  <a:ext uri="{FF2B5EF4-FFF2-40B4-BE49-F238E27FC236}">
                    <a16:creationId xmlns:a16="http://schemas.microsoft.com/office/drawing/2014/main" id="{8AD7C04B-ABE8-E248-9CA6-8C45773991C4}"/>
                  </a:ext>
                </a:extLst>
              </p:cNvPr>
              <p:cNvPicPr/>
              <p:nvPr/>
            </p:nvPicPr>
            <p:blipFill>
              <a:blip r:embed="rId7"/>
              <a:stretch>
                <a:fillRect/>
              </a:stretch>
            </p:blipFill>
            <p:spPr>
              <a:xfrm>
                <a:off x="4363357" y="3960303"/>
                <a:ext cx="1051560" cy="512663"/>
              </a:xfrm>
              <a:prstGeom prst="rect">
                <a:avLst/>
              </a:prstGeom>
            </p:spPr>
          </p:pic>
        </mc:Fallback>
      </mc:AlternateContent>
      <p:sp>
        <p:nvSpPr>
          <p:cNvPr id="10" name="Date Placeholder 3">
            <a:extLst>
              <a:ext uri="{FF2B5EF4-FFF2-40B4-BE49-F238E27FC236}">
                <a16:creationId xmlns:a16="http://schemas.microsoft.com/office/drawing/2014/main" id="{8745B8A0-AA06-2348-AA49-947E1630B0D3}"/>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2" name="Footer Placeholder 4">
            <a:extLst>
              <a:ext uri="{FF2B5EF4-FFF2-40B4-BE49-F238E27FC236}">
                <a16:creationId xmlns:a16="http://schemas.microsoft.com/office/drawing/2014/main" id="{8F90326F-F1B9-F74D-8C2F-4F0A242FFB4C}"/>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3" name="Slide Number Placeholder 5">
            <a:extLst>
              <a:ext uri="{FF2B5EF4-FFF2-40B4-BE49-F238E27FC236}">
                <a16:creationId xmlns:a16="http://schemas.microsoft.com/office/drawing/2014/main" id="{ABA5FDBF-B504-FF4E-A21F-2F9D73811CFD}"/>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39</a:t>
            </a:fld>
            <a:endParaRPr lang="ru-RU"/>
          </a:p>
        </p:txBody>
      </p:sp>
    </p:spTree>
    <p:extLst>
      <p:ext uri="{BB962C8B-B14F-4D97-AF65-F5344CB8AC3E}">
        <p14:creationId xmlns:p14="http://schemas.microsoft.com/office/powerpoint/2010/main" val="2889347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D482727E-8510-5F4B-8904-4D776FCF3B82}"/>
                  </a:ext>
                </a:extLst>
              </p:cNvPr>
              <p:cNvSpPr>
                <a:spLocks noGrp="1"/>
              </p:cNvSpPr>
              <p:nvPr>
                <p:ph type="title"/>
              </p:nvPr>
            </p:nvSpPr>
            <p:spPr/>
            <p:txBody>
              <a:bodyPr/>
              <a:lstStyle/>
              <a:p>
                <a:r>
                  <a:rPr lang="en-US" dirty="0">
                    <a:cs typeface="Myanmar Text" panose="020B0502040204020203" pitchFamily="34" charset="0"/>
                  </a:rPr>
                  <a:t>Reminder: </a:t>
                </a:r>
                <a14:m>
                  <m:oMath xmlns:m="http://schemas.openxmlformats.org/officeDocument/2006/math">
                    <m:r>
                      <a:rPr lang="en-US" i="1" dirty="0" smtClean="0">
                        <a:latin typeface="Cambria Math" panose="02040503050406030204" pitchFamily="18" charset="0"/>
                        <a:cs typeface="Myanmar Text" panose="020B0502040204020203" pitchFamily="34" charset="0"/>
                      </a:rPr>
                      <m:t>𝑓</m:t>
                    </m:r>
                  </m:oMath>
                </a14:m>
                <a:r>
                  <a:rPr lang="en-US" dirty="0">
                    <a:cs typeface="Myanmar Text" panose="020B0502040204020203" pitchFamily="34" charset="0"/>
                  </a:rPr>
                  <a:t>-divergence</a:t>
                </a:r>
                <a:endParaRPr lang="en-RU"/>
              </a:p>
            </p:txBody>
          </p:sp>
        </mc:Choice>
        <mc:Fallback xmlns="">
          <p:sp>
            <p:nvSpPr>
              <p:cNvPr id="3" name="Title 2">
                <a:extLst>
                  <a:ext uri="{FF2B5EF4-FFF2-40B4-BE49-F238E27FC236}">
                    <a16:creationId xmlns:a16="http://schemas.microsoft.com/office/drawing/2014/main" id="{D482727E-8510-5F4B-8904-4D776FCF3B82}"/>
                  </a:ext>
                </a:extLst>
              </p:cNvPr>
              <p:cNvSpPr>
                <a:spLocks noGrp="1" noRot="1" noChangeAspect="1" noMove="1" noResize="1" noEditPoints="1" noAdjustHandles="1" noChangeArrowheads="1" noChangeShapeType="1" noTextEdit="1"/>
              </p:cNvSpPr>
              <p:nvPr>
                <p:ph type="title"/>
              </p:nvPr>
            </p:nvSpPr>
            <p:spPr>
              <a:blipFill>
                <a:blip r:embed="rId2"/>
                <a:stretch>
                  <a:fillRect l="-2151" t="-19672" b="-34426"/>
                </a:stretch>
              </a:blipFill>
            </p:spPr>
            <p:txBody>
              <a:bodyPr/>
              <a:lstStyle/>
              <a:p>
                <a:r>
                  <a:rPr lang="ru-RU">
                    <a:noFill/>
                  </a:rPr>
                  <a:t> </a:t>
                </a:r>
              </a:p>
            </p:txBody>
          </p:sp>
        </mc:Fallback>
      </mc:AlternateContent>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dirty="0"/>
              <a:t>D.. Derkach  Generative </a:t>
            </a:r>
            <a:r>
              <a:rPr lang="en-GB" dirty="0" err="1"/>
              <a:t>Modeling</a:t>
            </a:r>
            <a:endParaRPr lang="ru-RU" dirty="0"/>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4</a:t>
            </a:fld>
            <a:endParaRPr lang="ru-RU"/>
          </a:p>
        </p:txBody>
      </p:sp>
      <mc:AlternateContent xmlns:mc="http://schemas.openxmlformats.org/markup-compatibility/2006" xmlns:a14="http://schemas.microsoft.com/office/drawing/2010/main">
        <mc:Choice Requires="a14">
          <p:sp>
            <p:nvSpPr>
              <p:cNvPr id="7" name="Content Placeholder 1">
                <a:extLst>
                  <a:ext uri="{FF2B5EF4-FFF2-40B4-BE49-F238E27FC236}">
                    <a16:creationId xmlns:a16="http://schemas.microsoft.com/office/drawing/2014/main" id="{EF21EAB8-F4B8-3B43-8E76-4EA698010F50}"/>
                  </a:ext>
                </a:extLst>
              </p:cNvPr>
              <p:cNvSpPr>
                <a:spLocks noGrp="1"/>
              </p:cNvSpPr>
              <p:nvPr>
                <p:ph idx="1"/>
              </p:nvPr>
            </p:nvSpPr>
            <p:spPr>
              <a:xfrm>
                <a:off x="508002" y="1422110"/>
                <a:ext cx="10344028" cy="4546204"/>
              </a:xfrm>
            </p:spPr>
            <p:txBody>
              <a:bodyPr>
                <a:noAutofit/>
              </a:bodyPr>
              <a:lstStyle/>
              <a:p>
                <a:r>
                  <a:rPr lang="en-US" dirty="0"/>
                  <a:t>For convex </a:t>
                </a:r>
                <a14:m>
                  <m:oMath xmlns:m="http://schemas.openxmlformats.org/officeDocument/2006/math">
                    <m:r>
                      <a:rPr lang="en-US" b="0" i="1" smtClean="0">
                        <a:latin typeface="Cambria Math" panose="02040503050406030204" pitchFamily="18" charset="0"/>
                      </a:rPr>
                      <m:t>𝑓</m:t>
                    </m:r>
                    <m:r>
                      <a:rPr lang="en-US" b="0" i="1" smtClean="0">
                        <a:latin typeface="Cambria Math" panose="02040503050406030204" pitchFamily="18" charset="0"/>
                      </a:rPr>
                      <m:t>(.)</m:t>
                    </m:r>
                  </m:oMath>
                </a14:m>
                <a:r>
                  <a:rPr lang="en-US" dirty="0"/>
                  <a:t>, </a:t>
                </a:r>
                <a14:m>
                  <m:oMath xmlns:m="http://schemas.openxmlformats.org/officeDocument/2006/math">
                    <m:r>
                      <a:rPr lang="en-US" i="1" dirty="0" smtClean="0">
                        <a:latin typeface="Cambria Math" panose="02040503050406030204" pitchFamily="18" charset="0"/>
                      </a:rPr>
                      <m:t>𝑃</m:t>
                    </m:r>
                  </m:oMath>
                </a14:m>
                <a:r>
                  <a:rPr lang="en-US" dirty="0"/>
                  <a:t> and </a:t>
                </a:r>
                <a14:m>
                  <m:oMath xmlns:m="http://schemas.openxmlformats.org/officeDocument/2006/math">
                    <m:r>
                      <a:rPr lang="en-US" i="1" dirty="0" smtClean="0">
                        <a:latin typeface="Cambria Math" panose="02040503050406030204" pitchFamily="18" charset="0"/>
                      </a:rPr>
                      <m:t>𝑄</m:t>
                    </m:r>
                  </m:oMath>
                </a14:m>
                <a:r>
                  <a:rPr lang="en-US" dirty="0"/>
                  <a:t> some distributions, we define </a:t>
                </a:r>
                <a14:m>
                  <m:oMath xmlns:m="http://schemas.openxmlformats.org/officeDocument/2006/math">
                    <m:r>
                      <a:rPr lang="en-US" b="0" i="1" smtClean="0">
                        <a:latin typeface="Cambria Math" panose="02040503050406030204" pitchFamily="18" charset="0"/>
                      </a:rPr>
                      <m:t>𝑓</m:t>
                    </m:r>
                  </m:oMath>
                </a14:m>
                <a:r>
                  <a:rPr lang="en-US" dirty="0"/>
                  <a:t>-divergence:</a:t>
                </a:r>
              </a:p>
              <a:p>
                <a:endParaRPr lang="en-US" dirty="0"/>
              </a:p>
              <a:p>
                <a:endParaRPr lang="en-US" dirty="0"/>
              </a:p>
              <a:p>
                <a:pPr marL="309600" indent="0">
                  <a:buNone/>
                </a:pPr>
                <a:endParaRPr lang="en-US" dirty="0"/>
              </a:p>
              <a:p>
                <a:pPr marL="309600" indent="0">
                  <a:buNone/>
                </a:pPr>
                <a:endParaRPr lang="en-US" dirty="0"/>
              </a:p>
              <a:p>
                <a:endParaRPr lang="en-US" dirty="0"/>
              </a:p>
              <a:p>
                <a:endParaRPr lang="en-US" dirty="0"/>
              </a:p>
            </p:txBody>
          </p:sp>
        </mc:Choice>
        <mc:Fallback xmlns="">
          <p:sp>
            <p:nvSpPr>
              <p:cNvPr id="7" name="Content Placeholder 1">
                <a:extLst>
                  <a:ext uri="{FF2B5EF4-FFF2-40B4-BE49-F238E27FC236}">
                    <a16:creationId xmlns:a16="http://schemas.microsoft.com/office/drawing/2014/main" id="{EF21EAB8-F4B8-3B43-8E76-4EA698010F50}"/>
                  </a:ext>
                </a:extLst>
              </p:cNvPr>
              <p:cNvSpPr>
                <a:spLocks noGrp="1" noRot="1" noChangeAspect="1" noMove="1" noResize="1" noEditPoints="1" noAdjustHandles="1" noChangeArrowheads="1" noChangeShapeType="1" noTextEdit="1"/>
              </p:cNvSpPr>
              <p:nvPr>
                <p:ph idx="1"/>
              </p:nvPr>
            </p:nvSpPr>
            <p:spPr>
              <a:xfrm>
                <a:off x="508002" y="1422110"/>
                <a:ext cx="10344028" cy="4546204"/>
              </a:xfrm>
              <a:blipFill>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Прямоугольник 8">
                <a:extLst>
                  <a:ext uri="{FF2B5EF4-FFF2-40B4-BE49-F238E27FC236}">
                    <a16:creationId xmlns:a16="http://schemas.microsoft.com/office/drawing/2014/main" id="{7D002258-9EA4-6047-8A8A-9F135177475A}"/>
                  </a:ext>
                </a:extLst>
              </p:cNvPr>
              <p:cNvSpPr/>
              <p:nvPr/>
            </p:nvSpPr>
            <p:spPr>
              <a:xfrm>
                <a:off x="3225532" y="2083303"/>
                <a:ext cx="5740935" cy="683329"/>
              </a:xfrm>
              <a:prstGeom prst="rect">
                <a:avLst/>
              </a:prstGeom>
              <a:ln w="38100">
                <a:solidFill>
                  <a:schemeClr val="accent1"/>
                </a:solidFill>
              </a:ln>
            </p:spPr>
            <p:txBody>
              <a:bodyPr wrap="square">
                <a:spAutoFit/>
              </a:bodyPr>
              <a:lstStyle/>
              <a:p>
                <a:pPr marL="309600" indent="0" algn="ctr">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𝑓</m:t>
                        </m:r>
                      </m:sub>
                    </m:sSub>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m:t>
                    </m:r>
                    <m:d>
                      <m:dPr>
                        <m:begChr m:val="|"/>
                        <m:ctrlPr>
                          <a:rPr lang="en-US" sz="2400" i="1">
                            <a:latin typeface="Cambria Math" panose="02040503050406030204" pitchFamily="18" charset="0"/>
                          </a:rPr>
                        </m:ctrlPr>
                      </m:dPr>
                      <m:e>
                        <m:r>
                          <a:rPr lang="en-US" sz="2400" i="1">
                            <a:latin typeface="Cambria Math" panose="02040503050406030204" pitchFamily="18" charset="0"/>
                          </a:rPr>
                          <m:t>𝑄</m:t>
                        </m:r>
                      </m:e>
                    </m:d>
                    <m:r>
                      <a:rPr lang="en-US" sz="2400" i="1">
                        <a:latin typeface="Cambria Math" panose="02040503050406030204" pitchFamily="18" charset="0"/>
                      </a:rPr>
                      <m:t>=</m:t>
                    </m:r>
                    <m:nary>
                      <m:naryPr>
                        <m:subHide m:val="on"/>
                        <m:supHide m:val="on"/>
                        <m:ctrlPr>
                          <a:rPr lang="en-US" sz="2400" i="1">
                            <a:latin typeface="Cambria Math" panose="02040503050406030204" pitchFamily="18" charset="0"/>
                          </a:rPr>
                        </m:ctrlPr>
                      </m:naryPr>
                      <m:sub/>
                      <m:sup/>
                      <m:e>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𝑓</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𝑥</m:t>
                                    </m:r>
                                  </m:e>
                                </m:d>
                              </m:num>
                              <m:den>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den>
                            </m:f>
                          </m:e>
                        </m:d>
                        <m:r>
                          <a:rPr lang="en-US" sz="2400" i="1">
                            <a:latin typeface="Cambria Math" panose="02040503050406030204" pitchFamily="18" charset="0"/>
                          </a:rPr>
                          <m:t>𝑑𝑥</m:t>
                        </m:r>
                      </m:e>
                    </m:nary>
                  </m:oMath>
                </a14:m>
                <a:r>
                  <a:rPr lang="en-US" sz="2400" dirty="0"/>
                  <a:t>.</a:t>
                </a:r>
              </a:p>
            </p:txBody>
          </p:sp>
        </mc:Choice>
        <mc:Fallback xmlns="">
          <p:sp>
            <p:nvSpPr>
              <p:cNvPr id="9" name="Прямоугольник 8">
                <a:extLst>
                  <a:ext uri="{FF2B5EF4-FFF2-40B4-BE49-F238E27FC236}">
                    <a16:creationId xmlns:a16="http://schemas.microsoft.com/office/drawing/2014/main" id="{7D002258-9EA4-6047-8A8A-9F135177475A}"/>
                  </a:ext>
                </a:extLst>
              </p:cNvPr>
              <p:cNvSpPr>
                <a:spLocks noRot="1" noChangeAspect="1" noMove="1" noResize="1" noEditPoints="1" noAdjustHandles="1" noChangeArrowheads="1" noChangeShapeType="1" noTextEdit="1"/>
              </p:cNvSpPr>
              <p:nvPr/>
            </p:nvSpPr>
            <p:spPr>
              <a:xfrm>
                <a:off x="3225532" y="2083303"/>
                <a:ext cx="5740935" cy="683329"/>
              </a:xfrm>
              <a:prstGeom prst="rect">
                <a:avLst/>
              </a:prstGeom>
              <a:blipFill>
                <a:blip r:embed="rId4"/>
                <a:stretch>
                  <a:fillRect t="-84483" b="-132759"/>
                </a:stretch>
              </a:blipFill>
              <a:ln w="38100">
                <a:solidFill>
                  <a:schemeClr val="accent1"/>
                </a:solidFill>
              </a:ln>
            </p:spPr>
            <p:txBody>
              <a:bodyPr/>
              <a:lstStyle/>
              <a:p>
                <a:r>
                  <a:rPr lang="ru-RU">
                    <a:noFill/>
                  </a:rPr>
                  <a:t> </a:t>
                </a:r>
              </a:p>
            </p:txBody>
          </p:sp>
        </mc:Fallback>
      </mc:AlternateContent>
    </p:spTree>
    <p:extLst>
      <p:ext uri="{BB962C8B-B14F-4D97-AF65-F5344CB8AC3E}">
        <p14:creationId xmlns:p14="http://schemas.microsoft.com/office/powerpoint/2010/main" val="4863950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US" dirty="0"/>
              <a:t>Wasserstein Distance</a:t>
            </a:r>
            <a:endParaRPr lang="en-RU" dirty="0"/>
          </a:p>
        </p:txBody>
      </p:sp>
      <p:pic>
        <p:nvPicPr>
          <p:cNvPr id="12" name="Рисунок 11">
            <a:extLst>
              <a:ext uri="{FF2B5EF4-FFF2-40B4-BE49-F238E27FC236}">
                <a16:creationId xmlns:a16="http://schemas.microsoft.com/office/drawing/2014/main" id="{B1FEA980-72D0-BE47-AA14-7F1D44660A1A}"/>
              </a:ext>
            </a:extLst>
          </p:cNvPr>
          <p:cNvPicPr>
            <a:picLocks noChangeAspect="1"/>
          </p:cNvPicPr>
          <p:nvPr/>
        </p:nvPicPr>
        <p:blipFill>
          <a:blip r:embed="rId2"/>
          <a:stretch>
            <a:fillRect/>
          </a:stretch>
        </p:blipFill>
        <p:spPr>
          <a:xfrm>
            <a:off x="1265984" y="1800802"/>
            <a:ext cx="9660032" cy="3256395"/>
          </a:xfrm>
          <a:prstGeom prst="rect">
            <a:avLst/>
          </a:prstGeom>
        </p:spPr>
      </p:pic>
      <p:sp>
        <p:nvSpPr>
          <p:cNvPr id="13" name="Date Placeholder 3">
            <a:extLst>
              <a:ext uri="{FF2B5EF4-FFF2-40B4-BE49-F238E27FC236}">
                <a16:creationId xmlns:a16="http://schemas.microsoft.com/office/drawing/2014/main" id="{47E120EA-EB06-E54A-B4F1-98C80F2BCF55}"/>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4" name="Footer Placeholder 4">
            <a:extLst>
              <a:ext uri="{FF2B5EF4-FFF2-40B4-BE49-F238E27FC236}">
                <a16:creationId xmlns:a16="http://schemas.microsoft.com/office/drawing/2014/main" id="{D8269D95-CBE2-7C40-8F3B-54825ADB5944}"/>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5" name="Slide Number Placeholder 5">
            <a:extLst>
              <a:ext uri="{FF2B5EF4-FFF2-40B4-BE49-F238E27FC236}">
                <a16:creationId xmlns:a16="http://schemas.microsoft.com/office/drawing/2014/main" id="{049AA0E8-4601-AF43-911D-285D8E6B793F}"/>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40</a:t>
            </a:fld>
            <a:endParaRPr lang="ru-RU"/>
          </a:p>
        </p:txBody>
      </p:sp>
    </p:spTree>
    <p:extLst>
      <p:ext uri="{BB962C8B-B14F-4D97-AF65-F5344CB8AC3E}">
        <p14:creationId xmlns:p14="http://schemas.microsoft.com/office/powerpoint/2010/main" val="38599166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14:m>
                  <m:oMath xmlns:m="http://schemas.openxmlformats.org/officeDocument/2006/math">
                    <m:sSub>
                      <m:sSubPr>
                        <m:ctrlPr>
                          <a:rPr lang="en-US" b="0" i="1" dirty="0" smtClean="0">
                            <a:latin typeface="Cambria Math" panose="02040503050406030204" pitchFamily="18" charset="0"/>
                          </a:rPr>
                        </m:ctrlPr>
                      </m:sSubPr>
                      <m:e>
                        <m:r>
                          <a:rPr lang="en-US" i="1" dirty="0" smtClean="0">
                            <a:latin typeface="Cambria Math" panose="02040503050406030204" pitchFamily="18" charset="0"/>
                          </a:rPr>
                          <m:t>𝑊</m:t>
                        </m:r>
                      </m:e>
                      <m:sub>
                        <m:r>
                          <a:rPr lang="en-US" i="1" dirty="0" smtClean="0">
                            <a:latin typeface="Cambria Math" panose="02040503050406030204" pitchFamily="18" charset="0"/>
                          </a:rPr>
                          <m:t>1</m:t>
                        </m:r>
                      </m:sub>
                    </m:sSub>
                  </m:oMath>
                </a14:m>
                <a:r>
                  <a:rPr lang="en-US" dirty="0"/>
                  <a:t>distance</a:t>
                </a:r>
                <a:endParaRPr lang="en-RU" dirty="0"/>
              </a:p>
            </p:txBody>
          </p:sp>
        </mc:Choice>
        <mc:Fallback xmlns="">
          <p:sp>
            <p:nvSpPr>
              <p:cNvPr id="3" name="Title 2">
                <a:extLst>
                  <a:ext uri="{FF2B5EF4-FFF2-40B4-BE49-F238E27FC236}">
                    <a16:creationId xmlns:a16="http://schemas.microsoft.com/office/drawing/2014/main" id="{0FF23F6F-7A10-EE4A-91B0-96580EE57278}"/>
                  </a:ext>
                </a:extLst>
              </p:cNvPr>
              <p:cNvSpPr>
                <a:spLocks noGrp="1" noRot="1" noChangeAspect="1" noMove="1" noResize="1" noEditPoints="1" noAdjustHandles="1" noChangeArrowheads="1" noChangeShapeType="1" noTextEdit="1"/>
              </p:cNvSpPr>
              <p:nvPr>
                <p:ph type="title"/>
              </p:nvPr>
            </p:nvSpPr>
            <p:spPr>
              <a:blipFill>
                <a:blip r:embed="rId2"/>
                <a:stretch>
                  <a:fillRect l="-860" t="-19672" b="-34426"/>
                </a:stretch>
              </a:blipFill>
            </p:spPr>
            <p:txBody>
              <a:bodyPr/>
              <a:lstStyle/>
              <a:p>
                <a:r>
                  <a:rPr lang="ru-RU">
                    <a:noFill/>
                  </a:rPr>
                  <a:t> </a:t>
                </a:r>
              </a:p>
            </p:txBody>
          </p:sp>
        </mc:Fallback>
      </mc:AlternateContent>
      <p:pic>
        <p:nvPicPr>
          <p:cNvPr id="2" name="Рисунок 1">
            <a:extLst>
              <a:ext uri="{FF2B5EF4-FFF2-40B4-BE49-F238E27FC236}">
                <a16:creationId xmlns:a16="http://schemas.microsoft.com/office/drawing/2014/main" id="{506F8D04-0852-8B41-8BB3-4E0D1C1CA1D3}"/>
              </a:ext>
            </a:extLst>
          </p:cNvPr>
          <p:cNvPicPr>
            <a:picLocks noChangeAspect="1"/>
          </p:cNvPicPr>
          <p:nvPr/>
        </p:nvPicPr>
        <p:blipFill>
          <a:blip r:embed="rId3"/>
          <a:stretch>
            <a:fillRect/>
          </a:stretch>
        </p:blipFill>
        <p:spPr>
          <a:xfrm>
            <a:off x="1560079" y="920807"/>
            <a:ext cx="9071841" cy="5016386"/>
          </a:xfrm>
          <a:prstGeom prst="rect">
            <a:avLst/>
          </a:prstGeom>
        </p:spPr>
      </p:pic>
      <p:sp>
        <p:nvSpPr>
          <p:cNvPr id="6" name="Date Placeholder 3">
            <a:extLst>
              <a:ext uri="{FF2B5EF4-FFF2-40B4-BE49-F238E27FC236}">
                <a16:creationId xmlns:a16="http://schemas.microsoft.com/office/drawing/2014/main" id="{B51942C2-99E7-5B40-B420-7E9E78FF4098}"/>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7" name="Footer Placeholder 4">
            <a:extLst>
              <a:ext uri="{FF2B5EF4-FFF2-40B4-BE49-F238E27FC236}">
                <a16:creationId xmlns:a16="http://schemas.microsoft.com/office/drawing/2014/main" id="{2835F485-5752-804F-9441-BC6F5203FBFA}"/>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8" name="Slide Number Placeholder 5">
            <a:extLst>
              <a:ext uri="{FF2B5EF4-FFF2-40B4-BE49-F238E27FC236}">
                <a16:creationId xmlns:a16="http://schemas.microsoft.com/office/drawing/2014/main" id="{7C5CA4AD-36D3-0B4C-B23C-C6C8ABFE18B8}"/>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41</a:t>
            </a:fld>
            <a:endParaRPr lang="ru-RU"/>
          </a:p>
        </p:txBody>
      </p:sp>
      <p:sp>
        <p:nvSpPr>
          <p:cNvPr id="5" name="Прямоугольник 4">
            <a:extLst>
              <a:ext uri="{FF2B5EF4-FFF2-40B4-BE49-F238E27FC236}">
                <a16:creationId xmlns:a16="http://schemas.microsoft.com/office/drawing/2014/main" id="{0BC3B245-0A18-5C42-A545-427B333FBE8C}"/>
              </a:ext>
            </a:extLst>
          </p:cNvPr>
          <p:cNvSpPr/>
          <p:nvPr/>
        </p:nvSpPr>
        <p:spPr>
          <a:xfrm rot="16200000">
            <a:off x="1263134" y="4773293"/>
            <a:ext cx="1257075" cy="369332"/>
          </a:xfrm>
          <a:prstGeom prst="rect">
            <a:avLst/>
          </a:prstGeom>
        </p:spPr>
        <p:txBody>
          <a:bodyPr wrap="none">
            <a:spAutoFit/>
          </a:bodyPr>
          <a:lstStyle/>
          <a:p>
            <a:r>
              <a:rPr lang="en-US" dirty="0">
                <a:solidFill>
                  <a:schemeClr val="bg1">
                    <a:lumMod val="50000"/>
                  </a:schemeClr>
                </a:solidFill>
              </a:rPr>
              <a:t>Wikimedia</a:t>
            </a:r>
            <a:endParaRPr lang="ru-RU" dirty="0">
              <a:solidFill>
                <a:schemeClr val="bg1">
                  <a:lumMod val="50000"/>
                </a:schemeClr>
              </a:solidFill>
            </a:endParaRPr>
          </a:p>
        </p:txBody>
      </p:sp>
    </p:spTree>
    <p:extLst>
      <p:ext uri="{BB962C8B-B14F-4D97-AF65-F5344CB8AC3E}">
        <p14:creationId xmlns:p14="http://schemas.microsoft.com/office/powerpoint/2010/main" val="33356237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Прямая со стрелкой 16">
            <a:extLst>
              <a:ext uri="{FF2B5EF4-FFF2-40B4-BE49-F238E27FC236}">
                <a16:creationId xmlns:a16="http://schemas.microsoft.com/office/drawing/2014/main" id="{A4F14617-8FDC-404C-8215-065D764D8F31}"/>
              </a:ext>
            </a:extLst>
          </p:cNvPr>
          <p:cNvCxnSpPr>
            <a:stCxn id="11" idx="1"/>
            <a:endCxn id="11" idx="3"/>
          </p:cNvCxnSpPr>
          <p:nvPr/>
        </p:nvCxnSpPr>
        <p:spPr>
          <a:xfrm>
            <a:off x="5166218" y="2178087"/>
            <a:ext cx="252692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US" dirty="0"/>
              <a:t>Convergence Example</a:t>
            </a:r>
            <a:endParaRPr lang="en-RU" dirty="0"/>
          </a:p>
        </p:txBody>
      </p:sp>
      <p:pic>
        <p:nvPicPr>
          <p:cNvPr id="5" name="Рисунок 4">
            <a:extLst>
              <a:ext uri="{FF2B5EF4-FFF2-40B4-BE49-F238E27FC236}">
                <a16:creationId xmlns:a16="http://schemas.microsoft.com/office/drawing/2014/main" id="{8AC563C7-C5BD-E946-8A89-8BACED68C6C1}"/>
              </a:ext>
            </a:extLst>
          </p:cNvPr>
          <p:cNvPicPr>
            <a:picLocks noChangeAspect="1"/>
          </p:cNvPicPr>
          <p:nvPr/>
        </p:nvPicPr>
        <p:blipFill rotWithShape="1">
          <a:blip r:embed="rId2"/>
          <a:srcRect r="66403"/>
          <a:stretch/>
        </p:blipFill>
        <p:spPr>
          <a:xfrm>
            <a:off x="1059873" y="1138047"/>
            <a:ext cx="3262745" cy="2080081"/>
          </a:xfrm>
          <a:prstGeom prst="rect">
            <a:avLst/>
          </a:prstGeom>
        </p:spPr>
      </p:pic>
      <p:sp>
        <p:nvSpPr>
          <p:cNvPr id="6" name="Прямоугольник 5">
            <a:extLst>
              <a:ext uri="{FF2B5EF4-FFF2-40B4-BE49-F238E27FC236}">
                <a16:creationId xmlns:a16="http://schemas.microsoft.com/office/drawing/2014/main" id="{0993A09C-1702-4C4A-865A-35976CFDD2EC}"/>
              </a:ext>
            </a:extLst>
          </p:cNvPr>
          <p:cNvSpPr/>
          <p:nvPr/>
        </p:nvSpPr>
        <p:spPr>
          <a:xfrm>
            <a:off x="448744" y="3229335"/>
            <a:ext cx="611129" cy="2677656"/>
          </a:xfrm>
          <a:prstGeom prst="rect">
            <a:avLst/>
          </a:prstGeom>
        </p:spPr>
        <p:txBody>
          <a:bodyPr wrap="none">
            <a:spAutoFit/>
          </a:bodyPr>
          <a:lstStyle/>
          <a:p>
            <a:r>
              <a:rPr lang="en-US" sz="2400" dirty="0"/>
              <a:t>TV:</a:t>
            </a:r>
          </a:p>
          <a:p>
            <a:endParaRPr lang="en-US" sz="2400" dirty="0"/>
          </a:p>
          <a:p>
            <a:r>
              <a:rPr lang="en-US" sz="2400" dirty="0"/>
              <a:t>KL:</a:t>
            </a:r>
          </a:p>
          <a:p>
            <a:endParaRPr lang="en-US" sz="2400" dirty="0"/>
          </a:p>
          <a:p>
            <a:r>
              <a:rPr lang="en-US" sz="2400" dirty="0"/>
              <a:t>JS:</a:t>
            </a:r>
          </a:p>
          <a:p>
            <a:endParaRPr lang="en-US" sz="2400" dirty="0"/>
          </a:p>
          <a:p>
            <a:r>
              <a:rPr lang="en-US" sz="2400" dirty="0"/>
              <a:t>W:</a:t>
            </a:r>
            <a:endParaRPr lang="ru-RU" sz="2400" dirty="0"/>
          </a:p>
        </p:txBody>
      </p:sp>
      <p:pic>
        <p:nvPicPr>
          <p:cNvPr id="11" name="Рисунок 10">
            <a:extLst>
              <a:ext uri="{FF2B5EF4-FFF2-40B4-BE49-F238E27FC236}">
                <a16:creationId xmlns:a16="http://schemas.microsoft.com/office/drawing/2014/main" id="{25DFECB7-7B74-B644-A8CC-75D2C385C3DD}"/>
              </a:ext>
            </a:extLst>
          </p:cNvPr>
          <p:cNvPicPr>
            <a:picLocks noChangeAspect="1"/>
          </p:cNvPicPr>
          <p:nvPr/>
        </p:nvPicPr>
        <p:blipFill rotWithShape="1">
          <a:blip r:embed="rId2"/>
          <a:srcRect l="41174" r="32806"/>
          <a:stretch/>
        </p:blipFill>
        <p:spPr>
          <a:xfrm>
            <a:off x="5166218" y="1138046"/>
            <a:ext cx="2526927" cy="2080081"/>
          </a:xfrm>
          <a:prstGeom prst="rect">
            <a:avLst/>
          </a:prstGeom>
        </p:spPr>
      </p:pic>
      <p:pic>
        <p:nvPicPr>
          <p:cNvPr id="12" name="Рисунок 11">
            <a:extLst>
              <a:ext uri="{FF2B5EF4-FFF2-40B4-BE49-F238E27FC236}">
                <a16:creationId xmlns:a16="http://schemas.microsoft.com/office/drawing/2014/main" id="{1DF3FA50-5426-4A49-BA97-6714A2B89391}"/>
              </a:ext>
            </a:extLst>
          </p:cNvPr>
          <p:cNvPicPr>
            <a:picLocks noChangeAspect="1"/>
          </p:cNvPicPr>
          <p:nvPr/>
        </p:nvPicPr>
        <p:blipFill rotWithShape="1">
          <a:blip r:embed="rId2"/>
          <a:srcRect l="75881" t="5188" r="-9478" b="-5188"/>
          <a:stretch/>
        </p:blipFill>
        <p:spPr>
          <a:xfrm>
            <a:off x="8536745" y="1149254"/>
            <a:ext cx="3262745" cy="2080081"/>
          </a:xfrm>
          <a:prstGeom prst="rect">
            <a:avLst/>
          </a:prstGeom>
        </p:spPr>
      </p:pic>
      <p:sp>
        <p:nvSpPr>
          <p:cNvPr id="13" name="Прямоугольник 12">
            <a:extLst>
              <a:ext uri="{FF2B5EF4-FFF2-40B4-BE49-F238E27FC236}">
                <a16:creationId xmlns:a16="http://schemas.microsoft.com/office/drawing/2014/main" id="{B24C490F-8359-0A4F-9836-F98FD52438D7}"/>
              </a:ext>
            </a:extLst>
          </p:cNvPr>
          <p:cNvSpPr/>
          <p:nvPr/>
        </p:nvSpPr>
        <p:spPr>
          <a:xfrm>
            <a:off x="9453079" y="3218127"/>
            <a:ext cx="351378" cy="2677656"/>
          </a:xfrm>
          <a:prstGeom prst="rect">
            <a:avLst/>
          </a:prstGeom>
        </p:spPr>
        <p:txBody>
          <a:bodyPr wrap="none">
            <a:spAutoFit/>
          </a:bodyPr>
          <a:lstStyle/>
          <a:p>
            <a:r>
              <a:rPr lang="ru-RU" sz="2400" dirty="0"/>
              <a:t>0</a:t>
            </a:r>
            <a:endParaRPr lang="en-US" sz="2400" dirty="0"/>
          </a:p>
          <a:p>
            <a:endParaRPr lang="en-US" sz="2400" dirty="0"/>
          </a:p>
          <a:p>
            <a:r>
              <a:rPr lang="ru-RU" sz="2400" dirty="0"/>
              <a:t>0</a:t>
            </a:r>
            <a:endParaRPr lang="en-US" sz="2400" dirty="0"/>
          </a:p>
          <a:p>
            <a:endParaRPr lang="en-US" sz="2400" dirty="0"/>
          </a:p>
          <a:p>
            <a:r>
              <a:rPr lang="ru-RU" sz="2400" dirty="0"/>
              <a:t>0</a:t>
            </a:r>
            <a:endParaRPr lang="en-US" sz="2400" dirty="0"/>
          </a:p>
          <a:p>
            <a:endParaRPr lang="en-US" sz="2400" dirty="0"/>
          </a:p>
          <a:p>
            <a:r>
              <a:rPr lang="ru-RU" sz="2400" dirty="0"/>
              <a:t>0</a:t>
            </a:r>
          </a:p>
        </p:txBody>
      </p:sp>
      <mc:AlternateContent xmlns:mc="http://schemas.openxmlformats.org/markup-compatibility/2006" xmlns:a14="http://schemas.microsoft.com/office/drawing/2010/main">
        <mc:Choice Requires="a14">
          <p:sp>
            <p:nvSpPr>
              <p:cNvPr id="14" name="Прямоугольник 13">
                <a:extLst>
                  <a:ext uri="{FF2B5EF4-FFF2-40B4-BE49-F238E27FC236}">
                    <a16:creationId xmlns:a16="http://schemas.microsoft.com/office/drawing/2014/main" id="{275EDE7D-8CEF-BF4B-B833-9B04953C5641}"/>
                  </a:ext>
                </a:extLst>
              </p:cNvPr>
              <p:cNvSpPr/>
              <p:nvPr/>
            </p:nvSpPr>
            <p:spPr>
              <a:xfrm>
                <a:off x="2339867" y="3218127"/>
                <a:ext cx="889987" cy="2677656"/>
              </a:xfrm>
              <a:prstGeom prst="rect">
                <a:avLst/>
              </a:prstGeom>
            </p:spPr>
            <p:txBody>
              <a:bodyPr wrap="none">
                <a:spAutoFit/>
              </a:bodyPr>
              <a:lstStyle/>
              <a:p>
                <a:r>
                  <a:rPr lang="ru-RU" sz="2400" dirty="0"/>
                  <a:t>1</a:t>
                </a:r>
                <a:endParaRPr lang="en-US" sz="2400" dirty="0"/>
              </a:p>
              <a:p>
                <a:endParaRPr lang="en-US" sz="2400" dirty="0"/>
              </a:p>
              <a:p>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m:t>
                      </m:r>
                    </m:oMath>
                  </m:oMathPara>
                </a14:m>
                <a:endParaRPr lang="en-US" sz="2400" b="0" dirty="0"/>
              </a:p>
              <a:p>
                <a:endParaRPr lang="en-US" sz="24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log</m:t>
                          </m:r>
                        </m:fName>
                        <m:e>
                          <m:r>
                            <a:rPr lang="en-US" sz="2400" b="0" i="1" smtClean="0">
                              <a:latin typeface="Cambria Math" panose="02040503050406030204" pitchFamily="18" charset="0"/>
                            </a:rPr>
                            <m:t>2</m:t>
                          </m:r>
                        </m:e>
                      </m:func>
                    </m:oMath>
                  </m:oMathPara>
                </a14:m>
                <a:endParaRPr lang="en-US" sz="2400" dirty="0"/>
              </a:p>
              <a:p>
                <a:endParaRPr lang="en-US" sz="2400" dirty="0"/>
              </a:p>
              <a:p>
                <a:pPr/>
                <a14:m>
                  <m:oMathPara xmlns:m="http://schemas.openxmlformats.org/officeDocument/2006/math">
                    <m:oMathParaPr>
                      <m:jc m:val="left"/>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𝑑</m:t>
                          </m:r>
                        </m:e>
                        <m:sub>
                          <m:r>
                            <a:rPr lang="en-US" sz="2400" b="0" i="1" smtClean="0">
                              <a:latin typeface="Cambria Math" panose="02040503050406030204" pitchFamily="18" charset="0"/>
                            </a:rPr>
                            <m:t>0</m:t>
                          </m:r>
                        </m:sub>
                      </m:sSub>
                    </m:oMath>
                  </m:oMathPara>
                </a14:m>
                <a:endParaRPr lang="ru-RU" sz="2400" dirty="0"/>
              </a:p>
            </p:txBody>
          </p:sp>
        </mc:Choice>
        <mc:Fallback xmlns="">
          <p:sp>
            <p:nvSpPr>
              <p:cNvPr id="14" name="Прямоугольник 13">
                <a:extLst>
                  <a:ext uri="{FF2B5EF4-FFF2-40B4-BE49-F238E27FC236}">
                    <a16:creationId xmlns:a16="http://schemas.microsoft.com/office/drawing/2014/main" id="{275EDE7D-8CEF-BF4B-B833-9B04953C5641}"/>
                  </a:ext>
                </a:extLst>
              </p:cNvPr>
              <p:cNvSpPr>
                <a:spLocks noRot="1" noChangeAspect="1" noMove="1" noResize="1" noEditPoints="1" noAdjustHandles="1" noChangeArrowheads="1" noChangeShapeType="1" noTextEdit="1"/>
              </p:cNvSpPr>
              <p:nvPr/>
            </p:nvSpPr>
            <p:spPr>
              <a:xfrm>
                <a:off x="2339867" y="3218127"/>
                <a:ext cx="889987" cy="2677656"/>
              </a:xfrm>
              <a:prstGeom prst="rect">
                <a:avLst/>
              </a:prstGeom>
              <a:blipFill>
                <a:blip r:embed="rId3"/>
                <a:stretch>
                  <a:fillRect l="-11268" t="-188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5" name="Прямоугольник 14">
                <a:extLst>
                  <a:ext uri="{FF2B5EF4-FFF2-40B4-BE49-F238E27FC236}">
                    <a16:creationId xmlns:a16="http://schemas.microsoft.com/office/drawing/2014/main" id="{D23C6B5E-64B7-5243-9352-ADE60ECC6C27}"/>
                  </a:ext>
                </a:extLst>
              </p:cNvPr>
              <p:cNvSpPr/>
              <p:nvPr/>
            </p:nvSpPr>
            <p:spPr>
              <a:xfrm>
                <a:off x="6096718" y="3218127"/>
                <a:ext cx="889987" cy="2677656"/>
              </a:xfrm>
              <a:prstGeom prst="rect">
                <a:avLst/>
              </a:prstGeom>
            </p:spPr>
            <p:txBody>
              <a:bodyPr wrap="none">
                <a:spAutoFit/>
              </a:bodyPr>
              <a:lstStyle/>
              <a:p>
                <a:r>
                  <a:rPr lang="ru-RU" sz="2400" dirty="0"/>
                  <a:t>1</a:t>
                </a:r>
                <a:endParaRPr lang="en-US" sz="2400" dirty="0"/>
              </a:p>
              <a:p>
                <a:endParaRPr lang="en-US" sz="2400" dirty="0"/>
              </a:p>
              <a:p>
                <a:pPr/>
                <a14:m>
                  <m:oMathPara xmlns:m="http://schemas.openxmlformats.org/officeDocument/2006/math">
                    <m:oMathParaPr>
                      <m:jc m:val="left"/>
                    </m:oMathParaPr>
                    <m:oMath xmlns:m="http://schemas.openxmlformats.org/officeDocument/2006/math">
                      <m:r>
                        <a:rPr lang="en-US" sz="2400" b="0" i="1" smtClean="0">
                          <a:latin typeface="Cambria Math" panose="02040503050406030204" pitchFamily="18" charset="0"/>
                        </a:rPr>
                        <m:t>∞</m:t>
                      </m:r>
                    </m:oMath>
                  </m:oMathPara>
                </a14:m>
                <a:endParaRPr lang="en-US" sz="2400" b="0" dirty="0"/>
              </a:p>
              <a:p>
                <a:endParaRPr lang="en-US" sz="2400" b="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log</m:t>
                          </m:r>
                        </m:fName>
                        <m:e>
                          <m:r>
                            <a:rPr lang="en-US" sz="2400" b="0" i="1" smtClean="0">
                              <a:latin typeface="Cambria Math" panose="02040503050406030204" pitchFamily="18" charset="0"/>
                            </a:rPr>
                            <m:t>2</m:t>
                          </m:r>
                        </m:e>
                      </m:func>
                    </m:oMath>
                  </m:oMathPara>
                </a14:m>
                <a:endParaRPr lang="en-US" sz="2400" dirty="0"/>
              </a:p>
              <a:p>
                <a:endParaRPr lang="en-US" sz="2400" dirty="0"/>
              </a:p>
              <a:p>
                <a:pPr/>
                <a14:m>
                  <m:oMathPara xmlns:m="http://schemas.openxmlformats.org/officeDocument/2006/math">
                    <m:oMathParaPr>
                      <m:jc m:val="left"/>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𝑑</m:t>
                          </m:r>
                        </m:e>
                        <m:sub>
                          <m:r>
                            <a:rPr lang="en-US" sz="2400" b="0" i="1" smtClean="0">
                              <a:latin typeface="Cambria Math" panose="02040503050406030204" pitchFamily="18" charset="0"/>
                            </a:rPr>
                            <m:t>50</m:t>
                          </m:r>
                        </m:sub>
                      </m:sSub>
                    </m:oMath>
                  </m:oMathPara>
                </a14:m>
                <a:endParaRPr lang="ru-RU" sz="2400" dirty="0"/>
              </a:p>
            </p:txBody>
          </p:sp>
        </mc:Choice>
        <mc:Fallback xmlns="">
          <p:sp>
            <p:nvSpPr>
              <p:cNvPr id="15" name="Прямоугольник 14">
                <a:extLst>
                  <a:ext uri="{FF2B5EF4-FFF2-40B4-BE49-F238E27FC236}">
                    <a16:creationId xmlns:a16="http://schemas.microsoft.com/office/drawing/2014/main" id="{D23C6B5E-64B7-5243-9352-ADE60ECC6C27}"/>
                  </a:ext>
                </a:extLst>
              </p:cNvPr>
              <p:cNvSpPr>
                <a:spLocks noRot="1" noChangeAspect="1" noMove="1" noResize="1" noEditPoints="1" noAdjustHandles="1" noChangeArrowheads="1" noChangeShapeType="1" noTextEdit="1"/>
              </p:cNvSpPr>
              <p:nvPr/>
            </p:nvSpPr>
            <p:spPr>
              <a:xfrm>
                <a:off x="6096718" y="3218127"/>
                <a:ext cx="889987" cy="2677656"/>
              </a:xfrm>
              <a:prstGeom prst="rect">
                <a:avLst/>
              </a:prstGeom>
              <a:blipFill>
                <a:blip r:embed="rId4"/>
                <a:stretch>
                  <a:fillRect l="-11268" t="-1887"/>
                </a:stretch>
              </a:blipFill>
            </p:spPr>
            <p:txBody>
              <a:bodyPr/>
              <a:lstStyle/>
              <a:p>
                <a:r>
                  <a:rPr lang="ru-RU">
                    <a:noFill/>
                  </a:rPr>
                  <a:t> </a:t>
                </a:r>
              </a:p>
            </p:txBody>
          </p:sp>
        </mc:Fallback>
      </mc:AlternateContent>
      <p:sp>
        <p:nvSpPr>
          <p:cNvPr id="18" name="Date Placeholder 3">
            <a:extLst>
              <a:ext uri="{FF2B5EF4-FFF2-40B4-BE49-F238E27FC236}">
                <a16:creationId xmlns:a16="http://schemas.microsoft.com/office/drawing/2014/main" id="{A2CD771E-FB03-5C4C-B4EC-D67D5518BD33}"/>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9" name="Footer Placeholder 4">
            <a:extLst>
              <a:ext uri="{FF2B5EF4-FFF2-40B4-BE49-F238E27FC236}">
                <a16:creationId xmlns:a16="http://schemas.microsoft.com/office/drawing/2014/main" id="{6A8CD984-22E6-AF4A-B32F-8244AE640178}"/>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20" name="Slide Number Placeholder 5">
            <a:extLst>
              <a:ext uri="{FF2B5EF4-FFF2-40B4-BE49-F238E27FC236}">
                <a16:creationId xmlns:a16="http://schemas.microsoft.com/office/drawing/2014/main" id="{8BE59196-D0D8-D64E-A853-EBC62E7AF0F0}"/>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42</a:t>
            </a:fld>
            <a:endParaRPr lang="ru-RU"/>
          </a:p>
        </p:txBody>
      </p:sp>
    </p:spTree>
    <p:extLst>
      <p:ext uri="{BB962C8B-B14F-4D97-AF65-F5344CB8AC3E}">
        <p14:creationId xmlns:p14="http://schemas.microsoft.com/office/powerpoint/2010/main" val="339357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US" dirty="0"/>
              <a:t>Mass Attention</a:t>
            </a:r>
            <a:endParaRPr lang="en-RU" dirty="0"/>
          </a:p>
        </p:txBody>
      </p:sp>
      <p:pic>
        <p:nvPicPr>
          <p:cNvPr id="15361" name="Picture 1" descr="page21image22532784">
            <a:extLst>
              <a:ext uri="{FF2B5EF4-FFF2-40B4-BE49-F238E27FC236}">
                <a16:creationId xmlns:a16="http://schemas.microsoft.com/office/drawing/2014/main" id="{40C3FDB1-84E8-C545-AB95-36A7037540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81" y="455113"/>
            <a:ext cx="7835819" cy="547746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Прямоугольник 1">
                <a:extLst>
                  <a:ext uri="{FF2B5EF4-FFF2-40B4-BE49-F238E27FC236}">
                    <a16:creationId xmlns:a16="http://schemas.microsoft.com/office/drawing/2014/main" id="{691AAE20-B656-6747-AFDC-1AE5943FDC64}"/>
                  </a:ext>
                </a:extLst>
              </p:cNvPr>
              <p:cNvSpPr/>
              <p:nvPr/>
            </p:nvSpPr>
            <p:spPr>
              <a:xfrm>
                <a:off x="346364" y="2326627"/>
                <a:ext cx="4558145" cy="2677656"/>
              </a:xfrm>
              <a:prstGeom prst="rect">
                <a:avLst/>
              </a:prstGeom>
            </p:spPr>
            <p:txBody>
              <a:bodyPr wrap="square">
                <a:spAutoFit/>
              </a:bodyPr>
              <a:lstStyle/>
              <a:p>
                <a14:m>
                  <m:oMath xmlns:m="http://schemas.openxmlformats.org/officeDocument/2006/math">
                    <m:r>
                      <a:rPr lang="en" sz="2400" i="1" dirty="0" smtClean="0">
                        <a:latin typeface="Cambria Math" panose="02040503050406030204" pitchFamily="18" charset="0"/>
                      </a:rPr>
                      <m:t>𝑊</m:t>
                    </m:r>
                  </m:oMath>
                </a14:m>
                <a:r>
                  <a:rPr lang="en" sz="2400" dirty="0">
                    <a:latin typeface="TextbookNew-Light-Identity-H"/>
                  </a:rPr>
                  <a:t> takes into account the distance at which the differences in the distributions are located. </a:t>
                </a:r>
              </a:p>
              <a:p>
                <a:endParaRPr lang="en" sz="2400" dirty="0">
                  <a:latin typeface="TextbookNew-Light-Identity-H"/>
                </a:endParaRPr>
              </a:p>
              <a:p>
                <a:r>
                  <a:rPr lang="en" sz="2400" dirty="0">
                    <a:latin typeface="TextbookNew-Light-Identity-H"/>
                  </a:rPr>
                  <a:t>This is exactly what we need to take into account multiple solutions! </a:t>
                </a:r>
                <a:endParaRPr lang="en" sz="2400" dirty="0">
                  <a:effectLst/>
                </a:endParaRPr>
              </a:p>
            </p:txBody>
          </p:sp>
        </mc:Choice>
        <mc:Fallback xmlns="">
          <p:sp>
            <p:nvSpPr>
              <p:cNvPr id="2" name="Прямоугольник 1">
                <a:extLst>
                  <a:ext uri="{FF2B5EF4-FFF2-40B4-BE49-F238E27FC236}">
                    <a16:creationId xmlns:a16="http://schemas.microsoft.com/office/drawing/2014/main" id="{691AAE20-B656-6747-AFDC-1AE5943FDC64}"/>
                  </a:ext>
                </a:extLst>
              </p:cNvPr>
              <p:cNvSpPr>
                <a:spLocks noRot="1" noChangeAspect="1" noMove="1" noResize="1" noEditPoints="1" noAdjustHandles="1" noChangeArrowheads="1" noChangeShapeType="1" noTextEdit="1"/>
              </p:cNvSpPr>
              <p:nvPr/>
            </p:nvSpPr>
            <p:spPr>
              <a:xfrm>
                <a:off x="346364" y="2326627"/>
                <a:ext cx="4558145" cy="2677656"/>
              </a:xfrm>
              <a:prstGeom prst="rect">
                <a:avLst/>
              </a:prstGeom>
              <a:blipFill>
                <a:blip r:embed="rId3"/>
                <a:stretch>
                  <a:fillRect l="-2222" t="-1415" b="-3774"/>
                </a:stretch>
              </a:blipFill>
            </p:spPr>
            <p:txBody>
              <a:bodyPr/>
              <a:lstStyle/>
              <a:p>
                <a:r>
                  <a:rPr lang="ru-RU">
                    <a:noFill/>
                  </a:rPr>
                  <a:t> </a:t>
                </a:r>
              </a:p>
            </p:txBody>
          </p:sp>
        </mc:Fallback>
      </mc:AlternateContent>
      <p:sp>
        <p:nvSpPr>
          <p:cNvPr id="18" name="Date Placeholder 3">
            <a:extLst>
              <a:ext uri="{FF2B5EF4-FFF2-40B4-BE49-F238E27FC236}">
                <a16:creationId xmlns:a16="http://schemas.microsoft.com/office/drawing/2014/main" id="{C4D1BC63-2D81-4743-A8E7-1757D52BA7F3}"/>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9" name="Footer Placeholder 4">
            <a:extLst>
              <a:ext uri="{FF2B5EF4-FFF2-40B4-BE49-F238E27FC236}">
                <a16:creationId xmlns:a16="http://schemas.microsoft.com/office/drawing/2014/main" id="{21ADF118-456C-1E4B-BA2B-40389D48DCBC}"/>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20" name="Slide Number Placeholder 5">
            <a:extLst>
              <a:ext uri="{FF2B5EF4-FFF2-40B4-BE49-F238E27FC236}">
                <a16:creationId xmlns:a16="http://schemas.microsoft.com/office/drawing/2014/main" id="{F5615272-1589-1D4D-B17A-DDFC8B373C99}"/>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43</a:t>
            </a:fld>
            <a:endParaRPr lang="ru-RU"/>
          </a:p>
        </p:txBody>
      </p:sp>
      <p:sp>
        <p:nvSpPr>
          <p:cNvPr id="21" name="Прямоугольник 20">
            <a:extLst>
              <a:ext uri="{FF2B5EF4-FFF2-40B4-BE49-F238E27FC236}">
                <a16:creationId xmlns:a16="http://schemas.microsoft.com/office/drawing/2014/main" id="{BF5A75BD-EB0A-6E43-8B19-C02D7AA7A2E8}"/>
              </a:ext>
            </a:extLst>
          </p:cNvPr>
          <p:cNvSpPr/>
          <p:nvPr/>
        </p:nvSpPr>
        <p:spPr>
          <a:xfrm rot="16200000">
            <a:off x="4091306" y="3244334"/>
            <a:ext cx="1257075" cy="369332"/>
          </a:xfrm>
          <a:prstGeom prst="rect">
            <a:avLst/>
          </a:prstGeom>
        </p:spPr>
        <p:txBody>
          <a:bodyPr wrap="none">
            <a:spAutoFit/>
          </a:bodyPr>
          <a:lstStyle/>
          <a:p>
            <a:r>
              <a:rPr lang="en-US" dirty="0">
                <a:solidFill>
                  <a:schemeClr val="bg1">
                    <a:lumMod val="50000"/>
                  </a:schemeClr>
                </a:solidFill>
              </a:rPr>
              <a:t>Wikimedia</a:t>
            </a:r>
            <a:endParaRPr lang="ru-RU" dirty="0">
              <a:solidFill>
                <a:schemeClr val="bg1">
                  <a:lumMod val="50000"/>
                </a:schemeClr>
              </a:solidFill>
            </a:endParaRPr>
          </a:p>
        </p:txBody>
      </p:sp>
    </p:spTree>
    <p:extLst>
      <p:ext uri="{BB962C8B-B14F-4D97-AF65-F5344CB8AC3E}">
        <p14:creationId xmlns:p14="http://schemas.microsoft.com/office/powerpoint/2010/main" val="1575712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14:m>
                  <m:oMath xmlns:m="http://schemas.openxmlformats.org/officeDocument/2006/math">
                    <m:r>
                      <a:rPr lang="en-US" b="0" i="1" dirty="0" smtClean="0">
                        <a:latin typeface="Cambria Math" panose="02040503050406030204" pitchFamily="18" charset="0"/>
                      </a:rPr>
                      <m:t>𝑊</m:t>
                    </m:r>
                  </m:oMath>
                </a14:m>
                <a:r>
                  <a:rPr lang="en-US" dirty="0"/>
                  <a:t> properties hints</a:t>
                </a:r>
                <a:endParaRPr lang="en-RU" dirty="0"/>
              </a:p>
            </p:txBody>
          </p:sp>
        </mc:Choice>
        <mc:Fallback xmlns="">
          <p:sp>
            <p:nvSpPr>
              <p:cNvPr id="3" name="Title 2">
                <a:extLst>
                  <a:ext uri="{FF2B5EF4-FFF2-40B4-BE49-F238E27FC236}">
                    <a16:creationId xmlns:a16="http://schemas.microsoft.com/office/drawing/2014/main" id="{0FF23F6F-7A10-EE4A-91B0-96580EE57278}"/>
                  </a:ext>
                </a:extLst>
              </p:cNvPr>
              <p:cNvSpPr>
                <a:spLocks noGrp="1" noRot="1" noChangeAspect="1" noMove="1" noResize="1" noEditPoints="1" noAdjustHandles="1" noChangeArrowheads="1" noChangeShapeType="1" noTextEdit="1"/>
              </p:cNvSpPr>
              <p:nvPr>
                <p:ph type="title"/>
              </p:nvPr>
            </p:nvSpPr>
            <p:spPr>
              <a:blipFill>
                <a:blip r:embed="rId2"/>
                <a:stretch>
                  <a:fillRect l="-860" t="-19672" b="-3442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DE92CFBE-9A6F-654B-B9C9-8AEFB8F9A495}"/>
                  </a:ext>
                </a:extLst>
              </p:cNvPr>
              <p:cNvSpPr>
                <a:spLocks noGrp="1"/>
              </p:cNvSpPr>
              <p:nvPr>
                <p:ph idx="1"/>
              </p:nvPr>
            </p:nvSpPr>
            <p:spPr>
              <a:xfrm>
                <a:off x="846220" y="1504934"/>
                <a:ext cx="10499559" cy="2476532"/>
              </a:xfrm>
            </p:spPr>
            <p:txBody>
              <a:bodyPr>
                <a:noAutofit/>
              </a:bodyPr>
              <a:lstStyle/>
              <a:p>
                <a:pPr marL="309600" indent="0">
                  <a:buNone/>
                </a:pPr>
                <a14:m>
                  <m:oMath xmlns:m="http://schemas.openxmlformats.org/officeDocument/2006/math">
                    <m:r>
                      <a:rPr lang="en-US" b="0" i="1" smtClean="0">
                        <a:latin typeface="Cambria Math" panose="02040503050406030204" pitchFamily="18" charset="0"/>
                      </a:rPr>
                      <m:t>𝑃</m:t>
                    </m:r>
                  </m:oMath>
                </a14:m>
                <a:r>
                  <a:rPr lang="en" dirty="0"/>
                  <a:t> – true PDF, </a:t>
                </a:r>
                <a14:m>
                  <m:oMath xmlns:m="http://schemas.openxmlformats.org/officeDocument/2006/math">
                    <m:r>
                      <a:rPr lang="en" i="1" dirty="0" smtClean="0">
                        <a:latin typeface="Cambria Math" panose="02040503050406030204" pitchFamily="18" charset="0"/>
                      </a:rPr>
                      <m:t>𝑄</m:t>
                    </m:r>
                  </m:oMath>
                </a14:m>
                <a:r>
                  <a:rPr lang="en" dirty="0"/>
                  <a:t> – fitted PDF.</a:t>
                </a:r>
              </a:p>
              <a:p>
                <a:r>
                  <a:rPr lang="en" dirty="0"/>
                  <a:t>For a sequence of distributions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𝑛</m:t>
                        </m:r>
                      </m:sub>
                    </m:sSub>
                  </m:oMath>
                </a14:m>
                <a:r>
                  <a:rPr lang="en" dirty="0"/>
                  <a:t>:</a:t>
                </a:r>
              </a:p>
              <a:p>
                <a:pPr marL="720000" lvl="1" indent="0">
                  <a:buNone/>
                </a:pPr>
                <a14:m>
                  <m:oMath xmlns:m="http://schemas.openxmlformats.org/officeDocument/2006/math">
                    <m:r>
                      <a:rPr lang="en-US" sz="2400" b="0" i="1" smtClean="0">
                        <a:latin typeface="Cambria Math" panose="02040503050406030204" pitchFamily="18" charset="0"/>
                      </a:rPr>
                      <m:t>𝐾𝐿</m:t>
                    </m:r>
                    <m:r>
                      <a:rPr lang="en-US" sz="2400" b="0" i="1" smtClean="0">
                        <a:latin typeface="Cambria Math" panose="02040503050406030204" pitchFamily="18" charset="0"/>
                      </a:rPr>
                      <m:t>(</m:t>
                    </m:r>
                    <m:r>
                      <a:rPr lang="en-US" sz="2400" b="0" i="1" smtClean="0">
                        <a:latin typeface="Cambria Math" panose="02040503050406030204" pitchFamily="18" charset="0"/>
                      </a:rPr>
                      <m:t>𝑃</m:t>
                    </m:r>
                    <m:r>
                      <a:rPr lang="en-US" sz="2400" b="0" i="1" smtClean="0">
                        <a:latin typeface="Cambria Math" panose="02040503050406030204" pitchFamily="18" charset="0"/>
                      </a:rPr>
                      <m:t>|</m:t>
                    </m:r>
                    <m:d>
                      <m:dPr>
                        <m:begChr m:val="|"/>
                        <m:ctrlPr>
                          <a:rPr lang="en-US" sz="2400" b="0" i="1" smtClean="0">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𝑄</m:t>
                            </m:r>
                          </m:e>
                          <m:sub>
                            <m:r>
                              <a:rPr lang="en-US" sz="2400" i="1">
                                <a:latin typeface="Cambria Math" panose="02040503050406030204" pitchFamily="18" charset="0"/>
                              </a:rPr>
                              <m:t>𝑛</m:t>
                            </m:r>
                          </m:sub>
                        </m:sSub>
                      </m:e>
                    </m:d>
                    <m:r>
                      <a:rPr lang="en-US" sz="2400" b="0" i="1" smtClean="0">
                        <a:latin typeface="Cambria Math" panose="02040503050406030204" pitchFamily="18" charset="0"/>
                      </a:rPr>
                      <m:t>→0</m:t>
                    </m:r>
                  </m:oMath>
                </a14:m>
                <a:r>
                  <a:rPr lang="en" sz="2400" dirty="0"/>
                  <a:t> </a:t>
                </a:r>
                <a:r>
                  <a:rPr lang="en" sz="2400" dirty="0">
                    <a:solidFill>
                      <a:srgbClr val="FF0000"/>
                    </a:solidFill>
                    <a:sym typeface="Wingdings" pitchFamily="2" charset="2"/>
                  </a:rPr>
                  <a:t></a:t>
                </a:r>
                <a:r>
                  <a:rPr lang="en" sz="2400" dirty="0">
                    <a:sym typeface="Wingdings" pitchFamily="2" charset="2"/>
                  </a:rPr>
                  <a:t> </a:t>
                </a:r>
                <a14:m>
                  <m:oMath xmlns:m="http://schemas.openxmlformats.org/officeDocument/2006/math">
                    <m:r>
                      <a:rPr lang="en-US" sz="2400" b="0" i="1" smtClean="0">
                        <a:latin typeface="Cambria Math" panose="02040503050406030204" pitchFamily="18" charset="0"/>
                      </a:rPr>
                      <m:t>𝐽𝑆</m:t>
                    </m:r>
                    <m:r>
                      <a:rPr lang="en-US" sz="2400" i="1">
                        <a:latin typeface="Cambria Math" panose="02040503050406030204" pitchFamily="18" charset="0"/>
                      </a:rPr>
                      <m:t>(</m:t>
                    </m:r>
                    <m:r>
                      <a:rPr lang="en-US" sz="2400" i="1">
                        <a:latin typeface="Cambria Math" panose="02040503050406030204" pitchFamily="18" charset="0"/>
                      </a:rPr>
                      <m:t>𝑃</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𝑄</m:t>
                        </m:r>
                      </m:e>
                      <m:sub>
                        <m:r>
                          <a:rPr lang="en-US" sz="2400" b="0" i="1" smtClean="0">
                            <a:latin typeface="Cambria Math" panose="02040503050406030204" pitchFamily="18" charset="0"/>
                          </a:rPr>
                          <m:t>𝑛</m:t>
                        </m:r>
                      </m:sub>
                    </m:sSub>
                    <m:r>
                      <a:rPr lang="en-US" sz="2400" b="0" i="1" smtClean="0">
                        <a:latin typeface="Cambria Math" panose="02040503050406030204" pitchFamily="18" charset="0"/>
                      </a:rPr>
                      <m:t>)</m:t>
                    </m:r>
                    <m:r>
                      <a:rPr lang="en-US" sz="2400" i="1">
                        <a:latin typeface="Cambria Math" panose="02040503050406030204" pitchFamily="18" charset="0"/>
                      </a:rPr>
                      <m:t>→0</m:t>
                    </m:r>
                  </m:oMath>
                </a14:m>
                <a:r>
                  <a:rPr lang="en" sz="2400" dirty="0">
                    <a:solidFill>
                      <a:srgbClr val="FF0000"/>
                    </a:solidFill>
                    <a:sym typeface="Wingdings" pitchFamily="2" charset="2"/>
                  </a:rPr>
                  <a:t> </a:t>
                </a:r>
                <a:r>
                  <a:rPr lang="en" sz="2400" dirty="0">
                    <a:sym typeface="Wingdings" pitchFamily="2" charset="2"/>
                  </a:rPr>
                  <a:t> </a:t>
                </a:r>
                <a14:m>
                  <m:oMath xmlns:m="http://schemas.openxmlformats.org/officeDocument/2006/math">
                    <m:r>
                      <a:rPr lang="en-US" sz="2400" b="0" i="1" smtClean="0">
                        <a:latin typeface="Cambria Math" panose="02040503050406030204" pitchFamily="18" charset="0"/>
                      </a:rPr>
                      <m:t>𝑊</m:t>
                    </m:r>
                    <m:d>
                      <m:dPr>
                        <m:ctrlPr>
                          <a:rPr lang="en-US" sz="2400" b="0" i="1">
                            <a:latin typeface="Cambria Math" panose="02040503050406030204" pitchFamily="18" charset="0"/>
                          </a:rPr>
                        </m:ctrlPr>
                      </m:dPr>
                      <m:e>
                        <m:r>
                          <a:rPr lang="en-US" sz="2400" i="1">
                            <a:latin typeface="Cambria Math" panose="02040503050406030204" pitchFamily="18" charset="0"/>
                          </a:rPr>
                          <m:t>𝑃</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𝑄</m:t>
                            </m:r>
                          </m:e>
                          <m:sub>
                            <m:r>
                              <a:rPr lang="en-US" sz="2400" b="0" i="1" smtClean="0">
                                <a:latin typeface="Cambria Math" panose="02040503050406030204" pitchFamily="18" charset="0"/>
                              </a:rPr>
                              <m:t>𝑛</m:t>
                            </m:r>
                          </m:sub>
                        </m:sSub>
                      </m:e>
                    </m:d>
                    <m:r>
                      <a:rPr lang="en-US" sz="2400" i="1">
                        <a:latin typeface="Cambria Math" panose="02040503050406030204" pitchFamily="18" charset="0"/>
                      </a:rPr>
                      <m:t>→0</m:t>
                    </m:r>
                    <m:r>
                      <a:rPr lang="en-US" sz="2400" b="0" i="0" smtClean="0">
                        <a:latin typeface="Cambria Math" panose="02040503050406030204" pitchFamily="18" charset="0"/>
                      </a:rPr>
                      <m:t>,</m:t>
                    </m:r>
                  </m:oMath>
                </a14:m>
                <a:r>
                  <a:rPr lang="en" sz="2400" dirty="0"/>
                  <a:t> </a:t>
                </a:r>
                <a14:m>
                  <m:oMath xmlns:m="http://schemas.openxmlformats.org/officeDocument/2006/math">
                    <m:sSub>
                      <m:sSubPr>
                        <m:ctrlPr>
                          <a:rPr lang="en-US" sz="2400" b="0" i="1" dirty="0" smtClean="0">
                            <a:latin typeface="Cambria Math" panose="02040503050406030204" pitchFamily="18" charset="0"/>
                          </a:rPr>
                        </m:ctrlPr>
                      </m:sSubPr>
                      <m:e>
                        <m:r>
                          <a:rPr lang="en-US" sz="2400" b="0" i="1" dirty="0" smtClean="0">
                            <a:latin typeface="Cambria Math" panose="02040503050406030204" pitchFamily="18" charset="0"/>
                          </a:rPr>
                          <m:t>𝑄</m:t>
                        </m:r>
                      </m:e>
                      <m:sub>
                        <m:r>
                          <a:rPr lang="en-US" sz="2400" b="0" i="1" dirty="0" smtClean="0">
                            <a:latin typeface="Cambria Math" panose="02040503050406030204" pitchFamily="18" charset="0"/>
                          </a:rPr>
                          <m:t>𝑛</m:t>
                        </m:r>
                      </m:sub>
                    </m:sSub>
                    <m:groupChr>
                      <m:groupChrPr>
                        <m:chr m:val="→"/>
                        <m:vertJc m:val="bot"/>
                        <m:ctrlPr>
                          <a:rPr lang="el-GR" sz="2400" b="0" i="1" dirty="0" smtClean="0">
                            <a:latin typeface="Cambria Math" panose="02040503050406030204" pitchFamily="18" charset="0"/>
                          </a:rPr>
                        </m:ctrlPr>
                      </m:groupChrPr>
                      <m:e>
                        <m:r>
                          <m:rPr>
                            <m:sty m:val="p"/>
                          </m:rPr>
                          <a:rPr lang="en-US" sz="2400" b="0" i="0" dirty="0" smtClean="0">
                            <a:latin typeface="Cambria Math" panose="02040503050406030204" pitchFamily="18" charset="0"/>
                          </a:rPr>
                          <m:t>D</m:t>
                        </m:r>
                      </m:e>
                    </m:groupChr>
                    <m:r>
                      <a:rPr lang="en-US" sz="2400" b="0" i="1" dirty="0" smtClean="0">
                        <a:latin typeface="Cambria Math" panose="02040503050406030204" pitchFamily="18" charset="0"/>
                      </a:rPr>
                      <m:t>𝑃</m:t>
                    </m:r>
                  </m:oMath>
                </a14:m>
                <a:endParaRPr lang="en" sz="2400" dirty="0"/>
              </a:p>
              <a:p>
                <a:r>
                  <a:rPr lang="en" dirty="0"/>
                  <a:t>For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b="0" i="1" smtClean="0">
                            <a:latin typeface="Cambria Math" panose="02040503050406030204" pitchFamily="18" charset="0"/>
                          </a:rPr>
                          <m:t>𝜃</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𝑔</m:t>
                        </m:r>
                      </m:e>
                      <m:sub>
                        <m:r>
                          <a:rPr lang="en-US" b="0" i="1" smtClean="0">
                            <a:latin typeface="Cambria Math" panose="02040503050406030204" pitchFamily="18" charset="0"/>
                          </a:rPr>
                          <m:t>𝜃</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𝑧</m:t>
                        </m:r>
                      </m:e>
                    </m:d>
                    <m:r>
                      <a:rPr lang="en-US" b="0" i="0" smtClean="0">
                        <a:latin typeface="Cambria Math" panose="02040503050406030204" pitchFamily="18" charset="0"/>
                      </a:rPr>
                      <m:t>,</m:t>
                    </m:r>
                  </m:oMath>
                </a14:m>
                <a:r>
                  <a:rPr lang="en" dirty="0"/>
                  <a:t> </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𝑔</m:t>
                        </m:r>
                      </m:e>
                      <m:sub>
                        <m:r>
                          <a:rPr lang="en-US" b="0" i="1" dirty="0" smtClean="0">
                            <a:latin typeface="Cambria Math" panose="02040503050406030204" pitchFamily="18" charset="0"/>
                          </a:rPr>
                          <m:t>𝜃</m:t>
                        </m:r>
                      </m:sub>
                    </m:sSub>
                    <m:r>
                      <a:rPr lang="en-US" b="0" i="1" dirty="0" smtClean="0">
                        <a:latin typeface="Cambria Math" panose="02040503050406030204" pitchFamily="18" charset="0"/>
                      </a:rPr>
                      <m:t>(</m:t>
                    </m:r>
                    <m:r>
                      <a:rPr lang="en-US" b="0" i="1" dirty="0" smtClean="0">
                        <a:latin typeface="Cambria Math" panose="02040503050406030204" pitchFamily="18" charset="0"/>
                      </a:rPr>
                      <m:t>𝑧</m:t>
                    </m:r>
                    <m:r>
                      <a:rPr lang="en-US" b="0" i="1" dirty="0" smtClean="0">
                        <a:latin typeface="Cambria Math" panose="02040503050406030204" pitchFamily="18" charset="0"/>
                      </a:rPr>
                      <m:t>)</m:t>
                    </m:r>
                  </m:oMath>
                </a14:m>
                <a:r>
                  <a:rPr lang="en" dirty="0"/>
                  <a:t> continuos </a:t>
                </a:r>
              </a:p>
              <a:p>
                <a:pPr marL="720000" lvl="1" indent="0">
                  <a:buNone/>
                </a:pPr>
                <a14:m>
                  <m:oMath xmlns:m="http://schemas.openxmlformats.org/officeDocument/2006/math">
                    <m:r>
                      <a:rPr lang="en-US" sz="2400" b="0" i="1" smtClean="0">
                        <a:latin typeface="Cambria Math" panose="02040503050406030204" pitchFamily="18" charset="0"/>
                      </a:rPr>
                      <m:t>𝑊</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𝑄</m:t>
                            </m:r>
                          </m:e>
                          <m:sub>
                            <m:r>
                              <a:rPr lang="en-US" sz="2400" b="0" i="1" smtClean="0">
                                <a:latin typeface="Cambria Math" panose="02040503050406030204" pitchFamily="18" charset="0"/>
                              </a:rPr>
                              <m:t>𝜃</m:t>
                            </m:r>
                          </m:sub>
                        </m:sSub>
                        <m:r>
                          <a:rPr lang="en-US" sz="2400" b="0" i="1" smtClean="0">
                            <a:latin typeface="Cambria Math" panose="02040503050406030204" pitchFamily="18" charset="0"/>
                          </a:rPr>
                          <m:t>;</m:t>
                        </m:r>
                        <m:r>
                          <a:rPr lang="en-US" sz="2400" b="0" i="1" smtClean="0">
                            <a:latin typeface="Cambria Math" panose="02040503050406030204" pitchFamily="18" charset="0"/>
                          </a:rPr>
                          <m:t>𝑄</m:t>
                        </m:r>
                      </m:e>
                    </m:d>
                  </m:oMath>
                </a14:m>
                <a:r>
                  <a:rPr lang="en" sz="2400" dirty="0"/>
                  <a:t> is continuous and can be restricted to differentiable almost everywhere. </a:t>
                </a:r>
              </a:p>
              <a:p>
                <a:pPr marL="720000" lvl="1" indent="0">
                  <a:buNone/>
                </a:pPr>
                <a:endParaRPr lang="en" sz="2400" dirty="0">
                  <a:solidFill>
                    <a:schemeClr val="accent1"/>
                  </a:solidFill>
                </a:endParaRPr>
              </a:p>
              <a:p>
                <a:pPr marL="720000" lvl="1" indent="0">
                  <a:buNone/>
                </a:pPr>
                <a:r>
                  <a:rPr lang="en" sz="2400" dirty="0">
                    <a:solidFill>
                      <a:schemeClr val="accent1"/>
                    </a:solidFill>
                  </a:rPr>
                  <a:t>Should we use directly in GAN? </a:t>
                </a:r>
              </a:p>
            </p:txBody>
          </p:sp>
        </mc:Choice>
        <mc:Fallback xmlns="">
          <p:sp>
            <p:nvSpPr>
              <p:cNvPr id="6" name="Content Placeholder 1">
                <a:extLst>
                  <a:ext uri="{FF2B5EF4-FFF2-40B4-BE49-F238E27FC236}">
                    <a16:creationId xmlns:a16="http://schemas.microsoft.com/office/drawing/2014/main" id="{DE92CFBE-9A6F-654B-B9C9-8AEFB8F9A495}"/>
                  </a:ext>
                </a:extLst>
              </p:cNvPr>
              <p:cNvSpPr>
                <a:spLocks noGrp="1" noRot="1" noChangeAspect="1" noMove="1" noResize="1" noEditPoints="1" noAdjustHandles="1" noChangeArrowheads="1" noChangeShapeType="1" noTextEdit="1"/>
              </p:cNvSpPr>
              <p:nvPr>
                <p:ph idx="1"/>
              </p:nvPr>
            </p:nvSpPr>
            <p:spPr>
              <a:xfrm>
                <a:off x="846220" y="1504934"/>
                <a:ext cx="10499559" cy="2476532"/>
              </a:xfrm>
              <a:blipFill>
                <a:blip r:embed="rId3"/>
                <a:stretch>
                  <a:fillRect b="-85204"/>
                </a:stretch>
              </a:blipFill>
            </p:spPr>
            <p:txBody>
              <a:bodyPr/>
              <a:lstStyle/>
              <a:p>
                <a:r>
                  <a:rPr lang="ru-RU">
                    <a:noFill/>
                  </a:rPr>
                  <a:t> </a:t>
                </a:r>
              </a:p>
            </p:txBody>
          </p:sp>
        </mc:Fallback>
      </mc:AlternateContent>
      <p:sp>
        <p:nvSpPr>
          <p:cNvPr id="7" name="Date Placeholder 3">
            <a:extLst>
              <a:ext uri="{FF2B5EF4-FFF2-40B4-BE49-F238E27FC236}">
                <a16:creationId xmlns:a16="http://schemas.microsoft.com/office/drawing/2014/main" id="{D6B5A5F9-38A6-DA42-9E46-01B3BFD482B2}"/>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8" name="Footer Placeholder 4">
            <a:extLst>
              <a:ext uri="{FF2B5EF4-FFF2-40B4-BE49-F238E27FC236}">
                <a16:creationId xmlns:a16="http://schemas.microsoft.com/office/drawing/2014/main" id="{96CB1854-27FC-9E47-8376-583A23C1D9E3}"/>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9" name="Slide Number Placeholder 5">
            <a:extLst>
              <a:ext uri="{FF2B5EF4-FFF2-40B4-BE49-F238E27FC236}">
                <a16:creationId xmlns:a16="http://schemas.microsoft.com/office/drawing/2014/main" id="{7E89FE80-40BC-0D4C-8583-38FD2852F0F2}"/>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44</a:t>
            </a:fld>
            <a:endParaRPr lang="ru-RU"/>
          </a:p>
        </p:txBody>
      </p:sp>
    </p:spTree>
    <p:extLst>
      <p:ext uri="{BB962C8B-B14F-4D97-AF65-F5344CB8AC3E}">
        <p14:creationId xmlns:p14="http://schemas.microsoft.com/office/powerpoint/2010/main" val="19110216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730DE84D-9976-2B4D-81CD-5D941FECAF36}"/>
                  </a:ext>
                </a:extLst>
              </p:cNvPr>
              <p:cNvSpPr>
                <a:spLocks noGrp="1"/>
              </p:cNvSpPr>
              <p:nvPr>
                <p:ph idx="1"/>
              </p:nvPr>
            </p:nvSpPr>
            <p:spPr>
              <a:xfrm>
                <a:off x="838200" y="1985963"/>
                <a:ext cx="5748338" cy="3822392"/>
              </a:xfrm>
            </p:spPr>
            <p:txBody>
              <a:bodyPr/>
              <a:lstStyle/>
              <a:p>
                <a14:m>
                  <m:oMath xmlns:m="http://schemas.openxmlformats.org/officeDocument/2006/math">
                    <m:r>
                      <a:rPr lang="en-RU" i="1" dirty="0" smtClean="0">
                        <a:latin typeface="Cambria Math" panose="02040503050406030204" pitchFamily="18" charset="0"/>
                      </a:rPr>
                      <m:t>𝑓</m:t>
                    </m:r>
                  </m:oMath>
                </a14:m>
                <a:r>
                  <a:rPr lang="en-RU" dirty="0"/>
                  <a:t> is Lipschitz-k continuous if</a:t>
                </a:r>
              </a:p>
              <a:p>
                <a:r>
                  <a:rPr lang="en-RU" dirty="0"/>
                  <a:t>there exists a constant </a:t>
                </a:r>
                <a14:m>
                  <m:oMath xmlns:m="http://schemas.openxmlformats.org/officeDocument/2006/math">
                    <m:r>
                      <a:rPr lang="en-RU" i="1" dirty="0" smtClean="0">
                        <a:latin typeface="Cambria Math" panose="02040503050406030204" pitchFamily="18" charset="0"/>
                      </a:rPr>
                      <m:t>𝑘</m:t>
                    </m:r>
                    <m:r>
                      <a:rPr lang="en-US" b="0" i="1" dirty="0" smtClean="0">
                        <a:latin typeface="Cambria Math" panose="02040503050406030204" pitchFamily="18" charset="0"/>
                      </a:rPr>
                      <m:t>≥0</m:t>
                    </m:r>
                  </m:oMath>
                </a14:m>
                <a:r>
                  <a:rPr lang="en-RU" dirty="0"/>
                  <a:t>, such that for all </a:t>
                </a:r>
                <a14:m>
                  <m:oMath xmlns:m="http://schemas.openxmlformats.org/officeDocument/2006/math">
                    <m:sSub>
                      <m:sSubPr>
                        <m:ctrlPr>
                          <a:rPr lang="en-US" b="0" i="1" dirty="0" smtClean="0">
                            <a:latin typeface="Cambria Math" panose="02040503050406030204" pitchFamily="18" charset="0"/>
                          </a:rPr>
                        </m:ctrlPr>
                      </m:sSubPr>
                      <m:e>
                        <m:r>
                          <a:rPr lang="en-RU" i="1" dirty="0" smtClean="0">
                            <a:latin typeface="Cambria Math" panose="02040503050406030204" pitchFamily="18" charset="0"/>
                          </a:rPr>
                          <m:t>𝑥</m:t>
                        </m:r>
                      </m:e>
                      <m:sub>
                        <m:r>
                          <a:rPr lang="en-US" b="0" i="1" dirty="0" smtClean="0">
                            <a:latin typeface="Cambria Math" panose="02040503050406030204" pitchFamily="18" charset="0"/>
                          </a:rPr>
                          <m:t>1</m:t>
                        </m:r>
                      </m:sub>
                    </m:sSub>
                  </m:oMath>
                </a14:m>
                <a:r>
                  <a:rPr lang="en-RU" dirty="0"/>
                  <a:t> and </a:t>
                </a:r>
                <a14:m>
                  <m:oMath xmlns:m="http://schemas.openxmlformats.org/officeDocument/2006/math">
                    <m:sSub>
                      <m:sSubPr>
                        <m:ctrlPr>
                          <a:rPr lang="en-US" i="1" dirty="0" smtClean="0">
                            <a:latin typeface="Cambria Math" panose="02040503050406030204" pitchFamily="18" charset="0"/>
                          </a:rPr>
                        </m:ctrlPr>
                      </m:sSubPr>
                      <m:e>
                        <m:r>
                          <a:rPr lang="en-RU" i="1" dirty="0">
                            <a:latin typeface="Cambria Math" panose="02040503050406030204" pitchFamily="18" charset="0"/>
                          </a:rPr>
                          <m:t>𝑥</m:t>
                        </m:r>
                      </m:e>
                      <m:sub>
                        <m:r>
                          <a:rPr lang="en-US" b="0" i="1" dirty="0" smtClean="0">
                            <a:latin typeface="Cambria Math" panose="02040503050406030204" pitchFamily="18" charset="0"/>
                          </a:rPr>
                          <m:t>2</m:t>
                        </m:r>
                      </m:sub>
                    </m:sSub>
                  </m:oMath>
                </a14:m>
                <a:r>
                  <a:rPr lang="en-RU" dirty="0"/>
                  <a:t>:</a:t>
                </a:r>
              </a:p>
            </p:txBody>
          </p:sp>
        </mc:Choice>
        <mc:Fallback xmlns="">
          <p:sp>
            <p:nvSpPr>
              <p:cNvPr id="2" name="Content Placeholder 1">
                <a:extLst>
                  <a:ext uri="{FF2B5EF4-FFF2-40B4-BE49-F238E27FC236}">
                    <a16:creationId xmlns:a16="http://schemas.microsoft.com/office/drawing/2014/main" id="{730DE84D-9976-2B4D-81CD-5D941FECAF36}"/>
                  </a:ext>
                </a:extLst>
              </p:cNvPr>
              <p:cNvSpPr>
                <a:spLocks noGrp="1" noRot="1" noChangeAspect="1" noMove="1" noResize="1" noEditPoints="1" noAdjustHandles="1" noChangeArrowheads="1" noChangeShapeType="1" noTextEdit="1"/>
              </p:cNvSpPr>
              <p:nvPr>
                <p:ph idx="1"/>
              </p:nvPr>
            </p:nvSpPr>
            <p:spPr>
              <a:xfrm>
                <a:off x="838200" y="1985963"/>
                <a:ext cx="5748338" cy="3822392"/>
              </a:xfrm>
              <a:blipFill>
                <a:blip r:embed="rId2"/>
                <a:stretch>
                  <a:fillRect l="-661"/>
                </a:stretch>
              </a:blipFill>
            </p:spPr>
            <p:txBody>
              <a:bodyPr/>
              <a:lstStyle/>
              <a:p>
                <a:r>
                  <a:rPr lang="en-RU">
                    <a:noFill/>
                  </a:rPr>
                  <a:t> </a:t>
                </a:r>
              </a:p>
            </p:txBody>
          </p:sp>
        </mc:Fallback>
      </mc:AlternateContent>
      <p:sp>
        <p:nvSpPr>
          <p:cNvPr id="3" name="Title 2">
            <a:extLst>
              <a:ext uri="{FF2B5EF4-FFF2-40B4-BE49-F238E27FC236}">
                <a16:creationId xmlns:a16="http://schemas.microsoft.com/office/drawing/2014/main" id="{422751EF-D39E-B849-8AB8-C2BC594BFF7B}"/>
              </a:ext>
            </a:extLst>
          </p:cNvPr>
          <p:cNvSpPr>
            <a:spLocks noGrp="1"/>
          </p:cNvSpPr>
          <p:nvPr>
            <p:ph type="title"/>
          </p:nvPr>
        </p:nvSpPr>
        <p:spPr/>
        <p:txBody>
          <a:bodyPr/>
          <a:lstStyle/>
          <a:p>
            <a:r>
              <a:rPr lang="en-GB" dirty="0"/>
              <a:t>Lipschitz continuity</a:t>
            </a:r>
            <a:endParaRPr lang="en-RU"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6B254E4-1474-6744-921E-00F99F197BBC}"/>
                  </a:ext>
                </a:extLst>
              </p:cNvPr>
              <p:cNvSpPr txBox="1"/>
              <p:nvPr/>
            </p:nvSpPr>
            <p:spPr>
              <a:xfrm>
                <a:off x="1626285" y="4117667"/>
                <a:ext cx="4172168"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e>
                          </m:d>
                          <m:r>
                            <a:rPr lang="en-US" sz="2400" b="0" i="1" smtClean="0">
                              <a:latin typeface="Cambria Math" panose="02040503050406030204" pitchFamily="18" charset="0"/>
                            </a:rPr>
                            <m:t>−</m:t>
                          </m:r>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e>
                      </m:d>
                      <m:r>
                        <a:rPr lang="en-US" sz="2400" b="0" i="0" smtClean="0">
                          <a:latin typeface="Cambria Math" panose="02040503050406030204" pitchFamily="18" charset="0"/>
                        </a:rPr>
                        <m:t>≤</m:t>
                      </m:r>
                      <m:r>
                        <m:rPr>
                          <m:sty m:val="p"/>
                        </m:rPr>
                        <a:rPr lang="en-US" sz="2400" b="0" i="0" smtClean="0">
                          <a:latin typeface="Cambria Math" panose="02040503050406030204" pitchFamily="18" charset="0"/>
                        </a:rPr>
                        <m:t>k</m:t>
                      </m:r>
                      <m:r>
                        <a:rPr lang="en-US" sz="2400" b="0" i="1" smtClean="0">
                          <a:latin typeface="Cambria Math" panose="02040503050406030204" pitchFamily="18" charset="0"/>
                        </a:rPr>
                        <m:t>⋅</m:t>
                      </m:r>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d>
                    </m:oMath>
                  </m:oMathPara>
                </a14:m>
                <a:endParaRPr lang="en-RU" sz="2400" dirty="0"/>
              </a:p>
            </p:txBody>
          </p:sp>
        </mc:Choice>
        <mc:Fallback xmlns="">
          <p:sp>
            <p:nvSpPr>
              <p:cNvPr id="5" name="TextBox 4">
                <a:extLst>
                  <a:ext uri="{FF2B5EF4-FFF2-40B4-BE49-F238E27FC236}">
                    <a16:creationId xmlns:a16="http://schemas.microsoft.com/office/drawing/2014/main" id="{E6B254E4-1474-6744-921E-00F99F197BBC}"/>
                  </a:ext>
                </a:extLst>
              </p:cNvPr>
              <p:cNvSpPr txBox="1">
                <a:spLocks noRot="1" noChangeAspect="1" noMove="1" noResize="1" noEditPoints="1" noAdjustHandles="1" noChangeArrowheads="1" noChangeShapeType="1" noTextEdit="1"/>
              </p:cNvSpPr>
              <p:nvPr/>
            </p:nvSpPr>
            <p:spPr>
              <a:xfrm>
                <a:off x="1626285" y="4117667"/>
                <a:ext cx="4172168" cy="369332"/>
              </a:xfrm>
              <a:prstGeom prst="rect">
                <a:avLst/>
              </a:prstGeom>
              <a:blipFill>
                <a:blip r:embed="rId3"/>
                <a:stretch>
                  <a:fillRect b="-34483"/>
                </a:stretch>
              </a:blipFill>
            </p:spPr>
            <p:txBody>
              <a:bodyPr/>
              <a:lstStyle/>
              <a:p>
                <a:r>
                  <a:rPr lang="en-RU">
                    <a:noFill/>
                  </a:rPr>
                  <a:t> </a:t>
                </a:r>
              </a:p>
            </p:txBody>
          </p:sp>
        </mc:Fallback>
      </mc:AlternateContent>
      <p:pic>
        <p:nvPicPr>
          <p:cNvPr id="8" name="Picture 7">
            <a:extLst>
              <a:ext uri="{FF2B5EF4-FFF2-40B4-BE49-F238E27FC236}">
                <a16:creationId xmlns:a16="http://schemas.microsoft.com/office/drawing/2014/main" id="{D5D0602A-2DE2-8E40-BD2A-BFD4A13B7D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6737" y="1282700"/>
            <a:ext cx="4673600" cy="4292600"/>
          </a:xfrm>
          <a:prstGeom prst="rect">
            <a:avLst/>
          </a:prstGeom>
        </p:spPr>
      </p:pic>
      <p:sp>
        <p:nvSpPr>
          <p:cNvPr id="9" name="TextBox 8">
            <a:extLst>
              <a:ext uri="{FF2B5EF4-FFF2-40B4-BE49-F238E27FC236}">
                <a16:creationId xmlns:a16="http://schemas.microsoft.com/office/drawing/2014/main" id="{B72B7083-BD68-3F45-955D-751FE01C3DCC}"/>
              </a:ext>
            </a:extLst>
          </p:cNvPr>
          <p:cNvSpPr txBox="1"/>
          <p:nvPr/>
        </p:nvSpPr>
        <p:spPr>
          <a:xfrm>
            <a:off x="7070040" y="5654466"/>
            <a:ext cx="4636206" cy="307777"/>
          </a:xfrm>
          <a:prstGeom prst="rect">
            <a:avLst/>
          </a:prstGeom>
          <a:noFill/>
        </p:spPr>
        <p:txBody>
          <a:bodyPr wrap="none" rtlCol="0">
            <a:spAutoFit/>
          </a:bodyPr>
          <a:lstStyle/>
          <a:p>
            <a:r>
              <a:rPr lang="en-GB" sz="1400" dirty="0" err="1"/>
              <a:t>i</a:t>
            </a:r>
            <a:r>
              <a:rPr lang="en-RU" sz="1400" dirty="0"/>
              <a:t>mg from </a:t>
            </a:r>
            <a:r>
              <a:rPr lang="en-GB" sz="1400" dirty="0">
                <a:hlinkClick r:id="rId5"/>
              </a:rPr>
              <a:t>https://en.wikipedia.org/wiki/Lipschitz_continuity</a:t>
            </a:r>
            <a:endParaRPr lang="en-GB" sz="1400" dirty="0"/>
          </a:p>
        </p:txBody>
      </p:sp>
      <p:sp>
        <p:nvSpPr>
          <p:cNvPr id="10" name="Date Placeholder 3">
            <a:extLst>
              <a:ext uri="{FF2B5EF4-FFF2-40B4-BE49-F238E27FC236}">
                <a16:creationId xmlns:a16="http://schemas.microsoft.com/office/drawing/2014/main" id="{E270CBB6-25F9-914B-B890-02DEE0C64B4F}"/>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1" name="Footer Placeholder 4">
            <a:extLst>
              <a:ext uri="{FF2B5EF4-FFF2-40B4-BE49-F238E27FC236}">
                <a16:creationId xmlns:a16="http://schemas.microsoft.com/office/drawing/2014/main" id="{D168B2D3-0727-4C49-9FA0-DA3BB2C21B4D}"/>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2" name="Slide Number Placeholder 5">
            <a:extLst>
              <a:ext uri="{FF2B5EF4-FFF2-40B4-BE49-F238E27FC236}">
                <a16:creationId xmlns:a16="http://schemas.microsoft.com/office/drawing/2014/main" id="{1DE5C575-539C-4B44-9700-FED5B3F29603}"/>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45</a:t>
            </a:fld>
            <a:endParaRPr lang="ru-RU"/>
          </a:p>
        </p:txBody>
      </p:sp>
    </p:spTree>
    <p:extLst>
      <p:ext uri="{BB962C8B-B14F-4D97-AF65-F5344CB8AC3E}">
        <p14:creationId xmlns:p14="http://schemas.microsoft.com/office/powerpoint/2010/main" val="9621345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 dirty="0"/>
              <a:t>Kantorovich-Rubinstein Duality </a:t>
            </a:r>
            <a:endParaRPr lang="en-RU" dirty="0"/>
          </a:p>
        </p:txBody>
      </p:sp>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DE92CFBE-9A6F-654B-B9C9-8AEFB8F9A495}"/>
                  </a:ext>
                </a:extLst>
              </p:cNvPr>
              <p:cNvSpPr>
                <a:spLocks noGrp="1"/>
              </p:cNvSpPr>
              <p:nvPr>
                <p:ph idx="1"/>
              </p:nvPr>
            </p:nvSpPr>
            <p:spPr>
              <a:xfrm>
                <a:off x="846220" y="1504934"/>
                <a:ext cx="10499559" cy="2476532"/>
              </a:xfrm>
            </p:spPr>
            <p:txBody>
              <a:bodyPr>
                <a:noAutofit/>
              </a:bodyPr>
              <a:lstStyle/>
              <a:p>
                <a:pPr marL="309600" indent="0">
                  <a:buNone/>
                </a:pPr>
                <a14:m>
                  <m:oMath xmlns:m="http://schemas.openxmlformats.org/officeDocument/2006/math">
                    <m:r>
                      <a:rPr lang="en-US" b="0" i="1" smtClean="0">
                        <a:latin typeface="Cambria Math" panose="02040503050406030204" pitchFamily="18" charset="0"/>
                      </a:rPr>
                      <m:t>𝑃</m:t>
                    </m:r>
                  </m:oMath>
                </a14:m>
                <a:r>
                  <a:rPr lang="en" dirty="0"/>
                  <a:t> – true PDF, </a:t>
                </a:r>
                <a14:m>
                  <m:oMath xmlns:m="http://schemas.openxmlformats.org/officeDocument/2006/math">
                    <m:r>
                      <a:rPr lang="en" i="1" dirty="0" smtClean="0">
                        <a:latin typeface="Cambria Math" panose="02040503050406030204" pitchFamily="18" charset="0"/>
                      </a:rPr>
                      <m:t>𝑄</m:t>
                    </m:r>
                  </m:oMath>
                </a14:m>
                <a:r>
                  <a:rPr lang="en" dirty="0"/>
                  <a:t> – fitted PDF.</a:t>
                </a:r>
                <a:endParaRPr lang="ru-RU" dirty="0"/>
              </a:p>
              <a:p>
                <a:pPr marL="309600" indent="0">
                  <a:buNone/>
                </a:pPr>
                <a:endParaRPr lang="ru-RU" dirty="0"/>
              </a:p>
              <a:p>
                <a:pPr marL="309600" indent="0">
                  <a:buNone/>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𝑊</m:t>
                      </m:r>
                      <m:r>
                        <a:rPr lang="en-US" i="1" dirty="0" smtClean="0">
                          <a:latin typeface="Cambria Math" panose="02040503050406030204" pitchFamily="18" charset="0"/>
                        </a:rPr>
                        <m:t>(</m:t>
                      </m:r>
                      <m:r>
                        <a:rPr lang="en-US" i="1" dirty="0" smtClean="0">
                          <a:latin typeface="Cambria Math" panose="02040503050406030204" pitchFamily="18" charset="0"/>
                        </a:rPr>
                        <m:t>𝑃</m:t>
                      </m:r>
                      <m:r>
                        <a:rPr lang="en-US" i="1" dirty="0" smtClean="0">
                          <a:latin typeface="Cambria Math" panose="02040503050406030204" pitchFamily="18" charset="0"/>
                        </a:rPr>
                        <m:t>;</m:t>
                      </m:r>
                      <m:r>
                        <a:rPr lang="en-US" i="1" dirty="0" smtClean="0">
                          <a:latin typeface="Cambria Math" panose="02040503050406030204" pitchFamily="18" charset="0"/>
                        </a:rPr>
                        <m:t>𝑄</m:t>
                      </m:r>
                      <m:r>
                        <a:rPr lang="en-US" i="1" dirty="0" smtClean="0">
                          <a:latin typeface="Cambria Math" panose="02040503050406030204" pitchFamily="18" charset="0"/>
                        </a:rPr>
                        <m:t>)=</m:t>
                      </m:r>
                      <m:func>
                        <m:funcPr>
                          <m:ctrlPr>
                            <a:rPr lang="en-US" i="1" dirty="0" smtClean="0">
                              <a:latin typeface="Cambria Math" panose="02040503050406030204" pitchFamily="18" charset="0"/>
                            </a:rPr>
                          </m:ctrlPr>
                        </m:funcPr>
                        <m:fName>
                          <m:limLow>
                            <m:limLowPr>
                              <m:ctrlPr>
                                <a:rPr lang="en-US" i="1" dirty="0" smtClean="0">
                                  <a:latin typeface="Cambria Math" panose="02040503050406030204" pitchFamily="18" charset="0"/>
                                </a:rPr>
                              </m:ctrlPr>
                            </m:limLowPr>
                            <m:e>
                              <m:r>
                                <m:rPr>
                                  <m:sty m:val="p"/>
                                </m:rPr>
                                <a:rPr lang="en-US" b="0" i="0" dirty="0" smtClean="0">
                                  <a:latin typeface="Cambria Math" panose="02040503050406030204" pitchFamily="18" charset="0"/>
                                </a:rPr>
                                <m:t>sup</m:t>
                              </m:r>
                            </m:e>
                            <m:lim>
                              <m:r>
                                <a:rPr lang="en-US" b="0" i="1" dirty="0" smtClean="0">
                                  <a:latin typeface="Cambria Math" panose="02040503050406030204" pitchFamily="18" charset="0"/>
                                </a:rPr>
                                <m:t>𝑓</m:t>
                              </m:r>
                              <m:r>
                                <a:rPr lang="en-US" b="0" i="1" dirty="0" smtClean="0">
                                  <a:latin typeface="Cambria Math" panose="02040503050406030204" pitchFamily="18" charset="0"/>
                                </a:rPr>
                                <m:t>∈</m:t>
                              </m:r>
                              <m:r>
                                <a:rPr lang="en-US" b="0" i="1" dirty="0" smtClean="0">
                                  <a:latin typeface="Cambria Math" panose="02040503050406030204" pitchFamily="18" charset="0"/>
                                </a:rPr>
                                <m:t>𝐿𝑖</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𝑝</m:t>
                                  </m:r>
                                </m:e>
                                <m:sub>
                                  <m:r>
                                    <a:rPr lang="en-US" b="0" i="1" dirty="0" smtClean="0">
                                      <a:latin typeface="Cambria Math" panose="02040503050406030204" pitchFamily="18" charset="0"/>
                                    </a:rPr>
                                    <m:t>1</m:t>
                                  </m:r>
                                </m:sub>
                              </m:sSub>
                            </m:lim>
                          </m:limLow>
                        </m:fName>
                        <m:e>
                          <m:d>
                            <m:dPr>
                              <m:ctrlPr>
                                <a:rPr lang="en-US" b="0" i="1" dirty="0"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𝔼</m:t>
                                  </m:r>
                                </m:e>
                                <m:sub>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𝑃</m:t>
                                  </m:r>
                                  <m:r>
                                    <a:rPr lang="en-US" i="1" smtClean="0">
                                      <a:latin typeface="Cambria Math" panose="02040503050406030204" pitchFamily="18" charset="0"/>
                                    </a:rPr>
                                    <m:t> </m:t>
                                  </m:r>
                                </m:sub>
                              </m:sSub>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𝔼</m:t>
                                  </m:r>
                                </m:e>
                                <m:sub>
                                  <m:r>
                                    <a:rPr lang="en-US" i="1">
                                      <a:latin typeface="Cambria Math" panose="02040503050406030204" pitchFamily="18" charset="0"/>
                                    </a:rPr>
                                    <m:t>𝑥</m:t>
                                  </m:r>
                                  <m:r>
                                    <a:rPr lang="en-US" i="1">
                                      <a:latin typeface="Cambria Math" panose="02040503050406030204" pitchFamily="18" charset="0"/>
                                    </a:rPr>
                                    <m:t>∼</m:t>
                                  </m:r>
                                  <m:r>
                                    <a:rPr lang="en-US" b="0" i="1" smtClean="0">
                                      <a:latin typeface="Cambria Math" panose="02040503050406030204" pitchFamily="18" charset="0"/>
                                    </a:rPr>
                                    <m:t>𝑄</m:t>
                                  </m:r>
                                </m:sub>
                              </m:sSub>
                              <m:r>
                                <a:rPr lang="en-US" b="0" i="1" smtClean="0">
                                  <a:latin typeface="Cambria Math" panose="02040503050406030204" pitchFamily="18" charset="0"/>
                                </a:rPr>
                                <m:t>𝑓</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e>
                          </m:d>
                          <m:r>
                            <a:rPr lang="en-US" b="0" i="1" dirty="0" smtClean="0">
                              <a:latin typeface="Cambria Math" panose="02040503050406030204" pitchFamily="18" charset="0"/>
                            </a:rPr>
                            <m:t>, </m:t>
                          </m:r>
                        </m:e>
                      </m:func>
                    </m:oMath>
                  </m:oMathPara>
                </a14:m>
                <a:endParaRPr lang="en" dirty="0"/>
              </a:p>
              <a:p>
                <a:pPr marL="309600" indent="0">
                  <a:buNone/>
                </a:pPr>
                <a:r>
                  <a:rPr lang="en" dirty="0"/>
                  <a:t>where </a:t>
                </a:r>
                <a14:m>
                  <m:oMath xmlns:m="http://schemas.openxmlformats.org/officeDocument/2006/math">
                    <m:r>
                      <a:rPr lang="en-US" b="0" i="1" smtClean="0">
                        <a:latin typeface="Cambria Math" panose="02040503050406030204" pitchFamily="18" charset="0"/>
                      </a:rPr>
                      <m:t>𝐿𝑖</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1</m:t>
                        </m:r>
                      </m:sub>
                    </m:sSub>
                  </m:oMath>
                </a14:m>
                <a:r>
                  <a:rPr lang="en" dirty="0"/>
                  <a:t> is 1-Lipshitz condition.</a:t>
                </a:r>
              </a:p>
            </p:txBody>
          </p:sp>
        </mc:Choice>
        <mc:Fallback xmlns="">
          <p:sp>
            <p:nvSpPr>
              <p:cNvPr id="6" name="Content Placeholder 1">
                <a:extLst>
                  <a:ext uri="{FF2B5EF4-FFF2-40B4-BE49-F238E27FC236}">
                    <a16:creationId xmlns:a16="http://schemas.microsoft.com/office/drawing/2014/main" id="{DE92CFBE-9A6F-654B-B9C9-8AEFB8F9A495}"/>
                  </a:ext>
                </a:extLst>
              </p:cNvPr>
              <p:cNvSpPr>
                <a:spLocks noGrp="1" noRot="1" noChangeAspect="1" noMove="1" noResize="1" noEditPoints="1" noAdjustHandles="1" noChangeArrowheads="1" noChangeShapeType="1" noTextEdit="1"/>
              </p:cNvSpPr>
              <p:nvPr>
                <p:ph idx="1"/>
              </p:nvPr>
            </p:nvSpPr>
            <p:spPr>
              <a:xfrm>
                <a:off x="846220" y="1504934"/>
                <a:ext cx="10499559" cy="2476532"/>
              </a:xfrm>
              <a:blipFill>
                <a:blip r:embed="rId2"/>
                <a:stretch>
                  <a:fillRect b="-2551"/>
                </a:stretch>
              </a:blipFill>
            </p:spPr>
            <p:txBody>
              <a:bodyPr/>
              <a:lstStyle/>
              <a:p>
                <a:r>
                  <a:rPr lang="ru-RU">
                    <a:noFill/>
                  </a:rPr>
                  <a:t> </a:t>
                </a:r>
              </a:p>
            </p:txBody>
          </p:sp>
        </mc:Fallback>
      </mc:AlternateContent>
      <p:sp>
        <p:nvSpPr>
          <p:cNvPr id="7" name="Date Placeholder 3">
            <a:extLst>
              <a:ext uri="{FF2B5EF4-FFF2-40B4-BE49-F238E27FC236}">
                <a16:creationId xmlns:a16="http://schemas.microsoft.com/office/drawing/2014/main" id="{D6B5A5F9-38A6-DA42-9E46-01B3BFD482B2}"/>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8" name="Footer Placeholder 4">
            <a:extLst>
              <a:ext uri="{FF2B5EF4-FFF2-40B4-BE49-F238E27FC236}">
                <a16:creationId xmlns:a16="http://schemas.microsoft.com/office/drawing/2014/main" id="{96CB1854-27FC-9E47-8376-583A23C1D9E3}"/>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9" name="Slide Number Placeholder 5">
            <a:extLst>
              <a:ext uri="{FF2B5EF4-FFF2-40B4-BE49-F238E27FC236}">
                <a16:creationId xmlns:a16="http://schemas.microsoft.com/office/drawing/2014/main" id="{7E89FE80-40BC-0D4C-8583-38FD2852F0F2}"/>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46</a:t>
            </a:fld>
            <a:endParaRPr lang="ru-RU"/>
          </a:p>
        </p:txBody>
      </p:sp>
    </p:spTree>
    <p:extLst>
      <p:ext uri="{BB962C8B-B14F-4D97-AF65-F5344CB8AC3E}">
        <p14:creationId xmlns:p14="http://schemas.microsoft.com/office/powerpoint/2010/main" val="17472300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Content Placeholder 1">
                <a:extLst>
                  <a:ext uri="{FF2B5EF4-FFF2-40B4-BE49-F238E27FC236}">
                    <a16:creationId xmlns:a16="http://schemas.microsoft.com/office/drawing/2014/main" id="{CE3E7C14-231F-DD46-A596-CD3C76DAF308}"/>
                  </a:ext>
                </a:extLst>
              </p:cNvPr>
              <p:cNvSpPr>
                <a:spLocks noGrp="1"/>
              </p:cNvSpPr>
              <p:nvPr>
                <p:ph idx="1"/>
              </p:nvPr>
            </p:nvSpPr>
            <p:spPr>
              <a:xfrm>
                <a:off x="846220" y="985390"/>
                <a:ext cx="10499559" cy="2476532"/>
              </a:xfrm>
            </p:spPr>
            <p:txBody>
              <a:bodyPr>
                <a:noAutofit/>
              </a:bodyPr>
              <a:lstStyle/>
              <a:p>
                <a:pPr marL="309600" indent="0">
                  <a:buNone/>
                </a:pPr>
                <a14:m>
                  <m:oMath xmlns:m="http://schemas.openxmlformats.org/officeDocument/2006/math">
                    <m:r>
                      <a:rPr lang="en-US" b="0" i="1" smtClean="0">
                        <a:latin typeface="Cambria Math" panose="02040503050406030204" pitchFamily="18" charset="0"/>
                      </a:rPr>
                      <m:t>𝑝</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r>
                      <a:rPr lang="en-US" b="0" i="1" smtClean="0">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oMath>
                </a14:m>
                <a:r>
                  <a:rPr lang="en" dirty="0"/>
                  <a:t> – PDF.</a:t>
                </a:r>
                <a:endParaRPr lang="ru-RU" dirty="0"/>
              </a:p>
              <a:p>
                <a:pPr marL="30960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ru-RU" b="0" i="1" smtClean="0">
                              <a:latin typeface="Cambria Math" panose="02040503050406030204" pitchFamily="18" charset="0"/>
                            </a:rPr>
                            <m:t>𝛾</m:t>
                          </m:r>
                        </m:e>
                        <m:sub>
                          <m:r>
                            <a:rPr lang="en-US" b="0" i="1" smtClean="0">
                              <a:latin typeface="Cambria Math" panose="02040503050406030204" pitchFamily="18" charset="0"/>
                              <a:ea typeface="Cambria Math" panose="02040503050406030204" pitchFamily="18" charset="0"/>
                            </a:rPr>
                            <m:t>ℱ</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𝑄</m:t>
                          </m:r>
                        </m:e>
                      </m:d>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sup</m:t>
                          </m:r>
                        </m:fName>
                        <m:e>
                          <m:d>
                            <m:dPr>
                              <m:begChr m:val="{"/>
                              <m:endChr m:val="}"/>
                              <m:ctrlPr>
                                <a:rPr lang="en-US" b="0" i="1" smtClean="0">
                                  <a:latin typeface="Cambria Math" panose="02040503050406030204" pitchFamily="18" charset="0"/>
                                </a:rPr>
                              </m:ctrlPr>
                            </m:dPr>
                            <m:e>
                              <m:d>
                                <m:dPr>
                                  <m:begChr m:val="|"/>
                                  <m:endChr m:val="|"/>
                                  <m:ctrlPr>
                                    <a:rPr lang="en-US" b="0" i="1" smtClean="0">
                                      <a:latin typeface="Cambria Math" panose="02040503050406030204" pitchFamily="18" charset="0"/>
                                    </a:rPr>
                                  </m:ctrlPr>
                                </m:dPr>
                                <m:e>
                                  <m:nary>
                                    <m:naryPr>
                                      <m:subHide m:val="on"/>
                                      <m:supHide m:val="on"/>
                                      <m:ctrlPr>
                                        <a:rPr lang="en-US" b="0" i="1" smtClean="0">
                                          <a:latin typeface="Cambria Math" panose="02040503050406030204" pitchFamily="18" charset="0"/>
                                        </a:rPr>
                                      </m:ctrlPr>
                                    </m:naryPr>
                                    <m:sub/>
                                    <m:sup/>
                                    <m:e>
                                      <m:r>
                                        <a:rPr lang="en-US" b="0" i="1" smtClean="0">
                                          <a:latin typeface="Cambria Math" panose="02040503050406030204" pitchFamily="18" charset="0"/>
                                        </a:rPr>
                                        <m:t>𝑓</m:t>
                                      </m:r>
                                    </m:e>
                                  </m:nary>
                                  <m:r>
                                    <a:rPr lang="en-US" b="0" i="1" smtClean="0">
                                      <a:latin typeface="Cambria Math" panose="02040503050406030204" pitchFamily="18" charset="0"/>
                                    </a:rPr>
                                    <m:t>𝑑𝑝</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nary>
                                    <m:naryPr>
                                      <m:subHide m:val="on"/>
                                      <m:supHide m:val="on"/>
                                      <m:ctrlPr>
                                        <a:rPr lang="en-US" i="1">
                                          <a:latin typeface="Cambria Math" panose="02040503050406030204" pitchFamily="18" charset="0"/>
                                        </a:rPr>
                                      </m:ctrlPr>
                                    </m:naryPr>
                                    <m:sub/>
                                    <m:sup/>
                                    <m:e>
                                      <m:r>
                                        <a:rPr lang="en-US" i="1">
                                          <a:latin typeface="Cambria Math" panose="02040503050406030204" pitchFamily="18" charset="0"/>
                                        </a:rPr>
                                        <m:t>𝑓</m:t>
                                      </m:r>
                                    </m:e>
                                  </m:nary>
                                  <m:r>
                                    <a:rPr lang="en-US" i="1">
                                      <a:latin typeface="Cambria Math" panose="02040503050406030204" pitchFamily="18" charset="0"/>
                                    </a:rPr>
                                    <m:t>𝑑</m:t>
                                  </m:r>
                                  <m:r>
                                    <a:rPr lang="en-US" b="0" i="1" smtClean="0">
                                      <a:latin typeface="Cambria Math" panose="02040503050406030204" pitchFamily="18" charset="0"/>
                                    </a:rPr>
                                    <m:t>𝑞</m:t>
                                  </m:r>
                                  <m:d>
                                    <m:dPr>
                                      <m:ctrlPr>
                                        <a:rPr lang="en-US" i="1">
                                          <a:latin typeface="Cambria Math" panose="02040503050406030204" pitchFamily="18" charset="0"/>
                                        </a:rPr>
                                      </m:ctrlPr>
                                    </m:dPr>
                                    <m:e>
                                      <m:r>
                                        <a:rPr lang="en-US" i="1">
                                          <a:latin typeface="Cambria Math" panose="02040503050406030204" pitchFamily="18" charset="0"/>
                                        </a:rPr>
                                        <m:t>𝑥</m:t>
                                      </m:r>
                                    </m:e>
                                  </m:d>
                                </m:e>
                              </m:d>
                              <m:r>
                                <a:rPr lang="en-US" b="0" i="1" smtClean="0">
                                  <a:latin typeface="Cambria Math" panose="02040503050406030204" pitchFamily="18" charset="0"/>
                                </a:rPr>
                                <m:t>:</m:t>
                              </m:r>
                              <m:r>
                                <a:rPr lang="en-US" b="0" i="1" smtClean="0">
                                  <a:latin typeface="Cambria Math" panose="02040503050406030204" pitchFamily="18" charset="0"/>
                                </a:rPr>
                                <m:t>𝑓</m:t>
                              </m:r>
                              <m:r>
                                <a:rPr lang="en-US" b="0" i="1" smtClean="0">
                                  <a:latin typeface="Cambria Math" panose="02040503050406030204" pitchFamily="18" charset="0"/>
                                </a:rPr>
                                <m:t>∈</m:t>
                              </m:r>
                              <m:r>
                                <a:rPr lang="en-US" i="1">
                                  <a:latin typeface="Cambria Math" panose="02040503050406030204" pitchFamily="18" charset="0"/>
                                  <a:ea typeface="Cambria Math" panose="02040503050406030204" pitchFamily="18" charset="0"/>
                                </a:rPr>
                                <m:t>ℱ</m:t>
                              </m:r>
                            </m:e>
                          </m:d>
                        </m:e>
                      </m:func>
                    </m:oMath>
                  </m:oMathPara>
                </a14:m>
                <a:endParaRPr lang="en-US" b="0" dirty="0"/>
              </a:p>
              <a:p>
                <a:pPr marL="309600" indent="0">
                  <a:buNone/>
                </a:pPr>
                <a14:m>
                  <m:oMath xmlns:m="http://schemas.openxmlformats.org/officeDocument/2006/math">
                    <m:r>
                      <a:rPr lang="en-US" i="1">
                        <a:latin typeface="Cambria Math" panose="02040503050406030204" pitchFamily="18" charset="0"/>
                        <a:ea typeface="Cambria Math" panose="02040503050406030204" pitchFamily="18" charset="0"/>
                      </a:rPr>
                      <m:t>ℱ</m:t>
                    </m:r>
                  </m:oMath>
                </a14:m>
                <a:r>
                  <a:rPr lang="en-US" dirty="0"/>
                  <a:t> is </a:t>
                </a:r>
                <a:r>
                  <a:rPr lang="en" dirty="0"/>
                  <a:t>a class of real-valued bounded measurable functions on </a:t>
                </a:r>
                <a14:m>
                  <m:oMath xmlns:m="http://schemas.openxmlformats.org/officeDocument/2006/math">
                    <m:r>
                      <a:rPr lang="en" i="1" dirty="0" smtClean="0">
                        <a:latin typeface="Cambria Math" panose="02040503050406030204" pitchFamily="18" charset="0"/>
                      </a:rPr>
                      <m:t>𝑆</m:t>
                    </m:r>
                  </m:oMath>
                </a14:m>
                <a:r>
                  <a:rPr lang="en-US" dirty="0"/>
                  <a:t>.</a:t>
                </a:r>
              </a:p>
              <a:p>
                <a:pPr marL="309600" indent="0">
                  <a:buNone/>
                </a:pPr>
                <a:endParaRPr lang="en-US" dirty="0"/>
              </a:p>
              <a:p>
                <a:pPr marL="309600" indent="0">
                  <a:buNone/>
                </a:pPr>
                <a:endParaRPr lang="ru-RU" dirty="0"/>
              </a:p>
              <a:p>
                <a:pPr marL="309600" indent="0">
                  <a:buNone/>
                </a:pPr>
                <a:r>
                  <a:rPr lang="en-US" dirty="0"/>
                  <a:t>For </a:t>
                </a:r>
                <a14:m>
                  <m:oMath xmlns:m="http://schemas.openxmlformats.org/officeDocument/2006/math">
                    <m:r>
                      <a:rPr lang="en-US" i="1">
                        <a:latin typeface="Cambria Math" panose="02040503050406030204" pitchFamily="18" charset="0"/>
                        <a:ea typeface="Cambria Math" panose="02040503050406030204" pitchFamily="18" charset="0"/>
                      </a:rPr>
                      <m:t>ℱ</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𝑓</m:t>
                        </m:r>
                        <m:r>
                          <a:rPr lang="en-US" b="0" i="1" smtClean="0">
                            <a:latin typeface="Cambria Math" panose="02040503050406030204" pitchFamily="18" charset="0"/>
                            <a:ea typeface="Cambria Math" panose="02040503050406030204" pitchFamily="18" charset="0"/>
                          </a:rPr>
                          <m:t>:</m:t>
                        </m:r>
                      </m:e>
                    </m:d>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𝑓</m:t>
                        </m:r>
                      </m:e>
                    </m:d>
                    <m:sSub>
                      <m:sSubPr>
                        <m:ctrlPr>
                          <a:rPr lang="en-US" b="0" i="1" smtClean="0">
                            <a:latin typeface="Cambria Math" panose="02040503050406030204" pitchFamily="18" charset="0"/>
                            <a:ea typeface="Cambria Math" panose="02040503050406030204" pitchFamily="18" charset="0"/>
                          </a:rPr>
                        </m:ctrlPr>
                      </m:sSubPr>
                      <m:e>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e>
                        </m:d>
                      </m:e>
                      <m:sub>
                        <m:r>
                          <a:rPr lang="en-US" b="0" i="1" smtClean="0">
                            <a:latin typeface="Cambria Math" panose="02040503050406030204" pitchFamily="18" charset="0"/>
                            <a:ea typeface="Cambria Math" panose="02040503050406030204" pitchFamily="18" charset="0"/>
                          </a:rPr>
                          <m:t>𝐿</m:t>
                        </m:r>
                      </m:sub>
                    </m:sSub>
                    <m:r>
                      <a:rPr lang="en-US" b="0" i="1" smtClean="0">
                        <a:latin typeface="Cambria Math" panose="02040503050406030204" pitchFamily="18" charset="0"/>
                        <a:ea typeface="Cambria Math" panose="02040503050406030204" pitchFamily="18" charset="0"/>
                      </a:rPr>
                      <m:t>≤1 },   </m:t>
                    </m:r>
                  </m:oMath>
                </a14:m>
                <a:r>
                  <a:rPr lang="en-US" dirty="0"/>
                  <a:t> with 1-Lipschitz condition:</a:t>
                </a:r>
              </a:p>
              <a:p>
                <a:pPr marL="309600" indent="0">
                  <a:buNone/>
                </a:pPr>
                <a14:m>
                  <m:oMath xmlns:m="http://schemas.openxmlformats.org/officeDocument/2006/math">
                    <m:sSub>
                      <m:sSubPr>
                        <m:ctrlPr>
                          <a:rPr lang="en-US" i="1" dirty="0" smtClean="0">
                            <a:latin typeface="Cambria Math" panose="02040503050406030204" pitchFamily="18" charset="0"/>
                          </a:rPr>
                        </m:ctrlPr>
                      </m:sSubPr>
                      <m:e>
                        <m:r>
                          <a:rPr lang="en-US" i="1" dirty="0" smtClean="0">
                            <a:latin typeface="Cambria Math" panose="02040503050406030204" pitchFamily="18" charset="0"/>
                          </a:rPr>
                          <m:t>𝑊</m:t>
                        </m:r>
                      </m:e>
                      <m:sub>
                        <m:r>
                          <a:rPr lang="en-US" i="1" dirty="0">
                            <a:latin typeface="Cambria Math" panose="02040503050406030204" pitchFamily="18" charset="0"/>
                          </a:rPr>
                          <m:t>1</m:t>
                        </m:r>
                      </m:sub>
                    </m:sSub>
                  </m:oMath>
                </a14:m>
                <a:r>
                  <a:rPr lang="en-US" dirty="0"/>
                  <a:t>is </a:t>
                </a:r>
                <a:r>
                  <a:rPr lang="en-US" b="1" dirty="0">
                    <a:solidFill>
                      <a:schemeClr val="tx2"/>
                    </a:solidFill>
                  </a:rPr>
                  <a:t>IPM</a:t>
                </a:r>
                <a:r>
                  <a:rPr lang="en-US" dirty="0"/>
                  <a:t> but </a:t>
                </a:r>
                <a:r>
                  <a:rPr lang="en-US" b="1" dirty="0">
                    <a:solidFill>
                      <a:schemeClr val="accent1"/>
                    </a:solidFill>
                  </a:rPr>
                  <a:t>not </a:t>
                </a:r>
                <a14:m>
                  <m:oMath xmlns:m="http://schemas.openxmlformats.org/officeDocument/2006/math">
                    <m:r>
                      <a:rPr lang="en-US" b="1" i="1" dirty="0" smtClean="0">
                        <a:solidFill>
                          <a:schemeClr val="accent1"/>
                        </a:solidFill>
                        <a:latin typeface="Cambria Math" panose="02040503050406030204" pitchFamily="18" charset="0"/>
                      </a:rPr>
                      <m:t>𝒇</m:t>
                    </m:r>
                  </m:oMath>
                </a14:m>
                <a:r>
                  <a:rPr lang="en-US" b="1" dirty="0">
                    <a:solidFill>
                      <a:schemeClr val="accent1"/>
                    </a:solidFill>
                  </a:rPr>
                  <a:t>-divergence</a:t>
                </a:r>
                <a:endParaRPr lang="en-US" b="1" dirty="0"/>
              </a:p>
            </p:txBody>
          </p:sp>
        </mc:Choice>
        <mc:Fallback xmlns="">
          <p:sp>
            <p:nvSpPr>
              <p:cNvPr id="10" name="Content Placeholder 1">
                <a:extLst>
                  <a:ext uri="{FF2B5EF4-FFF2-40B4-BE49-F238E27FC236}">
                    <a16:creationId xmlns:a16="http://schemas.microsoft.com/office/drawing/2014/main" id="{CE3E7C14-231F-DD46-A596-CD3C76DAF308}"/>
                  </a:ext>
                </a:extLst>
              </p:cNvPr>
              <p:cNvSpPr>
                <a:spLocks noGrp="1" noRot="1" noChangeAspect="1" noMove="1" noResize="1" noEditPoints="1" noAdjustHandles="1" noChangeArrowheads="1" noChangeShapeType="1" noTextEdit="1"/>
              </p:cNvSpPr>
              <p:nvPr>
                <p:ph idx="1"/>
              </p:nvPr>
            </p:nvSpPr>
            <p:spPr>
              <a:xfrm>
                <a:off x="846220" y="985390"/>
                <a:ext cx="10499559" cy="2476532"/>
              </a:xfrm>
              <a:blipFill>
                <a:blip r:embed="rId2"/>
                <a:stretch>
                  <a:fillRect t="-34184" b="-88265"/>
                </a:stretch>
              </a:blipFill>
            </p:spPr>
            <p:txBody>
              <a:bodyPr/>
              <a:lstStyle/>
              <a:p>
                <a:r>
                  <a:rPr lang="ru-RU">
                    <a:noFill/>
                  </a:rPr>
                  <a:t> </a:t>
                </a:r>
              </a:p>
            </p:txBody>
          </p:sp>
        </mc:Fallback>
      </mc:AlternateContent>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US" dirty="0"/>
              <a:t>Integral Probability Metrics</a:t>
            </a:r>
            <a:endParaRPr lang="en-RU" dirty="0"/>
          </a:p>
        </p:txBody>
      </p:sp>
      <p:sp>
        <p:nvSpPr>
          <p:cNvPr id="7" name="Прямоугольник 6">
            <a:extLst>
              <a:ext uri="{FF2B5EF4-FFF2-40B4-BE49-F238E27FC236}">
                <a16:creationId xmlns:a16="http://schemas.microsoft.com/office/drawing/2014/main" id="{28FF50C0-7E54-774E-824E-A8D7C8300B50}"/>
              </a:ext>
            </a:extLst>
          </p:cNvPr>
          <p:cNvSpPr/>
          <p:nvPr/>
        </p:nvSpPr>
        <p:spPr>
          <a:xfrm>
            <a:off x="3643312" y="5846544"/>
            <a:ext cx="8706644" cy="646331"/>
          </a:xfrm>
          <a:prstGeom prst="rect">
            <a:avLst/>
          </a:prstGeom>
        </p:spPr>
        <p:txBody>
          <a:bodyPr wrap="square">
            <a:spAutoFit/>
          </a:bodyPr>
          <a:lstStyle/>
          <a:p>
            <a:r>
              <a:rPr lang="en" dirty="0">
                <a:solidFill>
                  <a:schemeClr val="bg1">
                    <a:lumMod val="50000"/>
                  </a:schemeClr>
                </a:solidFill>
                <a:hlinkClick r:id="rId3">
                  <a:extLst>
                    <a:ext uri="{A12FA001-AC4F-418D-AE19-62706E023703}">
                      <ahyp:hlinkClr xmlns:ahyp="http://schemas.microsoft.com/office/drawing/2018/hyperlinkcolor" val="tx"/>
                    </a:ext>
                  </a:extLst>
                </a:hlinkClick>
              </a:rPr>
              <a:t>B. Sriperumbudur et al. On the empirical estimation of integral probability metrics</a:t>
            </a:r>
            <a:endParaRPr lang="en" dirty="0">
              <a:solidFill>
                <a:schemeClr val="bg1">
                  <a:lumMod val="50000"/>
                </a:schemeClr>
              </a:solidFill>
            </a:endParaRPr>
          </a:p>
          <a:p>
            <a:r>
              <a:rPr lang="en" dirty="0">
                <a:solidFill>
                  <a:schemeClr val="bg1">
                    <a:lumMod val="50000"/>
                  </a:schemeClr>
                </a:solidFill>
                <a:hlinkClick r:id="rId4">
                  <a:extLst>
                    <a:ext uri="{A12FA001-AC4F-418D-AE19-62706E023703}">
                      <ahyp:hlinkClr xmlns:ahyp="http://schemas.microsoft.com/office/drawing/2018/hyperlinkcolor" val="tx"/>
                    </a:ext>
                  </a:extLst>
                </a:hlinkClick>
              </a:rPr>
              <a:t>S. </a:t>
            </a:r>
            <a:r>
              <a:rPr lang="en" dirty="0" err="1">
                <a:solidFill>
                  <a:schemeClr val="bg1">
                    <a:lumMod val="50000"/>
                  </a:schemeClr>
                </a:solidFill>
                <a:hlinkClick r:id="rId4">
                  <a:extLst>
                    <a:ext uri="{A12FA001-AC4F-418D-AE19-62706E023703}">
                      <ahyp:hlinkClr xmlns:ahyp="http://schemas.microsoft.com/office/drawing/2018/hyperlinkcolor" val="tx"/>
                    </a:ext>
                  </a:extLst>
                </a:hlinkClick>
              </a:rPr>
              <a:t>Nowozin</a:t>
            </a:r>
            <a:r>
              <a:rPr lang="en" dirty="0">
                <a:solidFill>
                  <a:schemeClr val="bg1">
                    <a:lumMod val="50000"/>
                  </a:schemeClr>
                </a:solidFill>
                <a:hlinkClick r:id="rId4">
                  <a:extLst>
                    <a:ext uri="{A12FA001-AC4F-418D-AE19-62706E023703}">
                      <ahyp:hlinkClr xmlns:ahyp="http://schemas.microsoft.com/office/drawing/2018/hyperlinkcolor" val="tx"/>
                    </a:ext>
                  </a:extLst>
                </a:hlinkClick>
              </a:rPr>
              <a:t>, NIPS2016 workshop talk</a:t>
            </a:r>
            <a:endParaRPr lang="ru-RU" dirty="0">
              <a:solidFill>
                <a:schemeClr val="bg1">
                  <a:lumMod val="50000"/>
                </a:schemeClr>
              </a:solidFill>
            </a:endParaRPr>
          </a:p>
        </p:txBody>
      </p:sp>
      <p:sp>
        <p:nvSpPr>
          <p:cNvPr id="12" name="Date Placeholder 3">
            <a:extLst>
              <a:ext uri="{FF2B5EF4-FFF2-40B4-BE49-F238E27FC236}">
                <a16:creationId xmlns:a16="http://schemas.microsoft.com/office/drawing/2014/main" id="{A2C49447-9B85-BB4A-96E7-FC54BFE48721}"/>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0413318A-ABCF-7F4B-A2F9-E005F921DAEC}"/>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4" name="Slide Number Placeholder 5">
            <a:extLst>
              <a:ext uri="{FF2B5EF4-FFF2-40B4-BE49-F238E27FC236}">
                <a16:creationId xmlns:a16="http://schemas.microsoft.com/office/drawing/2014/main" id="{97F66D2C-3609-BC44-861A-1F9CB2A311B3}"/>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47</a:t>
            </a:fld>
            <a:endParaRPr lang="ru-RU"/>
          </a:p>
        </p:txBody>
      </p:sp>
      <p:sp>
        <p:nvSpPr>
          <p:cNvPr id="15" name="Прямоугольник 14">
            <a:extLst>
              <a:ext uri="{FF2B5EF4-FFF2-40B4-BE49-F238E27FC236}">
                <a16:creationId xmlns:a16="http://schemas.microsoft.com/office/drawing/2014/main" id="{4E0AD69F-07EC-8D41-B9B9-5AD0AB3AAA8A}"/>
              </a:ext>
            </a:extLst>
          </p:cNvPr>
          <p:cNvSpPr/>
          <p:nvPr/>
        </p:nvSpPr>
        <p:spPr>
          <a:xfrm>
            <a:off x="581891" y="838035"/>
            <a:ext cx="10952018" cy="273643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78302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F23F6F-7A10-EE4A-91B0-96580EE57278}"/>
              </a:ext>
            </a:extLst>
          </p:cNvPr>
          <p:cNvSpPr>
            <a:spLocks noGrp="1"/>
          </p:cNvSpPr>
          <p:nvPr>
            <p:ph type="title"/>
          </p:nvPr>
        </p:nvSpPr>
        <p:spPr/>
        <p:txBody>
          <a:bodyPr/>
          <a:lstStyle/>
          <a:p>
            <a:r>
              <a:rPr lang="en-US" dirty="0"/>
              <a:t>Conclusions </a:t>
            </a:r>
            <a:endParaRPr lang="en-RU" dirty="0"/>
          </a:p>
        </p:txBody>
      </p:sp>
      <p:sp>
        <p:nvSpPr>
          <p:cNvPr id="12" name="Date Placeholder 3">
            <a:extLst>
              <a:ext uri="{FF2B5EF4-FFF2-40B4-BE49-F238E27FC236}">
                <a16:creationId xmlns:a16="http://schemas.microsoft.com/office/drawing/2014/main" id="{A2C49447-9B85-BB4A-96E7-FC54BFE48721}"/>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0413318A-ABCF-7F4B-A2F9-E005F921DAEC}"/>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4" name="Slide Number Placeholder 5">
            <a:extLst>
              <a:ext uri="{FF2B5EF4-FFF2-40B4-BE49-F238E27FC236}">
                <a16:creationId xmlns:a16="http://schemas.microsoft.com/office/drawing/2014/main" id="{97F66D2C-3609-BC44-861A-1F9CB2A311B3}"/>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48</a:t>
            </a:fld>
            <a:endParaRPr lang="ru-RU"/>
          </a:p>
        </p:txBody>
      </p:sp>
      <mc:AlternateContent xmlns:mc="http://schemas.openxmlformats.org/markup-compatibility/2006" xmlns:a14="http://schemas.microsoft.com/office/drawing/2010/main">
        <mc:Choice Requires="a14">
          <p:sp>
            <p:nvSpPr>
              <p:cNvPr id="11" name="Content Placeholder 1">
                <a:extLst>
                  <a:ext uri="{FF2B5EF4-FFF2-40B4-BE49-F238E27FC236}">
                    <a16:creationId xmlns:a16="http://schemas.microsoft.com/office/drawing/2014/main" id="{FFED1E6C-1AA1-DB46-99FD-FF0188839A24}"/>
                  </a:ext>
                </a:extLst>
              </p:cNvPr>
              <p:cNvSpPr>
                <a:spLocks noGrp="1"/>
              </p:cNvSpPr>
              <p:nvPr>
                <p:ph idx="1"/>
              </p:nvPr>
            </p:nvSpPr>
            <p:spPr>
              <a:xfrm>
                <a:off x="625642" y="952468"/>
                <a:ext cx="10700449" cy="5093462"/>
              </a:xfrm>
            </p:spPr>
            <p:txBody>
              <a:bodyPr>
                <a:noAutofit/>
              </a:bodyPr>
              <a:lstStyle/>
              <a:p>
                <a:r>
                  <a:rPr lang="en-US" dirty="0"/>
                  <a:t>Wasserstein-1 is a distance with desired properties.</a:t>
                </a:r>
                <a:endParaRPr lang="en" dirty="0"/>
              </a:p>
              <a:p>
                <a:r>
                  <a:rPr lang="en" dirty="0"/>
                  <a:t>Kantorovich-Rubinstein duality connects Wasserstein-1 distance to IPM.</a:t>
                </a:r>
              </a:p>
              <a:p>
                <a:r>
                  <a:rPr lang="en" dirty="0" err="1"/>
                  <a:t>Lipschitzeness</a:t>
                </a:r>
                <a:r>
                  <a:rPr lang="en" dirty="0"/>
                  <a:t> is needed for above to work.</a:t>
                </a:r>
              </a:p>
              <a:p>
                <a:r>
                  <a:rPr lang="en" dirty="0"/>
                  <a:t>Wasserstein-1 distance cannot directly be inserted into </a:t>
                </a:r>
                <a14:m>
                  <m:oMath xmlns:m="http://schemas.openxmlformats.org/officeDocument/2006/math">
                    <m:r>
                      <a:rPr lang="en" i="1" dirty="0" smtClean="0">
                        <a:latin typeface="Cambria Math" panose="02040503050406030204" pitchFamily="18" charset="0"/>
                      </a:rPr>
                      <m:t>𝑓</m:t>
                    </m:r>
                  </m:oMath>
                </a14:m>
                <a:r>
                  <a:rPr lang="en" dirty="0"/>
                  <a:t>-GAN style*.</a:t>
                </a:r>
              </a:p>
            </p:txBody>
          </p:sp>
        </mc:Choice>
        <mc:Fallback xmlns="">
          <p:sp>
            <p:nvSpPr>
              <p:cNvPr id="11" name="Content Placeholder 1">
                <a:extLst>
                  <a:ext uri="{FF2B5EF4-FFF2-40B4-BE49-F238E27FC236}">
                    <a16:creationId xmlns:a16="http://schemas.microsoft.com/office/drawing/2014/main" id="{FFED1E6C-1AA1-DB46-99FD-FF0188839A24}"/>
                  </a:ext>
                </a:extLst>
              </p:cNvPr>
              <p:cNvSpPr>
                <a:spLocks noGrp="1" noRot="1" noChangeAspect="1" noMove="1" noResize="1" noEditPoints="1" noAdjustHandles="1" noChangeArrowheads="1" noChangeShapeType="1" noTextEdit="1"/>
              </p:cNvSpPr>
              <p:nvPr>
                <p:ph idx="1"/>
              </p:nvPr>
            </p:nvSpPr>
            <p:spPr>
              <a:xfrm>
                <a:off x="625642" y="952468"/>
                <a:ext cx="10700449" cy="5093462"/>
              </a:xfrm>
              <a:blipFill>
                <a:blip r:embed="rId2"/>
                <a:stretch>
                  <a:fillRect/>
                </a:stretch>
              </a:blipFill>
            </p:spPr>
            <p:txBody>
              <a:bodyPr/>
              <a:lstStyle/>
              <a:p>
                <a:r>
                  <a:rPr lang="ru-RU">
                    <a:noFill/>
                  </a:rPr>
                  <a:t> </a:t>
                </a:r>
              </a:p>
            </p:txBody>
          </p:sp>
        </mc:Fallback>
      </mc:AlternateContent>
      <p:sp>
        <p:nvSpPr>
          <p:cNvPr id="2" name="Прямоугольник 1">
            <a:extLst>
              <a:ext uri="{FF2B5EF4-FFF2-40B4-BE49-F238E27FC236}">
                <a16:creationId xmlns:a16="http://schemas.microsoft.com/office/drawing/2014/main" id="{EAC9909A-6A7E-1D49-AF24-49960C3B9503}"/>
              </a:ext>
            </a:extLst>
          </p:cNvPr>
          <p:cNvSpPr/>
          <p:nvPr/>
        </p:nvSpPr>
        <p:spPr>
          <a:xfrm>
            <a:off x="3447987" y="6084736"/>
            <a:ext cx="8551508" cy="369332"/>
          </a:xfrm>
          <a:prstGeom prst="rect">
            <a:avLst/>
          </a:prstGeom>
        </p:spPr>
        <p:txBody>
          <a:bodyPr wrap="none">
            <a:spAutoFit/>
          </a:bodyPr>
          <a:lstStyle/>
          <a:p>
            <a:r>
              <a:rPr lang="en-US" dirty="0">
                <a:solidFill>
                  <a:schemeClr val="bg1">
                    <a:lumMod val="50000"/>
                  </a:schemeClr>
                </a:solidFill>
                <a:hlinkClick r:id="rId3">
                  <a:extLst>
                    <a:ext uri="{A12FA001-AC4F-418D-AE19-62706E023703}">
                      <ahyp:hlinkClr xmlns:ahyp="http://schemas.microsoft.com/office/drawing/2018/hyperlinkcolor" val="tx"/>
                    </a:ext>
                  </a:extLst>
                </a:hlinkClick>
              </a:rPr>
              <a:t>*J. Song et al., </a:t>
            </a:r>
            <a:r>
              <a:rPr lang="en" dirty="0">
                <a:solidFill>
                  <a:schemeClr val="bg1">
                    <a:lumMod val="50000"/>
                  </a:schemeClr>
                </a:solidFill>
                <a:hlinkClick r:id="rId3">
                  <a:extLst>
                    <a:ext uri="{A12FA001-AC4F-418D-AE19-62706E023703}">
                      <ahyp:hlinkClr xmlns:ahyp="http://schemas.microsoft.com/office/drawing/2018/hyperlinkcolor" val="tx"/>
                    </a:ext>
                  </a:extLst>
                </a:hlinkClick>
              </a:rPr>
              <a:t>Bridging the Gap Between f-GANs and Wasserstein GANs, ICML 2020</a:t>
            </a:r>
            <a:endParaRPr lang="ru-RU" dirty="0">
              <a:solidFill>
                <a:schemeClr val="bg1">
                  <a:lumMod val="50000"/>
                </a:schemeClr>
              </a:solidFill>
            </a:endParaRPr>
          </a:p>
        </p:txBody>
      </p:sp>
    </p:spTree>
    <p:extLst>
      <p:ext uri="{BB962C8B-B14F-4D97-AF65-F5344CB8AC3E}">
        <p14:creationId xmlns:p14="http://schemas.microsoft.com/office/powerpoint/2010/main" val="329252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9D22-7949-6544-A49E-361186E06450}"/>
              </a:ext>
            </a:extLst>
          </p:cNvPr>
          <p:cNvSpPr>
            <a:spLocks noGrp="1"/>
          </p:cNvSpPr>
          <p:nvPr>
            <p:ph type="title"/>
          </p:nvPr>
        </p:nvSpPr>
        <p:spPr/>
        <p:txBody>
          <a:bodyPr>
            <a:normAutofit/>
          </a:bodyPr>
          <a:lstStyle/>
          <a:p>
            <a:r>
              <a:rPr lang="en-US" dirty="0"/>
              <a:t>Wasserstein GAN</a:t>
            </a:r>
            <a:endParaRPr lang="en-RU" dirty="0"/>
          </a:p>
        </p:txBody>
      </p:sp>
    </p:spTree>
    <p:extLst>
      <p:ext uri="{BB962C8B-B14F-4D97-AF65-F5344CB8AC3E}">
        <p14:creationId xmlns:p14="http://schemas.microsoft.com/office/powerpoint/2010/main" val="1975243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D482727E-8510-5F4B-8904-4D776FCF3B82}"/>
                  </a:ext>
                </a:extLst>
              </p:cNvPr>
              <p:cNvSpPr>
                <a:spLocks noGrp="1"/>
              </p:cNvSpPr>
              <p:nvPr>
                <p:ph type="title"/>
              </p:nvPr>
            </p:nvSpPr>
            <p:spPr/>
            <p:txBody>
              <a:bodyPr/>
              <a:lstStyle/>
              <a:p>
                <a:r>
                  <a:rPr lang="en-US" dirty="0">
                    <a:cs typeface="Myanmar Text" panose="020B0502040204020203" pitchFamily="34" charset="0"/>
                  </a:rPr>
                  <a:t>Reminder: </a:t>
                </a:r>
                <a14:m>
                  <m:oMath xmlns:m="http://schemas.openxmlformats.org/officeDocument/2006/math">
                    <m:r>
                      <a:rPr lang="en-US" i="1" dirty="0" smtClean="0">
                        <a:latin typeface="Cambria Math" panose="02040503050406030204" pitchFamily="18" charset="0"/>
                        <a:cs typeface="Myanmar Text" panose="020B0502040204020203" pitchFamily="34" charset="0"/>
                      </a:rPr>
                      <m:t>𝑓</m:t>
                    </m:r>
                  </m:oMath>
                </a14:m>
                <a:r>
                  <a:rPr lang="en-US" dirty="0">
                    <a:cs typeface="Myanmar Text" panose="020B0502040204020203" pitchFamily="34" charset="0"/>
                  </a:rPr>
                  <a:t>-divergence</a:t>
                </a:r>
                <a:endParaRPr lang="en-RU"/>
              </a:p>
            </p:txBody>
          </p:sp>
        </mc:Choice>
        <mc:Fallback xmlns="">
          <p:sp>
            <p:nvSpPr>
              <p:cNvPr id="3" name="Title 2">
                <a:extLst>
                  <a:ext uri="{FF2B5EF4-FFF2-40B4-BE49-F238E27FC236}">
                    <a16:creationId xmlns:a16="http://schemas.microsoft.com/office/drawing/2014/main" id="{D482727E-8510-5F4B-8904-4D776FCF3B82}"/>
                  </a:ext>
                </a:extLst>
              </p:cNvPr>
              <p:cNvSpPr>
                <a:spLocks noGrp="1" noRot="1" noChangeAspect="1" noMove="1" noResize="1" noEditPoints="1" noAdjustHandles="1" noChangeArrowheads="1" noChangeShapeType="1" noTextEdit="1"/>
              </p:cNvSpPr>
              <p:nvPr>
                <p:ph type="title"/>
              </p:nvPr>
            </p:nvSpPr>
            <p:spPr>
              <a:blipFill>
                <a:blip r:embed="rId2"/>
                <a:stretch>
                  <a:fillRect l="-2151" t="-19672" b="-34426"/>
                </a:stretch>
              </a:blipFill>
            </p:spPr>
            <p:txBody>
              <a:bodyPr/>
              <a:lstStyle/>
              <a:p>
                <a:r>
                  <a:rPr lang="ru-RU">
                    <a:noFill/>
                  </a:rPr>
                  <a:t> </a:t>
                </a:r>
              </a:p>
            </p:txBody>
          </p:sp>
        </mc:Fallback>
      </mc:AlternateContent>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dirty="0"/>
              <a:t>D.. Derkach  Generative </a:t>
            </a:r>
            <a:r>
              <a:rPr lang="en-GB" dirty="0" err="1"/>
              <a:t>Modeling</a:t>
            </a:r>
            <a:endParaRPr lang="ru-RU" dirty="0"/>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5</a:t>
            </a:fld>
            <a:endParaRPr lang="ru-RU"/>
          </a:p>
        </p:txBody>
      </p:sp>
      <mc:AlternateContent xmlns:mc="http://schemas.openxmlformats.org/markup-compatibility/2006" xmlns:a14="http://schemas.microsoft.com/office/drawing/2010/main">
        <mc:Choice Requires="a14">
          <p:sp>
            <p:nvSpPr>
              <p:cNvPr id="7" name="Content Placeholder 1">
                <a:extLst>
                  <a:ext uri="{FF2B5EF4-FFF2-40B4-BE49-F238E27FC236}">
                    <a16:creationId xmlns:a16="http://schemas.microsoft.com/office/drawing/2014/main" id="{EF21EAB8-F4B8-3B43-8E76-4EA698010F50}"/>
                  </a:ext>
                </a:extLst>
              </p:cNvPr>
              <p:cNvSpPr>
                <a:spLocks noGrp="1"/>
              </p:cNvSpPr>
              <p:nvPr>
                <p:ph idx="1"/>
              </p:nvPr>
            </p:nvSpPr>
            <p:spPr>
              <a:xfrm>
                <a:off x="508002" y="1422110"/>
                <a:ext cx="10344028" cy="4546204"/>
              </a:xfrm>
            </p:spPr>
            <p:txBody>
              <a:bodyPr>
                <a:noAutofit/>
              </a:bodyPr>
              <a:lstStyle/>
              <a:p>
                <a:r>
                  <a:rPr lang="en-US" dirty="0"/>
                  <a:t>For convex </a:t>
                </a:r>
                <a14:m>
                  <m:oMath xmlns:m="http://schemas.openxmlformats.org/officeDocument/2006/math">
                    <m:r>
                      <a:rPr lang="en-US" b="0" i="1" smtClean="0">
                        <a:latin typeface="Cambria Math" panose="02040503050406030204" pitchFamily="18" charset="0"/>
                      </a:rPr>
                      <m:t>𝑓</m:t>
                    </m:r>
                    <m:r>
                      <a:rPr lang="en-US" b="0" i="1" smtClean="0">
                        <a:latin typeface="Cambria Math" panose="02040503050406030204" pitchFamily="18" charset="0"/>
                      </a:rPr>
                      <m:t>(.)</m:t>
                    </m:r>
                  </m:oMath>
                </a14:m>
                <a:r>
                  <a:rPr lang="en-US" dirty="0"/>
                  <a:t>, </a:t>
                </a:r>
                <a14:m>
                  <m:oMath xmlns:m="http://schemas.openxmlformats.org/officeDocument/2006/math">
                    <m:r>
                      <a:rPr lang="en-US" i="1" dirty="0" smtClean="0">
                        <a:latin typeface="Cambria Math" panose="02040503050406030204" pitchFamily="18" charset="0"/>
                      </a:rPr>
                      <m:t>𝑃</m:t>
                    </m:r>
                  </m:oMath>
                </a14:m>
                <a:r>
                  <a:rPr lang="en-US" dirty="0"/>
                  <a:t> and </a:t>
                </a:r>
                <a14:m>
                  <m:oMath xmlns:m="http://schemas.openxmlformats.org/officeDocument/2006/math">
                    <m:r>
                      <a:rPr lang="en-US" i="1" dirty="0" smtClean="0">
                        <a:latin typeface="Cambria Math" panose="02040503050406030204" pitchFamily="18" charset="0"/>
                      </a:rPr>
                      <m:t>𝑄</m:t>
                    </m:r>
                  </m:oMath>
                </a14:m>
                <a:r>
                  <a:rPr lang="en-US" dirty="0"/>
                  <a:t> some distributions, we define </a:t>
                </a:r>
                <a14:m>
                  <m:oMath xmlns:m="http://schemas.openxmlformats.org/officeDocument/2006/math">
                    <m:r>
                      <a:rPr lang="en-US" b="0" i="1" smtClean="0">
                        <a:latin typeface="Cambria Math" panose="02040503050406030204" pitchFamily="18" charset="0"/>
                      </a:rPr>
                      <m:t>𝑓</m:t>
                    </m:r>
                  </m:oMath>
                </a14:m>
                <a:r>
                  <a:rPr lang="en-US" dirty="0"/>
                  <a:t>-divergence:</a:t>
                </a:r>
              </a:p>
              <a:p>
                <a:endParaRPr lang="en-US" dirty="0"/>
              </a:p>
              <a:p>
                <a:endParaRPr lang="en-US" dirty="0"/>
              </a:p>
              <a:p>
                <a:pPr marL="309600" indent="0">
                  <a:buNone/>
                </a:pPr>
                <a:endParaRPr lang="en-US" dirty="0"/>
              </a:p>
              <a:p>
                <a:pPr marL="309600" indent="0">
                  <a:buNone/>
                </a:pPr>
                <a:endParaRPr lang="en-US" dirty="0"/>
              </a:p>
              <a:p>
                <a:endParaRPr lang="en-US" dirty="0"/>
              </a:p>
              <a:p>
                <a:endParaRPr lang="en-US" dirty="0"/>
              </a:p>
            </p:txBody>
          </p:sp>
        </mc:Choice>
        <mc:Fallback xmlns="">
          <p:sp>
            <p:nvSpPr>
              <p:cNvPr id="7" name="Content Placeholder 1">
                <a:extLst>
                  <a:ext uri="{FF2B5EF4-FFF2-40B4-BE49-F238E27FC236}">
                    <a16:creationId xmlns:a16="http://schemas.microsoft.com/office/drawing/2014/main" id="{EF21EAB8-F4B8-3B43-8E76-4EA698010F50}"/>
                  </a:ext>
                </a:extLst>
              </p:cNvPr>
              <p:cNvSpPr>
                <a:spLocks noGrp="1" noRot="1" noChangeAspect="1" noMove="1" noResize="1" noEditPoints="1" noAdjustHandles="1" noChangeArrowheads="1" noChangeShapeType="1" noTextEdit="1"/>
              </p:cNvSpPr>
              <p:nvPr>
                <p:ph idx="1"/>
              </p:nvPr>
            </p:nvSpPr>
            <p:spPr>
              <a:xfrm>
                <a:off x="508002" y="1422110"/>
                <a:ext cx="10344028" cy="4546204"/>
              </a:xfrm>
              <a:blipFill>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Прямоугольник 8">
                <a:extLst>
                  <a:ext uri="{FF2B5EF4-FFF2-40B4-BE49-F238E27FC236}">
                    <a16:creationId xmlns:a16="http://schemas.microsoft.com/office/drawing/2014/main" id="{7D002258-9EA4-6047-8A8A-9F135177475A}"/>
                  </a:ext>
                </a:extLst>
              </p:cNvPr>
              <p:cNvSpPr/>
              <p:nvPr/>
            </p:nvSpPr>
            <p:spPr>
              <a:xfrm>
                <a:off x="3225532" y="2083303"/>
                <a:ext cx="5740935" cy="683329"/>
              </a:xfrm>
              <a:prstGeom prst="rect">
                <a:avLst/>
              </a:prstGeom>
              <a:ln w="38100">
                <a:solidFill>
                  <a:schemeClr val="accent1"/>
                </a:solidFill>
              </a:ln>
            </p:spPr>
            <p:txBody>
              <a:bodyPr wrap="square">
                <a:spAutoFit/>
              </a:bodyPr>
              <a:lstStyle/>
              <a:p>
                <a:pPr marL="309600" indent="0" algn="ctr">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𝑓</m:t>
                        </m:r>
                      </m:sub>
                    </m:sSub>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m:t>
                    </m:r>
                    <m:d>
                      <m:dPr>
                        <m:begChr m:val="|"/>
                        <m:ctrlPr>
                          <a:rPr lang="en-US" sz="2400" i="1">
                            <a:latin typeface="Cambria Math" panose="02040503050406030204" pitchFamily="18" charset="0"/>
                          </a:rPr>
                        </m:ctrlPr>
                      </m:dPr>
                      <m:e>
                        <m:r>
                          <a:rPr lang="en-US" sz="2400" i="1">
                            <a:latin typeface="Cambria Math" panose="02040503050406030204" pitchFamily="18" charset="0"/>
                          </a:rPr>
                          <m:t>𝑄</m:t>
                        </m:r>
                      </m:e>
                    </m:d>
                    <m:r>
                      <a:rPr lang="en-US" sz="2400" i="1">
                        <a:latin typeface="Cambria Math" panose="02040503050406030204" pitchFamily="18" charset="0"/>
                      </a:rPr>
                      <m:t>=</m:t>
                    </m:r>
                    <m:nary>
                      <m:naryPr>
                        <m:subHide m:val="on"/>
                        <m:supHide m:val="on"/>
                        <m:ctrlPr>
                          <a:rPr lang="en-US" sz="2400" i="1">
                            <a:latin typeface="Cambria Math" panose="02040503050406030204" pitchFamily="18" charset="0"/>
                          </a:rPr>
                        </m:ctrlPr>
                      </m:naryPr>
                      <m:sub/>
                      <m:sup/>
                      <m:e>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𝑓</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𝑥</m:t>
                                    </m:r>
                                  </m:e>
                                </m:d>
                              </m:num>
                              <m:den>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den>
                            </m:f>
                          </m:e>
                        </m:d>
                        <m:r>
                          <a:rPr lang="en-US" sz="2400" i="1">
                            <a:latin typeface="Cambria Math" panose="02040503050406030204" pitchFamily="18" charset="0"/>
                          </a:rPr>
                          <m:t>𝑑𝑥</m:t>
                        </m:r>
                      </m:e>
                    </m:nary>
                  </m:oMath>
                </a14:m>
                <a:r>
                  <a:rPr lang="en-US" sz="2400" dirty="0"/>
                  <a:t>.</a:t>
                </a:r>
              </a:p>
            </p:txBody>
          </p:sp>
        </mc:Choice>
        <mc:Fallback xmlns="">
          <p:sp>
            <p:nvSpPr>
              <p:cNvPr id="9" name="Прямоугольник 8">
                <a:extLst>
                  <a:ext uri="{FF2B5EF4-FFF2-40B4-BE49-F238E27FC236}">
                    <a16:creationId xmlns:a16="http://schemas.microsoft.com/office/drawing/2014/main" id="{7D002258-9EA4-6047-8A8A-9F135177475A}"/>
                  </a:ext>
                </a:extLst>
              </p:cNvPr>
              <p:cNvSpPr>
                <a:spLocks noRot="1" noChangeAspect="1" noMove="1" noResize="1" noEditPoints="1" noAdjustHandles="1" noChangeArrowheads="1" noChangeShapeType="1" noTextEdit="1"/>
              </p:cNvSpPr>
              <p:nvPr/>
            </p:nvSpPr>
            <p:spPr>
              <a:xfrm>
                <a:off x="3225532" y="2083303"/>
                <a:ext cx="5740935" cy="683329"/>
              </a:xfrm>
              <a:prstGeom prst="rect">
                <a:avLst/>
              </a:prstGeom>
              <a:blipFill>
                <a:blip r:embed="rId4"/>
                <a:stretch>
                  <a:fillRect t="-84483" b="-132759"/>
                </a:stretch>
              </a:blipFill>
              <a:ln w="38100">
                <a:solidFill>
                  <a:schemeClr val="accent1"/>
                </a:solidFill>
              </a:ln>
            </p:spPr>
            <p:txBody>
              <a:bodyPr/>
              <a:lstStyle/>
              <a:p>
                <a:r>
                  <a:rPr lang="ru-RU">
                    <a:noFill/>
                  </a:rPr>
                  <a:t> </a:t>
                </a:r>
              </a:p>
            </p:txBody>
          </p:sp>
        </mc:Fallback>
      </mc:AlternateContent>
      <p:pic>
        <p:nvPicPr>
          <p:cNvPr id="8" name="Рисунок 7">
            <a:extLst>
              <a:ext uri="{FF2B5EF4-FFF2-40B4-BE49-F238E27FC236}">
                <a16:creationId xmlns:a16="http://schemas.microsoft.com/office/drawing/2014/main" id="{49CD408C-A769-B44C-9C8A-ADEC6CB3ECCE}"/>
              </a:ext>
            </a:extLst>
          </p:cNvPr>
          <p:cNvPicPr>
            <a:picLocks noChangeAspect="1"/>
          </p:cNvPicPr>
          <p:nvPr/>
        </p:nvPicPr>
        <p:blipFill>
          <a:blip r:embed="rId5"/>
          <a:stretch>
            <a:fillRect/>
          </a:stretch>
        </p:blipFill>
        <p:spPr>
          <a:xfrm>
            <a:off x="2924123" y="3222020"/>
            <a:ext cx="6343752" cy="3563788"/>
          </a:xfrm>
          <a:prstGeom prst="rect">
            <a:avLst/>
          </a:prstGeom>
        </p:spPr>
      </p:pic>
    </p:spTree>
    <p:extLst>
      <p:ext uri="{BB962C8B-B14F-4D97-AF65-F5344CB8AC3E}">
        <p14:creationId xmlns:p14="http://schemas.microsoft.com/office/powerpoint/2010/main" val="38863990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a:t>D.. Derkach  Generative </a:t>
            </a:r>
            <a:r>
              <a:rPr lang="en-GB" err="1"/>
              <a:t>Modeling</a:t>
            </a:r>
            <a:endParaRPr lang="ru-RU"/>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50</a:t>
            </a:fld>
            <a:endParaRPr lang="ru-RU"/>
          </a:p>
        </p:txBody>
      </p:sp>
      <p:sp>
        <p:nvSpPr>
          <p:cNvPr id="9" name="Title 2">
            <a:extLst>
              <a:ext uri="{FF2B5EF4-FFF2-40B4-BE49-F238E27FC236}">
                <a16:creationId xmlns:a16="http://schemas.microsoft.com/office/drawing/2014/main" id="{AFEDCF2C-826D-A745-AF1A-3FFA5B34F3CB}"/>
              </a:ext>
            </a:extLst>
          </p:cNvPr>
          <p:cNvSpPr>
            <a:spLocks noGrp="1"/>
          </p:cNvSpPr>
          <p:nvPr>
            <p:ph type="title"/>
          </p:nvPr>
        </p:nvSpPr>
        <p:spPr>
          <a:xfrm>
            <a:off x="192505" y="72192"/>
            <a:ext cx="11806990" cy="765843"/>
          </a:xfrm>
        </p:spPr>
        <p:txBody>
          <a:bodyPr>
            <a:normAutofit/>
          </a:bodyPr>
          <a:lstStyle/>
          <a:p>
            <a:r>
              <a:rPr lang="en" dirty="0"/>
              <a:t>Lipschitz-1 Condition and Neural Networks</a:t>
            </a:r>
            <a:endParaRPr lang="en" dirty="0">
              <a:effectLst/>
            </a:endParaRPr>
          </a:p>
        </p:txBody>
      </p:sp>
      <mc:AlternateContent xmlns:mc="http://schemas.openxmlformats.org/markup-compatibility/2006" xmlns:a14="http://schemas.microsoft.com/office/drawing/2010/main">
        <mc:Choice Requires="a14">
          <p:sp>
            <p:nvSpPr>
              <p:cNvPr id="15" name="Прямоугольник 14">
                <a:extLst>
                  <a:ext uri="{FF2B5EF4-FFF2-40B4-BE49-F238E27FC236}">
                    <a16:creationId xmlns:a16="http://schemas.microsoft.com/office/drawing/2014/main" id="{E25E801C-4713-924C-A2F7-22B95FB99A3F}"/>
                  </a:ext>
                </a:extLst>
              </p:cNvPr>
              <p:cNvSpPr/>
              <p:nvPr/>
            </p:nvSpPr>
            <p:spPr>
              <a:xfrm>
                <a:off x="2994446" y="2390323"/>
                <a:ext cx="6203108" cy="707951"/>
              </a:xfrm>
              <a:prstGeom prst="rect">
                <a:avLst/>
              </a:prstGeom>
            </p:spPr>
            <p:txBody>
              <a:bodyPr wrap="none">
                <a:spAutoFit/>
              </a:bodyPr>
              <a:lstStyle/>
              <a:p>
                <a:pPr marL="309600" indent="0">
                  <a:buNone/>
                </a:pP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𝑊</m:t>
                      </m:r>
                      <m:r>
                        <a:rPr lang="en-US" sz="2400" i="1" dirty="0">
                          <a:latin typeface="Cambria Math" panose="02040503050406030204" pitchFamily="18" charset="0"/>
                        </a:rPr>
                        <m:t>(</m:t>
                      </m:r>
                      <m:r>
                        <a:rPr lang="en-US" sz="2400" i="1" dirty="0">
                          <a:latin typeface="Cambria Math" panose="02040503050406030204" pitchFamily="18" charset="0"/>
                        </a:rPr>
                        <m:t>𝑃</m:t>
                      </m:r>
                      <m:r>
                        <a:rPr lang="en-US" sz="2400" i="1" dirty="0">
                          <a:latin typeface="Cambria Math" panose="02040503050406030204" pitchFamily="18" charset="0"/>
                        </a:rPr>
                        <m:t>;</m:t>
                      </m:r>
                      <m:r>
                        <a:rPr lang="en-US" sz="2400" i="1" dirty="0">
                          <a:latin typeface="Cambria Math" panose="02040503050406030204" pitchFamily="18" charset="0"/>
                        </a:rPr>
                        <m:t>𝑄</m:t>
                      </m:r>
                      <m:r>
                        <a:rPr lang="en-US" sz="2400" i="1" dirty="0">
                          <a:latin typeface="Cambria Math" panose="02040503050406030204" pitchFamily="18" charset="0"/>
                        </a:rPr>
                        <m:t>)=</m:t>
                      </m:r>
                      <m:func>
                        <m:funcPr>
                          <m:ctrlPr>
                            <a:rPr lang="en-US" sz="2400" i="1" dirty="0">
                              <a:latin typeface="Cambria Math" panose="02040503050406030204" pitchFamily="18" charset="0"/>
                            </a:rPr>
                          </m:ctrlPr>
                        </m:funcPr>
                        <m:fName>
                          <m:limLow>
                            <m:limLowPr>
                              <m:ctrlPr>
                                <a:rPr lang="en-US" sz="2400" i="1" dirty="0">
                                  <a:latin typeface="Cambria Math" panose="02040503050406030204" pitchFamily="18" charset="0"/>
                                </a:rPr>
                              </m:ctrlPr>
                            </m:limLowPr>
                            <m:e>
                              <m:r>
                                <m:rPr>
                                  <m:sty m:val="p"/>
                                </m:rPr>
                                <a:rPr lang="en-US" sz="2400" dirty="0">
                                  <a:latin typeface="Cambria Math" panose="02040503050406030204" pitchFamily="18" charset="0"/>
                                </a:rPr>
                                <m:t>sup</m:t>
                              </m:r>
                            </m:e>
                            <m:lim>
                              <m:r>
                                <a:rPr lang="en-US" sz="2400" i="1" dirty="0">
                                  <a:latin typeface="Cambria Math" panose="02040503050406030204" pitchFamily="18" charset="0"/>
                                </a:rPr>
                                <m:t>𝑓</m:t>
                              </m:r>
                              <m:r>
                                <a:rPr lang="en-US" sz="2400" i="1" dirty="0">
                                  <a:latin typeface="Cambria Math" panose="02040503050406030204" pitchFamily="18" charset="0"/>
                                </a:rPr>
                                <m:t>∈</m:t>
                              </m:r>
                              <m:r>
                                <a:rPr lang="en-US" sz="2400" i="1" dirty="0">
                                  <a:latin typeface="Cambria Math" panose="02040503050406030204" pitchFamily="18" charset="0"/>
                                </a:rPr>
                                <m:t>𝐿𝑖</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𝑝</m:t>
                                  </m:r>
                                </m:e>
                                <m:sub>
                                  <m:r>
                                    <a:rPr lang="en-US" sz="2400" i="1" dirty="0">
                                      <a:latin typeface="Cambria Math" panose="02040503050406030204" pitchFamily="18" charset="0"/>
                                    </a:rPr>
                                    <m:t>1</m:t>
                                  </m:r>
                                </m:sub>
                              </m:sSub>
                            </m:lim>
                          </m:limLow>
                        </m:fName>
                        <m:e>
                          <m:d>
                            <m:dPr>
                              <m:ctrlPr>
                                <a:rPr lang="en-US" sz="2400" i="1" dirty="0">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𝔼</m:t>
                                  </m:r>
                                </m:e>
                                <m:sub>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 </m:t>
                                  </m:r>
                                </m:sub>
                              </m:sSub>
                              <m:r>
                                <a:rPr lang="en-US" sz="2400" i="1">
                                  <a:latin typeface="Cambria Math" panose="02040503050406030204" pitchFamily="18" charset="0"/>
                                </a:rPr>
                                <m:t>𝑓</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𝔼</m:t>
                                  </m:r>
                                </m:e>
                                <m:sub>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𝑄</m:t>
                                  </m:r>
                                </m:sub>
                              </m:sSub>
                              <m:r>
                                <a:rPr lang="en-US" sz="2400" i="1">
                                  <a:latin typeface="Cambria Math" panose="02040503050406030204" pitchFamily="18" charset="0"/>
                                </a:rPr>
                                <m:t>𝑓</m:t>
                              </m:r>
                              <m:r>
                                <a:rPr lang="en-US" sz="2400" i="1">
                                  <a:latin typeface="Cambria Math" panose="02040503050406030204" pitchFamily="18" charset="0"/>
                                </a:rPr>
                                <m:t>(</m:t>
                              </m:r>
                              <m:r>
                                <a:rPr lang="en-US" sz="2400" i="1">
                                  <a:latin typeface="Cambria Math" panose="02040503050406030204" pitchFamily="18" charset="0"/>
                                </a:rPr>
                                <m:t>𝑥</m:t>
                              </m:r>
                              <m:r>
                                <a:rPr lang="en-US" sz="2400" i="1">
                                  <a:latin typeface="Cambria Math" panose="02040503050406030204" pitchFamily="18" charset="0"/>
                                </a:rPr>
                                <m:t>)</m:t>
                              </m:r>
                            </m:e>
                          </m:d>
                          <m:r>
                            <a:rPr lang="en-US" sz="2400" i="1" dirty="0">
                              <a:latin typeface="Cambria Math" panose="02040503050406030204" pitchFamily="18" charset="0"/>
                            </a:rPr>
                            <m:t>, </m:t>
                          </m:r>
                        </m:e>
                      </m:func>
                    </m:oMath>
                  </m:oMathPara>
                </a14:m>
                <a:endParaRPr lang="en" sz="2400" dirty="0"/>
              </a:p>
            </p:txBody>
          </p:sp>
        </mc:Choice>
        <mc:Fallback xmlns="">
          <p:sp>
            <p:nvSpPr>
              <p:cNvPr id="15" name="Прямоугольник 14">
                <a:extLst>
                  <a:ext uri="{FF2B5EF4-FFF2-40B4-BE49-F238E27FC236}">
                    <a16:creationId xmlns:a16="http://schemas.microsoft.com/office/drawing/2014/main" id="{E25E801C-4713-924C-A2F7-22B95FB99A3F}"/>
                  </a:ext>
                </a:extLst>
              </p:cNvPr>
              <p:cNvSpPr>
                <a:spLocks noRot="1" noChangeAspect="1" noMove="1" noResize="1" noEditPoints="1" noAdjustHandles="1" noChangeArrowheads="1" noChangeShapeType="1" noTextEdit="1"/>
              </p:cNvSpPr>
              <p:nvPr/>
            </p:nvSpPr>
            <p:spPr>
              <a:xfrm>
                <a:off x="2994446" y="2390323"/>
                <a:ext cx="6203108" cy="707951"/>
              </a:xfrm>
              <a:prstGeom prst="rect">
                <a:avLst/>
              </a:prstGeom>
              <a:blipFill>
                <a:blip r:embed="rId2"/>
                <a:stretch>
                  <a:fillRect b="-8929"/>
                </a:stretch>
              </a:blipFill>
            </p:spPr>
            <p:txBody>
              <a:bodyPr/>
              <a:lstStyle/>
              <a:p>
                <a:r>
                  <a:rPr lang="ru-RU">
                    <a:noFill/>
                  </a:rPr>
                  <a:t> </a:t>
                </a:r>
              </a:p>
            </p:txBody>
          </p:sp>
        </mc:Fallback>
      </mc:AlternateContent>
      <p:grpSp>
        <p:nvGrpSpPr>
          <p:cNvPr id="35" name="Группа 34">
            <a:extLst>
              <a:ext uri="{FF2B5EF4-FFF2-40B4-BE49-F238E27FC236}">
                <a16:creationId xmlns:a16="http://schemas.microsoft.com/office/drawing/2014/main" id="{14E90FFB-011D-3C40-95FB-A33377EDC321}"/>
              </a:ext>
            </a:extLst>
          </p:cNvPr>
          <p:cNvGrpSpPr/>
          <p:nvPr/>
        </p:nvGrpSpPr>
        <p:grpSpPr>
          <a:xfrm>
            <a:off x="793868" y="3161557"/>
            <a:ext cx="4426525" cy="3106378"/>
            <a:chOff x="793868" y="3161557"/>
            <a:chExt cx="4426525" cy="3106378"/>
          </a:xfrm>
        </p:grpSpPr>
        <p:pic>
          <p:nvPicPr>
            <p:cNvPr id="16" name="Рисунок 15">
              <a:extLst>
                <a:ext uri="{FF2B5EF4-FFF2-40B4-BE49-F238E27FC236}">
                  <a16:creationId xmlns:a16="http://schemas.microsoft.com/office/drawing/2014/main" id="{C4F646CA-0B4D-C747-A441-63D672BD1CAF}"/>
                </a:ext>
              </a:extLst>
            </p:cNvPr>
            <p:cNvPicPr>
              <a:picLocks noChangeAspect="1"/>
            </p:cNvPicPr>
            <p:nvPr/>
          </p:nvPicPr>
          <p:blipFill>
            <a:blip r:embed="rId3"/>
            <a:stretch>
              <a:fillRect/>
            </a:stretch>
          </p:blipFill>
          <p:spPr>
            <a:xfrm>
              <a:off x="793868" y="3773654"/>
              <a:ext cx="3598023" cy="2494281"/>
            </a:xfrm>
            <a:prstGeom prst="rect">
              <a:avLst/>
            </a:prstGeom>
            <a:ln w="38100">
              <a:solidFill>
                <a:schemeClr val="accent1"/>
              </a:solidFill>
            </a:ln>
          </p:spPr>
        </p:pic>
        <p:cxnSp>
          <p:nvCxnSpPr>
            <p:cNvPr id="18" name="Прямая со стрелкой 17">
              <a:extLst>
                <a:ext uri="{FF2B5EF4-FFF2-40B4-BE49-F238E27FC236}">
                  <a16:creationId xmlns:a16="http://schemas.microsoft.com/office/drawing/2014/main" id="{B3510BB6-5FDF-0740-A779-F3AF01B3F7A5}"/>
                </a:ext>
              </a:extLst>
            </p:cNvPr>
            <p:cNvCxnSpPr>
              <a:cxnSpLocks/>
            </p:cNvCxnSpPr>
            <p:nvPr/>
          </p:nvCxnSpPr>
          <p:spPr>
            <a:xfrm flipV="1">
              <a:off x="4391891" y="3161557"/>
              <a:ext cx="828502" cy="59817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34" name="Группа 33">
            <a:extLst>
              <a:ext uri="{FF2B5EF4-FFF2-40B4-BE49-F238E27FC236}">
                <a16:creationId xmlns:a16="http://schemas.microsoft.com/office/drawing/2014/main" id="{59FF3BB5-6672-FB4B-8F54-5C7DF1193267}"/>
              </a:ext>
            </a:extLst>
          </p:cNvPr>
          <p:cNvGrpSpPr/>
          <p:nvPr/>
        </p:nvGrpSpPr>
        <p:grpSpPr>
          <a:xfrm>
            <a:off x="6971607" y="815285"/>
            <a:ext cx="4615430" cy="1642200"/>
            <a:chOff x="6971607" y="815285"/>
            <a:chExt cx="4615430" cy="1642200"/>
          </a:xfrm>
        </p:grpSpPr>
        <p:pic>
          <p:nvPicPr>
            <p:cNvPr id="27650" name="Picture 2" descr="Image result for neural network">
              <a:extLst>
                <a:ext uri="{FF2B5EF4-FFF2-40B4-BE49-F238E27FC236}">
                  <a16:creationId xmlns:a16="http://schemas.microsoft.com/office/drawing/2014/main" id="{A1D1C5A5-D5C8-CF4F-9494-2FDC1A8E2C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90000" y="815285"/>
              <a:ext cx="2797037" cy="1642200"/>
            </a:xfrm>
            <a:prstGeom prst="rect">
              <a:avLst/>
            </a:prstGeom>
            <a:noFill/>
            <a:ln w="38100">
              <a:solidFill>
                <a:schemeClr val="tx2"/>
              </a:solidFill>
            </a:ln>
            <a:extLst>
              <a:ext uri="{909E8E84-426E-40DD-AFC4-6F175D3DCCD1}">
                <a14:hiddenFill xmlns:a14="http://schemas.microsoft.com/office/drawing/2010/main">
                  <a:solidFill>
                    <a:srgbClr val="FFFFFF"/>
                  </a:solidFill>
                </a14:hiddenFill>
              </a:ext>
            </a:extLst>
          </p:spPr>
        </p:pic>
        <p:cxnSp>
          <p:nvCxnSpPr>
            <p:cNvPr id="20" name="Прямая со стрелкой 19">
              <a:extLst>
                <a:ext uri="{FF2B5EF4-FFF2-40B4-BE49-F238E27FC236}">
                  <a16:creationId xmlns:a16="http://schemas.microsoft.com/office/drawing/2014/main" id="{8546DC81-83E2-1D40-AAD7-EDBC11321C90}"/>
                </a:ext>
              </a:extLst>
            </p:cNvPr>
            <p:cNvCxnSpPr>
              <a:stCxn id="27650" idx="1"/>
            </p:cNvCxnSpPr>
            <p:nvPr/>
          </p:nvCxnSpPr>
          <p:spPr>
            <a:xfrm flipH="1">
              <a:off x="6971607" y="1636385"/>
              <a:ext cx="1818393" cy="753938"/>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a:extLst>
                <a:ext uri="{FF2B5EF4-FFF2-40B4-BE49-F238E27FC236}">
                  <a16:creationId xmlns:a16="http://schemas.microsoft.com/office/drawing/2014/main" id="{84083FE7-272F-8648-9391-B8401091907C}"/>
                </a:ext>
              </a:extLst>
            </p:cNvPr>
            <p:cNvCxnSpPr>
              <a:cxnSpLocks/>
            </p:cNvCxnSpPr>
            <p:nvPr/>
          </p:nvCxnSpPr>
          <p:spPr>
            <a:xfrm flipH="1">
              <a:off x="8416636" y="1708206"/>
              <a:ext cx="373364" cy="618834"/>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Группа 32">
            <a:extLst>
              <a:ext uri="{FF2B5EF4-FFF2-40B4-BE49-F238E27FC236}">
                <a16:creationId xmlns:a16="http://schemas.microsoft.com/office/drawing/2014/main" id="{30C02A07-AB3F-6A4F-B736-DFB9D0E74CCC}"/>
              </a:ext>
            </a:extLst>
          </p:cNvPr>
          <p:cNvGrpSpPr/>
          <p:nvPr/>
        </p:nvGrpSpPr>
        <p:grpSpPr>
          <a:xfrm>
            <a:off x="5105400" y="2911660"/>
            <a:ext cx="6481637" cy="3356275"/>
            <a:chOff x="5105400" y="2911660"/>
            <a:chExt cx="6481637" cy="3356275"/>
          </a:xfrm>
        </p:grpSpPr>
        <p:pic>
          <p:nvPicPr>
            <p:cNvPr id="27662" name="Picture 14" descr="Image result for standard normal distribution logo">
              <a:extLst>
                <a:ext uri="{FF2B5EF4-FFF2-40B4-BE49-F238E27FC236}">
                  <a16:creationId xmlns:a16="http://schemas.microsoft.com/office/drawing/2014/main" id="{8B3C799B-9E73-2B48-99FF-B3847D9159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9064" y="4369906"/>
              <a:ext cx="2830036" cy="1415018"/>
            </a:xfrm>
            <a:prstGeom prst="rect">
              <a:avLst/>
            </a:prstGeom>
            <a:noFill/>
            <a:extLst>
              <a:ext uri="{909E8E84-426E-40DD-AFC4-6F175D3DCCD1}">
                <a14:hiddenFill xmlns:a14="http://schemas.microsoft.com/office/drawing/2010/main">
                  <a:solidFill>
                    <a:srgbClr val="FFFFFF"/>
                  </a:solidFill>
                </a14:hiddenFill>
              </a:ext>
            </a:extLst>
          </p:spPr>
        </p:pic>
        <p:pic>
          <p:nvPicPr>
            <p:cNvPr id="27666" name="Picture 18" descr="Image result for neural network">
              <a:extLst>
                <a:ext uri="{FF2B5EF4-FFF2-40B4-BE49-F238E27FC236}">
                  <a16:creationId xmlns:a16="http://schemas.microsoft.com/office/drawing/2014/main" id="{B6B90D88-8DBE-544F-AC65-B40D7769CE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39100" y="4078408"/>
              <a:ext cx="2745909" cy="1950720"/>
            </a:xfrm>
            <a:prstGeom prst="rect">
              <a:avLst/>
            </a:prstGeom>
            <a:noFill/>
            <a:extLst>
              <a:ext uri="{909E8E84-426E-40DD-AFC4-6F175D3DCCD1}">
                <a14:hiddenFill xmlns:a14="http://schemas.microsoft.com/office/drawing/2010/main">
                  <a:solidFill>
                    <a:srgbClr val="FFFFFF"/>
                  </a:solidFill>
                </a14:hiddenFill>
              </a:ext>
            </a:extLst>
          </p:spPr>
        </p:pic>
        <p:sp>
          <p:nvSpPr>
            <p:cNvPr id="30" name="Прямоугольник 29">
              <a:extLst>
                <a:ext uri="{FF2B5EF4-FFF2-40B4-BE49-F238E27FC236}">
                  <a16:creationId xmlns:a16="http://schemas.microsoft.com/office/drawing/2014/main" id="{3293ADF4-4F19-C043-BC4C-5B48CA18639E}"/>
                </a:ext>
              </a:extLst>
            </p:cNvPr>
            <p:cNvSpPr/>
            <p:nvPr/>
          </p:nvSpPr>
          <p:spPr>
            <a:xfrm>
              <a:off x="5105400" y="3759728"/>
              <a:ext cx="6481637" cy="2508207"/>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7" name="Прямая со стрелкой 36">
              <a:extLst>
                <a:ext uri="{FF2B5EF4-FFF2-40B4-BE49-F238E27FC236}">
                  <a16:creationId xmlns:a16="http://schemas.microsoft.com/office/drawing/2014/main" id="{A861F4D0-4DC2-0A4A-8840-7C053628B9C3}"/>
                </a:ext>
              </a:extLst>
            </p:cNvPr>
            <p:cNvCxnSpPr>
              <a:cxnSpLocks/>
              <a:stCxn id="30" idx="0"/>
            </p:cNvCxnSpPr>
            <p:nvPr/>
          </p:nvCxnSpPr>
          <p:spPr>
            <a:xfrm flipH="1" flipV="1">
              <a:off x="7880803" y="2911660"/>
              <a:ext cx="465416" cy="848068"/>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pic>
        <p:nvPicPr>
          <p:cNvPr id="27668" name="Picture 20" descr="技術分享圖片">
            <a:extLst>
              <a:ext uri="{FF2B5EF4-FFF2-40B4-BE49-F238E27FC236}">
                <a16:creationId xmlns:a16="http://schemas.microsoft.com/office/drawing/2014/main" id="{BCCD612A-931E-E643-84B6-BBC30B967B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159" y="752289"/>
            <a:ext cx="2589287" cy="2522130"/>
          </a:xfrm>
          <a:prstGeom prst="rect">
            <a:avLst/>
          </a:prstGeom>
          <a:noFill/>
          <a:ln w="38100">
            <a:solidFill>
              <a:schemeClr val="tx2"/>
            </a:solidFill>
          </a:ln>
          <a:extLst>
            <a:ext uri="{909E8E84-426E-40DD-AFC4-6F175D3DCCD1}">
              <a14:hiddenFill xmlns:a14="http://schemas.microsoft.com/office/drawing/2010/main">
                <a:solidFill>
                  <a:srgbClr val="FFFFFF"/>
                </a:solidFill>
              </a14:hiddenFill>
            </a:ext>
          </a:extLst>
        </p:spPr>
      </p:pic>
      <p:cxnSp>
        <p:nvCxnSpPr>
          <p:cNvPr id="38" name="Прямая со стрелкой 37">
            <a:extLst>
              <a:ext uri="{FF2B5EF4-FFF2-40B4-BE49-F238E27FC236}">
                <a16:creationId xmlns:a16="http://schemas.microsoft.com/office/drawing/2014/main" id="{51D0C349-8962-DF49-A276-8E2BA285757E}"/>
              </a:ext>
            </a:extLst>
          </p:cNvPr>
          <p:cNvCxnSpPr/>
          <p:nvPr/>
        </p:nvCxnSpPr>
        <p:spPr>
          <a:xfrm>
            <a:off x="2994446" y="1708206"/>
            <a:ext cx="1716099" cy="68211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213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66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1E034F2-C302-744D-A5CF-FFEAD0F337B6}"/>
                  </a:ext>
                </a:extLst>
              </p:cNvPr>
              <p:cNvSpPr>
                <a:spLocks noGrp="1"/>
              </p:cNvSpPr>
              <p:nvPr>
                <p:ph idx="1"/>
              </p:nvPr>
            </p:nvSpPr>
            <p:spPr>
              <a:xfrm>
                <a:off x="838200" y="1996367"/>
                <a:ext cx="11014923" cy="4494404"/>
              </a:xfrm>
            </p:spPr>
            <p:txBody>
              <a:bodyPr>
                <a:normAutofit/>
              </a:bodyPr>
              <a:lstStyle/>
              <a:p>
                <a14:m>
                  <m:oMath xmlns:m="http://schemas.openxmlformats.org/officeDocument/2006/math">
                    <m:r>
                      <a:rPr lang="en-US" i="1" dirty="0" smtClean="0">
                        <a:latin typeface="Cambria Math" panose="02040503050406030204" pitchFamily="18" charset="0"/>
                      </a:rPr>
                      <m:t>𝑓</m:t>
                    </m:r>
                  </m:oMath>
                </a14:m>
                <a:r>
                  <a:rPr lang="en-US" dirty="0"/>
                  <a:t> </a:t>
                </a:r>
                <a:r>
                  <a:rPr lang="en-US" dirty="0" err="1"/>
                  <a:t>i</a:t>
                </a:r>
                <a:r>
                  <a:rPr lang="en-RU"/>
                  <a:t>s </a:t>
                </a:r>
                <a:r>
                  <a:rPr lang="en-RU" dirty="0"/>
                  <a:t>a neural net – </a:t>
                </a:r>
                <a:r>
                  <a:rPr lang="en-RU" b="1" dirty="0">
                    <a:solidFill>
                      <a:schemeClr val="tx2"/>
                    </a:solidFill>
                  </a:rPr>
                  <a:t>discriminator</a:t>
                </a:r>
                <a:r>
                  <a:rPr lang="en-RU" dirty="0"/>
                  <a:t> (‘</a:t>
                </a:r>
                <a:r>
                  <a:rPr lang="en-RU" b="1" dirty="0">
                    <a:solidFill>
                      <a:schemeClr val="tx2"/>
                    </a:solidFill>
                  </a:rPr>
                  <a:t>critic</a:t>
                </a:r>
                <a:r>
                  <a:rPr lang="en-RU" dirty="0"/>
                  <a:t>’ in the original </a:t>
                </a:r>
                <a:r>
                  <a:rPr lang="en-RU"/>
                  <a:t>paper)</a:t>
                </a:r>
                <a:r>
                  <a:rPr lang="en-US" dirty="0"/>
                  <a:t>.</a:t>
                </a:r>
              </a:p>
              <a:p>
                <a:r>
                  <a:rPr lang="en-RU"/>
                  <a:t>The </a:t>
                </a:r>
                <a:r>
                  <a:rPr lang="en-US" dirty="0"/>
                  <a:t>expectations is estimated from samples.</a:t>
                </a:r>
                <a:endParaRPr lang="en-RU" dirty="0"/>
              </a:p>
              <a:p>
                <a:r>
                  <a:rPr lang="en-RU" dirty="0"/>
                  <a:t>Lipschitz-1 continuity can be replaced with Lipschitz-k continuity</a:t>
                </a:r>
              </a:p>
              <a:p>
                <a:pPr lvl="1"/>
                <a:r>
                  <a:rPr lang="en-RU"/>
                  <a:t>estimate </a:t>
                </a:r>
                <a14:m>
                  <m:oMath xmlns:m="http://schemas.openxmlformats.org/officeDocument/2006/math">
                    <m:r>
                      <a:rPr lang="en-RU" i="1" dirty="0" smtClean="0">
                        <a:latin typeface="Cambria Math" panose="02040503050406030204" pitchFamily="18" charset="0"/>
                      </a:rPr>
                      <m:t>𝑘</m:t>
                    </m:r>
                    <m:r>
                      <a:rPr lang="en-US" b="0" i="1" dirty="0" smtClean="0">
                        <a:latin typeface="Cambria Math" panose="02040503050406030204" pitchFamily="18" charset="0"/>
                      </a:rPr>
                      <m:t>×</m:t>
                    </m:r>
                    <m:r>
                      <m:rPr>
                        <m:sty m:val="p"/>
                      </m:rPr>
                      <a:rPr lang="en-US" b="0" i="0" dirty="0" smtClean="0">
                        <a:latin typeface="Cambria Math" panose="02040503050406030204" pitchFamily="18" charset="0"/>
                      </a:rPr>
                      <m:t>W</m:t>
                    </m:r>
                    <m:r>
                      <a:rPr lang="en-US" b="0" i="1" dirty="0" smtClean="0">
                        <a:latin typeface="Cambria Math" panose="02040503050406030204" pitchFamily="18" charset="0"/>
                      </a:rPr>
                      <m:t>(</m:t>
                    </m:r>
                    <m:r>
                      <a:rPr lang="en-US" b="0" i="1" dirty="0" smtClean="0">
                        <a:latin typeface="Cambria Math" panose="02040503050406030204" pitchFamily="18" charset="0"/>
                      </a:rPr>
                      <m:t>𝑃</m:t>
                    </m:r>
                    <m:r>
                      <a:rPr lang="en-US" b="0" i="1" dirty="0" smtClean="0">
                        <a:latin typeface="Cambria Math" panose="02040503050406030204" pitchFamily="18" charset="0"/>
                      </a:rPr>
                      <m:t>,</m:t>
                    </m:r>
                    <m:r>
                      <a:rPr lang="en-US" b="0" i="1" dirty="0" smtClean="0">
                        <a:latin typeface="Cambria Math" panose="02040503050406030204" pitchFamily="18" charset="0"/>
                      </a:rPr>
                      <m:t>𝑄</m:t>
                    </m:r>
                    <m:r>
                      <a:rPr lang="en-US" b="0" i="1" dirty="0" smtClean="0">
                        <a:latin typeface="Cambria Math" panose="02040503050406030204" pitchFamily="18" charset="0"/>
                      </a:rPr>
                      <m:t>)</m:t>
                    </m:r>
                  </m:oMath>
                </a14:m>
                <a:endParaRPr lang="en-RU" dirty="0"/>
              </a:p>
              <a:p>
                <a:pPr lvl="1"/>
                <a:r>
                  <a:rPr lang="en-US" dirty="0"/>
                  <a:t>a</a:t>
                </a:r>
                <a:r>
                  <a:rPr lang="en-RU"/>
                  <a:t>chieved </a:t>
                </a:r>
                <a:r>
                  <a:rPr lang="en-RU" b="1" dirty="0">
                    <a:solidFill>
                      <a:schemeClr val="accent1"/>
                    </a:solidFill>
                  </a:rPr>
                  <a:t>by clipping the weights </a:t>
                </a:r>
                <a:r>
                  <a:rPr lang="en-RU" dirty="0"/>
                  <a:t>of the critic: </a:t>
                </a:r>
                <a14:m>
                  <m:oMath xmlns:m="http://schemas.openxmlformats.org/officeDocument/2006/math">
                    <m:r>
                      <a:rPr lang="en-RU" i="1" dirty="0" smtClean="0">
                        <a:latin typeface="Cambria Math" panose="02040503050406030204" pitchFamily="18" charset="0"/>
                      </a:rPr>
                      <m:t>𝑤</m:t>
                    </m:r>
                    <m:r>
                      <a:rPr lang="en-US" b="0" i="1" dirty="0" smtClean="0">
                        <a:latin typeface="Cambria Math" panose="02040503050406030204" pitchFamily="18" charset="0"/>
                      </a:rPr>
                      <m:t>→</m:t>
                    </m:r>
                    <m:r>
                      <m:rPr>
                        <m:sty m:val="p"/>
                      </m:rPr>
                      <a:rPr lang="en-US" b="0" i="0" dirty="0" smtClean="0">
                        <a:latin typeface="Cambria Math" panose="02040503050406030204" pitchFamily="18" charset="0"/>
                      </a:rPr>
                      <m:t>clip</m:t>
                    </m:r>
                    <m:r>
                      <a:rPr lang="en-US" b="0" i="1" dirty="0" smtClean="0">
                        <a:latin typeface="Cambria Math" panose="02040503050406030204" pitchFamily="18" charset="0"/>
                      </a:rPr>
                      <m:t>(</m:t>
                    </m:r>
                    <m:r>
                      <a:rPr lang="en-US" b="0" i="1" dirty="0" smtClean="0">
                        <a:latin typeface="Cambria Math" panose="02040503050406030204" pitchFamily="18" charset="0"/>
                      </a:rPr>
                      <m:t>𝑤</m:t>
                    </m:r>
                    <m:r>
                      <a:rPr lang="en-US" b="0" i="1" dirty="0" smtClean="0">
                        <a:latin typeface="Cambria Math" panose="02040503050406030204" pitchFamily="18" charset="0"/>
                      </a:rPr>
                      <m:t>, −</m:t>
                    </m:r>
                    <m:r>
                      <a:rPr lang="en-US" b="0" i="1" dirty="0" smtClean="0">
                        <a:latin typeface="Cambria Math" panose="02040503050406030204" pitchFamily="18" charset="0"/>
                      </a:rPr>
                      <m:t>𝑐</m:t>
                    </m:r>
                    <m:r>
                      <a:rPr lang="en-US" b="0" i="1" dirty="0" smtClean="0">
                        <a:latin typeface="Cambria Math" panose="02040503050406030204" pitchFamily="18" charset="0"/>
                      </a:rPr>
                      <m:t>, </m:t>
                    </m:r>
                    <m:r>
                      <a:rPr lang="en-US" b="0" i="1" dirty="0" smtClean="0">
                        <a:latin typeface="Cambria Math" panose="02040503050406030204" pitchFamily="18" charset="0"/>
                      </a:rPr>
                      <m:t>𝑐</m:t>
                    </m:r>
                    <m:r>
                      <a:rPr lang="en-US" b="0" i="1" dirty="0" smtClean="0">
                        <a:latin typeface="Cambria Math" panose="02040503050406030204" pitchFamily="18" charset="0"/>
                      </a:rPr>
                      <m:t>)</m:t>
                    </m:r>
                  </m:oMath>
                </a14:m>
                <a:r>
                  <a:rPr lang="en-RU" dirty="0"/>
                  <a:t> with some constant </a:t>
                </a:r>
                <a14:m>
                  <m:oMath xmlns:m="http://schemas.openxmlformats.org/officeDocument/2006/math">
                    <m:r>
                      <a:rPr lang="en-US" i="1" dirty="0">
                        <a:latin typeface="Cambria Math" panose="02040503050406030204" pitchFamily="18" charset="0"/>
                      </a:rPr>
                      <m:t>𝑐</m:t>
                    </m:r>
                  </m:oMath>
                </a14:m>
                <a:r>
                  <a:rPr lang="en-US" dirty="0"/>
                  <a:t>.</a:t>
                </a:r>
                <a:endParaRPr lang="en-RU" dirty="0"/>
              </a:p>
            </p:txBody>
          </p:sp>
        </mc:Choice>
        <mc:Fallback xmlns="">
          <p:sp>
            <p:nvSpPr>
              <p:cNvPr id="4" name="Content Placeholder 3">
                <a:extLst>
                  <a:ext uri="{FF2B5EF4-FFF2-40B4-BE49-F238E27FC236}">
                    <a16:creationId xmlns:a16="http://schemas.microsoft.com/office/drawing/2014/main" id="{41E034F2-C302-744D-A5CF-FFEAD0F337B6}"/>
                  </a:ext>
                </a:extLst>
              </p:cNvPr>
              <p:cNvSpPr>
                <a:spLocks noGrp="1" noRot="1" noChangeAspect="1" noMove="1" noResize="1" noEditPoints="1" noAdjustHandles="1" noChangeArrowheads="1" noChangeShapeType="1" noTextEdit="1"/>
              </p:cNvSpPr>
              <p:nvPr>
                <p:ph idx="1"/>
              </p:nvPr>
            </p:nvSpPr>
            <p:spPr>
              <a:xfrm>
                <a:off x="838200" y="1996367"/>
                <a:ext cx="11014923" cy="4494404"/>
              </a:xfrm>
              <a:blipFill>
                <a:blip r:embed="rId2"/>
                <a:stretch>
                  <a:fillRect r="-230"/>
                </a:stretch>
              </a:blipFill>
            </p:spPr>
            <p:txBody>
              <a:bodyPr/>
              <a:lstStyle/>
              <a:p>
                <a:r>
                  <a:rPr lang="ru-RU">
                    <a:noFill/>
                  </a:rPr>
                  <a:t> </a:t>
                </a:r>
              </a:p>
            </p:txBody>
          </p:sp>
        </mc:Fallback>
      </mc:AlternateContent>
      <p:sp>
        <p:nvSpPr>
          <p:cNvPr id="3" name="Title 2">
            <a:extLst>
              <a:ext uri="{FF2B5EF4-FFF2-40B4-BE49-F238E27FC236}">
                <a16:creationId xmlns:a16="http://schemas.microsoft.com/office/drawing/2014/main" id="{BA98C24D-FCB8-B241-A7C5-A60A316934F2}"/>
              </a:ext>
            </a:extLst>
          </p:cNvPr>
          <p:cNvSpPr>
            <a:spLocks noGrp="1"/>
          </p:cNvSpPr>
          <p:nvPr>
            <p:ph type="title"/>
          </p:nvPr>
        </p:nvSpPr>
        <p:spPr/>
        <p:txBody>
          <a:bodyPr/>
          <a:lstStyle/>
          <a:p>
            <a:r>
              <a:rPr lang="en" dirty="0"/>
              <a:t>Lipschitz-1 Condition and Neural Networks</a:t>
            </a:r>
            <a:endParaRPr lang="en-RU" dirty="0"/>
          </a:p>
        </p:txBody>
      </p:sp>
      <p:sp>
        <p:nvSpPr>
          <p:cNvPr id="7" name="TextBox 6">
            <a:extLst>
              <a:ext uri="{FF2B5EF4-FFF2-40B4-BE49-F238E27FC236}">
                <a16:creationId xmlns:a16="http://schemas.microsoft.com/office/drawing/2014/main" id="{C79974DB-0794-0E48-B093-0BEE1326E0E7}"/>
              </a:ext>
            </a:extLst>
          </p:cNvPr>
          <p:cNvSpPr txBox="1"/>
          <p:nvPr/>
        </p:nvSpPr>
        <p:spPr>
          <a:xfrm>
            <a:off x="8515350" y="6306105"/>
            <a:ext cx="3827523" cy="369332"/>
          </a:xfrm>
          <a:prstGeom prst="rect">
            <a:avLst/>
          </a:prstGeom>
          <a:noFill/>
        </p:spPr>
        <p:txBody>
          <a:bodyPr wrap="none" rtlCol="0">
            <a:spAutoFit/>
          </a:bodyPr>
          <a:lstStyle/>
          <a:p>
            <a:r>
              <a:rPr lang="en-GB" dirty="0">
                <a:solidFill>
                  <a:schemeClr val="bg1">
                    <a:lumMod val="50000"/>
                  </a:schemeClr>
                </a:solidFill>
                <a:hlinkClick r:id="rId3">
                  <a:extLst>
                    <a:ext uri="{A12FA001-AC4F-418D-AE19-62706E023703}">
                      <ahyp:hlinkClr xmlns:ahyp="http://schemas.microsoft.com/office/drawing/2018/hyperlinkcolor" val="tx"/>
                    </a:ext>
                  </a:extLst>
                </a:hlinkClick>
              </a:rPr>
              <a:t>M. </a:t>
            </a:r>
            <a:r>
              <a:rPr lang="en-GB" dirty="0" err="1">
                <a:solidFill>
                  <a:schemeClr val="bg1">
                    <a:lumMod val="50000"/>
                  </a:schemeClr>
                </a:solidFill>
                <a:hlinkClick r:id="rId3">
                  <a:extLst>
                    <a:ext uri="{A12FA001-AC4F-418D-AE19-62706E023703}">
                      <ahyp:hlinkClr xmlns:ahyp="http://schemas.microsoft.com/office/drawing/2018/hyperlinkcolor" val="tx"/>
                    </a:ext>
                  </a:extLst>
                </a:hlinkClick>
              </a:rPr>
              <a:t>Arjovsky</a:t>
            </a:r>
            <a:r>
              <a:rPr lang="en-GB" dirty="0">
                <a:solidFill>
                  <a:schemeClr val="bg1">
                    <a:lumMod val="50000"/>
                  </a:schemeClr>
                </a:solidFill>
                <a:hlinkClick r:id="rId3">
                  <a:extLst>
                    <a:ext uri="{A12FA001-AC4F-418D-AE19-62706E023703}">
                      <ahyp:hlinkClr xmlns:ahyp="http://schemas.microsoft.com/office/drawing/2018/hyperlinkcolor" val="tx"/>
                    </a:ext>
                  </a:extLst>
                </a:hlinkClick>
              </a:rPr>
              <a:t> et al. </a:t>
            </a:r>
            <a:r>
              <a:rPr lang="en" b="1" dirty="0">
                <a:solidFill>
                  <a:schemeClr val="bg1">
                    <a:lumMod val="50000"/>
                  </a:schemeClr>
                </a:solidFill>
                <a:hlinkClick r:id="rId3">
                  <a:extLst>
                    <a:ext uri="{A12FA001-AC4F-418D-AE19-62706E023703}">
                      <ahyp:hlinkClr xmlns:ahyp="http://schemas.microsoft.com/office/drawing/2018/hyperlinkcolor" val="tx"/>
                    </a:ext>
                  </a:extLst>
                </a:hlinkClick>
              </a:rPr>
              <a:t>Wasserstein GAN</a:t>
            </a:r>
            <a:endParaRPr lang="en" b="1" dirty="0">
              <a:solidFill>
                <a:schemeClr val="bg1">
                  <a:lumMod val="50000"/>
                </a:schemeClr>
              </a:solidFill>
            </a:endParaRPr>
          </a:p>
        </p:txBody>
      </p:sp>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id="{D31A1146-13E3-D84E-9CDE-3D8319E1BD77}"/>
                  </a:ext>
                </a:extLst>
              </p:cNvPr>
              <p:cNvSpPr/>
              <p:nvPr/>
            </p:nvSpPr>
            <p:spPr>
              <a:xfrm>
                <a:off x="2994446" y="1138181"/>
                <a:ext cx="6203108" cy="707951"/>
              </a:xfrm>
              <a:prstGeom prst="rect">
                <a:avLst/>
              </a:prstGeom>
            </p:spPr>
            <p:txBody>
              <a:bodyPr wrap="none">
                <a:spAutoFit/>
              </a:bodyPr>
              <a:lstStyle/>
              <a:p>
                <a:pPr marL="309600" indent="0">
                  <a:buNone/>
                </a:pP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𝑊</m:t>
                      </m:r>
                      <m:r>
                        <a:rPr lang="en-US" sz="2400" i="1" dirty="0">
                          <a:latin typeface="Cambria Math" panose="02040503050406030204" pitchFamily="18" charset="0"/>
                        </a:rPr>
                        <m:t>(</m:t>
                      </m:r>
                      <m:r>
                        <a:rPr lang="en-US" sz="2400" i="1" dirty="0">
                          <a:latin typeface="Cambria Math" panose="02040503050406030204" pitchFamily="18" charset="0"/>
                        </a:rPr>
                        <m:t>𝑃</m:t>
                      </m:r>
                      <m:r>
                        <a:rPr lang="en-US" sz="2400" i="1" dirty="0">
                          <a:latin typeface="Cambria Math" panose="02040503050406030204" pitchFamily="18" charset="0"/>
                        </a:rPr>
                        <m:t>;</m:t>
                      </m:r>
                      <m:r>
                        <a:rPr lang="en-US" sz="2400" i="1" dirty="0">
                          <a:latin typeface="Cambria Math" panose="02040503050406030204" pitchFamily="18" charset="0"/>
                        </a:rPr>
                        <m:t>𝑄</m:t>
                      </m:r>
                      <m:r>
                        <a:rPr lang="en-US" sz="2400" i="1" dirty="0">
                          <a:latin typeface="Cambria Math" panose="02040503050406030204" pitchFamily="18" charset="0"/>
                        </a:rPr>
                        <m:t>)=</m:t>
                      </m:r>
                      <m:func>
                        <m:funcPr>
                          <m:ctrlPr>
                            <a:rPr lang="en-US" sz="2400" i="1" dirty="0">
                              <a:latin typeface="Cambria Math" panose="02040503050406030204" pitchFamily="18" charset="0"/>
                            </a:rPr>
                          </m:ctrlPr>
                        </m:funcPr>
                        <m:fName>
                          <m:limLow>
                            <m:limLowPr>
                              <m:ctrlPr>
                                <a:rPr lang="en-US" sz="2400" i="1" dirty="0">
                                  <a:latin typeface="Cambria Math" panose="02040503050406030204" pitchFamily="18" charset="0"/>
                                </a:rPr>
                              </m:ctrlPr>
                            </m:limLowPr>
                            <m:e>
                              <m:r>
                                <m:rPr>
                                  <m:sty m:val="p"/>
                                </m:rPr>
                                <a:rPr lang="en-US" sz="2400" dirty="0">
                                  <a:latin typeface="Cambria Math" panose="02040503050406030204" pitchFamily="18" charset="0"/>
                                </a:rPr>
                                <m:t>sup</m:t>
                              </m:r>
                            </m:e>
                            <m:lim>
                              <m:r>
                                <a:rPr lang="en-US" sz="2400" i="1" dirty="0">
                                  <a:latin typeface="Cambria Math" panose="02040503050406030204" pitchFamily="18" charset="0"/>
                                </a:rPr>
                                <m:t>𝑓</m:t>
                              </m:r>
                              <m:r>
                                <a:rPr lang="en-US" sz="2400" i="1" dirty="0">
                                  <a:latin typeface="Cambria Math" panose="02040503050406030204" pitchFamily="18" charset="0"/>
                                </a:rPr>
                                <m:t>∈</m:t>
                              </m:r>
                              <m:r>
                                <a:rPr lang="en-US" sz="2400" i="1" dirty="0">
                                  <a:latin typeface="Cambria Math" panose="02040503050406030204" pitchFamily="18" charset="0"/>
                                </a:rPr>
                                <m:t>𝐿𝑖</m:t>
                              </m:r>
                              <m:sSub>
                                <m:sSubPr>
                                  <m:ctrlPr>
                                    <a:rPr lang="en-US" sz="2400" i="1" dirty="0">
                                      <a:latin typeface="Cambria Math" panose="02040503050406030204" pitchFamily="18" charset="0"/>
                                    </a:rPr>
                                  </m:ctrlPr>
                                </m:sSubPr>
                                <m:e>
                                  <m:r>
                                    <a:rPr lang="en-US" sz="2400" i="1" dirty="0">
                                      <a:latin typeface="Cambria Math" panose="02040503050406030204" pitchFamily="18" charset="0"/>
                                    </a:rPr>
                                    <m:t>𝑝</m:t>
                                  </m:r>
                                </m:e>
                                <m:sub>
                                  <m:r>
                                    <a:rPr lang="en-US" sz="2400" i="1" dirty="0">
                                      <a:latin typeface="Cambria Math" panose="02040503050406030204" pitchFamily="18" charset="0"/>
                                    </a:rPr>
                                    <m:t>1</m:t>
                                  </m:r>
                                </m:sub>
                              </m:sSub>
                            </m:lim>
                          </m:limLow>
                        </m:fName>
                        <m:e>
                          <m:d>
                            <m:dPr>
                              <m:ctrlPr>
                                <a:rPr lang="en-US" sz="2400" i="1" dirty="0">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𝔼</m:t>
                                  </m:r>
                                </m:e>
                                <m:sub>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 </m:t>
                                  </m:r>
                                </m:sub>
                              </m:sSub>
                              <m:r>
                                <a:rPr lang="en-US" sz="2400" i="1">
                                  <a:latin typeface="Cambria Math" panose="02040503050406030204" pitchFamily="18" charset="0"/>
                                </a:rPr>
                                <m:t>𝑓</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𝔼</m:t>
                                  </m:r>
                                </m:e>
                                <m:sub>
                                  <m:r>
                                    <a:rPr lang="en-US" sz="2400" i="1">
                                      <a:latin typeface="Cambria Math" panose="02040503050406030204" pitchFamily="18" charset="0"/>
                                    </a:rPr>
                                    <m:t>𝑥</m:t>
                                  </m:r>
                                  <m:r>
                                    <a:rPr lang="en-US" sz="2400" i="1">
                                      <a:latin typeface="Cambria Math" panose="02040503050406030204" pitchFamily="18" charset="0"/>
                                    </a:rPr>
                                    <m:t>∼</m:t>
                                  </m:r>
                                  <m:r>
                                    <a:rPr lang="en-US" sz="2400" i="1">
                                      <a:latin typeface="Cambria Math" panose="02040503050406030204" pitchFamily="18" charset="0"/>
                                    </a:rPr>
                                    <m:t>𝑄</m:t>
                                  </m:r>
                                </m:sub>
                              </m:sSub>
                              <m:r>
                                <a:rPr lang="en-US" sz="2400" i="1">
                                  <a:latin typeface="Cambria Math" panose="02040503050406030204" pitchFamily="18" charset="0"/>
                                </a:rPr>
                                <m:t>𝑓</m:t>
                              </m:r>
                              <m:r>
                                <a:rPr lang="en-US" sz="2400" i="1">
                                  <a:latin typeface="Cambria Math" panose="02040503050406030204" pitchFamily="18" charset="0"/>
                                </a:rPr>
                                <m:t>(</m:t>
                              </m:r>
                              <m:r>
                                <a:rPr lang="en-US" sz="2400" i="1">
                                  <a:latin typeface="Cambria Math" panose="02040503050406030204" pitchFamily="18" charset="0"/>
                                </a:rPr>
                                <m:t>𝑥</m:t>
                              </m:r>
                              <m:r>
                                <a:rPr lang="en-US" sz="2400" i="1">
                                  <a:latin typeface="Cambria Math" panose="02040503050406030204" pitchFamily="18" charset="0"/>
                                </a:rPr>
                                <m:t>)</m:t>
                              </m:r>
                            </m:e>
                          </m:d>
                          <m:r>
                            <a:rPr lang="en-US" sz="2400" i="1" dirty="0">
                              <a:latin typeface="Cambria Math" panose="02040503050406030204" pitchFamily="18" charset="0"/>
                            </a:rPr>
                            <m:t>, </m:t>
                          </m:r>
                        </m:e>
                      </m:func>
                    </m:oMath>
                  </m:oMathPara>
                </a14:m>
                <a:endParaRPr lang="en" sz="2400" dirty="0"/>
              </a:p>
            </p:txBody>
          </p:sp>
        </mc:Choice>
        <mc:Fallback xmlns="">
          <p:sp>
            <p:nvSpPr>
              <p:cNvPr id="10" name="Прямоугольник 9">
                <a:extLst>
                  <a:ext uri="{FF2B5EF4-FFF2-40B4-BE49-F238E27FC236}">
                    <a16:creationId xmlns:a16="http://schemas.microsoft.com/office/drawing/2014/main" id="{D31A1146-13E3-D84E-9CDE-3D8319E1BD77}"/>
                  </a:ext>
                </a:extLst>
              </p:cNvPr>
              <p:cNvSpPr>
                <a:spLocks noRot="1" noChangeAspect="1" noMove="1" noResize="1" noEditPoints="1" noAdjustHandles="1" noChangeArrowheads="1" noChangeShapeType="1" noTextEdit="1"/>
              </p:cNvSpPr>
              <p:nvPr/>
            </p:nvSpPr>
            <p:spPr>
              <a:xfrm>
                <a:off x="2994446" y="1138181"/>
                <a:ext cx="6203108" cy="707951"/>
              </a:xfrm>
              <a:prstGeom prst="rect">
                <a:avLst/>
              </a:prstGeom>
              <a:blipFill>
                <a:blip r:embed="rId4"/>
                <a:stretch>
                  <a:fillRect b="-8772"/>
                </a:stretch>
              </a:blipFill>
            </p:spPr>
            <p:txBody>
              <a:bodyPr/>
              <a:lstStyle/>
              <a:p>
                <a:r>
                  <a:rPr lang="ru-RU">
                    <a:noFill/>
                  </a:rPr>
                  <a:t> </a:t>
                </a:r>
              </a:p>
            </p:txBody>
          </p:sp>
        </mc:Fallback>
      </mc:AlternateContent>
      <p:sp>
        <p:nvSpPr>
          <p:cNvPr id="11" name="Date Placeholder 3">
            <a:extLst>
              <a:ext uri="{FF2B5EF4-FFF2-40B4-BE49-F238E27FC236}">
                <a16:creationId xmlns:a16="http://schemas.microsoft.com/office/drawing/2014/main" id="{2C687C88-B698-D748-BFC2-1CEFEC426B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8F5BB19F-983D-8645-B4FC-727A3D953E52}"/>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4" name="Slide Number Placeholder 5">
            <a:extLst>
              <a:ext uri="{FF2B5EF4-FFF2-40B4-BE49-F238E27FC236}">
                <a16:creationId xmlns:a16="http://schemas.microsoft.com/office/drawing/2014/main" id="{AFFABF68-B125-A448-AA0A-B275F89FD917}"/>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51</a:t>
            </a:fld>
            <a:endParaRPr lang="ru-RU" dirty="0"/>
          </a:p>
        </p:txBody>
      </p:sp>
    </p:spTree>
    <p:extLst>
      <p:ext uri="{BB962C8B-B14F-4D97-AF65-F5344CB8AC3E}">
        <p14:creationId xmlns:p14="http://schemas.microsoft.com/office/powerpoint/2010/main" val="17131498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9AD307-6F90-1846-907F-AF395531C9D6}"/>
              </a:ext>
            </a:extLst>
          </p:cNvPr>
          <p:cNvSpPr>
            <a:spLocks noGrp="1"/>
          </p:cNvSpPr>
          <p:nvPr>
            <p:ph type="title"/>
          </p:nvPr>
        </p:nvSpPr>
        <p:spPr/>
        <p:txBody>
          <a:bodyPr/>
          <a:lstStyle/>
          <a:p>
            <a:r>
              <a:rPr lang="en-RU" dirty="0"/>
              <a:t>WGAN</a:t>
            </a:r>
          </a:p>
        </p:txBody>
      </p:sp>
      <p:pic>
        <p:nvPicPr>
          <p:cNvPr id="5" name="Picture 4">
            <a:extLst>
              <a:ext uri="{FF2B5EF4-FFF2-40B4-BE49-F238E27FC236}">
                <a16:creationId xmlns:a16="http://schemas.microsoft.com/office/drawing/2014/main" id="{1AF214E1-8A1C-2748-9F7D-6FF5698B5176}"/>
              </a:ext>
            </a:extLst>
          </p:cNvPr>
          <p:cNvPicPr>
            <a:picLocks noChangeAspect="1"/>
          </p:cNvPicPr>
          <p:nvPr/>
        </p:nvPicPr>
        <p:blipFill>
          <a:blip r:embed="rId2"/>
          <a:stretch>
            <a:fillRect/>
          </a:stretch>
        </p:blipFill>
        <p:spPr>
          <a:xfrm>
            <a:off x="1317813" y="838035"/>
            <a:ext cx="9556374" cy="5629194"/>
          </a:xfrm>
          <a:prstGeom prst="rect">
            <a:avLst/>
          </a:prstGeom>
        </p:spPr>
      </p:pic>
      <p:sp>
        <p:nvSpPr>
          <p:cNvPr id="6" name="Date Placeholder 3">
            <a:extLst>
              <a:ext uri="{FF2B5EF4-FFF2-40B4-BE49-F238E27FC236}">
                <a16:creationId xmlns:a16="http://schemas.microsoft.com/office/drawing/2014/main" id="{78E089E8-0580-7748-9EFA-DB99C52478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7" name="Footer Placeholder 4">
            <a:extLst>
              <a:ext uri="{FF2B5EF4-FFF2-40B4-BE49-F238E27FC236}">
                <a16:creationId xmlns:a16="http://schemas.microsoft.com/office/drawing/2014/main" id="{861FB2D3-76AD-004B-BDA0-D926BCF7B00B}"/>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8" name="Slide Number Placeholder 5">
            <a:extLst>
              <a:ext uri="{FF2B5EF4-FFF2-40B4-BE49-F238E27FC236}">
                <a16:creationId xmlns:a16="http://schemas.microsoft.com/office/drawing/2014/main" id="{97C4A2B2-22A7-CD4C-ABE2-800D0951D0B5}"/>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52</a:t>
            </a:fld>
            <a:endParaRPr lang="ru-RU"/>
          </a:p>
        </p:txBody>
      </p:sp>
    </p:spTree>
    <p:extLst>
      <p:ext uri="{BB962C8B-B14F-4D97-AF65-F5344CB8AC3E}">
        <p14:creationId xmlns:p14="http://schemas.microsoft.com/office/powerpoint/2010/main" val="13039126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98C24D-FCB8-B241-A7C5-A60A316934F2}"/>
              </a:ext>
            </a:extLst>
          </p:cNvPr>
          <p:cNvSpPr>
            <a:spLocks noGrp="1"/>
          </p:cNvSpPr>
          <p:nvPr>
            <p:ph type="title"/>
          </p:nvPr>
        </p:nvSpPr>
        <p:spPr/>
        <p:txBody>
          <a:bodyPr/>
          <a:lstStyle/>
          <a:p>
            <a:r>
              <a:rPr lang="en" dirty="0"/>
              <a:t>WGAN: problems solved </a:t>
            </a:r>
            <a:endParaRPr lang="en" dirty="0">
              <a:effectLst/>
            </a:endParaRPr>
          </a:p>
        </p:txBody>
      </p:sp>
      <p:sp>
        <p:nvSpPr>
          <p:cNvPr id="7" name="TextBox 6">
            <a:extLst>
              <a:ext uri="{FF2B5EF4-FFF2-40B4-BE49-F238E27FC236}">
                <a16:creationId xmlns:a16="http://schemas.microsoft.com/office/drawing/2014/main" id="{C79974DB-0794-0E48-B093-0BEE1326E0E7}"/>
              </a:ext>
            </a:extLst>
          </p:cNvPr>
          <p:cNvSpPr txBox="1"/>
          <p:nvPr/>
        </p:nvSpPr>
        <p:spPr>
          <a:xfrm>
            <a:off x="8515350" y="6306105"/>
            <a:ext cx="3337773" cy="369332"/>
          </a:xfrm>
          <a:prstGeom prst="rect">
            <a:avLst/>
          </a:prstGeom>
          <a:noFill/>
        </p:spPr>
        <p:txBody>
          <a:bodyPr wrap="none" rtlCol="0">
            <a:spAutoFit/>
          </a:bodyPr>
          <a:lstStyle/>
          <a:p>
            <a:r>
              <a:rPr lang="en-GB" dirty="0">
                <a:hlinkClick r:id="rId2"/>
              </a:rPr>
              <a:t>https://arxiv.org/abs/1701.07875</a:t>
            </a:r>
            <a:endParaRPr lang="en-GB" dirty="0"/>
          </a:p>
        </p:txBody>
      </p:sp>
      <p:sp>
        <p:nvSpPr>
          <p:cNvPr id="11" name="Date Placeholder 3">
            <a:extLst>
              <a:ext uri="{FF2B5EF4-FFF2-40B4-BE49-F238E27FC236}">
                <a16:creationId xmlns:a16="http://schemas.microsoft.com/office/drawing/2014/main" id="{2C687C88-B698-D748-BFC2-1CEFEC426B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8F5BB19F-983D-8645-B4FC-727A3D953E52}"/>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4" name="Slide Number Placeholder 5">
            <a:extLst>
              <a:ext uri="{FF2B5EF4-FFF2-40B4-BE49-F238E27FC236}">
                <a16:creationId xmlns:a16="http://schemas.microsoft.com/office/drawing/2014/main" id="{AFFABF68-B125-A448-AA0A-B275F89FD917}"/>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53</a:t>
            </a:fld>
            <a:endParaRPr lang="ru-RU"/>
          </a:p>
        </p:txBody>
      </p:sp>
      <p:pic>
        <p:nvPicPr>
          <p:cNvPr id="6" name="Рисунок 5">
            <a:extLst>
              <a:ext uri="{FF2B5EF4-FFF2-40B4-BE49-F238E27FC236}">
                <a16:creationId xmlns:a16="http://schemas.microsoft.com/office/drawing/2014/main" id="{E6027A35-2700-0B40-A974-301133AA8CC5}"/>
              </a:ext>
            </a:extLst>
          </p:cNvPr>
          <p:cNvPicPr>
            <a:picLocks noChangeAspect="1"/>
          </p:cNvPicPr>
          <p:nvPr/>
        </p:nvPicPr>
        <p:blipFill>
          <a:blip r:embed="rId3"/>
          <a:stretch>
            <a:fillRect/>
          </a:stretch>
        </p:blipFill>
        <p:spPr>
          <a:xfrm>
            <a:off x="5220393" y="1024805"/>
            <a:ext cx="6014204" cy="4853568"/>
          </a:xfrm>
          <a:prstGeom prst="rect">
            <a:avLst/>
          </a:prstGeom>
        </p:spPr>
      </p:pic>
      <p:sp>
        <p:nvSpPr>
          <p:cNvPr id="12" name="Content Placeholder 1">
            <a:extLst>
              <a:ext uri="{FF2B5EF4-FFF2-40B4-BE49-F238E27FC236}">
                <a16:creationId xmlns:a16="http://schemas.microsoft.com/office/drawing/2014/main" id="{8A73187A-02C3-0543-AB93-1A25906275C5}"/>
              </a:ext>
            </a:extLst>
          </p:cNvPr>
          <p:cNvSpPr>
            <a:spLocks noGrp="1"/>
          </p:cNvSpPr>
          <p:nvPr>
            <p:ph idx="1"/>
          </p:nvPr>
        </p:nvSpPr>
        <p:spPr>
          <a:xfrm>
            <a:off x="347662" y="1754259"/>
            <a:ext cx="4872731" cy="3822392"/>
          </a:xfrm>
        </p:spPr>
        <p:txBody>
          <a:bodyPr>
            <a:normAutofit lnSpcReduction="10000"/>
          </a:bodyPr>
          <a:lstStyle/>
          <a:p>
            <a:r>
              <a:rPr lang="en" dirty="0"/>
              <a:t>the vanishing gradient problem is </a:t>
            </a:r>
            <a:r>
              <a:rPr lang="en" b="1" dirty="0">
                <a:solidFill>
                  <a:schemeClr val="tx2"/>
                </a:solidFill>
              </a:rPr>
              <a:t>solved</a:t>
            </a:r>
            <a:r>
              <a:rPr lang="en" dirty="0"/>
              <a:t>; </a:t>
            </a:r>
          </a:p>
          <a:p>
            <a:r>
              <a:rPr lang="en" dirty="0"/>
              <a:t>mode collapse problem is </a:t>
            </a:r>
            <a:r>
              <a:rPr lang="en" b="1" dirty="0">
                <a:solidFill>
                  <a:schemeClr val="accent1"/>
                </a:solidFill>
              </a:rPr>
              <a:t>addressed;</a:t>
            </a:r>
            <a:endParaRPr lang="en" dirty="0"/>
          </a:p>
          <a:p>
            <a:r>
              <a:rPr lang="en" dirty="0"/>
              <a:t> rom authors: Weight clipping is a clearly terrible way to enforce a Lipschitz constraint. </a:t>
            </a:r>
            <a:r>
              <a:rPr lang="en-RU"/>
              <a:t>:</a:t>
            </a:r>
            <a:endParaRPr lang="en-RU" dirty="0"/>
          </a:p>
        </p:txBody>
      </p:sp>
    </p:spTree>
    <p:extLst>
      <p:ext uri="{BB962C8B-B14F-4D97-AF65-F5344CB8AC3E}">
        <p14:creationId xmlns:p14="http://schemas.microsoft.com/office/powerpoint/2010/main" val="77134777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98C24D-FCB8-B241-A7C5-A60A316934F2}"/>
              </a:ext>
            </a:extLst>
          </p:cNvPr>
          <p:cNvSpPr>
            <a:spLocks noGrp="1"/>
          </p:cNvSpPr>
          <p:nvPr>
            <p:ph type="title"/>
          </p:nvPr>
        </p:nvSpPr>
        <p:spPr/>
        <p:txBody>
          <a:bodyPr/>
          <a:lstStyle/>
          <a:p>
            <a:r>
              <a:rPr lang="en" dirty="0"/>
              <a:t>WGAN: results</a:t>
            </a:r>
            <a:endParaRPr lang="en" dirty="0">
              <a:effectLst/>
            </a:endParaRPr>
          </a:p>
        </p:txBody>
      </p:sp>
      <p:sp>
        <p:nvSpPr>
          <p:cNvPr id="11" name="Date Placeholder 3">
            <a:extLst>
              <a:ext uri="{FF2B5EF4-FFF2-40B4-BE49-F238E27FC236}">
                <a16:creationId xmlns:a16="http://schemas.microsoft.com/office/drawing/2014/main" id="{2C687C88-B698-D748-BFC2-1CEFEC426B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8F5BB19F-983D-8645-B4FC-727A3D953E52}"/>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4" name="Slide Number Placeholder 5">
            <a:extLst>
              <a:ext uri="{FF2B5EF4-FFF2-40B4-BE49-F238E27FC236}">
                <a16:creationId xmlns:a16="http://schemas.microsoft.com/office/drawing/2014/main" id="{AFFABF68-B125-A448-AA0A-B275F89FD917}"/>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54</a:t>
            </a:fld>
            <a:endParaRPr lang="ru-RU"/>
          </a:p>
        </p:txBody>
      </p:sp>
      <p:pic>
        <p:nvPicPr>
          <p:cNvPr id="5" name="Рисунок 4">
            <a:extLst>
              <a:ext uri="{FF2B5EF4-FFF2-40B4-BE49-F238E27FC236}">
                <a16:creationId xmlns:a16="http://schemas.microsoft.com/office/drawing/2014/main" id="{01EA6439-E9E8-2344-87F7-11D2D4BE85F2}"/>
              </a:ext>
            </a:extLst>
          </p:cNvPr>
          <p:cNvPicPr>
            <a:picLocks noChangeAspect="1"/>
          </p:cNvPicPr>
          <p:nvPr/>
        </p:nvPicPr>
        <p:blipFill>
          <a:blip r:embed="rId2"/>
          <a:stretch>
            <a:fillRect/>
          </a:stretch>
        </p:blipFill>
        <p:spPr>
          <a:xfrm>
            <a:off x="0" y="1301243"/>
            <a:ext cx="12192000" cy="4255514"/>
          </a:xfrm>
          <a:prstGeom prst="rect">
            <a:avLst/>
          </a:prstGeom>
        </p:spPr>
      </p:pic>
    </p:spTree>
    <p:extLst>
      <p:ext uri="{BB962C8B-B14F-4D97-AF65-F5344CB8AC3E}">
        <p14:creationId xmlns:p14="http://schemas.microsoft.com/office/powerpoint/2010/main" val="21281211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DAAA548F-9379-7442-B585-CAAD34B727D8}"/>
                  </a:ext>
                </a:extLst>
              </p:cNvPr>
              <p:cNvSpPr>
                <a:spLocks noGrp="1"/>
              </p:cNvSpPr>
              <p:nvPr>
                <p:ph idx="1"/>
              </p:nvPr>
            </p:nvSpPr>
            <p:spPr>
              <a:xfrm>
                <a:off x="838200" y="925182"/>
                <a:ext cx="5919694" cy="4758710"/>
              </a:xfrm>
            </p:spPr>
            <p:txBody>
              <a:bodyPr/>
              <a:lstStyle/>
              <a:p>
                <a:r>
                  <a:rPr lang="en-RU" dirty="0"/>
                  <a:t>Weight clipping makes the critic less expressive and the training harder to converge</a:t>
                </a:r>
              </a:p>
              <a:p>
                <a:r>
                  <a:rPr lang="en-RU" dirty="0"/>
                  <a:t>Optimal </a:t>
                </a:r>
                <a14:m>
                  <m:oMath xmlns:m="http://schemas.openxmlformats.org/officeDocument/2006/math">
                    <m:r>
                      <a:rPr lang="en-RU" i="1" dirty="0" smtClean="0">
                        <a:latin typeface="Cambria Math" panose="02040503050406030204" pitchFamily="18" charset="0"/>
                      </a:rPr>
                      <m:t>𝑓</m:t>
                    </m:r>
                  </m:oMath>
                </a14:m>
                <a:r>
                  <a:rPr lang="en-RU" dirty="0"/>
                  <a:t> should satisfy </a:t>
                </a:r>
                <a14:m>
                  <m:oMath xmlns:m="http://schemas.openxmlformats.org/officeDocument/2006/math">
                    <m:d>
                      <m:dPr>
                        <m:begChr m:val="‖"/>
                        <m:endChr m:val="‖"/>
                        <m:ctrlPr>
                          <a:rPr lang="en-RU" i="1" smtClean="0">
                            <a:latin typeface="Cambria Math" panose="02040503050406030204" pitchFamily="18" charset="0"/>
                          </a:rPr>
                        </m:ctrlPr>
                      </m:dPr>
                      <m:e>
                        <m:r>
                          <m:rPr>
                            <m:sty m:val="p"/>
                          </m:rPr>
                          <a:rPr lang="en-US" b="0" i="0" smtClean="0">
                            <a:latin typeface="Cambria Math" panose="02040503050406030204" pitchFamily="18" charset="0"/>
                          </a:rPr>
                          <m:t>∇</m:t>
                        </m:r>
                        <m:r>
                          <a:rPr lang="en-US" b="0" i="1" smtClean="0">
                            <a:latin typeface="Cambria Math" panose="02040503050406030204" pitchFamily="18" charset="0"/>
                          </a:rPr>
                          <m:t>𝑓</m:t>
                        </m:r>
                      </m:e>
                    </m:d>
                    <m:r>
                      <a:rPr lang="en-US" b="0" i="1" smtClean="0">
                        <a:latin typeface="Cambria Math" panose="02040503050406030204" pitchFamily="18" charset="0"/>
                      </a:rPr>
                      <m:t>=1</m:t>
                    </m:r>
                  </m:oMath>
                </a14:m>
                <a:r>
                  <a:rPr lang="en-RU" dirty="0"/>
                  <a:t> almost everywhere under </a:t>
                </a:r>
                <a14:m>
                  <m:oMath xmlns:m="http://schemas.openxmlformats.org/officeDocument/2006/math">
                    <m:r>
                      <a:rPr lang="en-RU" i="1" dirty="0" smtClean="0">
                        <a:latin typeface="Cambria Math" panose="02040503050406030204" pitchFamily="18" charset="0"/>
                      </a:rPr>
                      <m:t>𝑃</m:t>
                    </m:r>
                  </m:oMath>
                </a14:m>
                <a:r>
                  <a:rPr lang="en-RU" dirty="0"/>
                  <a:t> and </a:t>
                </a:r>
                <a14:m>
                  <m:oMath xmlns:m="http://schemas.openxmlformats.org/officeDocument/2006/math">
                    <m:r>
                      <a:rPr lang="en-RU" i="1" dirty="0" smtClean="0">
                        <a:latin typeface="Cambria Math" panose="02040503050406030204" pitchFamily="18" charset="0"/>
                      </a:rPr>
                      <m:t>𝑄</m:t>
                    </m:r>
                  </m:oMath>
                </a14:m>
                <a:endParaRPr lang="en-US" dirty="0"/>
              </a:p>
              <a:p>
                <a:r>
                  <a:rPr lang="en-RU" dirty="0"/>
                  <a:t>Also: </a:t>
                </a:r>
                <a14:m>
                  <m:oMath xmlns:m="http://schemas.openxmlformats.org/officeDocument/2006/math">
                    <m:sSub>
                      <m:sSubPr>
                        <m:ctrlPr>
                          <a:rPr lang="en-US" b="0" i="1" smtClean="0">
                            <a:latin typeface="Cambria Math" panose="02040503050406030204" pitchFamily="18" charset="0"/>
                          </a:rPr>
                        </m:ctrlPr>
                      </m:sSubPr>
                      <m:e>
                        <m:d>
                          <m:dPr>
                            <m:begChr m:val="‖"/>
                            <m:endChr m:val="‖"/>
                            <m:ctrlPr>
                              <a:rPr lang="en-RU" i="1" smtClean="0">
                                <a:latin typeface="Cambria Math" panose="02040503050406030204" pitchFamily="18" charset="0"/>
                              </a:rPr>
                            </m:ctrlPr>
                          </m:dPr>
                          <m:e>
                            <m:r>
                              <a:rPr lang="en-US" b="0" i="1" smtClean="0">
                                <a:latin typeface="Cambria Math" panose="02040503050406030204" pitchFamily="18" charset="0"/>
                              </a:rPr>
                              <m:t>𝑓</m:t>
                            </m:r>
                          </m:e>
                        </m:d>
                      </m:e>
                      <m:sub>
                        <m:r>
                          <a:rPr lang="en-US" b="0" i="1" smtClean="0">
                            <a:latin typeface="Cambria Math" panose="02040503050406030204" pitchFamily="18" charset="0"/>
                          </a:rPr>
                          <m:t>𝐿</m:t>
                        </m:r>
                      </m:sub>
                    </m:sSub>
                    <m:r>
                      <a:rPr lang="en-US" b="0" i="1" smtClean="0">
                        <a:latin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𝑓</m:t>
                        </m:r>
                      </m:e>
                    </m:d>
                    <m:r>
                      <a:rPr lang="en-US" b="0" i="1" smtClean="0">
                        <a:latin typeface="Cambria Math" panose="02040503050406030204" pitchFamily="18" charset="0"/>
                        <a:ea typeface="Cambria Math" panose="02040503050406030204" pitchFamily="18" charset="0"/>
                      </a:rPr>
                      <m:t>≤1</m:t>
                    </m:r>
                  </m:oMath>
                </a14:m>
                <a:endParaRPr lang="en-RU" dirty="0"/>
              </a:p>
              <a:p>
                <a:r>
                  <a:rPr lang="en-RU" dirty="0"/>
                  <a:t>Can replace weight clipping with a gradient penalty term:</a:t>
                </a:r>
              </a:p>
            </p:txBody>
          </p:sp>
        </mc:Choice>
        <mc:Fallback xmlns="">
          <p:sp>
            <p:nvSpPr>
              <p:cNvPr id="2" name="Content Placeholder 1">
                <a:extLst>
                  <a:ext uri="{FF2B5EF4-FFF2-40B4-BE49-F238E27FC236}">
                    <a16:creationId xmlns:a16="http://schemas.microsoft.com/office/drawing/2014/main" id="{DAAA548F-9379-7442-B585-CAAD34B727D8}"/>
                  </a:ext>
                </a:extLst>
              </p:cNvPr>
              <p:cNvSpPr>
                <a:spLocks noGrp="1" noRot="1" noChangeAspect="1" noMove="1" noResize="1" noEditPoints="1" noAdjustHandles="1" noChangeArrowheads="1" noChangeShapeType="1" noTextEdit="1"/>
              </p:cNvSpPr>
              <p:nvPr>
                <p:ph idx="1"/>
              </p:nvPr>
            </p:nvSpPr>
            <p:spPr>
              <a:xfrm>
                <a:off x="838200" y="925182"/>
                <a:ext cx="5919694" cy="4758710"/>
              </a:xfrm>
              <a:blipFill>
                <a:blip r:embed="rId2"/>
                <a:stretch>
                  <a:fillRect l="-642" r="-214"/>
                </a:stretch>
              </a:blipFill>
            </p:spPr>
            <p:txBody>
              <a:bodyPr/>
              <a:lstStyle/>
              <a:p>
                <a:r>
                  <a:rPr lang="en-RU">
                    <a:noFill/>
                  </a:rPr>
                  <a:t> </a:t>
                </a:r>
              </a:p>
            </p:txBody>
          </p:sp>
        </mc:Fallback>
      </mc:AlternateContent>
      <p:sp>
        <p:nvSpPr>
          <p:cNvPr id="3" name="Title 2">
            <a:extLst>
              <a:ext uri="{FF2B5EF4-FFF2-40B4-BE49-F238E27FC236}">
                <a16:creationId xmlns:a16="http://schemas.microsoft.com/office/drawing/2014/main" id="{5EE65D7A-DD40-8544-A496-77DDAF30E65C}"/>
              </a:ext>
            </a:extLst>
          </p:cNvPr>
          <p:cNvSpPr>
            <a:spLocks noGrp="1"/>
          </p:cNvSpPr>
          <p:nvPr>
            <p:ph type="title"/>
          </p:nvPr>
        </p:nvSpPr>
        <p:spPr/>
        <p:txBody>
          <a:bodyPr/>
          <a:lstStyle/>
          <a:p>
            <a:r>
              <a:rPr lang="en-RU" dirty="0"/>
              <a:t>WGAN-GP</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D431511-1422-0B4F-B7F4-8FACAAD25619}"/>
                  </a:ext>
                </a:extLst>
              </p:cNvPr>
              <p:cNvSpPr txBox="1"/>
              <p:nvPr/>
            </p:nvSpPr>
            <p:spPr>
              <a:xfrm>
                <a:off x="1698850" y="4943743"/>
                <a:ext cx="4685963" cy="7551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GP</m:t>
                      </m:r>
                      <m:r>
                        <a:rPr lang="en-US" sz="2400" b="0" i="1" smtClean="0">
                          <a:latin typeface="Cambria Math" panose="02040503050406030204" pitchFamily="18" charset="0"/>
                        </a:rPr>
                        <m:t>=</m:t>
                      </m:r>
                      <m:r>
                        <a:rPr lang="en-US" sz="2400" b="0" i="1" smtClean="0">
                          <a:latin typeface="Cambria Math" panose="02040503050406030204" pitchFamily="18" charset="0"/>
                        </a:rPr>
                        <m:t>𝜆</m:t>
                      </m:r>
                      <m:nary>
                        <m:naryPr>
                          <m:subHide m:val="on"/>
                          <m:supHide m:val="on"/>
                          <m:ctrlPr>
                            <a:rPr lang="ru-RU" sz="2400" b="0" i="1" smtClean="0">
                              <a:latin typeface="Cambria Math" panose="02040503050406030204" pitchFamily="18" charset="0"/>
                            </a:rPr>
                          </m:ctrlPr>
                        </m:naryPr>
                        <m:sub/>
                        <m:sup/>
                        <m:e>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max</m:t>
                              </m:r>
                            </m:fName>
                            <m:e>
                              <m:d>
                                <m:dPr>
                                  <m:begChr m:val="["/>
                                  <m:endChr m:val="]"/>
                                  <m:ctrlPr>
                                    <a:rPr lang="en-US" sz="2400" i="1">
                                      <a:latin typeface="Cambria Math" panose="02040503050406030204" pitchFamily="18" charset="0"/>
                                    </a:rPr>
                                  </m:ctrlPr>
                                </m:dPr>
                                <m:e>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m:t>
                                                  </m:r>
                                                </m:e>
                                                <m:sub>
                                                  <m:acc>
                                                    <m:accPr>
                                                      <m:chr m:val="̃"/>
                                                      <m:ctrlPr>
                                                        <a:rPr lang="en-US" sz="2400" i="1">
                                                          <a:latin typeface="Cambria Math" panose="02040503050406030204" pitchFamily="18" charset="0"/>
                                                        </a:rPr>
                                                      </m:ctrlPr>
                                                    </m:accPr>
                                                    <m:e>
                                                      <m:r>
                                                        <a:rPr lang="en-US" sz="2400" i="1">
                                                          <a:latin typeface="Cambria Math" panose="02040503050406030204" pitchFamily="18" charset="0"/>
                                                        </a:rPr>
                                                        <m:t>𝑥</m:t>
                                                      </m:r>
                                                    </m:e>
                                                  </m:acc>
                                                </m:sub>
                                              </m:sSub>
                                              <m:r>
                                                <a:rPr lang="en-US" sz="2400" i="1">
                                                  <a:latin typeface="Cambria Math" panose="02040503050406030204" pitchFamily="18" charset="0"/>
                                                </a:rPr>
                                                <m:t>𝑓</m:t>
                                              </m:r>
                                              <m:d>
                                                <m:dPr>
                                                  <m:ctrlPr>
                                                    <a:rPr lang="en-US" sz="2400" i="1">
                                                      <a:latin typeface="Cambria Math" panose="02040503050406030204" pitchFamily="18" charset="0"/>
                                                    </a:rPr>
                                                  </m:ctrlPr>
                                                </m:dPr>
                                                <m:e>
                                                  <m:acc>
                                                    <m:accPr>
                                                      <m:chr m:val="̃"/>
                                                      <m:ctrlPr>
                                                        <a:rPr lang="en-US" sz="2400" i="1">
                                                          <a:latin typeface="Cambria Math" panose="02040503050406030204" pitchFamily="18" charset="0"/>
                                                        </a:rPr>
                                                      </m:ctrlPr>
                                                    </m:accPr>
                                                    <m:e>
                                                      <m:r>
                                                        <a:rPr lang="en-US" sz="2400" i="1">
                                                          <a:latin typeface="Cambria Math" panose="02040503050406030204" pitchFamily="18" charset="0"/>
                                                        </a:rPr>
                                                        <m:t>𝑥</m:t>
                                                      </m:r>
                                                    </m:e>
                                                  </m:acc>
                                                </m:e>
                                              </m:d>
                                            </m:e>
                                          </m:d>
                                          <m:r>
                                            <a:rPr lang="en-US" sz="2400" i="1">
                                              <a:latin typeface="Cambria Math" panose="02040503050406030204" pitchFamily="18" charset="0"/>
                                            </a:rPr>
                                            <m:t>−1</m:t>
                                          </m:r>
                                        </m:e>
                                      </m:d>
                                    </m:e>
                                    <m:sup>
                                      <m:r>
                                        <a:rPr lang="en-US" sz="2400" i="1">
                                          <a:latin typeface="Cambria Math" panose="02040503050406030204" pitchFamily="18" charset="0"/>
                                        </a:rPr>
                                        <m:t>2</m:t>
                                      </m:r>
                                    </m:sup>
                                  </m:sSup>
                                </m:e>
                              </m:d>
                            </m:e>
                          </m:func>
                        </m:e>
                      </m:nary>
                      <m:r>
                        <a:rPr lang="en-US" sz="2400" b="0" i="1" smtClean="0">
                          <a:latin typeface="Cambria Math" panose="02040503050406030204" pitchFamily="18" charset="0"/>
                        </a:rPr>
                        <m:t>𝑑𝑥</m:t>
                      </m:r>
                    </m:oMath>
                  </m:oMathPara>
                </a14:m>
                <a:endParaRPr lang="en-RU" sz="2400" dirty="0"/>
              </a:p>
            </p:txBody>
          </p:sp>
        </mc:Choice>
        <mc:Fallback xmlns="">
          <p:sp>
            <p:nvSpPr>
              <p:cNvPr id="8" name="TextBox 7">
                <a:extLst>
                  <a:ext uri="{FF2B5EF4-FFF2-40B4-BE49-F238E27FC236}">
                    <a16:creationId xmlns:a16="http://schemas.microsoft.com/office/drawing/2014/main" id="{5D431511-1422-0B4F-B7F4-8FACAAD25619}"/>
                  </a:ext>
                </a:extLst>
              </p:cNvPr>
              <p:cNvSpPr txBox="1">
                <a:spLocks noRot="1" noChangeAspect="1" noMove="1" noResize="1" noEditPoints="1" noAdjustHandles="1" noChangeArrowheads="1" noChangeShapeType="1" noTextEdit="1"/>
              </p:cNvSpPr>
              <p:nvPr/>
            </p:nvSpPr>
            <p:spPr>
              <a:xfrm>
                <a:off x="1698850" y="4943743"/>
                <a:ext cx="4685963" cy="755143"/>
              </a:xfrm>
              <a:prstGeom prst="rect">
                <a:avLst/>
              </a:prstGeom>
              <a:blipFill>
                <a:blip r:embed="rId3"/>
                <a:stretch>
                  <a:fillRect l="-6216" t="-211667" r="-811" b="-296667"/>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96BE94C-3721-0649-ACF0-4B1D533AECA9}"/>
                  </a:ext>
                </a:extLst>
              </p:cNvPr>
              <p:cNvSpPr txBox="1"/>
              <p:nvPr/>
            </p:nvSpPr>
            <p:spPr>
              <a:xfrm>
                <a:off x="7472575" y="4421773"/>
                <a:ext cx="3807196" cy="14590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ℙ</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r>
                        <a:rPr lang="en-US" sz="2400" b="0" i="1" smtClean="0">
                          <a:latin typeface="Cambria Math" panose="02040503050406030204" pitchFamily="18" charset="0"/>
                        </a:rPr>
                        <m:t> :  </m:t>
                      </m:r>
                      <m:d>
                        <m:dPr>
                          <m:begChr m:val="["/>
                          <m:endChr m:val="]"/>
                          <m:ctrlPr>
                            <a:rPr lang="en-US" sz="2400" b="0" i="1" smtClean="0">
                              <a:latin typeface="Cambria Math" panose="02040503050406030204" pitchFamily="18" charset="0"/>
                            </a:rPr>
                          </m:ctrlPr>
                        </m:dPr>
                        <m:e>
                          <m:m>
                            <m:mPr>
                              <m:mcs>
                                <m:mc>
                                  <m:mcPr>
                                    <m:count m:val="1"/>
                                    <m:mcJc m:val="center"/>
                                  </m:mcPr>
                                </m:mc>
                              </m:mcs>
                              <m:ctrlPr>
                                <a:rPr lang="en-US" sz="2400" b="0" i="1" smtClean="0">
                                  <a:latin typeface="Cambria Math" panose="02040503050406030204" pitchFamily="18" charset="0"/>
                                </a:rPr>
                              </m:ctrlPr>
                            </m:mPr>
                            <m:mr>
                              <m:e>
                                <m:acc>
                                  <m:accPr>
                                    <m:chr m:val="̃"/>
                                    <m:ctrlPr>
                                      <a:rPr lang="en-US" sz="2400" b="0" i="1" smtClean="0">
                                        <a:latin typeface="Cambria Math" panose="02040503050406030204" pitchFamily="18" charset="0"/>
                                      </a:rPr>
                                    </m:ctrlPr>
                                  </m:accPr>
                                  <m:e>
                                    <m:r>
                                      <m:rPr>
                                        <m:brk m:alnAt="7"/>
                                      </m:rPr>
                                      <a:rPr lang="en-US" sz="2400" b="0" i="1" smtClean="0">
                                        <a:latin typeface="Cambria Math" panose="02040503050406030204" pitchFamily="18" charset="0"/>
                                      </a:rPr>
                                      <m:t>𝑥</m:t>
                                    </m:r>
                                  </m:e>
                                </m:acc>
                                <m:r>
                                  <a:rPr lang="en-US" sz="2400" b="0" i="1" smtClean="0">
                                    <a:latin typeface="Cambria Math" panose="02040503050406030204" pitchFamily="18" charset="0"/>
                                  </a:rPr>
                                  <m:t>=</m:t>
                                </m:r>
                                <m:r>
                                  <a:rPr lang="en-US" sz="2400" b="0" i="1" smtClean="0">
                                    <a:latin typeface="Cambria Math" panose="02040503050406030204" pitchFamily="18" charset="0"/>
                                  </a:rPr>
                                  <m:t>𝛼</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r>
                                      <a:rPr lang="en-US" sz="2400" b="0" i="1" smtClean="0">
                                        <a:latin typeface="Cambria Math" panose="02040503050406030204" pitchFamily="18" charset="0"/>
                                      </a:rPr>
                                      <m:t>𝛼</m:t>
                                    </m:r>
                                  </m:e>
                                </m:d>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mr>
                            <m:mr>
                              <m:e>
                                <m:r>
                                  <a:rPr lang="en-US" sz="2400" b="0" i="1" smtClean="0">
                                    <a:latin typeface="Cambria Math" panose="02040503050406030204" pitchFamily="18" charset="0"/>
                                  </a:rPr>
                                  <m:t>𝛼</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Uniform</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0, 1</m:t>
                                    </m:r>
                                  </m:e>
                                </m:d>
                              </m:e>
                            </m:mr>
                            <m:m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r>
                                  <a:rPr lang="en-US" sz="2400" b="0" i="1" smtClean="0">
                                    <a:latin typeface="Cambria Math" panose="02040503050406030204" pitchFamily="18" charset="0"/>
                                  </a:rPr>
                                  <m:t>𝑃</m:t>
                                </m:r>
                              </m:e>
                            </m:mr>
                            <m:m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r>
                                  <a:rPr lang="en-US" sz="2400" b="0" i="1" smtClean="0">
                                    <a:latin typeface="Cambria Math" panose="02040503050406030204" pitchFamily="18" charset="0"/>
                                  </a:rPr>
                                  <m:t>𝑄</m:t>
                                </m:r>
                              </m:e>
                            </m:mr>
                          </m:m>
                        </m:e>
                      </m:d>
                    </m:oMath>
                  </m:oMathPara>
                </a14:m>
                <a:endParaRPr lang="en-RU" sz="2400" dirty="0"/>
              </a:p>
            </p:txBody>
          </p:sp>
        </mc:Choice>
        <mc:Fallback xmlns="">
          <p:sp>
            <p:nvSpPr>
              <p:cNvPr id="9" name="TextBox 8">
                <a:extLst>
                  <a:ext uri="{FF2B5EF4-FFF2-40B4-BE49-F238E27FC236}">
                    <a16:creationId xmlns:a16="http://schemas.microsoft.com/office/drawing/2014/main" id="{296BE94C-3721-0649-ACF0-4B1D533AECA9}"/>
                  </a:ext>
                </a:extLst>
              </p:cNvPr>
              <p:cNvSpPr txBox="1">
                <a:spLocks noRot="1" noChangeAspect="1" noMove="1" noResize="1" noEditPoints="1" noAdjustHandles="1" noChangeArrowheads="1" noChangeShapeType="1" noTextEdit="1"/>
              </p:cNvSpPr>
              <p:nvPr/>
            </p:nvSpPr>
            <p:spPr>
              <a:xfrm>
                <a:off x="7472575" y="4421773"/>
                <a:ext cx="3807196" cy="1459054"/>
              </a:xfrm>
              <a:prstGeom prst="rect">
                <a:avLst/>
              </a:prstGeom>
              <a:blipFill>
                <a:blip r:embed="rId5"/>
                <a:stretch>
                  <a:fillRect l="-1333" t="-870" b="-7826"/>
                </a:stretch>
              </a:blipFill>
            </p:spPr>
            <p:txBody>
              <a:bodyPr/>
              <a:lstStyle/>
              <a:p>
                <a:r>
                  <a:rPr lang="en-RU">
                    <a:noFill/>
                  </a:rPr>
                  <a:t> </a:t>
                </a:r>
              </a:p>
            </p:txBody>
          </p:sp>
        </mc:Fallback>
      </mc:AlternateContent>
      <p:sp>
        <p:nvSpPr>
          <p:cNvPr id="12" name="TextBox 11">
            <a:extLst>
              <a:ext uri="{FF2B5EF4-FFF2-40B4-BE49-F238E27FC236}">
                <a16:creationId xmlns:a16="http://schemas.microsoft.com/office/drawing/2014/main" id="{BCAC50EC-F846-1744-8BD1-2C99D58A6E7A}"/>
              </a:ext>
            </a:extLst>
          </p:cNvPr>
          <p:cNvSpPr txBox="1"/>
          <p:nvPr/>
        </p:nvSpPr>
        <p:spPr>
          <a:xfrm>
            <a:off x="5945500" y="6295940"/>
            <a:ext cx="6113468" cy="369332"/>
          </a:xfrm>
          <a:prstGeom prst="rect">
            <a:avLst/>
          </a:prstGeom>
          <a:noFill/>
        </p:spPr>
        <p:txBody>
          <a:bodyPr wrap="none" rtlCol="0">
            <a:spAutoFit/>
          </a:bodyPr>
          <a:lstStyle/>
          <a:p>
            <a:r>
              <a:rPr lang="en" dirty="0">
                <a:solidFill>
                  <a:schemeClr val="bg1">
                    <a:lumMod val="50000"/>
                  </a:schemeClr>
                </a:solidFill>
                <a:hlinkClick r:id="rId6">
                  <a:extLst>
                    <a:ext uri="{A12FA001-AC4F-418D-AE19-62706E023703}">
                      <ahyp:hlinkClr xmlns:ahyp="http://schemas.microsoft.com/office/drawing/2018/hyperlinkcolor" val="tx"/>
                    </a:ext>
                  </a:extLst>
                </a:hlinkClick>
              </a:rPr>
              <a:t>Ishaan </a:t>
            </a:r>
            <a:r>
              <a:rPr lang="en" dirty="0" err="1">
                <a:solidFill>
                  <a:schemeClr val="bg1">
                    <a:lumMod val="50000"/>
                  </a:schemeClr>
                </a:solidFill>
                <a:hlinkClick r:id="rId6">
                  <a:extLst>
                    <a:ext uri="{A12FA001-AC4F-418D-AE19-62706E023703}">
                      <ahyp:hlinkClr xmlns:ahyp="http://schemas.microsoft.com/office/drawing/2018/hyperlinkcolor" val="tx"/>
                    </a:ext>
                  </a:extLst>
                </a:hlinkClick>
              </a:rPr>
              <a:t>Gulrajani</a:t>
            </a:r>
            <a:r>
              <a:rPr lang="en" b="1" dirty="0" err="1">
                <a:solidFill>
                  <a:schemeClr val="bg1">
                    <a:lumMod val="50000"/>
                  </a:schemeClr>
                </a:solidFill>
                <a:hlinkClick r:id="rId6">
                  <a:extLst>
                    <a:ext uri="{A12FA001-AC4F-418D-AE19-62706E023703}">
                      <ahyp:hlinkClr xmlns:ahyp="http://schemas.microsoft.com/office/drawing/2018/hyperlinkcolor" val="tx"/>
                    </a:ext>
                  </a:extLst>
                </a:hlinkClick>
              </a:rPr>
              <a:t>Improved</a:t>
            </a:r>
            <a:r>
              <a:rPr lang="en" b="1" dirty="0">
                <a:solidFill>
                  <a:schemeClr val="bg1">
                    <a:lumMod val="50000"/>
                  </a:schemeClr>
                </a:solidFill>
                <a:hlinkClick r:id="rId6">
                  <a:extLst>
                    <a:ext uri="{A12FA001-AC4F-418D-AE19-62706E023703}">
                      <ahyp:hlinkClr xmlns:ahyp="http://schemas.microsoft.com/office/drawing/2018/hyperlinkcolor" val="tx"/>
                    </a:ext>
                  </a:extLst>
                </a:hlinkClick>
              </a:rPr>
              <a:t> Training of Wasserstein GANs</a:t>
            </a:r>
            <a:endParaRPr lang="en" b="1" dirty="0">
              <a:solidFill>
                <a:schemeClr val="bg1">
                  <a:lumMod val="50000"/>
                </a:schemeClr>
              </a:solidFill>
            </a:endParaRPr>
          </a:p>
        </p:txBody>
      </p:sp>
      <p:sp>
        <p:nvSpPr>
          <p:cNvPr id="13" name="Date Placeholder 3">
            <a:extLst>
              <a:ext uri="{FF2B5EF4-FFF2-40B4-BE49-F238E27FC236}">
                <a16:creationId xmlns:a16="http://schemas.microsoft.com/office/drawing/2014/main" id="{CC7A0EFB-7E65-6446-AC95-336393ED784C}"/>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4" name="Footer Placeholder 4">
            <a:extLst>
              <a:ext uri="{FF2B5EF4-FFF2-40B4-BE49-F238E27FC236}">
                <a16:creationId xmlns:a16="http://schemas.microsoft.com/office/drawing/2014/main" id="{ED5B836B-9E23-AB46-8CE5-22537BFB58D1}"/>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5" name="Slide Number Placeholder 5">
            <a:extLst>
              <a:ext uri="{FF2B5EF4-FFF2-40B4-BE49-F238E27FC236}">
                <a16:creationId xmlns:a16="http://schemas.microsoft.com/office/drawing/2014/main" id="{B9522658-E623-0C45-B4ED-23145F1536A5}"/>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55</a:t>
            </a:fld>
            <a:endParaRPr lang="ru-RU" dirty="0"/>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AAD13579-7E5B-BB4D-934C-6A18589572CB}"/>
                  </a:ext>
                </a:extLst>
              </p:cNvPr>
              <p:cNvSpPr txBox="1"/>
              <p:nvPr/>
            </p:nvSpPr>
            <p:spPr>
              <a:xfrm>
                <a:off x="1698850" y="5960283"/>
                <a:ext cx="4198393" cy="415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GP</m:t>
                      </m:r>
                      <m:r>
                        <a:rPr lang="en-US" sz="2400" b="0" i="1" smtClean="0">
                          <a:latin typeface="Cambria Math" panose="02040503050406030204" pitchFamily="18" charset="0"/>
                        </a:rPr>
                        <m:t>=</m:t>
                      </m:r>
                      <m:r>
                        <a:rPr lang="en-US" sz="2400" b="0" i="1" smtClean="0">
                          <a:latin typeface="Cambria Math" panose="02040503050406030204" pitchFamily="18" charset="0"/>
                        </a:rPr>
                        <m:t>𝜆</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𝔼</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ℙ</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sub>
                      </m:sSub>
                      <m:d>
                        <m:dPr>
                          <m:begChr m:val="["/>
                          <m:endChr m:val="]"/>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e>
                                      </m:d>
                                    </m:e>
                                  </m:d>
                                  <m:r>
                                    <a:rPr lang="en-US" sz="2400" b="0" i="1" smtClean="0">
                                      <a:latin typeface="Cambria Math" panose="02040503050406030204" pitchFamily="18" charset="0"/>
                                    </a:rPr>
                                    <m:t>−1</m:t>
                                  </m:r>
                                </m:e>
                              </m:d>
                            </m:e>
                            <m:sup>
                              <m:r>
                                <a:rPr lang="en-US" sz="2400" b="0" i="1" smtClean="0">
                                  <a:latin typeface="Cambria Math" panose="02040503050406030204" pitchFamily="18" charset="0"/>
                                </a:rPr>
                                <m:t>2</m:t>
                              </m:r>
                            </m:sup>
                          </m:sSup>
                        </m:e>
                      </m:d>
                    </m:oMath>
                  </m:oMathPara>
                </a14:m>
                <a:endParaRPr lang="en-RU" sz="2400" dirty="0"/>
              </a:p>
            </p:txBody>
          </p:sp>
        </mc:Choice>
        <mc:Fallback xmlns="">
          <p:sp>
            <p:nvSpPr>
              <p:cNvPr id="16" name="TextBox 15">
                <a:extLst>
                  <a:ext uri="{FF2B5EF4-FFF2-40B4-BE49-F238E27FC236}">
                    <a16:creationId xmlns:a16="http://schemas.microsoft.com/office/drawing/2014/main" id="{AAD13579-7E5B-BB4D-934C-6A18589572CB}"/>
                  </a:ext>
                </a:extLst>
              </p:cNvPr>
              <p:cNvSpPr txBox="1">
                <a:spLocks noRot="1" noChangeAspect="1" noMove="1" noResize="1" noEditPoints="1" noAdjustHandles="1" noChangeArrowheads="1" noChangeShapeType="1" noTextEdit="1"/>
              </p:cNvSpPr>
              <p:nvPr/>
            </p:nvSpPr>
            <p:spPr>
              <a:xfrm>
                <a:off x="1698850" y="5960283"/>
                <a:ext cx="4198393" cy="415114"/>
              </a:xfrm>
              <a:prstGeom prst="rect">
                <a:avLst/>
              </a:prstGeom>
              <a:blipFill>
                <a:blip r:embed="rId7"/>
                <a:stretch>
                  <a:fillRect l="-1205" t="-2941" b="-17647"/>
                </a:stretch>
              </a:blipFill>
            </p:spPr>
            <p:txBody>
              <a:bodyPr/>
              <a:lstStyle/>
              <a:p>
                <a:r>
                  <a:rPr lang="ru-RU">
                    <a:noFill/>
                  </a:rPr>
                  <a:t> </a:t>
                </a:r>
              </a:p>
            </p:txBody>
          </p:sp>
        </mc:Fallback>
      </mc:AlternateContent>
      <p:cxnSp>
        <p:nvCxnSpPr>
          <p:cNvPr id="7" name="Прямая со стрелкой 6">
            <a:extLst>
              <a:ext uri="{FF2B5EF4-FFF2-40B4-BE49-F238E27FC236}">
                <a16:creationId xmlns:a16="http://schemas.microsoft.com/office/drawing/2014/main" id="{10FFFF32-9E38-7D4A-A9FB-D5994FD4745B}"/>
              </a:ext>
            </a:extLst>
          </p:cNvPr>
          <p:cNvCxnSpPr>
            <a:stCxn id="8" idx="2"/>
          </p:cNvCxnSpPr>
          <p:nvPr/>
        </p:nvCxnSpPr>
        <p:spPr>
          <a:xfrm flipH="1">
            <a:off x="4041831" y="5698886"/>
            <a:ext cx="1" cy="261397"/>
          </a:xfrm>
          <a:prstGeom prst="straightConnector1">
            <a:avLst/>
          </a:prstGeom>
          <a:ln w="66675">
            <a:tailEnd type="triangle"/>
          </a:ln>
        </p:spPr>
        <p:style>
          <a:lnRef idx="1">
            <a:schemeClr val="accent1"/>
          </a:lnRef>
          <a:fillRef idx="0">
            <a:schemeClr val="accent1"/>
          </a:fillRef>
          <a:effectRef idx="0">
            <a:schemeClr val="accent1"/>
          </a:effectRef>
          <a:fontRef idx="minor">
            <a:schemeClr val="tx1"/>
          </a:fontRef>
        </p:style>
      </p:cxnSp>
      <p:pic>
        <p:nvPicPr>
          <p:cNvPr id="17" name="Рисунок 16">
            <a:extLst>
              <a:ext uri="{FF2B5EF4-FFF2-40B4-BE49-F238E27FC236}">
                <a16:creationId xmlns:a16="http://schemas.microsoft.com/office/drawing/2014/main" id="{70DF8A70-5D34-3848-A84F-D3DB2910F690}"/>
              </a:ext>
            </a:extLst>
          </p:cNvPr>
          <p:cNvPicPr>
            <a:picLocks noChangeAspect="1"/>
          </p:cNvPicPr>
          <p:nvPr/>
        </p:nvPicPr>
        <p:blipFill rotWithShape="1">
          <a:blip r:embed="rId8"/>
          <a:srcRect t="21312"/>
          <a:stretch/>
        </p:blipFill>
        <p:spPr>
          <a:xfrm>
            <a:off x="6757894" y="1863524"/>
            <a:ext cx="6523624" cy="1749266"/>
          </a:xfrm>
          <a:prstGeom prst="rect">
            <a:avLst/>
          </a:prstGeom>
        </p:spPr>
      </p:pic>
      <p:sp>
        <p:nvSpPr>
          <p:cNvPr id="18" name="Прямоугольник 17">
            <a:extLst>
              <a:ext uri="{FF2B5EF4-FFF2-40B4-BE49-F238E27FC236}">
                <a16:creationId xmlns:a16="http://schemas.microsoft.com/office/drawing/2014/main" id="{C8415546-7018-1249-BA1E-AF7D611DE3DC}"/>
              </a:ext>
            </a:extLst>
          </p:cNvPr>
          <p:cNvSpPr/>
          <p:nvPr/>
        </p:nvSpPr>
        <p:spPr>
          <a:xfrm>
            <a:off x="7577251" y="1372834"/>
            <a:ext cx="3597844" cy="369332"/>
          </a:xfrm>
          <a:prstGeom prst="rect">
            <a:avLst/>
          </a:prstGeom>
        </p:spPr>
        <p:txBody>
          <a:bodyPr wrap="none">
            <a:spAutoFit/>
          </a:bodyPr>
          <a:lstStyle/>
          <a:p>
            <a:r>
              <a:rPr lang="en-US" dirty="0"/>
              <a:t>Largest gradient constrained here</a:t>
            </a:r>
            <a:endParaRPr lang="ru-RU" dirty="0"/>
          </a:p>
        </p:txBody>
      </p:sp>
    </p:spTree>
    <p:extLst>
      <p:ext uri="{BB962C8B-B14F-4D97-AF65-F5344CB8AC3E}">
        <p14:creationId xmlns:p14="http://schemas.microsoft.com/office/powerpoint/2010/main" val="165091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P spid="1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DAAA548F-9379-7442-B585-CAAD34B727D8}"/>
                  </a:ext>
                </a:extLst>
              </p:cNvPr>
              <p:cNvSpPr>
                <a:spLocks noGrp="1"/>
              </p:cNvSpPr>
              <p:nvPr>
                <p:ph idx="1"/>
              </p:nvPr>
            </p:nvSpPr>
            <p:spPr>
              <a:xfrm>
                <a:off x="838200" y="925182"/>
                <a:ext cx="5919694" cy="4758710"/>
              </a:xfrm>
            </p:spPr>
            <p:txBody>
              <a:bodyPr/>
              <a:lstStyle/>
              <a:p>
                <a:r>
                  <a:rPr lang="en-RU" dirty="0"/>
                  <a:t>Weight clipping makes the critic less expressive and the training harder to converge</a:t>
                </a:r>
              </a:p>
              <a:p>
                <a:r>
                  <a:rPr lang="en-RU" dirty="0"/>
                  <a:t>Optimal </a:t>
                </a:r>
                <a14:m>
                  <m:oMath xmlns:m="http://schemas.openxmlformats.org/officeDocument/2006/math">
                    <m:r>
                      <a:rPr lang="en-RU" i="1" dirty="0" smtClean="0">
                        <a:latin typeface="Cambria Math" panose="02040503050406030204" pitchFamily="18" charset="0"/>
                      </a:rPr>
                      <m:t>𝑓</m:t>
                    </m:r>
                  </m:oMath>
                </a14:m>
                <a:r>
                  <a:rPr lang="en-RU" dirty="0"/>
                  <a:t> should satisfy </a:t>
                </a:r>
                <a14:m>
                  <m:oMath xmlns:m="http://schemas.openxmlformats.org/officeDocument/2006/math">
                    <m:d>
                      <m:dPr>
                        <m:begChr m:val="‖"/>
                        <m:endChr m:val="‖"/>
                        <m:ctrlPr>
                          <a:rPr lang="en-RU" i="1" smtClean="0">
                            <a:latin typeface="Cambria Math" panose="02040503050406030204" pitchFamily="18" charset="0"/>
                          </a:rPr>
                        </m:ctrlPr>
                      </m:dPr>
                      <m:e>
                        <m:r>
                          <m:rPr>
                            <m:sty m:val="p"/>
                          </m:rPr>
                          <a:rPr lang="en-US" b="0" i="0" smtClean="0">
                            <a:latin typeface="Cambria Math" panose="02040503050406030204" pitchFamily="18" charset="0"/>
                          </a:rPr>
                          <m:t>∇</m:t>
                        </m:r>
                        <m:r>
                          <a:rPr lang="en-US" b="0" i="1" smtClean="0">
                            <a:latin typeface="Cambria Math" panose="02040503050406030204" pitchFamily="18" charset="0"/>
                          </a:rPr>
                          <m:t>𝑓</m:t>
                        </m:r>
                      </m:e>
                    </m:d>
                    <m:r>
                      <a:rPr lang="en-US" b="0" i="1" smtClean="0">
                        <a:latin typeface="Cambria Math" panose="02040503050406030204" pitchFamily="18" charset="0"/>
                      </a:rPr>
                      <m:t>=1</m:t>
                    </m:r>
                  </m:oMath>
                </a14:m>
                <a:r>
                  <a:rPr lang="en-RU" dirty="0"/>
                  <a:t> almost everywhere under </a:t>
                </a:r>
                <a14:m>
                  <m:oMath xmlns:m="http://schemas.openxmlformats.org/officeDocument/2006/math">
                    <m:r>
                      <a:rPr lang="en-RU" i="1" dirty="0" smtClean="0">
                        <a:latin typeface="Cambria Math" panose="02040503050406030204" pitchFamily="18" charset="0"/>
                      </a:rPr>
                      <m:t>𝑃</m:t>
                    </m:r>
                  </m:oMath>
                </a14:m>
                <a:r>
                  <a:rPr lang="en-RU" dirty="0"/>
                  <a:t> and </a:t>
                </a:r>
                <a14:m>
                  <m:oMath xmlns:m="http://schemas.openxmlformats.org/officeDocument/2006/math">
                    <m:r>
                      <a:rPr lang="en-RU" i="1" dirty="0" smtClean="0">
                        <a:latin typeface="Cambria Math" panose="02040503050406030204" pitchFamily="18" charset="0"/>
                      </a:rPr>
                      <m:t>𝑄</m:t>
                    </m:r>
                  </m:oMath>
                </a14:m>
                <a:endParaRPr lang="en-US" dirty="0"/>
              </a:p>
              <a:p>
                <a:r>
                  <a:rPr lang="en-RU" dirty="0"/>
                  <a:t>Also: </a:t>
                </a:r>
                <a14:m>
                  <m:oMath xmlns:m="http://schemas.openxmlformats.org/officeDocument/2006/math">
                    <m:sSub>
                      <m:sSubPr>
                        <m:ctrlPr>
                          <a:rPr lang="en-US" b="0" i="1" smtClean="0">
                            <a:latin typeface="Cambria Math" panose="02040503050406030204" pitchFamily="18" charset="0"/>
                          </a:rPr>
                        </m:ctrlPr>
                      </m:sSubPr>
                      <m:e>
                        <m:d>
                          <m:dPr>
                            <m:begChr m:val="‖"/>
                            <m:endChr m:val="‖"/>
                            <m:ctrlPr>
                              <a:rPr lang="en-RU" i="1" smtClean="0">
                                <a:latin typeface="Cambria Math" panose="02040503050406030204" pitchFamily="18" charset="0"/>
                              </a:rPr>
                            </m:ctrlPr>
                          </m:dPr>
                          <m:e>
                            <m:r>
                              <a:rPr lang="en-US" b="0" i="1" smtClean="0">
                                <a:latin typeface="Cambria Math" panose="02040503050406030204" pitchFamily="18" charset="0"/>
                              </a:rPr>
                              <m:t>𝑓</m:t>
                            </m:r>
                          </m:e>
                        </m:d>
                      </m:e>
                      <m:sub>
                        <m:r>
                          <a:rPr lang="en-US" b="0" i="1" smtClean="0">
                            <a:latin typeface="Cambria Math" panose="02040503050406030204" pitchFamily="18" charset="0"/>
                          </a:rPr>
                          <m:t>𝐿</m:t>
                        </m:r>
                      </m:sub>
                    </m:sSub>
                    <m:r>
                      <a:rPr lang="en-US" b="0" i="1" smtClean="0">
                        <a:latin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𝑓</m:t>
                        </m:r>
                      </m:e>
                    </m:d>
                    <m:r>
                      <a:rPr lang="en-US" b="0" i="1" smtClean="0">
                        <a:latin typeface="Cambria Math" panose="02040503050406030204" pitchFamily="18" charset="0"/>
                        <a:ea typeface="Cambria Math" panose="02040503050406030204" pitchFamily="18" charset="0"/>
                      </a:rPr>
                      <m:t>≤1</m:t>
                    </m:r>
                  </m:oMath>
                </a14:m>
                <a:endParaRPr lang="en-RU" dirty="0"/>
              </a:p>
              <a:p>
                <a:r>
                  <a:rPr lang="en-RU" dirty="0"/>
                  <a:t>Can replace weight clipping with a gradient penalty term:</a:t>
                </a:r>
              </a:p>
            </p:txBody>
          </p:sp>
        </mc:Choice>
        <mc:Fallback xmlns="">
          <p:sp>
            <p:nvSpPr>
              <p:cNvPr id="2" name="Content Placeholder 1">
                <a:extLst>
                  <a:ext uri="{FF2B5EF4-FFF2-40B4-BE49-F238E27FC236}">
                    <a16:creationId xmlns:a16="http://schemas.microsoft.com/office/drawing/2014/main" id="{DAAA548F-9379-7442-B585-CAAD34B727D8}"/>
                  </a:ext>
                </a:extLst>
              </p:cNvPr>
              <p:cNvSpPr>
                <a:spLocks noGrp="1" noRot="1" noChangeAspect="1" noMove="1" noResize="1" noEditPoints="1" noAdjustHandles="1" noChangeArrowheads="1" noChangeShapeType="1" noTextEdit="1"/>
              </p:cNvSpPr>
              <p:nvPr>
                <p:ph idx="1"/>
              </p:nvPr>
            </p:nvSpPr>
            <p:spPr>
              <a:xfrm>
                <a:off x="838200" y="925182"/>
                <a:ext cx="5919694" cy="4758710"/>
              </a:xfrm>
              <a:blipFill>
                <a:blip r:embed="rId2"/>
                <a:stretch>
                  <a:fillRect l="-642" r="-214"/>
                </a:stretch>
              </a:blipFill>
            </p:spPr>
            <p:txBody>
              <a:bodyPr/>
              <a:lstStyle/>
              <a:p>
                <a:r>
                  <a:rPr lang="en-RU">
                    <a:noFill/>
                  </a:rPr>
                  <a:t> </a:t>
                </a:r>
              </a:p>
            </p:txBody>
          </p:sp>
        </mc:Fallback>
      </mc:AlternateContent>
      <p:sp>
        <p:nvSpPr>
          <p:cNvPr id="3" name="Title 2">
            <a:extLst>
              <a:ext uri="{FF2B5EF4-FFF2-40B4-BE49-F238E27FC236}">
                <a16:creationId xmlns:a16="http://schemas.microsoft.com/office/drawing/2014/main" id="{5EE65D7A-DD40-8544-A496-77DDAF30E65C}"/>
              </a:ext>
            </a:extLst>
          </p:cNvPr>
          <p:cNvSpPr>
            <a:spLocks noGrp="1"/>
          </p:cNvSpPr>
          <p:nvPr>
            <p:ph type="title"/>
          </p:nvPr>
        </p:nvSpPr>
        <p:spPr/>
        <p:txBody>
          <a:bodyPr/>
          <a:lstStyle/>
          <a:p>
            <a:r>
              <a:rPr lang="en-RU" dirty="0"/>
              <a:t>WGAN-GP</a:t>
            </a:r>
          </a:p>
        </p:txBody>
      </p:sp>
      <p:pic>
        <p:nvPicPr>
          <p:cNvPr id="5" name="Picture 4">
            <a:extLst>
              <a:ext uri="{FF2B5EF4-FFF2-40B4-BE49-F238E27FC236}">
                <a16:creationId xmlns:a16="http://schemas.microsoft.com/office/drawing/2014/main" id="{A0F19F9B-B4B2-5943-8348-9BAF6C3760F0}"/>
              </a:ext>
            </a:extLst>
          </p:cNvPr>
          <p:cNvPicPr>
            <a:picLocks noChangeAspect="1"/>
          </p:cNvPicPr>
          <p:nvPr/>
        </p:nvPicPr>
        <p:blipFill>
          <a:blip r:embed="rId3"/>
          <a:stretch>
            <a:fillRect/>
          </a:stretch>
        </p:blipFill>
        <p:spPr>
          <a:xfrm>
            <a:off x="6560347" y="1325894"/>
            <a:ext cx="5631653" cy="2808787"/>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D431511-1422-0B4F-B7F4-8FACAAD25619}"/>
                  </a:ext>
                </a:extLst>
              </p:cNvPr>
              <p:cNvSpPr txBox="1"/>
              <p:nvPr/>
            </p:nvSpPr>
            <p:spPr>
              <a:xfrm>
                <a:off x="1698850" y="4943743"/>
                <a:ext cx="4198393" cy="415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GP</m:t>
                      </m:r>
                      <m:r>
                        <a:rPr lang="en-US" sz="2400" b="0" i="1" smtClean="0">
                          <a:latin typeface="Cambria Math" panose="02040503050406030204" pitchFamily="18" charset="0"/>
                        </a:rPr>
                        <m:t>=</m:t>
                      </m:r>
                      <m:r>
                        <a:rPr lang="en-US" sz="2400" b="0" i="1" smtClean="0">
                          <a:latin typeface="Cambria Math" panose="02040503050406030204" pitchFamily="18" charset="0"/>
                        </a:rPr>
                        <m:t>𝜆</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𝔼</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ℙ</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sub>
                      </m:sSub>
                      <m:d>
                        <m:dPr>
                          <m:begChr m:val="["/>
                          <m:endChr m:val="]"/>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m:rPr>
                                              <m:sty m:val="p"/>
                                            </m:rPr>
                                            <a:rPr lang="en-US" sz="2400" b="0" i="0" smtClean="0">
                                              <a:latin typeface="Cambria Math" panose="02040503050406030204" pitchFamily="18" charset="0"/>
                                            </a:rPr>
                                            <m:t>∇</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e>
                                      </m:d>
                                    </m:e>
                                  </m:d>
                                  <m:r>
                                    <a:rPr lang="en-US" sz="2400" b="0" i="1" smtClean="0">
                                      <a:latin typeface="Cambria Math" panose="02040503050406030204" pitchFamily="18" charset="0"/>
                                    </a:rPr>
                                    <m:t>−1</m:t>
                                  </m:r>
                                </m:e>
                              </m:d>
                            </m:e>
                            <m:sup>
                              <m:r>
                                <a:rPr lang="en-US" sz="2400" b="0" i="1" smtClean="0">
                                  <a:latin typeface="Cambria Math" panose="02040503050406030204" pitchFamily="18" charset="0"/>
                                </a:rPr>
                                <m:t>2</m:t>
                              </m:r>
                            </m:sup>
                          </m:sSup>
                        </m:e>
                      </m:d>
                    </m:oMath>
                  </m:oMathPara>
                </a14:m>
                <a:endParaRPr lang="en-RU" sz="2400" dirty="0"/>
              </a:p>
            </p:txBody>
          </p:sp>
        </mc:Choice>
        <mc:Fallback xmlns="">
          <p:sp>
            <p:nvSpPr>
              <p:cNvPr id="8" name="TextBox 7">
                <a:extLst>
                  <a:ext uri="{FF2B5EF4-FFF2-40B4-BE49-F238E27FC236}">
                    <a16:creationId xmlns:a16="http://schemas.microsoft.com/office/drawing/2014/main" id="{5D431511-1422-0B4F-B7F4-8FACAAD25619}"/>
                  </a:ext>
                </a:extLst>
              </p:cNvPr>
              <p:cNvSpPr txBox="1">
                <a:spLocks noRot="1" noChangeAspect="1" noMove="1" noResize="1" noEditPoints="1" noAdjustHandles="1" noChangeArrowheads="1" noChangeShapeType="1" noTextEdit="1"/>
              </p:cNvSpPr>
              <p:nvPr/>
            </p:nvSpPr>
            <p:spPr>
              <a:xfrm>
                <a:off x="1698850" y="4943743"/>
                <a:ext cx="4198393" cy="415114"/>
              </a:xfrm>
              <a:prstGeom prst="rect">
                <a:avLst/>
              </a:prstGeom>
              <a:blipFill>
                <a:blip r:embed="rId4"/>
                <a:stretch>
                  <a:fillRect l="-1208" b="-17647"/>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96BE94C-3721-0649-ACF0-4B1D533AECA9}"/>
                  </a:ext>
                </a:extLst>
              </p:cNvPr>
              <p:cNvSpPr txBox="1"/>
              <p:nvPr/>
            </p:nvSpPr>
            <p:spPr>
              <a:xfrm>
                <a:off x="7472575" y="4421773"/>
                <a:ext cx="3807196" cy="14590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ℙ</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r>
                        <a:rPr lang="en-US" sz="2400" b="0" i="1" smtClean="0">
                          <a:latin typeface="Cambria Math" panose="02040503050406030204" pitchFamily="18" charset="0"/>
                        </a:rPr>
                        <m:t> :  </m:t>
                      </m:r>
                      <m:d>
                        <m:dPr>
                          <m:begChr m:val="["/>
                          <m:endChr m:val="]"/>
                          <m:ctrlPr>
                            <a:rPr lang="en-US" sz="2400" b="0" i="1" smtClean="0">
                              <a:latin typeface="Cambria Math" panose="02040503050406030204" pitchFamily="18" charset="0"/>
                            </a:rPr>
                          </m:ctrlPr>
                        </m:dPr>
                        <m:e>
                          <m:m>
                            <m:mPr>
                              <m:mcs>
                                <m:mc>
                                  <m:mcPr>
                                    <m:count m:val="1"/>
                                    <m:mcJc m:val="center"/>
                                  </m:mcPr>
                                </m:mc>
                              </m:mcs>
                              <m:ctrlPr>
                                <a:rPr lang="en-US" sz="2400" b="0" i="1" smtClean="0">
                                  <a:latin typeface="Cambria Math" panose="02040503050406030204" pitchFamily="18" charset="0"/>
                                </a:rPr>
                              </m:ctrlPr>
                            </m:mPr>
                            <m:mr>
                              <m:e>
                                <m:acc>
                                  <m:accPr>
                                    <m:chr m:val="̃"/>
                                    <m:ctrlPr>
                                      <a:rPr lang="en-US" sz="2400" b="0" i="1" smtClean="0">
                                        <a:latin typeface="Cambria Math" panose="02040503050406030204" pitchFamily="18" charset="0"/>
                                      </a:rPr>
                                    </m:ctrlPr>
                                  </m:accPr>
                                  <m:e>
                                    <m:r>
                                      <m:rPr>
                                        <m:brk m:alnAt="7"/>
                                      </m:rPr>
                                      <a:rPr lang="en-US" sz="2400" b="0" i="1" smtClean="0">
                                        <a:latin typeface="Cambria Math" panose="02040503050406030204" pitchFamily="18" charset="0"/>
                                      </a:rPr>
                                      <m:t>𝑥</m:t>
                                    </m:r>
                                  </m:e>
                                </m:acc>
                                <m:r>
                                  <a:rPr lang="en-US" sz="2400" b="0" i="1" smtClean="0">
                                    <a:latin typeface="Cambria Math" panose="02040503050406030204" pitchFamily="18" charset="0"/>
                                  </a:rPr>
                                  <m:t>=</m:t>
                                </m:r>
                                <m:r>
                                  <a:rPr lang="en-US" sz="2400" b="0" i="1" smtClean="0">
                                    <a:latin typeface="Cambria Math" panose="02040503050406030204" pitchFamily="18" charset="0"/>
                                  </a:rPr>
                                  <m:t>𝛼</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r>
                                      <a:rPr lang="en-US" sz="2400" b="0" i="1" smtClean="0">
                                        <a:latin typeface="Cambria Math" panose="02040503050406030204" pitchFamily="18" charset="0"/>
                                      </a:rPr>
                                      <m:t>𝛼</m:t>
                                    </m:r>
                                  </m:e>
                                </m:d>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e>
                            </m:mr>
                            <m:mr>
                              <m:e>
                                <m:r>
                                  <a:rPr lang="en-US" sz="2400" b="0" i="1" smtClean="0">
                                    <a:latin typeface="Cambria Math" panose="02040503050406030204" pitchFamily="18" charset="0"/>
                                  </a:rPr>
                                  <m:t>𝛼</m:t>
                                </m:r>
                                <m:r>
                                  <a:rPr lang="en-US" sz="2400" b="0" i="1" smtClean="0">
                                    <a:latin typeface="Cambria Math" panose="02040503050406030204" pitchFamily="18" charset="0"/>
                                  </a:rPr>
                                  <m:t>∼</m:t>
                                </m:r>
                                <m:r>
                                  <m:rPr>
                                    <m:sty m:val="p"/>
                                  </m:rPr>
                                  <a:rPr lang="en-US" sz="2400" b="0" i="0" smtClean="0">
                                    <a:latin typeface="Cambria Math" panose="02040503050406030204" pitchFamily="18" charset="0"/>
                                  </a:rPr>
                                  <m:t>Uniform</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0, 1</m:t>
                                    </m:r>
                                  </m:e>
                                </m:d>
                              </m:e>
                            </m:mr>
                            <m:m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r>
                                  <a:rPr lang="en-US" sz="2400" b="0" i="1" smtClean="0">
                                    <a:latin typeface="Cambria Math" panose="02040503050406030204" pitchFamily="18" charset="0"/>
                                  </a:rPr>
                                  <m:t>𝑃</m:t>
                                </m:r>
                              </m:e>
                            </m:mr>
                            <m:m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𝑥</m:t>
                                    </m:r>
                                  </m:e>
                                  <m:sub>
                                    <m:r>
                                      <a:rPr lang="en-US" sz="2400" b="0" i="1" smtClean="0">
                                        <a:latin typeface="Cambria Math" panose="02040503050406030204" pitchFamily="18" charset="0"/>
                                      </a:rPr>
                                      <m:t>2</m:t>
                                    </m:r>
                                  </m:sub>
                                </m:sSub>
                                <m:r>
                                  <a:rPr lang="en-US" sz="2400" b="0" i="1" smtClean="0">
                                    <a:latin typeface="Cambria Math" panose="02040503050406030204" pitchFamily="18" charset="0"/>
                                  </a:rPr>
                                  <m:t>∼</m:t>
                                </m:r>
                                <m:r>
                                  <a:rPr lang="en-US" sz="2400" b="0" i="1" smtClean="0">
                                    <a:latin typeface="Cambria Math" panose="02040503050406030204" pitchFamily="18" charset="0"/>
                                  </a:rPr>
                                  <m:t>𝑄</m:t>
                                </m:r>
                              </m:e>
                            </m:mr>
                          </m:m>
                        </m:e>
                      </m:d>
                    </m:oMath>
                  </m:oMathPara>
                </a14:m>
                <a:endParaRPr lang="en-RU" sz="2400" dirty="0"/>
              </a:p>
            </p:txBody>
          </p:sp>
        </mc:Choice>
        <mc:Fallback xmlns="">
          <p:sp>
            <p:nvSpPr>
              <p:cNvPr id="9" name="TextBox 8">
                <a:extLst>
                  <a:ext uri="{FF2B5EF4-FFF2-40B4-BE49-F238E27FC236}">
                    <a16:creationId xmlns:a16="http://schemas.microsoft.com/office/drawing/2014/main" id="{296BE94C-3721-0649-ACF0-4B1D533AECA9}"/>
                  </a:ext>
                </a:extLst>
              </p:cNvPr>
              <p:cNvSpPr txBox="1">
                <a:spLocks noRot="1" noChangeAspect="1" noMove="1" noResize="1" noEditPoints="1" noAdjustHandles="1" noChangeArrowheads="1" noChangeShapeType="1" noTextEdit="1"/>
              </p:cNvSpPr>
              <p:nvPr/>
            </p:nvSpPr>
            <p:spPr>
              <a:xfrm>
                <a:off x="7472575" y="4421773"/>
                <a:ext cx="3807196" cy="1459054"/>
              </a:xfrm>
              <a:prstGeom prst="rect">
                <a:avLst/>
              </a:prstGeom>
              <a:blipFill>
                <a:blip r:embed="rId5"/>
                <a:stretch>
                  <a:fillRect l="-1333" t="-870" b="-7826"/>
                </a:stretch>
              </a:blipFill>
            </p:spPr>
            <p:txBody>
              <a:bodyPr/>
              <a:lstStyle/>
              <a:p>
                <a:r>
                  <a:rPr lang="en-RU">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1EE3765-3034-B74C-B43F-1E66C5BDF4FB}"/>
                  </a:ext>
                </a:extLst>
              </p:cNvPr>
              <p:cNvSpPr txBox="1"/>
              <p:nvPr/>
            </p:nvSpPr>
            <p:spPr>
              <a:xfrm>
                <a:off x="1698850" y="5970984"/>
                <a:ext cx="5038367" cy="415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sz="2400" b="0" i="0" smtClean="0">
                          <a:latin typeface="Cambria Math" panose="02040503050406030204" pitchFamily="18" charset="0"/>
                        </a:rPr>
                        <m:t>GP</m:t>
                      </m:r>
                      <m:r>
                        <a:rPr lang="en-US" sz="2400" b="0" i="1" smtClean="0">
                          <a:latin typeface="Cambria Math" panose="02040503050406030204" pitchFamily="18" charset="0"/>
                        </a:rPr>
                        <m:t>=</m:t>
                      </m:r>
                      <m:r>
                        <a:rPr lang="en-US" sz="2400" b="0" i="1" smtClean="0">
                          <a:latin typeface="Cambria Math" panose="02040503050406030204" pitchFamily="18" charset="0"/>
                        </a:rPr>
                        <m:t>𝜆</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𝔼</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ℙ</m:t>
                              </m:r>
                            </m:e>
                            <m:sub>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𝑥</m:t>
                                  </m:r>
                                </m:e>
                              </m:acc>
                            </m:sub>
                          </m:sSub>
                        </m:sub>
                      </m:sSub>
                      <m:d>
                        <m:dPr>
                          <m:begChr m:val="["/>
                          <m:endChr m:val="]"/>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max</m:t>
                                  </m:r>
                                </m:fName>
                                <m:e>
                                  <m:d>
                                    <m:dPr>
                                      <m:ctrlPr>
                                        <a:rPr lang="en-US" sz="2400" i="1">
                                          <a:latin typeface="Cambria Math" panose="02040503050406030204" pitchFamily="18" charset="0"/>
                                        </a:rPr>
                                      </m:ctrlPr>
                                    </m:dPr>
                                    <m:e>
                                      <m:r>
                                        <a:rPr lang="en-US" sz="2400" b="0" i="1" smtClean="0">
                                          <a:latin typeface="Cambria Math" panose="02040503050406030204" pitchFamily="18" charset="0"/>
                                        </a:rPr>
                                        <m:t>0, </m:t>
                                      </m:r>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n-US" sz="2400">
                                                  <a:latin typeface="Cambria Math" panose="02040503050406030204" pitchFamily="18" charset="0"/>
                                                </a:rPr>
                                                <m:t>∇</m:t>
                                              </m:r>
                                            </m:e>
                                            <m:sub>
                                              <m:acc>
                                                <m:accPr>
                                                  <m:chr m:val="̃"/>
                                                  <m:ctrlPr>
                                                    <a:rPr lang="en-US" sz="2400" i="1">
                                                      <a:latin typeface="Cambria Math" panose="02040503050406030204" pitchFamily="18" charset="0"/>
                                                    </a:rPr>
                                                  </m:ctrlPr>
                                                </m:accPr>
                                                <m:e>
                                                  <m:r>
                                                    <a:rPr lang="en-US" sz="2400" i="1">
                                                      <a:latin typeface="Cambria Math" panose="02040503050406030204" pitchFamily="18" charset="0"/>
                                                    </a:rPr>
                                                    <m:t>𝑥</m:t>
                                                  </m:r>
                                                </m:e>
                                              </m:acc>
                                            </m:sub>
                                          </m:sSub>
                                          <m:r>
                                            <a:rPr lang="en-US" sz="2400" i="1">
                                              <a:latin typeface="Cambria Math" panose="02040503050406030204" pitchFamily="18" charset="0"/>
                                            </a:rPr>
                                            <m:t>𝑓</m:t>
                                          </m:r>
                                          <m:d>
                                            <m:dPr>
                                              <m:ctrlPr>
                                                <a:rPr lang="en-US" sz="2400" i="1">
                                                  <a:latin typeface="Cambria Math" panose="02040503050406030204" pitchFamily="18" charset="0"/>
                                                </a:rPr>
                                              </m:ctrlPr>
                                            </m:dPr>
                                            <m:e>
                                              <m:acc>
                                                <m:accPr>
                                                  <m:chr m:val="̃"/>
                                                  <m:ctrlPr>
                                                    <a:rPr lang="en-US" sz="2400" i="1">
                                                      <a:latin typeface="Cambria Math" panose="02040503050406030204" pitchFamily="18" charset="0"/>
                                                    </a:rPr>
                                                  </m:ctrlPr>
                                                </m:accPr>
                                                <m:e>
                                                  <m:r>
                                                    <a:rPr lang="en-US" sz="2400" i="1">
                                                      <a:latin typeface="Cambria Math" panose="02040503050406030204" pitchFamily="18" charset="0"/>
                                                    </a:rPr>
                                                    <m:t>𝑥</m:t>
                                                  </m:r>
                                                </m:e>
                                              </m:acc>
                                            </m:e>
                                          </m:d>
                                        </m:e>
                                      </m:d>
                                      <m:r>
                                        <a:rPr lang="en-US" sz="2400" i="1">
                                          <a:latin typeface="Cambria Math" panose="02040503050406030204" pitchFamily="18" charset="0"/>
                                        </a:rPr>
                                        <m:t>−1</m:t>
                                      </m:r>
                                    </m:e>
                                  </m:d>
                                </m:e>
                              </m:func>
                            </m:e>
                            <m:sup>
                              <m:r>
                                <a:rPr lang="en-US" sz="2400" b="0" i="1" smtClean="0">
                                  <a:latin typeface="Cambria Math" panose="02040503050406030204" pitchFamily="18" charset="0"/>
                                </a:rPr>
                                <m:t>2</m:t>
                              </m:r>
                            </m:sup>
                          </m:sSup>
                        </m:e>
                      </m:d>
                    </m:oMath>
                  </m:oMathPara>
                </a14:m>
                <a:endParaRPr lang="en-RU" sz="2400" dirty="0"/>
              </a:p>
            </p:txBody>
          </p:sp>
        </mc:Choice>
        <mc:Fallback xmlns="">
          <p:sp>
            <p:nvSpPr>
              <p:cNvPr id="10" name="TextBox 9">
                <a:extLst>
                  <a:ext uri="{FF2B5EF4-FFF2-40B4-BE49-F238E27FC236}">
                    <a16:creationId xmlns:a16="http://schemas.microsoft.com/office/drawing/2014/main" id="{E1EE3765-3034-B74C-B43F-1E66C5BDF4FB}"/>
                  </a:ext>
                </a:extLst>
              </p:cNvPr>
              <p:cNvSpPr txBox="1">
                <a:spLocks noRot="1" noChangeAspect="1" noMove="1" noResize="1" noEditPoints="1" noAdjustHandles="1" noChangeArrowheads="1" noChangeShapeType="1" noTextEdit="1"/>
              </p:cNvSpPr>
              <p:nvPr/>
            </p:nvSpPr>
            <p:spPr>
              <a:xfrm>
                <a:off x="1698850" y="5970984"/>
                <a:ext cx="5038367" cy="415114"/>
              </a:xfrm>
              <a:prstGeom prst="rect">
                <a:avLst/>
              </a:prstGeom>
              <a:blipFill>
                <a:blip r:embed="rId6"/>
                <a:stretch>
                  <a:fillRect l="-756" b="-17647"/>
                </a:stretch>
              </a:blipFill>
            </p:spPr>
            <p:txBody>
              <a:bodyPr/>
              <a:lstStyle/>
              <a:p>
                <a:r>
                  <a:rPr lang="en-RU">
                    <a:noFill/>
                  </a:rPr>
                  <a:t> </a:t>
                </a:r>
              </a:p>
            </p:txBody>
          </p:sp>
        </mc:Fallback>
      </mc:AlternateContent>
      <p:sp>
        <p:nvSpPr>
          <p:cNvPr id="11" name="TextBox 10">
            <a:extLst>
              <a:ext uri="{FF2B5EF4-FFF2-40B4-BE49-F238E27FC236}">
                <a16:creationId xmlns:a16="http://schemas.microsoft.com/office/drawing/2014/main" id="{CBB7080B-AB44-F543-B596-2990D469C821}"/>
              </a:ext>
            </a:extLst>
          </p:cNvPr>
          <p:cNvSpPr txBox="1"/>
          <p:nvPr/>
        </p:nvSpPr>
        <p:spPr>
          <a:xfrm>
            <a:off x="1121806" y="5453059"/>
            <a:ext cx="4862228" cy="461665"/>
          </a:xfrm>
          <a:prstGeom prst="rect">
            <a:avLst/>
          </a:prstGeom>
          <a:noFill/>
        </p:spPr>
        <p:txBody>
          <a:bodyPr wrap="none" rtlCol="0">
            <a:spAutoFit/>
          </a:bodyPr>
          <a:lstStyle/>
          <a:p>
            <a:r>
              <a:rPr lang="en-RU" sz="2400" dirty="0"/>
              <a:t>or alternatively (‘one-sided’ penalty):</a:t>
            </a:r>
          </a:p>
        </p:txBody>
      </p:sp>
      <p:sp>
        <p:nvSpPr>
          <p:cNvPr id="12" name="TextBox 11">
            <a:extLst>
              <a:ext uri="{FF2B5EF4-FFF2-40B4-BE49-F238E27FC236}">
                <a16:creationId xmlns:a16="http://schemas.microsoft.com/office/drawing/2014/main" id="{BCAC50EC-F846-1744-8BD1-2C99D58A6E7A}"/>
              </a:ext>
            </a:extLst>
          </p:cNvPr>
          <p:cNvSpPr txBox="1"/>
          <p:nvPr/>
        </p:nvSpPr>
        <p:spPr>
          <a:xfrm>
            <a:off x="5945500" y="6295940"/>
            <a:ext cx="6113468" cy="369332"/>
          </a:xfrm>
          <a:prstGeom prst="rect">
            <a:avLst/>
          </a:prstGeom>
          <a:noFill/>
        </p:spPr>
        <p:txBody>
          <a:bodyPr wrap="none" rtlCol="0">
            <a:spAutoFit/>
          </a:bodyPr>
          <a:lstStyle/>
          <a:p>
            <a:r>
              <a:rPr lang="en" dirty="0">
                <a:solidFill>
                  <a:schemeClr val="bg1">
                    <a:lumMod val="50000"/>
                  </a:schemeClr>
                </a:solidFill>
                <a:hlinkClick r:id="rId7">
                  <a:extLst>
                    <a:ext uri="{A12FA001-AC4F-418D-AE19-62706E023703}">
                      <ahyp:hlinkClr xmlns:ahyp="http://schemas.microsoft.com/office/drawing/2018/hyperlinkcolor" val="tx"/>
                    </a:ext>
                  </a:extLst>
                </a:hlinkClick>
              </a:rPr>
              <a:t>Ishaan </a:t>
            </a:r>
            <a:r>
              <a:rPr lang="en" dirty="0" err="1">
                <a:solidFill>
                  <a:schemeClr val="bg1">
                    <a:lumMod val="50000"/>
                  </a:schemeClr>
                </a:solidFill>
                <a:hlinkClick r:id="rId7">
                  <a:extLst>
                    <a:ext uri="{A12FA001-AC4F-418D-AE19-62706E023703}">
                      <ahyp:hlinkClr xmlns:ahyp="http://schemas.microsoft.com/office/drawing/2018/hyperlinkcolor" val="tx"/>
                    </a:ext>
                  </a:extLst>
                </a:hlinkClick>
              </a:rPr>
              <a:t>Gulrajani</a:t>
            </a:r>
            <a:r>
              <a:rPr lang="en" b="1" dirty="0" err="1">
                <a:solidFill>
                  <a:schemeClr val="bg1">
                    <a:lumMod val="50000"/>
                  </a:schemeClr>
                </a:solidFill>
                <a:hlinkClick r:id="rId7">
                  <a:extLst>
                    <a:ext uri="{A12FA001-AC4F-418D-AE19-62706E023703}">
                      <ahyp:hlinkClr xmlns:ahyp="http://schemas.microsoft.com/office/drawing/2018/hyperlinkcolor" val="tx"/>
                    </a:ext>
                  </a:extLst>
                </a:hlinkClick>
              </a:rPr>
              <a:t>Improved</a:t>
            </a:r>
            <a:r>
              <a:rPr lang="en" b="1" dirty="0">
                <a:solidFill>
                  <a:schemeClr val="bg1">
                    <a:lumMod val="50000"/>
                  </a:schemeClr>
                </a:solidFill>
                <a:hlinkClick r:id="rId7">
                  <a:extLst>
                    <a:ext uri="{A12FA001-AC4F-418D-AE19-62706E023703}">
                      <ahyp:hlinkClr xmlns:ahyp="http://schemas.microsoft.com/office/drawing/2018/hyperlinkcolor" val="tx"/>
                    </a:ext>
                  </a:extLst>
                </a:hlinkClick>
              </a:rPr>
              <a:t> Training of Wasserstein GANs</a:t>
            </a:r>
            <a:endParaRPr lang="en" b="1" dirty="0">
              <a:solidFill>
                <a:schemeClr val="bg1">
                  <a:lumMod val="50000"/>
                </a:schemeClr>
              </a:solidFill>
            </a:endParaRPr>
          </a:p>
        </p:txBody>
      </p:sp>
      <p:sp>
        <p:nvSpPr>
          <p:cNvPr id="13" name="Date Placeholder 3">
            <a:extLst>
              <a:ext uri="{FF2B5EF4-FFF2-40B4-BE49-F238E27FC236}">
                <a16:creationId xmlns:a16="http://schemas.microsoft.com/office/drawing/2014/main" id="{CC7A0EFB-7E65-6446-AC95-336393ED784C}"/>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4" name="Footer Placeholder 4">
            <a:extLst>
              <a:ext uri="{FF2B5EF4-FFF2-40B4-BE49-F238E27FC236}">
                <a16:creationId xmlns:a16="http://schemas.microsoft.com/office/drawing/2014/main" id="{ED5B836B-9E23-AB46-8CE5-22537BFB58D1}"/>
              </a:ext>
            </a:extLst>
          </p:cNvPr>
          <p:cNvSpPr>
            <a:spLocks noGrp="1"/>
          </p:cNvSpPr>
          <p:nvPr>
            <p:ph type="ftr" sz="quarter" idx="11"/>
          </p:nvPr>
        </p:nvSpPr>
        <p:spPr>
          <a:xfrm>
            <a:off x="192505" y="6492875"/>
            <a:ext cx="3767667" cy="365125"/>
          </a:xfrm>
        </p:spPr>
        <p:txBody>
          <a:bodyPr/>
          <a:lstStyle/>
          <a:p>
            <a:r>
              <a:rPr lang="en-GB" dirty="0"/>
              <a:t>D.. Derkach  Generative </a:t>
            </a:r>
            <a:r>
              <a:rPr lang="en-GB" dirty="0" err="1"/>
              <a:t>Modeling</a:t>
            </a:r>
            <a:endParaRPr lang="ru-RU" dirty="0"/>
          </a:p>
        </p:txBody>
      </p:sp>
      <p:sp>
        <p:nvSpPr>
          <p:cNvPr id="15" name="Slide Number Placeholder 5">
            <a:extLst>
              <a:ext uri="{FF2B5EF4-FFF2-40B4-BE49-F238E27FC236}">
                <a16:creationId xmlns:a16="http://schemas.microsoft.com/office/drawing/2014/main" id="{B9522658-E623-0C45-B4ED-23145F1536A5}"/>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56</a:t>
            </a:fld>
            <a:endParaRPr lang="ru-RU" dirty="0"/>
          </a:p>
        </p:txBody>
      </p:sp>
    </p:spTree>
    <p:extLst>
      <p:ext uri="{BB962C8B-B14F-4D97-AF65-F5344CB8AC3E}">
        <p14:creationId xmlns:p14="http://schemas.microsoft.com/office/powerpoint/2010/main" val="18640431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98C24D-FCB8-B241-A7C5-A60A316934F2}"/>
              </a:ext>
            </a:extLst>
          </p:cNvPr>
          <p:cNvSpPr>
            <a:spLocks noGrp="1"/>
          </p:cNvSpPr>
          <p:nvPr>
            <p:ph type="title"/>
          </p:nvPr>
        </p:nvSpPr>
        <p:spPr/>
        <p:txBody>
          <a:bodyPr/>
          <a:lstStyle/>
          <a:p>
            <a:r>
              <a:rPr lang="en" dirty="0"/>
              <a:t>WGAN: spectral normalization</a:t>
            </a:r>
            <a:endParaRPr lang="en" dirty="0">
              <a:effectLst/>
            </a:endParaRPr>
          </a:p>
        </p:txBody>
      </p:sp>
      <p:sp>
        <p:nvSpPr>
          <p:cNvPr id="7" name="TextBox 6">
            <a:extLst>
              <a:ext uri="{FF2B5EF4-FFF2-40B4-BE49-F238E27FC236}">
                <a16:creationId xmlns:a16="http://schemas.microsoft.com/office/drawing/2014/main" id="{C79974DB-0794-0E48-B093-0BEE1326E0E7}"/>
              </a:ext>
            </a:extLst>
          </p:cNvPr>
          <p:cNvSpPr txBox="1"/>
          <p:nvPr/>
        </p:nvSpPr>
        <p:spPr>
          <a:xfrm>
            <a:off x="3345395" y="6143805"/>
            <a:ext cx="8654100" cy="369332"/>
          </a:xfrm>
          <a:prstGeom prst="rect">
            <a:avLst/>
          </a:prstGeom>
          <a:noFill/>
        </p:spPr>
        <p:txBody>
          <a:bodyPr wrap="none" rtlCol="0">
            <a:spAutoFit/>
          </a:bodyPr>
          <a:lstStyle/>
          <a:p>
            <a:r>
              <a:rPr lang="en" dirty="0" err="1">
                <a:solidFill>
                  <a:schemeClr val="bg1">
                    <a:lumMod val="50000"/>
                  </a:schemeClr>
                </a:solidFill>
                <a:hlinkClick r:id="rId2">
                  <a:extLst>
                    <a:ext uri="{A12FA001-AC4F-418D-AE19-62706E023703}">
                      <ahyp:hlinkClr xmlns:ahyp="http://schemas.microsoft.com/office/drawing/2018/hyperlinkcolor" val="tx"/>
                    </a:ext>
                  </a:extLst>
                </a:hlinkClick>
              </a:rPr>
              <a:t>Miyato</a:t>
            </a:r>
            <a:r>
              <a:rPr lang="en" dirty="0">
                <a:solidFill>
                  <a:schemeClr val="bg1">
                    <a:lumMod val="50000"/>
                  </a:schemeClr>
                </a:solidFill>
                <a:hlinkClick r:id="rId2">
                  <a:extLst>
                    <a:ext uri="{A12FA001-AC4F-418D-AE19-62706E023703}">
                      <ahyp:hlinkClr xmlns:ahyp="http://schemas.microsoft.com/office/drawing/2018/hyperlinkcolor" val="tx"/>
                    </a:ext>
                  </a:extLst>
                </a:hlinkClick>
              </a:rPr>
              <a:t> et al. Spectral Normalization for Generative Adversarial Networks, ICLR 2018</a:t>
            </a:r>
            <a:endParaRPr lang="en" dirty="0">
              <a:solidFill>
                <a:schemeClr val="bg1">
                  <a:lumMod val="50000"/>
                </a:schemeClr>
              </a:solidFill>
              <a:effectLst/>
            </a:endParaRPr>
          </a:p>
        </p:txBody>
      </p:sp>
      <p:sp>
        <p:nvSpPr>
          <p:cNvPr id="11" name="Date Placeholder 3">
            <a:extLst>
              <a:ext uri="{FF2B5EF4-FFF2-40B4-BE49-F238E27FC236}">
                <a16:creationId xmlns:a16="http://schemas.microsoft.com/office/drawing/2014/main" id="{2C687C88-B698-D748-BFC2-1CEFEC426B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8F5BB19F-983D-8645-B4FC-727A3D953E52}"/>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4" name="Slide Number Placeholder 5">
            <a:extLst>
              <a:ext uri="{FF2B5EF4-FFF2-40B4-BE49-F238E27FC236}">
                <a16:creationId xmlns:a16="http://schemas.microsoft.com/office/drawing/2014/main" id="{AFFABF68-B125-A448-AA0A-B275F89FD917}"/>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57</a:t>
            </a:fld>
            <a:endParaRPr lang="ru-RU"/>
          </a:p>
        </p:txBody>
      </p:sp>
      <p:pic>
        <p:nvPicPr>
          <p:cNvPr id="2" name="Рисунок 1">
            <a:extLst>
              <a:ext uri="{FF2B5EF4-FFF2-40B4-BE49-F238E27FC236}">
                <a16:creationId xmlns:a16="http://schemas.microsoft.com/office/drawing/2014/main" id="{9AB4CDDC-32F3-FF4B-9FAA-A308C98DCB50}"/>
              </a:ext>
            </a:extLst>
          </p:cNvPr>
          <p:cNvPicPr>
            <a:picLocks noChangeAspect="1"/>
          </p:cNvPicPr>
          <p:nvPr/>
        </p:nvPicPr>
        <p:blipFill>
          <a:blip r:embed="rId3"/>
          <a:stretch>
            <a:fillRect/>
          </a:stretch>
        </p:blipFill>
        <p:spPr>
          <a:xfrm>
            <a:off x="1071292" y="1303255"/>
            <a:ext cx="3492500" cy="4724400"/>
          </a:xfrm>
          <a:prstGeom prst="rect">
            <a:avLst/>
          </a:prstGeom>
        </p:spPr>
      </p:pic>
      <p:pic>
        <p:nvPicPr>
          <p:cNvPr id="4" name="Рисунок 3">
            <a:extLst>
              <a:ext uri="{FF2B5EF4-FFF2-40B4-BE49-F238E27FC236}">
                <a16:creationId xmlns:a16="http://schemas.microsoft.com/office/drawing/2014/main" id="{A14C9AD2-75F6-2B4A-804C-50F2169BA07D}"/>
              </a:ext>
            </a:extLst>
          </p:cNvPr>
          <p:cNvPicPr>
            <a:picLocks noChangeAspect="1"/>
          </p:cNvPicPr>
          <p:nvPr/>
        </p:nvPicPr>
        <p:blipFill>
          <a:blip r:embed="rId4"/>
          <a:stretch>
            <a:fillRect/>
          </a:stretch>
        </p:blipFill>
        <p:spPr>
          <a:xfrm>
            <a:off x="5047585" y="1149447"/>
            <a:ext cx="7202266" cy="4994358"/>
          </a:xfrm>
          <a:prstGeom prst="rect">
            <a:avLst/>
          </a:prstGeom>
        </p:spPr>
      </p:pic>
    </p:spTree>
    <p:extLst>
      <p:ext uri="{BB962C8B-B14F-4D97-AF65-F5344CB8AC3E}">
        <p14:creationId xmlns:p14="http://schemas.microsoft.com/office/powerpoint/2010/main" val="23638500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98C24D-FCB8-B241-A7C5-A60A316934F2}"/>
              </a:ext>
            </a:extLst>
          </p:cNvPr>
          <p:cNvSpPr>
            <a:spLocks noGrp="1"/>
          </p:cNvSpPr>
          <p:nvPr>
            <p:ph type="title"/>
          </p:nvPr>
        </p:nvSpPr>
        <p:spPr/>
        <p:txBody>
          <a:bodyPr/>
          <a:lstStyle/>
          <a:p>
            <a:r>
              <a:rPr lang="en" dirty="0"/>
              <a:t>WGAN: problems </a:t>
            </a:r>
            <a:endParaRPr lang="en" dirty="0">
              <a:effectLst/>
            </a:endParaRPr>
          </a:p>
        </p:txBody>
      </p:sp>
      <p:sp>
        <p:nvSpPr>
          <p:cNvPr id="11" name="Date Placeholder 3">
            <a:extLst>
              <a:ext uri="{FF2B5EF4-FFF2-40B4-BE49-F238E27FC236}">
                <a16:creationId xmlns:a16="http://schemas.microsoft.com/office/drawing/2014/main" id="{2C687C88-B698-D748-BFC2-1CEFEC426B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8F5BB19F-983D-8645-B4FC-727A3D953E52}"/>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4" name="Slide Number Placeholder 5">
            <a:extLst>
              <a:ext uri="{FF2B5EF4-FFF2-40B4-BE49-F238E27FC236}">
                <a16:creationId xmlns:a16="http://schemas.microsoft.com/office/drawing/2014/main" id="{AFFABF68-B125-A448-AA0A-B275F89FD917}"/>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58</a:t>
            </a:fld>
            <a:endParaRPr lang="ru-RU"/>
          </a:p>
        </p:txBody>
      </p:sp>
      <p:pic>
        <p:nvPicPr>
          <p:cNvPr id="5" name="Рисунок 4">
            <a:extLst>
              <a:ext uri="{FF2B5EF4-FFF2-40B4-BE49-F238E27FC236}">
                <a16:creationId xmlns:a16="http://schemas.microsoft.com/office/drawing/2014/main" id="{697856D2-72C3-5243-ABB8-08D308B46F7A}"/>
              </a:ext>
            </a:extLst>
          </p:cNvPr>
          <p:cNvPicPr>
            <a:picLocks noChangeAspect="1"/>
          </p:cNvPicPr>
          <p:nvPr/>
        </p:nvPicPr>
        <p:blipFill>
          <a:blip r:embed="rId2"/>
          <a:stretch>
            <a:fillRect/>
          </a:stretch>
        </p:blipFill>
        <p:spPr>
          <a:xfrm>
            <a:off x="965693" y="838035"/>
            <a:ext cx="10260613" cy="5012174"/>
          </a:xfrm>
          <a:prstGeom prst="rect">
            <a:avLst/>
          </a:prstGeom>
        </p:spPr>
      </p:pic>
      <p:sp>
        <p:nvSpPr>
          <p:cNvPr id="12" name="TextBox 11">
            <a:extLst>
              <a:ext uri="{FF2B5EF4-FFF2-40B4-BE49-F238E27FC236}">
                <a16:creationId xmlns:a16="http://schemas.microsoft.com/office/drawing/2014/main" id="{8AA81124-A6B3-404E-815E-07E992C6575A}"/>
              </a:ext>
            </a:extLst>
          </p:cNvPr>
          <p:cNvSpPr txBox="1"/>
          <p:nvPr/>
        </p:nvSpPr>
        <p:spPr>
          <a:xfrm>
            <a:off x="3345395" y="6143805"/>
            <a:ext cx="8994001" cy="369332"/>
          </a:xfrm>
          <a:prstGeom prst="rect">
            <a:avLst/>
          </a:prstGeom>
          <a:noFill/>
        </p:spPr>
        <p:txBody>
          <a:bodyPr wrap="none" rtlCol="0">
            <a:spAutoFit/>
          </a:bodyPr>
          <a:lstStyle/>
          <a:p>
            <a:r>
              <a:rPr lang="ru-RU" dirty="0" err="1">
                <a:solidFill>
                  <a:schemeClr val="bg1">
                    <a:lumMod val="50000"/>
                  </a:schemeClr>
                </a:solidFill>
                <a:hlinkClick r:id="rId3">
                  <a:extLst>
                    <a:ext uri="{A12FA001-AC4F-418D-AE19-62706E023703}">
                      <ahyp:hlinkClr xmlns:ahyp="http://schemas.microsoft.com/office/drawing/2018/hyperlinkcolor" val="tx"/>
                    </a:ext>
                  </a:extLst>
                </a:hlinkClick>
              </a:rPr>
              <a:t>M</a:t>
            </a:r>
            <a:r>
              <a:rPr lang="ru-RU" dirty="0">
                <a:solidFill>
                  <a:schemeClr val="bg1">
                    <a:lumMod val="50000"/>
                  </a:schemeClr>
                </a:solidFill>
                <a:hlinkClick r:id="rId3">
                  <a:extLst>
                    <a:ext uri="{A12FA001-AC4F-418D-AE19-62706E023703}">
                      <ahyp:hlinkClr xmlns:ahyp="http://schemas.microsoft.com/office/drawing/2018/hyperlinkcolor" val="tx"/>
                    </a:ext>
                  </a:extLst>
                </a:hlinkClick>
              </a:rPr>
              <a:t>. </a:t>
            </a:r>
            <a:r>
              <a:rPr lang="ru-RU" dirty="0" err="1">
                <a:solidFill>
                  <a:schemeClr val="bg1">
                    <a:lumMod val="50000"/>
                  </a:schemeClr>
                </a:solidFill>
                <a:hlinkClick r:id="rId3">
                  <a:extLst>
                    <a:ext uri="{A12FA001-AC4F-418D-AE19-62706E023703}">
                      <ahyp:hlinkClr xmlns:ahyp="http://schemas.microsoft.com/office/drawing/2018/hyperlinkcolor" val="tx"/>
                    </a:ext>
                  </a:extLst>
                </a:hlinkClick>
              </a:rPr>
              <a:t>Bellemare</a:t>
            </a:r>
            <a:r>
              <a:rPr lang="en-US" dirty="0">
                <a:solidFill>
                  <a:schemeClr val="bg1">
                    <a:lumMod val="50000"/>
                  </a:schemeClr>
                </a:solidFill>
                <a:hlinkClick r:id="rId3">
                  <a:extLst>
                    <a:ext uri="{A12FA001-AC4F-418D-AE19-62706E023703}">
                      <ahyp:hlinkClr xmlns:ahyp="http://schemas.microsoft.com/office/drawing/2018/hyperlinkcolor" val="tx"/>
                    </a:ext>
                  </a:extLst>
                </a:hlinkClick>
              </a:rPr>
              <a:t> et al. The Cramer Distance as a Solution to Biased Wasserstein Gradients</a:t>
            </a:r>
            <a:endParaRPr lang="ru-RU" dirty="0">
              <a:solidFill>
                <a:schemeClr val="bg1">
                  <a:lumMod val="50000"/>
                </a:schemeClr>
              </a:solidFill>
            </a:endParaRPr>
          </a:p>
        </p:txBody>
      </p:sp>
    </p:spTree>
    <p:extLst>
      <p:ext uri="{BB962C8B-B14F-4D97-AF65-F5344CB8AC3E}">
        <p14:creationId xmlns:p14="http://schemas.microsoft.com/office/powerpoint/2010/main" val="3984354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98C24D-FCB8-B241-A7C5-A60A316934F2}"/>
              </a:ext>
            </a:extLst>
          </p:cNvPr>
          <p:cNvSpPr>
            <a:spLocks noGrp="1"/>
          </p:cNvSpPr>
          <p:nvPr>
            <p:ph type="title"/>
          </p:nvPr>
        </p:nvSpPr>
        <p:spPr/>
        <p:txBody>
          <a:bodyPr/>
          <a:lstStyle/>
          <a:p>
            <a:r>
              <a:rPr lang="en" dirty="0"/>
              <a:t>Conclusions</a:t>
            </a:r>
            <a:endParaRPr lang="en" dirty="0">
              <a:effectLst/>
            </a:endParaRPr>
          </a:p>
        </p:txBody>
      </p:sp>
      <p:sp>
        <p:nvSpPr>
          <p:cNvPr id="11" name="Date Placeholder 3">
            <a:extLst>
              <a:ext uri="{FF2B5EF4-FFF2-40B4-BE49-F238E27FC236}">
                <a16:creationId xmlns:a16="http://schemas.microsoft.com/office/drawing/2014/main" id="{2C687C88-B698-D748-BFC2-1CEFEC426B39}"/>
              </a:ext>
            </a:extLst>
          </p:cNvPr>
          <p:cNvSpPr>
            <a:spLocks noGrp="1"/>
          </p:cNvSpPr>
          <p:nvPr>
            <p:ph type="dt" sz="half" idx="10"/>
          </p:nvPr>
        </p:nvSpPr>
        <p:spPr>
          <a:xfrm>
            <a:off x="5220393" y="6492875"/>
            <a:ext cx="1751214" cy="365125"/>
          </a:xfrm>
        </p:spPr>
        <p:txBody>
          <a:bodyPr/>
          <a:lstStyle/>
          <a:p>
            <a:r>
              <a:rPr lang="en" dirty="0"/>
              <a:t>November 2021</a:t>
            </a:r>
            <a:endParaRPr lang="ru-RU" dirty="0"/>
          </a:p>
        </p:txBody>
      </p:sp>
      <p:sp>
        <p:nvSpPr>
          <p:cNvPr id="13" name="Footer Placeholder 4">
            <a:extLst>
              <a:ext uri="{FF2B5EF4-FFF2-40B4-BE49-F238E27FC236}">
                <a16:creationId xmlns:a16="http://schemas.microsoft.com/office/drawing/2014/main" id="{8F5BB19F-983D-8645-B4FC-727A3D953E52}"/>
              </a:ext>
            </a:extLst>
          </p:cNvPr>
          <p:cNvSpPr>
            <a:spLocks noGrp="1"/>
          </p:cNvSpPr>
          <p:nvPr>
            <p:ph type="ftr" sz="quarter" idx="11"/>
          </p:nvPr>
        </p:nvSpPr>
        <p:spPr>
          <a:xfrm>
            <a:off x="192505" y="6492875"/>
            <a:ext cx="3767667" cy="365125"/>
          </a:xfrm>
        </p:spPr>
        <p:txBody>
          <a:bodyPr/>
          <a:lstStyle/>
          <a:p>
            <a:r>
              <a:rPr lang="en-GB"/>
              <a:t>D.. Derkach  Generative </a:t>
            </a:r>
            <a:r>
              <a:rPr lang="en-GB" err="1"/>
              <a:t>Modeling</a:t>
            </a:r>
            <a:endParaRPr lang="ru-RU"/>
          </a:p>
        </p:txBody>
      </p:sp>
      <p:sp>
        <p:nvSpPr>
          <p:cNvPr id="14" name="Slide Number Placeholder 5">
            <a:extLst>
              <a:ext uri="{FF2B5EF4-FFF2-40B4-BE49-F238E27FC236}">
                <a16:creationId xmlns:a16="http://schemas.microsoft.com/office/drawing/2014/main" id="{AFFABF68-B125-A448-AA0A-B275F89FD917}"/>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pPr/>
              <a:t>59</a:t>
            </a:fld>
            <a:endParaRPr lang="ru-RU"/>
          </a:p>
        </p:txBody>
      </p:sp>
      <p:sp>
        <p:nvSpPr>
          <p:cNvPr id="7" name="Content Placeholder 1">
            <a:extLst>
              <a:ext uri="{FF2B5EF4-FFF2-40B4-BE49-F238E27FC236}">
                <a16:creationId xmlns:a16="http://schemas.microsoft.com/office/drawing/2014/main" id="{1465F30D-9A88-D546-B341-997658EC0E59}"/>
              </a:ext>
            </a:extLst>
          </p:cNvPr>
          <p:cNvSpPr>
            <a:spLocks noGrp="1"/>
          </p:cNvSpPr>
          <p:nvPr>
            <p:ph idx="1"/>
          </p:nvPr>
        </p:nvSpPr>
        <p:spPr>
          <a:xfrm>
            <a:off x="625642" y="952468"/>
            <a:ext cx="10700449" cy="5093462"/>
          </a:xfrm>
        </p:spPr>
        <p:txBody>
          <a:bodyPr>
            <a:noAutofit/>
          </a:bodyPr>
          <a:lstStyle/>
          <a:p>
            <a:r>
              <a:rPr lang="en-US" dirty="0"/>
              <a:t>WGAN is a power generative model. </a:t>
            </a:r>
          </a:p>
          <a:p>
            <a:r>
              <a:rPr lang="en-US" dirty="0"/>
              <a:t>Simpler training procedure but need to control Lipschitz continuity </a:t>
            </a:r>
          </a:p>
          <a:p>
            <a:r>
              <a:rPr lang="en-US" dirty="0"/>
              <a:t> Several ideas how do this. </a:t>
            </a:r>
          </a:p>
          <a:p>
            <a:r>
              <a:rPr lang="en-US" dirty="0"/>
              <a:t>Still problems:</a:t>
            </a:r>
          </a:p>
          <a:p>
            <a:pPr lvl="1"/>
            <a:r>
              <a:rPr lang="en" dirty="0"/>
              <a:t>Kantorovich-Rubinstein duality only mimicked; </a:t>
            </a:r>
          </a:p>
          <a:p>
            <a:pPr lvl="1"/>
            <a:r>
              <a:rPr lang="en" dirty="0"/>
              <a:t>gradient is stuck near solutions.</a:t>
            </a:r>
          </a:p>
        </p:txBody>
      </p:sp>
    </p:spTree>
    <p:extLst>
      <p:ext uri="{BB962C8B-B14F-4D97-AF65-F5344CB8AC3E}">
        <p14:creationId xmlns:p14="http://schemas.microsoft.com/office/powerpoint/2010/main" val="373174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D482727E-8510-5F4B-8904-4D776FCF3B82}"/>
                  </a:ext>
                </a:extLst>
              </p:cNvPr>
              <p:cNvSpPr>
                <a:spLocks noGrp="1"/>
              </p:cNvSpPr>
              <p:nvPr>
                <p:ph type="title"/>
              </p:nvPr>
            </p:nvSpPr>
            <p:spPr/>
            <p:txBody>
              <a:bodyPr/>
              <a:lstStyle/>
              <a:p>
                <a:r>
                  <a:rPr lang="en-US" dirty="0">
                    <a:cs typeface="Myanmar Text" panose="020B0502040204020203" pitchFamily="34" charset="0"/>
                  </a:rPr>
                  <a:t>Reminder: </a:t>
                </a:r>
                <a14:m>
                  <m:oMath xmlns:m="http://schemas.openxmlformats.org/officeDocument/2006/math">
                    <m:r>
                      <a:rPr lang="en-US" i="1" dirty="0" smtClean="0">
                        <a:latin typeface="Cambria Math" panose="02040503050406030204" pitchFamily="18" charset="0"/>
                        <a:cs typeface="Myanmar Text" panose="020B0502040204020203" pitchFamily="34" charset="0"/>
                      </a:rPr>
                      <m:t>𝑓</m:t>
                    </m:r>
                  </m:oMath>
                </a14:m>
                <a:r>
                  <a:rPr lang="en-US" dirty="0">
                    <a:cs typeface="Myanmar Text" panose="020B0502040204020203" pitchFamily="34" charset="0"/>
                  </a:rPr>
                  <a:t>-divergence</a:t>
                </a:r>
                <a:r>
                  <a:rPr lang="ru-RU" dirty="0">
                    <a:cs typeface="Myanmar Text" panose="020B0502040204020203" pitchFamily="34" charset="0"/>
                  </a:rPr>
                  <a:t> </a:t>
                </a:r>
                <a:r>
                  <a:rPr lang="en-US" dirty="0">
                    <a:cs typeface="Myanmar Text" panose="020B0502040204020203" pitchFamily="34" charset="0"/>
                  </a:rPr>
                  <a:t>Convergence</a:t>
                </a:r>
                <a:endParaRPr lang="en-RU"/>
              </a:p>
            </p:txBody>
          </p:sp>
        </mc:Choice>
        <mc:Fallback xmlns="">
          <p:sp>
            <p:nvSpPr>
              <p:cNvPr id="3" name="Title 2">
                <a:extLst>
                  <a:ext uri="{FF2B5EF4-FFF2-40B4-BE49-F238E27FC236}">
                    <a16:creationId xmlns:a16="http://schemas.microsoft.com/office/drawing/2014/main" id="{D482727E-8510-5F4B-8904-4D776FCF3B82}"/>
                  </a:ext>
                </a:extLst>
              </p:cNvPr>
              <p:cNvSpPr>
                <a:spLocks noGrp="1" noRot="1" noChangeAspect="1" noMove="1" noResize="1" noEditPoints="1" noAdjustHandles="1" noChangeArrowheads="1" noChangeShapeType="1" noTextEdit="1"/>
              </p:cNvSpPr>
              <p:nvPr>
                <p:ph type="title"/>
              </p:nvPr>
            </p:nvSpPr>
            <p:spPr>
              <a:blipFill>
                <a:blip r:embed="rId2"/>
                <a:stretch>
                  <a:fillRect l="-2151" t="-19672" b="-34426"/>
                </a:stretch>
              </a:blipFill>
            </p:spPr>
            <p:txBody>
              <a:bodyPr/>
              <a:lstStyle/>
              <a:p>
                <a:r>
                  <a:rPr lang="ru-RU">
                    <a:noFill/>
                  </a:rPr>
                  <a:t> </a:t>
                </a:r>
              </a:p>
            </p:txBody>
          </p:sp>
        </mc:Fallback>
      </mc:AlternateContent>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dirty="0"/>
              <a:t>D.. Derkach  Generative </a:t>
            </a:r>
            <a:r>
              <a:rPr lang="en-GB" dirty="0" err="1"/>
              <a:t>Modeling</a:t>
            </a:r>
            <a:endParaRPr lang="ru-RU" dirty="0"/>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6</a:t>
            </a:fld>
            <a:endParaRPr lang="ru-RU"/>
          </a:p>
        </p:txBody>
      </p:sp>
      <mc:AlternateContent xmlns:mc="http://schemas.openxmlformats.org/markup-compatibility/2006" xmlns:a14="http://schemas.microsoft.com/office/drawing/2010/main">
        <mc:Choice Requires="a14">
          <p:sp>
            <p:nvSpPr>
              <p:cNvPr id="7" name="Content Placeholder 1">
                <a:extLst>
                  <a:ext uri="{FF2B5EF4-FFF2-40B4-BE49-F238E27FC236}">
                    <a16:creationId xmlns:a16="http://schemas.microsoft.com/office/drawing/2014/main" id="{EF21EAB8-F4B8-3B43-8E76-4EA698010F50}"/>
                  </a:ext>
                </a:extLst>
              </p:cNvPr>
              <p:cNvSpPr>
                <a:spLocks noGrp="1"/>
              </p:cNvSpPr>
              <p:nvPr>
                <p:ph idx="1"/>
              </p:nvPr>
            </p:nvSpPr>
            <p:spPr>
              <a:xfrm>
                <a:off x="508002" y="1422110"/>
                <a:ext cx="10344028" cy="4546204"/>
              </a:xfrm>
            </p:spPr>
            <p:txBody>
              <a:bodyPr>
                <a:noAutofit/>
              </a:bodyPr>
              <a:lstStyle/>
              <a:p>
                <a:r>
                  <a:rPr lang="en-US" dirty="0"/>
                  <a:t>For convex </a:t>
                </a:r>
                <a14:m>
                  <m:oMath xmlns:m="http://schemas.openxmlformats.org/officeDocument/2006/math">
                    <m:r>
                      <a:rPr lang="en-US" b="0" i="1" smtClean="0">
                        <a:latin typeface="Cambria Math" panose="02040503050406030204" pitchFamily="18" charset="0"/>
                      </a:rPr>
                      <m:t>𝑓</m:t>
                    </m:r>
                    <m:r>
                      <a:rPr lang="en-US" b="0" i="1" smtClean="0">
                        <a:latin typeface="Cambria Math" panose="02040503050406030204" pitchFamily="18" charset="0"/>
                      </a:rPr>
                      <m:t>(.)</m:t>
                    </m:r>
                  </m:oMath>
                </a14:m>
                <a:r>
                  <a:rPr lang="en-US" dirty="0"/>
                  <a:t>, </a:t>
                </a:r>
                <a14:m>
                  <m:oMath xmlns:m="http://schemas.openxmlformats.org/officeDocument/2006/math">
                    <m:r>
                      <a:rPr lang="en-US" i="1" dirty="0" smtClean="0">
                        <a:latin typeface="Cambria Math" panose="02040503050406030204" pitchFamily="18" charset="0"/>
                      </a:rPr>
                      <m:t>𝑃</m:t>
                    </m:r>
                  </m:oMath>
                </a14:m>
                <a:r>
                  <a:rPr lang="en-US" dirty="0"/>
                  <a:t> and </a:t>
                </a:r>
                <a14:m>
                  <m:oMath xmlns:m="http://schemas.openxmlformats.org/officeDocument/2006/math">
                    <m:r>
                      <a:rPr lang="en-US" i="1" dirty="0" smtClean="0">
                        <a:latin typeface="Cambria Math" panose="02040503050406030204" pitchFamily="18" charset="0"/>
                      </a:rPr>
                      <m:t>𝑄</m:t>
                    </m:r>
                  </m:oMath>
                </a14:m>
                <a:r>
                  <a:rPr lang="en-US" dirty="0"/>
                  <a:t> some distributions, we define </a:t>
                </a:r>
                <a14:m>
                  <m:oMath xmlns:m="http://schemas.openxmlformats.org/officeDocument/2006/math">
                    <m:r>
                      <a:rPr lang="en-US" b="0" i="1" smtClean="0">
                        <a:latin typeface="Cambria Math" panose="02040503050406030204" pitchFamily="18" charset="0"/>
                      </a:rPr>
                      <m:t>𝑓</m:t>
                    </m:r>
                  </m:oMath>
                </a14:m>
                <a:r>
                  <a:rPr lang="en-US" dirty="0"/>
                  <a:t>-divergence:</a:t>
                </a:r>
              </a:p>
              <a:p>
                <a:endParaRPr lang="en-US" dirty="0"/>
              </a:p>
              <a:p>
                <a:endParaRPr lang="en-US" dirty="0"/>
              </a:p>
              <a:p>
                <a:pPr marL="309600" indent="0">
                  <a:buNone/>
                </a:pPr>
                <a:endParaRPr lang="en-US" dirty="0"/>
              </a:p>
              <a:p>
                <a:pPr marL="309600" indent="0">
                  <a:buNone/>
                </a:pPr>
                <a:endParaRPr lang="en-US" dirty="0"/>
              </a:p>
              <a:p>
                <a:endParaRPr lang="en-US" dirty="0"/>
              </a:p>
              <a:p>
                <a:endParaRPr lang="en-US" dirty="0"/>
              </a:p>
            </p:txBody>
          </p:sp>
        </mc:Choice>
        <mc:Fallback xmlns="">
          <p:sp>
            <p:nvSpPr>
              <p:cNvPr id="7" name="Content Placeholder 1">
                <a:extLst>
                  <a:ext uri="{FF2B5EF4-FFF2-40B4-BE49-F238E27FC236}">
                    <a16:creationId xmlns:a16="http://schemas.microsoft.com/office/drawing/2014/main" id="{EF21EAB8-F4B8-3B43-8E76-4EA698010F50}"/>
                  </a:ext>
                </a:extLst>
              </p:cNvPr>
              <p:cNvSpPr>
                <a:spLocks noGrp="1" noRot="1" noChangeAspect="1" noMove="1" noResize="1" noEditPoints="1" noAdjustHandles="1" noChangeArrowheads="1" noChangeShapeType="1" noTextEdit="1"/>
              </p:cNvSpPr>
              <p:nvPr>
                <p:ph idx="1"/>
              </p:nvPr>
            </p:nvSpPr>
            <p:spPr>
              <a:xfrm>
                <a:off x="508002" y="1422110"/>
                <a:ext cx="10344028" cy="4546204"/>
              </a:xfrm>
              <a:blipFill>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Прямоугольник 8">
                <a:extLst>
                  <a:ext uri="{FF2B5EF4-FFF2-40B4-BE49-F238E27FC236}">
                    <a16:creationId xmlns:a16="http://schemas.microsoft.com/office/drawing/2014/main" id="{7D002258-9EA4-6047-8A8A-9F135177475A}"/>
                  </a:ext>
                </a:extLst>
              </p:cNvPr>
              <p:cNvSpPr/>
              <p:nvPr/>
            </p:nvSpPr>
            <p:spPr>
              <a:xfrm>
                <a:off x="3225532" y="2083303"/>
                <a:ext cx="5740935" cy="683329"/>
              </a:xfrm>
              <a:prstGeom prst="rect">
                <a:avLst/>
              </a:prstGeom>
              <a:ln w="38100">
                <a:solidFill>
                  <a:schemeClr val="accent1"/>
                </a:solidFill>
              </a:ln>
            </p:spPr>
            <p:txBody>
              <a:bodyPr wrap="square">
                <a:spAutoFit/>
              </a:bodyPr>
              <a:lstStyle/>
              <a:p>
                <a:pPr marL="309600" indent="0" algn="ctr">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𝑓</m:t>
                        </m:r>
                      </m:sub>
                    </m:sSub>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m:t>
                    </m:r>
                    <m:d>
                      <m:dPr>
                        <m:begChr m:val="|"/>
                        <m:ctrlPr>
                          <a:rPr lang="en-US" sz="2400" i="1">
                            <a:latin typeface="Cambria Math" panose="02040503050406030204" pitchFamily="18" charset="0"/>
                          </a:rPr>
                        </m:ctrlPr>
                      </m:dPr>
                      <m:e>
                        <m:r>
                          <a:rPr lang="en-US" sz="2400" i="1">
                            <a:latin typeface="Cambria Math" panose="02040503050406030204" pitchFamily="18" charset="0"/>
                          </a:rPr>
                          <m:t>𝑄</m:t>
                        </m:r>
                      </m:e>
                    </m:d>
                    <m:r>
                      <a:rPr lang="en-US" sz="2400" i="1">
                        <a:latin typeface="Cambria Math" panose="02040503050406030204" pitchFamily="18" charset="0"/>
                      </a:rPr>
                      <m:t>=</m:t>
                    </m:r>
                    <m:nary>
                      <m:naryPr>
                        <m:subHide m:val="on"/>
                        <m:supHide m:val="on"/>
                        <m:ctrlPr>
                          <a:rPr lang="en-US" sz="2400" i="1">
                            <a:latin typeface="Cambria Math" panose="02040503050406030204" pitchFamily="18" charset="0"/>
                          </a:rPr>
                        </m:ctrlPr>
                      </m:naryPr>
                      <m:sub/>
                      <m:sup/>
                      <m:e>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𝑓</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𝑥</m:t>
                                    </m:r>
                                  </m:e>
                                </m:d>
                              </m:num>
                              <m:den>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den>
                            </m:f>
                          </m:e>
                        </m:d>
                        <m:r>
                          <a:rPr lang="en-US" sz="2400" i="1">
                            <a:latin typeface="Cambria Math" panose="02040503050406030204" pitchFamily="18" charset="0"/>
                          </a:rPr>
                          <m:t>𝑑𝑥</m:t>
                        </m:r>
                      </m:e>
                    </m:nary>
                  </m:oMath>
                </a14:m>
                <a:r>
                  <a:rPr lang="en-US" sz="2400" dirty="0"/>
                  <a:t>.</a:t>
                </a:r>
              </a:p>
            </p:txBody>
          </p:sp>
        </mc:Choice>
        <mc:Fallback xmlns="">
          <p:sp>
            <p:nvSpPr>
              <p:cNvPr id="9" name="Прямоугольник 8">
                <a:extLst>
                  <a:ext uri="{FF2B5EF4-FFF2-40B4-BE49-F238E27FC236}">
                    <a16:creationId xmlns:a16="http://schemas.microsoft.com/office/drawing/2014/main" id="{7D002258-9EA4-6047-8A8A-9F135177475A}"/>
                  </a:ext>
                </a:extLst>
              </p:cNvPr>
              <p:cNvSpPr>
                <a:spLocks noRot="1" noChangeAspect="1" noMove="1" noResize="1" noEditPoints="1" noAdjustHandles="1" noChangeArrowheads="1" noChangeShapeType="1" noTextEdit="1"/>
              </p:cNvSpPr>
              <p:nvPr/>
            </p:nvSpPr>
            <p:spPr>
              <a:xfrm>
                <a:off x="3225532" y="2083303"/>
                <a:ext cx="5740935" cy="683329"/>
              </a:xfrm>
              <a:prstGeom prst="rect">
                <a:avLst/>
              </a:prstGeom>
              <a:blipFill>
                <a:blip r:embed="rId4"/>
                <a:stretch>
                  <a:fillRect t="-84483" b="-132759"/>
                </a:stretch>
              </a:blipFill>
              <a:ln w="38100">
                <a:solidFill>
                  <a:schemeClr val="accent1"/>
                </a:solidFill>
              </a:ln>
            </p:spPr>
            <p:txBody>
              <a:bodyPr/>
              <a:lstStyle/>
              <a:p>
                <a:r>
                  <a:rPr lang="ru-RU">
                    <a:noFill/>
                  </a:rPr>
                  <a:t> </a:t>
                </a:r>
              </a:p>
            </p:txBody>
          </p:sp>
        </mc:Fallback>
      </mc:AlternateContent>
      <p:pic>
        <p:nvPicPr>
          <p:cNvPr id="8" name="Рисунок 7">
            <a:extLst>
              <a:ext uri="{FF2B5EF4-FFF2-40B4-BE49-F238E27FC236}">
                <a16:creationId xmlns:a16="http://schemas.microsoft.com/office/drawing/2014/main" id="{49CD408C-A769-B44C-9C8A-ADEC6CB3ECCE}"/>
              </a:ext>
            </a:extLst>
          </p:cNvPr>
          <p:cNvPicPr>
            <a:picLocks noChangeAspect="1"/>
          </p:cNvPicPr>
          <p:nvPr/>
        </p:nvPicPr>
        <p:blipFill>
          <a:blip r:embed="rId5"/>
          <a:stretch>
            <a:fillRect/>
          </a:stretch>
        </p:blipFill>
        <p:spPr>
          <a:xfrm>
            <a:off x="2924123" y="3222020"/>
            <a:ext cx="6343752" cy="3563788"/>
          </a:xfrm>
          <a:prstGeom prst="rect">
            <a:avLst/>
          </a:prstGeom>
        </p:spPr>
      </p:pic>
      <p:grpSp>
        <p:nvGrpSpPr>
          <p:cNvPr id="10" name="Группа 9">
            <a:extLst>
              <a:ext uri="{FF2B5EF4-FFF2-40B4-BE49-F238E27FC236}">
                <a16:creationId xmlns:a16="http://schemas.microsoft.com/office/drawing/2014/main" id="{F04FF08C-6445-7749-82FD-5094D40F65CE}"/>
              </a:ext>
            </a:extLst>
          </p:cNvPr>
          <p:cNvGrpSpPr/>
          <p:nvPr/>
        </p:nvGrpSpPr>
        <p:grpSpPr>
          <a:xfrm>
            <a:off x="1621761" y="3226037"/>
            <a:ext cx="4452246" cy="3389670"/>
            <a:chOff x="608526" y="838035"/>
            <a:chExt cx="5487474" cy="4811063"/>
          </a:xfrm>
        </p:grpSpPr>
        <p:sp>
          <p:nvSpPr>
            <p:cNvPr id="11" name="Прямоугольник 10">
              <a:extLst>
                <a:ext uri="{FF2B5EF4-FFF2-40B4-BE49-F238E27FC236}">
                  <a16:creationId xmlns:a16="http://schemas.microsoft.com/office/drawing/2014/main" id="{C7A82C72-5346-7341-804F-A9F8B30ADEE3}"/>
                </a:ext>
              </a:extLst>
            </p:cNvPr>
            <p:cNvSpPr/>
            <p:nvPr/>
          </p:nvSpPr>
          <p:spPr>
            <a:xfrm>
              <a:off x="1653836" y="838035"/>
              <a:ext cx="4442164" cy="48110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2" name="Picture 2">
              <a:extLst>
                <a:ext uri="{FF2B5EF4-FFF2-40B4-BE49-F238E27FC236}">
                  <a16:creationId xmlns:a16="http://schemas.microsoft.com/office/drawing/2014/main" id="{7A945915-241E-7D48-AF4E-B8D18425F7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4138" y="2842907"/>
              <a:ext cx="4224337"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a:extLst>
                <a:ext uri="{FF2B5EF4-FFF2-40B4-BE49-F238E27FC236}">
                  <a16:creationId xmlns:a16="http://schemas.microsoft.com/office/drawing/2014/main" id="{88207809-3B05-564B-BE85-736746CBB63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526" y="3853003"/>
              <a:ext cx="5456178" cy="49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mc:AlternateContent xmlns:mc="http://schemas.openxmlformats.org/markup-compatibility/2006" xmlns:a14="http://schemas.microsoft.com/office/drawing/2010/main">
        <mc:Choice Requires="a14">
          <p:sp>
            <p:nvSpPr>
              <p:cNvPr id="14" name="Прямоугольник 13">
                <a:extLst>
                  <a:ext uri="{FF2B5EF4-FFF2-40B4-BE49-F238E27FC236}">
                    <a16:creationId xmlns:a16="http://schemas.microsoft.com/office/drawing/2014/main" id="{8A16A0AB-D9D9-1941-9935-6F03A3B44FD6}"/>
                  </a:ext>
                </a:extLst>
              </p:cNvPr>
              <p:cNvSpPr/>
              <p:nvPr/>
            </p:nvSpPr>
            <p:spPr>
              <a:xfrm>
                <a:off x="2924123" y="6427944"/>
                <a:ext cx="7667355" cy="461665"/>
              </a:xfrm>
              <a:prstGeom prst="rect">
                <a:avLst/>
              </a:prstGeom>
            </p:spPr>
            <p:txBody>
              <a:bodyPr wrap="none">
                <a:spAutoFit/>
              </a:bodyPr>
              <a:lstStyle/>
              <a:p>
                <a:r>
                  <a:rPr lang="en" sz="2400" dirty="0">
                    <a:latin typeface="TextbookNew-Light-Identity-H"/>
                  </a:rPr>
                  <a:t>To optimize </a:t>
                </a:r>
                <a14:m>
                  <m:oMath xmlns:m="http://schemas.openxmlformats.org/officeDocument/2006/math">
                    <m:r>
                      <a:rPr lang="en" sz="2400" i="1" dirty="0">
                        <a:latin typeface="Cambria Math" panose="02040503050406030204" pitchFamily="18" charset="0"/>
                      </a:rPr>
                      <m:t>𝑟𝐾𝐿</m:t>
                    </m:r>
                    <m:r>
                      <a:rPr lang="en" sz="2400" i="1" dirty="0">
                        <a:latin typeface="Cambria Math" panose="02040503050406030204" pitchFamily="18" charset="0"/>
                      </a:rPr>
                      <m:t> </m:t>
                    </m:r>
                  </m:oMath>
                </a14:m>
                <a:r>
                  <a:rPr lang="en" sz="2400" dirty="0">
                    <a:latin typeface="TextbookNew-Light-Identity-H"/>
                  </a:rPr>
                  <a:t> properly we need access to true PDF, </a:t>
                </a:r>
                <a:r>
                  <a:rPr lang="en" sz="2400" b="1" dirty="0">
                    <a:solidFill>
                      <a:schemeClr val="accent1"/>
                    </a:solidFill>
                    <a:latin typeface="CMMI12"/>
                  </a:rPr>
                  <a:t>p</a:t>
                </a:r>
                <a:r>
                  <a:rPr lang="en" sz="2400" b="1" dirty="0">
                    <a:solidFill>
                      <a:schemeClr val="accent1"/>
                    </a:solidFill>
                    <a:latin typeface="CMR12"/>
                  </a:rPr>
                  <a:t>(</a:t>
                </a:r>
                <a:r>
                  <a:rPr lang="en" sz="2400" b="1" dirty="0">
                    <a:solidFill>
                      <a:schemeClr val="accent1"/>
                    </a:solidFill>
                    <a:latin typeface="CMMI12"/>
                  </a:rPr>
                  <a:t>x</a:t>
                </a:r>
                <a:r>
                  <a:rPr lang="en" sz="2400" b="1" dirty="0">
                    <a:solidFill>
                      <a:schemeClr val="accent1"/>
                    </a:solidFill>
                    <a:latin typeface="CMR12"/>
                  </a:rPr>
                  <a:t>)</a:t>
                </a:r>
                <a:r>
                  <a:rPr lang="en" sz="2400" dirty="0">
                    <a:latin typeface="TextbookNew-Light-Identity-H"/>
                  </a:rPr>
                  <a:t>. </a:t>
                </a:r>
                <a:endParaRPr lang="en" sz="2400" dirty="0">
                  <a:effectLst/>
                </a:endParaRPr>
              </a:p>
            </p:txBody>
          </p:sp>
        </mc:Choice>
        <mc:Fallback xmlns="">
          <p:sp>
            <p:nvSpPr>
              <p:cNvPr id="14" name="Прямоугольник 13">
                <a:extLst>
                  <a:ext uri="{FF2B5EF4-FFF2-40B4-BE49-F238E27FC236}">
                    <a16:creationId xmlns:a16="http://schemas.microsoft.com/office/drawing/2014/main" id="{8A16A0AB-D9D9-1941-9935-6F03A3B44FD6}"/>
                  </a:ext>
                </a:extLst>
              </p:cNvPr>
              <p:cNvSpPr>
                <a:spLocks noRot="1" noChangeAspect="1" noMove="1" noResize="1" noEditPoints="1" noAdjustHandles="1" noChangeArrowheads="1" noChangeShapeType="1" noTextEdit="1"/>
              </p:cNvSpPr>
              <p:nvPr/>
            </p:nvSpPr>
            <p:spPr>
              <a:xfrm>
                <a:off x="2924123" y="6427944"/>
                <a:ext cx="7667355" cy="461665"/>
              </a:xfrm>
              <a:prstGeom prst="rect">
                <a:avLst/>
              </a:prstGeom>
              <a:blipFill>
                <a:blip r:embed="rId8"/>
                <a:stretch>
                  <a:fillRect l="-1325" t="-5263" r="-331" b="-28947"/>
                </a:stretch>
              </a:blipFill>
            </p:spPr>
            <p:txBody>
              <a:bodyPr/>
              <a:lstStyle/>
              <a:p>
                <a:r>
                  <a:rPr lang="ru-RU">
                    <a:noFill/>
                  </a:rPr>
                  <a:t> </a:t>
                </a:r>
              </a:p>
            </p:txBody>
          </p:sp>
        </mc:Fallback>
      </mc:AlternateContent>
    </p:spTree>
    <p:extLst>
      <p:ext uri="{BB962C8B-B14F-4D97-AF65-F5344CB8AC3E}">
        <p14:creationId xmlns:p14="http://schemas.microsoft.com/office/powerpoint/2010/main" val="4051052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82727E-8510-5F4B-8904-4D776FCF3B82}"/>
              </a:ext>
            </a:extLst>
          </p:cNvPr>
          <p:cNvSpPr>
            <a:spLocks noGrp="1"/>
          </p:cNvSpPr>
          <p:nvPr>
            <p:ph type="title"/>
          </p:nvPr>
        </p:nvSpPr>
        <p:spPr/>
        <p:txBody>
          <a:bodyPr/>
          <a:lstStyle/>
          <a:p>
            <a:r>
              <a:rPr lang="en-US" dirty="0">
                <a:cs typeface="Myanmar Text" panose="020B0502040204020203" pitchFamily="34" charset="0"/>
              </a:rPr>
              <a:t>Reminder: Variational Lower Bound</a:t>
            </a:r>
            <a:endParaRPr lang="en-RU"/>
          </a:p>
        </p:txBody>
      </p:sp>
      <p:sp>
        <p:nvSpPr>
          <p:cNvPr id="4" name="Date Placeholder 3">
            <a:extLst>
              <a:ext uri="{FF2B5EF4-FFF2-40B4-BE49-F238E27FC236}">
                <a16:creationId xmlns:a16="http://schemas.microsoft.com/office/drawing/2014/main" id="{7798DDE6-F262-E94A-BBD8-EAA56C3E2559}"/>
              </a:ext>
            </a:extLst>
          </p:cNvPr>
          <p:cNvSpPr>
            <a:spLocks noGrp="1"/>
          </p:cNvSpPr>
          <p:nvPr>
            <p:ph type="dt" sz="half" idx="10"/>
          </p:nvPr>
        </p:nvSpPr>
        <p:spPr/>
        <p:txBody>
          <a:bodyPr/>
          <a:lstStyle/>
          <a:p>
            <a:r>
              <a:rPr lang="en" dirty="0"/>
              <a:t>November 2021</a:t>
            </a:r>
            <a:endParaRPr lang="ru-RU" dirty="0"/>
          </a:p>
        </p:txBody>
      </p:sp>
      <p:sp>
        <p:nvSpPr>
          <p:cNvPr id="5" name="Footer Placeholder 4">
            <a:extLst>
              <a:ext uri="{FF2B5EF4-FFF2-40B4-BE49-F238E27FC236}">
                <a16:creationId xmlns:a16="http://schemas.microsoft.com/office/drawing/2014/main" id="{2245831C-8ED2-6B41-B3D1-67B8994A1381}"/>
              </a:ext>
            </a:extLst>
          </p:cNvPr>
          <p:cNvSpPr>
            <a:spLocks noGrp="1"/>
          </p:cNvSpPr>
          <p:nvPr>
            <p:ph type="ftr" sz="quarter" idx="11"/>
          </p:nvPr>
        </p:nvSpPr>
        <p:spPr/>
        <p:txBody>
          <a:bodyPr/>
          <a:lstStyle/>
          <a:p>
            <a:r>
              <a:rPr lang="en-GB" dirty="0"/>
              <a:t>D.. Derkach  Generative </a:t>
            </a:r>
            <a:r>
              <a:rPr lang="en-GB" dirty="0" err="1"/>
              <a:t>Modeling</a:t>
            </a:r>
            <a:endParaRPr lang="ru-RU" dirty="0"/>
          </a:p>
        </p:txBody>
      </p:sp>
      <p:sp>
        <p:nvSpPr>
          <p:cNvPr id="6" name="Slide Number Placeholder 5">
            <a:extLst>
              <a:ext uri="{FF2B5EF4-FFF2-40B4-BE49-F238E27FC236}">
                <a16:creationId xmlns:a16="http://schemas.microsoft.com/office/drawing/2014/main" id="{1B345C92-D62A-F244-BEA6-C1F0B7F0F79B}"/>
              </a:ext>
            </a:extLst>
          </p:cNvPr>
          <p:cNvSpPr>
            <a:spLocks noGrp="1"/>
          </p:cNvSpPr>
          <p:nvPr>
            <p:ph type="sldNum" sz="quarter" idx="12"/>
          </p:nvPr>
        </p:nvSpPr>
        <p:spPr/>
        <p:txBody>
          <a:bodyPr/>
          <a:lstStyle/>
          <a:p>
            <a:fld id="{21ABC42C-C6CC-47FC-904E-31573FDBB029}" type="slidenum">
              <a:rPr lang="ru-RU" smtClean="0"/>
              <a:pPr/>
              <a:t>7</a:t>
            </a:fld>
            <a:endParaRPr lang="ru-RU"/>
          </a:p>
        </p:txBody>
      </p:sp>
      <mc:AlternateContent xmlns:mc="http://schemas.openxmlformats.org/markup-compatibility/2006" xmlns:a14="http://schemas.microsoft.com/office/drawing/2010/main">
        <mc:Choice Requires="a14">
          <p:sp>
            <p:nvSpPr>
              <p:cNvPr id="7" name="Content Placeholder 1">
                <a:extLst>
                  <a:ext uri="{FF2B5EF4-FFF2-40B4-BE49-F238E27FC236}">
                    <a16:creationId xmlns:a16="http://schemas.microsoft.com/office/drawing/2014/main" id="{EF21EAB8-F4B8-3B43-8E76-4EA698010F50}"/>
                  </a:ext>
                </a:extLst>
              </p:cNvPr>
              <p:cNvSpPr>
                <a:spLocks noGrp="1"/>
              </p:cNvSpPr>
              <p:nvPr>
                <p:ph idx="1"/>
              </p:nvPr>
            </p:nvSpPr>
            <p:spPr>
              <a:xfrm>
                <a:off x="508002" y="1422110"/>
                <a:ext cx="10344028" cy="4546204"/>
              </a:xfrm>
            </p:spPr>
            <p:txBody>
              <a:bodyPr>
                <a:noAutofit/>
              </a:bodyPr>
              <a:lstStyle/>
              <a:p>
                <a:r>
                  <a:rPr lang="en-US" dirty="0"/>
                  <a:t>For convex </a:t>
                </a:r>
                <a14:m>
                  <m:oMath xmlns:m="http://schemas.openxmlformats.org/officeDocument/2006/math">
                    <m:r>
                      <a:rPr lang="en-US" b="0" i="1" smtClean="0">
                        <a:latin typeface="Cambria Math" panose="02040503050406030204" pitchFamily="18" charset="0"/>
                      </a:rPr>
                      <m:t>𝑓</m:t>
                    </m:r>
                    <m:r>
                      <a:rPr lang="en-US" b="0" i="1" smtClean="0">
                        <a:latin typeface="Cambria Math" panose="02040503050406030204" pitchFamily="18" charset="0"/>
                      </a:rPr>
                      <m:t>(.)</m:t>
                    </m:r>
                  </m:oMath>
                </a14:m>
                <a:r>
                  <a:rPr lang="en-US" dirty="0"/>
                  <a:t>, </a:t>
                </a:r>
                <a14:m>
                  <m:oMath xmlns:m="http://schemas.openxmlformats.org/officeDocument/2006/math">
                    <m:r>
                      <a:rPr lang="en-US" i="1" dirty="0" smtClean="0">
                        <a:latin typeface="Cambria Math" panose="02040503050406030204" pitchFamily="18" charset="0"/>
                      </a:rPr>
                      <m:t>𝑃</m:t>
                    </m:r>
                  </m:oMath>
                </a14:m>
                <a:r>
                  <a:rPr lang="en-US" dirty="0"/>
                  <a:t> and </a:t>
                </a:r>
                <a14:m>
                  <m:oMath xmlns:m="http://schemas.openxmlformats.org/officeDocument/2006/math">
                    <m:r>
                      <a:rPr lang="en-US" i="1" dirty="0" smtClean="0">
                        <a:latin typeface="Cambria Math" panose="02040503050406030204" pitchFamily="18" charset="0"/>
                      </a:rPr>
                      <m:t>𝑄</m:t>
                    </m:r>
                  </m:oMath>
                </a14:m>
                <a:r>
                  <a:rPr lang="en-US" dirty="0"/>
                  <a:t> some distributions, we define </a:t>
                </a:r>
                <a14:m>
                  <m:oMath xmlns:m="http://schemas.openxmlformats.org/officeDocument/2006/math">
                    <m:r>
                      <a:rPr lang="en-US" b="0" i="1" smtClean="0">
                        <a:latin typeface="Cambria Math" panose="02040503050406030204" pitchFamily="18" charset="0"/>
                      </a:rPr>
                      <m:t>𝑓</m:t>
                    </m:r>
                  </m:oMath>
                </a14:m>
                <a:r>
                  <a:rPr lang="en-US" dirty="0"/>
                  <a:t>-divergence:</a:t>
                </a:r>
              </a:p>
              <a:p>
                <a:endParaRPr lang="en-US" dirty="0"/>
              </a:p>
              <a:p>
                <a:endParaRPr lang="en-US" dirty="0"/>
              </a:p>
              <a:p>
                <a:r>
                  <a:rPr lang="en-US" dirty="0"/>
                  <a:t>Lower bound can be written:</a:t>
                </a:r>
              </a:p>
              <a:p>
                <a:pPr marL="309600" indent="0">
                  <a:buNone/>
                </a:pP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𝑓</m:t>
                        </m:r>
                      </m:sub>
                    </m:sSub>
                    <m:r>
                      <a:rPr lang="en-US" i="1">
                        <a:latin typeface="Cambria Math" panose="02040503050406030204" pitchFamily="18" charset="0"/>
                      </a:rPr>
                      <m:t>(</m:t>
                    </m:r>
                    <m:r>
                      <a:rPr lang="en-US" i="1">
                        <a:latin typeface="Cambria Math" panose="02040503050406030204" pitchFamily="18" charset="0"/>
                      </a:rPr>
                      <m:t>𝑃</m:t>
                    </m:r>
                    <m:r>
                      <a:rPr lang="en-US" i="1">
                        <a:latin typeface="Cambria Math" panose="02040503050406030204" pitchFamily="18" charset="0"/>
                      </a:rPr>
                      <m:t>|</m:t>
                    </m:r>
                    <m:d>
                      <m:dPr>
                        <m:begChr m:val="|"/>
                        <m:ctrlPr>
                          <a:rPr lang="en-US" i="1">
                            <a:latin typeface="Cambria Math" panose="02040503050406030204" pitchFamily="18" charset="0"/>
                          </a:rPr>
                        </m:ctrlPr>
                      </m:dPr>
                      <m:e>
                        <m:r>
                          <a:rPr lang="en-US" i="1">
                            <a:latin typeface="Cambria Math" panose="02040503050406030204" pitchFamily="18" charset="0"/>
                          </a:rPr>
                          <m:t>𝑄</m:t>
                        </m:r>
                      </m:e>
                    </m:d>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limLow>
                          <m:limLowPr>
                            <m:ctrlPr>
                              <a:rPr lang="en-US" b="0" i="1" smtClean="0">
                                <a:latin typeface="Cambria Math" panose="02040503050406030204" pitchFamily="18" charset="0"/>
                              </a:rPr>
                            </m:ctrlPr>
                          </m:limLowPr>
                          <m:e>
                            <m:r>
                              <m:rPr>
                                <m:sty m:val="p"/>
                              </m:rPr>
                              <a:rPr lang="en-US" b="0" i="0" smtClean="0">
                                <a:latin typeface="Cambria Math" panose="02040503050406030204" pitchFamily="18" charset="0"/>
                              </a:rPr>
                              <m:t>max</m:t>
                            </m:r>
                          </m:e>
                          <m:lim>
                            <m:r>
                              <a:rPr lang="en-US" b="0" i="1" smtClean="0">
                                <a:latin typeface="Cambria Math" panose="02040503050406030204" pitchFamily="18" charset="0"/>
                              </a:rPr>
                              <m:t>𝑇</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lim>
                        </m:limLow>
                      </m:fName>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𝔼</m:t>
                            </m:r>
                          </m:e>
                          <m:sub>
                            <m:r>
                              <a:rPr lang="en-US" b="0" i="1" smtClean="0">
                                <a:latin typeface="Cambria Math" panose="02040503050406030204" pitchFamily="18" charset="0"/>
                                <a:ea typeface="Cambria Math" panose="02040503050406030204" pitchFamily="18" charset="0"/>
                              </a:rPr>
                              <m:t>𝑥</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𝑃</m:t>
                            </m:r>
                          </m:sub>
                        </m:sSub>
                        <m:r>
                          <a:rPr lang="en-US" b="0" i="1" smtClean="0">
                            <a:latin typeface="Cambria Math" panose="02040503050406030204" pitchFamily="18" charset="0"/>
                            <a:ea typeface="Cambria Math" panose="02040503050406030204" pitchFamily="18" charset="0"/>
                          </a:rPr>
                          <m:t>𝑇</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r>
                          <a:rPr lang="en-US" b="0"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𝔼</m:t>
                            </m:r>
                          </m:e>
                          <m:sub>
                            <m:r>
                              <a:rPr lang="en-US" i="1">
                                <a:latin typeface="Cambria Math" panose="02040503050406030204" pitchFamily="18" charset="0"/>
                                <a:ea typeface="Cambria Math" panose="02040503050406030204" pitchFamily="18" charset="0"/>
                              </a:rPr>
                              <m:t>𝑥</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𝑄</m:t>
                            </m:r>
                          </m:sub>
                        </m:sSub>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𝑓</m:t>
                            </m:r>
                          </m:e>
                          <m:sup>
                            <m:r>
                              <a:rPr lang="en-US" b="0" i="1" smtClean="0">
                                <a:latin typeface="Cambria Math" panose="02040503050406030204" pitchFamily="18" charset="0"/>
                                <a:ea typeface="Cambria Math" panose="02040503050406030204" pitchFamily="18" charset="0"/>
                              </a:rPr>
                              <m:t>∗</m:t>
                            </m:r>
                          </m:sup>
                        </m:sSup>
                        <m:d>
                          <m:dPr>
                            <m:ctrlPr>
                              <a:rPr lang="en-US" b="0" i="1" smtClean="0">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𝑇</m:t>
                            </m:r>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𝑥</m:t>
                                </m:r>
                              </m:e>
                            </m:d>
                          </m:e>
                        </m:d>
                      </m:e>
                    </m:func>
                    <m:r>
                      <a:rPr lang="en-US" b="0" i="0" smtClean="0">
                        <a:latin typeface="Cambria Math" panose="02040503050406030204" pitchFamily="18" charset="0"/>
                      </a:rPr>
                      <m:t>,</m:t>
                    </m:r>
                  </m:oMath>
                </a14:m>
                <a:endParaRPr lang="en-US" b="0" dirty="0"/>
              </a:p>
              <a:p>
                <a:pPr marL="309600" indent="0">
                  <a:buNone/>
                </a:pPr>
                <a14:m>
                  <m:oMath xmlns:m="http://schemas.openxmlformats.org/officeDocument/2006/math">
                    <m:r>
                      <a:rPr lang="en-US" i="1" dirty="0" smtClean="0">
                        <a:latin typeface="Cambria Math" panose="02040503050406030204" pitchFamily="18" charset="0"/>
                      </a:rPr>
                      <m:t>𝑇</m:t>
                    </m:r>
                    <m:d>
                      <m:dPr>
                        <m:ctrlPr>
                          <a:rPr lang="en-US" i="1" dirty="0" smtClean="0">
                            <a:latin typeface="Cambria Math" panose="02040503050406030204" pitchFamily="18" charset="0"/>
                          </a:rPr>
                        </m:ctrlPr>
                      </m:dPr>
                      <m:e>
                        <m:r>
                          <a:rPr lang="en-US" i="1" dirty="0" smtClean="0">
                            <a:latin typeface="Cambria Math" panose="02040503050406030204" pitchFamily="18" charset="0"/>
                          </a:rPr>
                          <m:t>𝑥</m:t>
                        </m:r>
                      </m:e>
                    </m:d>
                  </m:oMath>
                </a14:m>
                <a:r>
                  <a:rPr lang="en-US" dirty="0"/>
                  <a:t> is some random function.</a:t>
                </a:r>
              </a:p>
              <a:p>
                <a:r>
                  <a:rPr lang="en-US" dirty="0"/>
                  <a:t>The tight boundary can be estimated for each </a:t>
                </a:r>
                <a14:m>
                  <m:oMath xmlns:m="http://schemas.openxmlformats.org/officeDocument/2006/math">
                    <m:r>
                      <a:rPr lang="en-US" i="1" dirty="0" smtClean="0">
                        <a:latin typeface="Cambria Math" panose="02040503050406030204" pitchFamily="18" charset="0"/>
                      </a:rPr>
                      <m:t>𝑓</m:t>
                    </m:r>
                  </m:oMath>
                </a14:m>
                <a:r>
                  <a:rPr lang="en-US" dirty="0"/>
                  <a:t>-divergence (</a:t>
                </a:r>
                <a14:m>
                  <m:oMath xmlns:m="http://schemas.openxmlformats.org/officeDocument/2006/math">
                    <m:sSup>
                      <m:sSupPr>
                        <m:ctrlPr>
                          <a:rPr lang="en-US" i="1" dirty="0" smtClean="0">
                            <a:latin typeface="Cambria Math" panose="02040503050406030204" pitchFamily="18" charset="0"/>
                          </a:rPr>
                        </m:ctrlPr>
                      </m:sSupPr>
                      <m:e>
                        <m:r>
                          <a:rPr lang="en-US" i="1" dirty="0" smtClean="0">
                            <a:latin typeface="Cambria Math" panose="02040503050406030204" pitchFamily="18" charset="0"/>
                          </a:rPr>
                          <m:t>𝑇</m:t>
                        </m:r>
                      </m:e>
                      <m:sup>
                        <m:r>
                          <a:rPr lang="en-US" b="0" i="1" dirty="0" smtClean="0">
                            <a:latin typeface="Cambria Math" panose="02040503050406030204" pitchFamily="18" charset="0"/>
                          </a:rPr>
                          <m:t>∗</m:t>
                        </m:r>
                      </m:sup>
                    </m:sSup>
                    <m:r>
                      <a:rPr lang="en-US" i="1" dirty="0" smtClean="0">
                        <a:latin typeface="Cambria Math" panose="02040503050406030204" pitchFamily="18" charset="0"/>
                      </a:rPr>
                      <m:t>(</m:t>
                    </m:r>
                    <m:r>
                      <a:rPr lang="en-US" i="1" dirty="0" smtClean="0">
                        <a:latin typeface="Cambria Math" panose="02040503050406030204" pitchFamily="18" charset="0"/>
                      </a:rPr>
                      <m:t>𝑥</m:t>
                    </m:r>
                    <m:r>
                      <a:rPr lang="en-US" i="1" dirty="0" smtClean="0">
                        <a:latin typeface="Cambria Math" panose="02040503050406030204" pitchFamily="18" charset="0"/>
                      </a:rPr>
                      <m:t>)</m:t>
                    </m:r>
                  </m:oMath>
                </a14:m>
                <a:r>
                  <a:rPr lang="en-US" dirty="0"/>
                  <a:t>).</a:t>
                </a:r>
              </a:p>
              <a:p>
                <a:r>
                  <a:rPr lang="en-US" dirty="0"/>
                  <a:t>For JS-divergence </a:t>
                </a:r>
                <a14:m>
                  <m:oMath xmlns:m="http://schemas.openxmlformats.org/officeDocument/2006/math">
                    <m:r>
                      <a:rPr lang="en-US" b="0" i="0" dirty="0" smtClean="0">
                        <a:latin typeface="Cambria Math" panose="02040503050406030204" pitchFamily="18" charset="0"/>
                      </a:rPr>
                      <m:t> </m:t>
                    </m:r>
                    <m:sSup>
                      <m:sSupPr>
                        <m:ctrlPr>
                          <a:rPr lang="en-US" i="1" dirty="0">
                            <a:latin typeface="Cambria Math" panose="02040503050406030204" pitchFamily="18" charset="0"/>
                          </a:rPr>
                        </m:ctrlPr>
                      </m:sSupPr>
                      <m:e>
                        <m:r>
                          <a:rPr lang="en-US" i="1" dirty="0">
                            <a:latin typeface="Cambria Math" panose="02040503050406030204" pitchFamily="18" charset="0"/>
                          </a:rPr>
                          <m:t>𝑇</m:t>
                        </m:r>
                      </m:e>
                      <m:sup>
                        <m:r>
                          <a:rPr lang="en-US" i="1" dirty="0">
                            <a:latin typeface="Cambria Math" panose="02040503050406030204" pitchFamily="18" charset="0"/>
                          </a:rPr>
                          <m:t>∗</m:t>
                        </m:r>
                      </m:sup>
                    </m:sSup>
                    <m:d>
                      <m:dPr>
                        <m:ctrlPr>
                          <a:rPr lang="en-US" i="1" dirty="0">
                            <a:latin typeface="Cambria Math" panose="02040503050406030204" pitchFamily="18" charset="0"/>
                          </a:rPr>
                        </m:ctrlPr>
                      </m:dPr>
                      <m:e>
                        <m:r>
                          <a:rPr lang="en-US" i="1" dirty="0">
                            <a:latin typeface="Cambria Math" panose="02040503050406030204" pitchFamily="18" charset="0"/>
                          </a:rPr>
                          <m:t>𝑥</m:t>
                        </m:r>
                      </m:e>
                    </m:d>
                    <m:r>
                      <a:rPr lang="en-US" b="0" i="1" dirty="0" smtClean="0">
                        <a:latin typeface="Cambria Math" panose="02040503050406030204" pitchFamily="18" charset="0"/>
                      </a:rPr>
                      <m:t>=</m:t>
                    </m:r>
                    <m:func>
                      <m:funcPr>
                        <m:ctrlPr>
                          <a:rPr lang="en-US" b="0" i="1" dirty="0" smtClean="0">
                            <a:latin typeface="Cambria Math" panose="02040503050406030204" pitchFamily="18" charset="0"/>
                          </a:rPr>
                        </m:ctrlPr>
                      </m:funcPr>
                      <m:fName>
                        <m:r>
                          <m:rPr>
                            <m:sty m:val="p"/>
                          </m:rPr>
                          <a:rPr lang="en-US" b="0" i="0" dirty="0" smtClean="0">
                            <a:latin typeface="Cambria Math" panose="02040503050406030204" pitchFamily="18" charset="0"/>
                          </a:rPr>
                          <m:t>log</m:t>
                        </m:r>
                      </m:fName>
                      <m:e>
                        <m:f>
                          <m:fPr>
                            <m:ctrlPr>
                              <a:rPr lang="en-US" i="1" dirty="0">
                                <a:latin typeface="Cambria Math" panose="02040503050406030204" pitchFamily="18" charset="0"/>
                              </a:rPr>
                            </m:ctrlPr>
                          </m:fPr>
                          <m:num>
                            <m:r>
                              <a:rPr lang="en-US" b="0" i="1" dirty="0" smtClean="0">
                                <a:latin typeface="Cambria Math" panose="02040503050406030204" pitchFamily="18" charset="0"/>
                              </a:rPr>
                              <m:t>2</m:t>
                            </m:r>
                            <m:r>
                              <a:rPr lang="en-US" i="1" dirty="0">
                                <a:latin typeface="Cambria Math" panose="02040503050406030204" pitchFamily="18" charset="0"/>
                              </a:rPr>
                              <m:t>𝑝</m:t>
                            </m:r>
                            <m:d>
                              <m:dPr>
                                <m:ctrlPr>
                                  <a:rPr lang="en-US" i="1" dirty="0">
                                    <a:latin typeface="Cambria Math" panose="02040503050406030204" pitchFamily="18" charset="0"/>
                                  </a:rPr>
                                </m:ctrlPr>
                              </m:dPr>
                              <m:e>
                                <m:r>
                                  <a:rPr lang="en-US" i="1" dirty="0">
                                    <a:latin typeface="Cambria Math" panose="02040503050406030204" pitchFamily="18" charset="0"/>
                                  </a:rPr>
                                  <m:t>𝑥</m:t>
                                </m:r>
                              </m:e>
                            </m:d>
                          </m:num>
                          <m:den>
                            <m:r>
                              <a:rPr lang="en-US" b="0" i="1" dirty="0" smtClean="0">
                                <a:latin typeface="Cambria Math" panose="02040503050406030204" pitchFamily="18" charset="0"/>
                              </a:rPr>
                              <m:t>𝑝</m:t>
                            </m:r>
                            <m:d>
                              <m:dPr>
                                <m:ctrlPr>
                                  <a:rPr lang="en-US" b="0" i="1" dirty="0" smtClean="0">
                                    <a:latin typeface="Cambria Math" panose="02040503050406030204" pitchFamily="18" charset="0"/>
                                  </a:rPr>
                                </m:ctrlPr>
                              </m:dPr>
                              <m:e>
                                <m:r>
                                  <a:rPr lang="en-US" b="0" i="1" dirty="0" smtClean="0">
                                    <a:latin typeface="Cambria Math" panose="02040503050406030204" pitchFamily="18" charset="0"/>
                                  </a:rPr>
                                  <m:t>𝑥</m:t>
                                </m:r>
                              </m:e>
                            </m:d>
                            <m:r>
                              <a:rPr lang="en-US" b="0" i="1" dirty="0" smtClean="0">
                                <a:latin typeface="Cambria Math" panose="02040503050406030204" pitchFamily="18" charset="0"/>
                              </a:rPr>
                              <m:t>+</m:t>
                            </m:r>
                            <m:r>
                              <a:rPr lang="en-US" i="1" dirty="0">
                                <a:latin typeface="Cambria Math" panose="02040503050406030204" pitchFamily="18" charset="0"/>
                              </a:rPr>
                              <m:t>𝑞</m:t>
                            </m:r>
                            <m:d>
                              <m:dPr>
                                <m:ctrlPr>
                                  <a:rPr lang="en-US" i="1" dirty="0">
                                    <a:latin typeface="Cambria Math" panose="02040503050406030204" pitchFamily="18" charset="0"/>
                                  </a:rPr>
                                </m:ctrlPr>
                              </m:dPr>
                              <m:e>
                                <m:r>
                                  <a:rPr lang="en-US" i="1" dirty="0">
                                    <a:latin typeface="Cambria Math" panose="02040503050406030204" pitchFamily="18" charset="0"/>
                                  </a:rPr>
                                  <m:t>𝑥</m:t>
                                </m:r>
                              </m:e>
                            </m:d>
                          </m:den>
                        </m:f>
                      </m:e>
                    </m:func>
                  </m:oMath>
                </a14:m>
                <a:r>
                  <a:rPr lang="en-US" dirty="0"/>
                  <a:t>, </a:t>
                </a:r>
                <a14:m>
                  <m:oMath xmlns:m="http://schemas.openxmlformats.org/officeDocument/2006/math">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𝑓</m:t>
                        </m:r>
                      </m:e>
                      <m:sup>
                        <m:r>
                          <a:rPr lang="en-US" b="0" i="1" dirty="0" smtClean="0">
                            <a:latin typeface="Cambria Math" panose="02040503050406030204" pitchFamily="18" charset="0"/>
                          </a:rPr>
                          <m:t>∗</m:t>
                        </m:r>
                      </m:sup>
                    </m:sSup>
                    <m:d>
                      <m:dPr>
                        <m:ctrlPr>
                          <a:rPr lang="en-US" b="0" i="1" dirty="0" smtClean="0">
                            <a:latin typeface="Cambria Math" panose="02040503050406030204" pitchFamily="18" charset="0"/>
                          </a:rPr>
                        </m:ctrlPr>
                      </m:dPr>
                      <m:e>
                        <m:r>
                          <a:rPr lang="en-US" b="0" i="1" dirty="0" smtClean="0">
                            <a:latin typeface="Cambria Math" panose="02040503050406030204" pitchFamily="18" charset="0"/>
                          </a:rPr>
                          <m:t>𝑥</m:t>
                        </m:r>
                      </m:e>
                    </m:d>
                    <m:r>
                      <a:rPr lang="en-US" b="0" i="1" dirty="0" smtClean="0">
                        <a:latin typeface="Cambria Math" panose="02040503050406030204" pitchFamily="18" charset="0"/>
                      </a:rPr>
                      <m:t>=</m:t>
                    </m:r>
                    <m:r>
                      <a:rPr lang="en" i="1" dirty="0" smtClean="0">
                        <a:latin typeface="Cambria Math" panose="02040503050406030204" pitchFamily="18" charset="0"/>
                      </a:rPr>
                      <m:t>−</m:t>
                    </m:r>
                    <m:func>
                      <m:funcPr>
                        <m:ctrlPr>
                          <a:rPr lang="en" i="1" dirty="0" smtClean="0">
                            <a:latin typeface="Cambria Math" panose="02040503050406030204" pitchFamily="18" charset="0"/>
                          </a:rPr>
                        </m:ctrlPr>
                      </m:funcPr>
                      <m:fName>
                        <m:r>
                          <m:rPr>
                            <m:sty m:val="p"/>
                          </m:rPr>
                          <a:rPr lang="en" i="0" dirty="0" smtClean="0">
                            <a:latin typeface="Cambria Math" panose="02040503050406030204" pitchFamily="18" charset="0"/>
                          </a:rPr>
                          <m:t>log</m:t>
                        </m:r>
                      </m:fName>
                      <m:e>
                        <m:d>
                          <m:dPr>
                            <m:ctrlPr>
                              <a:rPr lang="en" i="1" dirty="0" smtClean="0">
                                <a:latin typeface="Cambria Math" panose="02040503050406030204" pitchFamily="18" charset="0"/>
                              </a:rPr>
                            </m:ctrlPr>
                          </m:dPr>
                          <m:e>
                            <m:r>
                              <a:rPr lang="en" i="1" dirty="0" smtClean="0">
                                <a:latin typeface="Cambria Math" panose="02040503050406030204" pitchFamily="18" charset="0"/>
                              </a:rPr>
                              <m:t>2 −</m:t>
                            </m:r>
                            <m:func>
                              <m:funcPr>
                                <m:ctrlPr>
                                  <a:rPr lang="en" i="1" dirty="0" smtClean="0">
                                    <a:latin typeface="Cambria Math" panose="02040503050406030204" pitchFamily="18" charset="0"/>
                                  </a:rPr>
                                </m:ctrlPr>
                              </m:funcPr>
                              <m:fName>
                                <m:r>
                                  <m:rPr>
                                    <m:sty m:val="p"/>
                                  </m:rPr>
                                  <a:rPr lang="en" i="0" dirty="0" smtClean="0">
                                    <a:latin typeface="Cambria Math" panose="02040503050406030204" pitchFamily="18" charset="0"/>
                                  </a:rPr>
                                  <m:t>exp</m:t>
                                </m:r>
                              </m:fName>
                              <m:e>
                                <m:d>
                                  <m:dPr>
                                    <m:ctrlPr>
                                      <a:rPr lang="en" i="1" dirty="0" smtClean="0">
                                        <a:latin typeface="Cambria Math" panose="02040503050406030204" pitchFamily="18" charset="0"/>
                                      </a:rPr>
                                    </m:ctrlPr>
                                  </m:dPr>
                                  <m:e>
                                    <m:r>
                                      <a:rPr lang="en" i="1" dirty="0" smtClean="0">
                                        <a:latin typeface="Cambria Math" panose="02040503050406030204" pitchFamily="18" charset="0"/>
                                      </a:rPr>
                                      <m:t>𝑡</m:t>
                                    </m:r>
                                  </m:e>
                                </m:d>
                              </m:e>
                            </m:func>
                          </m:e>
                        </m:d>
                      </m:e>
                    </m:func>
                    <m:r>
                      <a:rPr lang="en-US" b="0" i="1" dirty="0" smtClean="0">
                        <a:latin typeface="Cambria Math" panose="02040503050406030204" pitchFamily="18" charset="0"/>
                      </a:rPr>
                      <m:t>.</m:t>
                    </m:r>
                  </m:oMath>
                </a14:m>
                <a:endParaRPr lang="en-US" dirty="0"/>
              </a:p>
              <a:p>
                <a:endParaRPr lang="en-US" dirty="0"/>
              </a:p>
              <a:p>
                <a:endParaRPr lang="en-US" dirty="0"/>
              </a:p>
            </p:txBody>
          </p:sp>
        </mc:Choice>
        <mc:Fallback xmlns="">
          <p:sp>
            <p:nvSpPr>
              <p:cNvPr id="7" name="Content Placeholder 1">
                <a:extLst>
                  <a:ext uri="{FF2B5EF4-FFF2-40B4-BE49-F238E27FC236}">
                    <a16:creationId xmlns:a16="http://schemas.microsoft.com/office/drawing/2014/main" id="{EF21EAB8-F4B8-3B43-8E76-4EA698010F50}"/>
                  </a:ext>
                </a:extLst>
              </p:cNvPr>
              <p:cNvSpPr>
                <a:spLocks noGrp="1" noRot="1" noChangeAspect="1" noMove="1" noResize="1" noEditPoints="1" noAdjustHandles="1" noChangeArrowheads="1" noChangeShapeType="1" noTextEdit="1"/>
              </p:cNvSpPr>
              <p:nvPr>
                <p:ph idx="1"/>
              </p:nvPr>
            </p:nvSpPr>
            <p:spPr>
              <a:xfrm>
                <a:off x="508002" y="1422110"/>
                <a:ext cx="10344028" cy="4546204"/>
              </a:xfrm>
              <a:blipFill>
                <a:blip r:embed="rId2"/>
                <a:stretch>
                  <a:fillRect b="-7799"/>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9" name="Прямоугольник 8">
                <a:extLst>
                  <a:ext uri="{FF2B5EF4-FFF2-40B4-BE49-F238E27FC236}">
                    <a16:creationId xmlns:a16="http://schemas.microsoft.com/office/drawing/2014/main" id="{7D002258-9EA4-6047-8A8A-9F135177475A}"/>
                  </a:ext>
                </a:extLst>
              </p:cNvPr>
              <p:cNvSpPr/>
              <p:nvPr/>
            </p:nvSpPr>
            <p:spPr>
              <a:xfrm>
                <a:off x="3225532" y="2083303"/>
                <a:ext cx="5740935" cy="683329"/>
              </a:xfrm>
              <a:prstGeom prst="rect">
                <a:avLst/>
              </a:prstGeom>
              <a:ln w="38100">
                <a:solidFill>
                  <a:schemeClr val="accent1"/>
                </a:solidFill>
              </a:ln>
            </p:spPr>
            <p:txBody>
              <a:bodyPr wrap="square">
                <a:spAutoFit/>
              </a:bodyPr>
              <a:lstStyle/>
              <a:p>
                <a:pPr marL="309600" indent="0" algn="ctr">
                  <a:buNone/>
                </a:pP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𝐷</m:t>
                        </m:r>
                      </m:e>
                      <m:sub>
                        <m:r>
                          <a:rPr lang="en-US" sz="2400" i="1">
                            <a:latin typeface="Cambria Math" panose="02040503050406030204" pitchFamily="18" charset="0"/>
                          </a:rPr>
                          <m:t>𝑓</m:t>
                        </m:r>
                      </m:sub>
                    </m:sSub>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m:t>
                    </m:r>
                    <m:d>
                      <m:dPr>
                        <m:begChr m:val="|"/>
                        <m:ctrlPr>
                          <a:rPr lang="en-US" sz="2400" i="1">
                            <a:latin typeface="Cambria Math" panose="02040503050406030204" pitchFamily="18" charset="0"/>
                          </a:rPr>
                        </m:ctrlPr>
                      </m:dPr>
                      <m:e>
                        <m:r>
                          <a:rPr lang="en-US" sz="2400" i="1">
                            <a:latin typeface="Cambria Math" panose="02040503050406030204" pitchFamily="18" charset="0"/>
                          </a:rPr>
                          <m:t>𝑄</m:t>
                        </m:r>
                      </m:e>
                    </m:d>
                    <m:r>
                      <a:rPr lang="en-US" sz="2400" i="1">
                        <a:latin typeface="Cambria Math" panose="02040503050406030204" pitchFamily="18" charset="0"/>
                      </a:rPr>
                      <m:t>=</m:t>
                    </m:r>
                    <m:nary>
                      <m:naryPr>
                        <m:subHide m:val="on"/>
                        <m:supHide m:val="on"/>
                        <m:ctrlPr>
                          <a:rPr lang="en-US" sz="2400" i="1">
                            <a:latin typeface="Cambria Math" panose="02040503050406030204" pitchFamily="18" charset="0"/>
                          </a:rPr>
                        </m:ctrlPr>
                      </m:naryPr>
                      <m:sub/>
                      <m:sup/>
                      <m:e>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r>
                          <a:rPr lang="en-US" sz="2400" i="1">
                            <a:latin typeface="Cambria Math" panose="02040503050406030204" pitchFamily="18" charset="0"/>
                          </a:rPr>
                          <m:t>𝑓</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𝑝</m:t>
                                </m:r>
                                <m:d>
                                  <m:dPr>
                                    <m:ctrlPr>
                                      <a:rPr lang="en-US" sz="2400" i="1">
                                        <a:latin typeface="Cambria Math" panose="02040503050406030204" pitchFamily="18" charset="0"/>
                                      </a:rPr>
                                    </m:ctrlPr>
                                  </m:dPr>
                                  <m:e>
                                    <m:r>
                                      <a:rPr lang="en-US" sz="2400" i="1">
                                        <a:latin typeface="Cambria Math" panose="02040503050406030204" pitchFamily="18" charset="0"/>
                                      </a:rPr>
                                      <m:t>𝑥</m:t>
                                    </m:r>
                                  </m:e>
                                </m:d>
                              </m:num>
                              <m:den>
                                <m:r>
                                  <a:rPr lang="en-US" sz="2400" i="1">
                                    <a:latin typeface="Cambria Math" panose="02040503050406030204" pitchFamily="18" charset="0"/>
                                  </a:rPr>
                                  <m:t>𝑞</m:t>
                                </m:r>
                                <m:d>
                                  <m:dPr>
                                    <m:ctrlPr>
                                      <a:rPr lang="en-US" sz="2400" i="1">
                                        <a:latin typeface="Cambria Math" panose="02040503050406030204" pitchFamily="18" charset="0"/>
                                      </a:rPr>
                                    </m:ctrlPr>
                                  </m:dPr>
                                  <m:e>
                                    <m:r>
                                      <a:rPr lang="en-US" sz="2400" i="1">
                                        <a:latin typeface="Cambria Math" panose="02040503050406030204" pitchFamily="18" charset="0"/>
                                      </a:rPr>
                                      <m:t>𝑥</m:t>
                                    </m:r>
                                  </m:e>
                                </m:d>
                              </m:den>
                            </m:f>
                          </m:e>
                        </m:d>
                        <m:r>
                          <a:rPr lang="en-US" sz="2400" i="1">
                            <a:latin typeface="Cambria Math" panose="02040503050406030204" pitchFamily="18" charset="0"/>
                          </a:rPr>
                          <m:t>𝑑𝑥</m:t>
                        </m:r>
                      </m:e>
                    </m:nary>
                  </m:oMath>
                </a14:m>
                <a:r>
                  <a:rPr lang="en-US" sz="2400" dirty="0"/>
                  <a:t>.</a:t>
                </a:r>
              </a:p>
            </p:txBody>
          </p:sp>
        </mc:Choice>
        <mc:Fallback xmlns="">
          <p:sp>
            <p:nvSpPr>
              <p:cNvPr id="9" name="Прямоугольник 8">
                <a:extLst>
                  <a:ext uri="{FF2B5EF4-FFF2-40B4-BE49-F238E27FC236}">
                    <a16:creationId xmlns:a16="http://schemas.microsoft.com/office/drawing/2014/main" id="{7D002258-9EA4-6047-8A8A-9F135177475A}"/>
                  </a:ext>
                </a:extLst>
              </p:cNvPr>
              <p:cNvSpPr>
                <a:spLocks noRot="1" noChangeAspect="1" noMove="1" noResize="1" noEditPoints="1" noAdjustHandles="1" noChangeArrowheads="1" noChangeShapeType="1" noTextEdit="1"/>
              </p:cNvSpPr>
              <p:nvPr/>
            </p:nvSpPr>
            <p:spPr>
              <a:xfrm>
                <a:off x="3225532" y="2083303"/>
                <a:ext cx="5740935" cy="683329"/>
              </a:xfrm>
              <a:prstGeom prst="rect">
                <a:avLst/>
              </a:prstGeom>
              <a:blipFill>
                <a:blip r:embed="rId3"/>
                <a:stretch>
                  <a:fillRect t="-84483" b="-132759"/>
                </a:stretch>
              </a:blipFill>
              <a:ln w="38100">
                <a:solidFill>
                  <a:schemeClr val="accent1"/>
                </a:solidFill>
              </a:ln>
            </p:spPr>
            <p:txBody>
              <a:bodyPr/>
              <a:lstStyle/>
              <a:p>
                <a:r>
                  <a:rPr lang="ru-RU">
                    <a:noFill/>
                  </a:rPr>
                  <a:t> </a:t>
                </a:r>
              </a:p>
            </p:txBody>
          </p:sp>
        </mc:Fallback>
      </mc:AlternateContent>
    </p:spTree>
    <p:extLst>
      <p:ext uri="{BB962C8B-B14F-4D97-AF65-F5344CB8AC3E}">
        <p14:creationId xmlns:p14="http://schemas.microsoft.com/office/powerpoint/2010/main" val="319263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a:extLst>
              <a:ext uri="{FF2B5EF4-FFF2-40B4-BE49-F238E27FC236}">
                <a16:creationId xmlns:a16="http://schemas.microsoft.com/office/drawing/2014/main" id="{FF2873D5-9464-D942-8CF8-0DE3A63767EE}"/>
              </a:ext>
            </a:extLst>
          </p:cNvPr>
          <p:cNvGrpSpPr/>
          <p:nvPr/>
        </p:nvGrpSpPr>
        <p:grpSpPr>
          <a:xfrm>
            <a:off x="2836595" y="1582739"/>
            <a:ext cx="2086468" cy="2177091"/>
            <a:chOff x="2855913" y="1582739"/>
            <a:chExt cx="2549526" cy="2952749"/>
          </a:xfrm>
        </p:grpSpPr>
        <p:cxnSp>
          <p:nvCxnSpPr>
            <p:cNvPr id="7" name="Прямая со стрелкой 6">
              <a:extLst>
                <a:ext uri="{FF2B5EF4-FFF2-40B4-BE49-F238E27FC236}">
                  <a16:creationId xmlns:a16="http://schemas.microsoft.com/office/drawing/2014/main" id="{379EBAA2-8B4B-A64E-9A65-BF98B1E42385}"/>
                </a:ext>
              </a:extLst>
            </p:cNvPr>
            <p:cNvCxnSpPr>
              <a:cxnSpLocks/>
            </p:cNvCxnSpPr>
            <p:nvPr/>
          </p:nvCxnSpPr>
          <p:spPr>
            <a:xfrm flipV="1">
              <a:off x="2855913" y="1700214"/>
              <a:ext cx="0" cy="246538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a:extLst>
                <a:ext uri="{FF2B5EF4-FFF2-40B4-BE49-F238E27FC236}">
                  <a16:creationId xmlns:a16="http://schemas.microsoft.com/office/drawing/2014/main" id="{3CED5527-574C-954C-BC88-D2F6E17BCE4F}"/>
                </a:ext>
              </a:extLst>
            </p:cNvPr>
            <p:cNvCxnSpPr>
              <a:cxnSpLocks/>
            </p:cNvCxnSpPr>
            <p:nvPr/>
          </p:nvCxnSpPr>
          <p:spPr>
            <a:xfrm>
              <a:off x="2855914" y="4149725"/>
              <a:ext cx="2447925"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6" name="Полилиния 15">
              <a:extLst>
                <a:ext uri="{FF2B5EF4-FFF2-40B4-BE49-F238E27FC236}">
                  <a16:creationId xmlns:a16="http://schemas.microsoft.com/office/drawing/2014/main" id="{78736AD7-7411-9948-8BD2-FB76E2DA7129}"/>
                </a:ext>
              </a:extLst>
            </p:cNvPr>
            <p:cNvSpPr/>
            <p:nvPr/>
          </p:nvSpPr>
          <p:spPr>
            <a:xfrm>
              <a:off x="3006725" y="1768476"/>
              <a:ext cx="2070100" cy="2397125"/>
            </a:xfrm>
            <a:custGeom>
              <a:avLst/>
              <a:gdLst>
                <a:gd name="connsiteX0" fmla="*/ 0 w 2054411"/>
                <a:gd name="connsiteY0" fmla="*/ 2339575 h 2414748"/>
                <a:gd name="connsiteX1" fmla="*/ 300941 w 2054411"/>
                <a:gd name="connsiteY1" fmla="*/ 1980760 h 2414748"/>
                <a:gd name="connsiteX2" fmla="*/ 416688 w 2054411"/>
                <a:gd name="connsiteY2" fmla="*/ 1390451 h 2414748"/>
                <a:gd name="connsiteX3" fmla="*/ 659757 w 2054411"/>
                <a:gd name="connsiteY3" fmla="*/ 418178 h 2414748"/>
                <a:gd name="connsiteX4" fmla="*/ 1157468 w 2054411"/>
                <a:gd name="connsiteY4" fmla="*/ 13064 h 2414748"/>
                <a:gd name="connsiteX5" fmla="*/ 1585731 w 2054411"/>
                <a:gd name="connsiteY5" fmla="*/ 858016 h 2414748"/>
                <a:gd name="connsiteX6" fmla="*/ 1655179 w 2054411"/>
                <a:gd name="connsiteY6" fmla="*/ 1714542 h 2414748"/>
                <a:gd name="connsiteX7" fmla="*/ 2025569 w 2054411"/>
                <a:gd name="connsiteY7" fmla="*/ 2362725 h 2414748"/>
                <a:gd name="connsiteX8" fmla="*/ 2002420 w 2054411"/>
                <a:gd name="connsiteY8" fmla="*/ 2328001 h 2414748"/>
                <a:gd name="connsiteX0" fmla="*/ 0 w 2100710"/>
                <a:gd name="connsiteY0" fmla="*/ 2397448 h 2414748"/>
                <a:gd name="connsiteX1" fmla="*/ 347240 w 2100710"/>
                <a:gd name="connsiteY1" fmla="*/ 1980760 h 2414748"/>
                <a:gd name="connsiteX2" fmla="*/ 462987 w 2100710"/>
                <a:gd name="connsiteY2" fmla="*/ 1390451 h 2414748"/>
                <a:gd name="connsiteX3" fmla="*/ 706056 w 2100710"/>
                <a:gd name="connsiteY3" fmla="*/ 418178 h 2414748"/>
                <a:gd name="connsiteX4" fmla="*/ 1203767 w 2100710"/>
                <a:gd name="connsiteY4" fmla="*/ 13064 h 2414748"/>
                <a:gd name="connsiteX5" fmla="*/ 1632030 w 2100710"/>
                <a:gd name="connsiteY5" fmla="*/ 858016 h 2414748"/>
                <a:gd name="connsiteX6" fmla="*/ 1701478 w 2100710"/>
                <a:gd name="connsiteY6" fmla="*/ 1714542 h 2414748"/>
                <a:gd name="connsiteX7" fmla="*/ 2071868 w 2100710"/>
                <a:gd name="connsiteY7" fmla="*/ 2362725 h 2414748"/>
                <a:gd name="connsiteX8" fmla="*/ 2048719 w 2100710"/>
                <a:gd name="connsiteY8" fmla="*/ 2328001 h 2414748"/>
                <a:gd name="connsiteX0" fmla="*/ 0 w 2100710"/>
                <a:gd name="connsiteY0" fmla="*/ 2397995 h 2415295"/>
                <a:gd name="connsiteX1" fmla="*/ 347240 w 2100710"/>
                <a:gd name="connsiteY1" fmla="*/ 1981307 h 2415295"/>
                <a:gd name="connsiteX2" fmla="*/ 462987 w 2100710"/>
                <a:gd name="connsiteY2" fmla="*/ 1390998 h 2415295"/>
                <a:gd name="connsiteX3" fmla="*/ 706056 w 2100710"/>
                <a:gd name="connsiteY3" fmla="*/ 418725 h 2415295"/>
                <a:gd name="connsiteX4" fmla="*/ 1203767 w 2100710"/>
                <a:gd name="connsiteY4" fmla="*/ 13611 h 2415295"/>
                <a:gd name="connsiteX5" fmla="*/ 1597306 w 2100710"/>
                <a:gd name="connsiteY5" fmla="*/ 870138 h 2415295"/>
                <a:gd name="connsiteX6" fmla="*/ 1701478 w 2100710"/>
                <a:gd name="connsiteY6" fmla="*/ 1715089 h 2415295"/>
                <a:gd name="connsiteX7" fmla="*/ 2071868 w 2100710"/>
                <a:gd name="connsiteY7" fmla="*/ 2363272 h 2415295"/>
                <a:gd name="connsiteX8" fmla="*/ 2048719 w 2100710"/>
                <a:gd name="connsiteY8" fmla="*/ 2328548 h 2415295"/>
                <a:gd name="connsiteX0" fmla="*/ 0 w 2070645"/>
                <a:gd name="connsiteY0" fmla="*/ 2397995 h 2397995"/>
                <a:gd name="connsiteX1" fmla="*/ 347240 w 2070645"/>
                <a:gd name="connsiteY1" fmla="*/ 1981307 h 2397995"/>
                <a:gd name="connsiteX2" fmla="*/ 462987 w 2070645"/>
                <a:gd name="connsiteY2" fmla="*/ 1390998 h 2397995"/>
                <a:gd name="connsiteX3" fmla="*/ 706056 w 2070645"/>
                <a:gd name="connsiteY3" fmla="*/ 418725 h 2397995"/>
                <a:gd name="connsiteX4" fmla="*/ 1203767 w 2070645"/>
                <a:gd name="connsiteY4" fmla="*/ 13611 h 2397995"/>
                <a:gd name="connsiteX5" fmla="*/ 1597306 w 2070645"/>
                <a:gd name="connsiteY5" fmla="*/ 870138 h 2397995"/>
                <a:gd name="connsiteX6" fmla="*/ 1701478 w 2070645"/>
                <a:gd name="connsiteY6" fmla="*/ 1715089 h 2397995"/>
                <a:gd name="connsiteX7" fmla="*/ 2013502 w 2070645"/>
                <a:gd name="connsiteY7" fmla="*/ 2285451 h 2397995"/>
                <a:gd name="connsiteX8" fmla="*/ 2048719 w 2070645"/>
                <a:gd name="connsiteY8" fmla="*/ 2328548 h 2397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0645" h="2397995">
                  <a:moveTo>
                    <a:pt x="0" y="2397995"/>
                  </a:moveTo>
                  <a:cubicBezTo>
                    <a:pt x="115746" y="2297681"/>
                    <a:pt x="270076" y="2149140"/>
                    <a:pt x="347240" y="1981307"/>
                  </a:cubicBezTo>
                  <a:cubicBezTo>
                    <a:pt x="424405" y="1813474"/>
                    <a:pt x="403184" y="1651428"/>
                    <a:pt x="462987" y="1390998"/>
                  </a:cubicBezTo>
                  <a:cubicBezTo>
                    <a:pt x="522790" y="1130568"/>
                    <a:pt x="582593" y="648289"/>
                    <a:pt x="706056" y="418725"/>
                  </a:cubicBezTo>
                  <a:cubicBezTo>
                    <a:pt x="829519" y="189161"/>
                    <a:pt x="1055226" y="-61624"/>
                    <a:pt x="1203767" y="13611"/>
                  </a:cubicBezTo>
                  <a:cubicBezTo>
                    <a:pt x="1352308" y="88846"/>
                    <a:pt x="1514354" y="586558"/>
                    <a:pt x="1597306" y="870138"/>
                  </a:cubicBezTo>
                  <a:cubicBezTo>
                    <a:pt x="1680258" y="1153718"/>
                    <a:pt x="1632112" y="1479204"/>
                    <a:pt x="1701478" y="1715089"/>
                  </a:cubicBezTo>
                  <a:cubicBezTo>
                    <a:pt x="1770844" y="1950975"/>
                    <a:pt x="1955628" y="2183208"/>
                    <a:pt x="2013502" y="2285451"/>
                  </a:cubicBezTo>
                  <a:cubicBezTo>
                    <a:pt x="2071376" y="2387694"/>
                    <a:pt x="2089230" y="2397031"/>
                    <a:pt x="2048719" y="2328548"/>
                  </a:cubicBezTo>
                </a:path>
              </a:pathLst>
            </a:cu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 name="Прямоугольник 1">
              <a:extLst>
                <a:ext uri="{FF2B5EF4-FFF2-40B4-BE49-F238E27FC236}">
                  <a16:creationId xmlns:a16="http://schemas.microsoft.com/office/drawing/2014/main" id="{022D01D1-D6C4-5E48-88B2-11CB60AD1710}"/>
                </a:ext>
              </a:extLst>
            </p:cNvPr>
            <p:cNvSpPr/>
            <p:nvPr/>
          </p:nvSpPr>
          <p:spPr>
            <a:xfrm>
              <a:off x="4487863" y="1582739"/>
              <a:ext cx="558800" cy="369887"/>
            </a:xfrm>
            <a:prstGeom prst="rect">
              <a:avLst/>
            </a:prstGeom>
          </p:spPr>
          <p:txBody>
            <a:bodyPr wrap="none">
              <a:spAutoFit/>
            </a:bodyPr>
            <a:lstStyle/>
            <a:p>
              <a:pPr>
                <a:defRPr/>
              </a:pPr>
              <a:r>
                <a:rPr lang="en-US" dirty="0">
                  <a:solidFill>
                    <a:schemeClr val="accent3"/>
                  </a:solidFill>
                </a:rPr>
                <a:t>P(x)</a:t>
              </a:r>
              <a:endParaRPr lang="ru-RU" dirty="0"/>
            </a:p>
          </p:txBody>
        </p:sp>
        <p:sp>
          <p:nvSpPr>
            <p:cNvPr id="17421" name="Прямоугольник 17">
              <a:extLst>
                <a:ext uri="{FF2B5EF4-FFF2-40B4-BE49-F238E27FC236}">
                  <a16:creationId xmlns:a16="http://schemas.microsoft.com/office/drawing/2014/main" id="{F5C104BD-6DBA-9A4E-89ED-135CED439C0F}"/>
                </a:ext>
              </a:extLst>
            </p:cNvPr>
            <p:cNvSpPr>
              <a:spLocks noChangeArrowheads="1"/>
            </p:cNvSpPr>
            <p:nvPr/>
          </p:nvSpPr>
          <p:spPr bwMode="auto">
            <a:xfrm>
              <a:off x="5114926" y="4165600"/>
              <a:ext cx="290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Myriad Pro" panose="020B0503030403020204" pitchFamily="34" charset="0"/>
                </a:defRPr>
              </a:lvl1pPr>
              <a:lvl2pPr marL="742950" indent="-285750">
                <a:spcBef>
                  <a:spcPct val="20000"/>
                </a:spcBef>
                <a:buFont typeface="Arial" panose="020B0604020202020204" pitchFamily="34" charset="0"/>
                <a:buChar char="–"/>
                <a:defRPr sz="2800">
                  <a:solidFill>
                    <a:schemeClr val="tx1"/>
                  </a:solidFill>
                  <a:latin typeface="Myriad Pro" panose="020B0503030403020204" pitchFamily="34" charset="0"/>
                </a:defRPr>
              </a:lvl2pPr>
              <a:lvl3pPr marL="1143000" indent="-228600">
                <a:spcBef>
                  <a:spcPct val="20000"/>
                </a:spcBef>
                <a:buFont typeface="Arial" panose="020B0604020202020204" pitchFamily="34" charset="0"/>
                <a:buChar char="•"/>
                <a:defRPr sz="2400">
                  <a:solidFill>
                    <a:schemeClr val="tx1"/>
                  </a:solidFill>
                  <a:latin typeface="Myriad Pro" panose="020B0503030403020204" pitchFamily="34" charset="0"/>
                </a:defRPr>
              </a:lvl3pPr>
              <a:lvl4pPr marL="1600200" indent="-228600">
                <a:spcBef>
                  <a:spcPct val="20000"/>
                </a:spcBef>
                <a:buFont typeface="Arial" panose="020B0604020202020204" pitchFamily="34" charset="0"/>
                <a:buChar char="–"/>
                <a:defRPr sz="2000">
                  <a:solidFill>
                    <a:schemeClr val="tx1"/>
                  </a:solidFill>
                  <a:latin typeface="Myriad Pro" panose="020B0503030403020204" pitchFamily="34" charset="0"/>
                </a:defRPr>
              </a:lvl4pPr>
              <a:lvl5pPr marL="2057400" indent="-228600">
                <a:spcBef>
                  <a:spcPct val="20000"/>
                </a:spcBef>
                <a:buFont typeface="Arial" panose="020B0604020202020204" pitchFamily="34" charset="0"/>
                <a:buChar char="»"/>
                <a:defRPr sz="2000">
                  <a:solidFill>
                    <a:schemeClr val="tx1"/>
                  </a:solidFill>
                  <a:latin typeface="Myriad Pro" panose="020B0503030403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9pPr>
            </a:lstStyle>
            <a:p>
              <a:pPr>
                <a:spcBef>
                  <a:spcPct val="0"/>
                </a:spcBef>
                <a:buFontTx/>
                <a:buNone/>
              </a:pPr>
              <a:r>
                <a:rPr lang="en-US" altLang="ru-RU" sz="1800">
                  <a:solidFill>
                    <a:schemeClr val="accent1"/>
                  </a:solidFill>
                </a:rPr>
                <a:t>x</a:t>
              </a:r>
              <a:endParaRPr lang="ru-RU" altLang="ru-RU" sz="1800">
                <a:solidFill>
                  <a:schemeClr val="accent1"/>
                </a:solidFill>
              </a:endParaRPr>
            </a:p>
          </p:txBody>
        </p:sp>
      </p:grpSp>
      <p:grpSp>
        <p:nvGrpSpPr>
          <p:cNvPr id="5" name="Группа 4">
            <a:extLst>
              <a:ext uri="{FF2B5EF4-FFF2-40B4-BE49-F238E27FC236}">
                <a16:creationId xmlns:a16="http://schemas.microsoft.com/office/drawing/2014/main" id="{7AE89109-0A07-8B47-9203-9C0ADA85C7E7}"/>
              </a:ext>
            </a:extLst>
          </p:cNvPr>
          <p:cNvGrpSpPr/>
          <p:nvPr/>
        </p:nvGrpSpPr>
        <p:grpSpPr>
          <a:xfrm>
            <a:off x="6743701" y="1582739"/>
            <a:ext cx="2512594" cy="2433207"/>
            <a:chOff x="6743701" y="1582739"/>
            <a:chExt cx="3070224" cy="3300115"/>
          </a:xfrm>
        </p:grpSpPr>
        <p:cxnSp>
          <p:nvCxnSpPr>
            <p:cNvPr id="8" name="Прямая со стрелкой 7">
              <a:extLst>
                <a:ext uri="{FF2B5EF4-FFF2-40B4-BE49-F238E27FC236}">
                  <a16:creationId xmlns:a16="http://schemas.microsoft.com/office/drawing/2014/main" id="{9970D99E-781A-8347-B7F5-83E187F0D28A}"/>
                </a:ext>
              </a:extLst>
            </p:cNvPr>
            <p:cNvCxnSpPr>
              <a:cxnSpLocks/>
            </p:cNvCxnSpPr>
            <p:nvPr/>
          </p:nvCxnSpPr>
          <p:spPr>
            <a:xfrm flipV="1">
              <a:off x="7197725" y="1700214"/>
              <a:ext cx="0" cy="2465387"/>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a:extLst>
                <a:ext uri="{FF2B5EF4-FFF2-40B4-BE49-F238E27FC236}">
                  <a16:creationId xmlns:a16="http://schemas.microsoft.com/office/drawing/2014/main" id="{7CC03A25-B23E-DC47-B58F-E6A13C1D890F}"/>
                </a:ext>
              </a:extLst>
            </p:cNvPr>
            <p:cNvCxnSpPr>
              <a:cxnSpLocks/>
            </p:cNvCxnSpPr>
            <p:nvPr/>
          </p:nvCxnSpPr>
          <p:spPr>
            <a:xfrm>
              <a:off x="7075488" y="4149725"/>
              <a:ext cx="2692400" cy="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0" name="Полилиния 9">
              <a:extLst>
                <a:ext uri="{FF2B5EF4-FFF2-40B4-BE49-F238E27FC236}">
                  <a16:creationId xmlns:a16="http://schemas.microsoft.com/office/drawing/2014/main" id="{95D1A205-3ABF-8348-B107-17C54ED4FB89}"/>
                </a:ext>
              </a:extLst>
            </p:cNvPr>
            <p:cNvSpPr/>
            <p:nvPr/>
          </p:nvSpPr>
          <p:spPr>
            <a:xfrm>
              <a:off x="7245351" y="1782764"/>
              <a:ext cx="2278063" cy="2382837"/>
            </a:xfrm>
            <a:custGeom>
              <a:avLst/>
              <a:gdLst>
                <a:gd name="connsiteX0" fmla="*/ 0 w 2054411"/>
                <a:gd name="connsiteY0" fmla="*/ 2339575 h 2414748"/>
                <a:gd name="connsiteX1" fmla="*/ 300941 w 2054411"/>
                <a:gd name="connsiteY1" fmla="*/ 1980760 h 2414748"/>
                <a:gd name="connsiteX2" fmla="*/ 416688 w 2054411"/>
                <a:gd name="connsiteY2" fmla="*/ 1390451 h 2414748"/>
                <a:gd name="connsiteX3" fmla="*/ 659757 w 2054411"/>
                <a:gd name="connsiteY3" fmla="*/ 418178 h 2414748"/>
                <a:gd name="connsiteX4" fmla="*/ 1157468 w 2054411"/>
                <a:gd name="connsiteY4" fmla="*/ 13064 h 2414748"/>
                <a:gd name="connsiteX5" fmla="*/ 1585731 w 2054411"/>
                <a:gd name="connsiteY5" fmla="*/ 858016 h 2414748"/>
                <a:gd name="connsiteX6" fmla="*/ 1655179 w 2054411"/>
                <a:gd name="connsiteY6" fmla="*/ 1714542 h 2414748"/>
                <a:gd name="connsiteX7" fmla="*/ 2025569 w 2054411"/>
                <a:gd name="connsiteY7" fmla="*/ 2362725 h 2414748"/>
                <a:gd name="connsiteX8" fmla="*/ 2002420 w 2054411"/>
                <a:gd name="connsiteY8" fmla="*/ 2328001 h 2414748"/>
                <a:gd name="connsiteX0" fmla="*/ 0 w 2100710"/>
                <a:gd name="connsiteY0" fmla="*/ 2397448 h 2414748"/>
                <a:gd name="connsiteX1" fmla="*/ 347240 w 2100710"/>
                <a:gd name="connsiteY1" fmla="*/ 1980760 h 2414748"/>
                <a:gd name="connsiteX2" fmla="*/ 462987 w 2100710"/>
                <a:gd name="connsiteY2" fmla="*/ 1390451 h 2414748"/>
                <a:gd name="connsiteX3" fmla="*/ 706056 w 2100710"/>
                <a:gd name="connsiteY3" fmla="*/ 418178 h 2414748"/>
                <a:gd name="connsiteX4" fmla="*/ 1203767 w 2100710"/>
                <a:gd name="connsiteY4" fmla="*/ 13064 h 2414748"/>
                <a:gd name="connsiteX5" fmla="*/ 1632030 w 2100710"/>
                <a:gd name="connsiteY5" fmla="*/ 858016 h 2414748"/>
                <a:gd name="connsiteX6" fmla="*/ 1701478 w 2100710"/>
                <a:gd name="connsiteY6" fmla="*/ 1714542 h 2414748"/>
                <a:gd name="connsiteX7" fmla="*/ 2071868 w 2100710"/>
                <a:gd name="connsiteY7" fmla="*/ 2362725 h 2414748"/>
                <a:gd name="connsiteX8" fmla="*/ 2048719 w 2100710"/>
                <a:gd name="connsiteY8" fmla="*/ 2328001 h 2414748"/>
                <a:gd name="connsiteX0" fmla="*/ 0 w 2100710"/>
                <a:gd name="connsiteY0" fmla="*/ 2397995 h 2415295"/>
                <a:gd name="connsiteX1" fmla="*/ 347240 w 2100710"/>
                <a:gd name="connsiteY1" fmla="*/ 1981307 h 2415295"/>
                <a:gd name="connsiteX2" fmla="*/ 462987 w 2100710"/>
                <a:gd name="connsiteY2" fmla="*/ 1390998 h 2415295"/>
                <a:gd name="connsiteX3" fmla="*/ 706056 w 2100710"/>
                <a:gd name="connsiteY3" fmla="*/ 418725 h 2415295"/>
                <a:gd name="connsiteX4" fmla="*/ 1203767 w 2100710"/>
                <a:gd name="connsiteY4" fmla="*/ 13611 h 2415295"/>
                <a:gd name="connsiteX5" fmla="*/ 1597306 w 2100710"/>
                <a:gd name="connsiteY5" fmla="*/ 870138 h 2415295"/>
                <a:gd name="connsiteX6" fmla="*/ 1701478 w 2100710"/>
                <a:gd name="connsiteY6" fmla="*/ 1715089 h 2415295"/>
                <a:gd name="connsiteX7" fmla="*/ 2071868 w 2100710"/>
                <a:gd name="connsiteY7" fmla="*/ 2363272 h 2415295"/>
                <a:gd name="connsiteX8" fmla="*/ 2048719 w 2100710"/>
                <a:gd name="connsiteY8" fmla="*/ 2328548 h 2415295"/>
                <a:gd name="connsiteX0" fmla="*/ 0 w 2070645"/>
                <a:gd name="connsiteY0" fmla="*/ 2397995 h 2397995"/>
                <a:gd name="connsiteX1" fmla="*/ 347240 w 2070645"/>
                <a:gd name="connsiteY1" fmla="*/ 1981307 h 2397995"/>
                <a:gd name="connsiteX2" fmla="*/ 462987 w 2070645"/>
                <a:gd name="connsiteY2" fmla="*/ 1390998 h 2397995"/>
                <a:gd name="connsiteX3" fmla="*/ 706056 w 2070645"/>
                <a:gd name="connsiteY3" fmla="*/ 418725 h 2397995"/>
                <a:gd name="connsiteX4" fmla="*/ 1203767 w 2070645"/>
                <a:gd name="connsiteY4" fmla="*/ 13611 h 2397995"/>
                <a:gd name="connsiteX5" fmla="*/ 1597306 w 2070645"/>
                <a:gd name="connsiteY5" fmla="*/ 870138 h 2397995"/>
                <a:gd name="connsiteX6" fmla="*/ 1701478 w 2070645"/>
                <a:gd name="connsiteY6" fmla="*/ 1715089 h 2397995"/>
                <a:gd name="connsiteX7" fmla="*/ 2013502 w 2070645"/>
                <a:gd name="connsiteY7" fmla="*/ 2285451 h 2397995"/>
                <a:gd name="connsiteX8" fmla="*/ 2048719 w 2070645"/>
                <a:gd name="connsiteY8" fmla="*/ 2328548 h 2397995"/>
                <a:gd name="connsiteX0" fmla="*/ 0 w 2070645"/>
                <a:gd name="connsiteY0" fmla="*/ 2192707 h 2192707"/>
                <a:gd name="connsiteX1" fmla="*/ 347240 w 2070645"/>
                <a:gd name="connsiteY1" fmla="*/ 1776019 h 2192707"/>
                <a:gd name="connsiteX2" fmla="*/ 462987 w 2070645"/>
                <a:gd name="connsiteY2" fmla="*/ 1185710 h 2192707"/>
                <a:gd name="connsiteX3" fmla="*/ 706056 w 2070645"/>
                <a:gd name="connsiteY3" fmla="*/ 213437 h 2192707"/>
                <a:gd name="connsiteX4" fmla="*/ 1203767 w 2070645"/>
                <a:gd name="connsiteY4" fmla="*/ 30391 h 2192707"/>
                <a:gd name="connsiteX5" fmla="*/ 1597306 w 2070645"/>
                <a:gd name="connsiteY5" fmla="*/ 664850 h 2192707"/>
                <a:gd name="connsiteX6" fmla="*/ 1701478 w 2070645"/>
                <a:gd name="connsiteY6" fmla="*/ 1509801 h 2192707"/>
                <a:gd name="connsiteX7" fmla="*/ 2013502 w 2070645"/>
                <a:gd name="connsiteY7" fmla="*/ 2080163 h 2192707"/>
                <a:gd name="connsiteX8" fmla="*/ 2048719 w 2070645"/>
                <a:gd name="connsiteY8" fmla="*/ 2123260 h 2192707"/>
                <a:gd name="connsiteX0" fmla="*/ 0 w 2070645"/>
                <a:gd name="connsiteY0" fmla="*/ 2384308 h 2384308"/>
                <a:gd name="connsiteX1" fmla="*/ 347240 w 2070645"/>
                <a:gd name="connsiteY1" fmla="*/ 1967620 h 2384308"/>
                <a:gd name="connsiteX2" fmla="*/ 462987 w 2070645"/>
                <a:gd name="connsiteY2" fmla="*/ 1377311 h 2384308"/>
                <a:gd name="connsiteX3" fmla="*/ 706056 w 2070645"/>
                <a:gd name="connsiteY3" fmla="*/ 78467 h 2384308"/>
                <a:gd name="connsiteX4" fmla="*/ 1203767 w 2070645"/>
                <a:gd name="connsiteY4" fmla="*/ 221992 h 2384308"/>
                <a:gd name="connsiteX5" fmla="*/ 1597306 w 2070645"/>
                <a:gd name="connsiteY5" fmla="*/ 856451 h 2384308"/>
                <a:gd name="connsiteX6" fmla="*/ 1701478 w 2070645"/>
                <a:gd name="connsiteY6" fmla="*/ 1701402 h 2384308"/>
                <a:gd name="connsiteX7" fmla="*/ 2013502 w 2070645"/>
                <a:gd name="connsiteY7" fmla="*/ 2271764 h 2384308"/>
                <a:gd name="connsiteX8" fmla="*/ 2048719 w 2070645"/>
                <a:gd name="connsiteY8" fmla="*/ 2314861 h 2384308"/>
                <a:gd name="connsiteX0" fmla="*/ 0 w 2070645"/>
                <a:gd name="connsiteY0" fmla="*/ 2385506 h 2385506"/>
                <a:gd name="connsiteX1" fmla="*/ 347240 w 2070645"/>
                <a:gd name="connsiteY1" fmla="*/ 1968818 h 2385506"/>
                <a:gd name="connsiteX2" fmla="*/ 462987 w 2070645"/>
                <a:gd name="connsiteY2" fmla="*/ 1378509 h 2385506"/>
                <a:gd name="connsiteX3" fmla="*/ 706056 w 2070645"/>
                <a:gd name="connsiteY3" fmla="*/ 79665 h 2385506"/>
                <a:gd name="connsiteX4" fmla="*/ 1203767 w 2070645"/>
                <a:gd name="connsiteY4" fmla="*/ 223190 h 2385506"/>
                <a:gd name="connsiteX5" fmla="*/ 1526054 w 2070645"/>
                <a:gd name="connsiteY5" fmla="*/ 896838 h 2385506"/>
                <a:gd name="connsiteX6" fmla="*/ 1701478 w 2070645"/>
                <a:gd name="connsiteY6" fmla="*/ 1702600 h 2385506"/>
                <a:gd name="connsiteX7" fmla="*/ 2013502 w 2070645"/>
                <a:gd name="connsiteY7" fmla="*/ 2272962 h 2385506"/>
                <a:gd name="connsiteX8" fmla="*/ 2048719 w 2070645"/>
                <a:gd name="connsiteY8" fmla="*/ 2316059 h 2385506"/>
                <a:gd name="connsiteX0" fmla="*/ 0 w 2070645"/>
                <a:gd name="connsiteY0" fmla="*/ 2385506 h 2385506"/>
                <a:gd name="connsiteX1" fmla="*/ 347240 w 2070645"/>
                <a:gd name="connsiteY1" fmla="*/ 1968818 h 2385506"/>
                <a:gd name="connsiteX2" fmla="*/ 462987 w 2070645"/>
                <a:gd name="connsiteY2" fmla="*/ 1378509 h 2385506"/>
                <a:gd name="connsiteX3" fmla="*/ 706056 w 2070645"/>
                <a:gd name="connsiteY3" fmla="*/ 79665 h 2385506"/>
                <a:gd name="connsiteX4" fmla="*/ 1203767 w 2070645"/>
                <a:gd name="connsiteY4" fmla="*/ 223190 h 2385506"/>
                <a:gd name="connsiteX5" fmla="*/ 1526054 w 2070645"/>
                <a:gd name="connsiteY5" fmla="*/ 896838 h 2385506"/>
                <a:gd name="connsiteX6" fmla="*/ 1772730 w 2070645"/>
                <a:gd name="connsiteY6" fmla="*/ 1663412 h 2385506"/>
                <a:gd name="connsiteX7" fmla="*/ 2013502 w 2070645"/>
                <a:gd name="connsiteY7" fmla="*/ 2272962 h 2385506"/>
                <a:gd name="connsiteX8" fmla="*/ 2048719 w 2070645"/>
                <a:gd name="connsiteY8" fmla="*/ 2316059 h 2385506"/>
                <a:gd name="connsiteX0" fmla="*/ 0 w 2070645"/>
                <a:gd name="connsiteY0" fmla="*/ 2385506 h 2385506"/>
                <a:gd name="connsiteX1" fmla="*/ 382866 w 2070645"/>
                <a:gd name="connsiteY1" fmla="*/ 2047195 h 2385506"/>
                <a:gd name="connsiteX2" fmla="*/ 462987 w 2070645"/>
                <a:gd name="connsiteY2" fmla="*/ 1378509 h 2385506"/>
                <a:gd name="connsiteX3" fmla="*/ 706056 w 2070645"/>
                <a:gd name="connsiteY3" fmla="*/ 79665 h 2385506"/>
                <a:gd name="connsiteX4" fmla="*/ 1203767 w 2070645"/>
                <a:gd name="connsiteY4" fmla="*/ 223190 h 2385506"/>
                <a:gd name="connsiteX5" fmla="*/ 1526054 w 2070645"/>
                <a:gd name="connsiteY5" fmla="*/ 896838 h 2385506"/>
                <a:gd name="connsiteX6" fmla="*/ 1772730 w 2070645"/>
                <a:gd name="connsiteY6" fmla="*/ 1663412 h 2385506"/>
                <a:gd name="connsiteX7" fmla="*/ 2013502 w 2070645"/>
                <a:gd name="connsiteY7" fmla="*/ 2272962 h 2385506"/>
                <a:gd name="connsiteX8" fmla="*/ 2048719 w 2070645"/>
                <a:gd name="connsiteY8" fmla="*/ 2316059 h 2385506"/>
                <a:gd name="connsiteX0" fmla="*/ 0 w 2070645"/>
                <a:gd name="connsiteY0" fmla="*/ 2382633 h 2382633"/>
                <a:gd name="connsiteX1" fmla="*/ 382866 w 2070645"/>
                <a:gd name="connsiteY1" fmla="*/ 2044322 h 2382633"/>
                <a:gd name="connsiteX2" fmla="*/ 403611 w 2070645"/>
                <a:gd name="connsiteY2" fmla="*/ 1336448 h 2382633"/>
                <a:gd name="connsiteX3" fmla="*/ 706056 w 2070645"/>
                <a:gd name="connsiteY3" fmla="*/ 76792 h 2382633"/>
                <a:gd name="connsiteX4" fmla="*/ 1203767 w 2070645"/>
                <a:gd name="connsiteY4" fmla="*/ 220317 h 2382633"/>
                <a:gd name="connsiteX5" fmla="*/ 1526054 w 2070645"/>
                <a:gd name="connsiteY5" fmla="*/ 893965 h 2382633"/>
                <a:gd name="connsiteX6" fmla="*/ 1772730 w 2070645"/>
                <a:gd name="connsiteY6" fmla="*/ 1660539 h 2382633"/>
                <a:gd name="connsiteX7" fmla="*/ 2013502 w 2070645"/>
                <a:gd name="connsiteY7" fmla="*/ 2270089 h 2382633"/>
                <a:gd name="connsiteX8" fmla="*/ 2048719 w 2070645"/>
                <a:gd name="connsiteY8" fmla="*/ 2313186 h 2382633"/>
                <a:gd name="connsiteX0" fmla="*/ 0 w 2070645"/>
                <a:gd name="connsiteY0" fmla="*/ 2382633 h 2382633"/>
                <a:gd name="connsiteX1" fmla="*/ 323490 w 2070645"/>
                <a:gd name="connsiteY1" fmla="*/ 2031259 h 2382633"/>
                <a:gd name="connsiteX2" fmla="*/ 403611 w 2070645"/>
                <a:gd name="connsiteY2" fmla="*/ 1336448 h 2382633"/>
                <a:gd name="connsiteX3" fmla="*/ 706056 w 2070645"/>
                <a:gd name="connsiteY3" fmla="*/ 76792 h 2382633"/>
                <a:gd name="connsiteX4" fmla="*/ 1203767 w 2070645"/>
                <a:gd name="connsiteY4" fmla="*/ 220317 h 2382633"/>
                <a:gd name="connsiteX5" fmla="*/ 1526054 w 2070645"/>
                <a:gd name="connsiteY5" fmla="*/ 893965 h 2382633"/>
                <a:gd name="connsiteX6" fmla="*/ 1772730 w 2070645"/>
                <a:gd name="connsiteY6" fmla="*/ 1660539 h 2382633"/>
                <a:gd name="connsiteX7" fmla="*/ 2013502 w 2070645"/>
                <a:gd name="connsiteY7" fmla="*/ 2270089 h 2382633"/>
                <a:gd name="connsiteX8" fmla="*/ 2048719 w 2070645"/>
                <a:gd name="connsiteY8" fmla="*/ 2313186 h 238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70645" h="2382633">
                  <a:moveTo>
                    <a:pt x="0" y="2382633"/>
                  </a:moveTo>
                  <a:cubicBezTo>
                    <a:pt x="115746" y="2282319"/>
                    <a:pt x="256222" y="2205623"/>
                    <a:pt x="323490" y="2031259"/>
                  </a:cubicBezTo>
                  <a:cubicBezTo>
                    <a:pt x="390758" y="1856895"/>
                    <a:pt x="339850" y="1662193"/>
                    <a:pt x="403611" y="1336448"/>
                  </a:cubicBezTo>
                  <a:cubicBezTo>
                    <a:pt x="467372" y="1010704"/>
                    <a:pt x="572697" y="262814"/>
                    <a:pt x="706056" y="76792"/>
                  </a:cubicBezTo>
                  <a:cubicBezTo>
                    <a:pt x="839415" y="-109230"/>
                    <a:pt x="1067101" y="84122"/>
                    <a:pt x="1203767" y="220317"/>
                  </a:cubicBezTo>
                  <a:cubicBezTo>
                    <a:pt x="1340433" y="356512"/>
                    <a:pt x="1431227" y="653928"/>
                    <a:pt x="1526054" y="893965"/>
                  </a:cubicBezTo>
                  <a:cubicBezTo>
                    <a:pt x="1620881" y="1134002"/>
                    <a:pt x="1691489" y="1431185"/>
                    <a:pt x="1772730" y="1660539"/>
                  </a:cubicBezTo>
                  <a:cubicBezTo>
                    <a:pt x="1853971" y="1889893"/>
                    <a:pt x="1955628" y="2167846"/>
                    <a:pt x="2013502" y="2270089"/>
                  </a:cubicBezTo>
                  <a:cubicBezTo>
                    <a:pt x="2071376" y="2372332"/>
                    <a:pt x="2089230" y="2381669"/>
                    <a:pt x="2048719" y="2313186"/>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solidFill>
                  <a:schemeClr val="accent5"/>
                </a:solidFill>
              </a:endParaRPr>
            </a:p>
          </p:txBody>
        </p:sp>
        <p:sp>
          <p:nvSpPr>
            <p:cNvPr id="11" name="Прямоугольник 10">
              <a:extLst>
                <a:ext uri="{FF2B5EF4-FFF2-40B4-BE49-F238E27FC236}">
                  <a16:creationId xmlns:a16="http://schemas.microsoft.com/office/drawing/2014/main" id="{B2678C4E-3059-DB48-8E74-59F3CECA9BE0}"/>
                </a:ext>
              </a:extLst>
            </p:cNvPr>
            <p:cNvSpPr/>
            <p:nvPr/>
          </p:nvSpPr>
          <p:spPr>
            <a:xfrm>
              <a:off x="6743701" y="4421189"/>
              <a:ext cx="184731" cy="461665"/>
            </a:xfrm>
            <a:prstGeom prst="rect">
              <a:avLst/>
            </a:prstGeom>
          </p:spPr>
          <p:txBody>
            <a:bodyPr wrap="none">
              <a:spAutoFit/>
            </a:bodyPr>
            <a:lstStyle/>
            <a:p>
              <a:pPr>
                <a:defRPr/>
              </a:pPr>
              <a:endParaRPr lang="ru-RU" sz="2400" dirty="0">
                <a:solidFill>
                  <a:schemeClr val="accent5"/>
                </a:solidFill>
              </a:endParaRPr>
            </a:p>
          </p:txBody>
        </p:sp>
        <p:sp>
          <p:nvSpPr>
            <p:cNvPr id="15" name="Прямоугольник 14">
              <a:extLst>
                <a:ext uri="{FF2B5EF4-FFF2-40B4-BE49-F238E27FC236}">
                  <a16:creationId xmlns:a16="http://schemas.microsoft.com/office/drawing/2014/main" id="{2765FEC2-742A-1445-84CB-841EB44C9426}"/>
                </a:ext>
              </a:extLst>
            </p:cNvPr>
            <p:cNvSpPr/>
            <p:nvPr/>
          </p:nvSpPr>
          <p:spPr>
            <a:xfrm>
              <a:off x="9024939" y="1582739"/>
              <a:ext cx="611187" cy="369887"/>
            </a:xfrm>
            <a:prstGeom prst="rect">
              <a:avLst/>
            </a:prstGeom>
          </p:spPr>
          <p:txBody>
            <a:bodyPr wrap="none">
              <a:spAutoFit/>
            </a:bodyPr>
            <a:lstStyle/>
            <a:p>
              <a:pPr>
                <a:defRPr/>
              </a:pPr>
              <a:r>
                <a:rPr lang="en-US" dirty="0">
                  <a:solidFill>
                    <a:schemeClr val="accent5"/>
                  </a:solidFill>
                </a:rPr>
                <a:t>Q(x)</a:t>
              </a:r>
              <a:endParaRPr lang="ru-RU" dirty="0">
                <a:solidFill>
                  <a:schemeClr val="accent5"/>
                </a:solidFill>
              </a:endParaRPr>
            </a:p>
          </p:txBody>
        </p:sp>
        <p:sp>
          <p:nvSpPr>
            <p:cNvPr id="17422" name="Прямоугольник 18">
              <a:extLst>
                <a:ext uri="{FF2B5EF4-FFF2-40B4-BE49-F238E27FC236}">
                  <a16:creationId xmlns:a16="http://schemas.microsoft.com/office/drawing/2014/main" id="{9C55390B-D8BB-7D44-B297-ECD0A60D7880}"/>
                </a:ext>
              </a:extLst>
            </p:cNvPr>
            <p:cNvSpPr>
              <a:spLocks noChangeArrowheads="1"/>
            </p:cNvSpPr>
            <p:nvPr/>
          </p:nvSpPr>
          <p:spPr bwMode="auto">
            <a:xfrm>
              <a:off x="9523413" y="4149725"/>
              <a:ext cx="2905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Myriad Pro" panose="020B0503030403020204" pitchFamily="34" charset="0"/>
                </a:defRPr>
              </a:lvl1pPr>
              <a:lvl2pPr marL="742950" indent="-285750">
                <a:spcBef>
                  <a:spcPct val="20000"/>
                </a:spcBef>
                <a:buFont typeface="Arial" panose="020B0604020202020204" pitchFamily="34" charset="0"/>
                <a:buChar char="–"/>
                <a:defRPr sz="2800">
                  <a:solidFill>
                    <a:schemeClr val="tx1"/>
                  </a:solidFill>
                  <a:latin typeface="Myriad Pro" panose="020B0503030403020204" pitchFamily="34" charset="0"/>
                </a:defRPr>
              </a:lvl2pPr>
              <a:lvl3pPr marL="1143000" indent="-228600">
                <a:spcBef>
                  <a:spcPct val="20000"/>
                </a:spcBef>
                <a:buFont typeface="Arial" panose="020B0604020202020204" pitchFamily="34" charset="0"/>
                <a:buChar char="•"/>
                <a:defRPr sz="2400">
                  <a:solidFill>
                    <a:schemeClr val="tx1"/>
                  </a:solidFill>
                  <a:latin typeface="Myriad Pro" panose="020B0503030403020204" pitchFamily="34" charset="0"/>
                </a:defRPr>
              </a:lvl3pPr>
              <a:lvl4pPr marL="1600200" indent="-228600">
                <a:spcBef>
                  <a:spcPct val="20000"/>
                </a:spcBef>
                <a:buFont typeface="Arial" panose="020B0604020202020204" pitchFamily="34" charset="0"/>
                <a:buChar char="–"/>
                <a:defRPr sz="2000">
                  <a:solidFill>
                    <a:schemeClr val="tx1"/>
                  </a:solidFill>
                  <a:latin typeface="Myriad Pro" panose="020B0503030403020204" pitchFamily="34" charset="0"/>
                </a:defRPr>
              </a:lvl4pPr>
              <a:lvl5pPr marL="2057400" indent="-228600">
                <a:spcBef>
                  <a:spcPct val="20000"/>
                </a:spcBef>
                <a:buFont typeface="Arial" panose="020B0604020202020204" pitchFamily="34" charset="0"/>
                <a:buChar char="»"/>
                <a:defRPr sz="2000">
                  <a:solidFill>
                    <a:schemeClr val="tx1"/>
                  </a:solidFill>
                  <a:latin typeface="Myriad Pro" panose="020B0503030403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Myriad Pro" panose="020B0503030403020204" pitchFamily="34" charset="0"/>
                </a:defRPr>
              </a:lvl9pPr>
            </a:lstStyle>
            <a:p>
              <a:pPr>
                <a:spcBef>
                  <a:spcPct val="0"/>
                </a:spcBef>
                <a:buFontTx/>
                <a:buNone/>
              </a:pPr>
              <a:r>
                <a:rPr lang="en-US" altLang="ru-RU" sz="1800">
                  <a:solidFill>
                    <a:schemeClr val="accent1"/>
                  </a:solidFill>
                </a:rPr>
                <a:t>x</a:t>
              </a:r>
              <a:endParaRPr lang="ru-RU" altLang="ru-RU" sz="1800">
                <a:solidFill>
                  <a:schemeClr val="accent1"/>
                </a:solidFill>
              </a:endParaRPr>
            </a:p>
          </p:txBody>
        </p:sp>
      </p:grpSp>
      <p:sp>
        <p:nvSpPr>
          <p:cNvPr id="20" name="Прямоугольник 19">
            <a:extLst>
              <a:ext uri="{FF2B5EF4-FFF2-40B4-BE49-F238E27FC236}">
                <a16:creationId xmlns:a16="http://schemas.microsoft.com/office/drawing/2014/main" id="{E478722E-C74A-D141-BC4B-6B90332CCDFA}"/>
              </a:ext>
            </a:extLst>
          </p:cNvPr>
          <p:cNvSpPr/>
          <p:nvPr/>
        </p:nvSpPr>
        <p:spPr>
          <a:xfrm>
            <a:off x="7896226" y="6119814"/>
            <a:ext cx="1717675" cy="261937"/>
          </a:xfrm>
          <a:prstGeom prst="rect">
            <a:avLst/>
          </a:prstGeom>
          <a:ln w="38100">
            <a:noFill/>
          </a:ln>
        </p:spPr>
        <p:txBody>
          <a:bodyPr wrap="none" lIns="0" tIns="0" rIns="0" bIns="0"/>
          <a:lstStyle/>
          <a:p>
            <a:pPr algn="r">
              <a:spcAft>
                <a:spcPts val="1800"/>
              </a:spcAft>
              <a:defRPr/>
            </a:pPr>
            <a:endParaRPr lang="ru-RU" sz="1100" dirty="0">
              <a:solidFill>
                <a:schemeClr val="bg1">
                  <a:lumMod val="75000"/>
                </a:schemeClr>
              </a:solidFill>
            </a:endParaRPr>
          </a:p>
        </p:txBody>
      </p:sp>
      <p:sp>
        <p:nvSpPr>
          <p:cNvPr id="18" name="Date Placeholder 3">
            <a:extLst>
              <a:ext uri="{FF2B5EF4-FFF2-40B4-BE49-F238E27FC236}">
                <a16:creationId xmlns:a16="http://schemas.microsoft.com/office/drawing/2014/main" id="{3A4419E5-5A65-9D4A-A2A8-2A974388B8A5}"/>
              </a:ext>
            </a:extLst>
          </p:cNvPr>
          <p:cNvSpPr>
            <a:spLocks noGrp="1"/>
          </p:cNvSpPr>
          <p:nvPr>
            <p:ph type="dt" sz="half" idx="10"/>
          </p:nvPr>
        </p:nvSpPr>
        <p:spPr>
          <a:xfrm>
            <a:off x="5220393" y="6492875"/>
            <a:ext cx="1751214" cy="365125"/>
          </a:xfrm>
        </p:spPr>
        <p:txBody>
          <a:bodyPr/>
          <a:lstStyle/>
          <a:p>
            <a:r>
              <a:rPr lang="en" dirty="0">
                <a:solidFill>
                  <a:schemeClr val="tx2"/>
                </a:solidFill>
              </a:rPr>
              <a:t>November 2021</a:t>
            </a:r>
            <a:endParaRPr lang="ru-RU" dirty="0">
              <a:solidFill>
                <a:schemeClr val="tx2"/>
              </a:solidFill>
            </a:endParaRPr>
          </a:p>
        </p:txBody>
      </p:sp>
      <p:sp>
        <p:nvSpPr>
          <p:cNvPr id="19" name="Footer Placeholder 4">
            <a:extLst>
              <a:ext uri="{FF2B5EF4-FFF2-40B4-BE49-F238E27FC236}">
                <a16:creationId xmlns:a16="http://schemas.microsoft.com/office/drawing/2014/main" id="{5DC65D9C-65BE-534A-8017-E87A048EE05F}"/>
              </a:ext>
            </a:extLst>
          </p:cNvPr>
          <p:cNvSpPr>
            <a:spLocks noGrp="1"/>
          </p:cNvSpPr>
          <p:nvPr>
            <p:ph type="ftr" sz="quarter" idx="11"/>
          </p:nvPr>
        </p:nvSpPr>
        <p:spPr>
          <a:xfrm>
            <a:off x="192505" y="6492875"/>
            <a:ext cx="3767667" cy="365125"/>
          </a:xfrm>
        </p:spPr>
        <p:txBody>
          <a:bodyPr/>
          <a:lstStyle/>
          <a:p>
            <a:r>
              <a:rPr lang="en-GB" dirty="0">
                <a:solidFill>
                  <a:schemeClr val="tx2"/>
                </a:solidFill>
              </a:rPr>
              <a:t>D. Derkach</a:t>
            </a:r>
            <a:endParaRPr lang="ru-RU" dirty="0">
              <a:solidFill>
                <a:schemeClr val="tx2"/>
              </a:solidFill>
            </a:endParaRPr>
          </a:p>
        </p:txBody>
      </p:sp>
      <p:sp>
        <p:nvSpPr>
          <p:cNvPr id="21" name="Slide Number Placeholder 5">
            <a:extLst>
              <a:ext uri="{FF2B5EF4-FFF2-40B4-BE49-F238E27FC236}">
                <a16:creationId xmlns:a16="http://schemas.microsoft.com/office/drawing/2014/main" id="{A53FE0C5-EE2B-1945-A3C9-594C2A9B94FC}"/>
              </a:ext>
            </a:extLst>
          </p:cNvPr>
          <p:cNvSpPr>
            <a:spLocks noGrp="1"/>
          </p:cNvSpPr>
          <p:nvPr>
            <p:ph type="sldNum" sz="quarter" idx="12"/>
          </p:nvPr>
        </p:nvSpPr>
        <p:spPr>
          <a:xfrm>
            <a:off x="9256295" y="6492875"/>
            <a:ext cx="2743200" cy="365125"/>
          </a:xfrm>
        </p:spPr>
        <p:txBody>
          <a:bodyPr/>
          <a:lstStyle/>
          <a:p>
            <a:fld id="{21ABC42C-C6CC-47FC-904E-31573FDBB029}" type="slidenum">
              <a:rPr lang="ru-RU" smtClean="0">
                <a:solidFill>
                  <a:schemeClr val="tx2"/>
                </a:solidFill>
              </a:rPr>
              <a:pPr/>
              <a:t>8</a:t>
            </a:fld>
            <a:endParaRPr lang="ru-RU">
              <a:solidFill>
                <a:schemeClr val="tx2"/>
              </a:solidFill>
            </a:endParaRPr>
          </a:p>
        </p:txBody>
      </p:sp>
      <p:sp>
        <p:nvSpPr>
          <p:cNvPr id="25" name="Title 2">
            <a:extLst>
              <a:ext uri="{FF2B5EF4-FFF2-40B4-BE49-F238E27FC236}">
                <a16:creationId xmlns:a16="http://schemas.microsoft.com/office/drawing/2014/main" id="{C089AF46-BC40-7646-BE80-FE15C66CB33E}"/>
              </a:ext>
            </a:extLst>
          </p:cNvPr>
          <p:cNvSpPr>
            <a:spLocks noGrp="1"/>
          </p:cNvSpPr>
          <p:nvPr>
            <p:ph type="title"/>
          </p:nvPr>
        </p:nvSpPr>
        <p:spPr>
          <a:xfrm>
            <a:off x="192505" y="72192"/>
            <a:ext cx="11806990" cy="765843"/>
          </a:xfrm>
        </p:spPr>
        <p:txBody>
          <a:bodyPr/>
          <a:lstStyle/>
          <a:p>
            <a:r>
              <a:rPr lang="en-US" dirty="0">
                <a:solidFill>
                  <a:schemeClr val="tx2"/>
                </a:solidFill>
                <a:cs typeface="Myanmar Text" panose="020B0502040204020203" pitchFamily="34" charset="0"/>
              </a:rPr>
              <a:t>Lower Bound for JS</a:t>
            </a:r>
            <a:endParaRPr lang="en-RU" dirty="0">
              <a:solidFill>
                <a:schemeClr val="tx2"/>
              </a:solidFill>
            </a:endParaRPr>
          </a:p>
        </p:txBody>
      </p:sp>
      <p:pic>
        <p:nvPicPr>
          <p:cNvPr id="31" name="Picture 2">
            <a:extLst>
              <a:ext uri="{FF2B5EF4-FFF2-40B4-BE49-F238E27FC236}">
                <a16:creationId xmlns:a16="http://schemas.microsoft.com/office/drawing/2014/main" id="{C0355FE4-FD4B-7E46-A84E-34E4111741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4583" y="764625"/>
            <a:ext cx="6400960" cy="558268"/>
          </a:xfrm>
          <a:prstGeom prst="rect">
            <a:avLst/>
          </a:prstGeom>
          <a:noFill/>
          <a:ln w="3810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grpSp>
        <p:nvGrpSpPr>
          <p:cNvPr id="39" name="Группа 38">
            <a:extLst>
              <a:ext uri="{FF2B5EF4-FFF2-40B4-BE49-F238E27FC236}">
                <a16:creationId xmlns:a16="http://schemas.microsoft.com/office/drawing/2014/main" id="{7386D2B7-B5CE-FC45-AAEF-A495FF605487}"/>
              </a:ext>
            </a:extLst>
          </p:cNvPr>
          <p:cNvGrpSpPr/>
          <p:nvPr/>
        </p:nvGrpSpPr>
        <p:grpSpPr>
          <a:xfrm>
            <a:off x="3424233" y="3910007"/>
            <a:ext cx="5058015" cy="676281"/>
            <a:chOff x="3424233" y="3910007"/>
            <a:chExt cx="5058015" cy="676281"/>
          </a:xfrm>
        </p:grpSpPr>
        <p:cxnSp>
          <p:nvCxnSpPr>
            <p:cNvPr id="22" name="Прямая со стрелкой 21">
              <a:extLst>
                <a:ext uri="{FF2B5EF4-FFF2-40B4-BE49-F238E27FC236}">
                  <a16:creationId xmlns:a16="http://schemas.microsoft.com/office/drawing/2014/main" id="{C44282CB-72D9-654F-A55D-98D10B4A970D}"/>
                </a:ext>
              </a:extLst>
            </p:cNvPr>
            <p:cNvCxnSpPr/>
            <p:nvPr/>
          </p:nvCxnSpPr>
          <p:spPr>
            <a:xfrm>
              <a:off x="3783600" y="3914775"/>
              <a:ext cx="0" cy="671513"/>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a:extLst>
                <a:ext uri="{FF2B5EF4-FFF2-40B4-BE49-F238E27FC236}">
                  <a16:creationId xmlns:a16="http://schemas.microsoft.com/office/drawing/2014/main" id="{1811508C-E0F1-D54C-AAA8-78A3E4350201}"/>
                </a:ext>
              </a:extLst>
            </p:cNvPr>
            <p:cNvCxnSpPr/>
            <p:nvPr/>
          </p:nvCxnSpPr>
          <p:spPr>
            <a:xfrm>
              <a:off x="3424233" y="3914775"/>
              <a:ext cx="0" cy="671513"/>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a:extLst>
                <a:ext uri="{FF2B5EF4-FFF2-40B4-BE49-F238E27FC236}">
                  <a16:creationId xmlns:a16="http://schemas.microsoft.com/office/drawing/2014/main" id="{7BABF245-B9BC-CD48-9803-8981372F4EEA}"/>
                </a:ext>
              </a:extLst>
            </p:cNvPr>
            <p:cNvCxnSpPr/>
            <p:nvPr/>
          </p:nvCxnSpPr>
          <p:spPr>
            <a:xfrm>
              <a:off x="4143600" y="3914775"/>
              <a:ext cx="0" cy="671513"/>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a:extLst>
                <a:ext uri="{FF2B5EF4-FFF2-40B4-BE49-F238E27FC236}">
                  <a16:creationId xmlns:a16="http://schemas.microsoft.com/office/drawing/2014/main" id="{26C604BF-12E3-6644-A70B-B4007F9E3005}"/>
                </a:ext>
              </a:extLst>
            </p:cNvPr>
            <p:cNvCxnSpPr/>
            <p:nvPr/>
          </p:nvCxnSpPr>
          <p:spPr>
            <a:xfrm>
              <a:off x="8122248" y="3910007"/>
              <a:ext cx="0" cy="671513"/>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a:extLst>
                <a:ext uri="{FF2B5EF4-FFF2-40B4-BE49-F238E27FC236}">
                  <a16:creationId xmlns:a16="http://schemas.microsoft.com/office/drawing/2014/main" id="{95A767B7-2770-FC46-991F-AE32138B0FE3}"/>
                </a:ext>
              </a:extLst>
            </p:cNvPr>
            <p:cNvCxnSpPr/>
            <p:nvPr/>
          </p:nvCxnSpPr>
          <p:spPr>
            <a:xfrm>
              <a:off x="7762881" y="3910007"/>
              <a:ext cx="0" cy="671513"/>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a:extLst>
                <a:ext uri="{FF2B5EF4-FFF2-40B4-BE49-F238E27FC236}">
                  <a16:creationId xmlns:a16="http://schemas.microsoft.com/office/drawing/2014/main" id="{0678D877-98C3-4748-B34B-69288E0E9E0F}"/>
                </a:ext>
              </a:extLst>
            </p:cNvPr>
            <p:cNvCxnSpPr/>
            <p:nvPr/>
          </p:nvCxnSpPr>
          <p:spPr>
            <a:xfrm>
              <a:off x="8482248" y="3910007"/>
              <a:ext cx="0" cy="671513"/>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7" name="Прямоугольник 26">
                <a:extLst>
                  <a:ext uri="{FF2B5EF4-FFF2-40B4-BE49-F238E27FC236}">
                    <a16:creationId xmlns:a16="http://schemas.microsoft.com/office/drawing/2014/main" id="{7E19BDFA-6FBB-7F45-AD44-7496DAEF286F}"/>
                  </a:ext>
                </a:extLst>
              </p:cNvPr>
              <p:cNvSpPr/>
              <p:nvPr/>
            </p:nvSpPr>
            <p:spPr>
              <a:xfrm>
                <a:off x="851811" y="5077916"/>
                <a:ext cx="1811843" cy="461665"/>
              </a:xfrm>
              <a:prstGeom prst="rect">
                <a:avLst/>
              </a:prstGeom>
            </p:spPr>
            <p:txBody>
              <a:bodyPr wrap="none">
                <a:spAutoFit/>
              </a:bodyPr>
              <a:lstStyle/>
              <a:p>
                <a:r>
                  <a:rPr lang="en-US" sz="2400" dirty="0"/>
                  <a:t>JS</a:t>
                </a:r>
                <a14:m>
                  <m:oMath xmlns:m="http://schemas.openxmlformats.org/officeDocument/2006/math">
                    <m:r>
                      <a:rPr lang="en-US" sz="2400" i="1">
                        <a:latin typeface="Cambria Math" panose="02040503050406030204" pitchFamily="18" charset="0"/>
                      </a:rPr>
                      <m:t>(</m:t>
                    </m:r>
                    <m:r>
                      <a:rPr lang="en-US" sz="2400" i="1">
                        <a:latin typeface="Cambria Math" panose="02040503050406030204" pitchFamily="18" charset="0"/>
                      </a:rPr>
                      <m:t>𝑃</m:t>
                    </m:r>
                    <m:r>
                      <a:rPr lang="en-US" sz="2400" i="1">
                        <a:latin typeface="Cambria Math" panose="02040503050406030204" pitchFamily="18" charset="0"/>
                      </a:rPr>
                      <m:t>|</m:t>
                    </m:r>
                    <m:d>
                      <m:dPr>
                        <m:begChr m:val="|"/>
                        <m:ctrlPr>
                          <a:rPr lang="en-US" sz="2400" i="1">
                            <a:latin typeface="Cambria Math" panose="02040503050406030204" pitchFamily="18" charset="0"/>
                          </a:rPr>
                        </m:ctrlPr>
                      </m:dPr>
                      <m:e>
                        <m:r>
                          <a:rPr lang="en-US" sz="2400" i="1">
                            <a:latin typeface="Cambria Math" panose="02040503050406030204" pitchFamily="18" charset="0"/>
                          </a:rPr>
                          <m:t>𝑄</m:t>
                        </m:r>
                      </m:e>
                    </m:d>
                    <m:r>
                      <a:rPr lang="en-US" sz="2400" b="0" i="1" smtClean="0">
                        <a:latin typeface="Cambria Math" panose="02040503050406030204" pitchFamily="18" charset="0"/>
                      </a:rPr>
                      <m:t>≥</m:t>
                    </m:r>
                  </m:oMath>
                </a14:m>
                <a:r>
                  <a:rPr lang="en-US" sz="2400" dirty="0"/>
                  <a:t>  </a:t>
                </a:r>
                <a:endParaRPr lang="ru-RU" sz="2400" dirty="0"/>
              </a:p>
            </p:txBody>
          </p:sp>
        </mc:Choice>
        <mc:Fallback xmlns="">
          <p:sp>
            <p:nvSpPr>
              <p:cNvPr id="27" name="Прямоугольник 26">
                <a:extLst>
                  <a:ext uri="{FF2B5EF4-FFF2-40B4-BE49-F238E27FC236}">
                    <a16:creationId xmlns:a16="http://schemas.microsoft.com/office/drawing/2014/main" id="{7E19BDFA-6FBB-7F45-AD44-7496DAEF286F}"/>
                  </a:ext>
                </a:extLst>
              </p:cNvPr>
              <p:cNvSpPr>
                <a:spLocks noRot="1" noChangeAspect="1" noMove="1" noResize="1" noEditPoints="1" noAdjustHandles="1" noChangeArrowheads="1" noChangeShapeType="1" noTextEdit="1"/>
              </p:cNvSpPr>
              <p:nvPr/>
            </p:nvSpPr>
            <p:spPr>
              <a:xfrm>
                <a:off x="851811" y="5077916"/>
                <a:ext cx="1811843" cy="461665"/>
              </a:xfrm>
              <a:prstGeom prst="rect">
                <a:avLst/>
              </a:prstGeom>
              <a:blipFill>
                <a:blip r:embed="rId3"/>
                <a:stretch>
                  <a:fillRect l="-5594" t="-7895" b="-26316"/>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2" name="Прямоугольник 31">
                <a:extLst>
                  <a:ext uri="{FF2B5EF4-FFF2-40B4-BE49-F238E27FC236}">
                    <a16:creationId xmlns:a16="http://schemas.microsoft.com/office/drawing/2014/main" id="{2BD61645-921B-9648-A25E-83A42741E786}"/>
                  </a:ext>
                </a:extLst>
              </p:cNvPr>
              <p:cNvSpPr/>
              <p:nvPr/>
            </p:nvSpPr>
            <p:spPr>
              <a:xfrm>
                <a:off x="2536064" y="4915002"/>
                <a:ext cx="3018519" cy="8713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2400" i="1" dirty="0" smtClean="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𝑃</m:t>
                              </m:r>
                            </m:sub>
                          </m:sSub>
                          <m:r>
                            <a:rPr lang="en-US" sz="2400" b="0" i="0" smtClean="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2</m:t>
                              </m:r>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oMath>
                  </m:oMathPara>
                </a14:m>
                <a:endParaRPr lang="ru-RU" sz="2400" dirty="0"/>
              </a:p>
            </p:txBody>
          </p:sp>
        </mc:Choice>
        <mc:Fallback xmlns="">
          <p:sp>
            <p:nvSpPr>
              <p:cNvPr id="32" name="Прямоугольник 31">
                <a:extLst>
                  <a:ext uri="{FF2B5EF4-FFF2-40B4-BE49-F238E27FC236}">
                    <a16:creationId xmlns:a16="http://schemas.microsoft.com/office/drawing/2014/main" id="{2BD61645-921B-9648-A25E-83A42741E786}"/>
                  </a:ext>
                </a:extLst>
              </p:cNvPr>
              <p:cNvSpPr>
                <a:spLocks noRot="1" noChangeAspect="1" noMove="1" noResize="1" noEditPoints="1" noAdjustHandles="1" noChangeArrowheads="1" noChangeShapeType="1" noTextEdit="1"/>
              </p:cNvSpPr>
              <p:nvPr/>
            </p:nvSpPr>
            <p:spPr>
              <a:xfrm>
                <a:off x="2536064" y="4915002"/>
                <a:ext cx="3018519" cy="871329"/>
              </a:xfrm>
              <a:prstGeom prst="rect">
                <a:avLst/>
              </a:prstGeom>
              <a:blipFill>
                <a:blip r:embed="rId4"/>
                <a:stretch>
                  <a:fillRect b="-571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8" name="Прямоугольник 37">
                <a:extLst>
                  <a:ext uri="{FF2B5EF4-FFF2-40B4-BE49-F238E27FC236}">
                    <a16:creationId xmlns:a16="http://schemas.microsoft.com/office/drawing/2014/main" id="{98354D39-61B8-294C-9E54-D64F88B9F3B1}"/>
                  </a:ext>
                </a:extLst>
              </p:cNvPr>
              <p:cNvSpPr/>
              <p:nvPr/>
            </p:nvSpPr>
            <p:spPr>
              <a:xfrm>
                <a:off x="6894880" y="4895213"/>
                <a:ext cx="3030510" cy="8713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2400" i="1" dirty="0" smtClean="0">
                              <a:latin typeface="Cambria Math" panose="02040503050406030204" pitchFamily="18" charset="0"/>
                            </a:rPr>
                          </m:ctrlPr>
                        </m:funcPr>
                        <m:fNa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𝔼</m:t>
                              </m:r>
                            </m:e>
                            <m:sub>
                              <m:r>
                                <a:rPr lang="en-US" sz="2400" i="1">
                                  <a:latin typeface="Cambria Math" panose="02040503050406030204" pitchFamily="18" charset="0"/>
                                  <a:ea typeface="Cambria Math" panose="02040503050406030204" pitchFamily="18" charset="0"/>
                                </a:rPr>
                                <m:t>𝑥</m:t>
                              </m:r>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𝑄</m:t>
                              </m:r>
                            </m:sub>
                          </m:sSub>
                          <m:r>
                            <a:rPr lang="en-US" sz="2400" b="0" i="0" smtClean="0">
                              <a:latin typeface="Cambria Math" panose="02040503050406030204" pitchFamily="18" charset="0"/>
                              <a:ea typeface="Cambria Math" panose="02040503050406030204" pitchFamily="18" charset="0"/>
                            </a:rPr>
                            <m:t> </m:t>
                          </m:r>
                          <m:r>
                            <m:rPr>
                              <m:sty m:val="p"/>
                            </m:rPr>
                            <a:rPr lang="en-US" sz="2400" dirty="0">
                              <a:latin typeface="Cambria Math" panose="02040503050406030204" pitchFamily="18" charset="0"/>
                            </a:rPr>
                            <m:t>log</m:t>
                          </m:r>
                        </m:fName>
                        <m:e>
                          <m:f>
                            <m:fPr>
                              <m:ctrlPr>
                                <a:rPr lang="en-US" sz="2400" i="1" dirty="0">
                                  <a:latin typeface="Cambria Math" panose="02040503050406030204" pitchFamily="18" charset="0"/>
                                </a:rPr>
                              </m:ctrlPr>
                            </m:fPr>
                            <m:num>
                              <m:r>
                                <a:rPr lang="en-US" sz="2400" i="1" dirty="0">
                                  <a:latin typeface="Cambria Math" panose="02040503050406030204" pitchFamily="18" charset="0"/>
                                </a:rPr>
                                <m:t>2</m:t>
                              </m:r>
                              <m:r>
                                <a:rPr lang="en-US" sz="2400" b="0" i="1" dirty="0" smtClean="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num>
                            <m:den>
                              <m:r>
                                <a:rPr lang="en-US" sz="2400" i="1" dirty="0">
                                  <a:latin typeface="Cambria Math" panose="02040503050406030204" pitchFamily="18" charset="0"/>
                                </a:rPr>
                                <m:t>𝑝</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r>
                                <a:rPr lang="en-US" sz="2400" i="1" dirty="0">
                                  <a:latin typeface="Cambria Math" panose="02040503050406030204" pitchFamily="18" charset="0"/>
                                </a:rPr>
                                <m:t>+</m:t>
                              </m:r>
                              <m:r>
                                <a:rPr lang="en-US" sz="2400" i="1" dirty="0">
                                  <a:latin typeface="Cambria Math" panose="02040503050406030204" pitchFamily="18" charset="0"/>
                                </a:rPr>
                                <m:t>𝑞</m:t>
                              </m:r>
                              <m:d>
                                <m:dPr>
                                  <m:ctrlPr>
                                    <a:rPr lang="en-US" sz="2400" i="1" dirty="0">
                                      <a:latin typeface="Cambria Math" panose="02040503050406030204" pitchFamily="18" charset="0"/>
                                    </a:rPr>
                                  </m:ctrlPr>
                                </m:dPr>
                                <m:e>
                                  <m:r>
                                    <a:rPr lang="en-US" sz="2400" i="1" dirty="0">
                                      <a:latin typeface="Cambria Math" panose="02040503050406030204" pitchFamily="18" charset="0"/>
                                    </a:rPr>
                                    <m:t>𝑥</m:t>
                                  </m:r>
                                </m:e>
                              </m:d>
                            </m:den>
                          </m:f>
                        </m:e>
                      </m:func>
                    </m:oMath>
                  </m:oMathPara>
                </a14:m>
                <a:endParaRPr lang="ru-RU" sz="2400" dirty="0"/>
              </a:p>
            </p:txBody>
          </p:sp>
        </mc:Choice>
        <mc:Fallback xmlns="">
          <p:sp>
            <p:nvSpPr>
              <p:cNvPr id="38" name="Прямоугольник 37">
                <a:extLst>
                  <a:ext uri="{FF2B5EF4-FFF2-40B4-BE49-F238E27FC236}">
                    <a16:creationId xmlns:a16="http://schemas.microsoft.com/office/drawing/2014/main" id="{98354D39-61B8-294C-9E54-D64F88B9F3B1}"/>
                  </a:ext>
                </a:extLst>
              </p:cNvPr>
              <p:cNvSpPr>
                <a:spLocks noRot="1" noChangeAspect="1" noMove="1" noResize="1" noEditPoints="1" noAdjustHandles="1" noChangeArrowheads="1" noChangeShapeType="1" noTextEdit="1"/>
              </p:cNvSpPr>
              <p:nvPr/>
            </p:nvSpPr>
            <p:spPr>
              <a:xfrm>
                <a:off x="6894880" y="4895213"/>
                <a:ext cx="3030510" cy="871329"/>
              </a:xfrm>
              <a:prstGeom prst="rect">
                <a:avLst/>
              </a:prstGeom>
              <a:blipFill>
                <a:blip r:embed="rId5"/>
                <a:stretch>
                  <a:fillRect b="-5714"/>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36" name="Прямоугольник 35">
                <a:extLst>
                  <a:ext uri="{FF2B5EF4-FFF2-40B4-BE49-F238E27FC236}">
                    <a16:creationId xmlns:a16="http://schemas.microsoft.com/office/drawing/2014/main" id="{BB50BB6E-6EE3-F145-939F-4A28692C3244}"/>
                  </a:ext>
                </a:extLst>
              </p:cNvPr>
              <p:cNvSpPr/>
              <p:nvPr/>
            </p:nvSpPr>
            <p:spPr>
              <a:xfrm>
                <a:off x="5887729" y="5119833"/>
                <a:ext cx="49885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m:t>
                      </m:r>
                    </m:oMath>
                  </m:oMathPara>
                </a14:m>
                <a:endParaRPr lang="ru-RU" sz="2400" dirty="0"/>
              </a:p>
            </p:txBody>
          </p:sp>
        </mc:Choice>
        <mc:Fallback xmlns="">
          <p:sp>
            <p:nvSpPr>
              <p:cNvPr id="36" name="Прямоугольник 35">
                <a:extLst>
                  <a:ext uri="{FF2B5EF4-FFF2-40B4-BE49-F238E27FC236}">
                    <a16:creationId xmlns:a16="http://schemas.microsoft.com/office/drawing/2014/main" id="{BB50BB6E-6EE3-F145-939F-4A28692C3244}"/>
                  </a:ext>
                </a:extLst>
              </p:cNvPr>
              <p:cNvSpPr>
                <a:spLocks noRot="1" noChangeAspect="1" noMove="1" noResize="1" noEditPoints="1" noAdjustHandles="1" noChangeArrowheads="1" noChangeShapeType="1" noTextEdit="1"/>
              </p:cNvSpPr>
              <p:nvPr/>
            </p:nvSpPr>
            <p:spPr>
              <a:xfrm>
                <a:off x="5887729" y="5119833"/>
                <a:ext cx="498855" cy="461665"/>
              </a:xfrm>
              <a:prstGeom prst="rect">
                <a:avLst/>
              </a:prstGeom>
              <a:blipFill>
                <a:blip r:embed="rId6"/>
                <a:stretch>
                  <a:fillRect/>
                </a:stretch>
              </a:blipFill>
            </p:spPr>
            <p:txBody>
              <a:bodyPr/>
              <a:lstStyle/>
              <a:p>
                <a:r>
                  <a:rPr lang="ru-RU">
                    <a:noFill/>
                  </a:rPr>
                  <a:t> </a:t>
                </a:r>
              </a:p>
            </p:txBody>
          </p:sp>
        </mc:Fallback>
      </mc:AlternateContent>
      <p:sp>
        <p:nvSpPr>
          <p:cNvPr id="37" name="Прямоугольник 36">
            <a:extLst>
              <a:ext uri="{FF2B5EF4-FFF2-40B4-BE49-F238E27FC236}">
                <a16:creationId xmlns:a16="http://schemas.microsoft.com/office/drawing/2014/main" id="{FAA00FA8-7B32-A647-A28C-2C54AAA1F5F0}"/>
              </a:ext>
            </a:extLst>
          </p:cNvPr>
          <p:cNvSpPr/>
          <p:nvPr/>
        </p:nvSpPr>
        <p:spPr>
          <a:xfrm>
            <a:off x="6481865" y="6183943"/>
            <a:ext cx="5473678" cy="369332"/>
          </a:xfrm>
          <a:prstGeom prst="rect">
            <a:avLst/>
          </a:prstGeom>
        </p:spPr>
        <p:txBody>
          <a:bodyPr wrap="none">
            <a:spAutoFit/>
          </a:bodyPr>
          <a:lstStyle/>
          <a:p>
            <a:r>
              <a:rPr lang="en-US" dirty="0"/>
              <a:t>It would be interesting to construct something close.</a:t>
            </a:r>
            <a:endParaRPr lang="ru-RU" dirty="0"/>
          </a:p>
        </p:txBody>
      </p:sp>
    </p:spTree>
    <p:extLst>
      <p:ext uri="{BB962C8B-B14F-4D97-AF65-F5344CB8AC3E}">
        <p14:creationId xmlns:p14="http://schemas.microsoft.com/office/powerpoint/2010/main" val="327465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P spid="38"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79D22-7949-6544-A49E-361186E06450}"/>
              </a:ext>
            </a:extLst>
          </p:cNvPr>
          <p:cNvSpPr>
            <a:spLocks noGrp="1"/>
          </p:cNvSpPr>
          <p:nvPr>
            <p:ph type="title"/>
          </p:nvPr>
        </p:nvSpPr>
        <p:spPr/>
        <p:txBody>
          <a:bodyPr>
            <a:normAutofit/>
          </a:bodyPr>
          <a:lstStyle/>
          <a:p>
            <a:r>
              <a:rPr lang="en-US" altLang="ru-RU" dirty="0"/>
              <a:t>Adversarial optimization</a:t>
            </a:r>
            <a:endParaRPr lang="en-RU" dirty="0"/>
          </a:p>
        </p:txBody>
      </p:sp>
    </p:spTree>
    <p:extLst>
      <p:ext uri="{BB962C8B-B14F-4D97-AF65-F5344CB8AC3E}">
        <p14:creationId xmlns:p14="http://schemas.microsoft.com/office/powerpoint/2010/main" val="2225571173"/>
      </p:ext>
    </p:extLst>
  </p:cSld>
  <p:clrMapOvr>
    <a:masterClrMapping/>
  </p:clrMapOvr>
</p:sld>
</file>

<file path=ppt/theme/theme1.xml><?xml version="1.0" encoding="utf-8"?>
<a:theme xmlns:a="http://schemas.openxmlformats.org/drawingml/2006/main" name="HSE">
  <a:themeElements>
    <a:clrScheme name="HSE">
      <a:dk1>
        <a:srgbClr val="000000"/>
      </a:dk1>
      <a:lt1>
        <a:srgbClr val="FFFFFF"/>
      </a:lt1>
      <a:dk2>
        <a:srgbClr val="005AAA"/>
      </a:dk2>
      <a:lt2>
        <a:srgbClr val="CED9EA"/>
      </a:lt2>
      <a:accent1>
        <a:srgbClr val="992622"/>
      </a:accent1>
      <a:accent2>
        <a:srgbClr val="F36C2A"/>
      </a:accent2>
      <a:accent3>
        <a:srgbClr val="E58224"/>
      </a:accent3>
      <a:accent4>
        <a:srgbClr val="142B50"/>
      </a:accent4>
      <a:accent5>
        <a:srgbClr val="4C5FAB"/>
      </a:accent5>
      <a:accent6>
        <a:srgbClr val="28A348"/>
      </a:accent6>
      <a:hlink>
        <a:srgbClr val="000000"/>
      </a:hlink>
      <a:folHlink>
        <a:srgbClr val="000000"/>
      </a:folHlink>
    </a:clrScheme>
    <a:fontScheme name="HSE">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Документ" ma:contentTypeID="0x0101000BB3B6E8855B7F49B120F8602D1CA6D7" ma:contentTypeVersion="2" ma:contentTypeDescription="Создание документа." ma:contentTypeScope="" ma:versionID="dd2baa9108a1d638c0c3c5f2210dbf69">
  <xsd:schema xmlns:xsd="http://www.w3.org/2001/XMLSchema" xmlns:xs="http://www.w3.org/2001/XMLSchema" xmlns:p="http://schemas.microsoft.com/office/2006/metadata/properties" xmlns:ns2="f618065f-d651-42a5-a541-f54a375c730d" targetNamespace="http://schemas.microsoft.com/office/2006/metadata/properties" ma:root="true" ma:fieldsID="404f9b357b704157babbb5750c46c698" ns2:_="">
    <xsd:import namespace="f618065f-d651-42a5-a541-f54a375c730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18065f-d651-42a5-a541-f54a375c73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контента"/>
        <xsd:element ref="dc:title" minOccurs="0" maxOccurs="1" ma:index="4" ma:displayName="Название"/>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5B40442-68EA-4285-AAFD-0966C47C499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779E5CD-C7C0-431E-A74D-9FDEFF22CB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18065f-d651-42a5-a541-f54a375c73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DCFF4E-7731-4E81-AB1D-41746E451C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17248</TotalTime>
  <Words>2348</Words>
  <Application>Microsoft Macintosh PowerPoint</Application>
  <PresentationFormat>Широкоэкранный</PresentationFormat>
  <Paragraphs>466</Paragraphs>
  <Slides>59</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59</vt:i4>
      </vt:variant>
    </vt:vector>
  </HeadingPairs>
  <TitlesOfParts>
    <vt:vector size="70" baseType="lpstr">
      <vt:lpstr>Arial</vt:lpstr>
      <vt:lpstr>Calibri</vt:lpstr>
      <vt:lpstr>Cambria Math</vt:lpstr>
      <vt:lpstr>CMMI12</vt:lpstr>
      <vt:lpstr>CMR12</vt:lpstr>
      <vt:lpstr>Lucida Grande</vt:lpstr>
      <vt:lpstr>Menlo Bold</vt:lpstr>
      <vt:lpstr>Myriad Pro</vt:lpstr>
      <vt:lpstr>System Font Regular</vt:lpstr>
      <vt:lpstr>TextbookNew-Light-Identity-H</vt:lpstr>
      <vt:lpstr>HSE</vt:lpstr>
      <vt:lpstr>Generative Modeling</vt:lpstr>
      <vt:lpstr>In this Lecture</vt:lpstr>
      <vt:lpstr>Idea</vt:lpstr>
      <vt:lpstr>Reminder: f-divergence</vt:lpstr>
      <vt:lpstr>Reminder: f-divergence</vt:lpstr>
      <vt:lpstr>Reminder: f-divergence Convergence</vt:lpstr>
      <vt:lpstr>Reminder: Variational Lower Bound</vt:lpstr>
      <vt:lpstr>Lower Bound for JS</vt:lpstr>
      <vt:lpstr>Adversarial optimization</vt:lpstr>
      <vt:lpstr>Rationale</vt:lpstr>
      <vt:lpstr>Generator</vt:lpstr>
      <vt:lpstr>Discriminator</vt:lpstr>
      <vt:lpstr>G+D recap</vt:lpstr>
      <vt:lpstr>Training at a Glance</vt:lpstr>
      <vt:lpstr>Optimal Solution</vt:lpstr>
      <vt:lpstr>Lower Bound Reminder</vt:lpstr>
      <vt:lpstr>Optimal Solution</vt:lpstr>
      <vt:lpstr>GAN algorithm</vt:lpstr>
      <vt:lpstr>GAN results</vt:lpstr>
      <vt:lpstr>GAN First Paper Disclaimer</vt:lpstr>
      <vt:lpstr>GAN problems</vt:lpstr>
      <vt:lpstr>Game Approach Problems </vt:lpstr>
      <vt:lpstr>Mode Collapse</vt:lpstr>
      <vt:lpstr>Mode Collapse</vt:lpstr>
      <vt:lpstr>Vanishing Gradients</vt:lpstr>
      <vt:lpstr>Vanishing Gradients</vt:lpstr>
      <vt:lpstr>Summary so Far</vt:lpstr>
      <vt:lpstr>GAN ways out</vt:lpstr>
      <vt:lpstr>Diminishing Gradients</vt:lpstr>
      <vt:lpstr>Diminishing Gradients: Noisy Supports</vt:lpstr>
      <vt:lpstr>Feature Matching </vt:lpstr>
      <vt:lpstr>Historical averaging </vt:lpstr>
      <vt:lpstr>Look into the Future: unrolled GANs</vt:lpstr>
      <vt:lpstr>Unrolled GAN: results </vt:lpstr>
      <vt:lpstr>Conclusions: GANs</vt:lpstr>
      <vt:lpstr>Wasserstein Distance</vt:lpstr>
      <vt:lpstr>Wasserstein distance</vt:lpstr>
      <vt:lpstr>Idea of definition</vt:lpstr>
      <vt:lpstr>Idea of Definition</vt:lpstr>
      <vt:lpstr>Wasserstein Distance</vt:lpstr>
      <vt:lpstr>W_1distance</vt:lpstr>
      <vt:lpstr>Convergence Example</vt:lpstr>
      <vt:lpstr>Mass Attention</vt:lpstr>
      <vt:lpstr>W properties hints</vt:lpstr>
      <vt:lpstr>Lipschitz continuity</vt:lpstr>
      <vt:lpstr>Kantorovich-Rubinstein Duality </vt:lpstr>
      <vt:lpstr>Integral Probability Metrics</vt:lpstr>
      <vt:lpstr>Conclusions </vt:lpstr>
      <vt:lpstr>Wasserstein GAN</vt:lpstr>
      <vt:lpstr>Lipschitz-1 Condition and Neural Networks</vt:lpstr>
      <vt:lpstr>Lipschitz-1 Condition and Neural Networks</vt:lpstr>
      <vt:lpstr>WGAN</vt:lpstr>
      <vt:lpstr>WGAN: problems solved </vt:lpstr>
      <vt:lpstr>WGAN: results</vt:lpstr>
      <vt:lpstr>WGAN-GP</vt:lpstr>
      <vt:lpstr>WGAN-GP</vt:lpstr>
      <vt:lpstr>WGAN: spectral normalization</vt:lpstr>
      <vt:lpstr>WGAN: problems </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Digits Classification</dc:title>
  <dc:creator>Artem Maevskij</dc:creator>
  <cp:lastModifiedBy>Деркач Денис Александрович</cp:lastModifiedBy>
  <cp:revision>278</cp:revision>
  <dcterms:created xsi:type="dcterms:W3CDTF">2020-04-10T16:25:38Z</dcterms:created>
  <dcterms:modified xsi:type="dcterms:W3CDTF">2021-11-23T14:19:54Z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0x0101000BB3B6E8855B7F49B120F8602D1CA6D7</vt:lpwstr>
  </property>
</Properties>
</file>