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60" r:id="rId5"/>
    <p:sldId id="261" r:id="rId6"/>
    <p:sldId id="265" r:id="rId7"/>
    <p:sldId id="262" r:id="rId8"/>
    <p:sldId id="266" r:id="rId9"/>
    <p:sldId id="264" r:id="rId10"/>
    <p:sldId id="268" r:id="rId11"/>
    <p:sldId id="269" r:id="rId12"/>
    <p:sldId id="271" r:id="rId13"/>
    <p:sldId id="270" r:id="rId14"/>
    <p:sldId id="274" r:id="rId15"/>
    <p:sldId id="276" r:id="rId16"/>
    <p:sldId id="273" r:id="rId17"/>
    <p:sldId id="275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E99053-F783-4902-AA84-D99877D684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634606D-94DD-4BCB-9135-23C17C35B3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62A63AF-581A-47E7-951A-545397214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A8C626A-2C2A-49B8-802E-C18F85E5E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74C316-1147-4267-9010-741D3871D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9158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02A9F8-560F-4666-9124-2745A4097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8D01963-107F-4CD5-9E75-13226397E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14345CE-3545-49DE-9CD0-DA28C56E2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B902C7-8113-40C3-8D1C-744D98AA2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4D558D5-7F70-4FFB-8809-925F0C4C7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337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FAFD629-DC0E-414F-93FE-F87684E2F5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69E1B79-B0D5-4B63-B7D4-E5E86F2DC2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C4D4209-81B8-4CB0-BAE2-ED5F580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0B6BC47-CD3C-433C-9C4B-4CAAF3F7E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8B30A5-0C58-4D34-8D29-931150E0D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898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4ABD09-B45E-40AC-84C0-8B0E0CB41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9F38614-12E1-4432-BC98-D529F13DA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413C307-755D-40EF-A57B-A8AA86B53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83958AC-D529-407B-A5B0-C6CC04722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34C8F94-A6C8-4B30-88A0-957056C22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901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F18265-8197-41E5-94C2-3DDAF4B33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2EB3FB0-9CE3-48EE-BFA9-79BBCACE7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F98F6C0-9373-4730-9574-9A32DF30F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1983159-2F5B-488B-8F71-5BE7DDF51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E59FF7E-2EAA-46A0-A2C0-1E83EC2F0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705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4285A7-B1B5-42AF-941F-03E83F56C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E577493-8472-41A4-8159-493A63843F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8232F26-4C79-42BB-89C2-CB41C7BF5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96337A3-3C73-4058-A143-E3242A107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188B99A-A96C-40FE-BB1F-F6E816534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C667E74-2B31-441A-ABA5-A9014C554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629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164B83-C564-40BF-BA97-0D300566A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F8CA390-ACF8-4806-9C87-FEDB6C7F15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DFF0D67-DCE6-445C-ACD9-2BE1E6D5F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9CC7493-F375-49B0-AD57-FE658621FC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F8A0135-A069-42F2-8362-F8BA107364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DA8AC1F-81E9-45BA-A69C-FBE498048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1C7E3251-EFD5-4B56-BFD7-BBEB88AB6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F8ECBD9-5117-4BF3-8D66-86CB665D8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4000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BF87B2-6CC0-4B81-A6BB-51C154C2D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00A3680-3E71-4802-A3AD-810B34E11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19139A0-EB97-4679-997F-69CCEA348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D006AC6-6F67-414E-9909-8A3FC96B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029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CA2C628-540F-431C-ADE6-24D14D685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46E8D1D-3C14-4183-819B-04753F44B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4E9A58-1829-4721-9DBE-1F700B7B5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6888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54695D-AF19-4AFD-B1E9-DD712FCFA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D2AFDEE-EF07-43F0-A1A2-5E3B0ABF9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918441D-EB5D-4820-9C39-88C4FBC48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516AE81-8A01-4CBB-9CEE-37E31A2E4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59E6801-67D5-45C7-BF11-E96370DBB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3B6F37E-6C2E-48F7-AF61-A021B6C4E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542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757D6A-C566-4B4C-BB6E-2C7847B05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1CA3FDD-24DA-4DC3-A137-BA6FBE332F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299B87B-457B-481A-A909-E70712B24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AF8FFC2-B454-4C93-97CF-8D3FCBB69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2FF24EC-D715-4899-90BF-58C3216D5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88D56D5-AC4C-4EA9-8A9A-5BB98A2D6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3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2C6E0DB-FDEF-4C47-9B68-34EEBCF9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016DC78-D4B4-4395-B3BC-814C4AAF2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143B57E-2237-489E-AEC9-33D02BCD97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0F5E7-CAE9-43E1-8834-505B0C4A07CA}" type="datetimeFigureOut">
              <a:rPr lang="pt-BR" smtClean="0"/>
              <a:t>13/11/2021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663AB23-5821-4294-B6E7-0A9CCD1C0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509F73-6DE8-4D82-9D2D-E67F3C7D27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C1867-156C-4EB1-847D-3F76ACCBBC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305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11" Type="http://schemas.openxmlformats.org/officeDocument/2006/relationships/image" Target="../media/image23.e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22.emf"/><Relationship Id="rId4" Type="http://schemas.openxmlformats.org/officeDocument/2006/relationships/image" Target="../media/image18.wmf"/><Relationship Id="rId9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0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g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01AADE6D-AE56-47A9-8CC3-1149FAD18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013" y="-6888"/>
            <a:ext cx="12292013" cy="69065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0FAB310-EB15-4379-83C6-8DFFE7086A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10000" b="1" dirty="0">
                <a:solidFill>
                  <a:schemeClr val="bg1"/>
                </a:solidFill>
              </a:rPr>
              <a:t>PTLTP21</a:t>
            </a:r>
            <a:r>
              <a:rPr lang="pt-BR" sz="10000" b="1" dirty="0"/>
              <a:t> </a:t>
            </a:r>
            <a:r>
              <a:rPr lang="pt-BR" sz="10000" b="1" dirty="0">
                <a:solidFill>
                  <a:schemeClr val="bg1"/>
                </a:solidFill>
              </a:rPr>
              <a:t>Online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81BCED8-4B37-4D71-AD86-8526DD0EDC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  <a:p>
            <a:r>
              <a:rPr lang="pt-BR" sz="6000" b="1" dirty="0">
                <a:solidFill>
                  <a:schemeClr val="bg1"/>
                </a:solidFill>
              </a:rPr>
              <a:t>Leandro Donizete Moraes</a:t>
            </a:r>
          </a:p>
        </p:txBody>
      </p:sp>
    </p:spTree>
    <p:extLst>
      <p:ext uri="{BB962C8B-B14F-4D97-AF65-F5344CB8AC3E}">
        <p14:creationId xmlns:p14="http://schemas.microsoft.com/office/powerpoint/2010/main" val="403078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330E9C-A3A6-48FC-B98E-6A3200833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A272DFB7-3DF9-4535-A186-2EB59C8498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9999"/>
            <a:ext cx="12192000" cy="8128000"/>
          </a:xfrm>
        </p:spPr>
      </p:pic>
    </p:spTree>
    <p:extLst>
      <p:ext uri="{BB962C8B-B14F-4D97-AF65-F5344CB8AC3E}">
        <p14:creationId xmlns:p14="http://schemas.microsoft.com/office/powerpoint/2010/main" val="3086832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330E9C-A3A6-48FC-B98E-6A3200833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9545ED72-D071-48CC-8839-6369BE8017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87263" cy="6967836"/>
          </a:xfrm>
        </p:spPr>
      </p:pic>
    </p:spTree>
    <p:extLst>
      <p:ext uri="{BB962C8B-B14F-4D97-AF65-F5344CB8AC3E}">
        <p14:creationId xmlns:p14="http://schemas.microsoft.com/office/powerpoint/2010/main" val="1153403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11808B1A-9192-4EFE-9D9A-41C6D5744D5A}"/>
              </a:ext>
            </a:extLst>
          </p:cNvPr>
          <p:cNvSpPr txBox="1"/>
          <p:nvPr/>
        </p:nvSpPr>
        <p:spPr>
          <a:xfrm>
            <a:off x="142875" y="100013"/>
            <a:ext cx="9764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Participação em eventos, ensino de Física, em especial, de Física de Partículas e Astronomia</a:t>
            </a:r>
          </a:p>
        </p:txBody>
      </p:sp>
      <p:graphicFrame>
        <p:nvGraphicFramePr>
          <p:cNvPr id="17" name="Objeto 16">
            <a:extLst>
              <a:ext uri="{FF2B5EF4-FFF2-40B4-BE49-F238E27FC236}">
                <a16:creationId xmlns:a16="http://schemas.microsoft.com/office/drawing/2014/main" id="{40DF6968-F770-47DE-B2E6-DFF2B25231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454892"/>
              </p:ext>
            </p:extLst>
          </p:nvPr>
        </p:nvGraphicFramePr>
        <p:xfrm>
          <a:off x="75659" y="-12929"/>
          <a:ext cx="3581400" cy="371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0" name="Imagem de Bitmap" r:id="rId3" imgW="3581280" imgH="3714840" progId="Paint.Picture">
                  <p:embed/>
                </p:oleObj>
              </mc:Choice>
              <mc:Fallback>
                <p:oleObj name="Imagem de Bitmap" r:id="rId3" imgW="3581280" imgH="371484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659" y="-12929"/>
                        <a:ext cx="3581400" cy="3714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to 17">
            <a:extLst>
              <a:ext uri="{FF2B5EF4-FFF2-40B4-BE49-F238E27FC236}">
                <a16:creationId xmlns:a16="http://schemas.microsoft.com/office/drawing/2014/main" id="{D9B3B708-2867-4D8D-B9D7-CBBB66EE7E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976585"/>
              </p:ext>
            </p:extLst>
          </p:nvPr>
        </p:nvGraphicFramePr>
        <p:xfrm>
          <a:off x="6257786" y="17014"/>
          <a:ext cx="2218175" cy="3706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1" name="Imagem de Bitmap" r:id="rId5" imgW="1504800" imgH="2514600" progId="Paint.Picture">
                  <p:embed/>
                </p:oleObj>
              </mc:Choice>
              <mc:Fallback>
                <p:oleObj name="Imagem de Bitmap" r:id="rId5" imgW="1504800" imgH="251460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57786" y="17014"/>
                        <a:ext cx="2218175" cy="37063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to 18">
            <a:extLst>
              <a:ext uri="{FF2B5EF4-FFF2-40B4-BE49-F238E27FC236}">
                <a16:creationId xmlns:a16="http://schemas.microsoft.com/office/drawing/2014/main" id="{F9925640-67C0-443A-8C15-8E5A48600C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8100606"/>
              </p:ext>
            </p:extLst>
          </p:nvPr>
        </p:nvGraphicFramePr>
        <p:xfrm>
          <a:off x="3753998" y="8432"/>
          <a:ext cx="2342002" cy="371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2" name="Imagem de Bitmap" r:id="rId7" imgW="1380960" imgH="2190600" progId="Paint.Picture">
                  <p:embed/>
                </p:oleObj>
              </mc:Choice>
              <mc:Fallback>
                <p:oleObj name="Imagem de Bitmap" r:id="rId7" imgW="1380960" imgH="219060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53998" y="8432"/>
                        <a:ext cx="2342002" cy="3714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Imagem 20">
            <a:extLst>
              <a:ext uri="{FF2B5EF4-FFF2-40B4-BE49-F238E27FC236}">
                <a16:creationId xmlns:a16="http://schemas.microsoft.com/office/drawing/2014/main" id="{117289B9-9EB2-45C2-8C3D-C98EA1CBF2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748" y="8432"/>
            <a:ext cx="3385104" cy="3706318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37BE139E-3D99-4E19-89B8-E9EF4BE0FB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54829" y="3793402"/>
            <a:ext cx="6264000" cy="3130629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E40918D8-2E56-45ED-AE65-CDE9A18157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3171" y="3793402"/>
            <a:ext cx="4442895" cy="312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00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330E9C-A3A6-48FC-B98E-6A3200833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F4AF0D66-3C9E-4674-96BE-979F869B98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85066" cy="4351338"/>
          </a:xfr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B2BC2DB8-9FDE-4D69-BDB0-8F4B74097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066" y="0"/>
            <a:ext cx="4245047" cy="7546750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32BC74EE-8EF2-46AA-A703-CAF2BC700963}"/>
              </a:ext>
            </a:extLst>
          </p:cNvPr>
          <p:cNvSpPr txBox="1"/>
          <p:nvPr/>
        </p:nvSpPr>
        <p:spPr>
          <a:xfrm>
            <a:off x="157163" y="4914900"/>
            <a:ext cx="7058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Thesis defended on 09/20/2021: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Production, application and analysis of a connectivist course for the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observational astronomy learning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18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330E9C-A3A6-48FC-B98E-6A3200833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13" name="Espaço Reservado para Conteúdo 12">
            <a:extLst>
              <a:ext uri="{FF2B5EF4-FFF2-40B4-BE49-F238E27FC236}">
                <a16:creationId xmlns:a16="http://schemas.microsoft.com/office/drawing/2014/main" id="{2FCD69C1-F732-4342-9917-D81C0E466A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292391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11808B1A-9192-4EFE-9D9A-41C6D5744D5A}"/>
              </a:ext>
            </a:extLst>
          </p:cNvPr>
          <p:cNvSpPr txBox="1"/>
          <p:nvPr/>
        </p:nvSpPr>
        <p:spPr>
          <a:xfrm>
            <a:off x="142875" y="100013"/>
            <a:ext cx="9764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Participação em eventos, ensino de Física, em especial, de Física de Partículas e Astronomia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538A2BF-79F1-468D-9B70-EEEE366135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697945"/>
            <a:ext cx="5500688" cy="3088243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BE1386CC-BC31-41AF-8BCB-C9C72ACCC4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786188"/>
            <a:ext cx="5500688" cy="3071812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762E2E8A-8C38-4AE9-81C5-AB5FD8127C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586" y="697945"/>
            <a:ext cx="6067425" cy="455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093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B57A90E5-3201-42A9-9FCC-4529C90C4F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7107920"/>
              </p:ext>
            </p:extLst>
          </p:nvPr>
        </p:nvGraphicFramePr>
        <p:xfrm>
          <a:off x="442912" y="911217"/>
          <a:ext cx="11306175" cy="5946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Imagem de Bitmap" r:id="rId3" imgW="12315960" imgH="6477120" progId="Paint.Picture">
                  <p:embed/>
                </p:oleObj>
              </mc:Choice>
              <mc:Fallback>
                <p:oleObj name="Imagem de Bitmap" r:id="rId3" imgW="12315960" imgH="647712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912" y="911217"/>
                        <a:ext cx="11306175" cy="5946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BDF0B507-BA46-4BD5-8535-422D444FA597}"/>
              </a:ext>
            </a:extLst>
          </p:cNvPr>
          <p:cNvSpPr txBox="1"/>
          <p:nvPr/>
        </p:nvSpPr>
        <p:spPr>
          <a:xfrm>
            <a:off x="584811" y="185738"/>
            <a:ext cx="113525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Professor Leandro's website: </a:t>
            </a:r>
            <a:r>
              <a:rPr lang="pt-BR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www.profleandromoraes.com.br</a:t>
            </a:r>
          </a:p>
        </p:txBody>
      </p:sp>
    </p:spTree>
    <p:extLst>
      <p:ext uri="{BB962C8B-B14F-4D97-AF65-F5344CB8AC3E}">
        <p14:creationId xmlns:p14="http://schemas.microsoft.com/office/powerpoint/2010/main" val="3407987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DF0B507-BA46-4BD5-8535-422D444FA597}"/>
              </a:ext>
            </a:extLst>
          </p:cNvPr>
          <p:cNvSpPr txBox="1"/>
          <p:nvPr/>
        </p:nvSpPr>
        <p:spPr>
          <a:xfrm>
            <a:off x="700087" y="185738"/>
            <a:ext cx="11115675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8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6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very much !!!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Teachers Nilson, Nelson and Pedro</a:t>
            </a:r>
          </a:p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Colleagues from CERN School 2017</a:t>
            </a:r>
          </a:p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PTLTP 2021 Colleagues</a:t>
            </a:r>
          </a:p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Everyone who believes in Science and Education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874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to 14">
            <a:extLst>
              <a:ext uri="{FF2B5EF4-FFF2-40B4-BE49-F238E27FC236}">
                <a16:creationId xmlns:a16="http://schemas.microsoft.com/office/drawing/2014/main" id="{E4F0EA8B-75B0-4530-9123-8794001358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0471320"/>
              </p:ext>
            </p:extLst>
          </p:nvPr>
        </p:nvGraphicFramePr>
        <p:xfrm>
          <a:off x="142875" y="197561"/>
          <a:ext cx="7493000" cy="6462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0" name="Imagem de Bitmap" r:id="rId3" imgW="8039160" imgH="6934320" progId="Paint.Picture">
                  <p:embed/>
                </p:oleObj>
              </mc:Choice>
              <mc:Fallback>
                <p:oleObj name="Imagem de Bitmap" r:id="rId3" imgW="8039160" imgH="693432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875" y="197561"/>
                        <a:ext cx="7493000" cy="64628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Imagem 15">
            <a:extLst>
              <a:ext uri="{FF2B5EF4-FFF2-40B4-BE49-F238E27FC236}">
                <a16:creationId xmlns:a16="http://schemas.microsoft.com/office/drawing/2014/main" id="{E287C94E-E216-421D-B6F5-E083B6A21A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729" y="197561"/>
            <a:ext cx="4285396" cy="4221126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567486CF-2159-4F10-A38D-5F15F3845BC0}"/>
              </a:ext>
            </a:extLst>
          </p:cNvPr>
          <p:cNvSpPr txBox="1"/>
          <p:nvPr/>
        </p:nvSpPr>
        <p:spPr>
          <a:xfrm>
            <a:off x="7763729" y="4629114"/>
            <a:ext cx="404065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Live at: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São Tomás de Aquino – Minas Gerais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7,222 population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9,108.13 km away from CERN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9461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>
            <a:extLst>
              <a:ext uri="{FF2B5EF4-FFF2-40B4-BE49-F238E27FC236}">
                <a16:creationId xmlns:a16="http://schemas.microsoft.com/office/drawing/2014/main" id="{567486CF-2159-4F10-A38D-5F15F3845BC0}"/>
              </a:ext>
            </a:extLst>
          </p:cNvPr>
          <p:cNvSpPr txBox="1"/>
          <p:nvPr/>
        </p:nvSpPr>
        <p:spPr>
          <a:xfrm>
            <a:off x="7763729" y="4629114"/>
            <a:ext cx="404065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Live at: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São Tomás de Aquino – Minas Gerais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7,222 population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9,108.13 km away from CERN</a:t>
            </a:r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318F75C-88F8-464D-B6DD-F8AF98EC3F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729" y="197561"/>
            <a:ext cx="3550808" cy="4340149"/>
          </a:xfrm>
          <a:prstGeom prst="rect">
            <a:avLst/>
          </a:prstGeom>
        </p:spPr>
      </p:pic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0C9A4A3C-9F1A-495B-8026-CFECCA76BD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4959624"/>
              </p:ext>
            </p:extLst>
          </p:nvPr>
        </p:nvGraphicFramePr>
        <p:xfrm>
          <a:off x="387612" y="197561"/>
          <a:ext cx="6356087" cy="6590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6" name="Imagem de Bitmap" r:id="rId4" imgW="5676840" imgH="5886360" progId="Paint.Picture">
                  <p:embed/>
                </p:oleObj>
              </mc:Choice>
              <mc:Fallback>
                <p:oleObj name="Imagem de Bitmap" r:id="rId4" imgW="5676840" imgH="588636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7612" y="197561"/>
                        <a:ext cx="6356087" cy="6590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3636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38C03408-3970-4C86-8365-7F06C7DCFBDB}"/>
              </a:ext>
            </a:extLst>
          </p:cNvPr>
          <p:cNvSpPr txBox="1"/>
          <p:nvPr/>
        </p:nvSpPr>
        <p:spPr>
          <a:xfrm>
            <a:off x="128589" y="4919008"/>
            <a:ext cx="119348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Public school Dr. Tancredo de Almeida Neves 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Student, professor and currently deputy director and professor of Physics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Degree in Mathematics in 2011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Degree in Physics in 2014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Espaço Reservado para Conteúdo 3">
            <a:extLst>
              <a:ext uri="{FF2B5EF4-FFF2-40B4-BE49-F238E27FC236}">
                <a16:creationId xmlns:a16="http://schemas.microsoft.com/office/drawing/2014/main" id="{1D670147-CE91-4966-8AF1-011CC20634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9" y="117475"/>
            <a:ext cx="6172199" cy="4633571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E36371E7-7A01-4C23-98D5-4FBA2E1424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75" y="117475"/>
            <a:ext cx="5634036" cy="388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35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38C03408-3970-4C86-8365-7F06C7DCFBDB}"/>
              </a:ext>
            </a:extLst>
          </p:cNvPr>
          <p:cNvSpPr txBox="1"/>
          <p:nvPr/>
        </p:nvSpPr>
        <p:spPr>
          <a:xfrm>
            <a:off x="128589" y="4919008"/>
            <a:ext cx="117871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Master in Physics Teaching in 2016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Coordinator of several knowledge olympics: OBA (and MOBFOG), OBMEP, ONC, Rocket Journey in Rio de Janeiro, among other activities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F7F918F-A663-4448-B25B-AAEECED02B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5" y="117475"/>
            <a:ext cx="6134100" cy="458152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75B6836-3C20-45BA-87AF-CB8602116E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612" y="117475"/>
            <a:ext cx="5172075" cy="517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429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F04302F6-6E92-441C-8F0A-5C1F925BD8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819273"/>
              </p:ext>
            </p:extLst>
          </p:nvPr>
        </p:nvGraphicFramePr>
        <p:xfrm>
          <a:off x="185737" y="494319"/>
          <a:ext cx="11820525" cy="586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Imagem de Bitmap" r:id="rId3" imgW="11010960" imgH="5467320" progId="Paint.Picture">
                  <p:embed/>
                </p:oleObj>
              </mc:Choice>
              <mc:Fallback>
                <p:oleObj name="Imagem de Bitmap" r:id="rId3" imgW="11010960" imgH="546732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5737" y="494319"/>
                        <a:ext cx="11820525" cy="5869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6725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330E9C-A3A6-48FC-B98E-6A3200833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D25A326-B66B-45A4-8B83-0C23AB19C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AFE56C38-4FF7-48B1-B370-73F9266453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508353"/>
              </p:ext>
            </p:extLst>
          </p:nvPr>
        </p:nvGraphicFramePr>
        <p:xfrm>
          <a:off x="757866" y="222251"/>
          <a:ext cx="10515600" cy="627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Imagem de Bitmap" r:id="rId3" imgW="8400960" imgH="5048280" progId="Paint.Picture">
                  <p:embed/>
                </p:oleObj>
              </mc:Choice>
              <mc:Fallback>
                <p:oleObj name="Imagem de Bitmap" r:id="rId3" imgW="8400960" imgH="50482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7866" y="222251"/>
                        <a:ext cx="10515600" cy="627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4904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330E9C-A3A6-48FC-B98E-6A3200833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08445F8-A727-470D-89D2-B7E47B79A2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869" y="-1338579"/>
            <a:ext cx="12294870" cy="8196580"/>
          </a:xfrm>
        </p:spPr>
      </p:pic>
    </p:spTree>
    <p:extLst>
      <p:ext uri="{BB962C8B-B14F-4D97-AF65-F5344CB8AC3E}">
        <p14:creationId xmlns:p14="http://schemas.microsoft.com/office/powerpoint/2010/main" val="3253748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330E9C-A3A6-48FC-B98E-6A3200833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DCAE69E0-44F3-4CDB-A637-2F0A8D1738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363" cy="7417461"/>
          </a:xfr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F240D9C8-DB69-4F9B-8E64-09DFD1BF00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362" y="0"/>
            <a:ext cx="7052567" cy="5186363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1DE75CAB-6F64-492A-BF56-A9DC685ABED5}"/>
              </a:ext>
            </a:extLst>
          </p:cNvPr>
          <p:cNvSpPr txBox="1"/>
          <p:nvPr/>
        </p:nvSpPr>
        <p:spPr>
          <a:xfrm>
            <a:off x="5186362" y="5380672"/>
            <a:ext cx="580158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Several tributes were given in the city and region after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return of the CERN School of Physics 2017.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Classes were also held on Particle Physics, CERN and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teacher training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664DF110-C561-4904-BE45-381719CBFA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5186361" cy="388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1657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223</Words>
  <Application>Microsoft Office PowerPoint</Application>
  <PresentationFormat>Widescreen</PresentationFormat>
  <Paragraphs>44</Paragraphs>
  <Slides>17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Tema do Office</vt:lpstr>
      <vt:lpstr>Imagem do Paintbrush</vt:lpstr>
      <vt:lpstr>PTLTP21 Online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PTLTP21 Online</dc:title>
  <dc:creator>Leandro Moraes</dc:creator>
  <cp:lastModifiedBy>Leandro Moraes</cp:lastModifiedBy>
  <cp:revision>13</cp:revision>
  <dcterms:created xsi:type="dcterms:W3CDTF">2021-11-13T11:08:43Z</dcterms:created>
  <dcterms:modified xsi:type="dcterms:W3CDTF">2021-11-13T17:15:44Z</dcterms:modified>
</cp:coreProperties>
</file>