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89" r:id="rId3"/>
    <p:sldId id="369" r:id="rId4"/>
    <p:sldId id="386" r:id="rId5"/>
    <p:sldId id="387" r:id="rId6"/>
    <p:sldId id="383" r:id="rId7"/>
    <p:sldId id="391" r:id="rId8"/>
    <p:sldId id="382" r:id="rId9"/>
    <p:sldId id="388" r:id="rId10"/>
    <p:sldId id="339" r:id="rId11"/>
    <p:sldId id="385" r:id="rId12"/>
    <p:sldId id="384" r:id="rId13"/>
    <p:sldId id="39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920"/>
    <a:srgbClr val="7F7F7F"/>
    <a:srgbClr val="00B050"/>
    <a:srgbClr val="FFFF00"/>
    <a:srgbClr val="4F81BD"/>
    <a:srgbClr val="C0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6" autoAdjust="0"/>
    <p:restoredTop sz="94638" autoAdjust="0"/>
  </p:normalViewPr>
  <p:slideViewPr>
    <p:cSldViewPr snapToGrid="0">
      <p:cViewPr varScale="1">
        <p:scale>
          <a:sx n="69" d="100"/>
          <a:sy n="69" d="100"/>
        </p:scale>
        <p:origin x="-11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55106A-7944-4DAB-8CD8-71F22FC05E75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20EC504D-A396-4444-8B3B-739D6554A3BB}">
      <dgm:prSet phldrT="[Text]"/>
      <dgm:spPr/>
      <dgm:t>
        <a:bodyPr/>
        <a:lstStyle/>
        <a:p>
          <a:r>
            <a:rPr lang="en-GB" dirty="0" smtClean="0"/>
            <a:t>End-Goals</a:t>
          </a:r>
          <a:endParaRPr lang="en-GB" dirty="0"/>
        </a:p>
      </dgm:t>
    </dgm:pt>
    <dgm:pt modelId="{BB9B36B9-9029-4E33-B998-6ED5DBAC0089}" type="parTrans" cxnId="{9BD53E9A-1E80-4961-9EC3-F08089C0D7BD}">
      <dgm:prSet/>
      <dgm:spPr/>
      <dgm:t>
        <a:bodyPr/>
        <a:lstStyle/>
        <a:p>
          <a:endParaRPr lang="en-GB"/>
        </a:p>
      </dgm:t>
    </dgm:pt>
    <dgm:pt modelId="{23C4D932-C4C0-46BC-9F55-322E26DBD7D1}" type="sibTrans" cxnId="{9BD53E9A-1E80-4961-9EC3-F08089C0D7BD}">
      <dgm:prSet/>
      <dgm:spPr/>
      <dgm:t>
        <a:bodyPr/>
        <a:lstStyle/>
        <a:p>
          <a:endParaRPr lang="en-GB"/>
        </a:p>
      </dgm:t>
    </dgm:pt>
    <dgm:pt modelId="{2B21FDD3-363F-40A3-8520-2016C27F8E82}">
      <dgm:prSet phldrT="[Text]"/>
      <dgm:spPr/>
      <dgm:t>
        <a:bodyPr/>
        <a:lstStyle/>
        <a:p>
          <a:r>
            <a:rPr lang="en-GB" dirty="0" smtClean="0"/>
            <a:t>Suggests a Question</a:t>
          </a:r>
          <a:endParaRPr lang="en-GB" dirty="0"/>
        </a:p>
      </dgm:t>
    </dgm:pt>
    <dgm:pt modelId="{DA9BB938-86E8-4221-9620-387F9E0E2DF5}" type="parTrans" cxnId="{8CB9984E-B661-4DB7-A1B1-4644E2E52F55}">
      <dgm:prSet/>
      <dgm:spPr/>
      <dgm:t>
        <a:bodyPr/>
        <a:lstStyle/>
        <a:p>
          <a:endParaRPr lang="en-GB"/>
        </a:p>
      </dgm:t>
    </dgm:pt>
    <dgm:pt modelId="{F8C490BD-0B02-4564-ACCC-FA0AC9DA6FDA}" type="sibTrans" cxnId="{8CB9984E-B661-4DB7-A1B1-4644E2E52F55}">
      <dgm:prSet/>
      <dgm:spPr/>
      <dgm:t>
        <a:bodyPr/>
        <a:lstStyle/>
        <a:p>
          <a:endParaRPr lang="en-GB"/>
        </a:p>
      </dgm:t>
    </dgm:pt>
    <dgm:pt modelId="{6A30C9ED-780C-48E7-88C3-A6E425FB05C5}">
      <dgm:prSet phldrT="[Text]"/>
      <dgm:spPr/>
      <dgm:t>
        <a:bodyPr/>
        <a:lstStyle/>
        <a:p>
          <a:r>
            <a:rPr lang="en-GB" dirty="0" smtClean="0"/>
            <a:t>Leads to a Metric</a:t>
          </a:r>
          <a:endParaRPr lang="en-GB" dirty="0"/>
        </a:p>
      </dgm:t>
    </dgm:pt>
    <dgm:pt modelId="{85E1491B-4C85-4514-87C5-47944B6BF579}" type="parTrans" cxnId="{2AC53D82-B3BF-4B3B-8F81-904D9BC53A4E}">
      <dgm:prSet/>
      <dgm:spPr/>
      <dgm:t>
        <a:bodyPr/>
        <a:lstStyle/>
        <a:p>
          <a:endParaRPr lang="en-GB"/>
        </a:p>
      </dgm:t>
    </dgm:pt>
    <dgm:pt modelId="{32C67C35-9939-44B2-81AB-C21C978B6D7D}" type="sibTrans" cxnId="{2AC53D82-B3BF-4B3B-8F81-904D9BC53A4E}">
      <dgm:prSet/>
      <dgm:spPr/>
      <dgm:t>
        <a:bodyPr/>
        <a:lstStyle/>
        <a:p>
          <a:endParaRPr lang="en-GB"/>
        </a:p>
      </dgm:t>
    </dgm:pt>
    <dgm:pt modelId="{DBA236A9-E831-4F61-82EA-E7D45A369ACE}" type="pres">
      <dgm:prSet presAssocID="{7A55106A-7944-4DAB-8CD8-71F22FC05E75}" presName="CompostProcess" presStyleCnt="0">
        <dgm:presLayoutVars>
          <dgm:dir/>
          <dgm:resizeHandles val="exact"/>
        </dgm:presLayoutVars>
      </dgm:prSet>
      <dgm:spPr/>
    </dgm:pt>
    <dgm:pt modelId="{F606D1F3-A7BA-47D3-A074-0EFAD1244CBE}" type="pres">
      <dgm:prSet presAssocID="{7A55106A-7944-4DAB-8CD8-71F22FC05E75}" presName="arrow" presStyleLbl="bgShp" presStyleIdx="0" presStyleCnt="1" custLinFactNeighborX="9091" custLinFactNeighborY="13295"/>
      <dgm:spPr/>
    </dgm:pt>
    <dgm:pt modelId="{264B9303-DEC9-4799-A308-DE3B299A491A}" type="pres">
      <dgm:prSet presAssocID="{7A55106A-7944-4DAB-8CD8-71F22FC05E75}" presName="linearProcess" presStyleCnt="0"/>
      <dgm:spPr/>
    </dgm:pt>
    <dgm:pt modelId="{03C4FAF1-9427-4007-A29E-D71269BE272B}" type="pres">
      <dgm:prSet presAssocID="{20EC504D-A396-4444-8B3B-739D6554A3B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9E2C3-0D42-40BA-9D32-AA57611096B4}" type="pres">
      <dgm:prSet presAssocID="{23C4D932-C4C0-46BC-9F55-322E26DBD7D1}" presName="sibTrans" presStyleCnt="0"/>
      <dgm:spPr/>
    </dgm:pt>
    <dgm:pt modelId="{CEC999D7-DD68-4E8B-9504-784BBF250A62}" type="pres">
      <dgm:prSet presAssocID="{2B21FDD3-363F-40A3-8520-2016C27F8E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6A045C-2D12-41E4-8CAD-AC57C4FA8272}" type="pres">
      <dgm:prSet presAssocID="{F8C490BD-0B02-4564-ACCC-FA0AC9DA6FDA}" presName="sibTrans" presStyleCnt="0"/>
      <dgm:spPr/>
    </dgm:pt>
    <dgm:pt modelId="{EC962433-7D98-49AD-A0D0-C61E38536802}" type="pres">
      <dgm:prSet presAssocID="{6A30C9ED-780C-48E7-88C3-A6E425FB05C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C53D82-B3BF-4B3B-8F81-904D9BC53A4E}" srcId="{7A55106A-7944-4DAB-8CD8-71F22FC05E75}" destId="{6A30C9ED-780C-48E7-88C3-A6E425FB05C5}" srcOrd="2" destOrd="0" parTransId="{85E1491B-4C85-4514-87C5-47944B6BF579}" sibTransId="{32C67C35-9939-44B2-81AB-C21C978B6D7D}"/>
    <dgm:cxn modelId="{86444FE2-540E-45A7-8865-B245A7E94CA8}" type="presOf" srcId="{2B21FDD3-363F-40A3-8520-2016C27F8E82}" destId="{CEC999D7-DD68-4E8B-9504-784BBF250A62}" srcOrd="0" destOrd="0" presId="urn:microsoft.com/office/officeart/2005/8/layout/hProcess9"/>
    <dgm:cxn modelId="{9BD53E9A-1E80-4961-9EC3-F08089C0D7BD}" srcId="{7A55106A-7944-4DAB-8CD8-71F22FC05E75}" destId="{20EC504D-A396-4444-8B3B-739D6554A3BB}" srcOrd="0" destOrd="0" parTransId="{BB9B36B9-9029-4E33-B998-6ED5DBAC0089}" sibTransId="{23C4D932-C4C0-46BC-9F55-322E26DBD7D1}"/>
    <dgm:cxn modelId="{58A66F7F-2628-437E-A191-965577F6370D}" type="presOf" srcId="{7A55106A-7944-4DAB-8CD8-71F22FC05E75}" destId="{DBA236A9-E831-4F61-82EA-E7D45A369ACE}" srcOrd="0" destOrd="0" presId="urn:microsoft.com/office/officeart/2005/8/layout/hProcess9"/>
    <dgm:cxn modelId="{21C708C7-A61B-4834-BC4A-04291A445001}" type="presOf" srcId="{20EC504D-A396-4444-8B3B-739D6554A3BB}" destId="{03C4FAF1-9427-4007-A29E-D71269BE272B}" srcOrd="0" destOrd="0" presId="urn:microsoft.com/office/officeart/2005/8/layout/hProcess9"/>
    <dgm:cxn modelId="{6E892435-E02B-44E9-B5FF-505A5C89C57B}" type="presOf" srcId="{6A30C9ED-780C-48E7-88C3-A6E425FB05C5}" destId="{EC962433-7D98-49AD-A0D0-C61E38536802}" srcOrd="0" destOrd="0" presId="urn:microsoft.com/office/officeart/2005/8/layout/hProcess9"/>
    <dgm:cxn modelId="{8CB9984E-B661-4DB7-A1B1-4644E2E52F55}" srcId="{7A55106A-7944-4DAB-8CD8-71F22FC05E75}" destId="{2B21FDD3-363F-40A3-8520-2016C27F8E82}" srcOrd="1" destOrd="0" parTransId="{DA9BB938-86E8-4221-9620-387F9E0E2DF5}" sibTransId="{F8C490BD-0B02-4564-ACCC-FA0AC9DA6FDA}"/>
    <dgm:cxn modelId="{0E3DDF55-2FCF-4D76-9309-78F409F64A79}" type="presParOf" srcId="{DBA236A9-E831-4F61-82EA-E7D45A369ACE}" destId="{F606D1F3-A7BA-47D3-A074-0EFAD1244CBE}" srcOrd="0" destOrd="0" presId="urn:microsoft.com/office/officeart/2005/8/layout/hProcess9"/>
    <dgm:cxn modelId="{75314EC3-D08E-408C-939B-D2985926A212}" type="presParOf" srcId="{DBA236A9-E831-4F61-82EA-E7D45A369ACE}" destId="{264B9303-DEC9-4799-A308-DE3B299A491A}" srcOrd="1" destOrd="0" presId="urn:microsoft.com/office/officeart/2005/8/layout/hProcess9"/>
    <dgm:cxn modelId="{5CDAFCC1-74B5-49B0-ADD6-57F77EE44680}" type="presParOf" srcId="{264B9303-DEC9-4799-A308-DE3B299A491A}" destId="{03C4FAF1-9427-4007-A29E-D71269BE272B}" srcOrd="0" destOrd="0" presId="urn:microsoft.com/office/officeart/2005/8/layout/hProcess9"/>
    <dgm:cxn modelId="{825FD857-5A14-4BC1-A46C-E33BCA4447CB}" type="presParOf" srcId="{264B9303-DEC9-4799-A308-DE3B299A491A}" destId="{4019E2C3-0D42-40BA-9D32-AA57611096B4}" srcOrd="1" destOrd="0" presId="urn:microsoft.com/office/officeart/2005/8/layout/hProcess9"/>
    <dgm:cxn modelId="{59648DC6-D0A8-4D05-B224-34FFBFE95F85}" type="presParOf" srcId="{264B9303-DEC9-4799-A308-DE3B299A491A}" destId="{CEC999D7-DD68-4E8B-9504-784BBF250A62}" srcOrd="2" destOrd="0" presId="urn:microsoft.com/office/officeart/2005/8/layout/hProcess9"/>
    <dgm:cxn modelId="{3481BD76-047F-4059-B661-F1F20A26C614}" type="presParOf" srcId="{264B9303-DEC9-4799-A308-DE3B299A491A}" destId="{516A045C-2D12-41E4-8CAD-AC57C4FA8272}" srcOrd="3" destOrd="0" presId="urn:microsoft.com/office/officeart/2005/8/layout/hProcess9"/>
    <dgm:cxn modelId="{8EDEEF7F-D33E-4FAA-8CF8-AF42068972FE}" type="presParOf" srcId="{264B9303-DEC9-4799-A308-DE3B299A491A}" destId="{EC962433-7D98-49AD-A0D0-C61E3853680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2F91C8-92C6-4E17-972F-2E6F8A6444EF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D7FD548A-38F9-4809-9C0E-CB63F4C7312E}">
      <dgm:prSet phldrT="[Text]"/>
      <dgm:spPr/>
      <dgm:t>
        <a:bodyPr/>
        <a:lstStyle/>
        <a:p>
          <a:r>
            <a:rPr lang="en-GB" dirty="0" smtClean="0"/>
            <a:t>Exposed XML to</a:t>
          </a:r>
        </a:p>
        <a:p>
          <a:r>
            <a:rPr lang="en-GB" dirty="0" smtClean="0"/>
            <a:t>ETICS</a:t>
          </a:r>
        </a:p>
        <a:p>
          <a:r>
            <a:rPr lang="en-GB" dirty="0" smtClean="0"/>
            <a:t>(run anytime)</a:t>
          </a:r>
          <a:endParaRPr lang="en-US" dirty="0"/>
        </a:p>
      </dgm:t>
    </dgm:pt>
    <dgm:pt modelId="{EA9C2A95-89DF-4323-A4C3-E00C812F79FA}" type="parTrans" cxnId="{E92EA49F-7B28-4D2D-B5BB-02A928633F72}">
      <dgm:prSet/>
      <dgm:spPr/>
      <dgm:t>
        <a:bodyPr/>
        <a:lstStyle/>
        <a:p>
          <a:endParaRPr lang="en-US"/>
        </a:p>
      </dgm:t>
    </dgm:pt>
    <dgm:pt modelId="{4FD2B7DE-D950-4ACB-AAD0-CB232FC3FA0D}" type="sibTrans" cxnId="{E92EA49F-7B28-4D2D-B5BB-02A928633F72}">
      <dgm:prSet/>
      <dgm:spPr/>
      <dgm:t>
        <a:bodyPr/>
        <a:lstStyle/>
        <a:p>
          <a:endParaRPr lang="en-US"/>
        </a:p>
      </dgm:t>
    </dgm:pt>
    <dgm:pt modelId="{DA7B0D98-9D01-4270-A897-CB3AF084708F}">
      <dgm:prSet phldrT="[Text]"/>
      <dgm:spPr/>
      <dgm:t>
        <a:bodyPr/>
        <a:lstStyle/>
        <a:p>
          <a:r>
            <a:rPr lang="en-GB" dirty="0" smtClean="0"/>
            <a:t>Middleware Bug-Mapping</a:t>
          </a:r>
        </a:p>
        <a:p>
          <a:r>
            <a:rPr lang="en-GB" dirty="0" smtClean="0"/>
            <a:t>(needs periodic intervention)</a:t>
          </a:r>
          <a:endParaRPr lang="en-US" dirty="0"/>
        </a:p>
      </dgm:t>
    </dgm:pt>
    <dgm:pt modelId="{720D9B5C-1234-4309-9904-067409300CAC}" type="parTrans" cxnId="{3BB019F9-1E22-4C2F-B2E3-F8D4B4CFBF15}">
      <dgm:prSet/>
      <dgm:spPr/>
      <dgm:t>
        <a:bodyPr/>
        <a:lstStyle/>
        <a:p>
          <a:endParaRPr lang="en-US"/>
        </a:p>
      </dgm:t>
    </dgm:pt>
    <dgm:pt modelId="{74343D76-3DCD-4AEE-885D-ACEA363DFFFB}" type="sibTrans" cxnId="{3BB019F9-1E22-4C2F-B2E3-F8D4B4CFBF15}">
      <dgm:prSet/>
      <dgm:spPr/>
      <dgm:t>
        <a:bodyPr/>
        <a:lstStyle/>
        <a:p>
          <a:endParaRPr lang="en-US"/>
        </a:p>
      </dgm:t>
    </dgm:pt>
    <dgm:pt modelId="{D363A620-966C-4E1C-8C39-5694AE07BA4C}">
      <dgm:prSet phldrT="[Text]"/>
      <dgm:spPr/>
      <dgm:t>
        <a:bodyPr/>
        <a:lstStyle/>
        <a:p>
          <a:r>
            <a:rPr lang="en-GB" dirty="0" smtClean="0"/>
            <a:t>Middleware Bug-tracking</a:t>
          </a:r>
        </a:p>
        <a:p>
          <a:r>
            <a:rPr lang="en-GB" dirty="0" smtClean="0"/>
            <a:t>(Snapshot taken daily)</a:t>
          </a:r>
          <a:endParaRPr lang="en-US" dirty="0"/>
        </a:p>
      </dgm:t>
    </dgm:pt>
    <dgm:pt modelId="{9EFA916A-3A80-4403-AB37-A2BF3C342CE0}" type="parTrans" cxnId="{2DA57469-B281-45E8-ABC0-553C6C873B5C}">
      <dgm:prSet/>
      <dgm:spPr/>
      <dgm:t>
        <a:bodyPr/>
        <a:lstStyle/>
        <a:p>
          <a:endParaRPr lang="en-US"/>
        </a:p>
      </dgm:t>
    </dgm:pt>
    <dgm:pt modelId="{CA5B5A48-4221-46DD-95F8-0A74D8151803}" type="sibTrans" cxnId="{2DA57469-B281-45E8-ABC0-553C6C873B5C}">
      <dgm:prSet/>
      <dgm:spPr/>
      <dgm:t>
        <a:bodyPr/>
        <a:lstStyle/>
        <a:p>
          <a:endParaRPr lang="en-US"/>
        </a:p>
      </dgm:t>
    </dgm:pt>
    <dgm:pt modelId="{4EE9E50F-5E1F-4371-A05E-9BB70774334B}" type="pres">
      <dgm:prSet presAssocID="{DC2F91C8-92C6-4E17-972F-2E6F8A6444EF}" presName="compositeShape" presStyleCnt="0">
        <dgm:presLayoutVars>
          <dgm:dir/>
          <dgm:resizeHandles/>
        </dgm:presLayoutVars>
      </dgm:prSet>
      <dgm:spPr/>
    </dgm:pt>
    <dgm:pt modelId="{5E99298B-E479-4F31-99D1-043B94DE2C2D}" type="pres">
      <dgm:prSet presAssocID="{DC2F91C8-92C6-4E17-972F-2E6F8A6444EF}" presName="pyramid" presStyleLbl="node1" presStyleIdx="0" presStyleCnt="1" custLinFactNeighborY="224"/>
      <dgm:spPr/>
    </dgm:pt>
    <dgm:pt modelId="{2E70E4BC-5B72-4E76-9921-23D83BD818BD}" type="pres">
      <dgm:prSet presAssocID="{DC2F91C8-92C6-4E17-972F-2E6F8A6444EF}" presName="theList" presStyleCnt="0"/>
      <dgm:spPr/>
    </dgm:pt>
    <dgm:pt modelId="{A9348A3C-3E0F-446B-81BC-711EE7B5B4F6}" type="pres">
      <dgm:prSet presAssocID="{D7FD548A-38F9-4809-9C0E-CB63F4C7312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C5F83-6818-41E5-86D0-6D3A31884218}" type="pres">
      <dgm:prSet presAssocID="{D7FD548A-38F9-4809-9C0E-CB63F4C7312E}" presName="aSpace" presStyleCnt="0"/>
      <dgm:spPr/>
    </dgm:pt>
    <dgm:pt modelId="{D4C62E86-96A8-4878-BA63-0435C88217E7}" type="pres">
      <dgm:prSet presAssocID="{DA7B0D98-9D01-4270-A897-CB3AF084708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E1871-6DA2-4B08-ACC4-019D8B79EFE5}" type="pres">
      <dgm:prSet presAssocID="{DA7B0D98-9D01-4270-A897-CB3AF084708F}" presName="aSpace" presStyleCnt="0"/>
      <dgm:spPr/>
    </dgm:pt>
    <dgm:pt modelId="{E0F2CDA8-B8BF-4FB7-BB43-C9D63A960C83}" type="pres">
      <dgm:prSet presAssocID="{D363A620-966C-4E1C-8C39-5694AE07BA4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AFB3D6-281E-4868-9992-40FF8527FE2A}" type="pres">
      <dgm:prSet presAssocID="{D363A620-966C-4E1C-8C39-5694AE07BA4C}" presName="aSpace" presStyleCnt="0"/>
      <dgm:spPr/>
    </dgm:pt>
  </dgm:ptLst>
  <dgm:cxnLst>
    <dgm:cxn modelId="{80F5C99A-522F-4971-8AD4-25DDF1218339}" type="presOf" srcId="{D7FD548A-38F9-4809-9C0E-CB63F4C7312E}" destId="{A9348A3C-3E0F-446B-81BC-711EE7B5B4F6}" srcOrd="0" destOrd="0" presId="urn:microsoft.com/office/officeart/2005/8/layout/pyramid2"/>
    <dgm:cxn modelId="{2DA57469-B281-45E8-ABC0-553C6C873B5C}" srcId="{DC2F91C8-92C6-4E17-972F-2E6F8A6444EF}" destId="{D363A620-966C-4E1C-8C39-5694AE07BA4C}" srcOrd="2" destOrd="0" parTransId="{9EFA916A-3A80-4403-AB37-A2BF3C342CE0}" sibTransId="{CA5B5A48-4221-46DD-95F8-0A74D8151803}"/>
    <dgm:cxn modelId="{3BB019F9-1E22-4C2F-B2E3-F8D4B4CFBF15}" srcId="{DC2F91C8-92C6-4E17-972F-2E6F8A6444EF}" destId="{DA7B0D98-9D01-4270-A897-CB3AF084708F}" srcOrd="1" destOrd="0" parTransId="{720D9B5C-1234-4309-9904-067409300CAC}" sibTransId="{74343D76-3DCD-4AEE-885D-ACEA363DFFFB}"/>
    <dgm:cxn modelId="{03E51A87-24A2-4ABD-AC27-95E4D22F7322}" type="presOf" srcId="{DC2F91C8-92C6-4E17-972F-2E6F8A6444EF}" destId="{4EE9E50F-5E1F-4371-A05E-9BB70774334B}" srcOrd="0" destOrd="0" presId="urn:microsoft.com/office/officeart/2005/8/layout/pyramid2"/>
    <dgm:cxn modelId="{7A2F86D7-9B2B-4C3F-A19F-0E469CAB8DB1}" type="presOf" srcId="{D363A620-966C-4E1C-8C39-5694AE07BA4C}" destId="{E0F2CDA8-B8BF-4FB7-BB43-C9D63A960C83}" srcOrd="0" destOrd="0" presId="urn:microsoft.com/office/officeart/2005/8/layout/pyramid2"/>
    <dgm:cxn modelId="{6E7CDA80-3A3C-407B-A156-26A449747AB9}" type="presOf" srcId="{DA7B0D98-9D01-4270-A897-CB3AF084708F}" destId="{D4C62E86-96A8-4878-BA63-0435C88217E7}" srcOrd="0" destOrd="0" presId="urn:microsoft.com/office/officeart/2005/8/layout/pyramid2"/>
    <dgm:cxn modelId="{E92EA49F-7B28-4D2D-B5BB-02A928633F72}" srcId="{DC2F91C8-92C6-4E17-972F-2E6F8A6444EF}" destId="{D7FD548A-38F9-4809-9C0E-CB63F4C7312E}" srcOrd="0" destOrd="0" parTransId="{EA9C2A95-89DF-4323-A4C3-E00C812F79FA}" sibTransId="{4FD2B7DE-D950-4ACB-AAD0-CB232FC3FA0D}"/>
    <dgm:cxn modelId="{24D5F3EA-CAB6-449C-81FC-B272BE429AB6}" type="presParOf" srcId="{4EE9E50F-5E1F-4371-A05E-9BB70774334B}" destId="{5E99298B-E479-4F31-99D1-043B94DE2C2D}" srcOrd="0" destOrd="0" presId="urn:microsoft.com/office/officeart/2005/8/layout/pyramid2"/>
    <dgm:cxn modelId="{16BA9B7D-AED3-4E5B-81C5-F4D66725F93A}" type="presParOf" srcId="{4EE9E50F-5E1F-4371-A05E-9BB70774334B}" destId="{2E70E4BC-5B72-4E76-9921-23D83BD818BD}" srcOrd="1" destOrd="0" presId="urn:microsoft.com/office/officeart/2005/8/layout/pyramid2"/>
    <dgm:cxn modelId="{3FD21113-8424-4E1F-AE17-1C52EEAAFC0F}" type="presParOf" srcId="{2E70E4BC-5B72-4E76-9921-23D83BD818BD}" destId="{A9348A3C-3E0F-446B-81BC-711EE7B5B4F6}" srcOrd="0" destOrd="0" presId="urn:microsoft.com/office/officeart/2005/8/layout/pyramid2"/>
    <dgm:cxn modelId="{4D174C44-1DD7-4677-81B2-7772657785F9}" type="presParOf" srcId="{2E70E4BC-5B72-4E76-9921-23D83BD818BD}" destId="{45DC5F83-6818-41E5-86D0-6D3A31884218}" srcOrd="1" destOrd="0" presId="urn:microsoft.com/office/officeart/2005/8/layout/pyramid2"/>
    <dgm:cxn modelId="{F68B510D-3BDE-4C70-AC74-736B3A0E64CB}" type="presParOf" srcId="{2E70E4BC-5B72-4E76-9921-23D83BD818BD}" destId="{D4C62E86-96A8-4878-BA63-0435C88217E7}" srcOrd="2" destOrd="0" presId="urn:microsoft.com/office/officeart/2005/8/layout/pyramid2"/>
    <dgm:cxn modelId="{058D72C7-D657-4683-86AF-AC23B74FAE68}" type="presParOf" srcId="{2E70E4BC-5B72-4E76-9921-23D83BD818BD}" destId="{578E1871-6DA2-4B08-ACC4-019D8B79EFE5}" srcOrd="3" destOrd="0" presId="urn:microsoft.com/office/officeart/2005/8/layout/pyramid2"/>
    <dgm:cxn modelId="{F5561B3F-2032-4E3A-A27A-8CC3B784DB62}" type="presParOf" srcId="{2E70E4BC-5B72-4E76-9921-23D83BD818BD}" destId="{E0F2CDA8-B8BF-4FB7-BB43-C9D63A960C83}" srcOrd="4" destOrd="0" presId="urn:microsoft.com/office/officeart/2005/8/layout/pyramid2"/>
    <dgm:cxn modelId="{73381889-1FFA-4960-84AF-8BD6F174EA6E}" type="presParOf" srcId="{2E70E4BC-5B72-4E76-9921-23D83BD818BD}" destId="{63AFB3D6-281E-4868-9992-40FF8527FE2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9343B-8281-44B5-84CC-8705F54E9291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17B3D35-0C56-4BE0-AFB2-931EC8A195FA}">
      <dgm:prSet phldrT="[Text]"/>
      <dgm:spPr/>
      <dgm:t>
        <a:bodyPr/>
        <a:lstStyle/>
        <a:p>
          <a:r>
            <a:rPr lang="en-GB" dirty="0" smtClean="0"/>
            <a:t>ARC</a:t>
          </a:r>
          <a:endParaRPr lang="en-US" dirty="0"/>
        </a:p>
      </dgm:t>
    </dgm:pt>
    <dgm:pt modelId="{3F701A33-F086-4EE9-9808-BEE2821D2B89}" type="parTrans" cxnId="{F381DA09-FDAA-4D56-AF52-9E2024E46811}">
      <dgm:prSet/>
      <dgm:spPr/>
      <dgm:t>
        <a:bodyPr/>
        <a:lstStyle/>
        <a:p>
          <a:endParaRPr lang="en-US"/>
        </a:p>
      </dgm:t>
    </dgm:pt>
    <dgm:pt modelId="{7E0A8070-0510-40CD-8A0E-8B07AED841A2}" type="sibTrans" cxnId="{F381DA09-FDAA-4D56-AF52-9E2024E46811}">
      <dgm:prSet/>
      <dgm:spPr/>
      <dgm:t>
        <a:bodyPr/>
        <a:lstStyle/>
        <a:p>
          <a:endParaRPr lang="en-US"/>
        </a:p>
      </dgm:t>
    </dgm:pt>
    <dgm:pt modelId="{ADC3D876-ADAF-4852-B0A8-036072F99BB7}">
      <dgm:prSet phldrT="[Text]"/>
      <dgm:spPr/>
      <dgm:t>
        <a:bodyPr/>
        <a:lstStyle/>
        <a:p>
          <a:r>
            <a:rPr lang="en-GB" dirty="0" err="1" smtClean="0"/>
            <a:t>Bugzilla</a:t>
          </a:r>
          <a:endParaRPr lang="en-US" dirty="0"/>
        </a:p>
      </dgm:t>
    </dgm:pt>
    <dgm:pt modelId="{CA12FEAE-1B21-4129-8A23-9F6A2659005D}" type="parTrans" cxnId="{65029E25-1F95-4E04-B0C7-AAC5447ACB1B}">
      <dgm:prSet/>
      <dgm:spPr/>
      <dgm:t>
        <a:bodyPr/>
        <a:lstStyle/>
        <a:p>
          <a:endParaRPr lang="en-US"/>
        </a:p>
      </dgm:t>
    </dgm:pt>
    <dgm:pt modelId="{7DC4A78C-9070-4743-AF4A-99F3CA81EE35}" type="sibTrans" cxnId="{65029E25-1F95-4E04-B0C7-AAC5447ACB1B}">
      <dgm:prSet/>
      <dgm:spPr/>
      <dgm:t>
        <a:bodyPr/>
        <a:lstStyle/>
        <a:p>
          <a:endParaRPr lang="en-US"/>
        </a:p>
      </dgm:t>
    </dgm:pt>
    <dgm:pt modelId="{B668AEBA-4F56-4EF0-96B2-1158D55B5C9C}">
      <dgm:prSet phldrT="[Text]"/>
      <dgm:spPr/>
      <dgm:t>
        <a:bodyPr/>
        <a:lstStyle/>
        <a:p>
          <a:r>
            <a:rPr lang="en-GB" dirty="0" smtClean="0"/>
            <a:t>Bug-Mapping  XML</a:t>
          </a:r>
          <a:endParaRPr lang="en-US" dirty="0"/>
        </a:p>
      </dgm:t>
    </dgm:pt>
    <dgm:pt modelId="{8B6EF0B7-D39A-4862-826C-EAB8A858FC51}" type="parTrans" cxnId="{F3402B08-16BB-400D-813B-93E0F849E2A0}">
      <dgm:prSet/>
      <dgm:spPr/>
      <dgm:t>
        <a:bodyPr/>
        <a:lstStyle/>
        <a:p>
          <a:endParaRPr lang="en-US"/>
        </a:p>
      </dgm:t>
    </dgm:pt>
    <dgm:pt modelId="{D4C88E74-95CB-423E-AE2D-95B3008F4336}" type="sibTrans" cxnId="{F3402B08-16BB-400D-813B-93E0F849E2A0}">
      <dgm:prSet/>
      <dgm:spPr/>
      <dgm:t>
        <a:bodyPr/>
        <a:lstStyle/>
        <a:p>
          <a:endParaRPr lang="en-US"/>
        </a:p>
      </dgm:t>
    </dgm:pt>
    <dgm:pt modelId="{522DF65A-B28A-4074-AA6F-0B19EF70E54A}">
      <dgm:prSet phldrT="[Text]"/>
      <dgm:spPr/>
      <dgm:t>
        <a:bodyPr/>
        <a:lstStyle/>
        <a:p>
          <a:r>
            <a:rPr lang="en-GB" dirty="0" err="1" smtClean="0"/>
            <a:t>gLite</a:t>
          </a:r>
          <a:endParaRPr lang="en-US" dirty="0"/>
        </a:p>
      </dgm:t>
    </dgm:pt>
    <dgm:pt modelId="{7335BF44-63B4-4F4C-8B72-E69F1AE77993}" type="parTrans" cxnId="{ACF8296B-7E92-48C6-BA24-DE915CA629FA}">
      <dgm:prSet/>
      <dgm:spPr/>
      <dgm:t>
        <a:bodyPr/>
        <a:lstStyle/>
        <a:p>
          <a:endParaRPr lang="en-US"/>
        </a:p>
      </dgm:t>
    </dgm:pt>
    <dgm:pt modelId="{CC29FE9F-6A60-4453-8088-45C8807B92E8}" type="sibTrans" cxnId="{ACF8296B-7E92-48C6-BA24-DE915CA629FA}">
      <dgm:prSet/>
      <dgm:spPr/>
      <dgm:t>
        <a:bodyPr/>
        <a:lstStyle/>
        <a:p>
          <a:endParaRPr lang="en-US"/>
        </a:p>
      </dgm:t>
    </dgm:pt>
    <dgm:pt modelId="{32AEB189-2874-44AA-B9EF-C20E85259FFC}">
      <dgm:prSet phldrT="[Text]"/>
      <dgm:spPr/>
      <dgm:t>
        <a:bodyPr/>
        <a:lstStyle/>
        <a:p>
          <a:r>
            <a:rPr lang="en-GB" dirty="0" smtClean="0"/>
            <a:t>Savannah</a:t>
          </a:r>
          <a:endParaRPr lang="en-US" dirty="0"/>
        </a:p>
      </dgm:t>
    </dgm:pt>
    <dgm:pt modelId="{0169C3A3-BA06-4D7A-A043-A177D9FFCF57}" type="parTrans" cxnId="{95C77385-2631-48CB-80AC-C1685B5C94F7}">
      <dgm:prSet/>
      <dgm:spPr/>
      <dgm:t>
        <a:bodyPr/>
        <a:lstStyle/>
        <a:p>
          <a:endParaRPr lang="en-US"/>
        </a:p>
      </dgm:t>
    </dgm:pt>
    <dgm:pt modelId="{5B953E94-B9C0-4A57-86AE-369AB589FC2A}" type="sibTrans" cxnId="{95C77385-2631-48CB-80AC-C1685B5C94F7}">
      <dgm:prSet/>
      <dgm:spPr/>
      <dgm:t>
        <a:bodyPr/>
        <a:lstStyle/>
        <a:p>
          <a:endParaRPr lang="en-US"/>
        </a:p>
      </dgm:t>
    </dgm:pt>
    <dgm:pt modelId="{B9820375-07F6-4ADB-A409-80B16A01DA06}">
      <dgm:prSet phldrT="[Text]"/>
      <dgm:spPr/>
      <dgm:t>
        <a:bodyPr/>
        <a:lstStyle/>
        <a:p>
          <a:r>
            <a:rPr lang="en-GB" dirty="0" smtClean="0"/>
            <a:t>Bug-Mapping XML</a:t>
          </a:r>
          <a:endParaRPr lang="en-US" dirty="0"/>
        </a:p>
      </dgm:t>
    </dgm:pt>
    <dgm:pt modelId="{3BAE5A09-001D-499D-A1A4-C128E40F0661}" type="parTrans" cxnId="{57294BC8-5640-4EF3-B055-0FA6FC76A89E}">
      <dgm:prSet/>
      <dgm:spPr/>
      <dgm:t>
        <a:bodyPr/>
        <a:lstStyle/>
        <a:p>
          <a:endParaRPr lang="en-US"/>
        </a:p>
      </dgm:t>
    </dgm:pt>
    <dgm:pt modelId="{01EA4332-3165-4F89-91D9-5C2E737203BC}" type="sibTrans" cxnId="{57294BC8-5640-4EF3-B055-0FA6FC76A89E}">
      <dgm:prSet/>
      <dgm:spPr/>
      <dgm:t>
        <a:bodyPr/>
        <a:lstStyle/>
        <a:p>
          <a:endParaRPr lang="en-US"/>
        </a:p>
      </dgm:t>
    </dgm:pt>
    <dgm:pt modelId="{AAF6E0E2-BEB3-4F28-A280-B79ACB6E8017}">
      <dgm:prSet phldrT="[Text]"/>
      <dgm:spPr/>
      <dgm:t>
        <a:bodyPr/>
        <a:lstStyle/>
        <a:p>
          <a:r>
            <a:rPr lang="en-GB" dirty="0" smtClean="0"/>
            <a:t>UNICORE</a:t>
          </a:r>
          <a:endParaRPr lang="en-US" dirty="0"/>
        </a:p>
      </dgm:t>
    </dgm:pt>
    <dgm:pt modelId="{7AE17BC3-08D3-448D-A75C-8077C4D281EF}" type="parTrans" cxnId="{E278FCDA-9B61-41B7-A73A-3F34D3990A19}">
      <dgm:prSet/>
      <dgm:spPr/>
      <dgm:t>
        <a:bodyPr/>
        <a:lstStyle/>
        <a:p>
          <a:endParaRPr lang="en-US"/>
        </a:p>
      </dgm:t>
    </dgm:pt>
    <dgm:pt modelId="{CBF85004-C419-45E9-A150-C0FA8EA5D4F7}" type="sibTrans" cxnId="{E278FCDA-9B61-41B7-A73A-3F34D3990A19}">
      <dgm:prSet/>
      <dgm:spPr/>
      <dgm:t>
        <a:bodyPr/>
        <a:lstStyle/>
        <a:p>
          <a:endParaRPr lang="en-US"/>
        </a:p>
      </dgm:t>
    </dgm:pt>
    <dgm:pt modelId="{88D479DC-F394-4C3F-86FD-C48E7D3A9BB2}">
      <dgm:prSet phldrT="[Text]"/>
      <dgm:spPr/>
      <dgm:t>
        <a:bodyPr/>
        <a:lstStyle/>
        <a:p>
          <a:r>
            <a:rPr lang="en-GB" dirty="0" err="1" smtClean="0"/>
            <a:t>SourceForge</a:t>
          </a:r>
          <a:endParaRPr lang="en-US" dirty="0"/>
        </a:p>
      </dgm:t>
    </dgm:pt>
    <dgm:pt modelId="{978765E8-D677-481D-AD55-D9EE6410CCB7}" type="parTrans" cxnId="{102608BC-D102-4F32-9131-1F6120E5C3F2}">
      <dgm:prSet/>
      <dgm:spPr/>
      <dgm:t>
        <a:bodyPr/>
        <a:lstStyle/>
        <a:p>
          <a:endParaRPr lang="en-US"/>
        </a:p>
      </dgm:t>
    </dgm:pt>
    <dgm:pt modelId="{33F46E9E-3C9E-4AF5-9B6B-D7EE100E9F2F}" type="sibTrans" cxnId="{102608BC-D102-4F32-9131-1F6120E5C3F2}">
      <dgm:prSet/>
      <dgm:spPr/>
      <dgm:t>
        <a:bodyPr/>
        <a:lstStyle/>
        <a:p>
          <a:endParaRPr lang="en-US"/>
        </a:p>
      </dgm:t>
    </dgm:pt>
    <dgm:pt modelId="{3A1BE909-368C-4A33-9168-EB7933F4EB3C}">
      <dgm:prSet phldrT="[Text]"/>
      <dgm:spPr/>
      <dgm:t>
        <a:bodyPr/>
        <a:lstStyle/>
        <a:p>
          <a:r>
            <a:rPr lang="en-GB" dirty="0" smtClean="0"/>
            <a:t>Bug-Mapping XML</a:t>
          </a:r>
          <a:endParaRPr lang="en-US" dirty="0"/>
        </a:p>
      </dgm:t>
    </dgm:pt>
    <dgm:pt modelId="{361EA4BC-B016-45CD-BACF-E205CF1B0F8B}" type="parTrans" cxnId="{9EC1475D-48FE-49D2-8D95-071132B124EB}">
      <dgm:prSet/>
      <dgm:spPr/>
      <dgm:t>
        <a:bodyPr/>
        <a:lstStyle/>
        <a:p>
          <a:endParaRPr lang="en-US"/>
        </a:p>
      </dgm:t>
    </dgm:pt>
    <dgm:pt modelId="{045ACF19-1ED9-48D4-9EE7-77AAD5678E04}" type="sibTrans" cxnId="{9EC1475D-48FE-49D2-8D95-071132B124EB}">
      <dgm:prSet/>
      <dgm:spPr/>
      <dgm:t>
        <a:bodyPr/>
        <a:lstStyle/>
        <a:p>
          <a:endParaRPr lang="en-US"/>
        </a:p>
      </dgm:t>
    </dgm:pt>
    <dgm:pt modelId="{31B3E397-6D1C-4223-AA74-A271E4B6320D}">
      <dgm:prSet phldrT="[Text]"/>
      <dgm:spPr/>
      <dgm:t>
        <a:bodyPr/>
        <a:lstStyle/>
        <a:p>
          <a:r>
            <a:rPr lang="en-GB" dirty="0" err="1" smtClean="0"/>
            <a:t>dCache</a:t>
          </a:r>
          <a:endParaRPr lang="en-US" dirty="0"/>
        </a:p>
      </dgm:t>
    </dgm:pt>
    <dgm:pt modelId="{08672B2A-5D6E-49ED-9D41-5C14B9A2CB95}" type="parTrans" cxnId="{EF48E228-21B9-4EBC-8753-AE20BEB02774}">
      <dgm:prSet/>
      <dgm:spPr/>
      <dgm:t>
        <a:bodyPr/>
        <a:lstStyle/>
        <a:p>
          <a:endParaRPr lang="en-US"/>
        </a:p>
      </dgm:t>
    </dgm:pt>
    <dgm:pt modelId="{87EFA742-83E4-43E1-A407-90C726F5C46D}" type="sibTrans" cxnId="{EF48E228-21B9-4EBC-8753-AE20BEB02774}">
      <dgm:prSet/>
      <dgm:spPr/>
      <dgm:t>
        <a:bodyPr/>
        <a:lstStyle/>
        <a:p>
          <a:endParaRPr lang="en-US"/>
        </a:p>
      </dgm:t>
    </dgm:pt>
    <dgm:pt modelId="{F41B02C1-DE5F-48F9-9634-F15EDCC4BFB5}">
      <dgm:prSet phldrT="[Text]"/>
      <dgm:spPr/>
      <dgm:t>
        <a:bodyPr/>
        <a:lstStyle/>
        <a:p>
          <a:r>
            <a:rPr lang="en-GB" dirty="0" smtClean="0"/>
            <a:t>RT/Review Board</a:t>
          </a:r>
          <a:endParaRPr lang="en-US" dirty="0"/>
        </a:p>
      </dgm:t>
    </dgm:pt>
    <dgm:pt modelId="{1178C0DD-782C-4F60-9D27-1D7090043BC4}" type="parTrans" cxnId="{763DC737-7081-497C-BEAB-72AC2A7F318E}">
      <dgm:prSet/>
      <dgm:spPr/>
      <dgm:t>
        <a:bodyPr/>
        <a:lstStyle/>
        <a:p>
          <a:endParaRPr lang="en-US"/>
        </a:p>
      </dgm:t>
    </dgm:pt>
    <dgm:pt modelId="{6922A1E0-A2CD-4234-AF93-D3BE05812A32}" type="sibTrans" cxnId="{763DC737-7081-497C-BEAB-72AC2A7F318E}">
      <dgm:prSet/>
      <dgm:spPr/>
      <dgm:t>
        <a:bodyPr/>
        <a:lstStyle/>
        <a:p>
          <a:endParaRPr lang="en-US"/>
        </a:p>
      </dgm:t>
    </dgm:pt>
    <dgm:pt modelId="{C52D4C68-2222-483F-8805-C8FA00281C74}">
      <dgm:prSet phldrT="[Text]"/>
      <dgm:spPr/>
      <dgm:t>
        <a:bodyPr/>
        <a:lstStyle/>
        <a:p>
          <a:r>
            <a:rPr lang="en-GB" dirty="0" smtClean="0"/>
            <a:t>Bug-Mapping XML</a:t>
          </a:r>
          <a:endParaRPr lang="en-US" dirty="0"/>
        </a:p>
      </dgm:t>
    </dgm:pt>
    <dgm:pt modelId="{3485BBED-DE54-440B-9028-9E754F8ECA44}" type="parTrans" cxnId="{6C318D88-5C11-4466-BCD4-85BC767303DC}">
      <dgm:prSet/>
      <dgm:spPr/>
      <dgm:t>
        <a:bodyPr/>
        <a:lstStyle/>
        <a:p>
          <a:endParaRPr lang="en-US"/>
        </a:p>
      </dgm:t>
    </dgm:pt>
    <dgm:pt modelId="{A02EEA14-3B33-4B5D-A027-C36B232FD681}" type="sibTrans" cxnId="{6C318D88-5C11-4466-BCD4-85BC767303DC}">
      <dgm:prSet/>
      <dgm:spPr/>
      <dgm:t>
        <a:bodyPr/>
        <a:lstStyle/>
        <a:p>
          <a:endParaRPr lang="en-US"/>
        </a:p>
      </dgm:t>
    </dgm:pt>
    <dgm:pt modelId="{AE3D6960-C538-49F1-B3BC-08297A8A6FC2}" type="pres">
      <dgm:prSet presAssocID="{A7B9343B-8281-44B5-84CC-8705F54E929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51534C-DD20-4FAC-9664-18AF2A1D84D2}" type="pres">
      <dgm:prSet presAssocID="{A7B9343B-8281-44B5-84CC-8705F54E9291}" presName="cycle" presStyleCnt="0"/>
      <dgm:spPr/>
    </dgm:pt>
    <dgm:pt modelId="{D21B6BC7-F46D-4E2D-83F3-08A17B9A133D}" type="pres">
      <dgm:prSet presAssocID="{A7B9343B-8281-44B5-84CC-8705F54E9291}" presName="centerShape" presStyleCnt="0"/>
      <dgm:spPr/>
    </dgm:pt>
    <dgm:pt modelId="{07185C60-BB2F-493D-BEFE-A364580B3556}" type="pres">
      <dgm:prSet presAssocID="{A7B9343B-8281-44B5-84CC-8705F54E9291}" presName="connSite" presStyleLbl="node1" presStyleIdx="0" presStyleCnt="5"/>
      <dgm:spPr/>
    </dgm:pt>
    <dgm:pt modelId="{9250285E-3C9E-4F49-8571-302FBAC07953}" type="pres">
      <dgm:prSet presAssocID="{A7B9343B-8281-44B5-84CC-8705F54E9291}" presName="visible" presStyleLbl="node1" presStyleIdx="0" presStyleCnt="5" custScaleX="113665" custScaleY="74978" custLinFactNeighborX="-5469" custLinFactNeighborY="2188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46544C69-828C-4747-ADF1-5D93DA08E8DA}" type="pres">
      <dgm:prSet presAssocID="{3F701A33-F086-4EE9-9808-BEE2821D2B89}" presName="Name25" presStyleLbl="parChTrans1D1" presStyleIdx="0" presStyleCnt="4"/>
      <dgm:spPr/>
      <dgm:t>
        <a:bodyPr/>
        <a:lstStyle/>
        <a:p>
          <a:endParaRPr lang="en-US"/>
        </a:p>
      </dgm:t>
    </dgm:pt>
    <dgm:pt modelId="{734082EF-9D38-4D00-8D9A-64606DD0D36A}" type="pres">
      <dgm:prSet presAssocID="{E17B3D35-0C56-4BE0-AFB2-931EC8A195FA}" presName="node" presStyleCnt="0"/>
      <dgm:spPr/>
    </dgm:pt>
    <dgm:pt modelId="{02427079-707E-4D59-BBCA-8E308F4091D6}" type="pres">
      <dgm:prSet presAssocID="{E17B3D35-0C56-4BE0-AFB2-931EC8A195FA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F282A-08FA-46FD-8EE2-55A276B16C44}" type="pres">
      <dgm:prSet presAssocID="{E17B3D35-0C56-4BE0-AFB2-931EC8A195FA}" presName="child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D19DB-0211-49EC-A042-23EE8A5C7322}" type="pres">
      <dgm:prSet presAssocID="{08672B2A-5D6E-49ED-9D41-5C14B9A2CB95}" presName="Name25" presStyleLbl="parChTrans1D1" presStyleIdx="1" presStyleCnt="4"/>
      <dgm:spPr/>
      <dgm:t>
        <a:bodyPr/>
        <a:lstStyle/>
        <a:p>
          <a:endParaRPr lang="en-US"/>
        </a:p>
      </dgm:t>
    </dgm:pt>
    <dgm:pt modelId="{ACB0EE3A-5644-45E6-97DF-B4FE2046A10F}" type="pres">
      <dgm:prSet presAssocID="{31B3E397-6D1C-4223-AA74-A271E4B6320D}" presName="node" presStyleCnt="0"/>
      <dgm:spPr/>
    </dgm:pt>
    <dgm:pt modelId="{4CED29BC-94CA-409C-9D7F-F143C01AD741}" type="pres">
      <dgm:prSet presAssocID="{31B3E397-6D1C-4223-AA74-A271E4B6320D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809C6F-9043-4DF1-9B56-B1DE587DD188}" type="pres">
      <dgm:prSet presAssocID="{31B3E397-6D1C-4223-AA74-A271E4B6320D}" presName="child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3265BC-A3C9-4F50-A707-FD87E1711F68}" type="pres">
      <dgm:prSet presAssocID="{7335BF44-63B4-4F4C-8B72-E69F1AE77993}" presName="Name25" presStyleLbl="parChTrans1D1" presStyleIdx="2" presStyleCnt="4"/>
      <dgm:spPr/>
      <dgm:t>
        <a:bodyPr/>
        <a:lstStyle/>
        <a:p>
          <a:endParaRPr lang="en-US"/>
        </a:p>
      </dgm:t>
    </dgm:pt>
    <dgm:pt modelId="{93CE4C48-DEBB-4113-B305-63C23CEA8EBC}" type="pres">
      <dgm:prSet presAssocID="{522DF65A-B28A-4074-AA6F-0B19EF70E54A}" presName="node" presStyleCnt="0"/>
      <dgm:spPr/>
    </dgm:pt>
    <dgm:pt modelId="{43D14D55-80D3-4352-A72E-D2DDC961AD07}" type="pres">
      <dgm:prSet presAssocID="{522DF65A-B28A-4074-AA6F-0B19EF70E54A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63F7F-193B-40F1-BE8D-627CDA733571}" type="pres">
      <dgm:prSet presAssocID="{522DF65A-B28A-4074-AA6F-0B19EF70E54A}" presName="child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FA2AC-3591-437F-BA71-AB0769FA8E26}" type="pres">
      <dgm:prSet presAssocID="{7AE17BC3-08D3-448D-A75C-8077C4D281EF}" presName="Name25" presStyleLbl="parChTrans1D1" presStyleIdx="3" presStyleCnt="4"/>
      <dgm:spPr/>
      <dgm:t>
        <a:bodyPr/>
        <a:lstStyle/>
        <a:p>
          <a:endParaRPr lang="en-US"/>
        </a:p>
      </dgm:t>
    </dgm:pt>
    <dgm:pt modelId="{DA15C93B-8FF2-43F0-8892-68A07C003375}" type="pres">
      <dgm:prSet presAssocID="{AAF6E0E2-BEB3-4F28-A280-B79ACB6E8017}" presName="node" presStyleCnt="0"/>
      <dgm:spPr/>
    </dgm:pt>
    <dgm:pt modelId="{9B5B13C0-7D09-42E6-977E-0FAB7CE294B7}" type="pres">
      <dgm:prSet presAssocID="{AAF6E0E2-BEB3-4F28-A280-B79ACB6E8017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991F5-F87F-4165-8936-170EC65C8309}" type="pres">
      <dgm:prSet presAssocID="{AAF6E0E2-BEB3-4F28-A280-B79ACB6E8017}" presName="child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2608BC-D102-4F32-9131-1F6120E5C3F2}" srcId="{AAF6E0E2-BEB3-4F28-A280-B79ACB6E8017}" destId="{88D479DC-F394-4C3F-86FD-C48E7D3A9BB2}" srcOrd="0" destOrd="0" parTransId="{978765E8-D677-481D-AD55-D9EE6410CCB7}" sibTransId="{33F46E9E-3C9E-4AF5-9B6B-D7EE100E9F2F}"/>
    <dgm:cxn modelId="{ACF8296B-7E92-48C6-BA24-DE915CA629FA}" srcId="{A7B9343B-8281-44B5-84CC-8705F54E9291}" destId="{522DF65A-B28A-4074-AA6F-0B19EF70E54A}" srcOrd="2" destOrd="0" parTransId="{7335BF44-63B4-4F4C-8B72-E69F1AE77993}" sibTransId="{CC29FE9F-6A60-4453-8088-45C8807B92E8}"/>
    <dgm:cxn modelId="{1A53BD75-9D0A-4C05-B13A-ED5C411FC57A}" type="presOf" srcId="{F41B02C1-DE5F-48F9-9634-F15EDCC4BFB5}" destId="{1E809C6F-9043-4DF1-9B56-B1DE587DD188}" srcOrd="0" destOrd="0" presId="urn:microsoft.com/office/officeart/2005/8/layout/radial2"/>
    <dgm:cxn modelId="{EF48E228-21B9-4EBC-8753-AE20BEB02774}" srcId="{A7B9343B-8281-44B5-84CC-8705F54E9291}" destId="{31B3E397-6D1C-4223-AA74-A271E4B6320D}" srcOrd="1" destOrd="0" parTransId="{08672B2A-5D6E-49ED-9D41-5C14B9A2CB95}" sibTransId="{87EFA742-83E4-43E1-A407-90C726F5C46D}"/>
    <dgm:cxn modelId="{4DB7CB79-5FD9-4C90-B103-CBC6D4E786DE}" type="presOf" srcId="{31B3E397-6D1C-4223-AA74-A271E4B6320D}" destId="{4CED29BC-94CA-409C-9D7F-F143C01AD741}" srcOrd="0" destOrd="0" presId="urn:microsoft.com/office/officeart/2005/8/layout/radial2"/>
    <dgm:cxn modelId="{82E85433-6898-4251-8F26-2FA32F3740A0}" type="presOf" srcId="{08672B2A-5D6E-49ED-9D41-5C14B9A2CB95}" destId="{5C2D19DB-0211-49EC-A042-23EE8A5C7322}" srcOrd="0" destOrd="0" presId="urn:microsoft.com/office/officeart/2005/8/layout/radial2"/>
    <dgm:cxn modelId="{6C318D88-5C11-4466-BCD4-85BC767303DC}" srcId="{31B3E397-6D1C-4223-AA74-A271E4B6320D}" destId="{C52D4C68-2222-483F-8805-C8FA00281C74}" srcOrd="1" destOrd="0" parTransId="{3485BBED-DE54-440B-9028-9E754F8ECA44}" sibTransId="{A02EEA14-3B33-4B5D-A027-C36B232FD681}"/>
    <dgm:cxn modelId="{57294BC8-5640-4EF3-B055-0FA6FC76A89E}" srcId="{522DF65A-B28A-4074-AA6F-0B19EF70E54A}" destId="{B9820375-07F6-4ADB-A409-80B16A01DA06}" srcOrd="1" destOrd="0" parTransId="{3BAE5A09-001D-499D-A1A4-C128E40F0661}" sibTransId="{01EA4332-3165-4F89-91D9-5C2E737203BC}"/>
    <dgm:cxn modelId="{F9826B05-CC73-4F80-A47C-84D26429990A}" type="presOf" srcId="{3A1BE909-368C-4A33-9168-EB7933F4EB3C}" destId="{397991F5-F87F-4165-8936-170EC65C8309}" srcOrd="0" destOrd="1" presId="urn:microsoft.com/office/officeart/2005/8/layout/radial2"/>
    <dgm:cxn modelId="{A366734B-BE33-4D42-9BE1-F5F8556910BC}" type="presOf" srcId="{B9820375-07F6-4ADB-A409-80B16A01DA06}" destId="{AD263F7F-193B-40F1-BE8D-627CDA733571}" srcOrd="0" destOrd="1" presId="urn:microsoft.com/office/officeart/2005/8/layout/radial2"/>
    <dgm:cxn modelId="{1ACB9373-DDC6-4C3D-884D-5BD45F981B77}" type="presOf" srcId="{522DF65A-B28A-4074-AA6F-0B19EF70E54A}" destId="{43D14D55-80D3-4352-A72E-D2DDC961AD07}" srcOrd="0" destOrd="0" presId="urn:microsoft.com/office/officeart/2005/8/layout/radial2"/>
    <dgm:cxn modelId="{3B0E2E75-98F7-4601-9DC0-E41C4302AAEA}" type="presOf" srcId="{88D479DC-F394-4C3F-86FD-C48E7D3A9BB2}" destId="{397991F5-F87F-4165-8936-170EC65C8309}" srcOrd="0" destOrd="0" presId="urn:microsoft.com/office/officeart/2005/8/layout/radial2"/>
    <dgm:cxn modelId="{023DB291-E931-4FBD-A0BB-6C22CB00EE28}" type="presOf" srcId="{E17B3D35-0C56-4BE0-AFB2-931EC8A195FA}" destId="{02427079-707E-4D59-BBCA-8E308F4091D6}" srcOrd="0" destOrd="0" presId="urn:microsoft.com/office/officeart/2005/8/layout/radial2"/>
    <dgm:cxn modelId="{CC202969-1A73-492F-9973-2355E901FB79}" type="presOf" srcId="{C52D4C68-2222-483F-8805-C8FA00281C74}" destId="{1E809C6F-9043-4DF1-9B56-B1DE587DD188}" srcOrd="0" destOrd="1" presId="urn:microsoft.com/office/officeart/2005/8/layout/radial2"/>
    <dgm:cxn modelId="{437904F8-7D99-4D8F-96C9-D1F7608A3589}" type="presOf" srcId="{7AE17BC3-08D3-448D-A75C-8077C4D281EF}" destId="{467FA2AC-3591-437F-BA71-AB0769FA8E26}" srcOrd="0" destOrd="0" presId="urn:microsoft.com/office/officeart/2005/8/layout/radial2"/>
    <dgm:cxn modelId="{65029E25-1F95-4E04-B0C7-AAC5447ACB1B}" srcId="{E17B3D35-0C56-4BE0-AFB2-931EC8A195FA}" destId="{ADC3D876-ADAF-4852-B0A8-036072F99BB7}" srcOrd="0" destOrd="0" parTransId="{CA12FEAE-1B21-4129-8A23-9F6A2659005D}" sibTransId="{7DC4A78C-9070-4743-AF4A-99F3CA81EE35}"/>
    <dgm:cxn modelId="{609DF811-9D39-4805-BD40-16A976D63766}" type="presOf" srcId="{A7B9343B-8281-44B5-84CC-8705F54E9291}" destId="{AE3D6960-C538-49F1-B3BC-08297A8A6FC2}" srcOrd="0" destOrd="0" presId="urn:microsoft.com/office/officeart/2005/8/layout/radial2"/>
    <dgm:cxn modelId="{2325DBA9-3D5A-411A-879C-BBCBFA36BE44}" type="presOf" srcId="{ADC3D876-ADAF-4852-B0A8-036072F99BB7}" destId="{213F282A-08FA-46FD-8EE2-55A276B16C44}" srcOrd="0" destOrd="0" presId="urn:microsoft.com/office/officeart/2005/8/layout/radial2"/>
    <dgm:cxn modelId="{E278FCDA-9B61-41B7-A73A-3F34D3990A19}" srcId="{A7B9343B-8281-44B5-84CC-8705F54E9291}" destId="{AAF6E0E2-BEB3-4F28-A280-B79ACB6E8017}" srcOrd="3" destOrd="0" parTransId="{7AE17BC3-08D3-448D-A75C-8077C4D281EF}" sibTransId="{CBF85004-C419-45E9-A150-C0FA8EA5D4F7}"/>
    <dgm:cxn modelId="{F3402B08-16BB-400D-813B-93E0F849E2A0}" srcId="{E17B3D35-0C56-4BE0-AFB2-931EC8A195FA}" destId="{B668AEBA-4F56-4EF0-96B2-1158D55B5C9C}" srcOrd="1" destOrd="0" parTransId="{8B6EF0B7-D39A-4862-826C-EAB8A858FC51}" sibTransId="{D4C88E74-95CB-423E-AE2D-95B3008F4336}"/>
    <dgm:cxn modelId="{95C77385-2631-48CB-80AC-C1685B5C94F7}" srcId="{522DF65A-B28A-4074-AA6F-0B19EF70E54A}" destId="{32AEB189-2874-44AA-B9EF-C20E85259FFC}" srcOrd="0" destOrd="0" parTransId="{0169C3A3-BA06-4D7A-A043-A177D9FFCF57}" sibTransId="{5B953E94-B9C0-4A57-86AE-369AB589FC2A}"/>
    <dgm:cxn modelId="{F381DA09-FDAA-4D56-AF52-9E2024E46811}" srcId="{A7B9343B-8281-44B5-84CC-8705F54E9291}" destId="{E17B3D35-0C56-4BE0-AFB2-931EC8A195FA}" srcOrd="0" destOrd="0" parTransId="{3F701A33-F086-4EE9-9808-BEE2821D2B89}" sibTransId="{7E0A8070-0510-40CD-8A0E-8B07AED841A2}"/>
    <dgm:cxn modelId="{3B10597F-F741-4BCB-9F51-3DD45A6FC249}" type="presOf" srcId="{AAF6E0E2-BEB3-4F28-A280-B79ACB6E8017}" destId="{9B5B13C0-7D09-42E6-977E-0FAB7CE294B7}" srcOrd="0" destOrd="0" presId="urn:microsoft.com/office/officeart/2005/8/layout/radial2"/>
    <dgm:cxn modelId="{9EC1475D-48FE-49D2-8D95-071132B124EB}" srcId="{AAF6E0E2-BEB3-4F28-A280-B79ACB6E8017}" destId="{3A1BE909-368C-4A33-9168-EB7933F4EB3C}" srcOrd="1" destOrd="0" parTransId="{361EA4BC-B016-45CD-BACF-E205CF1B0F8B}" sibTransId="{045ACF19-1ED9-48D4-9EE7-77AAD5678E04}"/>
    <dgm:cxn modelId="{E45560E0-2CF1-4BF3-9C57-278EB59ADAD6}" type="presOf" srcId="{32AEB189-2874-44AA-B9EF-C20E85259FFC}" destId="{AD263F7F-193B-40F1-BE8D-627CDA733571}" srcOrd="0" destOrd="0" presId="urn:microsoft.com/office/officeart/2005/8/layout/radial2"/>
    <dgm:cxn modelId="{3AB49B5F-355B-4B30-BA9C-02CA89C0E957}" type="presOf" srcId="{B668AEBA-4F56-4EF0-96B2-1158D55B5C9C}" destId="{213F282A-08FA-46FD-8EE2-55A276B16C44}" srcOrd="0" destOrd="1" presId="urn:microsoft.com/office/officeart/2005/8/layout/radial2"/>
    <dgm:cxn modelId="{88F12A40-5115-4DD4-A467-58D2C9439B70}" type="presOf" srcId="{3F701A33-F086-4EE9-9808-BEE2821D2B89}" destId="{46544C69-828C-4747-ADF1-5D93DA08E8DA}" srcOrd="0" destOrd="0" presId="urn:microsoft.com/office/officeart/2005/8/layout/radial2"/>
    <dgm:cxn modelId="{51D6251E-3BF6-496A-91CE-6831B497EE66}" type="presOf" srcId="{7335BF44-63B4-4F4C-8B72-E69F1AE77993}" destId="{463265BC-A3C9-4F50-A707-FD87E1711F68}" srcOrd="0" destOrd="0" presId="urn:microsoft.com/office/officeart/2005/8/layout/radial2"/>
    <dgm:cxn modelId="{763DC737-7081-497C-BEAB-72AC2A7F318E}" srcId="{31B3E397-6D1C-4223-AA74-A271E4B6320D}" destId="{F41B02C1-DE5F-48F9-9634-F15EDCC4BFB5}" srcOrd="0" destOrd="0" parTransId="{1178C0DD-782C-4F60-9D27-1D7090043BC4}" sibTransId="{6922A1E0-A2CD-4234-AF93-D3BE05812A32}"/>
    <dgm:cxn modelId="{01E469D9-EA4F-4935-B149-DC1245A9AE6A}" type="presParOf" srcId="{AE3D6960-C538-49F1-B3BC-08297A8A6FC2}" destId="{1051534C-DD20-4FAC-9664-18AF2A1D84D2}" srcOrd="0" destOrd="0" presId="urn:microsoft.com/office/officeart/2005/8/layout/radial2"/>
    <dgm:cxn modelId="{7677AEB9-B9B1-4B72-8CBC-C353FA4A7B5D}" type="presParOf" srcId="{1051534C-DD20-4FAC-9664-18AF2A1D84D2}" destId="{D21B6BC7-F46D-4E2D-83F3-08A17B9A133D}" srcOrd="0" destOrd="0" presId="urn:microsoft.com/office/officeart/2005/8/layout/radial2"/>
    <dgm:cxn modelId="{08D6EA93-9380-4F49-A1FA-F31D03E72D85}" type="presParOf" srcId="{D21B6BC7-F46D-4E2D-83F3-08A17B9A133D}" destId="{07185C60-BB2F-493D-BEFE-A364580B3556}" srcOrd="0" destOrd="0" presId="urn:microsoft.com/office/officeart/2005/8/layout/radial2"/>
    <dgm:cxn modelId="{C4D4BA20-3C8B-4F3E-8E36-1AA6FB6DC309}" type="presParOf" srcId="{D21B6BC7-F46D-4E2D-83F3-08A17B9A133D}" destId="{9250285E-3C9E-4F49-8571-302FBAC07953}" srcOrd="1" destOrd="0" presId="urn:microsoft.com/office/officeart/2005/8/layout/radial2"/>
    <dgm:cxn modelId="{69157777-C05B-4ACC-AD86-0BD8AB696F20}" type="presParOf" srcId="{1051534C-DD20-4FAC-9664-18AF2A1D84D2}" destId="{46544C69-828C-4747-ADF1-5D93DA08E8DA}" srcOrd="1" destOrd="0" presId="urn:microsoft.com/office/officeart/2005/8/layout/radial2"/>
    <dgm:cxn modelId="{B6584CC3-5BAE-4E5C-A5AB-F274A46F40D1}" type="presParOf" srcId="{1051534C-DD20-4FAC-9664-18AF2A1D84D2}" destId="{734082EF-9D38-4D00-8D9A-64606DD0D36A}" srcOrd="2" destOrd="0" presId="urn:microsoft.com/office/officeart/2005/8/layout/radial2"/>
    <dgm:cxn modelId="{26498F1D-20EB-401B-80ED-964B4920ADDF}" type="presParOf" srcId="{734082EF-9D38-4D00-8D9A-64606DD0D36A}" destId="{02427079-707E-4D59-BBCA-8E308F4091D6}" srcOrd="0" destOrd="0" presId="urn:microsoft.com/office/officeart/2005/8/layout/radial2"/>
    <dgm:cxn modelId="{04413940-0266-479F-91B2-9E9C9476317A}" type="presParOf" srcId="{734082EF-9D38-4D00-8D9A-64606DD0D36A}" destId="{213F282A-08FA-46FD-8EE2-55A276B16C44}" srcOrd="1" destOrd="0" presId="urn:microsoft.com/office/officeart/2005/8/layout/radial2"/>
    <dgm:cxn modelId="{D9A3EC41-8EF1-4A8E-987A-3CE06D167AAF}" type="presParOf" srcId="{1051534C-DD20-4FAC-9664-18AF2A1D84D2}" destId="{5C2D19DB-0211-49EC-A042-23EE8A5C7322}" srcOrd="3" destOrd="0" presId="urn:microsoft.com/office/officeart/2005/8/layout/radial2"/>
    <dgm:cxn modelId="{185D0A1E-E98A-40EB-8B3E-CFD1443C3F69}" type="presParOf" srcId="{1051534C-DD20-4FAC-9664-18AF2A1D84D2}" destId="{ACB0EE3A-5644-45E6-97DF-B4FE2046A10F}" srcOrd="4" destOrd="0" presId="urn:microsoft.com/office/officeart/2005/8/layout/radial2"/>
    <dgm:cxn modelId="{39A17E0A-7C36-4A4E-AA98-5516B33C7B5B}" type="presParOf" srcId="{ACB0EE3A-5644-45E6-97DF-B4FE2046A10F}" destId="{4CED29BC-94CA-409C-9D7F-F143C01AD741}" srcOrd="0" destOrd="0" presId="urn:microsoft.com/office/officeart/2005/8/layout/radial2"/>
    <dgm:cxn modelId="{291A4B4D-55F3-477A-98F1-6788450CCB3E}" type="presParOf" srcId="{ACB0EE3A-5644-45E6-97DF-B4FE2046A10F}" destId="{1E809C6F-9043-4DF1-9B56-B1DE587DD188}" srcOrd="1" destOrd="0" presId="urn:microsoft.com/office/officeart/2005/8/layout/radial2"/>
    <dgm:cxn modelId="{7D82942D-DC44-4B5A-86E1-B96F8B0275E8}" type="presParOf" srcId="{1051534C-DD20-4FAC-9664-18AF2A1D84D2}" destId="{463265BC-A3C9-4F50-A707-FD87E1711F68}" srcOrd="5" destOrd="0" presId="urn:microsoft.com/office/officeart/2005/8/layout/radial2"/>
    <dgm:cxn modelId="{7E09CE78-DB9B-4427-802A-FF9198BA9873}" type="presParOf" srcId="{1051534C-DD20-4FAC-9664-18AF2A1D84D2}" destId="{93CE4C48-DEBB-4113-B305-63C23CEA8EBC}" srcOrd="6" destOrd="0" presId="urn:microsoft.com/office/officeart/2005/8/layout/radial2"/>
    <dgm:cxn modelId="{421BF8B8-1E74-4164-8DA1-8EA9A22BCACD}" type="presParOf" srcId="{93CE4C48-DEBB-4113-B305-63C23CEA8EBC}" destId="{43D14D55-80D3-4352-A72E-D2DDC961AD07}" srcOrd="0" destOrd="0" presId="urn:microsoft.com/office/officeart/2005/8/layout/radial2"/>
    <dgm:cxn modelId="{FB8DF967-73CD-40C0-BFC0-FE2E6365B812}" type="presParOf" srcId="{93CE4C48-DEBB-4113-B305-63C23CEA8EBC}" destId="{AD263F7F-193B-40F1-BE8D-627CDA733571}" srcOrd="1" destOrd="0" presId="urn:microsoft.com/office/officeart/2005/8/layout/radial2"/>
    <dgm:cxn modelId="{564C2F16-C5C9-4BFD-827D-1820D272B9E7}" type="presParOf" srcId="{1051534C-DD20-4FAC-9664-18AF2A1D84D2}" destId="{467FA2AC-3591-437F-BA71-AB0769FA8E26}" srcOrd="7" destOrd="0" presId="urn:microsoft.com/office/officeart/2005/8/layout/radial2"/>
    <dgm:cxn modelId="{7DEDCADD-3E6B-4BF5-A17A-5AF018B76928}" type="presParOf" srcId="{1051534C-DD20-4FAC-9664-18AF2A1D84D2}" destId="{DA15C93B-8FF2-43F0-8892-68A07C003375}" srcOrd="8" destOrd="0" presId="urn:microsoft.com/office/officeart/2005/8/layout/radial2"/>
    <dgm:cxn modelId="{2263E516-2470-4500-A66B-C6EAC5D42E06}" type="presParOf" srcId="{DA15C93B-8FF2-43F0-8892-68A07C003375}" destId="{9B5B13C0-7D09-42E6-977E-0FAB7CE294B7}" srcOrd="0" destOrd="0" presId="urn:microsoft.com/office/officeart/2005/8/layout/radial2"/>
    <dgm:cxn modelId="{1C3A7460-5833-4559-80A7-4307B9190613}" type="presParOf" srcId="{DA15C93B-8FF2-43F0-8892-68A07C003375}" destId="{397991F5-F87F-4165-8936-170EC65C830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06D1F3-A7BA-47D3-A074-0EFAD1244CBE}">
      <dsp:nvSpPr>
        <dsp:cNvPr id="0" name=""/>
        <dsp:cNvSpPr/>
      </dsp:nvSpPr>
      <dsp:spPr>
        <a:xfrm>
          <a:off x="914399" y="0"/>
          <a:ext cx="5181600" cy="33274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4FAF1-9427-4007-A29E-D71269BE272B}">
      <dsp:nvSpPr>
        <dsp:cNvPr id="0" name=""/>
        <dsp:cNvSpPr/>
      </dsp:nvSpPr>
      <dsp:spPr>
        <a:xfrm>
          <a:off x="6548" y="998220"/>
          <a:ext cx="1962150" cy="1330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End-Goals</a:t>
          </a:r>
          <a:endParaRPr lang="en-GB" sz="2900" kern="1200" dirty="0"/>
        </a:p>
      </dsp:txBody>
      <dsp:txXfrm>
        <a:off x="6548" y="998220"/>
        <a:ext cx="1962150" cy="1330960"/>
      </dsp:txXfrm>
    </dsp:sp>
    <dsp:sp modelId="{CEC999D7-DD68-4E8B-9504-784BBF250A62}">
      <dsp:nvSpPr>
        <dsp:cNvPr id="0" name=""/>
        <dsp:cNvSpPr/>
      </dsp:nvSpPr>
      <dsp:spPr>
        <a:xfrm>
          <a:off x="2066925" y="998220"/>
          <a:ext cx="1962150" cy="1330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Suggests a Question</a:t>
          </a:r>
          <a:endParaRPr lang="en-GB" sz="2900" kern="1200" dirty="0"/>
        </a:p>
      </dsp:txBody>
      <dsp:txXfrm>
        <a:off x="2066925" y="998220"/>
        <a:ext cx="1962150" cy="1330960"/>
      </dsp:txXfrm>
    </dsp:sp>
    <dsp:sp modelId="{EC962433-7D98-49AD-A0D0-C61E38536802}">
      <dsp:nvSpPr>
        <dsp:cNvPr id="0" name=""/>
        <dsp:cNvSpPr/>
      </dsp:nvSpPr>
      <dsp:spPr>
        <a:xfrm>
          <a:off x="4127301" y="998220"/>
          <a:ext cx="1962150" cy="1330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Leads to a Metric</a:t>
          </a:r>
          <a:endParaRPr lang="en-GB" sz="2900" kern="1200" dirty="0"/>
        </a:p>
      </dsp:txBody>
      <dsp:txXfrm>
        <a:off x="4127301" y="998220"/>
        <a:ext cx="1962150" cy="13309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9298B-E479-4F31-99D1-043B94DE2C2D}">
      <dsp:nvSpPr>
        <dsp:cNvPr id="0" name=""/>
        <dsp:cNvSpPr/>
      </dsp:nvSpPr>
      <dsp:spPr>
        <a:xfrm>
          <a:off x="0" y="0"/>
          <a:ext cx="2654023" cy="4525963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348A3C-3E0F-446B-81BC-711EE7B5B4F6}">
      <dsp:nvSpPr>
        <dsp:cNvPr id="0" name=""/>
        <dsp:cNvSpPr/>
      </dsp:nvSpPr>
      <dsp:spPr>
        <a:xfrm>
          <a:off x="1327011" y="455027"/>
          <a:ext cx="172511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Exposed XML to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ETICS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(run anytime)</a:t>
          </a:r>
          <a:endParaRPr lang="en-US" sz="1400" kern="1200" dirty="0"/>
        </a:p>
      </dsp:txBody>
      <dsp:txXfrm>
        <a:off x="1327011" y="455027"/>
        <a:ext cx="1725115" cy="1071380"/>
      </dsp:txXfrm>
    </dsp:sp>
    <dsp:sp modelId="{D4C62E86-96A8-4878-BA63-0435C88217E7}">
      <dsp:nvSpPr>
        <dsp:cNvPr id="0" name=""/>
        <dsp:cNvSpPr/>
      </dsp:nvSpPr>
      <dsp:spPr>
        <a:xfrm>
          <a:off x="1327011" y="1660330"/>
          <a:ext cx="172511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Middleware Bug-Mapping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(needs periodic intervention)</a:t>
          </a:r>
          <a:endParaRPr lang="en-US" sz="1400" kern="1200" dirty="0"/>
        </a:p>
      </dsp:txBody>
      <dsp:txXfrm>
        <a:off x="1327011" y="1660330"/>
        <a:ext cx="1725115" cy="1071380"/>
      </dsp:txXfrm>
    </dsp:sp>
    <dsp:sp modelId="{E0F2CDA8-B8BF-4FB7-BB43-C9D63A960C83}">
      <dsp:nvSpPr>
        <dsp:cNvPr id="0" name=""/>
        <dsp:cNvSpPr/>
      </dsp:nvSpPr>
      <dsp:spPr>
        <a:xfrm>
          <a:off x="1327011" y="2865632"/>
          <a:ext cx="172511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Middleware Bug-tracking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(Snapshot taken daily)</a:t>
          </a:r>
          <a:endParaRPr lang="en-US" sz="1400" kern="1200" dirty="0"/>
        </a:p>
      </dsp:txBody>
      <dsp:txXfrm>
        <a:off x="1327011" y="2865632"/>
        <a:ext cx="1725115" cy="10713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7FA2AC-3591-437F-BA71-AB0769FA8E26}">
      <dsp:nvSpPr>
        <dsp:cNvPr id="0" name=""/>
        <dsp:cNvSpPr/>
      </dsp:nvSpPr>
      <dsp:spPr>
        <a:xfrm rot="3653601">
          <a:off x="1076201" y="3416007"/>
          <a:ext cx="843320" cy="68994"/>
        </a:xfrm>
        <a:custGeom>
          <a:avLst/>
          <a:gdLst/>
          <a:ahLst/>
          <a:cxnLst/>
          <a:rect l="0" t="0" r="0" b="0"/>
          <a:pathLst>
            <a:path>
              <a:moveTo>
                <a:pt x="0" y="34497"/>
              </a:moveTo>
              <a:lnTo>
                <a:pt x="843320" y="3449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265BC-A3C9-4F50-A707-FD87E1711F68}">
      <dsp:nvSpPr>
        <dsp:cNvPr id="0" name=""/>
        <dsp:cNvSpPr/>
      </dsp:nvSpPr>
      <dsp:spPr>
        <a:xfrm rot="1298173">
          <a:off x="1546032" y="2786610"/>
          <a:ext cx="614128" cy="68994"/>
        </a:xfrm>
        <a:custGeom>
          <a:avLst/>
          <a:gdLst/>
          <a:ahLst/>
          <a:cxnLst/>
          <a:rect l="0" t="0" r="0" b="0"/>
          <a:pathLst>
            <a:path>
              <a:moveTo>
                <a:pt x="0" y="34497"/>
              </a:moveTo>
              <a:lnTo>
                <a:pt x="614128" y="3449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2D19DB-0211-49EC-A042-23EE8A5C7322}">
      <dsp:nvSpPr>
        <dsp:cNvPr id="0" name=""/>
        <dsp:cNvSpPr/>
      </dsp:nvSpPr>
      <dsp:spPr>
        <a:xfrm rot="20301827">
          <a:off x="1546032" y="2068141"/>
          <a:ext cx="614128" cy="68994"/>
        </a:xfrm>
        <a:custGeom>
          <a:avLst/>
          <a:gdLst/>
          <a:ahLst/>
          <a:cxnLst/>
          <a:rect l="0" t="0" r="0" b="0"/>
          <a:pathLst>
            <a:path>
              <a:moveTo>
                <a:pt x="0" y="34497"/>
              </a:moveTo>
              <a:lnTo>
                <a:pt x="614128" y="3449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44C69-828C-4747-ADF1-5D93DA08E8DA}">
      <dsp:nvSpPr>
        <dsp:cNvPr id="0" name=""/>
        <dsp:cNvSpPr/>
      </dsp:nvSpPr>
      <dsp:spPr>
        <a:xfrm rot="17946399">
          <a:off x="1076201" y="1438744"/>
          <a:ext cx="843320" cy="68994"/>
        </a:xfrm>
        <a:custGeom>
          <a:avLst/>
          <a:gdLst/>
          <a:ahLst/>
          <a:cxnLst/>
          <a:rect l="0" t="0" r="0" b="0"/>
          <a:pathLst>
            <a:path>
              <a:moveTo>
                <a:pt x="0" y="34497"/>
              </a:moveTo>
              <a:lnTo>
                <a:pt x="843320" y="3449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0285E-3C9E-4F49-8571-302FBAC07953}">
      <dsp:nvSpPr>
        <dsp:cNvPr id="0" name=""/>
        <dsp:cNvSpPr/>
      </dsp:nvSpPr>
      <dsp:spPr>
        <a:xfrm>
          <a:off x="-59657" y="1836319"/>
          <a:ext cx="2014208" cy="132865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27079-707E-4D59-BBCA-8E308F4091D6}">
      <dsp:nvSpPr>
        <dsp:cNvPr id="0" name=""/>
        <dsp:cNvSpPr/>
      </dsp:nvSpPr>
      <dsp:spPr>
        <a:xfrm>
          <a:off x="1448243" y="175456"/>
          <a:ext cx="992010" cy="9920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ARC</a:t>
          </a:r>
          <a:endParaRPr lang="en-US" sz="1400" kern="1200" dirty="0"/>
        </a:p>
      </dsp:txBody>
      <dsp:txXfrm>
        <a:off x="1448243" y="175456"/>
        <a:ext cx="992010" cy="992010"/>
      </dsp:txXfrm>
    </dsp:sp>
    <dsp:sp modelId="{213F282A-08FA-46FD-8EE2-55A276B16C44}">
      <dsp:nvSpPr>
        <dsp:cNvPr id="0" name=""/>
        <dsp:cNvSpPr/>
      </dsp:nvSpPr>
      <dsp:spPr>
        <a:xfrm>
          <a:off x="2539455" y="175456"/>
          <a:ext cx="1488016" cy="99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err="1" smtClean="0"/>
            <a:t>Bugzilla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Bug-Mapping  XML</a:t>
          </a:r>
          <a:endParaRPr lang="en-US" sz="1700" kern="1200" dirty="0"/>
        </a:p>
      </dsp:txBody>
      <dsp:txXfrm>
        <a:off x="2539455" y="175456"/>
        <a:ext cx="1488016" cy="992010"/>
      </dsp:txXfrm>
    </dsp:sp>
    <dsp:sp modelId="{4CED29BC-94CA-409C-9D7F-F143C01AD741}">
      <dsp:nvSpPr>
        <dsp:cNvPr id="0" name=""/>
        <dsp:cNvSpPr/>
      </dsp:nvSpPr>
      <dsp:spPr>
        <a:xfrm>
          <a:off x="2103578" y="1310531"/>
          <a:ext cx="992010" cy="99201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dCache</a:t>
          </a:r>
          <a:endParaRPr lang="en-US" sz="1400" kern="1200" dirty="0"/>
        </a:p>
      </dsp:txBody>
      <dsp:txXfrm>
        <a:off x="2103578" y="1310531"/>
        <a:ext cx="992010" cy="992010"/>
      </dsp:txXfrm>
    </dsp:sp>
    <dsp:sp modelId="{1E809C6F-9043-4DF1-9B56-B1DE587DD188}">
      <dsp:nvSpPr>
        <dsp:cNvPr id="0" name=""/>
        <dsp:cNvSpPr/>
      </dsp:nvSpPr>
      <dsp:spPr>
        <a:xfrm>
          <a:off x="3194791" y="1310531"/>
          <a:ext cx="1488016" cy="99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RT/Review Board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Bug-Mapping XML</a:t>
          </a:r>
          <a:endParaRPr lang="en-US" sz="1700" kern="1200" dirty="0"/>
        </a:p>
      </dsp:txBody>
      <dsp:txXfrm>
        <a:off x="3194791" y="1310531"/>
        <a:ext cx="1488016" cy="992010"/>
      </dsp:txXfrm>
    </dsp:sp>
    <dsp:sp modelId="{43D14D55-80D3-4352-A72E-D2DDC961AD07}">
      <dsp:nvSpPr>
        <dsp:cNvPr id="0" name=""/>
        <dsp:cNvSpPr/>
      </dsp:nvSpPr>
      <dsp:spPr>
        <a:xfrm>
          <a:off x="2103578" y="2621203"/>
          <a:ext cx="992010" cy="9920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gLite</a:t>
          </a:r>
          <a:endParaRPr lang="en-US" sz="1400" kern="1200" dirty="0"/>
        </a:p>
      </dsp:txBody>
      <dsp:txXfrm>
        <a:off x="2103578" y="2621203"/>
        <a:ext cx="992010" cy="992010"/>
      </dsp:txXfrm>
    </dsp:sp>
    <dsp:sp modelId="{AD263F7F-193B-40F1-BE8D-627CDA733571}">
      <dsp:nvSpPr>
        <dsp:cNvPr id="0" name=""/>
        <dsp:cNvSpPr/>
      </dsp:nvSpPr>
      <dsp:spPr>
        <a:xfrm>
          <a:off x="3194791" y="2621203"/>
          <a:ext cx="1488016" cy="99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Savannah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Bug-Mapping XML</a:t>
          </a:r>
          <a:endParaRPr lang="en-US" sz="1700" kern="1200" dirty="0"/>
        </a:p>
      </dsp:txBody>
      <dsp:txXfrm>
        <a:off x="3194791" y="2621203"/>
        <a:ext cx="1488016" cy="992010"/>
      </dsp:txXfrm>
    </dsp:sp>
    <dsp:sp modelId="{9B5B13C0-7D09-42E6-977E-0FAB7CE294B7}">
      <dsp:nvSpPr>
        <dsp:cNvPr id="0" name=""/>
        <dsp:cNvSpPr/>
      </dsp:nvSpPr>
      <dsp:spPr>
        <a:xfrm>
          <a:off x="1448243" y="3756278"/>
          <a:ext cx="992010" cy="99201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UNICORE</a:t>
          </a:r>
          <a:endParaRPr lang="en-US" sz="1400" kern="1200" dirty="0"/>
        </a:p>
      </dsp:txBody>
      <dsp:txXfrm>
        <a:off x="1448243" y="3756278"/>
        <a:ext cx="992010" cy="992010"/>
      </dsp:txXfrm>
    </dsp:sp>
    <dsp:sp modelId="{397991F5-F87F-4165-8936-170EC65C8309}">
      <dsp:nvSpPr>
        <dsp:cNvPr id="0" name=""/>
        <dsp:cNvSpPr/>
      </dsp:nvSpPr>
      <dsp:spPr>
        <a:xfrm>
          <a:off x="2539455" y="3756278"/>
          <a:ext cx="1488016" cy="99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err="1" smtClean="0"/>
            <a:t>SourceForge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Bug-Mapping XML</a:t>
          </a:r>
          <a:endParaRPr lang="en-US" sz="1700" kern="1200" dirty="0"/>
        </a:p>
      </dsp:txBody>
      <dsp:txXfrm>
        <a:off x="2539455" y="3756278"/>
        <a:ext cx="1488016" cy="992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42834D-2A1D-44D8-9D0A-B8478EC3234B}" type="datetimeFigureOut">
              <a:rPr lang="en-US"/>
              <a:pPr>
                <a:defRPr/>
              </a:pPr>
              <a:t>11/22/2010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E99CA9-B20F-49E8-B732-B3D738246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98-9140-4704-B739-06CAE81D6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FBBE-4D1F-41D0-95AC-9EEE378591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1600200"/>
            <a:ext cx="7481454" cy="4525963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2D9048-B030-4788-9C86-F44CC9C26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E8F7-D36F-4E29-A9A0-0D73AED6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BF47-7825-44D8-A34A-080FF628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00F7-3417-449B-9162-564D17D429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FB7C-570C-4055-9553-AC6B5B5BAE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D18E9-BCCA-4662-8DAC-1596682B2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7801-F148-4A92-88E9-DA83E1C11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9BFB-6205-42BE-8870-DC8EE7CBB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600200"/>
            <a:ext cx="74814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2" y="6356350"/>
            <a:ext cx="1042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9777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94978-FBFF-4628-9A14-26DD591DA8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 userDrawn="1"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73780" y="4502802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3" r:id="rId2"/>
    <p:sldLayoutId id="2147483785" r:id="rId3"/>
    <p:sldLayoutId id="2147483786" r:id="rId4"/>
    <p:sldLayoutId id="2147483787" r:id="rId5"/>
    <p:sldLayoutId id="2147483794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vnweb.cern.ch/trac/emisa2/browser/metrics/trunk" TargetMode="External"/><Relationship Id="rId2" Type="http://schemas.openxmlformats.org/officeDocument/2006/relationships/hyperlink" Target="https://twiki.cern.ch/twiki/bin/view/EMI/EmiSa2MetricsGuidelin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109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6688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SA2.3 Metrics Report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624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Eamonn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Kenny (TCD)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Gianni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Pucciani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(CERN)</a:t>
            </a: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046" y="1105856"/>
            <a:ext cx="3099909" cy="130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Use Insert Header &amp; Footer to set this field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61E-6D73-49D1-99AC-71BBD1F509D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Metric Plots of Priority Bugs </a:t>
            </a:r>
          </a:p>
        </p:txBody>
      </p:sp>
      <p:pic>
        <p:nvPicPr>
          <p:cNvPr id="7" name="Picture 6" descr="unicore_bar_chart.png"/>
          <p:cNvPicPr>
            <a:picLocks noChangeAspect="1"/>
          </p:cNvPicPr>
          <p:nvPr/>
        </p:nvPicPr>
        <p:blipFill>
          <a:blip r:embed="rId2" cstate="print"/>
          <a:srcRect b="12803"/>
          <a:stretch>
            <a:fillRect/>
          </a:stretch>
        </p:blipFill>
        <p:spPr>
          <a:xfrm>
            <a:off x="1605280" y="649624"/>
            <a:ext cx="6200175" cy="2703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unicore_bar_chart.png"/>
          <p:cNvPicPr>
            <a:picLocks noChangeAspect="1"/>
          </p:cNvPicPr>
          <p:nvPr/>
        </p:nvPicPr>
        <p:blipFill>
          <a:blip r:embed="rId2" cstate="print"/>
          <a:srcRect l="39488" t="94744" r="39084" b="-674"/>
          <a:stretch>
            <a:fillRect/>
          </a:stretch>
        </p:blipFill>
        <p:spPr>
          <a:xfrm>
            <a:off x="6136640" y="944880"/>
            <a:ext cx="1615440" cy="223520"/>
          </a:xfrm>
          <a:prstGeom prst="rect">
            <a:avLst/>
          </a:prstGeom>
        </p:spPr>
      </p:pic>
      <p:pic>
        <p:nvPicPr>
          <p:cNvPr id="9" name="Picture 8" descr="priorityBug bar chart_improved_titles.png"/>
          <p:cNvPicPr>
            <a:picLocks noChangeAspect="1"/>
          </p:cNvPicPr>
          <p:nvPr/>
        </p:nvPicPr>
        <p:blipFill>
          <a:blip r:embed="rId3" cstate="print"/>
          <a:srcRect b="10031"/>
          <a:stretch>
            <a:fillRect/>
          </a:stretch>
        </p:blipFill>
        <p:spPr>
          <a:xfrm>
            <a:off x="1605280" y="3362960"/>
            <a:ext cx="6197599" cy="27879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unicore_bar_chart.png"/>
          <p:cNvPicPr>
            <a:picLocks noChangeAspect="1"/>
          </p:cNvPicPr>
          <p:nvPr/>
        </p:nvPicPr>
        <p:blipFill>
          <a:blip r:embed="rId2" cstate="print"/>
          <a:srcRect l="39488" t="94744" r="39084" b="-674"/>
          <a:stretch>
            <a:fillRect/>
          </a:stretch>
        </p:blipFill>
        <p:spPr>
          <a:xfrm>
            <a:off x="6136640" y="3688080"/>
            <a:ext cx="1615440" cy="223520"/>
          </a:xfrm>
          <a:prstGeom prst="rect">
            <a:avLst/>
          </a:prstGeom>
        </p:spPr>
      </p:pic>
      <p:pic>
        <p:nvPicPr>
          <p:cNvPr id="11" name="Picture 10" descr="priorityBug bar chart_improved_titles.png"/>
          <p:cNvPicPr>
            <a:picLocks noChangeAspect="1"/>
          </p:cNvPicPr>
          <p:nvPr/>
        </p:nvPicPr>
        <p:blipFill>
          <a:blip r:embed="rId3" cstate="print"/>
          <a:srcRect l="44444" t="89660" r="38889" b="5093"/>
          <a:stretch>
            <a:fillRect/>
          </a:stretch>
        </p:blipFill>
        <p:spPr>
          <a:xfrm>
            <a:off x="5506720" y="6217920"/>
            <a:ext cx="1097280" cy="172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45" y="726440"/>
            <a:ext cx="7481454" cy="5389880"/>
          </a:xfrm>
        </p:spPr>
        <p:txBody>
          <a:bodyPr/>
          <a:lstStyle/>
          <a:p>
            <a:r>
              <a:rPr lang="en-GB" dirty="0" smtClean="0"/>
              <a:t>Bug Listing XSD, Bug Mapping XSD, XML examples, python sample scripts defined for extracting bug-tracking data</a:t>
            </a:r>
          </a:p>
          <a:p>
            <a:r>
              <a:rPr lang="en-GB" dirty="0" smtClean="0"/>
              <a:t>Validated UNICORE and </a:t>
            </a:r>
            <a:r>
              <a:rPr lang="en-GB" dirty="0" err="1" smtClean="0"/>
              <a:t>gLite</a:t>
            </a:r>
            <a:r>
              <a:rPr lang="en-GB" dirty="0" smtClean="0"/>
              <a:t> XML </a:t>
            </a:r>
            <a:r>
              <a:rPr lang="en-GB" dirty="0" smtClean="0"/>
              <a:t>listings</a:t>
            </a:r>
          </a:p>
          <a:p>
            <a:r>
              <a:rPr lang="en-GB" dirty="0" smtClean="0"/>
              <a:t>Prototype ETICS plots/statistics for process and static analyser metrics</a:t>
            </a:r>
          </a:p>
          <a:p>
            <a:r>
              <a:rPr lang="en-GB" dirty="0" smtClean="0"/>
              <a:t>Pseudo code made available to SA2.4 to produce metric calculations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Achieved so far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13905" y="807720"/>
            <a:ext cx="7481454" cy="5095240"/>
          </a:xfrm>
        </p:spPr>
        <p:txBody>
          <a:bodyPr/>
          <a:lstStyle/>
          <a:p>
            <a:r>
              <a:rPr lang="en-GB" dirty="0" smtClean="0"/>
              <a:t>2 of 4, GGUS 3</a:t>
            </a:r>
            <a:r>
              <a:rPr lang="en-GB" baseline="30000" dirty="0" smtClean="0"/>
              <a:t>rd</a:t>
            </a:r>
            <a:r>
              <a:rPr lang="en-GB" dirty="0" smtClean="0"/>
              <a:t> level user incident metric reports are still to be produced</a:t>
            </a:r>
          </a:p>
          <a:p>
            <a:r>
              <a:rPr lang="en-GB" dirty="0" smtClean="0"/>
              <a:t>Awaiting dCache-BugListing.xml and ARC-BugListing.xml for combined bug-tracking metrics</a:t>
            </a:r>
          </a:p>
          <a:p>
            <a:r>
              <a:rPr lang="en-GB" dirty="0" smtClean="0"/>
              <a:t>Metrics may need to evolve over time to track interoperation &amp; reusability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Pending/Outstanding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7030A0"/>
                </a:solidFill>
              </a:rPr>
              <a:t>Questions?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2945" y="865909"/>
            <a:ext cx="7481454" cy="4525963"/>
          </a:xfrm>
        </p:spPr>
        <p:txBody>
          <a:bodyPr/>
          <a:lstStyle/>
          <a:p>
            <a:r>
              <a:rPr lang="en-GB" dirty="0" smtClean="0"/>
              <a:t>For goodness sake! Not </a:t>
            </a:r>
            <a:r>
              <a:rPr lang="en-GB" dirty="0" smtClean="0"/>
              <a:t>for statistics sake! </a:t>
            </a:r>
          </a:p>
          <a:p>
            <a:r>
              <a:rPr lang="en-GB" dirty="0" smtClean="0"/>
              <a:t>Governed by the end goals of the project</a:t>
            </a:r>
          </a:p>
          <a:p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collect Metrics?</a:t>
            </a:r>
            <a:endParaRPr lang="en-GB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690260" y="2272150"/>
          <a:ext cx="6096000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83313" y="650626"/>
            <a:ext cx="8096918" cy="550398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Process Metrics (Bug-tracking related)</a:t>
            </a:r>
          </a:p>
          <a:p>
            <a:pPr lvl="1"/>
            <a:r>
              <a:rPr lang="en-GB" dirty="0" smtClean="0"/>
              <a:t>Related to priority, severity, open/closed bugs</a:t>
            </a:r>
          </a:p>
          <a:p>
            <a:r>
              <a:rPr lang="en-GB" dirty="0" smtClean="0"/>
              <a:t>Quality in Use Metrics (Bug-tracking/EGI)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level GGUS related metrics (KPIs for SA1)</a:t>
            </a:r>
          </a:p>
          <a:p>
            <a:r>
              <a:rPr lang="en-GB" dirty="0" smtClean="0"/>
              <a:t>Product Metrics (Software related)</a:t>
            </a:r>
          </a:p>
          <a:p>
            <a:pPr lvl="1"/>
            <a:r>
              <a:rPr lang="en-GB" dirty="0" smtClean="0"/>
              <a:t>Unit tests, supported platforms, bug density</a:t>
            </a:r>
          </a:p>
          <a:p>
            <a:r>
              <a:rPr lang="en-GB" dirty="0" smtClean="0"/>
              <a:t>Static Analysis Metrics (Static analysers)</a:t>
            </a:r>
          </a:p>
          <a:p>
            <a:pPr lvl="1"/>
            <a:r>
              <a:rPr lang="en-GB" dirty="0" err="1" smtClean="0"/>
              <a:t>Cyclomatic</a:t>
            </a:r>
            <a:r>
              <a:rPr lang="en-GB" dirty="0" smtClean="0"/>
              <a:t> Complexity, Code commenting, etc.</a:t>
            </a:r>
          </a:p>
          <a:p>
            <a:r>
              <a:rPr lang="en-GB" dirty="0" smtClean="0"/>
              <a:t>Optional Metrics (</a:t>
            </a:r>
            <a:r>
              <a:rPr lang="en-GB" dirty="0" err="1" smtClean="0"/>
              <a:t>Valgrind</a:t>
            </a:r>
            <a:r>
              <a:rPr lang="en-GB" dirty="0" smtClean="0"/>
              <a:t>/</a:t>
            </a:r>
            <a:r>
              <a:rPr lang="en-GB" dirty="0" err="1" smtClean="0"/>
              <a:t>Helgrind</a:t>
            </a:r>
            <a:r>
              <a:rPr lang="en-GB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Use Insert Header &amp; Footer to set this field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D5743-BC65-4FAA-9895-660391FB26D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Metrics Categories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9265" y="716280"/>
            <a:ext cx="7481454" cy="4973320"/>
          </a:xfrm>
        </p:spPr>
        <p:txBody>
          <a:bodyPr/>
          <a:lstStyle/>
          <a:p>
            <a:r>
              <a:rPr lang="en-GB" sz="2400" dirty="0" smtClean="0"/>
              <a:t>Priority Bugs (closed), Open Priority Bugs</a:t>
            </a:r>
          </a:p>
          <a:p>
            <a:pPr lvl="1"/>
            <a:r>
              <a:rPr lang="en-GB" sz="2000" dirty="0" smtClean="0"/>
              <a:t>Graphs of immediate and high priority bugs</a:t>
            </a:r>
          </a:p>
          <a:p>
            <a:r>
              <a:rPr lang="en-GB" sz="2400" dirty="0" smtClean="0"/>
              <a:t>Bug Severity Distribution</a:t>
            </a:r>
          </a:p>
          <a:p>
            <a:r>
              <a:rPr lang="en-GB" sz="2400" dirty="0" smtClean="0"/>
              <a:t>Failed Builds metric</a:t>
            </a:r>
          </a:p>
          <a:p>
            <a:r>
              <a:rPr lang="en-GB" sz="2400" dirty="0" smtClean="0"/>
              <a:t>Backlog Management Index</a:t>
            </a:r>
          </a:p>
          <a:p>
            <a:r>
              <a:rPr lang="en-GB" sz="2400" dirty="0" smtClean="0"/>
              <a:t>Integration test effectiveness metric</a:t>
            </a:r>
          </a:p>
          <a:p>
            <a:r>
              <a:rPr lang="en-GB" sz="2400" dirty="0" smtClean="0"/>
              <a:t>Up-to-date documentation metric </a:t>
            </a:r>
          </a:p>
          <a:p>
            <a:r>
              <a:rPr lang="en-GB" sz="2400" dirty="0" smtClean="0"/>
              <a:t>Delay on release schedule metric</a:t>
            </a:r>
          </a:p>
          <a:p>
            <a:r>
              <a:rPr lang="en-GB" sz="2400" dirty="0" smtClean="0"/>
              <a:t>Total user incident metric (KSA1.1)</a:t>
            </a:r>
          </a:p>
          <a:p>
            <a:r>
              <a:rPr lang="en-GB" sz="2400" dirty="0" smtClean="0"/>
              <a:t>Training and support incident metric</a:t>
            </a:r>
          </a:p>
          <a:p>
            <a:r>
              <a:rPr lang="en-GB" sz="2400" dirty="0" smtClean="0"/>
              <a:t>Average time to deal with an incident (KSA1.2)</a:t>
            </a:r>
          </a:p>
          <a:p>
            <a:r>
              <a:rPr lang="en-GB" sz="2400" dirty="0" smtClean="0"/>
              <a:t>User Support level ticket distribution</a:t>
            </a:r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Process/Bug-tracking related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9745" y="685800"/>
            <a:ext cx="7481454" cy="5176520"/>
          </a:xfrm>
        </p:spPr>
        <p:txBody>
          <a:bodyPr/>
          <a:lstStyle/>
          <a:p>
            <a:r>
              <a:rPr lang="en-GB" sz="2400" dirty="0" smtClean="0"/>
              <a:t>Unit test coverage metric</a:t>
            </a:r>
          </a:p>
          <a:p>
            <a:r>
              <a:rPr lang="en-GB" sz="2400" dirty="0" smtClean="0"/>
              <a:t>Number of supported Platforms</a:t>
            </a:r>
          </a:p>
          <a:p>
            <a:r>
              <a:rPr lang="en-GB" sz="2400" dirty="0" smtClean="0"/>
              <a:t>Total bug density</a:t>
            </a:r>
          </a:p>
          <a:p>
            <a:r>
              <a:rPr lang="en-GB" sz="2400" dirty="0" smtClean="0"/>
              <a:t>Bug density per release</a:t>
            </a:r>
          </a:p>
          <a:p>
            <a:r>
              <a:rPr lang="en-GB" sz="2400" dirty="0" err="1" smtClean="0"/>
              <a:t>Cyclomatic</a:t>
            </a:r>
            <a:r>
              <a:rPr lang="en-GB" sz="2400" dirty="0" smtClean="0"/>
              <a:t> complexity</a:t>
            </a:r>
          </a:p>
          <a:p>
            <a:r>
              <a:rPr lang="en-GB" sz="2400" dirty="0" smtClean="0"/>
              <a:t>C/C++ metrics - </a:t>
            </a:r>
            <a:r>
              <a:rPr lang="en-GB" sz="2400" dirty="0" err="1" smtClean="0"/>
              <a:t>cppcheck</a:t>
            </a:r>
            <a:endParaRPr lang="en-GB" sz="2400" dirty="0" smtClean="0"/>
          </a:p>
          <a:p>
            <a:r>
              <a:rPr lang="en-GB" sz="2400" dirty="0" smtClean="0"/>
              <a:t>Java metrics - </a:t>
            </a:r>
            <a:r>
              <a:rPr lang="en-GB" sz="2400" dirty="0" err="1" smtClean="0"/>
              <a:t>FindBugs</a:t>
            </a:r>
            <a:r>
              <a:rPr lang="en-GB" sz="2400" dirty="0" smtClean="0"/>
              <a:t>, PMD, </a:t>
            </a:r>
            <a:r>
              <a:rPr lang="en-GB" sz="2400" dirty="0" err="1" smtClean="0"/>
              <a:t>Checkstyle</a:t>
            </a:r>
            <a:endParaRPr lang="en-GB" sz="2400" dirty="0" smtClean="0"/>
          </a:p>
          <a:p>
            <a:r>
              <a:rPr lang="en-GB" sz="2400" dirty="0" smtClean="0"/>
              <a:t>Python metrics - </a:t>
            </a:r>
            <a:r>
              <a:rPr lang="en-GB" sz="2400" dirty="0" err="1" smtClean="0"/>
              <a:t>pylint</a:t>
            </a:r>
            <a:endParaRPr lang="en-GB" sz="2400" dirty="0" smtClean="0"/>
          </a:p>
          <a:p>
            <a:r>
              <a:rPr lang="en-GB" sz="2400" dirty="0" smtClean="0"/>
              <a:t>Code commenting metrics</a:t>
            </a:r>
          </a:p>
          <a:p>
            <a:r>
              <a:rPr lang="en-GB" sz="2400" dirty="0" smtClean="0"/>
              <a:t>Memory Leakage warnings (</a:t>
            </a:r>
            <a:r>
              <a:rPr lang="en-GB" sz="2400" b="1" dirty="0" smtClean="0">
                <a:solidFill>
                  <a:srgbClr val="FFC000"/>
                </a:solidFill>
              </a:rPr>
              <a:t>optional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Open POSIX test suite metric (</a:t>
            </a:r>
            <a:r>
              <a:rPr lang="en-GB" sz="2400" b="1" dirty="0" smtClean="0">
                <a:solidFill>
                  <a:srgbClr val="FFC000"/>
                </a:solidFill>
              </a:rPr>
              <a:t>dismissed</a:t>
            </a:r>
            <a:r>
              <a:rPr lang="en-GB" sz="2400" dirty="0" smtClean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 Team (PT) related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Metrics Description Layout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85805" y="726203"/>
            <a:ext cx="4040188" cy="639762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85805" y="1365965"/>
            <a:ext cx="4040188" cy="3951288"/>
          </a:xfrm>
        </p:spPr>
        <p:txBody>
          <a:bodyPr/>
          <a:lstStyle/>
          <a:p>
            <a:r>
              <a:rPr lang="en-GB" sz="2400" dirty="0" smtClean="0"/>
              <a:t>Metrics Id</a:t>
            </a:r>
          </a:p>
          <a:p>
            <a:pPr lvl="1"/>
            <a:r>
              <a:rPr lang="en-GB" sz="2000" dirty="0" err="1" smtClean="0"/>
              <a:t>E.g</a:t>
            </a:r>
            <a:r>
              <a:rPr lang="en-GB" sz="2000" dirty="0" smtClean="0"/>
              <a:t>: </a:t>
            </a:r>
            <a:r>
              <a:rPr lang="en-GB" sz="2000" dirty="0" err="1" smtClean="0"/>
              <a:t>PriorityBugs</a:t>
            </a:r>
            <a:endParaRPr lang="en-GB" sz="2000" dirty="0" smtClean="0"/>
          </a:p>
          <a:p>
            <a:r>
              <a:rPr lang="en-GB" sz="2400" dirty="0" smtClean="0"/>
              <a:t>Name</a:t>
            </a:r>
          </a:p>
          <a:p>
            <a:r>
              <a:rPr lang="en-GB" sz="2400" dirty="0" smtClean="0"/>
              <a:t>Description</a:t>
            </a:r>
          </a:p>
          <a:p>
            <a:r>
              <a:rPr lang="en-GB" sz="2400" dirty="0" smtClean="0"/>
              <a:t>Measurement Calculation</a:t>
            </a:r>
          </a:p>
          <a:p>
            <a:pPr lvl="1"/>
            <a:r>
              <a:rPr lang="en-GB" sz="2000" dirty="0" smtClean="0"/>
              <a:t>Complete formula</a:t>
            </a:r>
          </a:p>
          <a:p>
            <a:r>
              <a:rPr lang="en-GB" sz="2400" dirty="0" smtClean="0"/>
              <a:t>Input(s) &amp; Units</a:t>
            </a:r>
          </a:p>
          <a:p>
            <a:pPr lvl="1"/>
            <a:r>
              <a:rPr lang="en-GB" sz="2000" dirty="0" err="1" smtClean="0"/>
              <a:t>E.g</a:t>
            </a:r>
            <a:r>
              <a:rPr lang="en-GB" sz="2000" dirty="0" smtClean="0"/>
              <a:t>: time range in days</a:t>
            </a:r>
          </a:p>
          <a:p>
            <a:r>
              <a:rPr lang="en-GB" sz="2400" dirty="0" smtClean="0"/>
              <a:t>Output(s) &amp; Units</a:t>
            </a:r>
          </a:p>
          <a:p>
            <a:pPr lvl="1"/>
            <a:r>
              <a:rPr lang="en-GB" dirty="0" err="1" smtClean="0"/>
              <a:t>E.g</a:t>
            </a:r>
            <a:r>
              <a:rPr lang="en-GB" dirty="0" smtClean="0"/>
              <a:t>: Average time in hours</a:t>
            </a:r>
            <a:endParaRPr lang="en-GB" sz="2000" dirty="0" smtClean="0"/>
          </a:p>
          <a:p>
            <a:endParaRPr lang="en-GB" sz="240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73630" y="726203"/>
            <a:ext cx="4041775" cy="639762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873630" y="1365965"/>
            <a:ext cx="4041775" cy="3951288"/>
          </a:xfrm>
        </p:spPr>
        <p:txBody>
          <a:bodyPr/>
          <a:lstStyle/>
          <a:p>
            <a:r>
              <a:rPr lang="en-GB" dirty="0" smtClean="0"/>
              <a:t>Scope</a:t>
            </a:r>
          </a:p>
          <a:p>
            <a:r>
              <a:rPr lang="en-GB" dirty="0" smtClean="0"/>
              <a:t>Thresholds/Target Value</a:t>
            </a:r>
          </a:p>
          <a:p>
            <a:r>
              <a:rPr lang="en-GB" dirty="0" smtClean="0"/>
              <a:t>Tools</a:t>
            </a:r>
          </a:p>
          <a:p>
            <a:r>
              <a:rPr lang="en-GB" dirty="0" smtClean="0"/>
              <a:t>Availability</a:t>
            </a:r>
          </a:p>
          <a:p>
            <a:pPr lvl="1"/>
            <a:r>
              <a:rPr lang="en-GB" dirty="0" smtClean="0"/>
              <a:t>Per middleware availability</a:t>
            </a:r>
          </a:p>
          <a:p>
            <a:r>
              <a:rPr lang="en-GB" dirty="0" smtClean="0"/>
              <a:t>Goals</a:t>
            </a:r>
          </a:p>
          <a:p>
            <a:r>
              <a:rPr lang="en-GB" dirty="0" smtClean="0"/>
              <a:t>Quality factor</a:t>
            </a:r>
          </a:p>
          <a:p>
            <a:pPr lvl="1"/>
            <a:r>
              <a:rPr lang="en-GB" dirty="0" smtClean="0"/>
              <a:t>Follows the McCall factors</a:t>
            </a:r>
          </a:p>
          <a:p>
            <a:r>
              <a:rPr lang="en-GB" dirty="0" smtClean="0"/>
              <a:t>Risks</a:t>
            </a:r>
          </a:p>
          <a:p>
            <a:r>
              <a:rPr lang="en-GB" dirty="0" smtClean="0"/>
              <a:t>Special Notes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/>
          <a:p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3893987" cy="365125"/>
          </a:xfrm>
        </p:spPr>
        <p:txBody>
          <a:bodyPr/>
          <a:lstStyle/>
          <a:p>
            <a:r>
              <a:rPr lang="en-GB" dirty="0" smtClean="0"/>
              <a:t>Use Insert Header &amp; Footer to set this field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9763" y="6356350"/>
            <a:ext cx="419100" cy="365125"/>
          </a:xfrm>
        </p:spPr>
        <p:txBody>
          <a:bodyPr/>
          <a:lstStyle/>
          <a:p>
            <a:fld id="{7E2D9048-B030-4788-9C86-F44CC9C2667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205345" y="1724891"/>
            <a:ext cx="7647710" cy="4525963"/>
          </a:xfrm>
        </p:spPr>
        <p:txBody>
          <a:bodyPr/>
          <a:lstStyle/>
          <a:p>
            <a:r>
              <a:rPr lang="en-GB" dirty="0" smtClean="0"/>
              <a:t>We are not starting afresh to produce a middleware stack </a:t>
            </a:r>
            <a:r>
              <a:rPr lang="en-GB" dirty="0" smtClean="0">
                <a:sym typeface="Wingdings" pitchFamily="2" charset="2"/>
              </a:rPr>
              <a:t> Some </a:t>
            </a:r>
            <a:r>
              <a:rPr lang="en-GB" dirty="0" smtClean="0"/>
              <a:t>product teams will have good/poor statistics starting off</a:t>
            </a:r>
          </a:p>
          <a:p>
            <a:r>
              <a:rPr lang="en-GB" dirty="0" smtClean="0"/>
              <a:t>Some programming languages strongly support static metrics</a:t>
            </a:r>
          </a:p>
          <a:p>
            <a:r>
              <a:rPr lang="en-GB" dirty="0" smtClean="0"/>
              <a:t>Some bug-trackers are full of features</a:t>
            </a:r>
          </a:p>
          <a:p>
            <a:r>
              <a:rPr lang="en-GB" dirty="0" smtClean="0"/>
              <a:t>Interoperation &amp; reusability only beginning</a:t>
            </a:r>
          </a:p>
          <a:p>
            <a:r>
              <a:rPr lang="en-GB" dirty="0" smtClean="0"/>
              <a:t>We expect improving trends...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00F7-3417-449B-9162-564D17D4295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Thresholds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75855" y="734291"/>
            <a:ext cx="8049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Thresholds in many cases don’t make sense yet! Why?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772160" y="584200"/>
            <a:ext cx="8168640" cy="5511800"/>
          </a:xfrm>
        </p:spPr>
        <p:txBody>
          <a:bodyPr/>
          <a:lstStyle/>
          <a:p>
            <a:r>
              <a:rPr lang="en-GB" dirty="0" err="1" smtClean="0"/>
              <a:t>Twiki</a:t>
            </a:r>
            <a:r>
              <a:rPr lang="en-GB" dirty="0" smtClean="0"/>
              <a:t> Page</a:t>
            </a:r>
          </a:p>
          <a:p>
            <a:pPr lvl="1"/>
            <a:r>
              <a:rPr lang="en-US" dirty="0" smtClean="0">
                <a:hlinkClick r:id="rId2"/>
              </a:rPr>
              <a:t>https://twiki.cern.ch/twiki/bin/view/EMI/EmiSa2MetricsGuidelines</a:t>
            </a:r>
            <a:r>
              <a:rPr lang="en-US" dirty="0" smtClean="0"/>
              <a:t> </a:t>
            </a:r>
          </a:p>
          <a:p>
            <a:r>
              <a:rPr lang="en-GB" dirty="0" smtClean="0"/>
              <a:t>Subversion Repository</a:t>
            </a:r>
          </a:p>
          <a:p>
            <a:pPr lvl="1"/>
            <a:r>
              <a:rPr lang="en-US" dirty="0" smtClean="0">
                <a:hlinkClick r:id="rId3"/>
              </a:rPr>
              <a:t>https://svnweb.cern.ch/trac/emisa2/browser/metrics/trunk</a:t>
            </a:r>
            <a:endParaRPr lang="en-US" dirty="0" smtClean="0"/>
          </a:p>
          <a:p>
            <a:pPr lvl="2"/>
            <a:r>
              <a:rPr lang="en-GB" dirty="0" smtClean="0"/>
              <a:t>Internal metrics documentation directory</a:t>
            </a:r>
          </a:p>
          <a:p>
            <a:pPr lvl="2"/>
            <a:r>
              <a:rPr lang="en-GB" dirty="0" smtClean="0"/>
              <a:t>XML schemas (XSDs) directory</a:t>
            </a:r>
          </a:p>
          <a:p>
            <a:pPr lvl="2"/>
            <a:r>
              <a:rPr lang="en-GB" dirty="0" smtClean="0"/>
              <a:t>Per middleware Bug-Listing (in XML format)</a:t>
            </a:r>
          </a:p>
          <a:p>
            <a:pPr lvl="2"/>
            <a:r>
              <a:rPr lang="en-GB" dirty="0" smtClean="0"/>
              <a:t>Per middleware Bug-Mapping (in XML format)</a:t>
            </a:r>
          </a:p>
          <a:p>
            <a:pPr lvl="2"/>
            <a:r>
              <a:rPr lang="en-GB" dirty="0" smtClean="0"/>
              <a:t>Scripts to convert bug-tracking data into XML format, full validated by XML schemas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24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Use Insert Header &amp; Footer to set this field</a:t>
            </a:r>
            <a:endParaRPr lang="en-GB"/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3FB0-1469-4F3F-97F6-2C38EBB2A2A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Metric Guidelines &amp; Repository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777964" y="919831"/>
          <a:ext cx="305212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Use Insert Header &amp; Footer to set this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bug-tracking info in XML?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853440" y="721360"/>
          <a:ext cx="4623150" cy="4923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1840" y="5516880"/>
            <a:ext cx="4348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want a tool that uses all bug-trackers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08320" y="5516880"/>
            <a:ext cx="31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need a common interface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5017" y="3699164"/>
            <a:ext cx="147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Visualisation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13512</TotalTime>
  <Words>776</Words>
  <Application>Microsoft Office PowerPoint</Application>
  <PresentationFormat>On-screen Show (4:3)</PresentationFormat>
  <Paragraphs>155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SA2.3 Metrics Report</vt:lpstr>
      <vt:lpstr>Why collect Metrics?</vt:lpstr>
      <vt:lpstr>Metrics Categories</vt:lpstr>
      <vt:lpstr>Process/Bug-tracking related Metrics</vt:lpstr>
      <vt:lpstr>Product Team (PT) related Metrics</vt:lpstr>
      <vt:lpstr>Metrics Description Layout</vt:lpstr>
      <vt:lpstr>Thresholds</vt:lpstr>
      <vt:lpstr>Metric Guidelines &amp; Repository</vt:lpstr>
      <vt:lpstr>Why bug-tracking info in XML?</vt:lpstr>
      <vt:lpstr>Sample Metric Plots of Priority Bugs </vt:lpstr>
      <vt:lpstr>Achieved so far</vt:lpstr>
      <vt:lpstr>Pending/Outstanding Issues</vt:lpstr>
      <vt:lpstr>Questions?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Middleware Initiative (EMI)</dc:title>
  <dc:creator>Alberto Di Meglio</dc:creator>
  <cp:lastModifiedBy>ekenny</cp:lastModifiedBy>
  <cp:revision>576</cp:revision>
  <dcterms:created xsi:type="dcterms:W3CDTF">2009-09-11T07:31:27Z</dcterms:created>
  <dcterms:modified xsi:type="dcterms:W3CDTF">2010-11-22T10:19:42Z</dcterms:modified>
</cp:coreProperties>
</file>