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9"/>
  </p:notesMasterIdLst>
  <p:sldIdLst>
    <p:sldId id="2000" r:id="rId5"/>
    <p:sldId id="2008" r:id="rId6"/>
    <p:sldId id="2009" r:id="rId7"/>
    <p:sldId id="201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vise Vianello" initials="AV" lastIdx="1" clrIdx="0">
    <p:extLst>
      <p:ext uri="{19B8F6BF-5375-455C-9EA6-DF929625EA0E}">
        <p15:presenceInfo xmlns:p15="http://schemas.microsoft.com/office/powerpoint/2012/main" userId="S-1-5-21-478019828-394290981-1851928258-33826" providerId="AD"/>
      </p:ext>
    </p:extLst>
  </p:cmAuthor>
  <p:cmAuthor id="2" name="William Bowden" initials="WB" lastIdx="1" clrIdx="1">
    <p:extLst>
      <p:ext uri="{19B8F6BF-5375-455C-9EA6-DF929625EA0E}">
        <p15:presenceInfo xmlns:p15="http://schemas.microsoft.com/office/powerpoint/2012/main" userId="S-1-5-21-478019828-394290981-1851928258-24387" providerId="AD"/>
      </p:ext>
    </p:extLst>
  </p:cmAuthor>
  <p:cmAuthor id="3" name="Windows User" initials="WU" lastIdx="1" clrIdx="2">
    <p:extLst>
      <p:ext uri="{19B8F6BF-5375-455C-9EA6-DF929625EA0E}">
        <p15:presenceInfo xmlns:p15="http://schemas.microsoft.com/office/powerpoint/2012/main" userId="Windows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191"/>
    <a:srgbClr val="5B9BD5"/>
    <a:srgbClr val="FF7D0D"/>
    <a:srgbClr val="FFCCFF"/>
    <a:srgbClr val="61B861"/>
    <a:srgbClr val="F4403C"/>
    <a:srgbClr val="FDB5E0"/>
    <a:srgbClr val="003B70"/>
    <a:srgbClr val="273355"/>
    <a:srgbClr val="0D6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2108F36-45E9-4EA8-B6C6-226B6BEE73B9}" v="346" dt="2021-10-26T14:05:22.28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68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642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bson, Richard S" userId="e33b50d0-16e8-4448-8a44-6ac7b869f242" providerId="ADAL" clId="{72108F36-45E9-4EA8-B6C6-226B6BEE73B9}"/>
    <pc:docChg chg="undo custSel addSld delSld modSld sldOrd">
      <pc:chgData name="Hobson, Richard S" userId="e33b50d0-16e8-4448-8a44-6ac7b869f242" providerId="ADAL" clId="{72108F36-45E9-4EA8-B6C6-226B6BEE73B9}" dt="2021-10-26T14:06:12.951" v="3536" actId="20577"/>
      <pc:docMkLst>
        <pc:docMk/>
      </pc:docMkLst>
      <pc:sldChg chg="del">
        <pc:chgData name="Hobson, Richard S" userId="e33b50d0-16e8-4448-8a44-6ac7b869f242" providerId="ADAL" clId="{72108F36-45E9-4EA8-B6C6-226B6BEE73B9}" dt="2021-10-26T13:24:15.585" v="3213" actId="47"/>
        <pc:sldMkLst>
          <pc:docMk/>
          <pc:sldMk cId="902895377" sldId="1987"/>
        </pc:sldMkLst>
      </pc:sldChg>
      <pc:sldChg chg="del">
        <pc:chgData name="Hobson, Richard S" userId="e33b50d0-16e8-4448-8a44-6ac7b869f242" providerId="ADAL" clId="{72108F36-45E9-4EA8-B6C6-226B6BEE73B9}" dt="2021-10-26T13:24:15.585" v="3213" actId="47"/>
        <pc:sldMkLst>
          <pc:docMk/>
          <pc:sldMk cId="2296187233" sldId="1988"/>
        </pc:sldMkLst>
      </pc:sldChg>
      <pc:sldChg chg="del">
        <pc:chgData name="Hobson, Richard S" userId="e33b50d0-16e8-4448-8a44-6ac7b869f242" providerId="ADAL" clId="{72108F36-45E9-4EA8-B6C6-226B6BEE73B9}" dt="2021-10-26T13:24:15.585" v="3213" actId="47"/>
        <pc:sldMkLst>
          <pc:docMk/>
          <pc:sldMk cId="2086931425" sldId="1989"/>
        </pc:sldMkLst>
      </pc:sldChg>
      <pc:sldChg chg="del">
        <pc:chgData name="Hobson, Richard S" userId="e33b50d0-16e8-4448-8a44-6ac7b869f242" providerId="ADAL" clId="{72108F36-45E9-4EA8-B6C6-226B6BEE73B9}" dt="2021-10-26T13:24:15.585" v="3213" actId="47"/>
        <pc:sldMkLst>
          <pc:docMk/>
          <pc:sldMk cId="1175410977" sldId="1990"/>
        </pc:sldMkLst>
      </pc:sldChg>
      <pc:sldChg chg="del">
        <pc:chgData name="Hobson, Richard S" userId="e33b50d0-16e8-4448-8a44-6ac7b869f242" providerId="ADAL" clId="{72108F36-45E9-4EA8-B6C6-226B6BEE73B9}" dt="2021-10-26T13:24:15.585" v="3213" actId="47"/>
        <pc:sldMkLst>
          <pc:docMk/>
          <pc:sldMk cId="3704725210" sldId="1991"/>
        </pc:sldMkLst>
      </pc:sldChg>
      <pc:sldChg chg="del">
        <pc:chgData name="Hobson, Richard S" userId="e33b50d0-16e8-4448-8a44-6ac7b869f242" providerId="ADAL" clId="{72108F36-45E9-4EA8-B6C6-226B6BEE73B9}" dt="2021-10-26T13:24:15.585" v="3213" actId="47"/>
        <pc:sldMkLst>
          <pc:docMk/>
          <pc:sldMk cId="1746281623" sldId="1993"/>
        </pc:sldMkLst>
      </pc:sldChg>
      <pc:sldChg chg="del">
        <pc:chgData name="Hobson, Richard S" userId="e33b50d0-16e8-4448-8a44-6ac7b869f242" providerId="ADAL" clId="{72108F36-45E9-4EA8-B6C6-226B6BEE73B9}" dt="2021-10-26T13:24:15.585" v="3213" actId="47"/>
        <pc:sldMkLst>
          <pc:docMk/>
          <pc:sldMk cId="2275541921" sldId="1994"/>
        </pc:sldMkLst>
      </pc:sldChg>
      <pc:sldChg chg="del">
        <pc:chgData name="Hobson, Richard S" userId="e33b50d0-16e8-4448-8a44-6ac7b869f242" providerId="ADAL" clId="{72108F36-45E9-4EA8-B6C6-226B6BEE73B9}" dt="2021-10-26T13:24:15.585" v="3213" actId="47"/>
        <pc:sldMkLst>
          <pc:docMk/>
          <pc:sldMk cId="2787519596" sldId="1995"/>
        </pc:sldMkLst>
      </pc:sldChg>
      <pc:sldChg chg="del">
        <pc:chgData name="Hobson, Richard S" userId="e33b50d0-16e8-4448-8a44-6ac7b869f242" providerId="ADAL" clId="{72108F36-45E9-4EA8-B6C6-226B6BEE73B9}" dt="2021-10-26T13:24:15.585" v="3213" actId="47"/>
        <pc:sldMkLst>
          <pc:docMk/>
          <pc:sldMk cId="1610724869" sldId="1998"/>
        </pc:sldMkLst>
      </pc:sldChg>
      <pc:sldChg chg="addSp delSp modSp mod ord">
        <pc:chgData name="Hobson, Richard S" userId="e33b50d0-16e8-4448-8a44-6ac7b869f242" providerId="ADAL" clId="{72108F36-45E9-4EA8-B6C6-226B6BEE73B9}" dt="2021-10-26T14:05:25.673" v="3515" actId="14100"/>
        <pc:sldMkLst>
          <pc:docMk/>
          <pc:sldMk cId="1570814289" sldId="2000"/>
        </pc:sldMkLst>
        <pc:spChg chg="add mod">
          <ac:chgData name="Hobson, Richard S" userId="e33b50d0-16e8-4448-8a44-6ac7b869f242" providerId="ADAL" clId="{72108F36-45E9-4EA8-B6C6-226B6BEE73B9}" dt="2021-10-26T14:05:25.673" v="3515" actId="14100"/>
          <ac:spMkLst>
            <pc:docMk/>
            <pc:sldMk cId="1570814289" sldId="2000"/>
            <ac:spMk id="16" creationId="{0318DC94-DD31-47F2-872A-3C599BD9E50F}"/>
          </ac:spMkLst>
        </pc:spChg>
        <pc:spChg chg="del">
          <ac:chgData name="Hobson, Richard S" userId="e33b50d0-16e8-4448-8a44-6ac7b869f242" providerId="ADAL" clId="{72108F36-45E9-4EA8-B6C6-226B6BEE73B9}" dt="2021-10-26T12:10:22.213" v="2385" actId="478"/>
          <ac:spMkLst>
            <pc:docMk/>
            <pc:sldMk cId="1570814289" sldId="2000"/>
            <ac:spMk id="25" creationId="{4E3BFD4F-0E5B-467B-B0B6-FC6FB53735D8}"/>
          </ac:spMkLst>
        </pc:spChg>
        <pc:spChg chg="mod">
          <ac:chgData name="Hobson, Richard S" userId="e33b50d0-16e8-4448-8a44-6ac7b869f242" providerId="ADAL" clId="{72108F36-45E9-4EA8-B6C6-226B6BEE73B9}" dt="2021-10-26T12:11:40.214" v="2395" actId="20577"/>
          <ac:spMkLst>
            <pc:docMk/>
            <pc:sldMk cId="1570814289" sldId="2000"/>
            <ac:spMk id="28" creationId="{6D345475-B84E-4E71-A931-917BA8BAE9D8}"/>
          </ac:spMkLst>
        </pc:spChg>
        <pc:spChg chg="del">
          <ac:chgData name="Hobson, Richard S" userId="e33b50d0-16e8-4448-8a44-6ac7b869f242" providerId="ADAL" clId="{72108F36-45E9-4EA8-B6C6-226B6BEE73B9}" dt="2021-10-26T12:10:19.501" v="2383" actId="478"/>
          <ac:spMkLst>
            <pc:docMk/>
            <pc:sldMk cId="1570814289" sldId="2000"/>
            <ac:spMk id="29" creationId="{1B7D231A-0788-4C7D-B0B3-411470678327}"/>
          </ac:spMkLst>
        </pc:spChg>
        <pc:picChg chg="del">
          <ac:chgData name="Hobson, Richard S" userId="e33b50d0-16e8-4448-8a44-6ac7b869f242" providerId="ADAL" clId="{72108F36-45E9-4EA8-B6C6-226B6BEE73B9}" dt="2021-10-26T12:10:20.030" v="2384" actId="478"/>
          <ac:picMkLst>
            <pc:docMk/>
            <pc:sldMk cId="1570814289" sldId="2000"/>
            <ac:picMk id="9" creationId="{98AD55C0-1A31-416A-9298-83E604F2418F}"/>
          </ac:picMkLst>
        </pc:picChg>
        <pc:picChg chg="add mod">
          <ac:chgData name="Hobson, Richard S" userId="e33b50d0-16e8-4448-8a44-6ac7b869f242" providerId="ADAL" clId="{72108F36-45E9-4EA8-B6C6-226B6BEE73B9}" dt="2021-10-26T13:24:06.676" v="3212"/>
          <ac:picMkLst>
            <pc:docMk/>
            <pc:sldMk cId="1570814289" sldId="2000"/>
            <ac:picMk id="18" creationId="{B8AD0994-402D-4283-9591-DEEFE65FCA80}"/>
          </ac:picMkLst>
        </pc:picChg>
        <pc:picChg chg="del">
          <ac:chgData name="Hobson, Richard S" userId="e33b50d0-16e8-4448-8a44-6ac7b869f242" providerId="ADAL" clId="{72108F36-45E9-4EA8-B6C6-226B6BEE73B9}" dt="2021-10-26T12:10:22.765" v="2386" actId="478"/>
          <ac:picMkLst>
            <pc:docMk/>
            <pc:sldMk cId="1570814289" sldId="2000"/>
            <ac:picMk id="20" creationId="{F44AC45A-5E10-9742-A53E-BA049564F5AC}"/>
          </ac:picMkLst>
        </pc:picChg>
      </pc:sldChg>
      <pc:sldChg chg="del">
        <pc:chgData name="Hobson, Richard S" userId="e33b50d0-16e8-4448-8a44-6ac7b869f242" providerId="ADAL" clId="{72108F36-45E9-4EA8-B6C6-226B6BEE73B9}" dt="2021-10-26T13:24:15.585" v="3213" actId="47"/>
        <pc:sldMkLst>
          <pc:docMk/>
          <pc:sldMk cId="3733284500" sldId="2001"/>
        </pc:sldMkLst>
      </pc:sldChg>
      <pc:sldChg chg="del">
        <pc:chgData name="Hobson, Richard S" userId="e33b50d0-16e8-4448-8a44-6ac7b869f242" providerId="ADAL" clId="{72108F36-45E9-4EA8-B6C6-226B6BEE73B9}" dt="2021-10-26T13:24:15.585" v="3213" actId="47"/>
        <pc:sldMkLst>
          <pc:docMk/>
          <pc:sldMk cId="3132682509" sldId="2002"/>
        </pc:sldMkLst>
      </pc:sldChg>
      <pc:sldChg chg="del">
        <pc:chgData name="Hobson, Richard S" userId="e33b50d0-16e8-4448-8a44-6ac7b869f242" providerId="ADAL" clId="{72108F36-45E9-4EA8-B6C6-226B6BEE73B9}" dt="2021-10-26T13:24:15.585" v="3213" actId="47"/>
        <pc:sldMkLst>
          <pc:docMk/>
          <pc:sldMk cId="145864417" sldId="2003"/>
        </pc:sldMkLst>
      </pc:sldChg>
      <pc:sldChg chg="del">
        <pc:chgData name="Hobson, Richard S" userId="e33b50d0-16e8-4448-8a44-6ac7b869f242" providerId="ADAL" clId="{72108F36-45E9-4EA8-B6C6-226B6BEE73B9}" dt="2021-10-26T13:24:15.585" v="3213" actId="47"/>
        <pc:sldMkLst>
          <pc:docMk/>
          <pc:sldMk cId="2012783881" sldId="2004"/>
        </pc:sldMkLst>
      </pc:sldChg>
      <pc:sldChg chg="del">
        <pc:chgData name="Hobson, Richard S" userId="e33b50d0-16e8-4448-8a44-6ac7b869f242" providerId="ADAL" clId="{72108F36-45E9-4EA8-B6C6-226B6BEE73B9}" dt="2021-10-26T12:07:10.547" v="2265" actId="47"/>
        <pc:sldMkLst>
          <pc:docMk/>
          <pc:sldMk cId="1432705361" sldId="2005"/>
        </pc:sldMkLst>
      </pc:sldChg>
      <pc:sldChg chg="del">
        <pc:chgData name="Hobson, Richard S" userId="e33b50d0-16e8-4448-8a44-6ac7b869f242" providerId="ADAL" clId="{72108F36-45E9-4EA8-B6C6-226B6BEE73B9}" dt="2021-10-26T13:24:15.585" v="3213" actId="47"/>
        <pc:sldMkLst>
          <pc:docMk/>
          <pc:sldMk cId="1005871012" sldId="2007"/>
        </pc:sldMkLst>
      </pc:sldChg>
      <pc:sldChg chg="addSp delSp modSp add mod">
        <pc:chgData name="Hobson, Richard S" userId="e33b50d0-16e8-4448-8a44-6ac7b869f242" providerId="ADAL" clId="{72108F36-45E9-4EA8-B6C6-226B6BEE73B9}" dt="2021-10-26T13:05:48.997" v="2980" actId="14100"/>
        <pc:sldMkLst>
          <pc:docMk/>
          <pc:sldMk cId="1546472419" sldId="2008"/>
        </pc:sldMkLst>
        <pc:spChg chg="del mod">
          <ac:chgData name="Hobson, Richard S" userId="e33b50d0-16e8-4448-8a44-6ac7b869f242" providerId="ADAL" clId="{72108F36-45E9-4EA8-B6C6-226B6BEE73B9}" dt="2021-10-26T10:11:47.739" v="5"/>
          <ac:spMkLst>
            <pc:docMk/>
            <pc:sldMk cId="1546472419" sldId="2008"/>
            <ac:spMk id="10" creationId="{9C672AED-AF70-4002-8222-743D29853EB1}"/>
          </ac:spMkLst>
        </pc:spChg>
        <pc:spChg chg="add mod">
          <ac:chgData name="Hobson, Richard S" userId="e33b50d0-16e8-4448-8a44-6ac7b869f242" providerId="ADAL" clId="{72108F36-45E9-4EA8-B6C6-226B6BEE73B9}" dt="2021-10-26T13:05:48.997" v="2980" actId="14100"/>
          <ac:spMkLst>
            <pc:docMk/>
            <pc:sldMk cId="1546472419" sldId="2008"/>
            <ac:spMk id="12" creationId="{E4E36F4E-D40B-4302-8DAF-066EEA9710CB}"/>
          </ac:spMkLst>
        </pc:spChg>
        <pc:spChg chg="mod">
          <ac:chgData name="Hobson, Richard S" userId="e33b50d0-16e8-4448-8a44-6ac7b869f242" providerId="ADAL" clId="{72108F36-45E9-4EA8-B6C6-226B6BEE73B9}" dt="2021-10-26T12:41:23.927" v="2812" actId="20577"/>
          <ac:spMkLst>
            <pc:docMk/>
            <pc:sldMk cId="1546472419" sldId="2008"/>
            <ac:spMk id="41" creationId="{1CED3F6F-8D7D-47F9-97C0-C28CDA2BF000}"/>
          </ac:spMkLst>
        </pc:spChg>
        <pc:picChg chg="add mod">
          <ac:chgData name="Hobson, Richard S" userId="e33b50d0-16e8-4448-8a44-6ac7b869f242" providerId="ADAL" clId="{72108F36-45E9-4EA8-B6C6-226B6BEE73B9}" dt="2021-10-26T13:05:45.054" v="2978" actId="1076"/>
          <ac:picMkLst>
            <pc:docMk/>
            <pc:sldMk cId="1546472419" sldId="2008"/>
            <ac:picMk id="3" creationId="{E56768AF-775B-4EAD-BB51-87E0BD7B8C27}"/>
          </ac:picMkLst>
        </pc:picChg>
      </pc:sldChg>
      <pc:sldChg chg="addSp delSp modSp add mod">
        <pc:chgData name="Hobson, Richard S" userId="e33b50d0-16e8-4448-8a44-6ac7b869f242" providerId="ADAL" clId="{72108F36-45E9-4EA8-B6C6-226B6BEE73B9}" dt="2021-10-26T13:34:13.407" v="3364" actId="20577"/>
        <pc:sldMkLst>
          <pc:docMk/>
          <pc:sldMk cId="2065667336" sldId="2009"/>
        </pc:sldMkLst>
        <pc:spChg chg="del">
          <ac:chgData name="Hobson, Richard S" userId="e33b50d0-16e8-4448-8a44-6ac7b869f242" providerId="ADAL" clId="{72108F36-45E9-4EA8-B6C6-226B6BEE73B9}" dt="2021-10-26T11:04:10.199" v="1590" actId="478"/>
          <ac:spMkLst>
            <pc:docMk/>
            <pc:sldMk cId="2065667336" sldId="2009"/>
            <ac:spMk id="12" creationId="{E4E36F4E-D40B-4302-8DAF-066EEA9710CB}"/>
          </ac:spMkLst>
        </pc:spChg>
        <pc:spChg chg="add mod">
          <ac:chgData name="Hobson, Richard S" userId="e33b50d0-16e8-4448-8a44-6ac7b869f242" providerId="ADAL" clId="{72108F36-45E9-4EA8-B6C6-226B6BEE73B9}" dt="2021-10-26T13:34:13.407" v="3364" actId="20577"/>
          <ac:spMkLst>
            <pc:docMk/>
            <pc:sldMk cId="2065667336" sldId="2009"/>
            <ac:spMk id="13" creationId="{94E12691-4567-4FC3-AD21-FD55A920DFCB}"/>
          </ac:spMkLst>
        </pc:spChg>
        <pc:spChg chg="add mod">
          <ac:chgData name="Hobson, Richard S" userId="e33b50d0-16e8-4448-8a44-6ac7b869f242" providerId="ADAL" clId="{72108F36-45E9-4EA8-B6C6-226B6BEE73B9}" dt="2021-10-26T13:34:01.878" v="3354" actId="1076"/>
          <ac:spMkLst>
            <pc:docMk/>
            <pc:sldMk cId="2065667336" sldId="2009"/>
            <ac:spMk id="14" creationId="{9C638546-2FCE-45AC-9979-71BFA778DD78}"/>
          </ac:spMkLst>
        </pc:spChg>
        <pc:spChg chg="mod">
          <ac:chgData name="Hobson, Richard S" userId="e33b50d0-16e8-4448-8a44-6ac7b869f242" providerId="ADAL" clId="{72108F36-45E9-4EA8-B6C6-226B6BEE73B9}" dt="2021-10-26T12:08:38.358" v="2323" actId="6549"/>
          <ac:spMkLst>
            <pc:docMk/>
            <pc:sldMk cId="2065667336" sldId="2009"/>
            <ac:spMk id="41" creationId="{1CED3F6F-8D7D-47F9-97C0-C28CDA2BF000}"/>
          </ac:spMkLst>
        </pc:spChg>
        <pc:picChg chg="del">
          <ac:chgData name="Hobson, Richard S" userId="e33b50d0-16e8-4448-8a44-6ac7b869f242" providerId="ADAL" clId="{72108F36-45E9-4EA8-B6C6-226B6BEE73B9}" dt="2021-10-26T11:05:07.817" v="1614" actId="478"/>
          <ac:picMkLst>
            <pc:docMk/>
            <pc:sldMk cId="2065667336" sldId="2009"/>
            <ac:picMk id="3" creationId="{E56768AF-775B-4EAD-BB51-87E0BD7B8C27}"/>
          </ac:picMkLst>
        </pc:picChg>
        <pc:picChg chg="add mod">
          <ac:chgData name="Hobson, Richard S" userId="e33b50d0-16e8-4448-8a44-6ac7b869f242" providerId="ADAL" clId="{72108F36-45E9-4EA8-B6C6-226B6BEE73B9}" dt="2021-10-26T12:16:56.173" v="2617" actId="1076"/>
          <ac:picMkLst>
            <pc:docMk/>
            <pc:sldMk cId="2065667336" sldId="2009"/>
            <ac:picMk id="1026" creationId="{559CF7FE-6D34-44D0-95FF-370120E39044}"/>
          </ac:picMkLst>
        </pc:picChg>
      </pc:sldChg>
      <pc:sldChg chg="addSp delSp modSp add mod">
        <pc:chgData name="Hobson, Richard S" userId="e33b50d0-16e8-4448-8a44-6ac7b869f242" providerId="ADAL" clId="{72108F36-45E9-4EA8-B6C6-226B6BEE73B9}" dt="2021-10-26T14:06:12.951" v="3536" actId="20577"/>
        <pc:sldMkLst>
          <pc:docMk/>
          <pc:sldMk cId="1262645913" sldId="2010"/>
        </pc:sldMkLst>
        <pc:spChg chg="add mod">
          <ac:chgData name="Hobson, Richard S" userId="e33b50d0-16e8-4448-8a44-6ac7b869f242" providerId="ADAL" clId="{72108F36-45E9-4EA8-B6C6-226B6BEE73B9}" dt="2021-10-26T14:06:12.951" v="3536" actId="20577"/>
          <ac:spMkLst>
            <pc:docMk/>
            <pc:sldMk cId="1262645913" sldId="2010"/>
            <ac:spMk id="10" creationId="{200FB8F2-3A82-42E0-94AB-AF540519149A}"/>
          </ac:spMkLst>
        </pc:spChg>
        <pc:spChg chg="del mod">
          <ac:chgData name="Hobson, Richard S" userId="e33b50d0-16e8-4448-8a44-6ac7b869f242" providerId="ADAL" clId="{72108F36-45E9-4EA8-B6C6-226B6BEE73B9}" dt="2021-10-26T10:29:40.490" v="709"/>
          <ac:spMkLst>
            <pc:docMk/>
            <pc:sldMk cId="1262645913" sldId="2010"/>
            <ac:spMk id="12" creationId="{E4E36F4E-D40B-4302-8DAF-066EEA9710CB}"/>
          </ac:spMkLst>
        </pc:spChg>
        <pc:spChg chg="mod">
          <ac:chgData name="Hobson, Richard S" userId="e33b50d0-16e8-4448-8a44-6ac7b869f242" providerId="ADAL" clId="{72108F36-45E9-4EA8-B6C6-226B6BEE73B9}" dt="2021-10-26T13:22:17.682" v="2997" actId="20577"/>
          <ac:spMkLst>
            <pc:docMk/>
            <pc:sldMk cId="1262645913" sldId="2010"/>
            <ac:spMk id="41" creationId="{1CED3F6F-8D7D-47F9-97C0-C28CDA2BF000}"/>
          </ac:spMkLst>
        </pc:spChg>
        <pc:picChg chg="del">
          <ac:chgData name="Hobson, Richard S" userId="e33b50d0-16e8-4448-8a44-6ac7b869f242" providerId="ADAL" clId="{72108F36-45E9-4EA8-B6C6-226B6BEE73B9}" dt="2021-10-26T10:29:06.085" v="697" actId="478"/>
          <ac:picMkLst>
            <pc:docMk/>
            <pc:sldMk cId="1262645913" sldId="2010"/>
            <ac:picMk id="3" creationId="{E56768AF-775B-4EAD-BB51-87E0BD7B8C27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5A0F25-3C9F-4A04-8FB1-C8E802275CDE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FF2FD2-3D84-45E5-9359-F20DFC87CC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2967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FF2FD2-3D84-45E5-9359-F20DFC87CCF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6781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FF2FD2-3D84-45E5-9359-F20DFC87CCF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41084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FF2FD2-3D84-45E5-9359-F20DFC87CCF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4746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FF2FD2-3D84-45E5-9359-F20DFC87CCF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30675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A4706-D142-4F87-9B57-6B6AE40B71EE}" type="datetime1">
              <a:rPr lang="en-GB" smtClean="0"/>
              <a:t>26/10/2021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Engineering in a Sr optical lattice clock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FACD-C325-4674-9122-7CBCCE039C49}" type="slidenum">
              <a:rPr lang="en-GB" smtClean="0"/>
              <a:t>‹#›</a:t>
            </a:fld>
            <a:endParaRPr lang="en-GB"/>
          </a:p>
        </p:txBody>
      </p:sp>
      <p:sp>
        <p:nvSpPr>
          <p:cNvPr id="7" name="hc"/>
          <p:cNvSpPr txBox="1"/>
          <p:nvPr userDrawn="1"/>
        </p:nvSpPr>
        <p:spPr>
          <a:xfrm>
            <a:off x="0" y="0"/>
            <a:ext cx="12192000" cy="24622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endParaRPr kumimoji="0" lang="en-GB" sz="1000" b="0" i="0" u="none" baseline="0">
              <a:solidFill>
                <a:srgbClr val="7F7F7F"/>
              </a:solidFill>
              <a:latin typeface="Arial" panose="020B0604020202020204" pitchFamily="34" charset="0"/>
            </a:endParaRPr>
          </a:p>
        </p:txBody>
      </p:sp>
      <p:sp>
        <p:nvSpPr>
          <p:cNvPr id="8" name="fc"/>
          <p:cNvSpPr txBox="1"/>
          <p:nvPr userDrawn="1"/>
        </p:nvSpPr>
        <p:spPr>
          <a:xfrm>
            <a:off x="0" y="6491288"/>
            <a:ext cx="12192000" cy="24622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endParaRPr kumimoji="0" lang="en-GB" sz="1000" b="0" i="0" u="none" baseline="0">
              <a:solidFill>
                <a:srgbClr val="7F7F7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0130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4302A-7C9F-4B6A-8918-D43AC614BC5F}" type="datetime1">
              <a:rPr lang="en-GB" smtClean="0"/>
              <a:t>26/10/2021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Engineering in a Sr optical lattice clock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FACD-C325-4674-9122-7CBCCE039C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7340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5B1B9-CCDA-433F-9169-7A93CB831DED}" type="datetime1">
              <a:rPr lang="en-GB" smtClean="0"/>
              <a:t>26/10/2021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Engineering in a Sr optical lattice clock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FACD-C325-4674-9122-7CBCCE039C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6145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C2B28-71CE-4B0B-AC00-37EEC74D0FE0}" type="datetime1">
              <a:rPr lang="en-GB" smtClean="0"/>
              <a:t>26/10/2021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Engineering in a Sr optical lattice clock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FACD-C325-4674-9122-7CBCCE039C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016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DAA7C-3504-4AAF-A3C7-142CA038404A}" type="datetime1">
              <a:rPr lang="en-GB" smtClean="0"/>
              <a:t>26/10/2021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Engineering in a Sr optical lattice clock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FACD-C325-4674-9122-7CBCCE039C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0531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C80F7-BE5E-4DD2-A4C3-4537252079CB}" type="datetime1">
              <a:rPr lang="en-GB" smtClean="0"/>
              <a:t>26/10/2021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Engineering in a Sr optical lattice clock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FACD-C325-4674-9122-7CBCCE039C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7187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85BF0-BB34-42FE-9694-353A9C2C7514}" type="datetime1">
              <a:rPr lang="en-GB" smtClean="0"/>
              <a:t>26/10/2021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Engineering in a Sr optical lattice clock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FACD-C325-4674-9122-7CBCCE039C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4102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E7092-022E-47B8-B687-F62DA5E70613}" type="datetime1">
              <a:rPr lang="en-GB" smtClean="0"/>
              <a:t>26/10/2021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Engineering in a Sr optical lattice clock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FACD-C325-4674-9122-7CBCCE039C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5272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E5C48-52C4-421A-BB41-2143E3747E36}" type="datetime1">
              <a:rPr lang="en-GB" smtClean="0"/>
              <a:t>26/10/2021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Engineering in a Sr optical lattice clock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FACD-C325-4674-9122-7CBCCE039C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7282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8BF06-3CE9-4076-B96A-8111625871BD}" type="datetime1">
              <a:rPr lang="en-GB" smtClean="0"/>
              <a:t>26/10/2021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Engineering in a Sr optical lattice clock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FACD-C325-4674-9122-7CBCCE039C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2970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1B538-81AD-41C9-A89A-15718970E6E0}" type="datetime1">
              <a:rPr lang="en-GB" smtClean="0"/>
              <a:t>26/10/2021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Engineering in a Sr optical lattice clock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FACD-C325-4674-9122-7CBCCE039C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1392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F2B7D-D4D8-4509-B1CF-2AF294B777D9}" type="datetime1">
              <a:rPr lang="en-GB" smtClean="0"/>
              <a:t>26/10/2021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Quantum Engineering in a Sr optical lattice clock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9CFACD-C325-4674-9122-7CBCCE039C49}" type="slidenum">
              <a:rPr lang="en-GB" smtClean="0"/>
              <a:t>‹#›</a:t>
            </a:fld>
            <a:endParaRPr lang="en-GB"/>
          </a:p>
        </p:txBody>
      </p:sp>
      <p:sp>
        <p:nvSpPr>
          <p:cNvPr id="7" name="hc"/>
          <p:cNvSpPr txBox="1"/>
          <p:nvPr userDrawn="1"/>
        </p:nvSpPr>
        <p:spPr>
          <a:xfrm>
            <a:off x="0" y="0"/>
            <a:ext cx="12192000" cy="24622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endParaRPr kumimoji="0" lang="en-GB" sz="1000" b="0" i="0" u="none" baseline="0">
              <a:solidFill>
                <a:srgbClr val="7F7F7F"/>
              </a:solidFill>
              <a:latin typeface="Arial" panose="020B0604020202020204" pitchFamily="34" charset="0"/>
            </a:endParaRPr>
          </a:p>
        </p:txBody>
      </p:sp>
      <p:sp>
        <p:nvSpPr>
          <p:cNvPr id="8" name="fc"/>
          <p:cNvSpPr txBox="1"/>
          <p:nvPr userDrawn="1"/>
        </p:nvSpPr>
        <p:spPr>
          <a:xfrm>
            <a:off x="0" y="6491288"/>
            <a:ext cx="12192000" cy="24622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endParaRPr kumimoji="0" lang="en-GB" sz="1000" b="0" i="0" u="none" baseline="0">
              <a:solidFill>
                <a:srgbClr val="7F7F7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0052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picture containing sitting, light, control, blue&#10;&#10;Description automatically generated">
            <a:extLst>
              <a:ext uri="{FF2B5EF4-FFF2-40B4-BE49-F238E27FC236}">
                <a16:creationId xmlns:a16="http://schemas.microsoft.com/office/drawing/2014/main" id="{987FD456-528F-41F5-9C07-FA0554F3A52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72" b="-2031"/>
          <a:stretch/>
        </p:blipFill>
        <p:spPr>
          <a:xfrm>
            <a:off x="1129183" y="0"/>
            <a:ext cx="9933633" cy="702508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FACD-C325-4674-9122-7CBCCE039C49}" type="slidenum">
              <a:rPr lang="en-GB" smtClean="0"/>
              <a:t>1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>
            <a:off x="152174" y="946010"/>
            <a:ext cx="11832997" cy="0"/>
          </a:xfrm>
          <a:prstGeom prst="line">
            <a:avLst/>
          </a:prstGeom>
          <a:ln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6D345475-B84E-4E71-A931-917BA8BAE9D8}"/>
              </a:ext>
            </a:extLst>
          </p:cNvPr>
          <p:cNvSpPr txBox="1"/>
          <p:nvPr/>
        </p:nvSpPr>
        <p:spPr>
          <a:xfrm>
            <a:off x="1159379" y="64269"/>
            <a:ext cx="98732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>
                <a:solidFill>
                  <a:srgbClr val="5B9BD5"/>
                </a:solidFill>
                <a:latin typeface="+mj-lt"/>
              </a:rPr>
              <a:t>Strontium atoms in a MOT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59D57EC8-E830-4B57-AD4B-BC5CC8DF2B0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3A7502B4-89B9-4D09-83BB-7C8FFF692232}" type="datetime1">
              <a:rPr lang="en-GB" smtClean="0"/>
              <a:t>26/10/2021</a:t>
            </a:fld>
            <a:endParaRPr lang="en-GB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2B98E097-7630-4CC1-8385-620962D4737C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49CFACD-C325-4674-9122-7CBCCE039C49}" type="slidenum">
              <a:rPr lang="en-GB" smtClean="0"/>
              <a:pPr/>
              <a:t>1</a:t>
            </a:fld>
            <a:endParaRPr lang="en-GB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38347CD-46FF-4927-9027-A0A63B825869}"/>
              </a:ext>
            </a:extLst>
          </p:cNvPr>
          <p:cNvCxnSpPr/>
          <p:nvPr/>
        </p:nvCxnSpPr>
        <p:spPr>
          <a:xfrm>
            <a:off x="152174" y="6262007"/>
            <a:ext cx="11832997" cy="0"/>
          </a:xfrm>
          <a:prstGeom prst="line">
            <a:avLst/>
          </a:prstGeom>
          <a:ln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E8608741-183D-4F30-B5BE-4442F4304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/>
              <a:t>Motivation: Why Sr?</a:t>
            </a:r>
          </a:p>
        </p:txBody>
      </p:sp>
      <p:sp>
        <p:nvSpPr>
          <p:cNvPr id="23" name="Footer Placeholder 4">
            <a:extLst>
              <a:ext uri="{FF2B5EF4-FFF2-40B4-BE49-F238E27FC236}">
                <a16:creationId xmlns:a16="http://schemas.microsoft.com/office/drawing/2014/main" id="{1381158C-4648-4F40-923E-A83C9E73F55D}"/>
              </a:ext>
            </a:extLst>
          </p:cNvPr>
          <p:cNvSpPr txBox="1">
            <a:spLocks/>
          </p:cNvSpPr>
          <p:nvPr/>
        </p:nvSpPr>
        <p:spPr>
          <a:xfrm>
            <a:off x="206828" y="5564663"/>
            <a:ext cx="4008202" cy="6030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400" dirty="0"/>
              <a:t>Image: Sr atoms in an optical lattice clock at NPL, UK</a:t>
            </a:r>
          </a:p>
          <a:p>
            <a:pPr algn="l"/>
            <a:r>
              <a:rPr lang="en-GB" sz="1400" dirty="0"/>
              <a:t>W. Bowden et al. Scientific Reports 9, 11704 (2019)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318DC94-DD31-47F2-872A-3C599BD9E50F}"/>
                  </a:ext>
                </a:extLst>
              </p:cNvPr>
              <p:cNvSpPr txBox="1"/>
              <p:nvPr/>
            </p:nvSpPr>
            <p:spPr>
              <a:xfrm>
                <a:off x="152174" y="2297921"/>
                <a:ext cx="3886426" cy="263149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spcBef>
                    <a:spcPts val="0"/>
                  </a:spcBef>
                  <a:spcAft>
                    <a:spcPts val="1800"/>
                  </a:spcAft>
                </a:pPr>
                <a:r>
                  <a:rPr lang="en-GB" sz="2400" dirty="0">
                    <a:solidFill>
                      <a:srgbClr val="FFCC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“Sidearm” or “Atom source”</a:t>
                </a:r>
              </a:p>
              <a:p>
                <a:pPr>
                  <a:spcBef>
                    <a:spcPts val="0"/>
                  </a:spcBef>
                  <a:spcAft>
                    <a:spcPts val="1800"/>
                  </a:spcAft>
                </a:pPr>
                <a:endParaRPr lang="en-GB" sz="2400" dirty="0">
                  <a:solidFill>
                    <a:srgbClr val="FFCCFF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spcBef>
                    <a:spcPts val="0"/>
                  </a:spcBef>
                  <a:spcAft>
                    <a:spcPts val="1800"/>
                  </a:spcAft>
                </a:pPr>
                <a:r>
                  <a:rPr lang="en-GB" sz="2400" dirty="0">
                    <a:solidFill>
                      <a:srgbClr val="FFCC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We need to cool each cloud of atoms to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rgbClr val="FFCCFF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𝑇</m:t>
                    </m:r>
                    <m:r>
                      <a:rPr lang="en-GB" sz="2400" b="0" i="1" smtClean="0">
                        <a:solidFill>
                          <a:srgbClr val="FFCC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≲</m:t>
                    </m:r>
                    <m:r>
                      <m:rPr>
                        <m:sty m:val="p"/>
                      </m:rPr>
                      <a:rPr lang="en-GB" sz="2400" b="0" i="0" smtClean="0">
                        <a:solidFill>
                          <a:srgbClr val="FFCC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nK</m:t>
                    </m:r>
                  </m:oMath>
                </a14:m>
                <a:endParaRPr lang="en-GB" sz="2400" dirty="0">
                  <a:solidFill>
                    <a:srgbClr val="FFCCFF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spcBef>
                    <a:spcPts val="0"/>
                  </a:spcBef>
                  <a:spcAft>
                    <a:spcPts val="1800"/>
                  </a:spcAft>
                </a:pPr>
                <a:r>
                  <a:rPr lang="en-GB" sz="2400" dirty="0">
                    <a:solidFill>
                      <a:srgbClr val="FFCCFF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 Cloud expansion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rgbClr val="FFCC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≲</m:t>
                    </m:r>
                  </m:oMath>
                </a14:m>
                <a:r>
                  <a:rPr lang="en-GB" sz="2400" dirty="0">
                    <a:solidFill>
                      <a:srgbClr val="FFCC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mm/s</a:t>
                </a:r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318DC94-DD31-47F2-872A-3C599BD9E5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174" y="2297921"/>
                <a:ext cx="3886426" cy="2631490"/>
              </a:xfrm>
              <a:prstGeom prst="rect">
                <a:avLst/>
              </a:prstGeom>
              <a:blipFill>
                <a:blip r:embed="rId4"/>
                <a:stretch>
                  <a:fillRect l="-2508" t="-1852" b="-43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>
            <a:extLst>
              <a:ext uri="{FF2B5EF4-FFF2-40B4-BE49-F238E27FC236}">
                <a16:creationId xmlns:a16="http://schemas.microsoft.com/office/drawing/2014/main" id="{B8AD0994-402D-4283-9591-DEEFE65FCA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51910" y="1029292"/>
            <a:ext cx="2609461" cy="5155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814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502B4-89B9-4D09-83BB-7C8FFF692232}" type="datetime1">
              <a:rPr lang="en-GB" smtClean="0"/>
              <a:t>26/10/2021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FACD-C325-4674-9122-7CBCCE039C49}" type="slidenum">
              <a:rPr lang="en-GB" smtClean="0"/>
              <a:t>2</a:t>
            </a:fld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>
            <a:off x="152174" y="6262007"/>
            <a:ext cx="11832997" cy="0"/>
          </a:xfrm>
          <a:prstGeom prst="line">
            <a:avLst/>
          </a:prstGeom>
          <a:ln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52174" y="946010"/>
            <a:ext cx="11832997" cy="0"/>
          </a:xfrm>
          <a:prstGeom prst="line">
            <a:avLst/>
          </a:prstGeom>
          <a:ln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/>
              <a:t>Contents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CED3F6F-8D7D-47F9-97C0-C28CDA2BF000}"/>
              </a:ext>
            </a:extLst>
          </p:cNvPr>
          <p:cNvSpPr txBox="1"/>
          <p:nvPr/>
        </p:nvSpPr>
        <p:spPr>
          <a:xfrm>
            <a:off x="1002159" y="47500"/>
            <a:ext cx="101876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>
                <a:solidFill>
                  <a:srgbClr val="005191"/>
                </a:solidFill>
                <a:latin typeface="+mj-lt"/>
              </a:rPr>
              <a:t>B field requirements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56768AF-775B-4EAD-BB51-87E0BD7B8C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48296"/>
            <a:ext cx="3902476" cy="385328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E4E36F4E-D40B-4302-8DAF-066EEA9710CB}"/>
                  </a:ext>
                </a:extLst>
              </p:cNvPr>
              <p:cNvSpPr/>
              <p:nvPr/>
            </p:nvSpPr>
            <p:spPr>
              <a:xfrm>
                <a:off x="3937518" y="1075080"/>
                <a:ext cx="8504854" cy="47645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400" dirty="0">
                    <a:solidFill>
                      <a:srgbClr val="005191"/>
                    </a:solidFill>
                  </a:rPr>
                  <a:t>In an external DC field, the atoms in the MOT move by:</a:t>
                </a: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400" b="0" i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GB" sz="2400" b="0" i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GB" sz="2400" b="0" i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400" b="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GB" sz="2400" b="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𝑜𝑓𝑓𝑠𝑒𝑡</m:t>
                          </m:r>
                        </m:sub>
                      </m:sSub>
                      <m:r>
                        <a:rPr lang="en-GB" sz="2400" b="0" i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mbria Math" panose="02040503050406030204" pitchFamily="18" charset="0"/>
                        </a:rPr>
                        <m:t>×1/</m:t>
                      </m:r>
                      <m:f>
                        <m:fPr>
                          <m:ctrlPr>
                            <a:rPr lang="en-GB" sz="2400" i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i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𝑑𝐵</m:t>
                          </m:r>
                        </m:num>
                        <m:den>
                          <m:r>
                            <a:rPr lang="en-GB" sz="2400" i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𝑑𝑧</m:t>
                          </m:r>
                        </m:den>
                      </m:f>
                    </m:oMath>
                  </m:oMathPara>
                </a14:m>
                <a:endParaRPr lang="en-GB" sz="2400" baseline="30000" dirty="0">
                  <a:solidFill>
                    <a:srgbClr val="005191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GB" sz="2400" dirty="0">
                    <a:solidFill>
                      <a:srgbClr val="005191"/>
                    </a:solidFill>
                  </a:rPr>
                  <a:t>We have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𝑑𝐵</m:t>
                        </m:r>
                      </m:num>
                      <m:den>
                        <m:r>
                          <a:rPr lang="en-GB" sz="2400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𝑑𝑧</m:t>
                        </m:r>
                      </m:den>
                    </m:f>
                    <m:r>
                      <a:rPr lang="en-GB" sz="2400" b="0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≈10 </m:t>
                    </m:r>
                    <m:r>
                      <a:rPr lang="en-GB" sz="2400" b="0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𝑚𝑇</m:t>
                    </m:r>
                    <m:r>
                      <a:rPr lang="en-GB" sz="2400" b="0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GB" sz="2400" b="0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sz="2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 </a:t>
                </a:r>
                <a:r>
                  <a:rPr lang="en-GB" sz="2400" dirty="0">
                    <a:solidFill>
                      <a:srgbClr val="005191"/>
                    </a:solidFill>
                  </a:rPr>
                  <a:t>	(for red MOT)</a:t>
                </a:r>
              </a:p>
              <a:p>
                <a:pPr>
                  <a:lnSpc>
                    <a:spcPct val="150000"/>
                  </a:lnSpc>
                </a:pPr>
                <a:r>
                  <a:rPr lang="en-GB" sz="2400" dirty="0">
                    <a:solidFill>
                      <a:srgbClr val="005191"/>
                    </a:solidFill>
                  </a:rPr>
                  <a:t>We need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400" b="0" i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sz="2400" b="0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GB" sz="2400" b="0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≲1</m:t>
                    </m:r>
                    <m:r>
                      <a:rPr lang="en-GB" sz="2400" b="0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</a:rPr>
                      <m:t>0 </m:t>
                    </m:r>
                    <m:r>
                      <a:rPr lang="en-GB" sz="2400" b="0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GB" sz="2400" b="0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sz="2400" dirty="0">
                    <a:solidFill>
                      <a:srgbClr val="005191"/>
                    </a:solidFill>
                  </a:rPr>
                  <a:t>		(for MOT to match dipole trap)</a:t>
                </a:r>
              </a:p>
              <a:p>
                <a:pPr>
                  <a:lnSpc>
                    <a:spcPct val="150000"/>
                  </a:lnSpc>
                </a:pPr>
                <a:endParaRPr lang="en-GB" sz="2400" dirty="0">
                  <a:solidFill>
                    <a:srgbClr val="005191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GB" sz="2400" dirty="0">
                    <a:solidFill>
                      <a:srgbClr val="005191"/>
                    </a:solidFill>
                    <a:sym typeface="Wingdings" panose="05000000000000000000" pitchFamily="2" charset="2"/>
                  </a:rPr>
                  <a:t> Target maximum B field deviations (integrated ~ </a:t>
                </a:r>
                <a:r>
                  <a:rPr lang="en-GB" sz="2400" dirty="0" err="1">
                    <a:solidFill>
                      <a:srgbClr val="005191"/>
                    </a:solidFill>
                    <a:sym typeface="Wingdings" panose="05000000000000000000" pitchFamily="2" charset="2"/>
                  </a:rPr>
                  <a:t>uHz</a:t>
                </a:r>
                <a:r>
                  <a:rPr lang="en-GB" sz="2400" dirty="0">
                    <a:solidFill>
                      <a:srgbClr val="005191"/>
                    </a:solidFill>
                    <a:sym typeface="Wingdings" panose="05000000000000000000" pitchFamily="2" charset="2"/>
                  </a:rPr>
                  <a:t> to 10 kHz:</a:t>
                </a:r>
                <a:endParaRPr lang="en-GB" sz="2400" b="0" i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𝒐𝒇𝒇𝒔𝒆𝒕</m:t>
                          </m:r>
                        </m:sub>
                      </m:sSub>
                      <m:r>
                        <a:rPr lang="en-GB" sz="2400" b="1" i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GB" sz="2400" b="1" i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mbria Math" panose="02040503050406030204" pitchFamily="18" charset="0"/>
                        </a:rPr>
                        <m:t>𝟏𝟎𝟎</m:t>
                      </m:r>
                      <m:r>
                        <a:rPr lang="en-GB" sz="2400" b="1" i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400" b="1" i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mbria Math" panose="02040503050406030204" pitchFamily="18" charset="0"/>
                        </a:rPr>
                        <m:t>𝒏𝑻</m:t>
                      </m:r>
                    </m:oMath>
                  </m:oMathPara>
                </a14:m>
                <a:endParaRPr lang="en-GB" sz="2400" b="1" dirty="0">
                  <a:solidFill>
                    <a:srgbClr val="00519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E4E36F4E-D40B-4302-8DAF-066EEA9710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7518" y="1075080"/>
                <a:ext cx="8504854" cy="4764574"/>
              </a:xfrm>
              <a:prstGeom prst="rect">
                <a:avLst/>
              </a:prstGeom>
              <a:blipFill>
                <a:blip r:embed="rId4"/>
                <a:stretch>
                  <a:fillRect l="-11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46472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502B4-89B9-4D09-83BB-7C8FFF692232}" type="datetime1">
              <a:rPr lang="en-GB" smtClean="0"/>
              <a:t>26/10/2021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FACD-C325-4674-9122-7CBCCE039C49}" type="slidenum">
              <a:rPr lang="en-GB" smtClean="0"/>
              <a:t>3</a:t>
            </a:fld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>
            <a:off x="152174" y="6262007"/>
            <a:ext cx="11832997" cy="0"/>
          </a:xfrm>
          <a:prstGeom prst="line">
            <a:avLst/>
          </a:prstGeom>
          <a:ln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52174" y="946010"/>
            <a:ext cx="11832997" cy="0"/>
          </a:xfrm>
          <a:prstGeom prst="line">
            <a:avLst/>
          </a:prstGeom>
          <a:ln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/>
              <a:t>Contents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CED3F6F-8D7D-47F9-97C0-C28CDA2BF000}"/>
              </a:ext>
            </a:extLst>
          </p:cNvPr>
          <p:cNvSpPr txBox="1"/>
          <p:nvPr/>
        </p:nvSpPr>
        <p:spPr>
          <a:xfrm>
            <a:off x="1002159" y="47500"/>
            <a:ext cx="101876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>
                <a:solidFill>
                  <a:srgbClr val="005191"/>
                </a:solidFill>
                <a:latin typeface="+mj-lt"/>
              </a:rPr>
              <a:t>Suggested B field measurement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4E12691-4567-4FC3-AD21-FD55A920DFCB}"/>
              </a:ext>
            </a:extLst>
          </p:cNvPr>
          <p:cNvSpPr txBox="1"/>
          <p:nvPr/>
        </p:nvSpPr>
        <p:spPr>
          <a:xfrm>
            <a:off x="448459" y="4621408"/>
            <a:ext cx="398588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519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Suitable </a:t>
            </a:r>
            <a:r>
              <a:rPr lang="en-GB" sz="1800" dirty="0">
                <a:solidFill>
                  <a:srgbClr val="00519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3-axis Hall probe, e.g. :</a:t>
            </a:r>
          </a:p>
          <a:p>
            <a:r>
              <a:rPr lang="en-GB" sz="1800" dirty="0">
                <a:solidFill>
                  <a:srgbClr val="00519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https://www.bartington.com/products/precision-magnetometers/mag-13-three-axis/ </a:t>
            </a:r>
            <a:endParaRPr lang="en-GB" dirty="0">
              <a:solidFill>
                <a:srgbClr val="005191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59CF7FE-6D34-44D0-95FF-370120E390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44" y="1966882"/>
            <a:ext cx="4099102" cy="2170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9C638546-2FCE-45AC-9979-71BFA778DD78}"/>
              </a:ext>
            </a:extLst>
          </p:cNvPr>
          <p:cNvSpPr/>
          <p:nvPr/>
        </p:nvSpPr>
        <p:spPr>
          <a:xfrm>
            <a:off x="4869090" y="1116085"/>
            <a:ext cx="7116081" cy="5021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solidFill>
                  <a:srgbClr val="005191"/>
                </a:solidFill>
              </a:rPr>
              <a:t>Use a few low-noise Hall probes at different locations in the shaft to measure B in the most relevant bandwidth: </a:t>
            </a:r>
            <a:r>
              <a:rPr lang="en-GB" sz="2400" b="1" dirty="0">
                <a:solidFill>
                  <a:srgbClr val="005191"/>
                </a:solidFill>
              </a:rPr>
              <a:t>DC - a few kHz</a:t>
            </a:r>
          </a:p>
          <a:p>
            <a:pPr>
              <a:lnSpc>
                <a:spcPct val="150000"/>
              </a:lnSpc>
            </a:pPr>
            <a:endParaRPr lang="en-GB" sz="2400" dirty="0">
              <a:solidFill>
                <a:srgbClr val="005191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2400" dirty="0">
                <a:solidFill>
                  <a:srgbClr val="005191"/>
                </a:solidFill>
              </a:rPr>
              <a:t>Split into two datasets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GB" sz="2400" dirty="0">
                <a:solidFill>
                  <a:srgbClr val="005191"/>
                </a:solidFill>
              </a:rPr>
              <a:t>Noise spectrum: mHz - 3 kHz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GB" sz="2400" dirty="0">
                <a:solidFill>
                  <a:srgbClr val="005191"/>
                </a:solidFill>
              </a:rPr>
              <a:t>Long-term field: 1 Sa/s for a few weeks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endParaRPr lang="en-GB" sz="2400" dirty="0">
              <a:solidFill>
                <a:srgbClr val="005191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2400" dirty="0">
                <a:solidFill>
                  <a:srgbClr val="005191"/>
                </a:solidFill>
              </a:rPr>
              <a:t>Take measurements, then decide mitigation approach</a:t>
            </a:r>
            <a:endParaRPr lang="en-GB" sz="1600" dirty="0">
              <a:solidFill>
                <a:srgbClr val="00519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667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502B4-89B9-4D09-83BB-7C8FFF692232}" type="datetime1">
              <a:rPr lang="en-GB" smtClean="0"/>
              <a:t>26/10/2021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FACD-C325-4674-9122-7CBCCE039C49}" type="slidenum">
              <a:rPr lang="en-GB" smtClean="0"/>
              <a:t>4</a:t>
            </a:fld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>
            <a:off x="152174" y="6262007"/>
            <a:ext cx="11832997" cy="0"/>
          </a:xfrm>
          <a:prstGeom prst="line">
            <a:avLst/>
          </a:prstGeom>
          <a:ln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52174" y="946010"/>
            <a:ext cx="11832997" cy="0"/>
          </a:xfrm>
          <a:prstGeom prst="line">
            <a:avLst/>
          </a:prstGeom>
          <a:ln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/>
              <a:t>Contents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CED3F6F-8D7D-47F9-97C0-C28CDA2BF000}"/>
              </a:ext>
            </a:extLst>
          </p:cNvPr>
          <p:cNvSpPr txBox="1"/>
          <p:nvPr/>
        </p:nvSpPr>
        <p:spPr>
          <a:xfrm>
            <a:off x="1002159" y="47500"/>
            <a:ext cx="101876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>
                <a:solidFill>
                  <a:srgbClr val="005191"/>
                </a:solidFill>
                <a:latin typeface="+mj-lt"/>
              </a:rPr>
              <a:t>Other concerns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00FB8F2-3A82-42E0-94AB-AF540519149A}"/>
              </a:ext>
            </a:extLst>
          </p:cNvPr>
          <p:cNvSpPr/>
          <p:nvPr/>
        </p:nvSpPr>
        <p:spPr>
          <a:xfrm>
            <a:off x="555265" y="1146610"/>
            <a:ext cx="11358567" cy="5021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solidFill>
                  <a:srgbClr val="005191"/>
                </a:solidFill>
              </a:rPr>
              <a:t>A couple of potentially concerning features pointed out in Daniel’s EM noise slides: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GB" sz="2400" dirty="0"/>
              <a:t>UPS switching currents (8, 16, 25 kHz) find their return paths through all interconnected structures</a:t>
            </a:r>
            <a:endParaRPr lang="en-GB" sz="2400" dirty="0">
              <a:solidFill>
                <a:srgbClr val="005191"/>
              </a:solidFill>
            </a:endParaRPr>
          </a:p>
          <a:p>
            <a:pPr marL="971550" lvl="1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191"/>
                </a:solidFill>
              </a:rPr>
              <a:t>What does this mean? Cold atom technology includes sensitive </a:t>
            </a:r>
            <a:r>
              <a:rPr lang="en-GB" sz="2400" dirty="0" err="1">
                <a:solidFill>
                  <a:srgbClr val="005191"/>
                </a:solidFill>
              </a:rPr>
              <a:t>analog</a:t>
            </a:r>
            <a:r>
              <a:rPr lang="en-GB" sz="2400" dirty="0">
                <a:solidFill>
                  <a:srgbClr val="005191"/>
                </a:solidFill>
              </a:rPr>
              <a:t> circuits for e.g. lasers and coils</a:t>
            </a:r>
          </a:p>
          <a:p>
            <a:pPr marL="971550" lvl="1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191"/>
                </a:solidFill>
              </a:rPr>
              <a:t>Possible mitigation: fancy UPS to supply all the cold atom equipment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GB" sz="2400" dirty="0"/>
              <a:t>Low frequency magnetic field </a:t>
            </a:r>
            <a:endParaRPr lang="en-GB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971550" lvl="1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5191"/>
                </a:solidFill>
              </a:rPr>
              <a:t>E.g. 50 Hz + harmonics can be difficult to compensate or shield – could be a showstopper if these are too large. Another reason to measure with Hall probe…</a:t>
            </a:r>
          </a:p>
        </p:txBody>
      </p:sp>
    </p:spTree>
    <p:extLst>
      <p:ext uri="{BB962C8B-B14F-4D97-AF65-F5344CB8AC3E}">
        <p14:creationId xmlns:p14="http://schemas.microsoft.com/office/powerpoint/2010/main" val="12626459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7CA1E1007DEC640AD3DBE254F2CA6D3" ma:contentTypeVersion="13" ma:contentTypeDescription="Create a new document." ma:contentTypeScope="" ma:versionID="4865a249105297cca9c8ea72de8ae216">
  <xsd:schema xmlns:xsd="http://www.w3.org/2001/XMLSchema" xmlns:xs="http://www.w3.org/2001/XMLSchema" xmlns:p="http://schemas.microsoft.com/office/2006/metadata/properties" xmlns:ns2="c6285fa6-761d-49d1-a461-66208846b1dc" xmlns:ns3="0a50c1b3-cc6d-4a13-ad05-ba85da5ad2e0" targetNamespace="http://schemas.microsoft.com/office/2006/metadata/properties" ma:root="true" ma:fieldsID="fd4bb593965d9587da3a9ec656ab1201" ns2:_="" ns3:_="">
    <xsd:import namespace="c6285fa6-761d-49d1-a461-66208846b1dc"/>
    <xsd:import namespace="0a50c1b3-cc6d-4a13-ad05-ba85da5ad2e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Location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285fa6-761d-49d1-a461-66208846b1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50c1b3-cc6d-4a13-ad05-ba85da5ad2e0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4526B2A-DD97-49F5-9A16-00DAD2FD3C3A}">
  <ds:schemaRefs>
    <ds:schemaRef ds:uri="0a50c1b3-cc6d-4a13-ad05-ba85da5ad2e0"/>
    <ds:schemaRef ds:uri="c6285fa6-761d-49d1-a461-66208846b1dc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E4344B7-19E8-452A-AB5D-47C1E5013E5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6285fa6-761d-49d1-a461-66208846b1dc"/>
    <ds:schemaRef ds:uri="0a50c1b3-cc6d-4a13-ad05-ba85da5ad2e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989A30C-C702-46C1-AB33-DA4B884E6C7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8754</TotalTime>
  <Words>342</Words>
  <Application>Microsoft Office PowerPoint</Application>
  <PresentationFormat>Widescreen</PresentationFormat>
  <Paragraphs>49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Quantum Non-Demolition  Detection in an  Optical Lattice Clock</dc:title>
  <dc:creator>Alvise Vianello</dc:creator>
  <cp:lastModifiedBy>Hobson, Richard S</cp:lastModifiedBy>
  <cp:revision>3</cp:revision>
  <dcterms:created xsi:type="dcterms:W3CDTF">2020-06-05T10:17:13Z</dcterms:created>
  <dcterms:modified xsi:type="dcterms:W3CDTF">2021-10-26T14:06:23Z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ercoClassification">
    <vt:lpwstr>NPL Official</vt:lpwstr>
  </property>
  <property fmtid="{D5CDD505-2E9C-101B-9397-08002B2CF9AE}" pid="3" name="aliashPowerpointFooter">
    <vt:lpwstr/>
  </property>
  <property fmtid="{D5CDD505-2E9C-101B-9397-08002B2CF9AE}" pid="4" name="ContentTypeId">
    <vt:lpwstr>0x01010057CA1E1007DEC640AD3DBE254F2CA6D3</vt:lpwstr>
  </property>
</Properties>
</file>