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9" r:id="rId4"/>
    <p:sldId id="260" r:id="rId5"/>
    <p:sldId id="258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868" y="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34915-635E-4133-A6EE-C7168C3A38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C468E3-C8BD-4FE6-B8CE-C44C048B5B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92A3B2-1869-4DF0-9B2A-8BB763864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1F45-ED5B-4FB1-8911-EEB4CAC77F47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3A13C-B360-4287-A6D3-0A1876944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A75834-578B-4497-8F83-FAC9E6AA7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0B8-80FF-4E23-8DA6-B90FDA40BB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849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648734-9A10-446F-836A-D48A612DC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AD0000-E942-440B-8E77-E7A11B6045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D44163-0A94-443E-B2AD-E0A67E5DD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1F45-ED5B-4FB1-8911-EEB4CAC77F47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3E48D-8E05-4CD7-8532-2E097ED06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7A7D14-2018-4E2A-B00F-6AF43F3ED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0B8-80FF-4E23-8DA6-B90FDA40BB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7986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DA8C17-A6A4-4408-A345-681BA883B9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FA60E2-FE54-44DD-A0AD-213EB6FA97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D93429-6560-4B1F-AFD5-4758F7425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1F45-ED5B-4FB1-8911-EEB4CAC77F47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AF291E-1FB4-4987-8DFE-91AEEDEC4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C542F8-5948-476F-9B99-F91540B5B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0B8-80FF-4E23-8DA6-B90FDA40BB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133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730FE-CB26-4E07-AE1B-44EDDFA84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6F93C-5116-463A-A150-C1B2BA35E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08553-A04D-483B-9993-307EB0FD1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1F45-ED5B-4FB1-8911-EEB4CAC77F47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F199B-AD45-4771-93D3-8D11DF6B7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E5784-1682-4AF2-8DF2-7AB35A200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0B8-80FF-4E23-8DA6-B90FDA40BB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57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AE46CB-EE69-475C-AD45-0451A01DF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947AE5-DD32-4637-B1FC-A9FFF8DCE5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7663AE-88E1-4F1B-A714-9E2A6AB83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1F45-ED5B-4FB1-8911-EEB4CAC77F47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D3102-54F6-4B21-862F-1F84910EC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5749AE-6F5C-4634-8827-DB025255E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0B8-80FF-4E23-8DA6-B90FDA40BB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391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69125-A792-48F2-BF73-E17366128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5B83A6-A82F-43FB-9E99-97D79B8C49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91AB92-5FCF-46B9-BC1E-C504A98910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F748DA-E5C6-4312-B295-2124DE464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1F45-ED5B-4FB1-8911-EEB4CAC77F47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82767A-BD52-457A-A31D-F5577B9B4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053704-0111-4360-BE22-3B51EEA59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0B8-80FF-4E23-8DA6-B90FDA40BB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7896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64405-B390-4223-B206-B2CC26690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482DF7-8815-4FF1-A1BF-873EB66EB9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1DFB00-3640-43C9-83F1-33C3E46801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7EF339-C5D4-4BC7-9B85-A3C0BA0666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8E6BAD-F527-4919-8062-3656C0FCA9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D24728-8E64-4AE6-BF64-64D3CF143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1F45-ED5B-4FB1-8911-EEB4CAC77F47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14C086-D310-4D6C-8815-86472F408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CA83EA-FF7C-4D2C-A4F7-617084C95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0B8-80FF-4E23-8DA6-B90FDA40BB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850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1C12F-3EBA-4A05-9C0D-3EA4919AA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1D67E1-D764-49ED-A530-110B89F5C0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1F45-ED5B-4FB1-8911-EEB4CAC77F47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5B64FF-98ED-4580-A6C4-78C0B3425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3B8039-5608-4C8C-A4E2-111801C88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0B8-80FF-4E23-8DA6-B90FDA40BB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245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E7DDF0-EF1D-4278-A0AE-C055DCE53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1F45-ED5B-4FB1-8911-EEB4CAC77F47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BB844C8-CB22-44E0-A39E-ABA7C85EA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2655AD-0F38-47F0-AFA3-EF6F1811F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0B8-80FF-4E23-8DA6-B90FDA40BB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052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38585-7931-4283-B635-02E1A324E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16D8A-B77E-469E-AECC-8BEC1400AA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518452-77E9-4046-AE7C-8F77275BBC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4A9E78-455B-4F07-AAD8-15387D860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1F45-ED5B-4FB1-8911-EEB4CAC77F47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C6216-02CD-446F-85AE-6BC14ECDD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9CCDC9-05DA-4D9F-A941-D110B509F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0B8-80FF-4E23-8DA6-B90FDA40BB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5007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508AA-AF4D-44EF-AD2C-57858BA59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E9AA91-781F-4012-BBC6-455E798F0B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C330E7-FC72-46C7-B655-EAECF9DA2B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613DF4-E033-40FE-AEBB-696A0D7AB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C1F45-ED5B-4FB1-8911-EEB4CAC77F47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3B627D-C761-4545-B51E-F83C18589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1BB5AB-FDC0-44D8-AA68-3CDE5854E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300B8-80FF-4E23-8DA6-B90FDA40BB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324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B5270-C56A-4B93-87A7-DBA2528E9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CFAF32-EFA0-458B-9507-9618AAF7D8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9BB15-D16E-4275-ADE8-575DD3AEFA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C1F45-ED5B-4FB1-8911-EEB4CAC77F47}" type="datetimeFigureOut">
              <a:rPr lang="en-GB" smtClean="0"/>
              <a:t>28/11/2021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7363A8-19A8-4BE4-8E4C-47CB361272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CA6619-992F-479C-9F64-E0967FEDC3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300B8-80FF-4E23-8DA6-B90FDA40BB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353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aps.web.cern.ch/" TargetMode="External"/><Relationship Id="rId2" Type="http://schemas.openxmlformats.org/officeDocument/2006/relationships/hyperlink" Target="https://www.google.com/maps/@46.230896,6.0486612,15.29z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mattermost.web.cern.ch/signup_user_complete/?id=yheuy5y89prnik4e3rqgr3fs5r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hse.cern/covid-19-information" TargetMode="External"/><Relationship Id="rId2" Type="http://schemas.openxmlformats.org/officeDocument/2006/relationships/hyperlink" Target="https://indico.cern.ch/event/1085318/page/23683-covid-19-related-matter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37CB842-8489-4B16-B3AE-C343A3926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FCCIS WP2 Hybrid </a:t>
            </a:r>
            <a:r>
              <a:rPr lang="en-US" dirty="0"/>
              <a:t>meeting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34441DF-2CBF-4A94-8F36-2664CABE27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Due to limited number of seats and travel restrictions, </a:t>
            </a:r>
            <a:br>
              <a:rPr lang="en-US" dirty="0"/>
            </a:br>
            <a:r>
              <a:rPr lang="en-US" dirty="0"/>
              <a:t>plenaries will be held in a hybrid format</a:t>
            </a:r>
          </a:p>
          <a:p>
            <a:pPr lvl="1"/>
            <a:r>
              <a:rPr lang="en-US" dirty="0"/>
              <a:t>Be kind to the remote colleagues and </a:t>
            </a:r>
            <a:br>
              <a:rPr lang="en-US" dirty="0"/>
            </a:br>
            <a:r>
              <a:rPr lang="en-US" dirty="0"/>
              <a:t>use the room microphones if you have questions</a:t>
            </a:r>
          </a:p>
          <a:p>
            <a:pPr lvl="1"/>
            <a:endParaRPr lang="en-US" dirty="0"/>
          </a:p>
          <a:p>
            <a:r>
              <a:rPr lang="en-US" dirty="0"/>
              <a:t>Also keep remote participants in mind for afternoon meetings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45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37CB842-8489-4B16-B3AE-C343A3926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Room schedule</a:t>
            </a:r>
            <a:endParaRPr lang="en-GB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AB118697-04FD-4E00-8EBA-3556FB9CA98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6968220"/>
              </p:ext>
            </p:extLst>
          </p:nvPr>
        </p:nvGraphicFramePr>
        <p:xfrm>
          <a:off x="190500" y="1531938"/>
          <a:ext cx="111633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0825">
                  <a:extLst>
                    <a:ext uri="{9D8B030D-6E8A-4147-A177-3AD203B41FA5}">
                      <a16:colId xmlns:a16="http://schemas.microsoft.com/office/drawing/2014/main" val="2738350944"/>
                    </a:ext>
                  </a:extLst>
                </a:gridCol>
                <a:gridCol w="3756025">
                  <a:extLst>
                    <a:ext uri="{9D8B030D-6E8A-4147-A177-3AD203B41FA5}">
                      <a16:colId xmlns:a16="http://schemas.microsoft.com/office/drawing/2014/main" val="142638868"/>
                    </a:ext>
                  </a:extLst>
                </a:gridCol>
                <a:gridCol w="2832100">
                  <a:extLst>
                    <a:ext uri="{9D8B030D-6E8A-4147-A177-3AD203B41FA5}">
                      <a16:colId xmlns:a16="http://schemas.microsoft.com/office/drawing/2014/main" val="1501389873"/>
                    </a:ext>
                  </a:extLst>
                </a:gridCol>
                <a:gridCol w="1784350">
                  <a:extLst>
                    <a:ext uri="{9D8B030D-6E8A-4147-A177-3AD203B41FA5}">
                      <a16:colId xmlns:a16="http://schemas.microsoft.com/office/drawing/2014/main" val="40657261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Plenaries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Morning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Afternoon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74533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Monday, Nov. 29</a:t>
                      </a:r>
                      <a:r>
                        <a:rPr lang="en-US" baseline="30000" dirty="0"/>
                        <a:t>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Welcome, optics &amp; corrections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6/2-024 Be-Auditorium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6/R-012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9482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Tuesday, Nov. 30</a:t>
                      </a:r>
                      <a:r>
                        <a:rPr lang="en-US" baseline="30000" dirty="0"/>
                        <a:t>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Codes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6/2-024 Be-Auditorium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6/R-012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8432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Wednesday, Dec. 1</a:t>
                      </a:r>
                      <a:r>
                        <a:rPr lang="en-US" baseline="30000" dirty="0"/>
                        <a:t>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Collimation, beam-beam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6/2-024 Be-Auditorium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6/R-012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51568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Thursday, Dec. 2</a:t>
                      </a:r>
                      <a:r>
                        <a:rPr lang="en-US" baseline="30000" dirty="0"/>
                        <a:t>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ABP-Day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222/R-001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6/R-012 / </a:t>
                      </a:r>
                      <a:r>
                        <a:rPr lang="en-US" dirty="0">
                          <a:hlinkClick r:id="rId2"/>
                        </a:rPr>
                        <a:t>Dinner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84642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Friday, Dec. 3</a:t>
                      </a:r>
                      <a:r>
                        <a:rPr lang="en-US" baseline="30000" dirty="0"/>
                        <a:t>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MDI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40/S2-A01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40/S2-A01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7794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Monday, Dec. 6</a:t>
                      </a:r>
                      <a:r>
                        <a:rPr lang="en-US" baseline="30000" dirty="0"/>
                        <a:t>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Optics correction at existing facilities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6/2-024 Be-Auditorium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SC Visits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0441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Tuesday, Dec. 7</a:t>
                      </a:r>
                      <a:r>
                        <a:rPr lang="en-US" baseline="30000" dirty="0"/>
                        <a:t>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Booster, injection &amp; extraction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40/S2-D01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104/R-A10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796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Wednesday, Dec. 8</a:t>
                      </a:r>
                      <a:r>
                        <a:rPr lang="en-US" baseline="30000" dirty="0"/>
                        <a:t>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Collective effects, E-cloud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6/2-024 Be-Auditorium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6/R-012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32233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Thursday, Dec. 9</a:t>
                      </a:r>
                      <a:r>
                        <a:rPr lang="en-US" baseline="30000" dirty="0"/>
                        <a:t>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Vacuum, </a:t>
                      </a:r>
                      <a:r>
                        <a:rPr lang="en-US" dirty="0" err="1"/>
                        <a:t>Fluka</a:t>
                      </a:r>
                      <a:r>
                        <a:rPr lang="en-US" dirty="0"/>
                        <a:t>, Polarization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6/2-024 Be-Auditorium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6/R-012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60576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Friday, Dec. 10</a:t>
                      </a:r>
                      <a:r>
                        <a:rPr lang="en-US" baseline="30000" dirty="0"/>
                        <a:t>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Closing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6/2-024 Be-Auditorium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6/R-012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95672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B5AEEF1-82F9-4FE6-82CA-D58BD6DD6D2F}"/>
              </a:ext>
            </a:extLst>
          </p:cNvPr>
          <p:cNvSpPr txBox="1"/>
          <p:nvPr/>
        </p:nvSpPr>
        <p:spPr>
          <a:xfrm>
            <a:off x="3784600" y="5721350"/>
            <a:ext cx="476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finding rooms: </a:t>
            </a:r>
            <a:r>
              <a:rPr lang="en-US" dirty="0">
                <a:hlinkClick r:id="rId3"/>
              </a:rPr>
              <a:t>https://maps.web.cern.ch</a:t>
            </a: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427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37CB842-8489-4B16-B3AE-C343A3926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Locations, </a:t>
            </a:r>
            <a:r>
              <a:rPr lang="en-US" dirty="0" err="1"/>
              <a:t>Luiga</a:t>
            </a:r>
            <a:r>
              <a:rPr lang="en-US" dirty="0"/>
              <a:t> restaurant (outside CERN)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DC30294-4E64-448E-A3AD-56123790AB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2103" y="1862966"/>
            <a:ext cx="6784079" cy="4137071"/>
          </a:xfrm>
        </p:spPr>
      </p:pic>
    </p:spTree>
    <p:extLst>
      <p:ext uri="{BB962C8B-B14F-4D97-AF65-F5344CB8AC3E}">
        <p14:creationId xmlns:p14="http://schemas.microsoft.com/office/powerpoint/2010/main" val="3735837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37CB842-8489-4B16-B3AE-C343A3926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Locations, SC Visit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E1E238-6E6B-4BB6-9675-27A40091D8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738" y="1464676"/>
            <a:ext cx="6869003" cy="489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406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37CB842-8489-4B16-B3AE-C343A3926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AB83C0-E8C0-4772-A548-C7ED80952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100" y="1542018"/>
            <a:ext cx="10515600" cy="4351338"/>
          </a:xfrm>
        </p:spPr>
        <p:txBody>
          <a:bodyPr/>
          <a:lstStyle/>
          <a:p>
            <a:r>
              <a:rPr lang="en-US" dirty="0"/>
              <a:t>In case of any problem, send email an email to any of the organizers</a:t>
            </a:r>
          </a:p>
          <a:p>
            <a:r>
              <a:rPr lang="en-GB" dirty="0" err="1">
                <a:hlinkClick r:id="rId2"/>
              </a:rPr>
              <a:t>Mattermost</a:t>
            </a:r>
            <a:r>
              <a:rPr lang="en-GB" dirty="0">
                <a:hlinkClick r:id="rId2"/>
              </a:rPr>
              <a:t> server</a:t>
            </a:r>
            <a:r>
              <a:rPr lang="en-GB" dirty="0"/>
              <a:t> (slack alternative at CERN)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8226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37CB842-8489-4B16-B3AE-C343A3926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Covid-matters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AB83C0-E8C0-4772-A548-C7ED80952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100" y="1542018"/>
            <a:ext cx="10515600" cy="4351338"/>
          </a:xfrm>
        </p:spPr>
        <p:txBody>
          <a:bodyPr/>
          <a:lstStyle/>
          <a:p>
            <a:r>
              <a:rPr lang="en-US" dirty="0"/>
              <a:t>Masks when seated in the auditorium</a:t>
            </a:r>
          </a:p>
          <a:p>
            <a:pPr lvl="1"/>
            <a:r>
              <a:rPr lang="en-US" dirty="0"/>
              <a:t>Speaker may remove their mask during the presentation</a:t>
            </a:r>
          </a:p>
          <a:p>
            <a:pPr lvl="1"/>
            <a:endParaRPr lang="en-US" dirty="0"/>
          </a:p>
          <a:p>
            <a:r>
              <a:rPr lang="en-US" dirty="0"/>
              <a:t>Only 21 persons allowed in BE-auditorium</a:t>
            </a:r>
          </a:p>
          <a:p>
            <a:pPr lvl="1"/>
            <a:r>
              <a:rPr lang="en-US" dirty="0"/>
              <a:t>Priority will be given to speakers and externals</a:t>
            </a:r>
          </a:p>
          <a:p>
            <a:pPr lvl="1"/>
            <a:endParaRPr lang="en-US" dirty="0"/>
          </a:p>
          <a:p>
            <a:r>
              <a:rPr lang="en-US" dirty="0"/>
              <a:t>More information </a:t>
            </a:r>
            <a:r>
              <a:rPr lang="en-US" dirty="0">
                <a:hlinkClick r:id="rId2"/>
              </a:rPr>
              <a:t>here</a:t>
            </a:r>
            <a:r>
              <a:rPr lang="en-US" dirty="0"/>
              <a:t> and on </a:t>
            </a:r>
            <a:r>
              <a:rPr lang="en-US" dirty="0">
                <a:hlinkClick r:id="rId3"/>
              </a:rPr>
              <a:t>https://hse.cern/covid-19-information</a:t>
            </a: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8918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279</Words>
  <Application>Microsoft Office PowerPoint</Application>
  <PresentationFormat>Widescreen</PresentationFormat>
  <Paragraphs>64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FCCIS WP2 Hybrid meeting</vt:lpstr>
      <vt:lpstr>Room schedule</vt:lpstr>
      <vt:lpstr>Locations, Luiga restaurant (outside CERN)</vt:lpstr>
      <vt:lpstr>Locations, SC Visit</vt:lpstr>
      <vt:lpstr>Communication</vt:lpstr>
      <vt:lpstr>Covid-matters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Hybrid meeting</dc:title>
  <dc:creator>Hofer Michael</dc:creator>
  <cp:lastModifiedBy>Frank Zimmermann</cp:lastModifiedBy>
  <cp:revision>8</cp:revision>
  <dcterms:created xsi:type="dcterms:W3CDTF">2021-11-26T14:56:58Z</dcterms:created>
  <dcterms:modified xsi:type="dcterms:W3CDTF">2021-11-28T12:13:54Z</dcterms:modified>
</cp:coreProperties>
</file>