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17"/>
  </p:notesMasterIdLst>
  <p:sldIdLst>
    <p:sldId id="256" r:id="rId4"/>
    <p:sldId id="279" r:id="rId5"/>
    <p:sldId id="277" r:id="rId6"/>
    <p:sldId id="280" r:id="rId7"/>
    <p:sldId id="281" r:id="rId8"/>
    <p:sldId id="282" r:id="rId9"/>
    <p:sldId id="284" r:id="rId10"/>
    <p:sldId id="285" r:id="rId11"/>
    <p:sldId id="286" r:id="rId12"/>
    <p:sldId id="287" r:id="rId13"/>
    <p:sldId id="278" r:id="rId14"/>
    <p:sldId id="288" r:id="rId15"/>
    <p:sldId id="274" r:id="rId16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79"/>
            <p14:sldId id="277"/>
            <p14:sldId id="280"/>
            <p14:sldId id="281"/>
            <p14:sldId id="282"/>
            <p14:sldId id="284"/>
            <p14:sldId id="285"/>
            <p14:sldId id="286"/>
            <p14:sldId id="287"/>
            <p14:sldId id="278"/>
            <p14:sldId id="288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 autoAdjust="0"/>
    <p:restoredTop sz="94712" autoAdjust="0"/>
  </p:normalViewPr>
  <p:slideViewPr>
    <p:cSldViewPr>
      <p:cViewPr varScale="1">
        <p:scale>
          <a:sx n="90" d="100"/>
          <a:sy n="90" d="100"/>
        </p:scale>
        <p:origin x="872" y="5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7536E5-D06F-464E-8C0B-F16F6A18E0CE}" type="doc">
      <dgm:prSet loTypeId="urn:microsoft.com/office/officeart/2005/8/layout/process1" loCatId="process" qsTypeId="urn:microsoft.com/office/officeart/2005/8/quickstyle/simple4" qsCatId="simple" csTypeId="urn:microsoft.com/office/officeart/2005/8/colors/colorful3" csCatId="colorful" phldr="1"/>
      <dgm:spPr/>
    </dgm:pt>
    <dgm:pt modelId="{931BDAA6-C9BC-434E-AF3B-1AD356014E4D}">
      <dgm:prSet phldrT="[Texte]" custT="1"/>
      <dgm:spPr/>
      <dgm:t>
        <a:bodyPr/>
        <a:lstStyle/>
        <a:p>
          <a:r>
            <a:rPr lang="en-US" sz="1400" dirty="0"/>
            <a:t>1. TWISS</a:t>
          </a:r>
          <a:endParaRPr lang="fr-FR" sz="1400" dirty="0"/>
        </a:p>
      </dgm:t>
    </dgm:pt>
    <dgm:pt modelId="{CF5CFDD8-3C2C-4CE2-80D1-6D026C976824}" type="parTrans" cxnId="{D9505064-E99E-4AF2-86A2-72E503C156A1}">
      <dgm:prSet/>
      <dgm:spPr/>
      <dgm:t>
        <a:bodyPr/>
        <a:lstStyle/>
        <a:p>
          <a:endParaRPr lang="fr-FR"/>
        </a:p>
      </dgm:t>
    </dgm:pt>
    <dgm:pt modelId="{10608079-45AB-4A64-A7C3-6D1A143C61E1}" type="sibTrans" cxnId="{D9505064-E99E-4AF2-86A2-72E503C156A1}">
      <dgm:prSet/>
      <dgm:spPr/>
      <dgm:t>
        <a:bodyPr/>
        <a:lstStyle/>
        <a:p>
          <a:endParaRPr lang="fr-FR"/>
        </a:p>
      </dgm:t>
    </dgm:pt>
    <dgm:pt modelId="{86251874-1FD4-4A48-9DB6-965B5B12CCFD}">
      <dgm:prSet phldrT="[Texte]" custT="1"/>
      <dgm:spPr/>
      <dgm:t>
        <a:bodyPr/>
        <a:lstStyle/>
        <a:p>
          <a:r>
            <a:rPr lang="en-US" sz="1400" dirty="0"/>
            <a:t>2. MAKETHIN</a:t>
          </a:r>
          <a:endParaRPr lang="fr-FR" sz="1400" dirty="0"/>
        </a:p>
      </dgm:t>
    </dgm:pt>
    <dgm:pt modelId="{18D18D39-30EE-44A8-8A2E-0CCBB1D555F2}" type="parTrans" cxnId="{FEF50948-BEE3-4885-82AA-C0394D93BD61}">
      <dgm:prSet/>
      <dgm:spPr/>
      <dgm:t>
        <a:bodyPr/>
        <a:lstStyle/>
        <a:p>
          <a:endParaRPr lang="fr-FR"/>
        </a:p>
      </dgm:t>
    </dgm:pt>
    <dgm:pt modelId="{4EC6A70C-BF4F-458B-821D-D66B5D5B9544}" type="sibTrans" cxnId="{FEF50948-BEE3-4885-82AA-C0394D93BD61}">
      <dgm:prSet/>
      <dgm:spPr/>
      <dgm:t>
        <a:bodyPr/>
        <a:lstStyle/>
        <a:p>
          <a:endParaRPr lang="fr-FR"/>
        </a:p>
      </dgm:t>
    </dgm:pt>
    <dgm:pt modelId="{7B5E02CA-4F3B-44BC-A14B-4BCF3D974029}">
      <dgm:prSet phldrT="[Texte]" custT="1"/>
      <dgm:spPr/>
      <dgm:t>
        <a:bodyPr/>
        <a:lstStyle/>
        <a:p>
          <a:r>
            <a:rPr lang="en-US" sz="1400" dirty="0"/>
            <a:t>4. MATCH</a:t>
          </a:r>
          <a:endParaRPr lang="fr-FR" sz="1400" dirty="0"/>
        </a:p>
      </dgm:t>
    </dgm:pt>
    <dgm:pt modelId="{3E6011B5-EE53-4F23-84C1-D9E50D0C1D7F}" type="parTrans" cxnId="{74DA72A3-9409-4FF4-972D-73399BCB5076}">
      <dgm:prSet/>
      <dgm:spPr/>
      <dgm:t>
        <a:bodyPr/>
        <a:lstStyle/>
        <a:p>
          <a:endParaRPr lang="fr-FR"/>
        </a:p>
      </dgm:t>
    </dgm:pt>
    <dgm:pt modelId="{2AF8F39B-8CD4-43A1-B9E6-11150867A50E}" type="sibTrans" cxnId="{74DA72A3-9409-4FF4-972D-73399BCB5076}">
      <dgm:prSet/>
      <dgm:spPr/>
      <dgm:t>
        <a:bodyPr/>
        <a:lstStyle/>
        <a:p>
          <a:endParaRPr lang="fr-FR"/>
        </a:p>
      </dgm:t>
    </dgm:pt>
    <dgm:pt modelId="{D0525F84-F283-40B1-BF29-D6C6AAB347AC}">
      <dgm:prSet phldrT="[Texte]" custT="1"/>
      <dgm:spPr/>
      <dgm:t>
        <a:bodyPr/>
        <a:lstStyle/>
        <a:p>
          <a:r>
            <a:rPr lang="en-US" sz="1400" dirty="0"/>
            <a:t>5. TRACK</a:t>
          </a:r>
          <a:endParaRPr lang="fr-FR" sz="1400" dirty="0"/>
        </a:p>
      </dgm:t>
    </dgm:pt>
    <dgm:pt modelId="{52CE384A-7726-4983-8C7F-2789348AC740}" type="parTrans" cxnId="{127F7DE5-87C4-493E-9815-D6CFA5DE745D}">
      <dgm:prSet/>
      <dgm:spPr/>
      <dgm:t>
        <a:bodyPr/>
        <a:lstStyle/>
        <a:p>
          <a:endParaRPr lang="fr-FR"/>
        </a:p>
      </dgm:t>
    </dgm:pt>
    <dgm:pt modelId="{7018F480-A017-442E-9030-61947C20D4DA}" type="sibTrans" cxnId="{127F7DE5-87C4-493E-9815-D6CFA5DE745D}">
      <dgm:prSet/>
      <dgm:spPr/>
      <dgm:t>
        <a:bodyPr/>
        <a:lstStyle/>
        <a:p>
          <a:endParaRPr lang="fr-FR"/>
        </a:p>
      </dgm:t>
    </dgm:pt>
    <dgm:pt modelId="{A598C4E9-61C4-4A3A-85D3-BDDA3C2E08D5}">
      <dgm:prSet phldrT="[Texte]" custT="1"/>
      <dgm:spPr/>
      <dgm:t>
        <a:bodyPr/>
        <a:lstStyle/>
        <a:p>
          <a:r>
            <a:rPr lang="fr-FR" sz="1400" dirty="0"/>
            <a:t>3. CYCLE</a:t>
          </a:r>
        </a:p>
      </dgm:t>
    </dgm:pt>
    <dgm:pt modelId="{E2E16FE0-B3B0-425D-809F-54AF34F02086}" type="parTrans" cxnId="{A0D54C66-6D48-4C33-9747-F59559351D57}">
      <dgm:prSet/>
      <dgm:spPr/>
      <dgm:t>
        <a:bodyPr/>
        <a:lstStyle/>
        <a:p>
          <a:endParaRPr lang="fr-FR"/>
        </a:p>
      </dgm:t>
    </dgm:pt>
    <dgm:pt modelId="{D9600328-7D99-41D5-890A-CB9180F44FC5}" type="sibTrans" cxnId="{A0D54C66-6D48-4C33-9747-F59559351D57}">
      <dgm:prSet/>
      <dgm:spPr/>
      <dgm:t>
        <a:bodyPr/>
        <a:lstStyle/>
        <a:p>
          <a:endParaRPr lang="fr-FR"/>
        </a:p>
      </dgm:t>
    </dgm:pt>
    <dgm:pt modelId="{1B049FE2-8E47-4103-A0DD-B83040AD62E9}" type="pres">
      <dgm:prSet presAssocID="{B57536E5-D06F-464E-8C0B-F16F6A18E0CE}" presName="Name0" presStyleCnt="0">
        <dgm:presLayoutVars>
          <dgm:dir/>
          <dgm:resizeHandles val="exact"/>
        </dgm:presLayoutVars>
      </dgm:prSet>
      <dgm:spPr/>
    </dgm:pt>
    <dgm:pt modelId="{73374057-321D-4212-82A1-5D6412FBA710}" type="pres">
      <dgm:prSet presAssocID="{931BDAA6-C9BC-434E-AF3B-1AD356014E4D}" presName="node" presStyleLbl="node1" presStyleIdx="0" presStyleCnt="5">
        <dgm:presLayoutVars>
          <dgm:bulletEnabled val="1"/>
        </dgm:presLayoutVars>
      </dgm:prSet>
      <dgm:spPr/>
    </dgm:pt>
    <dgm:pt modelId="{B3B56096-F7DF-48E1-9682-C9C9B3FC9F01}" type="pres">
      <dgm:prSet presAssocID="{10608079-45AB-4A64-A7C3-6D1A143C61E1}" presName="sibTrans" presStyleLbl="sibTrans2D1" presStyleIdx="0" presStyleCnt="4"/>
      <dgm:spPr/>
    </dgm:pt>
    <dgm:pt modelId="{89B1A07B-6265-4DB5-B0BF-D32AE1925847}" type="pres">
      <dgm:prSet presAssocID="{10608079-45AB-4A64-A7C3-6D1A143C61E1}" presName="connectorText" presStyleLbl="sibTrans2D1" presStyleIdx="0" presStyleCnt="4"/>
      <dgm:spPr/>
    </dgm:pt>
    <dgm:pt modelId="{E833F92D-04F2-4D63-8F6F-AD5460C7FE67}" type="pres">
      <dgm:prSet presAssocID="{86251874-1FD4-4A48-9DB6-965B5B12CCFD}" presName="node" presStyleLbl="node1" presStyleIdx="1" presStyleCnt="5" custScaleX="108085">
        <dgm:presLayoutVars>
          <dgm:bulletEnabled val="1"/>
        </dgm:presLayoutVars>
      </dgm:prSet>
      <dgm:spPr/>
    </dgm:pt>
    <dgm:pt modelId="{FCE2CF74-CE84-4B79-9C19-54F03AA8EB2D}" type="pres">
      <dgm:prSet presAssocID="{4EC6A70C-BF4F-458B-821D-D66B5D5B9544}" presName="sibTrans" presStyleLbl="sibTrans2D1" presStyleIdx="1" presStyleCnt="4"/>
      <dgm:spPr/>
    </dgm:pt>
    <dgm:pt modelId="{0B2F4DFE-D90E-47AA-9562-F0DB760F7AD7}" type="pres">
      <dgm:prSet presAssocID="{4EC6A70C-BF4F-458B-821D-D66B5D5B9544}" presName="connectorText" presStyleLbl="sibTrans2D1" presStyleIdx="1" presStyleCnt="4"/>
      <dgm:spPr/>
    </dgm:pt>
    <dgm:pt modelId="{ACC28AF7-F5B6-410D-86E3-1E87292246AB}" type="pres">
      <dgm:prSet presAssocID="{A598C4E9-61C4-4A3A-85D3-BDDA3C2E08D5}" presName="node" presStyleLbl="node1" presStyleIdx="2" presStyleCnt="5">
        <dgm:presLayoutVars>
          <dgm:bulletEnabled val="1"/>
        </dgm:presLayoutVars>
      </dgm:prSet>
      <dgm:spPr/>
    </dgm:pt>
    <dgm:pt modelId="{54FE9E84-1AA6-4E7C-8470-203365F57D7F}" type="pres">
      <dgm:prSet presAssocID="{D9600328-7D99-41D5-890A-CB9180F44FC5}" presName="sibTrans" presStyleLbl="sibTrans2D1" presStyleIdx="2" presStyleCnt="4"/>
      <dgm:spPr/>
    </dgm:pt>
    <dgm:pt modelId="{367B7573-39AB-4CFB-9135-A9102DF5CD1E}" type="pres">
      <dgm:prSet presAssocID="{D9600328-7D99-41D5-890A-CB9180F44FC5}" presName="connectorText" presStyleLbl="sibTrans2D1" presStyleIdx="2" presStyleCnt="4"/>
      <dgm:spPr/>
    </dgm:pt>
    <dgm:pt modelId="{B1413E98-3C80-4892-9E06-C54BD9BE7EF4}" type="pres">
      <dgm:prSet presAssocID="{7B5E02CA-4F3B-44BC-A14B-4BCF3D974029}" presName="node" presStyleLbl="node1" presStyleIdx="3" presStyleCnt="5">
        <dgm:presLayoutVars>
          <dgm:bulletEnabled val="1"/>
        </dgm:presLayoutVars>
      </dgm:prSet>
      <dgm:spPr/>
    </dgm:pt>
    <dgm:pt modelId="{500598DE-D1C5-4748-9B57-7EF216A32619}" type="pres">
      <dgm:prSet presAssocID="{2AF8F39B-8CD4-43A1-B9E6-11150867A50E}" presName="sibTrans" presStyleLbl="sibTrans2D1" presStyleIdx="3" presStyleCnt="4"/>
      <dgm:spPr/>
    </dgm:pt>
    <dgm:pt modelId="{07F26C89-1341-4C3A-9D1C-66558D1F11BD}" type="pres">
      <dgm:prSet presAssocID="{2AF8F39B-8CD4-43A1-B9E6-11150867A50E}" presName="connectorText" presStyleLbl="sibTrans2D1" presStyleIdx="3" presStyleCnt="4"/>
      <dgm:spPr/>
    </dgm:pt>
    <dgm:pt modelId="{8E6F99AB-683C-466C-B340-56FEA1455F53}" type="pres">
      <dgm:prSet presAssocID="{D0525F84-F283-40B1-BF29-D6C6AAB347AC}" presName="node" presStyleLbl="node1" presStyleIdx="4" presStyleCnt="5">
        <dgm:presLayoutVars>
          <dgm:bulletEnabled val="1"/>
        </dgm:presLayoutVars>
      </dgm:prSet>
      <dgm:spPr/>
    </dgm:pt>
  </dgm:ptLst>
  <dgm:cxnLst>
    <dgm:cxn modelId="{A9ECA410-D54B-4DD2-B63D-D7117988C10D}" type="presOf" srcId="{86251874-1FD4-4A48-9DB6-965B5B12CCFD}" destId="{E833F92D-04F2-4D63-8F6F-AD5460C7FE67}" srcOrd="0" destOrd="0" presId="urn:microsoft.com/office/officeart/2005/8/layout/process1"/>
    <dgm:cxn modelId="{2F216B26-43BE-44F7-9646-EE901A0E9C6A}" type="presOf" srcId="{10608079-45AB-4A64-A7C3-6D1A143C61E1}" destId="{89B1A07B-6265-4DB5-B0BF-D32AE1925847}" srcOrd="1" destOrd="0" presId="urn:microsoft.com/office/officeart/2005/8/layout/process1"/>
    <dgm:cxn modelId="{DEA7D160-8FEA-48D8-834C-6672A4907E38}" type="presOf" srcId="{A598C4E9-61C4-4A3A-85D3-BDDA3C2E08D5}" destId="{ACC28AF7-F5B6-410D-86E3-1E87292246AB}" srcOrd="0" destOrd="0" presId="urn:microsoft.com/office/officeart/2005/8/layout/process1"/>
    <dgm:cxn modelId="{D9505064-E99E-4AF2-86A2-72E503C156A1}" srcId="{B57536E5-D06F-464E-8C0B-F16F6A18E0CE}" destId="{931BDAA6-C9BC-434E-AF3B-1AD356014E4D}" srcOrd="0" destOrd="0" parTransId="{CF5CFDD8-3C2C-4CE2-80D1-6D026C976824}" sibTransId="{10608079-45AB-4A64-A7C3-6D1A143C61E1}"/>
    <dgm:cxn modelId="{A0D54C66-6D48-4C33-9747-F59559351D57}" srcId="{B57536E5-D06F-464E-8C0B-F16F6A18E0CE}" destId="{A598C4E9-61C4-4A3A-85D3-BDDA3C2E08D5}" srcOrd="2" destOrd="0" parTransId="{E2E16FE0-B3B0-425D-809F-54AF34F02086}" sibTransId="{D9600328-7D99-41D5-890A-CB9180F44FC5}"/>
    <dgm:cxn modelId="{FEF50948-BEE3-4885-82AA-C0394D93BD61}" srcId="{B57536E5-D06F-464E-8C0B-F16F6A18E0CE}" destId="{86251874-1FD4-4A48-9DB6-965B5B12CCFD}" srcOrd="1" destOrd="0" parTransId="{18D18D39-30EE-44A8-8A2E-0CCBB1D555F2}" sibTransId="{4EC6A70C-BF4F-458B-821D-D66B5D5B9544}"/>
    <dgm:cxn modelId="{13820679-9444-4026-9D7B-6E02B334B866}" type="presOf" srcId="{4EC6A70C-BF4F-458B-821D-D66B5D5B9544}" destId="{0B2F4DFE-D90E-47AA-9562-F0DB760F7AD7}" srcOrd="1" destOrd="0" presId="urn:microsoft.com/office/officeart/2005/8/layout/process1"/>
    <dgm:cxn modelId="{76CD6A91-FBF1-4136-B92D-C5FCCBA84333}" type="presOf" srcId="{D0525F84-F283-40B1-BF29-D6C6AAB347AC}" destId="{8E6F99AB-683C-466C-B340-56FEA1455F53}" srcOrd="0" destOrd="0" presId="urn:microsoft.com/office/officeart/2005/8/layout/process1"/>
    <dgm:cxn modelId="{D1908A98-000F-4334-B2D9-31BDAFAFFE50}" type="presOf" srcId="{D9600328-7D99-41D5-890A-CB9180F44FC5}" destId="{54FE9E84-1AA6-4E7C-8470-203365F57D7F}" srcOrd="0" destOrd="0" presId="urn:microsoft.com/office/officeart/2005/8/layout/process1"/>
    <dgm:cxn modelId="{74DA72A3-9409-4FF4-972D-73399BCB5076}" srcId="{B57536E5-D06F-464E-8C0B-F16F6A18E0CE}" destId="{7B5E02CA-4F3B-44BC-A14B-4BCF3D974029}" srcOrd="3" destOrd="0" parTransId="{3E6011B5-EE53-4F23-84C1-D9E50D0C1D7F}" sibTransId="{2AF8F39B-8CD4-43A1-B9E6-11150867A50E}"/>
    <dgm:cxn modelId="{18659DA6-1BAD-47E4-A658-AE89A8629B8D}" type="presOf" srcId="{2AF8F39B-8CD4-43A1-B9E6-11150867A50E}" destId="{07F26C89-1341-4C3A-9D1C-66558D1F11BD}" srcOrd="1" destOrd="0" presId="urn:microsoft.com/office/officeart/2005/8/layout/process1"/>
    <dgm:cxn modelId="{0C0E43AC-C37B-4C55-A5F4-6E3AC2EF9BD1}" type="presOf" srcId="{931BDAA6-C9BC-434E-AF3B-1AD356014E4D}" destId="{73374057-321D-4212-82A1-5D6412FBA710}" srcOrd="0" destOrd="0" presId="urn:microsoft.com/office/officeart/2005/8/layout/process1"/>
    <dgm:cxn modelId="{46B13BC6-2FA9-4463-A401-CD10CDD47511}" type="presOf" srcId="{B57536E5-D06F-464E-8C0B-F16F6A18E0CE}" destId="{1B049FE2-8E47-4103-A0DD-B83040AD62E9}" srcOrd="0" destOrd="0" presId="urn:microsoft.com/office/officeart/2005/8/layout/process1"/>
    <dgm:cxn modelId="{3D2779C9-C3B1-4819-86DB-0A335C0B7287}" type="presOf" srcId="{D9600328-7D99-41D5-890A-CB9180F44FC5}" destId="{367B7573-39AB-4CFB-9135-A9102DF5CD1E}" srcOrd="1" destOrd="0" presId="urn:microsoft.com/office/officeart/2005/8/layout/process1"/>
    <dgm:cxn modelId="{F63BF7D7-97E0-437B-B2A7-C8A8B1126277}" type="presOf" srcId="{10608079-45AB-4A64-A7C3-6D1A143C61E1}" destId="{B3B56096-F7DF-48E1-9682-C9C9B3FC9F01}" srcOrd="0" destOrd="0" presId="urn:microsoft.com/office/officeart/2005/8/layout/process1"/>
    <dgm:cxn modelId="{DF0027DE-82B2-43FC-8B48-14532B9AA34E}" type="presOf" srcId="{2AF8F39B-8CD4-43A1-B9E6-11150867A50E}" destId="{500598DE-D1C5-4748-9B57-7EF216A32619}" srcOrd="0" destOrd="0" presId="urn:microsoft.com/office/officeart/2005/8/layout/process1"/>
    <dgm:cxn modelId="{127F7DE5-87C4-493E-9815-D6CFA5DE745D}" srcId="{B57536E5-D06F-464E-8C0B-F16F6A18E0CE}" destId="{D0525F84-F283-40B1-BF29-D6C6AAB347AC}" srcOrd="4" destOrd="0" parTransId="{52CE384A-7726-4983-8C7F-2789348AC740}" sibTransId="{7018F480-A017-442E-9030-61947C20D4DA}"/>
    <dgm:cxn modelId="{E535F3E5-2054-4F1D-AE4C-78D9E8FDE2CD}" type="presOf" srcId="{4EC6A70C-BF4F-458B-821D-D66B5D5B9544}" destId="{FCE2CF74-CE84-4B79-9C19-54F03AA8EB2D}" srcOrd="0" destOrd="0" presId="urn:microsoft.com/office/officeart/2005/8/layout/process1"/>
    <dgm:cxn modelId="{0EBEB9F1-9CA4-45B7-9D01-B9570B26F595}" type="presOf" srcId="{7B5E02CA-4F3B-44BC-A14B-4BCF3D974029}" destId="{B1413E98-3C80-4892-9E06-C54BD9BE7EF4}" srcOrd="0" destOrd="0" presId="urn:microsoft.com/office/officeart/2005/8/layout/process1"/>
    <dgm:cxn modelId="{B0F2997D-C88E-4DC2-835F-6E593C8A0536}" type="presParOf" srcId="{1B049FE2-8E47-4103-A0DD-B83040AD62E9}" destId="{73374057-321D-4212-82A1-5D6412FBA710}" srcOrd="0" destOrd="0" presId="urn:microsoft.com/office/officeart/2005/8/layout/process1"/>
    <dgm:cxn modelId="{79456C15-EC4E-4A69-AE2E-B4958079B8DE}" type="presParOf" srcId="{1B049FE2-8E47-4103-A0DD-B83040AD62E9}" destId="{B3B56096-F7DF-48E1-9682-C9C9B3FC9F01}" srcOrd="1" destOrd="0" presId="urn:microsoft.com/office/officeart/2005/8/layout/process1"/>
    <dgm:cxn modelId="{2BE51FAE-12EC-4051-9E3B-92BB28886D0A}" type="presParOf" srcId="{B3B56096-F7DF-48E1-9682-C9C9B3FC9F01}" destId="{89B1A07B-6265-4DB5-B0BF-D32AE1925847}" srcOrd="0" destOrd="0" presId="urn:microsoft.com/office/officeart/2005/8/layout/process1"/>
    <dgm:cxn modelId="{324E5D8D-FB58-469C-833B-88F2A99B1880}" type="presParOf" srcId="{1B049FE2-8E47-4103-A0DD-B83040AD62E9}" destId="{E833F92D-04F2-4D63-8F6F-AD5460C7FE67}" srcOrd="2" destOrd="0" presId="urn:microsoft.com/office/officeart/2005/8/layout/process1"/>
    <dgm:cxn modelId="{B330C48C-F4CC-42A9-8591-A4C1BDDCBAAE}" type="presParOf" srcId="{1B049FE2-8E47-4103-A0DD-B83040AD62E9}" destId="{FCE2CF74-CE84-4B79-9C19-54F03AA8EB2D}" srcOrd="3" destOrd="0" presId="urn:microsoft.com/office/officeart/2005/8/layout/process1"/>
    <dgm:cxn modelId="{218EC0D1-DF68-4C7A-8BD9-F2EF7FAF7BAC}" type="presParOf" srcId="{FCE2CF74-CE84-4B79-9C19-54F03AA8EB2D}" destId="{0B2F4DFE-D90E-47AA-9562-F0DB760F7AD7}" srcOrd="0" destOrd="0" presId="urn:microsoft.com/office/officeart/2005/8/layout/process1"/>
    <dgm:cxn modelId="{4A3E98E8-0DFD-440D-BD52-B55AE94C9708}" type="presParOf" srcId="{1B049FE2-8E47-4103-A0DD-B83040AD62E9}" destId="{ACC28AF7-F5B6-410D-86E3-1E87292246AB}" srcOrd="4" destOrd="0" presId="urn:microsoft.com/office/officeart/2005/8/layout/process1"/>
    <dgm:cxn modelId="{1F4D1289-2A8B-47F8-A57C-96102CF8ACF2}" type="presParOf" srcId="{1B049FE2-8E47-4103-A0DD-B83040AD62E9}" destId="{54FE9E84-1AA6-4E7C-8470-203365F57D7F}" srcOrd="5" destOrd="0" presId="urn:microsoft.com/office/officeart/2005/8/layout/process1"/>
    <dgm:cxn modelId="{5C81B502-86F4-4250-8CF4-D99853EEB756}" type="presParOf" srcId="{54FE9E84-1AA6-4E7C-8470-203365F57D7F}" destId="{367B7573-39AB-4CFB-9135-A9102DF5CD1E}" srcOrd="0" destOrd="0" presId="urn:microsoft.com/office/officeart/2005/8/layout/process1"/>
    <dgm:cxn modelId="{FF823DFE-6BA4-4CAD-A101-8BF42A106292}" type="presParOf" srcId="{1B049FE2-8E47-4103-A0DD-B83040AD62E9}" destId="{B1413E98-3C80-4892-9E06-C54BD9BE7EF4}" srcOrd="6" destOrd="0" presId="urn:microsoft.com/office/officeart/2005/8/layout/process1"/>
    <dgm:cxn modelId="{4FE8354B-6EB5-4F54-8DE9-FE23617E46B1}" type="presParOf" srcId="{1B049FE2-8E47-4103-A0DD-B83040AD62E9}" destId="{500598DE-D1C5-4748-9B57-7EF216A32619}" srcOrd="7" destOrd="0" presId="urn:microsoft.com/office/officeart/2005/8/layout/process1"/>
    <dgm:cxn modelId="{616E042A-9D1C-45A1-A762-DDBBCAFF8763}" type="presParOf" srcId="{500598DE-D1C5-4748-9B57-7EF216A32619}" destId="{07F26C89-1341-4C3A-9D1C-66558D1F11BD}" srcOrd="0" destOrd="0" presId="urn:microsoft.com/office/officeart/2005/8/layout/process1"/>
    <dgm:cxn modelId="{3DEFC282-BEF5-42FF-9DCD-2DA2A5DB1EBD}" type="presParOf" srcId="{1B049FE2-8E47-4103-A0DD-B83040AD62E9}" destId="{8E6F99AB-683C-466C-B340-56FEA1455F5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7536E5-D06F-464E-8C0B-F16F6A18E0CE}" type="doc">
      <dgm:prSet loTypeId="urn:microsoft.com/office/officeart/2005/8/layout/process1" loCatId="process" qsTypeId="urn:microsoft.com/office/officeart/2005/8/quickstyle/simple4" qsCatId="simple" csTypeId="urn:microsoft.com/office/officeart/2005/8/colors/colorful3" csCatId="colorful" phldr="1"/>
      <dgm:spPr/>
    </dgm:pt>
    <dgm:pt modelId="{931BDAA6-C9BC-434E-AF3B-1AD356014E4D}">
      <dgm:prSet phldrT="[Texte]" custT="1"/>
      <dgm:spPr/>
      <dgm:t>
        <a:bodyPr/>
        <a:lstStyle/>
        <a:p>
          <a:r>
            <a:rPr lang="en-US" sz="1000" dirty="0"/>
            <a:t>1. TWISS</a:t>
          </a:r>
          <a:endParaRPr lang="fr-FR" sz="1000" dirty="0"/>
        </a:p>
      </dgm:t>
    </dgm:pt>
    <dgm:pt modelId="{CF5CFDD8-3C2C-4CE2-80D1-6D026C976824}" type="parTrans" cxnId="{D9505064-E99E-4AF2-86A2-72E503C156A1}">
      <dgm:prSet/>
      <dgm:spPr/>
      <dgm:t>
        <a:bodyPr/>
        <a:lstStyle/>
        <a:p>
          <a:endParaRPr lang="fr-FR" sz="1000"/>
        </a:p>
      </dgm:t>
    </dgm:pt>
    <dgm:pt modelId="{10608079-45AB-4A64-A7C3-6D1A143C61E1}" type="sibTrans" cxnId="{D9505064-E99E-4AF2-86A2-72E503C156A1}">
      <dgm:prSet custT="1"/>
      <dgm:spPr/>
      <dgm:t>
        <a:bodyPr/>
        <a:lstStyle/>
        <a:p>
          <a:endParaRPr lang="fr-FR" sz="1000"/>
        </a:p>
      </dgm:t>
    </dgm:pt>
    <dgm:pt modelId="{86251874-1FD4-4A48-9DB6-965B5B12CCFD}">
      <dgm:prSet phldrT="[Texte]" custT="1"/>
      <dgm:spPr/>
      <dgm:t>
        <a:bodyPr/>
        <a:lstStyle/>
        <a:p>
          <a:r>
            <a:rPr lang="en-US" sz="1000" dirty="0"/>
            <a:t>2. MAKETHIN</a:t>
          </a:r>
          <a:endParaRPr lang="fr-FR" sz="1000" dirty="0"/>
        </a:p>
      </dgm:t>
    </dgm:pt>
    <dgm:pt modelId="{18D18D39-30EE-44A8-8A2E-0CCBB1D555F2}" type="parTrans" cxnId="{FEF50948-BEE3-4885-82AA-C0394D93BD61}">
      <dgm:prSet/>
      <dgm:spPr/>
      <dgm:t>
        <a:bodyPr/>
        <a:lstStyle/>
        <a:p>
          <a:endParaRPr lang="fr-FR" sz="1000"/>
        </a:p>
      </dgm:t>
    </dgm:pt>
    <dgm:pt modelId="{4EC6A70C-BF4F-458B-821D-D66B5D5B9544}" type="sibTrans" cxnId="{FEF50948-BEE3-4885-82AA-C0394D93BD61}">
      <dgm:prSet custT="1"/>
      <dgm:spPr/>
      <dgm:t>
        <a:bodyPr/>
        <a:lstStyle/>
        <a:p>
          <a:endParaRPr lang="fr-FR" sz="1000"/>
        </a:p>
      </dgm:t>
    </dgm:pt>
    <dgm:pt modelId="{7B5E02CA-4F3B-44BC-A14B-4BCF3D974029}">
      <dgm:prSet phldrT="[Texte]" custT="1"/>
      <dgm:spPr/>
      <dgm:t>
        <a:bodyPr/>
        <a:lstStyle/>
        <a:p>
          <a:r>
            <a:rPr lang="en-US" sz="1000" dirty="0"/>
            <a:t>4. MATCH</a:t>
          </a:r>
          <a:endParaRPr lang="fr-FR" sz="1000" dirty="0"/>
        </a:p>
      </dgm:t>
    </dgm:pt>
    <dgm:pt modelId="{3E6011B5-EE53-4F23-84C1-D9E50D0C1D7F}" type="parTrans" cxnId="{74DA72A3-9409-4FF4-972D-73399BCB5076}">
      <dgm:prSet/>
      <dgm:spPr/>
      <dgm:t>
        <a:bodyPr/>
        <a:lstStyle/>
        <a:p>
          <a:endParaRPr lang="fr-FR" sz="1000"/>
        </a:p>
      </dgm:t>
    </dgm:pt>
    <dgm:pt modelId="{2AF8F39B-8CD4-43A1-B9E6-11150867A50E}" type="sibTrans" cxnId="{74DA72A3-9409-4FF4-972D-73399BCB5076}">
      <dgm:prSet custT="1"/>
      <dgm:spPr/>
      <dgm:t>
        <a:bodyPr/>
        <a:lstStyle/>
        <a:p>
          <a:endParaRPr lang="fr-FR" sz="1000"/>
        </a:p>
      </dgm:t>
    </dgm:pt>
    <dgm:pt modelId="{D0525F84-F283-40B1-BF29-D6C6AAB347AC}">
      <dgm:prSet phldrT="[Texte]" custT="1"/>
      <dgm:spPr/>
      <dgm:t>
        <a:bodyPr/>
        <a:lstStyle/>
        <a:p>
          <a:r>
            <a:rPr lang="en-US" sz="1000" dirty="0"/>
            <a:t>5. TRACK</a:t>
          </a:r>
          <a:endParaRPr lang="fr-FR" sz="1000" dirty="0"/>
        </a:p>
      </dgm:t>
    </dgm:pt>
    <dgm:pt modelId="{52CE384A-7726-4983-8C7F-2789348AC740}" type="parTrans" cxnId="{127F7DE5-87C4-493E-9815-D6CFA5DE745D}">
      <dgm:prSet/>
      <dgm:spPr/>
      <dgm:t>
        <a:bodyPr/>
        <a:lstStyle/>
        <a:p>
          <a:endParaRPr lang="fr-FR" sz="1000"/>
        </a:p>
      </dgm:t>
    </dgm:pt>
    <dgm:pt modelId="{7018F480-A017-442E-9030-61947C20D4DA}" type="sibTrans" cxnId="{127F7DE5-87C4-493E-9815-D6CFA5DE745D}">
      <dgm:prSet/>
      <dgm:spPr/>
      <dgm:t>
        <a:bodyPr/>
        <a:lstStyle/>
        <a:p>
          <a:endParaRPr lang="fr-FR" sz="1000"/>
        </a:p>
      </dgm:t>
    </dgm:pt>
    <dgm:pt modelId="{A598C4E9-61C4-4A3A-85D3-BDDA3C2E08D5}">
      <dgm:prSet phldrT="[Texte]" custT="1"/>
      <dgm:spPr/>
      <dgm:t>
        <a:bodyPr/>
        <a:lstStyle/>
        <a:p>
          <a:r>
            <a:rPr lang="fr-FR" sz="1000" dirty="0"/>
            <a:t>3. CYCLE</a:t>
          </a:r>
        </a:p>
      </dgm:t>
    </dgm:pt>
    <dgm:pt modelId="{E2E16FE0-B3B0-425D-809F-54AF34F02086}" type="parTrans" cxnId="{A0D54C66-6D48-4C33-9747-F59559351D57}">
      <dgm:prSet/>
      <dgm:spPr/>
      <dgm:t>
        <a:bodyPr/>
        <a:lstStyle/>
        <a:p>
          <a:endParaRPr lang="fr-FR" sz="1000"/>
        </a:p>
      </dgm:t>
    </dgm:pt>
    <dgm:pt modelId="{D9600328-7D99-41D5-890A-CB9180F44FC5}" type="sibTrans" cxnId="{A0D54C66-6D48-4C33-9747-F59559351D57}">
      <dgm:prSet custT="1"/>
      <dgm:spPr/>
      <dgm:t>
        <a:bodyPr/>
        <a:lstStyle/>
        <a:p>
          <a:endParaRPr lang="fr-FR" sz="1000"/>
        </a:p>
      </dgm:t>
    </dgm:pt>
    <dgm:pt modelId="{1B049FE2-8E47-4103-A0DD-B83040AD62E9}" type="pres">
      <dgm:prSet presAssocID="{B57536E5-D06F-464E-8C0B-F16F6A18E0CE}" presName="Name0" presStyleCnt="0">
        <dgm:presLayoutVars>
          <dgm:dir/>
          <dgm:resizeHandles val="exact"/>
        </dgm:presLayoutVars>
      </dgm:prSet>
      <dgm:spPr/>
    </dgm:pt>
    <dgm:pt modelId="{73374057-321D-4212-82A1-5D6412FBA710}" type="pres">
      <dgm:prSet presAssocID="{931BDAA6-C9BC-434E-AF3B-1AD356014E4D}" presName="node" presStyleLbl="node1" presStyleIdx="0" presStyleCnt="5">
        <dgm:presLayoutVars>
          <dgm:bulletEnabled val="1"/>
        </dgm:presLayoutVars>
      </dgm:prSet>
      <dgm:spPr/>
    </dgm:pt>
    <dgm:pt modelId="{B3B56096-F7DF-48E1-9682-C9C9B3FC9F01}" type="pres">
      <dgm:prSet presAssocID="{10608079-45AB-4A64-A7C3-6D1A143C61E1}" presName="sibTrans" presStyleLbl="sibTrans2D1" presStyleIdx="0" presStyleCnt="4"/>
      <dgm:spPr/>
    </dgm:pt>
    <dgm:pt modelId="{89B1A07B-6265-4DB5-B0BF-D32AE1925847}" type="pres">
      <dgm:prSet presAssocID="{10608079-45AB-4A64-A7C3-6D1A143C61E1}" presName="connectorText" presStyleLbl="sibTrans2D1" presStyleIdx="0" presStyleCnt="4"/>
      <dgm:spPr/>
    </dgm:pt>
    <dgm:pt modelId="{E833F92D-04F2-4D63-8F6F-AD5460C7FE67}" type="pres">
      <dgm:prSet presAssocID="{86251874-1FD4-4A48-9DB6-965B5B12CCFD}" presName="node" presStyleLbl="node1" presStyleIdx="1" presStyleCnt="5" custScaleX="108085">
        <dgm:presLayoutVars>
          <dgm:bulletEnabled val="1"/>
        </dgm:presLayoutVars>
      </dgm:prSet>
      <dgm:spPr/>
    </dgm:pt>
    <dgm:pt modelId="{FCE2CF74-CE84-4B79-9C19-54F03AA8EB2D}" type="pres">
      <dgm:prSet presAssocID="{4EC6A70C-BF4F-458B-821D-D66B5D5B9544}" presName="sibTrans" presStyleLbl="sibTrans2D1" presStyleIdx="1" presStyleCnt="4"/>
      <dgm:spPr/>
    </dgm:pt>
    <dgm:pt modelId="{0B2F4DFE-D90E-47AA-9562-F0DB760F7AD7}" type="pres">
      <dgm:prSet presAssocID="{4EC6A70C-BF4F-458B-821D-D66B5D5B9544}" presName="connectorText" presStyleLbl="sibTrans2D1" presStyleIdx="1" presStyleCnt="4"/>
      <dgm:spPr/>
    </dgm:pt>
    <dgm:pt modelId="{ACC28AF7-F5B6-410D-86E3-1E87292246AB}" type="pres">
      <dgm:prSet presAssocID="{A598C4E9-61C4-4A3A-85D3-BDDA3C2E08D5}" presName="node" presStyleLbl="node1" presStyleIdx="2" presStyleCnt="5">
        <dgm:presLayoutVars>
          <dgm:bulletEnabled val="1"/>
        </dgm:presLayoutVars>
      </dgm:prSet>
      <dgm:spPr/>
    </dgm:pt>
    <dgm:pt modelId="{54FE9E84-1AA6-4E7C-8470-203365F57D7F}" type="pres">
      <dgm:prSet presAssocID="{D9600328-7D99-41D5-890A-CB9180F44FC5}" presName="sibTrans" presStyleLbl="sibTrans2D1" presStyleIdx="2" presStyleCnt="4"/>
      <dgm:spPr/>
    </dgm:pt>
    <dgm:pt modelId="{367B7573-39AB-4CFB-9135-A9102DF5CD1E}" type="pres">
      <dgm:prSet presAssocID="{D9600328-7D99-41D5-890A-CB9180F44FC5}" presName="connectorText" presStyleLbl="sibTrans2D1" presStyleIdx="2" presStyleCnt="4"/>
      <dgm:spPr/>
    </dgm:pt>
    <dgm:pt modelId="{B1413E98-3C80-4892-9E06-C54BD9BE7EF4}" type="pres">
      <dgm:prSet presAssocID="{7B5E02CA-4F3B-44BC-A14B-4BCF3D974029}" presName="node" presStyleLbl="node1" presStyleIdx="3" presStyleCnt="5">
        <dgm:presLayoutVars>
          <dgm:bulletEnabled val="1"/>
        </dgm:presLayoutVars>
      </dgm:prSet>
      <dgm:spPr/>
    </dgm:pt>
    <dgm:pt modelId="{500598DE-D1C5-4748-9B57-7EF216A32619}" type="pres">
      <dgm:prSet presAssocID="{2AF8F39B-8CD4-43A1-B9E6-11150867A50E}" presName="sibTrans" presStyleLbl="sibTrans2D1" presStyleIdx="3" presStyleCnt="4"/>
      <dgm:spPr/>
    </dgm:pt>
    <dgm:pt modelId="{07F26C89-1341-4C3A-9D1C-66558D1F11BD}" type="pres">
      <dgm:prSet presAssocID="{2AF8F39B-8CD4-43A1-B9E6-11150867A50E}" presName="connectorText" presStyleLbl="sibTrans2D1" presStyleIdx="3" presStyleCnt="4"/>
      <dgm:spPr/>
    </dgm:pt>
    <dgm:pt modelId="{8E6F99AB-683C-466C-B340-56FEA1455F53}" type="pres">
      <dgm:prSet presAssocID="{D0525F84-F283-40B1-BF29-D6C6AAB347AC}" presName="node" presStyleLbl="node1" presStyleIdx="4" presStyleCnt="5">
        <dgm:presLayoutVars>
          <dgm:bulletEnabled val="1"/>
        </dgm:presLayoutVars>
      </dgm:prSet>
      <dgm:spPr/>
    </dgm:pt>
  </dgm:ptLst>
  <dgm:cxnLst>
    <dgm:cxn modelId="{A9ECA410-D54B-4DD2-B63D-D7117988C10D}" type="presOf" srcId="{86251874-1FD4-4A48-9DB6-965B5B12CCFD}" destId="{E833F92D-04F2-4D63-8F6F-AD5460C7FE67}" srcOrd="0" destOrd="0" presId="urn:microsoft.com/office/officeart/2005/8/layout/process1"/>
    <dgm:cxn modelId="{2F216B26-43BE-44F7-9646-EE901A0E9C6A}" type="presOf" srcId="{10608079-45AB-4A64-A7C3-6D1A143C61E1}" destId="{89B1A07B-6265-4DB5-B0BF-D32AE1925847}" srcOrd="1" destOrd="0" presId="urn:microsoft.com/office/officeart/2005/8/layout/process1"/>
    <dgm:cxn modelId="{DEA7D160-8FEA-48D8-834C-6672A4907E38}" type="presOf" srcId="{A598C4E9-61C4-4A3A-85D3-BDDA3C2E08D5}" destId="{ACC28AF7-F5B6-410D-86E3-1E87292246AB}" srcOrd="0" destOrd="0" presId="urn:microsoft.com/office/officeart/2005/8/layout/process1"/>
    <dgm:cxn modelId="{D9505064-E99E-4AF2-86A2-72E503C156A1}" srcId="{B57536E5-D06F-464E-8C0B-F16F6A18E0CE}" destId="{931BDAA6-C9BC-434E-AF3B-1AD356014E4D}" srcOrd="0" destOrd="0" parTransId="{CF5CFDD8-3C2C-4CE2-80D1-6D026C976824}" sibTransId="{10608079-45AB-4A64-A7C3-6D1A143C61E1}"/>
    <dgm:cxn modelId="{A0D54C66-6D48-4C33-9747-F59559351D57}" srcId="{B57536E5-D06F-464E-8C0B-F16F6A18E0CE}" destId="{A598C4E9-61C4-4A3A-85D3-BDDA3C2E08D5}" srcOrd="2" destOrd="0" parTransId="{E2E16FE0-B3B0-425D-809F-54AF34F02086}" sibTransId="{D9600328-7D99-41D5-890A-CB9180F44FC5}"/>
    <dgm:cxn modelId="{FEF50948-BEE3-4885-82AA-C0394D93BD61}" srcId="{B57536E5-D06F-464E-8C0B-F16F6A18E0CE}" destId="{86251874-1FD4-4A48-9DB6-965B5B12CCFD}" srcOrd="1" destOrd="0" parTransId="{18D18D39-30EE-44A8-8A2E-0CCBB1D555F2}" sibTransId="{4EC6A70C-BF4F-458B-821D-D66B5D5B9544}"/>
    <dgm:cxn modelId="{13820679-9444-4026-9D7B-6E02B334B866}" type="presOf" srcId="{4EC6A70C-BF4F-458B-821D-D66B5D5B9544}" destId="{0B2F4DFE-D90E-47AA-9562-F0DB760F7AD7}" srcOrd="1" destOrd="0" presId="urn:microsoft.com/office/officeart/2005/8/layout/process1"/>
    <dgm:cxn modelId="{76CD6A91-FBF1-4136-B92D-C5FCCBA84333}" type="presOf" srcId="{D0525F84-F283-40B1-BF29-D6C6AAB347AC}" destId="{8E6F99AB-683C-466C-B340-56FEA1455F53}" srcOrd="0" destOrd="0" presId="urn:microsoft.com/office/officeart/2005/8/layout/process1"/>
    <dgm:cxn modelId="{D1908A98-000F-4334-B2D9-31BDAFAFFE50}" type="presOf" srcId="{D9600328-7D99-41D5-890A-CB9180F44FC5}" destId="{54FE9E84-1AA6-4E7C-8470-203365F57D7F}" srcOrd="0" destOrd="0" presId="urn:microsoft.com/office/officeart/2005/8/layout/process1"/>
    <dgm:cxn modelId="{74DA72A3-9409-4FF4-972D-73399BCB5076}" srcId="{B57536E5-D06F-464E-8C0B-F16F6A18E0CE}" destId="{7B5E02CA-4F3B-44BC-A14B-4BCF3D974029}" srcOrd="3" destOrd="0" parTransId="{3E6011B5-EE53-4F23-84C1-D9E50D0C1D7F}" sibTransId="{2AF8F39B-8CD4-43A1-B9E6-11150867A50E}"/>
    <dgm:cxn modelId="{18659DA6-1BAD-47E4-A658-AE89A8629B8D}" type="presOf" srcId="{2AF8F39B-8CD4-43A1-B9E6-11150867A50E}" destId="{07F26C89-1341-4C3A-9D1C-66558D1F11BD}" srcOrd="1" destOrd="0" presId="urn:microsoft.com/office/officeart/2005/8/layout/process1"/>
    <dgm:cxn modelId="{0C0E43AC-C37B-4C55-A5F4-6E3AC2EF9BD1}" type="presOf" srcId="{931BDAA6-C9BC-434E-AF3B-1AD356014E4D}" destId="{73374057-321D-4212-82A1-5D6412FBA710}" srcOrd="0" destOrd="0" presId="urn:microsoft.com/office/officeart/2005/8/layout/process1"/>
    <dgm:cxn modelId="{46B13BC6-2FA9-4463-A401-CD10CDD47511}" type="presOf" srcId="{B57536E5-D06F-464E-8C0B-F16F6A18E0CE}" destId="{1B049FE2-8E47-4103-A0DD-B83040AD62E9}" srcOrd="0" destOrd="0" presId="urn:microsoft.com/office/officeart/2005/8/layout/process1"/>
    <dgm:cxn modelId="{3D2779C9-C3B1-4819-86DB-0A335C0B7287}" type="presOf" srcId="{D9600328-7D99-41D5-890A-CB9180F44FC5}" destId="{367B7573-39AB-4CFB-9135-A9102DF5CD1E}" srcOrd="1" destOrd="0" presId="urn:microsoft.com/office/officeart/2005/8/layout/process1"/>
    <dgm:cxn modelId="{F63BF7D7-97E0-437B-B2A7-C8A8B1126277}" type="presOf" srcId="{10608079-45AB-4A64-A7C3-6D1A143C61E1}" destId="{B3B56096-F7DF-48E1-9682-C9C9B3FC9F01}" srcOrd="0" destOrd="0" presId="urn:microsoft.com/office/officeart/2005/8/layout/process1"/>
    <dgm:cxn modelId="{DF0027DE-82B2-43FC-8B48-14532B9AA34E}" type="presOf" srcId="{2AF8F39B-8CD4-43A1-B9E6-11150867A50E}" destId="{500598DE-D1C5-4748-9B57-7EF216A32619}" srcOrd="0" destOrd="0" presId="urn:microsoft.com/office/officeart/2005/8/layout/process1"/>
    <dgm:cxn modelId="{127F7DE5-87C4-493E-9815-D6CFA5DE745D}" srcId="{B57536E5-D06F-464E-8C0B-F16F6A18E0CE}" destId="{D0525F84-F283-40B1-BF29-D6C6AAB347AC}" srcOrd="4" destOrd="0" parTransId="{52CE384A-7726-4983-8C7F-2789348AC740}" sibTransId="{7018F480-A017-442E-9030-61947C20D4DA}"/>
    <dgm:cxn modelId="{E535F3E5-2054-4F1D-AE4C-78D9E8FDE2CD}" type="presOf" srcId="{4EC6A70C-BF4F-458B-821D-D66B5D5B9544}" destId="{FCE2CF74-CE84-4B79-9C19-54F03AA8EB2D}" srcOrd="0" destOrd="0" presId="urn:microsoft.com/office/officeart/2005/8/layout/process1"/>
    <dgm:cxn modelId="{0EBEB9F1-9CA4-45B7-9D01-B9570B26F595}" type="presOf" srcId="{7B5E02CA-4F3B-44BC-A14B-4BCF3D974029}" destId="{B1413E98-3C80-4892-9E06-C54BD9BE7EF4}" srcOrd="0" destOrd="0" presId="urn:microsoft.com/office/officeart/2005/8/layout/process1"/>
    <dgm:cxn modelId="{B0F2997D-C88E-4DC2-835F-6E593C8A0536}" type="presParOf" srcId="{1B049FE2-8E47-4103-A0DD-B83040AD62E9}" destId="{73374057-321D-4212-82A1-5D6412FBA710}" srcOrd="0" destOrd="0" presId="urn:microsoft.com/office/officeart/2005/8/layout/process1"/>
    <dgm:cxn modelId="{79456C15-EC4E-4A69-AE2E-B4958079B8DE}" type="presParOf" srcId="{1B049FE2-8E47-4103-A0DD-B83040AD62E9}" destId="{B3B56096-F7DF-48E1-9682-C9C9B3FC9F01}" srcOrd="1" destOrd="0" presId="urn:microsoft.com/office/officeart/2005/8/layout/process1"/>
    <dgm:cxn modelId="{2BE51FAE-12EC-4051-9E3B-92BB28886D0A}" type="presParOf" srcId="{B3B56096-F7DF-48E1-9682-C9C9B3FC9F01}" destId="{89B1A07B-6265-4DB5-B0BF-D32AE1925847}" srcOrd="0" destOrd="0" presId="urn:microsoft.com/office/officeart/2005/8/layout/process1"/>
    <dgm:cxn modelId="{324E5D8D-FB58-469C-833B-88F2A99B1880}" type="presParOf" srcId="{1B049FE2-8E47-4103-A0DD-B83040AD62E9}" destId="{E833F92D-04F2-4D63-8F6F-AD5460C7FE67}" srcOrd="2" destOrd="0" presId="urn:microsoft.com/office/officeart/2005/8/layout/process1"/>
    <dgm:cxn modelId="{B330C48C-F4CC-42A9-8591-A4C1BDDCBAAE}" type="presParOf" srcId="{1B049FE2-8E47-4103-A0DD-B83040AD62E9}" destId="{FCE2CF74-CE84-4B79-9C19-54F03AA8EB2D}" srcOrd="3" destOrd="0" presId="urn:microsoft.com/office/officeart/2005/8/layout/process1"/>
    <dgm:cxn modelId="{218EC0D1-DF68-4C7A-8BD9-F2EF7FAF7BAC}" type="presParOf" srcId="{FCE2CF74-CE84-4B79-9C19-54F03AA8EB2D}" destId="{0B2F4DFE-D90E-47AA-9562-F0DB760F7AD7}" srcOrd="0" destOrd="0" presId="urn:microsoft.com/office/officeart/2005/8/layout/process1"/>
    <dgm:cxn modelId="{4A3E98E8-0DFD-440D-BD52-B55AE94C9708}" type="presParOf" srcId="{1B049FE2-8E47-4103-A0DD-B83040AD62E9}" destId="{ACC28AF7-F5B6-410D-86E3-1E87292246AB}" srcOrd="4" destOrd="0" presId="urn:microsoft.com/office/officeart/2005/8/layout/process1"/>
    <dgm:cxn modelId="{1F4D1289-2A8B-47F8-A57C-96102CF8ACF2}" type="presParOf" srcId="{1B049FE2-8E47-4103-A0DD-B83040AD62E9}" destId="{54FE9E84-1AA6-4E7C-8470-203365F57D7F}" srcOrd="5" destOrd="0" presId="urn:microsoft.com/office/officeart/2005/8/layout/process1"/>
    <dgm:cxn modelId="{5C81B502-86F4-4250-8CF4-D99853EEB756}" type="presParOf" srcId="{54FE9E84-1AA6-4E7C-8470-203365F57D7F}" destId="{367B7573-39AB-4CFB-9135-A9102DF5CD1E}" srcOrd="0" destOrd="0" presId="urn:microsoft.com/office/officeart/2005/8/layout/process1"/>
    <dgm:cxn modelId="{FF823DFE-6BA4-4CAD-A101-8BF42A106292}" type="presParOf" srcId="{1B049FE2-8E47-4103-A0DD-B83040AD62E9}" destId="{B1413E98-3C80-4892-9E06-C54BD9BE7EF4}" srcOrd="6" destOrd="0" presId="urn:microsoft.com/office/officeart/2005/8/layout/process1"/>
    <dgm:cxn modelId="{4FE8354B-6EB5-4F54-8DE9-FE23617E46B1}" type="presParOf" srcId="{1B049FE2-8E47-4103-A0DD-B83040AD62E9}" destId="{500598DE-D1C5-4748-9B57-7EF216A32619}" srcOrd="7" destOrd="0" presId="urn:microsoft.com/office/officeart/2005/8/layout/process1"/>
    <dgm:cxn modelId="{616E042A-9D1C-45A1-A762-DDBBCAFF8763}" type="presParOf" srcId="{500598DE-D1C5-4748-9B57-7EF216A32619}" destId="{07F26C89-1341-4C3A-9D1C-66558D1F11BD}" srcOrd="0" destOrd="0" presId="urn:microsoft.com/office/officeart/2005/8/layout/process1"/>
    <dgm:cxn modelId="{3DEFC282-BEF5-42FF-9DCD-2DA2A5DB1EBD}" type="presParOf" srcId="{1B049FE2-8E47-4103-A0DD-B83040AD62E9}" destId="{8E6F99AB-683C-466C-B340-56FEA1455F5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74057-321D-4212-82A1-5D6412FBA710}">
      <dsp:nvSpPr>
        <dsp:cNvPr id="0" name=""/>
        <dsp:cNvSpPr/>
      </dsp:nvSpPr>
      <dsp:spPr>
        <a:xfrm>
          <a:off x="653" y="25674"/>
          <a:ext cx="1254528" cy="7527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1. TWISS</a:t>
          </a:r>
          <a:endParaRPr lang="fr-FR" sz="1400" kern="1200" dirty="0"/>
        </a:p>
      </dsp:txBody>
      <dsp:txXfrm>
        <a:off x="22699" y="47720"/>
        <a:ext cx="1210436" cy="708624"/>
      </dsp:txXfrm>
    </dsp:sp>
    <dsp:sp modelId="{B3B56096-F7DF-48E1-9682-C9C9B3FC9F01}">
      <dsp:nvSpPr>
        <dsp:cNvPr id="0" name=""/>
        <dsp:cNvSpPr/>
      </dsp:nvSpPr>
      <dsp:spPr>
        <a:xfrm>
          <a:off x="1380634" y="246471"/>
          <a:ext cx="265959" cy="3111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/>
        </a:p>
      </dsp:txBody>
      <dsp:txXfrm>
        <a:off x="1380634" y="308695"/>
        <a:ext cx="186171" cy="186674"/>
      </dsp:txXfrm>
    </dsp:sp>
    <dsp:sp modelId="{E833F92D-04F2-4D63-8F6F-AD5460C7FE67}">
      <dsp:nvSpPr>
        <dsp:cNvPr id="0" name=""/>
        <dsp:cNvSpPr/>
      </dsp:nvSpPr>
      <dsp:spPr>
        <a:xfrm>
          <a:off x="1756993" y="25674"/>
          <a:ext cx="1355956" cy="7527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2145799"/>
                <a:satOff val="-12103"/>
                <a:lumOff val="-2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2145799"/>
                <a:satOff val="-12103"/>
                <a:lumOff val="-2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2145799"/>
                <a:satOff val="-12103"/>
                <a:lumOff val="-2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2. MAKETHIN</a:t>
          </a:r>
          <a:endParaRPr lang="fr-FR" sz="1400" kern="1200" dirty="0"/>
        </a:p>
      </dsp:txBody>
      <dsp:txXfrm>
        <a:off x="1779039" y="47720"/>
        <a:ext cx="1311864" cy="708624"/>
      </dsp:txXfrm>
    </dsp:sp>
    <dsp:sp modelId="{FCE2CF74-CE84-4B79-9C19-54F03AA8EB2D}">
      <dsp:nvSpPr>
        <dsp:cNvPr id="0" name=""/>
        <dsp:cNvSpPr/>
      </dsp:nvSpPr>
      <dsp:spPr>
        <a:xfrm>
          <a:off x="3238402" y="246471"/>
          <a:ext cx="265959" cy="3111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2861065"/>
                <a:satOff val="-16138"/>
                <a:lumOff val="-379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2861065"/>
                <a:satOff val="-16138"/>
                <a:lumOff val="-379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2861065"/>
                <a:satOff val="-16138"/>
                <a:lumOff val="-379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/>
        </a:p>
      </dsp:txBody>
      <dsp:txXfrm>
        <a:off x="3238402" y="308695"/>
        <a:ext cx="186171" cy="186674"/>
      </dsp:txXfrm>
    </dsp:sp>
    <dsp:sp modelId="{ACC28AF7-F5B6-410D-86E3-1E87292246AB}">
      <dsp:nvSpPr>
        <dsp:cNvPr id="0" name=""/>
        <dsp:cNvSpPr/>
      </dsp:nvSpPr>
      <dsp:spPr>
        <a:xfrm>
          <a:off x="3614761" y="25674"/>
          <a:ext cx="1254528" cy="7527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4291598"/>
                <a:satOff val="-24207"/>
                <a:lumOff val="-56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4291598"/>
                <a:satOff val="-24207"/>
                <a:lumOff val="-56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4291598"/>
                <a:satOff val="-24207"/>
                <a:lumOff val="-56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3. CYCLE</a:t>
          </a:r>
        </a:p>
      </dsp:txBody>
      <dsp:txXfrm>
        <a:off x="3636807" y="47720"/>
        <a:ext cx="1210436" cy="708624"/>
      </dsp:txXfrm>
    </dsp:sp>
    <dsp:sp modelId="{54FE9E84-1AA6-4E7C-8470-203365F57D7F}">
      <dsp:nvSpPr>
        <dsp:cNvPr id="0" name=""/>
        <dsp:cNvSpPr/>
      </dsp:nvSpPr>
      <dsp:spPr>
        <a:xfrm>
          <a:off x="4994742" y="246471"/>
          <a:ext cx="265959" cy="3111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5722130"/>
                <a:satOff val="-32275"/>
                <a:lumOff val="-75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5722130"/>
                <a:satOff val="-32275"/>
                <a:lumOff val="-75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5722130"/>
                <a:satOff val="-32275"/>
                <a:lumOff val="-75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/>
        </a:p>
      </dsp:txBody>
      <dsp:txXfrm>
        <a:off x="4994742" y="308695"/>
        <a:ext cx="186171" cy="186674"/>
      </dsp:txXfrm>
    </dsp:sp>
    <dsp:sp modelId="{B1413E98-3C80-4892-9E06-C54BD9BE7EF4}">
      <dsp:nvSpPr>
        <dsp:cNvPr id="0" name=""/>
        <dsp:cNvSpPr/>
      </dsp:nvSpPr>
      <dsp:spPr>
        <a:xfrm>
          <a:off x="5371100" y="25674"/>
          <a:ext cx="1254528" cy="7527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6437396"/>
                <a:satOff val="-36310"/>
                <a:lumOff val="-85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6437396"/>
                <a:satOff val="-36310"/>
                <a:lumOff val="-85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6437396"/>
                <a:satOff val="-36310"/>
                <a:lumOff val="-85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4. MATCH</a:t>
          </a:r>
          <a:endParaRPr lang="fr-FR" sz="1400" kern="1200" dirty="0"/>
        </a:p>
      </dsp:txBody>
      <dsp:txXfrm>
        <a:off x="5393146" y="47720"/>
        <a:ext cx="1210436" cy="708624"/>
      </dsp:txXfrm>
    </dsp:sp>
    <dsp:sp modelId="{500598DE-D1C5-4748-9B57-7EF216A32619}">
      <dsp:nvSpPr>
        <dsp:cNvPr id="0" name=""/>
        <dsp:cNvSpPr/>
      </dsp:nvSpPr>
      <dsp:spPr>
        <a:xfrm>
          <a:off x="6751081" y="246471"/>
          <a:ext cx="265959" cy="3111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8583195"/>
                <a:satOff val="-48413"/>
                <a:lumOff val="-1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8583195"/>
                <a:satOff val="-48413"/>
                <a:lumOff val="-1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8583195"/>
                <a:satOff val="-48413"/>
                <a:lumOff val="-1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/>
        </a:p>
      </dsp:txBody>
      <dsp:txXfrm>
        <a:off x="6751081" y="308695"/>
        <a:ext cx="186171" cy="186674"/>
      </dsp:txXfrm>
    </dsp:sp>
    <dsp:sp modelId="{8E6F99AB-683C-466C-B340-56FEA1455F53}">
      <dsp:nvSpPr>
        <dsp:cNvPr id="0" name=""/>
        <dsp:cNvSpPr/>
      </dsp:nvSpPr>
      <dsp:spPr>
        <a:xfrm>
          <a:off x="7127440" y="25674"/>
          <a:ext cx="1254528" cy="7527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8583195"/>
                <a:satOff val="-48413"/>
                <a:lumOff val="-1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8583195"/>
                <a:satOff val="-48413"/>
                <a:lumOff val="-1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8583195"/>
                <a:satOff val="-48413"/>
                <a:lumOff val="-1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5. TRACK</a:t>
          </a:r>
          <a:endParaRPr lang="fr-FR" sz="1400" kern="1200" dirty="0"/>
        </a:p>
      </dsp:txBody>
      <dsp:txXfrm>
        <a:off x="7149486" y="47720"/>
        <a:ext cx="1210436" cy="7086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74057-321D-4212-82A1-5D6412FBA710}">
      <dsp:nvSpPr>
        <dsp:cNvPr id="0" name=""/>
        <dsp:cNvSpPr/>
      </dsp:nvSpPr>
      <dsp:spPr>
        <a:xfrm>
          <a:off x="2771" y="15533"/>
          <a:ext cx="731835" cy="4395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1. TWISS</a:t>
          </a:r>
          <a:endParaRPr lang="fr-FR" sz="1000" kern="1200" dirty="0"/>
        </a:p>
      </dsp:txBody>
      <dsp:txXfrm>
        <a:off x="15644" y="28406"/>
        <a:ext cx="706089" cy="413784"/>
      </dsp:txXfrm>
    </dsp:sp>
    <dsp:sp modelId="{B3B56096-F7DF-48E1-9682-C9C9B3FC9F01}">
      <dsp:nvSpPr>
        <dsp:cNvPr id="0" name=""/>
        <dsp:cNvSpPr/>
      </dsp:nvSpPr>
      <dsp:spPr>
        <a:xfrm>
          <a:off x="807790" y="144550"/>
          <a:ext cx="155149" cy="181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kern="1200"/>
        </a:p>
      </dsp:txBody>
      <dsp:txXfrm>
        <a:off x="807790" y="180849"/>
        <a:ext cx="108604" cy="108897"/>
      </dsp:txXfrm>
    </dsp:sp>
    <dsp:sp modelId="{E833F92D-04F2-4D63-8F6F-AD5460C7FE67}">
      <dsp:nvSpPr>
        <dsp:cNvPr id="0" name=""/>
        <dsp:cNvSpPr/>
      </dsp:nvSpPr>
      <dsp:spPr>
        <a:xfrm>
          <a:off x="1027341" y="15533"/>
          <a:ext cx="791004" cy="4395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2145799"/>
                <a:satOff val="-12103"/>
                <a:lumOff val="-2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2145799"/>
                <a:satOff val="-12103"/>
                <a:lumOff val="-2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2145799"/>
                <a:satOff val="-12103"/>
                <a:lumOff val="-2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2. MAKETHIN</a:t>
          </a:r>
          <a:endParaRPr lang="fr-FR" sz="1000" kern="1200" dirty="0"/>
        </a:p>
      </dsp:txBody>
      <dsp:txXfrm>
        <a:off x="1040214" y="28406"/>
        <a:ext cx="765258" cy="413784"/>
      </dsp:txXfrm>
    </dsp:sp>
    <dsp:sp modelId="{FCE2CF74-CE84-4B79-9C19-54F03AA8EB2D}">
      <dsp:nvSpPr>
        <dsp:cNvPr id="0" name=""/>
        <dsp:cNvSpPr/>
      </dsp:nvSpPr>
      <dsp:spPr>
        <a:xfrm>
          <a:off x="1891529" y="144550"/>
          <a:ext cx="155149" cy="181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2861065"/>
                <a:satOff val="-16138"/>
                <a:lumOff val="-379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2861065"/>
                <a:satOff val="-16138"/>
                <a:lumOff val="-379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2861065"/>
                <a:satOff val="-16138"/>
                <a:lumOff val="-379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kern="1200"/>
        </a:p>
      </dsp:txBody>
      <dsp:txXfrm>
        <a:off x="1891529" y="180849"/>
        <a:ext cx="108604" cy="108897"/>
      </dsp:txXfrm>
    </dsp:sp>
    <dsp:sp modelId="{ACC28AF7-F5B6-410D-86E3-1E87292246AB}">
      <dsp:nvSpPr>
        <dsp:cNvPr id="0" name=""/>
        <dsp:cNvSpPr/>
      </dsp:nvSpPr>
      <dsp:spPr>
        <a:xfrm>
          <a:off x="2111080" y="15533"/>
          <a:ext cx="731835" cy="4395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4291598"/>
                <a:satOff val="-24207"/>
                <a:lumOff val="-56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4291598"/>
                <a:satOff val="-24207"/>
                <a:lumOff val="-56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4291598"/>
                <a:satOff val="-24207"/>
                <a:lumOff val="-56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3. CYCLE</a:t>
          </a:r>
        </a:p>
      </dsp:txBody>
      <dsp:txXfrm>
        <a:off x="2123953" y="28406"/>
        <a:ext cx="706089" cy="413784"/>
      </dsp:txXfrm>
    </dsp:sp>
    <dsp:sp modelId="{54FE9E84-1AA6-4E7C-8470-203365F57D7F}">
      <dsp:nvSpPr>
        <dsp:cNvPr id="0" name=""/>
        <dsp:cNvSpPr/>
      </dsp:nvSpPr>
      <dsp:spPr>
        <a:xfrm>
          <a:off x="2916099" y="144550"/>
          <a:ext cx="155149" cy="181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5722130"/>
                <a:satOff val="-32275"/>
                <a:lumOff val="-75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5722130"/>
                <a:satOff val="-32275"/>
                <a:lumOff val="-75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5722130"/>
                <a:satOff val="-32275"/>
                <a:lumOff val="-75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kern="1200"/>
        </a:p>
      </dsp:txBody>
      <dsp:txXfrm>
        <a:off x="2916099" y="180849"/>
        <a:ext cx="108604" cy="108897"/>
      </dsp:txXfrm>
    </dsp:sp>
    <dsp:sp modelId="{B1413E98-3C80-4892-9E06-C54BD9BE7EF4}">
      <dsp:nvSpPr>
        <dsp:cNvPr id="0" name=""/>
        <dsp:cNvSpPr/>
      </dsp:nvSpPr>
      <dsp:spPr>
        <a:xfrm>
          <a:off x="3135650" y="15533"/>
          <a:ext cx="731835" cy="4395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6437396"/>
                <a:satOff val="-36310"/>
                <a:lumOff val="-85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6437396"/>
                <a:satOff val="-36310"/>
                <a:lumOff val="-85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6437396"/>
                <a:satOff val="-36310"/>
                <a:lumOff val="-85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4. MATCH</a:t>
          </a:r>
          <a:endParaRPr lang="fr-FR" sz="1000" kern="1200" dirty="0"/>
        </a:p>
      </dsp:txBody>
      <dsp:txXfrm>
        <a:off x="3148523" y="28406"/>
        <a:ext cx="706089" cy="413784"/>
      </dsp:txXfrm>
    </dsp:sp>
    <dsp:sp modelId="{500598DE-D1C5-4748-9B57-7EF216A32619}">
      <dsp:nvSpPr>
        <dsp:cNvPr id="0" name=""/>
        <dsp:cNvSpPr/>
      </dsp:nvSpPr>
      <dsp:spPr>
        <a:xfrm>
          <a:off x="3940669" y="144550"/>
          <a:ext cx="155149" cy="181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8583195"/>
                <a:satOff val="-48413"/>
                <a:lumOff val="-1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8583195"/>
                <a:satOff val="-48413"/>
                <a:lumOff val="-1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8583195"/>
                <a:satOff val="-48413"/>
                <a:lumOff val="-1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kern="1200"/>
        </a:p>
      </dsp:txBody>
      <dsp:txXfrm>
        <a:off x="3940669" y="180849"/>
        <a:ext cx="108604" cy="108897"/>
      </dsp:txXfrm>
    </dsp:sp>
    <dsp:sp modelId="{8E6F99AB-683C-466C-B340-56FEA1455F53}">
      <dsp:nvSpPr>
        <dsp:cNvPr id="0" name=""/>
        <dsp:cNvSpPr/>
      </dsp:nvSpPr>
      <dsp:spPr>
        <a:xfrm>
          <a:off x="4160219" y="15533"/>
          <a:ext cx="731835" cy="4395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8583195"/>
                <a:satOff val="-48413"/>
                <a:lumOff val="-1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8583195"/>
                <a:satOff val="-48413"/>
                <a:lumOff val="-1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8583195"/>
                <a:satOff val="-48413"/>
                <a:lumOff val="-1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5. TRACK</a:t>
          </a:r>
          <a:endParaRPr lang="fr-FR" sz="1000" kern="1200" dirty="0"/>
        </a:p>
      </dsp:txBody>
      <dsp:txXfrm>
        <a:off x="4173092" y="28406"/>
        <a:ext cx="706089" cy="413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03.12.2021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dico.cern.ch/event/1085318/contributions/4582721/subcontributions/356828/attachments/2355530/4019844/Code%20Comparison%20and%20Lattice%20Models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event/1085318/contributions/4582685/subcontributions/356825/attachments/2354694/4018268/FCC_collaboration_Nov2021.pdf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https://indico.cern.ch/event/1085318/contributions/4582721/subcontributions/356826/attachments/2355519/4019785/2021-11-30_FCCOpticsRepo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MAD-X SIMULATIONS OF VIBRATIONS IN THE MDI REGION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600" y="3206636"/>
            <a:ext cx="7200800" cy="1597361"/>
          </a:xfrm>
        </p:spPr>
        <p:txBody>
          <a:bodyPr/>
          <a:lstStyle/>
          <a:p>
            <a:r>
              <a:rPr lang="fr-FR" sz="1600" dirty="0"/>
              <a:t>B. Aimard, G. </a:t>
            </a:r>
            <a:r>
              <a:rPr lang="fr-FR" sz="1600" dirty="0" err="1"/>
              <a:t>Balik</a:t>
            </a:r>
            <a:r>
              <a:rPr lang="fr-FR" sz="1600" dirty="0"/>
              <a:t>, L. Brunetti, J.P. Baud, A. Dominjon,  S. Grabon,             G. </a:t>
            </a:r>
            <a:r>
              <a:rPr lang="fr-FR" sz="1600" dirty="0" err="1"/>
              <a:t>Lamanna</a:t>
            </a:r>
            <a:r>
              <a:rPr lang="fr-FR" sz="1600" dirty="0"/>
              <a:t>, </a:t>
            </a:r>
            <a:r>
              <a:rPr lang="fr-FR" sz="1600" u="sng" dirty="0"/>
              <a:t>E. </a:t>
            </a:r>
            <a:r>
              <a:rPr lang="fr-FR" sz="1600" u="sng" dirty="0" err="1"/>
              <a:t>Montbarbon</a:t>
            </a:r>
            <a:r>
              <a:rPr lang="fr-FR" sz="1600" dirty="0"/>
              <a:t>, F. Poirier</a:t>
            </a:r>
          </a:p>
          <a:p>
            <a:endParaRPr lang="fr-FR" sz="1600" dirty="0"/>
          </a:p>
          <a:p>
            <a:r>
              <a:rPr lang="fr-FR" sz="1600" dirty="0"/>
              <a:t>LAPP, IN2P3, CNRS</a:t>
            </a:r>
          </a:p>
          <a:p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FCC IS WP2 Workshop</a:t>
            </a:r>
          </a:p>
          <a:p>
            <a:endParaRPr lang="fr-FR" sz="1600" dirty="0"/>
          </a:p>
          <a:p>
            <a:r>
              <a:rPr lang="fr-FR" sz="1600" dirty="0"/>
              <a:t>Friday, the 3</a:t>
            </a:r>
            <a:r>
              <a:rPr lang="fr-FR" sz="1600" baseline="30000" dirty="0"/>
              <a:t>rd</a:t>
            </a:r>
            <a:r>
              <a:rPr lang="fr-FR" sz="1600" dirty="0"/>
              <a:t> of </a:t>
            </a:r>
            <a:r>
              <a:rPr lang="fr-FR" sz="1600" dirty="0" err="1"/>
              <a:t>December</a:t>
            </a:r>
            <a:r>
              <a:rPr lang="fr-FR" sz="1600" dirty="0"/>
              <a:t> 2021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E9C8C9B-000C-417B-9027-B912FC69ED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FCAB5B-5C61-497A-9F83-47E0AAFB5E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035" y="979833"/>
            <a:ext cx="4023000" cy="212558"/>
          </a:xfrm>
        </p:spPr>
        <p:txBody>
          <a:bodyPr/>
          <a:lstStyle/>
          <a:p>
            <a:r>
              <a:rPr lang="fr-FR" dirty="0" err="1"/>
              <a:t>Related</a:t>
            </a:r>
            <a:r>
              <a:rPr lang="fr-FR" dirty="0"/>
              <a:t> </a:t>
            </a:r>
            <a:r>
              <a:rPr lang="fr-FR" dirty="0" err="1"/>
              <a:t>optics</a:t>
            </a:r>
            <a:r>
              <a:rPr lang="fr-FR" dirty="0"/>
              <a:t> simulations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ECE393E-B094-47CB-B9C4-FC24D599D8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92391"/>
            <a:ext cx="8263350" cy="3827631"/>
          </a:xfrm>
        </p:spPr>
        <p:txBody>
          <a:bodyPr/>
          <a:lstStyle/>
          <a:p>
            <a:pPr algn="just"/>
            <a:r>
              <a:rPr lang="fr-FR" i="1" dirty="0" err="1"/>
              <a:t>Correlation</a:t>
            </a:r>
            <a:r>
              <a:rPr lang="fr-FR" i="1" dirty="0"/>
              <a:t> of vibration and </a:t>
            </a:r>
            <a:r>
              <a:rPr lang="fr-FR" i="1" dirty="0" err="1"/>
              <a:t>luminosity</a:t>
            </a:r>
            <a:r>
              <a:rPr lang="fr-FR" i="1" dirty="0"/>
              <a:t> </a:t>
            </a:r>
            <a:r>
              <a:rPr lang="fr-FR" i="1" dirty="0" err="1"/>
              <a:t>measurements</a:t>
            </a:r>
            <a:r>
              <a:rPr lang="fr-FR" i="1" dirty="0"/>
              <a:t> </a:t>
            </a:r>
            <a:r>
              <a:rPr lang="fr-FR" dirty="0"/>
              <a:t>(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Laurent’s</a:t>
            </a:r>
            <a:r>
              <a:rPr lang="fr-FR" dirty="0"/>
              <a:t> talk):</a:t>
            </a:r>
          </a:p>
          <a:p>
            <a:pPr algn="just"/>
            <a:endParaRPr lang="fr-FR" i="1" dirty="0"/>
          </a:p>
          <a:p>
            <a:pPr algn="just"/>
            <a:endParaRPr lang="fr-FR" i="1" dirty="0"/>
          </a:p>
          <a:p>
            <a:pPr algn="just"/>
            <a:endParaRPr lang="fr-FR" i="1" dirty="0"/>
          </a:p>
          <a:p>
            <a:pPr algn="just"/>
            <a:endParaRPr lang="fr-FR" i="1" dirty="0"/>
          </a:p>
          <a:p>
            <a:pPr algn="just"/>
            <a:endParaRPr lang="fr-FR" i="1" dirty="0"/>
          </a:p>
          <a:p>
            <a:pPr algn="just"/>
            <a:endParaRPr lang="fr-FR" i="1" dirty="0"/>
          </a:p>
          <a:p>
            <a:pPr algn="just"/>
            <a:endParaRPr lang="fr-FR" i="1" dirty="0"/>
          </a:p>
          <a:p>
            <a:pPr algn="just"/>
            <a:r>
              <a:rPr lang="fr-FR" i="1" dirty="0" err="1"/>
              <a:t>Ongoing</a:t>
            </a:r>
            <a:r>
              <a:rPr lang="fr-FR" i="1" dirty="0"/>
              <a:t> </a:t>
            </a:r>
            <a:r>
              <a:rPr lang="fr-FR" i="1" dirty="0" err="1"/>
              <a:t>work</a:t>
            </a:r>
            <a:r>
              <a:rPr lang="fr-FR" i="1" dirty="0"/>
              <a:t>: </a:t>
            </a:r>
            <a:r>
              <a:rPr lang="fr-FR" dirty="0" err="1"/>
              <a:t>perform</a:t>
            </a:r>
            <a:r>
              <a:rPr lang="fr-FR" dirty="0"/>
              <a:t> </a:t>
            </a:r>
            <a:r>
              <a:rPr lang="fr-FR" dirty="0" err="1"/>
              <a:t>optics</a:t>
            </a:r>
            <a:r>
              <a:rPr lang="fr-FR" dirty="0"/>
              <a:t> simulations to </a:t>
            </a:r>
            <a:r>
              <a:rPr lang="fr-FR" dirty="0" err="1"/>
              <a:t>make</a:t>
            </a:r>
            <a:r>
              <a:rPr lang="fr-FR" dirty="0"/>
              <a:t> the </a:t>
            </a:r>
            <a:r>
              <a:rPr lang="fr-FR" dirty="0" err="1"/>
              <a:t>comparison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measurements</a:t>
            </a: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err="1"/>
              <a:t>Induce</a:t>
            </a:r>
            <a:r>
              <a:rPr lang="fr-FR" dirty="0"/>
              <a:t> vibrations of the cryostats in the simulations: PSD </a:t>
            </a:r>
            <a:r>
              <a:rPr lang="fr-FR" dirty="0" err="1"/>
              <a:t>displacement</a:t>
            </a:r>
            <a:r>
              <a:rPr lang="fr-FR" dirty="0"/>
              <a:t> </a:t>
            </a:r>
            <a:r>
              <a:rPr lang="fr-FR" dirty="0" err="1"/>
              <a:t>measured</a:t>
            </a: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err="1"/>
              <a:t>Evaluate</a:t>
            </a:r>
            <a:r>
              <a:rPr lang="fr-FR" dirty="0"/>
              <a:t> </a:t>
            </a:r>
            <a:r>
              <a:rPr lang="fr-FR" dirty="0" err="1"/>
              <a:t>luminosity</a:t>
            </a:r>
            <a:r>
              <a:rPr lang="fr-FR" dirty="0"/>
              <a:t> </a:t>
            </a:r>
            <a:r>
              <a:rPr lang="fr-FR" dirty="0" err="1"/>
              <a:t>losses</a:t>
            </a:r>
            <a:endParaRPr lang="fr-FR" dirty="0"/>
          </a:p>
          <a:p>
            <a:pPr algn="just"/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Work </a:t>
            </a:r>
            <a:r>
              <a:rPr lang="fr-FR" dirty="0" err="1"/>
              <a:t>performed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SAD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err="1"/>
              <a:t>Possibility</a:t>
            </a:r>
            <a:r>
              <a:rPr lang="fr-FR" dirty="0"/>
              <a:t> to compare </a:t>
            </a:r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MAD-X </a:t>
            </a:r>
            <a:r>
              <a:rPr lang="fr-FR" dirty="0" err="1"/>
              <a:t>when</a:t>
            </a:r>
            <a:r>
              <a:rPr lang="fr-FR" dirty="0"/>
              <a:t> SAD/MAD-X </a:t>
            </a:r>
            <a:r>
              <a:rPr lang="fr-FR" dirty="0" err="1"/>
              <a:t>converter</a:t>
            </a:r>
            <a:r>
              <a:rPr lang="fr-FR" dirty="0"/>
              <a:t> </a:t>
            </a:r>
            <a:r>
              <a:rPr lang="fr-FR" dirty="0" err="1"/>
              <a:t>available</a:t>
            </a:r>
            <a:endParaRPr lang="fr-FR" dirty="0"/>
          </a:p>
          <a:p>
            <a:pPr algn="just"/>
            <a:r>
              <a:rPr lang="fr-FR" dirty="0"/>
              <a:t>     (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>
                <a:hlinkClick r:id="rId2"/>
              </a:rPr>
              <a:t>Leon’s</a:t>
            </a:r>
            <a:r>
              <a:rPr lang="fr-FR" dirty="0">
                <a:hlinkClick r:id="rId2"/>
              </a:rPr>
              <a:t> talk</a:t>
            </a:r>
            <a:r>
              <a:rPr lang="fr-FR" dirty="0"/>
              <a:t>)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6E83C10-CBE5-48CD-BD94-F332FB313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Work on </a:t>
            </a:r>
            <a:r>
              <a:rPr lang="fr-FR" dirty="0" err="1"/>
              <a:t>SuperKEKB</a:t>
            </a:r>
            <a:endParaRPr lang="fr-FR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8E625278-C52D-48A6-A59D-6B44D4FB6758}"/>
              </a:ext>
            </a:extLst>
          </p:cNvPr>
          <p:cNvGrpSpPr/>
          <p:nvPr/>
        </p:nvGrpSpPr>
        <p:grpSpPr>
          <a:xfrm>
            <a:off x="611560" y="1594424"/>
            <a:ext cx="4834186" cy="1684414"/>
            <a:chOff x="611560" y="1872298"/>
            <a:chExt cx="4834186" cy="1684414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42A12031-1AF4-4093-A365-A9D0B99D9A87}"/>
                </a:ext>
              </a:extLst>
            </p:cNvPr>
            <p:cNvGrpSpPr/>
            <p:nvPr/>
          </p:nvGrpSpPr>
          <p:grpSpPr>
            <a:xfrm>
              <a:off x="611560" y="1872298"/>
              <a:ext cx="4834186" cy="1663464"/>
              <a:chOff x="4037866" y="1323341"/>
              <a:chExt cx="4834186" cy="1663464"/>
            </a:xfrm>
          </p:grpSpPr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A3BAA455-8ADE-464E-8CA1-2A2DC684CB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37866" y="1323341"/>
                <a:ext cx="4707434" cy="1499146"/>
              </a:xfrm>
              <a:prstGeom prst="rect">
                <a:avLst/>
              </a:prstGeom>
            </p:spPr>
          </p:pic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A8764466-DC4D-4B89-AC8E-152812FEE1DF}"/>
                  </a:ext>
                </a:extLst>
              </p:cNvPr>
              <p:cNvSpPr txBox="1"/>
              <p:nvPr/>
            </p:nvSpPr>
            <p:spPr>
              <a:xfrm>
                <a:off x="4122900" y="2725195"/>
                <a:ext cx="4212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10</a:t>
                </a:r>
                <a:endParaRPr lang="fr-FR" sz="1050" dirty="0"/>
              </a:p>
            </p:txBody>
          </p:sp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780D1274-C15C-457B-9F7B-0C7E37495184}"/>
                  </a:ext>
                </a:extLst>
              </p:cNvPr>
              <p:cNvSpPr txBox="1"/>
              <p:nvPr/>
            </p:nvSpPr>
            <p:spPr>
              <a:xfrm>
                <a:off x="6848372" y="2709806"/>
                <a:ext cx="4212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20</a:t>
                </a:r>
                <a:endParaRPr lang="fr-FR" sz="1050" dirty="0"/>
              </a:p>
            </p:txBody>
          </p:sp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765AEA5D-576B-47F9-AAAC-BB17FDA04017}"/>
                  </a:ext>
                </a:extLst>
              </p:cNvPr>
              <p:cNvSpPr txBox="1"/>
              <p:nvPr/>
            </p:nvSpPr>
            <p:spPr>
              <a:xfrm>
                <a:off x="8450836" y="2720705"/>
                <a:ext cx="4212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30</a:t>
                </a:r>
                <a:endParaRPr lang="fr-FR" sz="1050" dirty="0"/>
              </a:p>
            </p:txBody>
          </p:sp>
        </p:grp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907FC560-9E87-4DB6-90AE-D4A37DD97933}"/>
                </a:ext>
              </a:extLst>
            </p:cNvPr>
            <p:cNvSpPr txBox="1"/>
            <p:nvPr/>
          </p:nvSpPr>
          <p:spPr>
            <a:xfrm>
              <a:off x="2025334" y="3295102"/>
              <a:ext cx="131235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Frequency (Hz)</a:t>
              </a:r>
              <a:endParaRPr lang="fr-FR" sz="1050" dirty="0"/>
            </a:p>
          </p:txBody>
        </p:sp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E1B998F9-4163-4632-83CD-7959DD5F3A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52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EAFF453-178F-49DB-9A87-358F0233AD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0C9CBD-496F-46B7-B9E1-BAD6B66D76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538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i="1" dirty="0"/>
              <a:t>Conclusions: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Ongoing work to define properly vibrations in MAD-X (PSD)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Integration of mechanical design in optics simulations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Complementary study to misalignments results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Parallel made with </a:t>
            </a:r>
            <a:r>
              <a:rPr lang="en-US" dirty="0" err="1"/>
              <a:t>SuperKEKB</a:t>
            </a:r>
            <a:r>
              <a:rPr lang="en-US" dirty="0"/>
              <a:t> vibrations studies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Gradually complexify vibrations simulations in MAD-X for MDI studies with the add of mechanical specifications          check criticality of vibrations in FCC-</a:t>
            </a:r>
            <a:r>
              <a:rPr lang="en-US" dirty="0" err="1"/>
              <a:t>ee</a:t>
            </a:r>
            <a:endParaRPr lang="en-US" dirty="0"/>
          </a:p>
          <a:p>
            <a:endParaRPr lang="en-US" i="1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09CD67A-B8F2-453E-91F3-B353F467D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r>
              <a:rPr lang="fr-FR" dirty="0"/>
              <a:t> and perspectives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655D87B-524B-4F92-A334-D6AB10766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3F44E8AD-A33F-4B7B-9ED1-777F2B542199}"/>
              </a:ext>
            </a:extLst>
          </p:cNvPr>
          <p:cNvSpPr/>
          <p:nvPr/>
        </p:nvSpPr>
        <p:spPr>
          <a:xfrm>
            <a:off x="3203848" y="3545611"/>
            <a:ext cx="360040" cy="21602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170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2F81766-1F31-45CF-9E58-229A41F17E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93116D-6305-4000-BD2B-75B33849E1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217194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Lots of things to do before getting and presenting numerical results…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i="1" dirty="0"/>
              <a:t>Long-term perspectives: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Integrate mechanical transfer functions in the definitions of beam elements misalignments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Consider RF and Radiation (6D problem)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Test global and local corrections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Inclusion of previous misalignments and correction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Consideration of both e</a:t>
            </a:r>
            <a:r>
              <a:rPr lang="en-US" baseline="30000" dirty="0"/>
              <a:t>+</a:t>
            </a:r>
            <a:r>
              <a:rPr lang="en-US" dirty="0"/>
              <a:t> and e</a:t>
            </a:r>
            <a:r>
              <a:rPr lang="en-US" baseline="30000" dirty="0"/>
              <a:t>-</a:t>
            </a:r>
            <a:r>
              <a:rPr lang="en-US" dirty="0"/>
              <a:t> beams (2 different beam pipes)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  <a:p>
            <a:pPr marL="0" lvl="1" indent="0" algn="just">
              <a:spcBef>
                <a:spcPts val="600"/>
              </a:spcBef>
              <a:buNone/>
            </a:pPr>
            <a:r>
              <a:rPr lang="en-US" dirty="0"/>
              <a:t>Many thanks to: M. Boscolo, T. Charles, M. Hofer, G. Roy, L. Van Riesen-Haupt, F. Zimmermann</a:t>
            </a:r>
          </a:p>
          <a:p>
            <a:endParaRPr lang="fr-FR" dirty="0"/>
          </a:p>
        </p:txBody>
      </p:sp>
      <p:sp>
        <p:nvSpPr>
          <p:cNvPr id="7" name="Titre 4">
            <a:extLst>
              <a:ext uri="{FF2B5EF4-FFF2-40B4-BE49-F238E27FC236}">
                <a16:creationId xmlns:a16="http://schemas.microsoft.com/office/drawing/2014/main" id="{6157CDA4-28E9-4C88-86F8-E6ADC4E2D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577850"/>
            <a:ext cx="8262937" cy="803275"/>
          </a:xfrm>
        </p:spPr>
        <p:txBody>
          <a:bodyPr/>
          <a:lstStyle/>
          <a:p>
            <a:r>
              <a:rPr lang="fr-FR" dirty="0" err="1"/>
              <a:t>Summary</a:t>
            </a:r>
            <a:r>
              <a:rPr lang="fr-FR" dirty="0"/>
              <a:t> and perspectives</a:t>
            </a:r>
          </a:p>
        </p:txBody>
      </p:sp>
    </p:spTree>
    <p:extLst>
      <p:ext uri="{BB962C8B-B14F-4D97-AF65-F5344CB8AC3E}">
        <p14:creationId xmlns:p14="http://schemas.microsoft.com/office/powerpoint/2010/main" val="3191550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attention!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E03BFF-95BF-4C44-B5C4-C9DAA14A2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3F91392-5DB2-4230-B165-A53B8F4D98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ED04661-06DF-4D0D-9237-4CD5D20197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fr-FR" dirty="0" err="1"/>
              <a:t>Context</a:t>
            </a:r>
            <a:r>
              <a:rPr lang="fr-FR" dirty="0"/>
              <a:t> of vibrations </a:t>
            </a:r>
            <a:r>
              <a:rPr lang="fr-FR" dirty="0" err="1"/>
              <a:t>studies</a:t>
            </a:r>
            <a:endParaRPr lang="fr-FR" dirty="0"/>
          </a:p>
          <a:p>
            <a:pPr marL="683100" lvl="1" indent="-342900">
              <a:buAutoNum type="arabicPeriod"/>
            </a:pPr>
            <a:r>
              <a:rPr lang="fr-FR" dirty="0"/>
              <a:t>Objectives</a:t>
            </a:r>
          </a:p>
          <a:p>
            <a:pPr marL="683100" lvl="1" indent="-342900">
              <a:buAutoNum type="arabicPeriod"/>
            </a:pPr>
            <a:r>
              <a:rPr lang="fr-FR" dirty="0"/>
              <a:t>Tools</a:t>
            </a:r>
          </a:p>
          <a:p>
            <a:pPr marL="683100" lvl="1" indent="-342900">
              <a:buAutoNum type="arabicPeriod"/>
            </a:pPr>
            <a:r>
              <a:rPr lang="fr-FR" dirty="0"/>
              <a:t>Challenges</a:t>
            </a:r>
          </a:p>
          <a:p>
            <a:pPr lvl="1" indent="0">
              <a:buNone/>
            </a:pPr>
            <a:endParaRPr lang="fr-FR" dirty="0"/>
          </a:p>
          <a:p>
            <a:pPr marL="342900" indent="-342900">
              <a:buAutoNum type="arabicPeriod"/>
            </a:pPr>
            <a:r>
              <a:rPr lang="fr-FR" dirty="0"/>
              <a:t>First </a:t>
            </a:r>
            <a:r>
              <a:rPr lang="fr-FR" dirty="0" err="1"/>
              <a:t>works</a:t>
            </a:r>
            <a:endParaRPr lang="fr-FR" dirty="0"/>
          </a:p>
          <a:p>
            <a:pPr marL="342900" indent="-342900">
              <a:buAutoNum type="arabicPeriod"/>
            </a:pPr>
            <a:endParaRPr lang="fr-FR" dirty="0"/>
          </a:p>
          <a:p>
            <a:pPr marL="342900" indent="-342900">
              <a:buAutoNum type="arabicPeriod"/>
            </a:pPr>
            <a:r>
              <a:rPr lang="fr-FR" dirty="0"/>
              <a:t>New </a:t>
            </a:r>
            <a:r>
              <a:rPr lang="fr-FR" dirty="0" err="1"/>
              <a:t>procedure</a:t>
            </a:r>
            <a:r>
              <a:rPr lang="fr-FR" dirty="0"/>
              <a:t>: </a:t>
            </a:r>
            <a:r>
              <a:rPr lang="fr-FR" dirty="0" err="1"/>
              <a:t>methodology</a:t>
            </a:r>
            <a:endParaRPr lang="fr-FR" dirty="0"/>
          </a:p>
          <a:p>
            <a:pPr marL="342900" indent="-342900">
              <a:buAutoNum type="arabicPeriod"/>
            </a:pPr>
            <a:endParaRPr lang="fr-FR" dirty="0"/>
          </a:p>
          <a:p>
            <a:pPr marL="342900" indent="-342900">
              <a:buAutoNum type="arabicPeriod"/>
            </a:pPr>
            <a:r>
              <a:rPr lang="fr-FR" dirty="0"/>
              <a:t>Conclusions and perspectives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3FCDAF9-480C-4CAF-900E-AEC1EFAD2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Table of contents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D4C4B27-72BF-4080-A81D-0534184F8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779662"/>
            <a:ext cx="3520057" cy="1686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501D3E5-4E26-42C8-9E23-E7EA754AD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76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B53810C-27F4-4037-84B1-F8E7F1D1AE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99905AD-288A-4DAE-B0B5-FD27061E6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7944" y="577800"/>
            <a:ext cx="4638206" cy="804066"/>
          </a:xfrm>
        </p:spPr>
        <p:txBody>
          <a:bodyPr/>
          <a:lstStyle/>
          <a:p>
            <a:r>
              <a:rPr lang="fr-FR" dirty="0"/>
              <a:t>FCC-</a:t>
            </a:r>
            <a:r>
              <a:rPr lang="fr-FR" dirty="0" err="1"/>
              <a:t>ee</a:t>
            </a:r>
            <a:r>
              <a:rPr lang="fr-FR" dirty="0"/>
              <a:t> vibrations </a:t>
            </a:r>
            <a:r>
              <a:rPr lang="fr-FR" dirty="0" err="1"/>
              <a:t>studies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265861-9B13-4646-B9E7-9C6F6465B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77800"/>
            <a:ext cx="6103348" cy="44928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3F92BE6-2341-4F82-91A6-C0C97C6C67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7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0289E8-5276-4047-A542-ED8F4BDD19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92604F-EE9F-4BA4-9356-8C0302DD9C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377672" cy="352839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fr-FR" i="1" dirty="0"/>
              <a:t>Objectives: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Vibrations study in the MDI region: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dynamical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misalignments study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Complementary study to the performed misalignments study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(see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Tessa Charles presentation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25950" lvl="1" indent="-285750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Difference with integration of static mechanics, with an alignment system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Integrate dynamics beam optics with the mechanical design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Tools:</a:t>
            </a:r>
          </a:p>
          <a:p>
            <a:pPr lvl="1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Optics simulation with MAD-X (5.07.00)</a:t>
            </a:r>
          </a:p>
          <a:p>
            <a:pPr lvl="1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 lattice considered</a:t>
            </a:r>
          </a:p>
          <a:p>
            <a:pPr lvl="1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Latest layout used (09/2021)*,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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91 km long</a:t>
            </a:r>
          </a:p>
          <a:p>
            <a:pPr lvl="1" indent="0" algn="just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i="1" dirty="0"/>
          </a:p>
          <a:p>
            <a:pPr algn="just"/>
            <a:endParaRPr lang="fr-FR" dirty="0"/>
          </a:p>
          <a:p>
            <a:pPr algn="just"/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D75F9F59-DA73-4EBF-B1AC-9A1A5EA0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graphicFrame>
        <p:nvGraphicFramePr>
          <p:cNvPr id="9" name="Table 17">
            <a:extLst>
              <a:ext uri="{FF2B5EF4-FFF2-40B4-BE49-F238E27FC236}">
                <a16:creationId xmlns:a16="http://schemas.microsoft.com/office/drawing/2014/main" id="{3228CF17-CB13-4287-A0EF-13CF5162EC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689768"/>
              </p:ext>
            </p:extLst>
          </p:nvPr>
        </p:nvGraphicFramePr>
        <p:xfrm>
          <a:off x="4932040" y="3606797"/>
          <a:ext cx="4032448" cy="115630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7246573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413815819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84089518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505934072"/>
                    </a:ext>
                  </a:extLst>
                </a:gridCol>
              </a:tblGrid>
              <a:tr h="266494">
                <a:tc>
                  <a:txBody>
                    <a:bodyPr/>
                    <a:lstStyle/>
                    <a:p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Z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H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ttbar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093722"/>
                  </a:ext>
                </a:extLst>
              </a:tr>
              <a:tr h="333349">
                <a:tc>
                  <a:txBody>
                    <a:bodyPr/>
                    <a:lstStyle/>
                    <a:p>
                      <a:r>
                        <a:rPr lang="en-GB" sz="1200" dirty="0" err="1"/>
                        <a:t>Energie</a:t>
                      </a:r>
                      <a:r>
                        <a:rPr lang="en-GB" sz="1200" dirty="0"/>
                        <a:t> (GeV)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45,6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80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120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175 | 182,5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494">
                <a:tc>
                  <a:txBody>
                    <a:bodyPr/>
                    <a:lstStyle/>
                    <a:p>
                      <a:r>
                        <a:rPr lang="mr-IN" sz="1200" kern="1200" dirty="0" err="1">
                          <a:effectLst/>
                        </a:rPr>
                        <a:t>σ</a:t>
                      </a:r>
                      <a:r>
                        <a:rPr lang="mr-IN" sz="1200" kern="1200" baseline="-25000" dirty="0" err="1">
                          <a:effectLst/>
                        </a:rPr>
                        <a:t>x</a:t>
                      </a:r>
                      <a:r>
                        <a:rPr lang="en-US" sz="1200" kern="1200" dirty="0">
                          <a:effectLst/>
                        </a:rPr>
                        <a:t>(IP) (</a:t>
                      </a:r>
                      <a:r>
                        <a:rPr lang="el-GR" sz="1200" kern="1200" dirty="0" err="1">
                          <a:effectLst/>
                        </a:rPr>
                        <a:t>μm</a:t>
                      </a:r>
                      <a:r>
                        <a:rPr lang="en-US" sz="1200" kern="1200" dirty="0">
                          <a:effectLst/>
                        </a:rPr>
                        <a:t>)</a:t>
                      </a:r>
                      <a:endParaRPr lang="mr-IN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effectLst/>
                        </a:rPr>
                        <a:t>6,4</a:t>
                      </a:r>
                      <a:endParaRPr lang="hr-HR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effectLst/>
                        </a:rPr>
                        <a:t>13</a:t>
                      </a:r>
                      <a:endParaRPr lang="hr-HR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effectLst/>
                        </a:rPr>
                        <a:t>13,7</a:t>
                      </a:r>
                      <a:endParaRPr lang="hr-HR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effectLst/>
                        </a:rPr>
                        <a:t>36,7 | 38,2</a:t>
                      </a:r>
                      <a:endParaRPr lang="hr-HR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200" kern="1200" dirty="0" err="1">
                          <a:effectLst/>
                        </a:rPr>
                        <a:t>σ</a:t>
                      </a:r>
                      <a:r>
                        <a:rPr lang="en-US" sz="1200" kern="1200" baseline="-25000" dirty="0">
                          <a:effectLst/>
                        </a:rPr>
                        <a:t>y</a:t>
                      </a:r>
                      <a:r>
                        <a:rPr lang="en-US" sz="1200" kern="1200" dirty="0">
                          <a:effectLst/>
                        </a:rPr>
                        <a:t>(IP) (nm)</a:t>
                      </a:r>
                      <a:endParaRPr lang="mr-IN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28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41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36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66 | 68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FFE3EFF6-1E81-447B-B52B-3423B4E70FC5}"/>
              </a:ext>
            </a:extLst>
          </p:cNvPr>
          <p:cNvSpPr txBox="1"/>
          <p:nvPr/>
        </p:nvSpPr>
        <p:spPr>
          <a:xfrm>
            <a:off x="5653837" y="4773801"/>
            <a:ext cx="24246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CDR values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832CBB-D2BF-4FBB-BE09-A07A83153C9D}"/>
              </a:ext>
            </a:extLst>
          </p:cNvPr>
          <p:cNvSpPr/>
          <p:nvPr/>
        </p:nvSpPr>
        <p:spPr>
          <a:xfrm>
            <a:off x="6085885" y="3606797"/>
            <a:ext cx="792088" cy="1156309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5EF2B63-2FB1-460F-ABC5-E738A35B6EEB}"/>
              </a:ext>
            </a:extLst>
          </p:cNvPr>
          <p:cNvSpPr txBox="1"/>
          <p:nvPr/>
        </p:nvSpPr>
        <p:spPr>
          <a:xfrm>
            <a:off x="755576" y="4318260"/>
            <a:ext cx="1127384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*PA31-1.0</a:t>
            </a:r>
            <a:endParaRPr lang="fr-FR" sz="16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25C80E3-B98C-403B-827E-6A9CDE61F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375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066FA5F-E60F-4DB9-90B6-47D46DF00B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4C5A20A-DB33-44E4-9584-1B21FE12BD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289202"/>
          </a:xfrm>
        </p:spPr>
        <p:txBody>
          <a:bodyPr/>
          <a:lstStyle/>
          <a:p>
            <a:pPr algn="just">
              <a:spcBef>
                <a:spcPts val="600"/>
              </a:spcBef>
            </a:pP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3 requirements to perform the vibrations study in the MDI region:</a:t>
            </a:r>
          </a:p>
          <a:p>
            <a:pPr marL="0" lvl="1" indent="0" algn="just">
              <a:spcBef>
                <a:spcPts val="600"/>
              </a:spcBef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1.    Magnets misalignments: representation of ground motion and/or cultural noise</a:t>
            </a:r>
          </a:p>
          <a:p>
            <a:pPr marL="0" lvl="1" indent="0" algn="just">
              <a:spcBef>
                <a:spcPts val="600"/>
              </a:spcBef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2.    Iterative simulations:</a:t>
            </a:r>
          </a:p>
          <a:p>
            <a:pPr lvl="2" algn="just"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Reloaded lattice at each tour of the accelerator with the injection of offsets induced by the previous misalignments</a:t>
            </a:r>
          </a:p>
          <a:p>
            <a:pPr marL="0" lvl="1" indent="0" algn="just">
              <a:spcBef>
                <a:spcPts val="600"/>
              </a:spcBef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3.     Evaluation of the impact of vibrations on emittance and/or beam size</a:t>
            </a:r>
            <a:endParaRPr lang="fr-FR" sz="800" dirty="0"/>
          </a:p>
          <a:p>
            <a:endParaRPr lang="fr-FR" dirty="0"/>
          </a:p>
          <a:p>
            <a:r>
              <a:rPr lang="fr-FR" i="1" dirty="0" err="1"/>
              <a:t>Concerning</a:t>
            </a:r>
            <a:r>
              <a:rPr lang="fr-FR" i="1" dirty="0"/>
              <a:t> the magnets </a:t>
            </a:r>
            <a:r>
              <a:rPr lang="fr-FR" i="1" dirty="0" err="1"/>
              <a:t>misalignments</a:t>
            </a:r>
            <a:r>
              <a:rPr lang="fr-FR" i="1" dirty="0"/>
              <a:t> model: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3582D627-1388-4B30-A71B-47EA89F23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Challenges</a:t>
            </a:r>
          </a:p>
        </p:txBody>
      </p:sp>
      <p:sp>
        <p:nvSpPr>
          <p:cNvPr id="7" name="Flèche droite 6">
            <a:extLst>
              <a:ext uri="{FF2B5EF4-FFF2-40B4-BE49-F238E27FC236}">
                <a16:creationId xmlns:a16="http://schemas.microsoft.com/office/drawing/2014/main" id="{73F6BCDB-B04B-4ABC-A7F4-3B2BA6FA293C}"/>
              </a:ext>
            </a:extLst>
          </p:cNvPr>
          <p:cNvSpPr/>
          <p:nvPr/>
        </p:nvSpPr>
        <p:spPr>
          <a:xfrm>
            <a:off x="2411760" y="3793674"/>
            <a:ext cx="3456384" cy="504056"/>
          </a:xfrm>
          <a:prstGeom prst="rightArrow">
            <a:avLst>
              <a:gd name="adj1" fmla="val 50000"/>
              <a:gd name="adj2" fmla="val 6056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Level of complexity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D1EB54-6CBB-4523-A0CE-A9FDB9096A2B}"/>
              </a:ext>
            </a:extLst>
          </p:cNvPr>
          <p:cNvSpPr txBox="1"/>
          <p:nvPr/>
        </p:nvSpPr>
        <p:spPr>
          <a:xfrm>
            <a:off x="791801" y="3753314"/>
            <a:ext cx="1606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Fixed</a:t>
            </a:r>
            <a:r>
              <a:rPr lang="fr-FR" sz="1400" dirty="0"/>
              <a:t> vertical </a:t>
            </a:r>
            <a:r>
              <a:rPr lang="fr-FR" sz="1400" dirty="0" err="1"/>
              <a:t>misalignments</a:t>
            </a:r>
            <a:endParaRPr lang="fr-FR" sz="14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851E67B-C06E-45BD-B36A-F909B3429BBE}"/>
              </a:ext>
            </a:extLst>
          </p:cNvPr>
          <p:cNvSpPr txBox="1"/>
          <p:nvPr/>
        </p:nvSpPr>
        <p:spPr>
          <a:xfrm>
            <a:off x="5888765" y="3764751"/>
            <a:ext cx="1792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Misalignments</a:t>
            </a:r>
            <a:r>
              <a:rPr lang="fr-FR" sz="1400" dirty="0"/>
              <a:t> relative to </a:t>
            </a:r>
            <a:r>
              <a:rPr lang="fr-FR" sz="1400" dirty="0" err="1"/>
              <a:t>frequency</a:t>
            </a:r>
            <a:r>
              <a:rPr lang="fr-FR" sz="1400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87F1318-7C69-4881-B353-58ED97171FAC}"/>
              </a:ext>
            </a:extLst>
          </p:cNvPr>
          <p:cNvSpPr txBox="1"/>
          <p:nvPr/>
        </p:nvSpPr>
        <p:spPr>
          <a:xfrm>
            <a:off x="4791235" y="4249794"/>
            <a:ext cx="2180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Ground motion</a:t>
            </a:r>
          </a:p>
          <a:p>
            <a:pPr algn="r"/>
            <a:r>
              <a:rPr lang="en-US" sz="1200" dirty="0">
                <a:solidFill>
                  <a:srgbClr val="00B050"/>
                </a:solidFill>
              </a:rPr>
              <a:t>Mechanical transfer functions</a:t>
            </a:r>
          </a:p>
          <a:p>
            <a:pPr algn="r"/>
            <a:r>
              <a:rPr lang="en-US" sz="1200" dirty="0">
                <a:solidFill>
                  <a:srgbClr val="5EAFA6"/>
                </a:solidFill>
              </a:rPr>
              <a:t>Coherence</a:t>
            </a:r>
            <a:endParaRPr lang="fr-FR" sz="1200" dirty="0">
              <a:solidFill>
                <a:srgbClr val="5EAFA6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014E1BA-2331-4318-9E8C-A0B385CE85F1}"/>
              </a:ext>
            </a:extLst>
          </p:cNvPr>
          <p:cNvSpPr txBox="1"/>
          <p:nvPr/>
        </p:nvSpPr>
        <p:spPr>
          <a:xfrm>
            <a:off x="7265626" y="4322285"/>
            <a:ext cx="548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Vib</a:t>
            </a:r>
            <a:r>
              <a:rPr lang="en-US" sz="1200" dirty="0"/>
              <a:t>(t)</a:t>
            </a:r>
            <a:endParaRPr lang="fr-FR" sz="1200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7C1137D-9FEF-4B44-85A9-D69B8D53CDAB}"/>
              </a:ext>
            </a:extLst>
          </p:cNvPr>
          <p:cNvCxnSpPr/>
          <p:nvPr/>
        </p:nvCxnSpPr>
        <p:spPr>
          <a:xfrm flipV="1">
            <a:off x="7785952" y="4302846"/>
            <a:ext cx="0" cy="535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B276DE5A-309A-461B-AFAF-A4330AED1ED8}"/>
              </a:ext>
            </a:extLst>
          </p:cNvPr>
          <p:cNvCxnSpPr>
            <a:cxnSpLocks/>
          </p:cNvCxnSpPr>
          <p:nvPr/>
        </p:nvCxnSpPr>
        <p:spPr>
          <a:xfrm flipV="1">
            <a:off x="7785952" y="4838305"/>
            <a:ext cx="57601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Accolade ouvrante 14">
            <a:extLst>
              <a:ext uri="{FF2B5EF4-FFF2-40B4-BE49-F238E27FC236}">
                <a16:creationId xmlns:a16="http://schemas.microsoft.com/office/drawing/2014/main" id="{37B43272-3035-4C5A-A88B-F17D9E1D76A8}"/>
              </a:ext>
            </a:extLst>
          </p:cNvPr>
          <p:cNvSpPr/>
          <p:nvPr/>
        </p:nvSpPr>
        <p:spPr>
          <a:xfrm rot="10800000">
            <a:off x="6943489" y="4242319"/>
            <a:ext cx="170087" cy="713930"/>
          </a:xfrm>
          <a:prstGeom prst="leftBrace">
            <a:avLst>
              <a:gd name="adj1" fmla="val 97934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558A265-325A-4947-A79E-1269F962B945}"/>
              </a:ext>
            </a:extLst>
          </p:cNvPr>
          <p:cNvSpPr txBox="1"/>
          <p:nvPr/>
        </p:nvSpPr>
        <p:spPr>
          <a:xfrm>
            <a:off x="7833392" y="4287971"/>
            <a:ext cx="31290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800" dirty="0"/>
              <a:t>?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40055D4-E6B4-46B6-9147-68FE306E1992}"/>
              </a:ext>
            </a:extLst>
          </p:cNvPr>
          <p:cNvSpPr txBox="1"/>
          <p:nvPr/>
        </p:nvSpPr>
        <p:spPr>
          <a:xfrm>
            <a:off x="983048" y="4317409"/>
            <a:ext cx="548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Vib</a:t>
            </a:r>
            <a:r>
              <a:rPr lang="en-US" sz="1200" dirty="0"/>
              <a:t>(t)</a:t>
            </a:r>
            <a:endParaRPr lang="fr-FR" sz="1200" dirty="0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93EE666E-05E1-4279-8A77-682DB3E1372D}"/>
              </a:ext>
            </a:extLst>
          </p:cNvPr>
          <p:cNvCxnSpPr/>
          <p:nvPr/>
        </p:nvCxnSpPr>
        <p:spPr>
          <a:xfrm flipV="1">
            <a:off x="1503374" y="4297970"/>
            <a:ext cx="0" cy="535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9CAF55B5-75C9-479F-903C-85A4C052BF56}"/>
              </a:ext>
            </a:extLst>
          </p:cNvPr>
          <p:cNvCxnSpPr>
            <a:cxnSpLocks/>
          </p:cNvCxnSpPr>
          <p:nvPr/>
        </p:nvCxnSpPr>
        <p:spPr>
          <a:xfrm flipV="1">
            <a:off x="1503374" y="4833429"/>
            <a:ext cx="57601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CA8B6C9B-9641-4E28-86F8-AEAAEAF80B60}"/>
              </a:ext>
            </a:extLst>
          </p:cNvPr>
          <p:cNvSpPr txBox="1"/>
          <p:nvPr/>
        </p:nvSpPr>
        <p:spPr>
          <a:xfrm>
            <a:off x="1916450" y="4841599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9CE0A82-8689-4CB9-A1F8-52FE366D1352}"/>
              </a:ext>
            </a:extLst>
          </p:cNvPr>
          <p:cNvSpPr txBox="1"/>
          <p:nvPr/>
        </p:nvSpPr>
        <p:spPr>
          <a:xfrm>
            <a:off x="8227749" y="4833429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t</a:t>
            </a:r>
          </a:p>
        </p:txBody>
      </p:sp>
      <p:cxnSp>
        <p:nvCxnSpPr>
          <p:cNvPr id="27" name="Connecteur : en angle 26">
            <a:extLst>
              <a:ext uri="{FF2B5EF4-FFF2-40B4-BE49-F238E27FC236}">
                <a16:creationId xmlns:a16="http://schemas.microsoft.com/office/drawing/2014/main" id="{8CCD75FA-C1EB-416E-870F-CA4694B214B4}"/>
              </a:ext>
            </a:extLst>
          </p:cNvPr>
          <p:cNvCxnSpPr>
            <a:cxnSpLocks/>
          </p:cNvCxnSpPr>
          <p:nvPr/>
        </p:nvCxnSpPr>
        <p:spPr>
          <a:xfrm flipV="1">
            <a:off x="1493310" y="4492800"/>
            <a:ext cx="480530" cy="339201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478DA50E-7D68-40C1-9719-F09D9C2EA9BA}"/>
              </a:ext>
            </a:extLst>
          </p:cNvPr>
          <p:cNvSpPr txBox="1"/>
          <p:nvPr/>
        </p:nvSpPr>
        <p:spPr>
          <a:xfrm>
            <a:off x="2675778" y="3956659"/>
            <a:ext cx="2800767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400" dirty="0" err="1"/>
              <a:t>Considering</a:t>
            </a:r>
            <a:r>
              <a:rPr lang="fr-FR" sz="1400" dirty="0"/>
              <a:t> </a:t>
            </a:r>
            <a:r>
              <a:rPr lang="fr-FR" sz="1400" dirty="0" err="1"/>
              <a:t>revolution</a:t>
            </a:r>
            <a:r>
              <a:rPr lang="fr-FR" sz="1400" dirty="0"/>
              <a:t> </a:t>
            </a:r>
            <a:r>
              <a:rPr lang="fr-FR" sz="1400" dirty="0" err="1"/>
              <a:t>frequency</a:t>
            </a:r>
            <a:endParaRPr lang="fr-FR" sz="1400" baseline="-25000" dirty="0"/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65A73A3F-CCA6-4A98-8D15-F706ECDFE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37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FDEA393-3C57-4D2A-992D-9586E2101B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56B9F3-04DB-409A-8FD7-0F7B0C5640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59582"/>
            <a:ext cx="8263350" cy="3744416"/>
          </a:xfrm>
        </p:spPr>
        <p:txBody>
          <a:bodyPr/>
          <a:lstStyle/>
          <a:p>
            <a:r>
              <a:rPr lang="fr-FR" i="1" dirty="0" err="1"/>
              <a:t>Introduce</a:t>
            </a:r>
            <a:r>
              <a:rPr lang="fr-FR" i="1" dirty="0"/>
              <a:t> </a:t>
            </a:r>
            <a:r>
              <a:rPr lang="fr-FR" i="1" dirty="0" err="1"/>
              <a:t>static</a:t>
            </a:r>
            <a:r>
              <a:rPr lang="fr-FR" i="1" dirty="0"/>
              <a:t> </a:t>
            </a:r>
            <a:r>
              <a:rPr lang="fr-FR" i="1" dirty="0" err="1"/>
              <a:t>misalignments</a:t>
            </a:r>
            <a:r>
              <a:rPr lang="fr-FR" i="1" dirty="0"/>
              <a:t> and </a:t>
            </a:r>
            <a:r>
              <a:rPr lang="fr-FR" i="1" dirty="0" err="1"/>
              <a:t>perform</a:t>
            </a:r>
            <a:r>
              <a:rPr lang="fr-FR" i="1" dirty="0"/>
              <a:t> </a:t>
            </a:r>
            <a:r>
              <a:rPr lang="fr-FR" i="1" dirty="0" err="1"/>
              <a:t>iterative</a:t>
            </a:r>
            <a:r>
              <a:rPr lang="fr-FR" i="1" dirty="0"/>
              <a:t> simulations: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TWISS module </a:t>
            </a:r>
            <a:r>
              <a:rPr lang="fr-FR" sz="1400" dirty="0" err="1"/>
              <a:t>used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100 </a:t>
            </a:r>
            <a:r>
              <a:rPr lang="fr-FR" sz="1400" dirty="0" err="1"/>
              <a:t>turns</a:t>
            </a:r>
            <a:r>
              <a:rPr lang="fr-FR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No global correction </a:t>
            </a:r>
            <a:r>
              <a:rPr lang="fr-FR" sz="1400" dirty="0" err="1"/>
              <a:t>considered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7C704E0-7F91-4CB6-A405-EDAD30F52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First </a:t>
            </a:r>
            <a:r>
              <a:rPr lang="fr-FR" dirty="0" err="1"/>
              <a:t>works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MAD-X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71FF4DCF-E40E-48D8-AD40-77C14E197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513" y="2191665"/>
            <a:ext cx="2849402" cy="1476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35B31EA-8A27-4CC9-AA5A-58AA6E04E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622" y="2191665"/>
            <a:ext cx="2828222" cy="1476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84009A0-D90F-4C04-956C-007D224C8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7503" y="3677853"/>
            <a:ext cx="2821423" cy="1476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C05099E-3EEB-4F12-8F66-35866386A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087" y="3677853"/>
            <a:ext cx="2821423" cy="1476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834ECEE0-AC7A-4772-A16D-20EF24D5AC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675" y="3009880"/>
            <a:ext cx="1782142" cy="1074038"/>
          </a:xfrm>
          <a:prstGeom prst="rect">
            <a:avLst/>
          </a:prstGeom>
        </p:spPr>
      </p:pic>
      <p:sp>
        <p:nvSpPr>
          <p:cNvPr id="25" name="Flèche droite 6">
            <a:extLst>
              <a:ext uri="{FF2B5EF4-FFF2-40B4-BE49-F238E27FC236}">
                <a16:creationId xmlns:a16="http://schemas.microsoft.com/office/drawing/2014/main" id="{CAB649B7-55C4-4A73-ABE8-46063A015750}"/>
              </a:ext>
            </a:extLst>
          </p:cNvPr>
          <p:cNvSpPr/>
          <p:nvPr/>
        </p:nvSpPr>
        <p:spPr>
          <a:xfrm>
            <a:off x="2195736" y="3438243"/>
            <a:ext cx="432048" cy="218236"/>
          </a:xfrm>
          <a:prstGeom prst="rightArrow">
            <a:avLst>
              <a:gd name="adj1" fmla="val 50000"/>
              <a:gd name="adj2" fmla="val 6056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0AB758D-0334-4847-AAA9-191C98504969}"/>
              </a:ext>
            </a:extLst>
          </p:cNvPr>
          <p:cNvSpPr txBox="1"/>
          <p:nvPr/>
        </p:nvSpPr>
        <p:spPr>
          <a:xfrm>
            <a:off x="289722" y="3968502"/>
            <a:ext cx="17821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i="1" dirty="0"/>
              <a:t>Vertical </a:t>
            </a:r>
            <a:r>
              <a:rPr lang="fr-FR" sz="900" i="1" dirty="0" err="1"/>
              <a:t>misalignment</a:t>
            </a:r>
            <a:r>
              <a:rPr lang="fr-FR" sz="900" i="1" dirty="0"/>
              <a:t> of QC1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984DD22-3011-42BE-92FC-2FD21FED359D}"/>
              </a:ext>
            </a:extLst>
          </p:cNvPr>
          <p:cNvSpPr txBox="1"/>
          <p:nvPr/>
        </p:nvSpPr>
        <p:spPr>
          <a:xfrm>
            <a:off x="4803483" y="1345991"/>
            <a:ext cx="379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Observables @ IP2: </a:t>
            </a:r>
            <a:r>
              <a:rPr lang="fr-FR" sz="1400" dirty="0">
                <a:sym typeface="Symbol" panose="05050102010706020507" pitchFamily="18" charset="2"/>
              </a:rPr>
              <a:t></a:t>
            </a:r>
            <a:r>
              <a:rPr lang="fr-FR" sz="1400" baseline="-25000" dirty="0">
                <a:sym typeface="Symbol" panose="05050102010706020507" pitchFamily="18" charset="2"/>
              </a:rPr>
              <a:t>x</a:t>
            </a:r>
            <a:r>
              <a:rPr lang="fr-FR" sz="1400" dirty="0">
                <a:sym typeface="Symbol" panose="05050102010706020507" pitchFamily="18" charset="2"/>
              </a:rPr>
              <a:t>, </a:t>
            </a:r>
            <a:r>
              <a:rPr lang="fr-FR" sz="1400" baseline="-25000" dirty="0">
                <a:sym typeface="Symbol" panose="05050102010706020507" pitchFamily="18" charset="2"/>
              </a:rPr>
              <a:t>y</a:t>
            </a:r>
            <a:r>
              <a:rPr lang="fr-FR" sz="1400" dirty="0">
                <a:sym typeface="Symbol" panose="05050102010706020507" pitchFamily="18" charset="2"/>
              </a:rPr>
              <a:t> and x, y offsets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“Old” Z lattice, 2 IPs</a:t>
            </a:r>
            <a:endParaRPr lang="fr-FR" sz="1400" dirty="0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5E64DC2-2F85-4F9E-9CF6-98718B58AF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115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F7984CA-986A-45EF-9CAF-E408F04976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54B4812-B3B2-482B-8705-582E011B7E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2606644"/>
            <a:ext cx="8263350" cy="188615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 divergence </a:t>
            </a:r>
            <a:r>
              <a:rPr lang="fr-FR" dirty="0" err="1"/>
              <a:t>observed</a:t>
            </a:r>
            <a:r>
              <a:rPr lang="fr-FR" dirty="0"/>
              <a:t> for x and y offsets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/>
              <a:t>Orbit</a:t>
            </a:r>
            <a:r>
              <a:rPr lang="fr-FR" b="1" dirty="0"/>
              <a:t> </a:t>
            </a:r>
            <a:r>
              <a:rPr lang="fr-FR" b="1" dirty="0" err="1"/>
              <a:t>is</a:t>
            </a:r>
            <a:r>
              <a:rPr lang="fr-FR" b="1" dirty="0"/>
              <a:t> </a:t>
            </a:r>
            <a:r>
              <a:rPr lang="fr-FR" b="1" dirty="0" err="1"/>
              <a:t>closed</a:t>
            </a:r>
            <a:r>
              <a:rPr lang="fr-FR" b="1" dirty="0"/>
              <a:t> at </a:t>
            </a:r>
            <a:r>
              <a:rPr lang="fr-FR" b="1" dirty="0" err="1"/>
              <a:t>each</a:t>
            </a:r>
            <a:r>
              <a:rPr lang="fr-FR" b="1" dirty="0"/>
              <a:t> </a:t>
            </a:r>
            <a:r>
              <a:rPr lang="fr-FR" b="1" dirty="0" err="1"/>
              <a:t>turn</a:t>
            </a:r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Not consistent </a:t>
            </a:r>
            <a:r>
              <a:rPr lang="fr-FR" dirty="0" err="1"/>
              <a:t>with</a:t>
            </a:r>
            <a:r>
              <a:rPr lang="fr-FR" dirty="0"/>
              <a:t> cumulative </a:t>
            </a:r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F6B3817-E2F6-41FC-ABAE-FEE35B84E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First </a:t>
            </a:r>
            <a:r>
              <a:rPr lang="fr-FR" dirty="0" err="1"/>
              <a:t>works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MAD-X (2)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93E95EF-0AA3-4834-BB9D-0108C91E4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8C58FD2-C27B-4E1E-94CF-8B4999461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305" y="1349688"/>
            <a:ext cx="2828222" cy="1476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F767806-8FB0-4098-940E-1AE497E41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349688"/>
            <a:ext cx="2821423" cy="14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507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30C5B5A-CD7C-4139-8E19-9520AEEEB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7D8B7F-4770-4443-987D-12603CD528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991040"/>
            <a:ext cx="4023000" cy="212558"/>
          </a:xfrm>
        </p:spPr>
        <p:txBody>
          <a:bodyPr/>
          <a:lstStyle/>
          <a:p>
            <a:r>
              <a:rPr lang="fr-FR" dirty="0"/>
              <a:t>Use MAD-X </a:t>
            </a:r>
            <a:r>
              <a:rPr lang="fr-FR" dirty="0" err="1"/>
              <a:t>Tracking</a:t>
            </a:r>
            <a:r>
              <a:rPr lang="fr-FR" dirty="0"/>
              <a:t>…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A7BD470-F30A-4B37-9087-F8E9F769A7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81866"/>
            <a:ext cx="8263350" cy="3422132"/>
          </a:xfrm>
        </p:spPr>
        <p:txBody>
          <a:bodyPr/>
          <a:lstStyle/>
          <a:p>
            <a:pPr algn="just"/>
            <a:r>
              <a:rPr lang="en-US" i="1" dirty="0"/>
              <a:t>Aim: </a:t>
            </a:r>
            <a:r>
              <a:rPr lang="en-US" dirty="0"/>
              <a:t>Simulate a bunch of particles and propagate misalignments over thousands of turns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(First) Initial conditions: RF off     VOLTCA1 = 0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marL="342900" indent="-342900" algn="just">
              <a:buAutoNum type="arabicPeriod"/>
            </a:pPr>
            <a:r>
              <a:rPr lang="en-US" dirty="0"/>
              <a:t>Calculation of nominal Twiss parameters</a:t>
            </a:r>
          </a:p>
          <a:p>
            <a:pPr marL="342900" indent="-342900" algn="just">
              <a:buAutoNum type="arabicPeriod"/>
            </a:pPr>
            <a:r>
              <a:rPr lang="en-US" dirty="0"/>
              <a:t>Slice the sequence to prepare for thin lenses tracking: differentiate arc cells and insertions (RF + experiments)</a:t>
            </a:r>
          </a:p>
          <a:p>
            <a:pPr marL="342900" indent="-342900" algn="just">
              <a:buAutoNum type="arabicPeriod"/>
            </a:pPr>
            <a:r>
              <a:rPr lang="en-US" dirty="0"/>
              <a:t>Start the sequence at a dedicated marker near the first RF cavities</a:t>
            </a:r>
          </a:p>
          <a:p>
            <a:pPr marL="342900" indent="-342900" algn="just">
              <a:buAutoNum type="arabicPeriod"/>
            </a:pPr>
            <a:r>
              <a:rPr lang="en-US" dirty="0"/>
              <a:t>Match the global tunes to the nominal ones</a:t>
            </a:r>
          </a:p>
          <a:p>
            <a:pPr marL="342900" indent="-342900" algn="just">
              <a:buAutoNum type="arabicPeriod"/>
            </a:pPr>
            <a:r>
              <a:rPr lang="en-US" dirty="0"/>
              <a:t>Track particles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8D38475-80E4-4721-8C1C-6CA435F40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procedure</a:t>
            </a:r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7B29AA53-F53E-47CE-89D2-20301B6D37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0670400"/>
              </p:ext>
            </p:extLst>
          </p:nvPr>
        </p:nvGraphicFramePr>
        <p:xfrm>
          <a:off x="442594" y="2317177"/>
          <a:ext cx="8382622" cy="804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lèche droite 6">
            <a:extLst>
              <a:ext uri="{FF2B5EF4-FFF2-40B4-BE49-F238E27FC236}">
                <a16:creationId xmlns:a16="http://schemas.microsoft.com/office/drawing/2014/main" id="{C167AD0D-BB08-4DD7-A851-B0C1169FFA7F}"/>
              </a:ext>
            </a:extLst>
          </p:cNvPr>
          <p:cNvSpPr/>
          <p:nvPr/>
        </p:nvSpPr>
        <p:spPr>
          <a:xfrm>
            <a:off x="3275856" y="1994893"/>
            <a:ext cx="216024" cy="144016"/>
          </a:xfrm>
          <a:prstGeom prst="rightArrow">
            <a:avLst>
              <a:gd name="adj1" fmla="val 50000"/>
              <a:gd name="adj2" fmla="val 6056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C1C1034-F475-4852-9791-78DE25EE4B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" y="4741886"/>
            <a:ext cx="708820" cy="35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09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30C5B5A-CD7C-4139-8E19-9520AEEEB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7D8B7F-4770-4443-987D-12603CD528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991040"/>
            <a:ext cx="4023000" cy="212558"/>
          </a:xfrm>
        </p:spPr>
        <p:txBody>
          <a:bodyPr/>
          <a:lstStyle/>
          <a:p>
            <a:r>
              <a:rPr lang="fr-FR" dirty="0"/>
              <a:t>Use MAD-X </a:t>
            </a:r>
            <a:r>
              <a:rPr lang="fr-FR" dirty="0" err="1"/>
              <a:t>Tracking</a:t>
            </a:r>
            <a:r>
              <a:rPr lang="fr-FR" dirty="0"/>
              <a:t>…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A7BD470-F30A-4B37-9087-F8E9F769A7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81866"/>
            <a:ext cx="8263350" cy="3422132"/>
          </a:xfrm>
        </p:spPr>
        <p:txBody>
          <a:bodyPr/>
          <a:lstStyle/>
          <a:p>
            <a:r>
              <a:rPr lang="en-US" i="1" dirty="0"/>
              <a:t>Work in progress: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2. :</a:t>
            </a:r>
          </a:p>
          <a:p>
            <a:r>
              <a:rPr lang="en-US" dirty="0"/>
              <a:t>It seems that there is no need to slice quadrupoles, but only </a:t>
            </a:r>
            <a:r>
              <a:rPr lang="en-US" dirty="0" err="1"/>
              <a:t>sextupoles</a:t>
            </a:r>
            <a:r>
              <a:rPr lang="en-US" dirty="0"/>
              <a:t>, octupoles and crab-cavities.</a:t>
            </a:r>
          </a:p>
          <a:p>
            <a:r>
              <a:rPr lang="en-US" dirty="0"/>
              <a:t>When ready, use the standardized thin sequence (see </a:t>
            </a:r>
            <a:r>
              <a:rPr lang="en-US" dirty="0">
                <a:hlinkClick r:id="rId2"/>
              </a:rPr>
              <a:t>Ghislain Roy’s talk</a:t>
            </a:r>
            <a:r>
              <a:rPr lang="en-US" dirty="0"/>
              <a:t>).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5.:</a:t>
            </a:r>
          </a:p>
          <a:p>
            <a:r>
              <a:rPr lang="en-US" dirty="0"/>
              <a:t>Define a macro (</a:t>
            </a:r>
            <a:r>
              <a:rPr lang="en-US" dirty="0" err="1"/>
              <a:t>tr$macro</a:t>
            </a:r>
            <a:r>
              <a:rPr lang="en-US" dirty="0"/>
              <a:t>), which can apply misalignments relative to the number of turn (</a:t>
            </a:r>
            <a:r>
              <a:rPr lang="en-US" dirty="0" err="1"/>
              <a:t>tr$turni</a:t>
            </a:r>
            <a:r>
              <a:rPr lang="en-US" dirty="0"/>
              <a:t>)</a:t>
            </a:r>
          </a:p>
          <a:p>
            <a:r>
              <a:rPr lang="en-US" dirty="0"/>
              <a:t>Evaluate the beam size</a:t>
            </a:r>
          </a:p>
          <a:p>
            <a:r>
              <a:rPr lang="en-US" dirty="0"/>
              <a:t>     Define misalignments depending to the number of turn, which is related to frequency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8D38475-80E4-4721-8C1C-6CA435F40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procedure</a:t>
            </a:r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7B29AA53-F53E-47CE-89D2-20301B6D37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9642452"/>
              </p:ext>
            </p:extLst>
          </p:nvPr>
        </p:nvGraphicFramePr>
        <p:xfrm>
          <a:off x="4167031" y="399557"/>
          <a:ext cx="4894827" cy="470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lèche droite 6">
            <a:extLst>
              <a:ext uri="{FF2B5EF4-FFF2-40B4-BE49-F238E27FC236}">
                <a16:creationId xmlns:a16="http://schemas.microsoft.com/office/drawing/2014/main" id="{BA387882-CE1C-4817-AA3C-C005EDF10754}"/>
              </a:ext>
            </a:extLst>
          </p:cNvPr>
          <p:cNvSpPr/>
          <p:nvPr/>
        </p:nvSpPr>
        <p:spPr>
          <a:xfrm>
            <a:off x="539552" y="4008444"/>
            <a:ext cx="216024" cy="144016"/>
          </a:xfrm>
          <a:prstGeom prst="rightArrow">
            <a:avLst>
              <a:gd name="adj1" fmla="val 50000"/>
              <a:gd name="adj2" fmla="val 6056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68551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2933</TotalTime>
  <Words>809</Words>
  <Application>Microsoft Office PowerPoint</Application>
  <PresentationFormat>Affichage à l'écran (16:9)</PresentationFormat>
  <Paragraphs>179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Symbol</vt:lpstr>
      <vt:lpstr>Introslides</vt:lpstr>
      <vt:lpstr>Titleslides, Conclusion</vt:lpstr>
      <vt:lpstr>Content Slides - Deep Blue</vt:lpstr>
      <vt:lpstr>MAD-X SIMULATIONS OF VIBRATIONS IN THE MDI REGION</vt:lpstr>
      <vt:lpstr>Table of contents</vt:lpstr>
      <vt:lpstr>FCC-ee vibrations studies</vt:lpstr>
      <vt:lpstr>Context</vt:lpstr>
      <vt:lpstr>Challenges</vt:lpstr>
      <vt:lpstr>First works with MAD-X</vt:lpstr>
      <vt:lpstr>First works with MAD-X (2)</vt:lpstr>
      <vt:lpstr>New procedure</vt:lpstr>
      <vt:lpstr>New procedure</vt:lpstr>
      <vt:lpstr>Work on SuperKEKB</vt:lpstr>
      <vt:lpstr>Summary and perspectives</vt:lpstr>
      <vt:lpstr>Summary and perspectives</vt:lpstr>
      <vt:lpstr>Thank you 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Eva MONTBARBON</cp:lastModifiedBy>
  <cp:revision>74</cp:revision>
  <dcterms:created xsi:type="dcterms:W3CDTF">2020-10-27T09:23:42Z</dcterms:created>
  <dcterms:modified xsi:type="dcterms:W3CDTF">2021-12-03T09:35:28Z</dcterms:modified>
</cp:coreProperties>
</file>