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57" r:id="rId4"/>
    <p:sldId id="260" r:id="rId5"/>
    <p:sldId id="258" r:id="rId6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/>
    <p:restoredTop sz="94830"/>
  </p:normalViewPr>
  <p:slideViewPr>
    <p:cSldViewPr snapToGrid="0" snapToObjects="1">
      <p:cViewPr varScale="1">
        <p:scale>
          <a:sx n="121" d="100"/>
          <a:sy n="121" d="100"/>
        </p:scale>
        <p:origin x="6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9650A-992E-A946-BBCF-644866806F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E64608-4682-4143-97DA-AA0864ACDB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CD060F-4889-A74E-9680-1D6484C13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7C57-6BBC-1547-AE7E-D23B6B246C60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03805E-13F2-7346-9F3D-693019414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F029C-EFE0-7643-B4B7-3542565D4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6A01-1267-2747-84D1-27C1DE20F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5328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BF3EC-524A-AD4A-B574-EBA4CDCB2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EA3066-6F61-2444-BFAB-E52E44B86B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156192-FE76-0544-9FFA-03810C424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7C57-6BBC-1547-AE7E-D23B6B246C60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8D6889-9A46-2540-962A-69CEDF2A2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64F86-2483-264E-9E74-E44743483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6A01-1267-2747-84D1-27C1DE20F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469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98AE3AB-301C-5E47-9C19-DBE47E1BD2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FBB68D-BFB3-FD42-B8B5-8410D7D1D8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91DAC-C7F7-1944-9AD2-AC9A3D8C1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7C57-6BBC-1547-AE7E-D23B6B246C60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1588A8-BE75-EF4D-9ADE-266F17267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E4274-3419-D34C-9F23-E0A101EBD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6A01-1267-2747-84D1-27C1DE20F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286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8FE37-F318-5E42-A96D-79E90AE6B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D3D89-F1FF-0A41-9665-968E6064D9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CD9FA5-5FE6-9D4C-9769-A1A1CDCC2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7C57-6BBC-1547-AE7E-D23B6B246C60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DB715-1CFB-9B4D-8EA9-23D231DC0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0C386-6DA2-D646-A62B-EDD4AE075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6A01-1267-2747-84D1-27C1DE20F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056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151C5-FE61-C34F-B063-789EB1053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CBFEC1-8A5B-AD40-ADB1-3F761BBEC9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3DBFDB-FAB9-BE45-A64D-A74A754D9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7C57-6BBC-1547-AE7E-D23B6B246C60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5F5DF-B13D-2746-A338-C610C8B96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630A5-6914-B340-8E96-34235C903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6A01-1267-2747-84D1-27C1DE20F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051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12F83-2F5D-124D-9F75-E12233F8F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36533-FFC8-184C-8270-19303FC80D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052E4B-59EB-6042-A241-9DEAD6960C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D63F5F-BE17-1041-BB13-C9BAD6A71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7C57-6BBC-1547-AE7E-D23B6B246C60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182ED5-FB56-1942-9D83-6A9A4DC7D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3E0C4A-D948-CE4A-A0BC-73BCA4A32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6A01-1267-2747-84D1-27C1DE20F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798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3EA87-B007-6D4C-B42F-25ACA21A9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22D0A8-8C90-9147-8498-75805C69A9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7BBF7A-A3DC-6140-AD01-FF3FE16C21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01D9B0-4129-494A-888E-839A48FE96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BE2DC1-E4BE-1D4C-938A-E5667CA08C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B54B1C-A620-C247-A2A1-3AF5840C2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7C57-6BBC-1547-AE7E-D23B6B246C60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FF0D80-E1F8-0746-8251-F5DF80BD0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B49F8C-18B4-AD42-99A7-4AFB1CB9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6A01-1267-2747-84D1-27C1DE20F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261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B3796-8EA7-F24E-8E66-6C6A411DF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28BD9A-F8BB-A647-82AD-268C714AD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7C57-6BBC-1547-AE7E-D23B6B246C60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CBD43-3E68-6543-8C94-80BD9E04F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FA3D68-C94C-294A-BFC1-370AEADFD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6A01-1267-2747-84D1-27C1DE20F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199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E5CDF4-1B65-9243-9A6B-A373F6A6D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7C57-6BBC-1547-AE7E-D23B6B246C60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C14B76-B2BC-0A46-A8B3-084BD321D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3A663F-7EA8-2142-A3FC-334EADABC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6A01-1267-2747-84D1-27C1DE20F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389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77078-E10C-C64D-BCEA-A355A3EE5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CC92C2-A8CE-004E-8726-4935767C3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E9CAF8-7CAA-7645-9D61-C3353236B1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D6B065-987B-A247-9FCF-E06532BF4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7C57-6BBC-1547-AE7E-D23B6B246C60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51B888-116C-0941-9B0A-2DBA03DC9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A13D0-340B-F240-A6C0-203B21315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6A01-1267-2747-84D1-27C1DE20F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918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F40FB-69A9-9841-9118-C96B6B48E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77171F-0A32-4949-B910-41B859363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A5919D-9079-2448-9B67-97E66E793A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67DEC7-C1C8-B346-B5A4-2D02A6A85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7C57-6BBC-1547-AE7E-D23B6B246C60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90B8C5-465E-E149-B47A-654120EBB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9DE1F7-5D42-AF4A-9A12-56A13F421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6A01-1267-2747-84D1-27C1DE20F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880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99C432-3089-904A-8C83-CB657ADCC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5C7C41-6E42-FE47-BAC8-D198E8EA65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D41D5-EE32-664A-A65B-9785187BC7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B7C57-6BBC-1547-AE7E-D23B6B246C60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65952-4FAC-DD40-BCF2-06B56B5DA8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4D18F-D753-1044-93FF-17CB0B8A28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76A01-1267-2747-84D1-27C1DE20F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490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8B161-33EC-C14D-985D-15A09AF7FD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SPS summary – weeks 40-41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1F551E-8773-DA4A-A251-A915266676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G. Papotti, F. M. </a:t>
            </a:r>
            <a:r>
              <a:rPr lang="en-GB" dirty="0" err="1"/>
              <a:t>Velotti</a:t>
            </a:r>
            <a:endParaRPr lang="en-GB" dirty="0"/>
          </a:p>
          <a:p>
            <a:r>
              <a:rPr lang="en-GB" dirty="0"/>
              <a:t>for the SPS team</a:t>
            </a:r>
          </a:p>
        </p:txBody>
      </p:sp>
    </p:spTree>
    <p:extLst>
      <p:ext uri="{BB962C8B-B14F-4D97-AF65-F5344CB8AC3E}">
        <p14:creationId xmlns:p14="http://schemas.microsoft.com/office/powerpoint/2010/main" val="3045224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B64D5-F937-EC4D-A162-9C015F2EB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the past 7 days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E5B2C49-505C-F44E-B02C-C251E55B42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SFTPRO rather stable with a few problems</a:t>
            </a:r>
          </a:p>
          <a:p>
            <a:pPr lvl="1"/>
            <a:r>
              <a:rPr lang="en-GB" dirty="0"/>
              <a:t>intermittent spike at the start of spill, 100 Hz, symmetry changing quite often</a:t>
            </a:r>
          </a:p>
          <a:p>
            <a:pPr lvl="1"/>
            <a:r>
              <a:rPr lang="en-GB" dirty="0"/>
              <a:t>investigations ongoing</a:t>
            </a:r>
          </a:p>
          <a:p>
            <a:r>
              <a:rPr lang="en-GB" dirty="0"/>
              <a:t>AWAKE run started yesterday after dedicated MD</a:t>
            </a:r>
          </a:p>
          <a:p>
            <a:r>
              <a:rPr lang="en-GB" dirty="0"/>
              <a:t>LHCPILOT and LHCINDIVs to downstream TED in TI8</a:t>
            </a:r>
          </a:p>
          <a:p>
            <a:r>
              <a:rPr lang="en-GB" dirty="0"/>
              <a:t>successful work on LHCION1 and LHCION2</a:t>
            </a:r>
          </a:p>
          <a:p>
            <a:r>
              <a:rPr lang="en-GB" dirty="0"/>
              <a:t>dedicated MD in coast for crab cavities</a:t>
            </a:r>
          </a:p>
          <a:p>
            <a:endParaRPr lang="en-GB" dirty="0"/>
          </a:p>
          <a:p>
            <a:r>
              <a:rPr lang="en-GB" dirty="0"/>
              <a:t>main reasons for downtime</a:t>
            </a:r>
          </a:p>
          <a:p>
            <a:pPr lvl="1"/>
            <a:r>
              <a:rPr lang="en-GB" dirty="0"/>
              <a:t>injectors, esp. PSB</a:t>
            </a:r>
          </a:p>
          <a:p>
            <a:pPr lvl="1"/>
            <a:r>
              <a:rPr lang="en-GB" dirty="0"/>
              <a:t>3 access </a:t>
            </a:r>
            <a:r>
              <a:rPr lang="en-GB"/>
              <a:t>system trips (BA80, BA2, TCC8)</a:t>
            </a:r>
            <a:endParaRPr lang="en-GB" dirty="0"/>
          </a:p>
          <a:p>
            <a:pPr lvl="1"/>
            <a:r>
              <a:rPr lang="en-GB" dirty="0"/>
              <a:t>issue on BEND.043 in NA, not completely clear</a:t>
            </a:r>
          </a:p>
          <a:p>
            <a:pPr lvl="1"/>
            <a:r>
              <a:rPr lang="en-GB" dirty="0"/>
              <a:t>(less RF trips thanks to the lower intensity on the SFTPRO)</a:t>
            </a:r>
          </a:p>
        </p:txBody>
      </p:sp>
    </p:spTree>
    <p:extLst>
      <p:ext uri="{BB962C8B-B14F-4D97-AF65-F5344CB8AC3E}">
        <p14:creationId xmlns:p14="http://schemas.microsoft.com/office/powerpoint/2010/main" val="1250060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3599410C-610B-654B-9AA3-A71641C201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412" y="0"/>
            <a:ext cx="106231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236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6F0D1-545F-B747-BA9B-90026BFEF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bpt.cern.ch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FBBE7C-AC99-3F45-B3D2-5B6CFEF0DA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80736895-6497-7548-B4E8-0A291BDAB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850" y="1551900"/>
            <a:ext cx="10274300" cy="5121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181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3C37A-28B1-3649-8330-8E18AACA7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upcoming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DBA39-6D70-3F47-9D75-14BFFE0CD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w41</a:t>
            </a:r>
          </a:p>
          <a:p>
            <a:pPr lvl="1"/>
            <a:r>
              <a:rPr lang="en-GB" dirty="0"/>
              <a:t>SFTPRO + AWAKE</a:t>
            </a:r>
          </a:p>
          <a:p>
            <a:pPr lvl="1"/>
            <a:r>
              <a:rPr lang="en-GB" dirty="0"/>
              <a:t>agreed for LHCPILOT in prep of LHC Beam Test</a:t>
            </a:r>
          </a:p>
          <a:p>
            <a:pPr lvl="2"/>
            <a:r>
              <a:rPr lang="en-GB" dirty="0"/>
              <a:t>lower priority than SFTPRO and AWAKE (only 1x in </a:t>
            </a:r>
            <a:r>
              <a:rPr lang="en-GB" dirty="0" err="1"/>
              <a:t>supercyle</a:t>
            </a:r>
            <a:r>
              <a:rPr lang="en-GB" dirty="0"/>
              <a:t>, and only if physics is stable)</a:t>
            </a:r>
          </a:p>
          <a:p>
            <a:pPr lvl="2"/>
            <a:r>
              <a:rPr lang="en-GB" dirty="0"/>
              <a:t>Friday 18h-20h, Sunday 13h-16h</a:t>
            </a:r>
          </a:p>
          <a:p>
            <a:r>
              <a:rPr lang="en-GB" dirty="0"/>
              <a:t>w42</a:t>
            </a:r>
          </a:p>
          <a:p>
            <a:pPr lvl="1"/>
            <a:r>
              <a:rPr lang="en-GB" dirty="0"/>
              <a:t>SFTPRO + AWAKE + LHCPILOT/INDIV</a:t>
            </a:r>
          </a:p>
        </p:txBody>
      </p:sp>
    </p:spTree>
    <p:extLst>
      <p:ext uri="{BB962C8B-B14F-4D97-AF65-F5344CB8AC3E}">
        <p14:creationId xmlns:p14="http://schemas.microsoft.com/office/powerpoint/2010/main" val="747277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8654</TotalTime>
  <Words>172</Words>
  <Application>Microsoft Macintosh PowerPoint</Application>
  <PresentationFormat>Widescreen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SPS summary – weeks 40-41</vt:lpstr>
      <vt:lpstr>summary of the past 7 days</vt:lpstr>
      <vt:lpstr>PowerPoint Presentation</vt:lpstr>
      <vt:lpstr>bpt.cern.ch</vt:lpstr>
      <vt:lpstr>upcoming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Papotti</dc:creator>
  <cp:lastModifiedBy>Giulia Papotti</cp:lastModifiedBy>
  <cp:revision>68</cp:revision>
  <dcterms:created xsi:type="dcterms:W3CDTF">2021-06-25T12:13:29Z</dcterms:created>
  <dcterms:modified xsi:type="dcterms:W3CDTF">2021-10-14T08:40:33Z</dcterms:modified>
</cp:coreProperties>
</file>