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  <p:sldMasterId id="2147483709" r:id="rId3"/>
    <p:sldMasterId id="2147483685" r:id="rId4"/>
    <p:sldMasterId id="2147483650" r:id="rId5"/>
    <p:sldMasterId id="2147483651" r:id="rId6"/>
  </p:sldMasterIdLst>
  <p:notesMasterIdLst>
    <p:notesMasterId r:id="rId9"/>
  </p:notesMasterIdLst>
  <p:sldIdLst>
    <p:sldId id="328" r:id="rId7"/>
    <p:sldId id="329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9900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>
        <p:scale>
          <a:sx n="75" d="100"/>
          <a:sy n="75" d="100"/>
        </p:scale>
        <p:origin x="-1818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4F5BEDC-367C-4614-AA84-5985D66D7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0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66603-D92E-459A-A99E-B906C0968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0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FD557-CC47-48C7-88A3-6E672ACF5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0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3BA58-43FC-4B7C-83B4-BEF0928BE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30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BF0C2-2846-4D62-8DDA-F29B97748F7D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BE5DC-5976-4D0A-BB72-65B7317392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260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3B346-D66E-43F8-A4B7-6A37B6D233B8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8C481-1AE5-43D9-92FF-A28FADDB96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494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42CEF-82B5-4A5B-ADD5-B4A526E29CEC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4860C-94EF-462F-B219-40CB015D8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670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AAF1B-AB32-4336-96DA-BCC2029786C8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AE5F-A374-457B-94C2-C6E3A54DD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009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F0C54-2EAC-49D6-B252-CB1B0B92466E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8BC74-FBBC-4061-9193-C9E32BB3FA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967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3B65D-875E-48EA-8D2F-4D1065323154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2FEFE-937D-475C-9A66-E13A5788A8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514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A3AB8-C64B-438D-80E5-8E90AB808B3F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3C6D-74C1-4AA8-B9DD-A7328803A0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20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C36DE-681A-4A40-9B09-496F7BA8B924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8CA9-023F-4B0A-B271-6D9D2019C1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08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D9193-01FC-4ED3-9FFE-5BD803E4C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559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D9D1-D071-4CD3-B0C9-F9CD5C0A65B0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83881-5B89-41C1-9CF6-423F74FF1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2970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33768-7F8B-41B1-BB9A-AA9B3866F458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28F12-8D75-4750-9013-385EBBE0D1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43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E99E4-8BD7-42E4-889B-2B4AAD516F88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9B576-FBCC-413A-9884-404BD24F1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681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538DE009-E7C2-4C20-B969-7D64FBE914D9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593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233009AC-2A6D-468F-9D38-CDC8220D11B1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727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1A69DC79-8BC4-4BE5-8CBD-F60886540EED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60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C6EAEC7E-A7D2-4F65-8F0D-6166C903DE26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3263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74651793-00A6-48DD-8D29-907FF299A8BC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306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BC6D95E2-88AC-4914-874F-46CF763AFD69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318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8E31D639-C92E-48C3-A127-1278FB0068A6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60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6B708-EF55-4010-AE02-679E6C9EF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843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7283C2E0-2205-4394-8CFC-C0C9D68A8122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4245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C39A9601-D21D-4EE8-8B13-E5FA207E9B50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2528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807655C9-DA77-4049-B5B8-F89A08825DAE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4933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••• </a:t>
            </a:r>
            <a:fld id="{F1B2DCA2-D1F3-493F-994D-16FEAE3CC438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03870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0B505-31B5-4474-8817-DD779C5F74C1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20BE9-1D55-4830-A42E-2CEB1C9A97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2599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86959-650C-40F0-BD36-0B1AD24D422E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5165B-D6F7-42EA-B7C0-9C14655F17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8575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FB568-ADF0-4FC3-9796-04480BA344CF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82FC2-6C88-4D91-9DE5-82DC9688E6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9035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2D7CD-1698-40C8-A640-BAFDE8B4E283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DD33-5C3E-4A64-8015-9FD94D8BD3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3688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0166-C43F-4EAC-9294-923FDAF80457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6AE63-18FA-4E49-AE1E-2867A03B43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7747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0B81F-769F-4BD4-ACFB-F087059F554B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C31D5-9AA8-4713-956B-F391DCBE80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37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19B4D-2D91-41D8-840D-F9F882E25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9895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C0D4A-BC3D-4F9B-BAB9-87EC170C8BC2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A3E21-9E8C-4AED-ACB3-0625C4C506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1831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D0B71-0A02-411D-B6DD-4FB4F6954C33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CC6EC-15D6-41EF-94CF-5618ED42CA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189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60FA2-302F-44BC-B846-69947487C7C9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E1280-5B24-48D9-A54B-F04DC41A55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8999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AF678-10E1-43B1-940B-1E095D9A2B98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A2AA1-BBF3-4A43-80E5-FD0A714A7A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030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9FC0-2CCE-49A1-A220-EA025EE25000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13630-D85A-4F16-B970-7C6B048280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384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C780C340-9770-4ADA-81FA-FF32166C1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6831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16593E27-7B37-4652-9966-2E09633A5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8863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054040CD-5C1E-46C3-9581-38D4E84F5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085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F930A5C5-D94E-47EF-950C-E8DEF332C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6577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9127B759-B3A4-4167-B367-52D22093F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7378B-020D-4610-B721-FD9C230F8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71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6958E71A-E2A2-4EF9-96E7-F34427641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729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900E4823-DE18-4847-95C5-709FBB2CF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411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ACFE3D29-E50B-4C8C-BA63-670EA9AE0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463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957A0903-EDFB-4C1D-A56F-CE13B81C6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27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80D97235-C086-42CA-9D21-6CE27B3D3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80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0"/>
            <a:ext cx="188595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0"/>
            <a:ext cx="55054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C9A5B401-762E-4610-8E3A-BB3BB947E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627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D6E56-1563-4270-B298-B7FAABCE78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900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97606-C783-4765-9593-F73793075E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9835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29A17-75FC-406D-93D4-3A2BCACC35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012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AD6CB-8FC5-434F-93B6-06539468A8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61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0A02E-8A43-45B4-B3AC-6BA94E88E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1627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16515-CEE3-441F-BF26-77AB2DF44C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248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1F158-7F54-4807-9071-E359BAE23B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8208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1842E-9AD1-4839-A12D-3D7B028A0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5543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C454A-4073-45F5-A859-33612DF689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4371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20A07-3074-4049-895B-D6BC4DC216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7289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C198F-0AF8-4186-BB73-9510E25855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4610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54B7D-4DC4-4A50-8E3E-3C059D59B4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89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3B99E-2283-41E9-8D71-7CFC870D04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7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B91AF-46D4-423D-B1E3-14BE3D5C8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CC9B9-0243-41C1-A71A-89AF4B637A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20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FCBD8BAF-C3FD-4E80-BF06-70EAA65AF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D1A2ABA-8ED8-4231-B169-B0E87021B0CC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BAF45E1-2CB5-49E0-98C0-D0CD8745D9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324600"/>
            <a:ext cx="533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CC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••• </a:t>
            </a:r>
            <a:fld id="{C017E536-E5DE-423C-AC59-8767DE8F2B5D}" type="slidenum">
              <a:rPr lang="fr-FR" sz="1100" i="1">
                <a:solidFill>
                  <a:srgbClr val="FF9966"/>
                </a:solidFill>
                <a:latin typeface="Arial" charset="0"/>
              </a:rPr>
              <a:pPr>
                <a:defRPr/>
              </a:pPr>
              <a:t>‹#›</a:t>
            </a:fld>
            <a:endParaRPr lang="fr-FR" sz="1100" i="1">
              <a:solidFill>
                <a:srgbClr val="FF9966"/>
              </a:solidFill>
              <a:latin typeface="Arial" charset="0"/>
            </a:endParaRPr>
          </a:p>
        </p:txBody>
      </p:sp>
      <p:graphicFrame>
        <p:nvGraphicFramePr>
          <p:cNvPr id="3076" name="Object 38"/>
          <p:cNvGraphicFramePr>
            <a:graphicFrameLocks noChangeAspect="1"/>
          </p:cNvGraphicFramePr>
          <p:nvPr userDrawn="1"/>
        </p:nvGraphicFramePr>
        <p:xfrm>
          <a:off x="231775" y="6091238"/>
          <a:ext cx="14414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Photo Editor Photo" r:id="rId15" imgW="4629796" imgH="1714739" progId="MSPhotoEd.3">
                  <p:embed/>
                </p:oleObj>
              </mc:Choice>
              <mc:Fallback>
                <p:oleObj name="Photo Editor Photo" r:id="rId15" imgW="4629796" imgH="1714739" progId="MSPhotoEd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775" y="6091238"/>
                        <a:ext cx="14414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CCFF">
                                <a:alpha val="47058"/>
                              </a:srgb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rgbClr val="FF99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33CC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CC66"/>
        </a:buClr>
        <a:buFont typeface="Time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766BC5-551F-4ABF-AB2D-8EAF88A0FD26}" type="datetimeFigureOut">
              <a:rPr lang="en-GB"/>
              <a:pPr>
                <a:defRPr/>
              </a:pPr>
              <a:t>03/11/2010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8A13CC-C150-4AC1-866F-71FB6F320F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1" descr="banner-ITonl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0"/>
            <a:ext cx="5791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477000"/>
            <a:ext cx="7543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 IT Department - 23 January 2009 - General Meeting - </a:t>
            </a:r>
            <a:fld id="{C899C2FD-B05F-4468-9992-1E0CC2D66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Text Box 34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 eaLnBrk="1" hangingPunct="1">
              <a:defRPr/>
            </a:pPr>
            <a:r>
              <a:rPr lang="en-US" sz="900" smtClean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 eaLnBrk="1" hangingPunct="1">
              <a:defRPr/>
            </a:pPr>
            <a:r>
              <a:rPr lang="en-US" sz="1100" b="1" smtClean="0">
                <a:solidFill>
                  <a:srgbClr val="3861AA"/>
                </a:solidFill>
                <a:latin typeface="Tahoma" pitchFamily="34" charset="0"/>
              </a:rPr>
              <a:t>www.cern.ch/i</a:t>
            </a:r>
            <a:r>
              <a:rPr lang="en-US" sz="1000" b="1" smtClean="0">
                <a:solidFill>
                  <a:srgbClr val="3861AA"/>
                </a:solidFill>
                <a:latin typeface="Tahoma" pitchFamily="34" charset="0"/>
              </a:rPr>
              <a:t>t</a:t>
            </a:r>
          </a:p>
        </p:txBody>
      </p:sp>
      <p:pic>
        <p:nvPicPr>
          <p:cNvPr id="5127" name="Picture 9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rgbClr val="3861AA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3861A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861AA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sz="1800">
              <a:solidFill>
                <a:srgbClr val="2B519A"/>
              </a:solidFill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6400" y="6619875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2B519A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/>
              <a:t>EGEE-II - EGEE-III Transition Meeting 6-7 May 2008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2B519A"/>
                </a:solidFill>
                <a:cs typeface="+mn-cs"/>
              </a:defRPr>
            </a:lvl1pPr>
          </a:lstStyle>
          <a:p>
            <a:pPr>
              <a:defRPr/>
            </a:pPr>
            <a:fld id="{BE9346B4-C708-4129-9314-20B10886C9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 sz="1800">
              <a:solidFill>
                <a:srgbClr val="2B519A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GB" sz="1800">
              <a:solidFill>
                <a:srgbClr val="2B519A"/>
              </a:solidFill>
              <a:latin typeface="Verdana" pitchFamily="34" charset="0"/>
            </a:endParaRPr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sz="1800">
              <a:solidFill>
                <a:srgbClr val="2B519A"/>
              </a:solidFill>
            </a:endParaRPr>
          </a:p>
        </p:txBody>
      </p:sp>
      <p:graphicFrame>
        <p:nvGraphicFramePr>
          <p:cNvPr id="9319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84" name="Text Box 16"/>
          <p:cNvSpPr txBox="1">
            <a:spLocks noChangeArrowheads="1"/>
          </p:cNvSpPr>
          <p:nvPr/>
        </p:nvSpPr>
        <p:spPr bwMode="auto">
          <a:xfrm>
            <a:off x="0" y="6629400"/>
            <a:ext cx="281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smtClean="0">
                <a:solidFill>
                  <a:srgbClr val="2B519A"/>
                </a:solidFill>
                <a:latin typeface="Verdana" pitchFamily="34" charset="0"/>
              </a:rPr>
              <a:t>EGEE-III INFSO-RI-222667</a:t>
            </a:r>
            <a:endParaRPr lang="en-GB" sz="1800" smtClean="0">
              <a:solidFill>
                <a:srgbClr val="2B519A"/>
              </a:solidFill>
              <a:latin typeface="Verdana" pitchFamily="34" charset="0"/>
            </a:endParaRPr>
          </a:p>
        </p:txBody>
      </p:sp>
      <p:pic>
        <p:nvPicPr>
          <p:cNvPr id="6157" name="Picture 17" descr="ege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idcast.org/" TargetMode="External"/><Relationship Id="rId2" Type="http://schemas.openxmlformats.org/officeDocument/2006/relationships/hyperlink" Target="http://webcast.cern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-sciencetalk.org/e-concertation/e-concertation-goody-bag.php" TargetMode="External"/><Relationship Id="rId5" Type="http://schemas.openxmlformats.org/officeDocument/2006/relationships/hyperlink" Target="http://www.gridcafe.org/SMF/" TargetMode="External"/><Relationship Id="rId4" Type="http://schemas.openxmlformats.org/officeDocument/2006/relationships/hyperlink" Target="http://www.twitter.com/escital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Welcome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915400" cy="4525963"/>
          </a:xfrm>
        </p:spPr>
        <p:txBody>
          <a:bodyPr/>
          <a:lstStyle/>
          <a:p>
            <a:r>
              <a:rPr lang="en-GB" sz="1800" dirty="0" smtClean="0"/>
              <a:t>Directions to </a:t>
            </a:r>
            <a:r>
              <a:rPr lang="en-GB" sz="1800" dirty="0" smtClean="0"/>
              <a:t>the security exits – down the outside ramps (green signs)</a:t>
            </a:r>
            <a:endParaRPr lang="en-GB" sz="1800" dirty="0" smtClean="0"/>
          </a:p>
          <a:p>
            <a:r>
              <a:rPr lang="en-GB" sz="1800" dirty="0" smtClean="0"/>
              <a:t>Directions to the </a:t>
            </a:r>
            <a:r>
              <a:rPr lang="en-GB" sz="1800" dirty="0" smtClean="0"/>
              <a:t>toilets – back out the way you came in and left</a:t>
            </a:r>
            <a:endParaRPr lang="en-GB" sz="1800" dirty="0" smtClean="0"/>
          </a:p>
          <a:p>
            <a:r>
              <a:rPr lang="en-GB" sz="1800" dirty="0" smtClean="0"/>
              <a:t>PLEASE no </a:t>
            </a:r>
            <a:r>
              <a:rPr lang="en-GB" sz="1800" dirty="0" smtClean="0"/>
              <a:t>food, glasses or drinks </a:t>
            </a:r>
            <a:r>
              <a:rPr lang="en-GB" sz="1800" dirty="0" smtClean="0"/>
              <a:t>on the ground floor </a:t>
            </a:r>
            <a:endParaRPr lang="en-GB" sz="1800" dirty="0" smtClean="0"/>
          </a:p>
          <a:p>
            <a:r>
              <a:rPr lang="en-GB" sz="1800" dirty="0" smtClean="0"/>
              <a:t>Smoking </a:t>
            </a:r>
            <a:r>
              <a:rPr lang="en-GB" sz="1800" dirty="0" smtClean="0"/>
              <a:t>is FORBIDDEN </a:t>
            </a:r>
            <a:r>
              <a:rPr lang="en-GB" sz="1800" dirty="0" smtClean="0"/>
              <a:t>everywhere in </a:t>
            </a:r>
            <a:r>
              <a:rPr lang="en-GB" sz="1800" dirty="0" smtClean="0"/>
              <a:t>the </a:t>
            </a:r>
            <a:r>
              <a:rPr lang="en-GB" sz="1800" dirty="0" smtClean="0"/>
              <a:t>Globe</a:t>
            </a:r>
          </a:p>
          <a:p>
            <a:r>
              <a:rPr lang="en-GB" sz="1800" dirty="0" smtClean="0"/>
              <a:t>IN CASE OF EMERGENCY – contact a member of CERN staff</a:t>
            </a:r>
            <a:endParaRPr lang="en-GB" sz="1800" dirty="0" smtClean="0"/>
          </a:p>
          <a:p>
            <a:r>
              <a:rPr lang="en-GB" sz="1800" dirty="0" smtClean="0"/>
              <a:t>Slides should be uploaded before the event (please let one of the registration desk know if you have slides to upload)</a:t>
            </a:r>
          </a:p>
          <a:p>
            <a:r>
              <a:rPr lang="en-GB" sz="1800" dirty="0"/>
              <a:t>M</a:t>
            </a:r>
            <a:r>
              <a:rPr lang="en-GB" sz="1800" dirty="0" smtClean="0"/>
              <a:t>icrophones </a:t>
            </a:r>
            <a:r>
              <a:rPr lang="en-GB" sz="1800" dirty="0" smtClean="0"/>
              <a:t>are available, please use them to enhance the sound</a:t>
            </a:r>
          </a:p>
          <a:p>
            <a:r>
              <a:rPr lang="en-GB" sz="1800" dirty="0" smtClean="0"/>
              <a:t>You are invited to visit the exhibition on the ground floor during the lunch breaks</a:t>
            </a:r>
          </a:p>
          <a:p>
            <a:r>
              <a:rPr lang="en-GB" sz="1800" dirty="0" smtClean="0"/>
              <a:t>A  cloakroom is available </a:t>
            </a:r>
            <a:r>
              <a:rPr lang="en-GB" sz="1800" dirty="0" smtClean="0"/>
              <a:t>by the reception desk </a:t>
            </a:r>
            <a:r>
              <a:rPr lang="en-GB" sz="1800" dirty="0" smtClean="0"/>
              <a:t>but please be aware that it is not </a:t>
            </a:r>
            <a:r>
              <a:rPr lang="en-GB" sz="1800" dirty="0" smtClean="0"/>
              <a:t>supervised (any lost property will go to reception)</a:t>
            </a:r>
            <a:endParaRPr lang="en-GB" sz="1800" dirty="0" smtClean="0"/>
          </a:p>
          <a:p>
            <a:r>
              <a:rPr lang="en-GB" sz="1800" dirty="0" smtClean="0"/>
              <a:t>There is a place to charge computers but unfortunately adapters are not provided</a:t>
            </a:r>
          </a:p>
          <a:p>
            <a:r>
              <a:rPr lang="en-GB" sz="1800" dirty="0" smtClean="0"/>
              <a:t>If you need taxis please ask at the registration desk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Follow us live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2000" cy="4525963"/>
          </a:xfrm>
        </p:spPr>
        <p:txBody>
          <a:bodyPr/>
          <a:lstStyle/>
          <a:p>
            <a:r>
              <a:rPr lang="en-GB" sz="2400" smtClean="0"/>
              <a:t>Webcast is at </a:t>
            </a:r>
            <a:r>
              <a:rPr lang="en-GB" sz="2400" smtClean="0">
                <a:hlinkClick r:id="rId2"/>
              </a:rPr>
              <a:t>http://webcast.cern.ch/</a:t>
            </a:r>
            <a:endParaRPr lang="en-GB" sz="2400" smtClean="0"/>
          </a:p>
          <a:p>
            <a:endParaRPr lang="en-GB" sz="2400" smtClean="0"/>
          </a:p>
          <a:p>
            <a:r>
              <a:rPr lang="en-GB" sz="2400" smtClean="0"/>
              <a:t>Blogging live at </a:t>
            </a:r>
            <a:r>
              <a:rPr lang="en-GB" sz="2400" smtClean="0">
                <a:hlinkClick r:id="rId3"/>
              </a:rPr>
              <a:t>www.gridcast.org</a:t>
            </a:r>
            <a:endParaRPr lang="en-GB" sz="2400" smtClean="0"/>
          </a:p>
          <a:p>
            <a:endParaRPr lang="en-GB" sz="2400" smtClean="0"/>
          </a:p>
          <a:p>
            <a:r>
              <a:rPr lang="en-GB" sz="2400" smtClean="0"/>
              <a:t>Follow us on Twitter at </a:t>
            </a:r>
            <a:r>
              <a:rPr lang="en-GB" sz="2400" smtClean="0">
                <a:hlinkClick r:id="rId4"/>
              </a:rPr>
              <a:t>www.twitter.com/escitalk</a:t>
            </a:r>
            <a:r>
              <a:rPr lang="en-GB" sz="2400" smtClean="0"/>
              <a:t> #concertation</a:t>
            </a:r>
          </a:p>
          <a:p>
            <a:endParaRPr lang="en-GB" sz="2400" smtClean="0"/>
          </a:p>
          <a:p>
            <a:r>
              <a:rPr lang="en-GB" sz="2400" smtClean="0"/>
              <a:t>Discussions at the GridCafé forum on </a:t>
            </a:r>
            <a:r>
              <a:rPr lang="en-GB" sz="2400" smtClean="0">
                <a:hlinkClick r:id="rId5"/>
              </a:rPr>
              <a:t>http://www.gridcafe.org/SMF/</a:t>
            </a:r>
            <a:endParaRPr lang="en-GB" sz="2400" smtClean="0"/>
          </a:p>
          <a:p>
            <a:endParaRPr lang="en-GB" sz="2400" smtClean="0"/>
          </a:p>
          <a:p>
            <a:r>
              <a:rPr lang="en-GB" sz="2400" smtClean="0"/>
              <a:t>Virtual Goody Bag at </a:t>
            </a:r>
            <a:r>
              <a:rPr lang="en-GB" sz="2400" smtClean="0">
                <a:hlinkClick r:id="rId6"/>
              </a:rPr>
              <a:t>http://www.e-sciencetalk.org/e-concertation/e-concertation-goody-bag.php</a:t>
            </a:r>
            <a:endParaRPr lang="en-GB" sz="2400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>
            <a:alpha val="47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125400" prstMaterial="legacyMatte">
          <a:bevelT w="13500" h="13500" prst="angle"/>
          <a:bevelB w="13500" h="13500" prst="angle"/>
          <a:extrusionClr>
            <a:srgbClr val="FFCCFF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FF33CC"/>
                </a:outerShdw>
              </a:effectLst>
            </a14:hiddenEffects>
          </a:ext>
        </a:extLst>
      </a:spPr>
      <a:bodyPr vert="horz" wrap="square" lIns="91440" tIns="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FF">
            <a:alpha val="47000"/>
          </a:srgb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125400" prstMaterial="legacyMatte">
          <a:bevelT w="13500" h="13500" prst="angle"/>
          <a:bevelB w="13500" h="13500" prst="angle"/>
          <a:extrusionClr>
            <a:srgbClr val="FFCCFF"/>
          </a:extrusionClr>
        </a:sp3d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FF33CC"/>
                </a:outerShdw>
              </a:effectLst>
            </a14:hiddenEffects>
          </a:ext>
        </a:extLst>
      </a:spPr>
      <a:bodyPr vert="horz" wrap="square" lIns="91440" tIns="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1752</TotalTime>
  <Words>147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Arial</vt:lpstr>
      <vt:lpstr>Calibri</vt:lpstr>
      <vt:lpstr>Verdana</vt:lpstr>
      <vt:lpstr>Times</vt:lpstr>
      <vt:lpstr>Wingdings</vt:lpstr>
      <vt:lpstr>Tahoma</vt:lpstr>
      <vt:lpstr>ＭＳ Ｐゴシック</vt:lpstr>
      <vt:lpstr>Georgia</vt:lpstr>
      <vt:lpstr>Algerian</vt:lpstr>
      <vt:lpstr>Default Design</vt:lpstr>
      <vt:lpstr>1_Custom Design</vt:lpstr>
      <vt:lpstr>Nouvelle présentation</vt:lpstr>
      <vt:lpstr>Custom Design</vt:lpstr>
      <vt:lpstr>1_Default Design</vt:lpstr>
      <vt:lpstr>1_EGEE_template</vt:lpstr>
      <vt:lpstr>Microsoft Photo Editor 3.0 Photo</vt:lpstr>
      <vt:lpstr>Welcome</vt:lpstr>
      <vt:lpstr>Follow us live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Cristy Jane Burne</dc:creator>
  <cp:lastModifiedBy>Catherine</cp:lastModifiedBy>
  <cp:revision>145</cp:revision>
  <dcterms:created xsi:type="dcterms:W3CDTF">2010-08-31T11:29:02Z</dcterms:created>
  <dcterms:modified xsi:type="dcterms:W3CDTF">2010-11-03T16:26:49Z</dcterms:modified>
</cp:coreProperties>
</file>