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3" r:id="rId8"/>
    <p:sldId id="261" r:id="rId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38"/>
    <p:restoredTop sz="96327"/>
  </p:normalViewPr>
  <p:slideViewPr>
    <p:cSldViewPr snapToGrid="0" snapToObjects="1">
      <p:cViewPr varScale="1">
        <p:scale>
          <a:sx n="154" d="100"/>
          <a:sy n="154" d="100"/>
        </p:scale>
        <p:origin x="208" y="2392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10/19/21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GB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GB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10/19/21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GB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GB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10/19/21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10/19/21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10/19/21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10/19/21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GB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10/19/21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10/19/21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mailto:cttb-industrialcontrols-forum@cern.ch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mailto:cttb-industrialcontrols-forum@cern.ch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F8CAA5-63B3-8842-B602-696C59DA22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276658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US" dirty="0"/>
              <a:t>CTTB Industrial Controls Forum</a:t>
            </a:r>
            <a:br>
              <a:rPr lang="en-US" dirty="0"/>
            </a:br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Meeting</a:t>
            </a:r>
            <a:br>
              <a:rPr lang="en-US" dirty="0"/>
            </a:br>
            <a:r>
              <a:rPr lang="en-US" dirty="0"/>
              <a:t>October 20</a:t>
            </a:r>
            <a:r>
              <a:rPr lang="en-US" baseline="30000" dirty="0"/>
              <a:t>th</a:t>
            </a:r>
            <a:r>
              <a:rPr lang="en-US" dirty="0"/>
              <a:t> 2021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68D2236-A4F9-3542-88E1-68F49279D7F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10/19/21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8BA4EE-A1FA-144E-AB33-A65E9AD090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E0C0E63-DB5C-4042-BA9D-EE400D1F4820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57200" y="3122360"/>
            <a:ext cx="3302668" cy="521808"/>
          </a:xfrm>
        </p:spPr>
        <p:txBody>
          <a:bodyPr>
            <a:normAutofit/>
          </a:bodyPr>
          <a:lstStyle/>
          <a:p>
            <a:r>
              <a:rPr lang="en-US" i="1" dirty="0"/>
              <a:t>Jean-Charles Tournier (BE-ICS)</a:t>
            </a:r>
          </a:p>
          <a:p>
            <a:r>
              <a:rPr lang="en-US" i="1" dirty="0"/>
              <a:t>Rodrigo Ferreira (TE-VSC)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307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2534F4-47AF-664D-9E3A-DF785FE30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466F5A-430D-5245-A348-6565B103EF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Industrial Controls Forum Presentation</a:t>
            </a:r>
          </a:p>
          <a:p>
            <a:r>
              <a:rPr lang="en-US" dirty="0"/>
              <a:t>CI/CD for PLC applications</a:t>
            </a:r>
          </a:p>
          <a:p>
            <a:r>
              <a:rPr lang="en-US" dirty="0"/>
              <a:t>Next topics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EB12D7-CD24-5C48-9AD8-FEA300407A7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10/19/21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AC0DFD-C0A4-4B41-8ECD-5C051034E6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BB5F33-F024-2E4B-BC83-E2CBF2778F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73035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3255FA-85A0-D641-B68A-816780C52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ED749E-EB19-0E4B-8DED-3BD78516BA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36576" indent="0">
              <a:buNone/>
            </a:pPr>
            <a:r>
              <a:rPr lang="en-US" b="1" dirty="0"/>
              <a:t>Foster information exchange in an open and informal way </a:t>
            </a:r>
          </a:p>
          <a:p>
            <a:pPr lvl="1"/>
            <a:r>
              <a:rPr lang="en-US" dirty="0"/>
              <a:t>Within CERN </a:t>
            </a:r>
          </a:p>
          <a:p>
            <a:pPr lvl="1"/>
            <a:r>
              <a:rPr lang="en-US" dirty="0"/>
              <a:t>Among industrial controls developers</a:t>
            </a:r>
          </a:p>
          <a:p>
            <a:pPr lvl="1"/>
            <a:endParaRPr lang="en-US" dirty="0"/>
          </a:p>
          <a:p>
            <a:pPr marL="36576" indent="0">
              <a:buNone/>
            </a:pPr>
            <a:r>
              <a:rPr lang="en-US" b="1" dirty="0"/>
              <a:t>Identify new technologies</a:t>
            </a:r>
          </a:p>
          <a:p>
            <a:pPr lvl="1"/>
            <a:r>
              <a:rPr lang="en-US" dirty="0"/>
              <a:t>Technology watch, bring new products and techniques to the table</a:t>
            </a:r>
          </a:p>
          <a:p>
            <a:pPr lvl="1"/>
            <a:r>
              <a:rPr lang="en-US" dirty="0"/>
              <a:t>Relevant to CERN</a:t>
            </a:r>
          </a:p>
          <a:p>
            <a:pPr lvl="1"/>
            <a:endParaRPr lang="en-US" dirty="0"/>
          </a:p>
          <a:p>
            <a:pPr marL="36576" indent="0">
              <a:buNone/>
            </a:pPr>
            <a:r>
              <a:rPr lang="en-US" b="1" dirty="0"/>
              <a:t>Identify common needs</a:t>
            </a:r>
          </a:p>
          <a:p>
            <a:pPr lvl="1"/>
            <a:r>
              <a:rPr lang="en-US" dirty="0"/>
              <a:t>Between groups/departments</a:t>
            </a:r>
          </a:p>
          <a:p>
            <a:pPr lvl="1"/>
            <a:endParaRPr lang="en-US" dirty="0"/>
          </a:p>
          <a:p>
            <a:pPr marL="36576" indent="0">
              <a:buNone/>
            </a:pPr>
            <a:r>
              <a:rPr lang="en-US" b="1" dirty="0"/>
              <a:t>Promote synergy between groups, avoid duplication of work.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465FEE-2B0F-9046-9046-2EC06152655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10/19/21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6CC984-B087-1E4D-A128-792CE48443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0551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4C2039-C9AB-9A41-8469-819DABBD8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Participation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C615BD-C8F4-DB4D-A83E-2E70ACB2B3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000" dirty="0"/>
              <a:t>Open to anyone interested</a:t>
            </a:r>
          </a:p>
          <a:p>
            <a:pPr lvl="1"/>
            <a:r>
              <a:rPr lang="en-US" sz="1800" dirty="0"/>
              <a:t>No appointed representatives per section/group</a:t>
            </a:r>
          </a:p>
          <a:p>
            <a:pPr marL="36576" indent="0">
              <a:buNone/>
            </a:pPr>
            <a:endParaRPr lang="en-US" sz="2000" dirty="0"/>
          </a:p>
          <a:p>
            <a:pPr marL="36576" indent="0">
              <a:buNone/>
            </a:pPr>
            <a:r>
              <a:rPr lang="en-US" sz="2000" dirty="0"/>
              <a:t>Call for interest sent for each meeting</a:t>
            </a:r>
          </a:p>
          <a:p>
            <a:pPr lvl="1"/>
            <a:r>
              <a:rPr lang="en-US" sz="1800" dirty="0"/>
              <a:t>Sent to </a:t>
            </a:r>
            <a:r>
              <a:rPr lang="en-US" sz="1800" dirty="0">
                <a:hlinkClick r:id="rId2"/>
              </a:rPr>
              <a:t>cttb-industrialcontrols-forum@cern.ch</a:t>
            </a:r>
            <a:r>
              <a:rPr lang="en-US" sz="1800" dirty="0"/>
              <a:t> </a:t>
            </a:r>
          </a:p>
          <a:p>
            <a:pPr lvl="2"/>
            <a:r>
              <a:rPr lang="en-US" sz="1800" dirty="0"/>
              <a:t>Open enrolment, feel free to subscribe if interested</a:t>
            </a:r>
          </a:p>
          <a:p>
            <a:pPr lvl="2"/>
            <a:r>
              <a:rPr lang="en-US" sz="1800" dirty="0"/>
              <a:t>Group invite initially sent to CTTB  group representatives </a:t>
            </a:r>
          </a:p>
          <a:p>
            <a:pPr lvl="2"/>
            <a:r>
              <a:rPr lang="en-US" sz="1800" dirty="0"/>
              <a:t>Currently &gt; 50 members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073036-A545-5048-AD41-E49BAB89C84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10/19/21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FB0BE5-70D2-0C40-9FD1-6FAFA23CF0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1828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F9328B-CD05-0144-9B7D-C9C0279547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Format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5C0220-BEE0-BD47-A9C3-E023AD5E50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marL="36576" indent="0">
              <a:buNone/>
            </a:pPr>
            <a:r>
              <a:rPr lang="en-US" b="1" dirty="0"/>
              <a:t>Monthly meeting</a:t>
            </a:r>
          </a:p>
          <a:p>
            <a:pPr lvl="1"/>
            <a:r>
              <a:rPr lang="en-US" sz="2900" dirty="0"/>
              <a:t>Call for interest prior to the meeting, agenda prepared based on community interest (ideally, set two weeks before the event)</a:t>
            </a:r>
          </a:p>
          <a:p>
            <a:pPr lvl="1"/>
            <a:r>
              <a:rPr lang="en-US" sz="2900" dirty="0"/>
              <a:t>If nothing is proposed, conveners can propose topics of discussion</a:t>
            </a:r>
          </a:p>
          <a:p>
            <a:pPr lvl="1"/>
            <a:r>
              <a:rPr lang="en-US" sz="2900" dirty="0"/>
              <a:t>One or more topics per month (depending on community engagement)</a:t>
            </a:r>
          </a:p>
          <a:p>
            <a:pPr lvl="1"/>
            <a:endParaRPr lang="en-US" dirty="0"/>
          </a:p>
          <a:p>
            <a:pPr marL="36576" indent="0">
              <a:buNone/>
            </a:pPr>
            <a:r>
              <a:rPr lang="en-US" b="1" dirty="0"/>
              <a:t>No detailed minutes</a:t>
            </a:r>
          </a:p>
          <a:p>
            <a:pPr lvl="1"/>
            <a:r>
              <a:rPr lang="en-US" sz="3000" dirty="0"/>
              <a:t>But a </a:t>
            </a:r>
            <a:r>
              <a:rPr lang="en-US" sz="3000" u="sng" dirty="0"/>
              <a:t>one slide summary</a:t>
            </a:r>
            <a:r>
              <a:rPr lang="en-US" sz="3000" dirty="0"/>
              <a:t> of the meeting discussion</a:t>
            </a:r>
          </a:p>
          <a:p>
            <a:pPr lvl="1"/>
            <a:endParaRPr lang="en-US" dirty="0"/>
          </a:p>
          <a:p>
            <a:pPr marL="36576" indent="0">
              <a:buNone/>
            </a:pPr>
            <a:r>
              <a:rPr lang="en-US" b="1" dirty="0"/>
              <a:t>Materials</a:t>
            </a:r>
          </a:p>
          <a:p>
            <a:pPr lvl="1"/>
            <a:r>
              <a:rPr lang="en-US" sz="3000" dirty="0"/>
              <a:t>INDICO for the meetings</a:t>
            </a:r>
          </a:p>
          <a:p>
            <a:pPr lvl="1"/>
            <a:r>
              <a:rPr lang="en-US" sz="3000" dirty="0" err="1"/>
              <a:t>Wikipage</a:t>
            </a:r>
            <a:r>
              <a:rPr lang="en-US" sz="3000" dirty="0"/>
              <a:t> or </a:t>
            </a:r>
            <a:r>
              <a:rPr lang="en-US" sz="3000" dirty="0" err="1"/>
              <a:t>Sharepoint</a:t>
            </a:r>
            <a:r>
              <a:rPr lang="en-US" sz="3000" dirty="0"/>
              <a:t> website for the collaborative space if needed</a:t>
            </a:r>
          </a:p>
          <a:p>
            <a:endParaRPr lang="en-US" dirty="0"/>
          </a:p>
          <a:p>
            <a:pPr marL="36576" indent="0">
              <a:buNone/>
            </a:pPr>
            <a:r>
              <a:rPr lang="en-US" b="1" dirty="0"/>
              <a:t>Communication channel</a:t>
            </a:r>
          </a:p>
          <a:p>
            <a:pPr lvl="1"/>
            <a:r>
              <a:rPr lang="en-US" sz="3000" dirty="0">
                <a:hlinkClick r:id="rId2"/>
              </a:rPr>
              <a:t>cttb-industrialcontrols-forum@cern.ch</a:t>
            </a:r>
            <a:endParaRPr lang="en-US" sz="3000" dirty="0"/>
          </a:p>
          <a:p>
            <a:pPr lvl="1"/>
            <a:r>
              <a:rPr lang="en-US" sz="3000" dirty="0" err="1"/>
              <a:t>Mattermost</a:t>
            </a:r>
            <a:r>
              <a:rPr lang="en-US" sz="3000" dirty="0"/>
              <a:t> channel for quick/online discussions (is it worth it?)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2DAC59-7A12-1647-A021-7471A79BCC8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10/19/21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F91A8F-D5FC-0E46-96D8-D00C680460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8552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60883E-D444-C440-ADBB-40A7AC18A8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CI/CD for PLC Applications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A86E18-C31B-9F42-AC25-E07C61A1EBF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10/19/21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B76E06-4826-D64F-93DC-EDE85538DF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6A11E1-38A6-B043-8E8D-1B9B8EA3AD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74A6B5C-0E0D-E946-AEE4-8B0A56175F15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1622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936644-1D2D-A744-A376-DD36F8CEAF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Next Topics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8151C6-EB4B-B841-98A1-3825CB4737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1800" dirty="0"/>
              <a:t>C</a:t>
            </a:r>
            <a:r>
              <a:rPr lang="en-US" sz="1800" strike="sngStrike" dirty="0"/>
              <a:t>ontinuous Integration for PLC applications</a:t>
            </a:r>
          </a:p>
          <a:p>
            <a:r>
              <a:rPr lang="en-US" sz="1800" dirty="0"/>
              <a:t>Wireless technologies for field buses</a:t>
            </a:r>
          </a:p>
          <a:p>
            <a:r>
              <a:rPr lang="en-US" sz="1800" dirty="0"/>
              <a:t>Version control for PLC development applications</a:t>
            </a:r>
          </a:p>
          <a:p>
            <a:r>
              <a:rPr lang="en-US" sz="1800" dirty="0"/>
              <a:t>Field buses review</a:t>
            </a:r>
          </a:p>
          <a:p>
            <a:r>
              <a:rPr lang="en-US" sz="1800" dirty="0"/>
              <a:t>Distributed I/O Tier for industrial controls and rad-to distributed I/O</a:t>
            </a:r>
          </a:p>
          <a:p>
            <a:r>
              <a:rPr lang="en-US" sz="1800" dirty="0"/>
              <a:t>PLCs integration with CERN CMW (OPC UA, SILECS, DSF)</a:t>
            </a:r>
          </a:p>
          <a:p>
            <a:r>
              <a:rPr lang="en-US" sz="1800" dirty="0"/>
              <a:t>Advanced controls for industrial plants</a:t>
            </a:r>
          </a:p>
          <a:p>
            <a:r>
              <a:rPr lang="en-US" sz="1800" dirty="0"/>
              <a:t>Functional safety</a:t>
            </a:r>
          </a:p>
          <a:p>
            <a:r>
              <a:rPr lang="en-US" sz="1800" dirty="0"/>
              <a:t>Emerging technologies in industry</a:t>
            </a:r>
          </a:p>
          <a:p>
            <a:r>
              <a:rPr lang="en-US" sz="1800" dirty="0"/>
              <a:t>Maintenance and predictive maintenance tools and needs</a:t>
            </a:r>
          </a:p>
          <a:p>
            <a:r>
              <a:rPr lang="en-US" sz="1800" b="1" dirty="0"/>
              <a:t>Propose your own!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68E788-5B2E-8D49-9891-777B683DBFA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10/19/21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62D92C-A25D-B547-9CC7-5CE4F22A2D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655644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_16-9" id="{E01F5DB1-0C20-BC46-B154-E3CA0DC49C2E}" vid="{7528D86D-C248-5249-B85C-E5B9CFC9EB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197</TotalTime>
  <Words>322</Words>
  <Application>Microsoft Macintosh PowerPoint</Application>
  <PresentationFormat>On-screen Show (16:9)</PresentationFormat>
  <Paragraphs>74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Optima</vt:lpstr>
      <vt:lpstr>CERNCorporate16-9</vt:lpstr>
      <vt:lpstr>PowerPoint Presentation</vt:lpstr>
      <vt:lpstr>CTTB Industrial Controls Forum 1st Meeting October 20th 2021</vt:lpstr>
      <vt:lpstr>Agenda</vt:lpstr>
      <vt:lpstr>Objectives</vt:lpstr>
      <vt:lpstr>Participation</vt:lpstr>
      <vt:lpstr>Format</vt:lpstr>
      <vt:lpstr>CI/CD for PLC Applications</vt:lpstr>
      <vt:lpstr>Next Topics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Jean-Charles Tournier</dc:creator>
  <cp:lastModifiedBy>Jean-Charles Tournier</cp:lastModifiedBy>
  <cp:revision>43</cp:revision>
  <dcterms:created xsi:type="dcterms:W3CDTF">2021-07-23T07:14:03Z</dcterms:created>
  <dcterms:modified xsi:type="dcterms:W3CDTF">2021-10-19T07:09:56Z</dcterms:modified>
</cp:coreProperties>
</file>