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9" r:id="rId2"/>
    <p:sldId id="275" r:id="rId3"/>
    <p:sldId id="289" r:id="rId4"/>
    <p:sldId id="296" r:id="rId5"/>
    <p:sldId id="294" r:id="rId6"/>
    <p:sldId id="295" r:id="rId7"/>
    <p:sldId id="297" r:id="rId8"/>
    <p:sldId id="291" r:id="rId9"/>
    <p:sldId id="293" r:id="rId10"/>
    <p:sldId id="288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a Del Mar Gomez-Jordana Manas" initials="MDMGJM" lastIdx="1" clrIdx="0">
    <p:extLst>
      <p:ext uri="{19B8F6BF-5375-455C-9EA6-DF929625EA0E}">
        <p15:presenceInfo xmlns:p15="http://schemas.microsoft.com/office/powerpoint/2012/main" userId="S::maria.del.mar.gomez-jordana.manas@cern.ch::6c72816c-0eb3-42cb-87fd-28ec9d02941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7E7E7"/>
          </a:solidFill>
        </a:fill>
      </a:tcStyle>
    </a:wholeTbl>
    <a:band1H>
      <a:tcStyle>
        <a:tcBdr/>
        <a:fill>
          <a:solidFill>
            <a:srgbClr val="CBCBCB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CBCBCB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000000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000000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000000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000000"/>
          </a:solidFill>
        </a:fill>
      </a:tcStyle>
    </a:firstRow>
  </a:tblStyle>
  <a:tblStyle styleId="{F2DE63D5-997A-4646-A377-4702673A728D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wholeTbl>
    <a:band1H>
      <a:tcStyle>
        <a:tcBdr>
          <a:top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band1H>
    <a:band1V>
      <a:tcStyle>
        <a:tcBdr>
          <a:lef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right>
        </a:tcBdr>
      </a:tcStyle>
    </a:band1V>
    <a:band2V>
      <a:tcStyle>
        <a:tcBdr>
          <a:lef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right>
        </a:tcBdr>
      </a:tcStyle>
    </a:band2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50804" cap="flat" cmpd="dbl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top>
        </a:tcBdr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A5A5A5"/>
          </a:solidFill>
        </a:fill>
      </a:tcStyle>
    </a:firstRow>
  </a:tblStyle>
  <a:tblStyle styleId="{6E25E649-3F16-4E02-A733-19D2CDBF48F0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top>
            <a:ln w="2540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2540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FFFFFF"/>
          </a:solidFill>
        </a:fill>
      </a:tcStyle>
    </a:wholeTbl>
    <a:band1H>
      <a:tcStyle>
        <a:tcBdr/>
        <a:fill>
          <a:solidFill>
            <a:srgbClr val="E7E7E7"/>
          </a:solidFill>
        </a:fill>
      </a:tcStyle>
    </a:band1H>
    <a:band1V>
      <a:tcStyle>
        <a:tcBdr/>
        <a:fill>
          <a:solidFill>
            <a:srgbClr val="E7E7E7"/>
          </a:solidFill>
        </a:fill>
      </a:tcStyle>
    </a:band1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472C4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472C4"/>
          </a:solidFill>
        </a:fill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50804" cap="flat" cmpd="dbl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FFFFFF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2540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4472C4"/>
          </a:solidFill>
        </a:fill>
      </a:tcStyle>
    </a:firstRow>
  </a:tblStyle>
  <a:tblStyle styleId="{B301B821-A1FF-4177-AEE7-76D212191A09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FFFFFF"/>
          </a:solidFill>
        </a:fill>
      </a:tcStyle>
    </a:wholeTbl>
    <a:band1H>
      <a:tcStyle>
        <a:tcBdr/>
        <a:fill>
          <a:solidFill>
            <a:srgbClr val="E9EBF5"/>
          </a:solidFill>
        </a:fill>
      </a:tcStyle>
    </a:band1H>
    <a:band1V>
      <a:tcStyle>
        <a:tcBdr/>
        <a:fill>
          <a:solidFill>
            <a:srgbClr val="E9EBF5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50804" cap="flat" cmpd="dbl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FFFFFF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472C4"/>
          </a:solidFill>
        </a:fill>
      </a:tcStyle>
    </a:firstRow>
  </a:tblStyle>
  <a:tblStyle styleId="{5940675A-B579-460E-94D1-54222C63F5DA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wholeTbl>
  </a:tblStyle>
  <a:tblStyle styleId="{9D7B26C5-4107-4FEC-AEDC-1716B250A1EF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top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wholeTbl>
    <a:band1H>
      <a:tcStyle>
        <a:tcBdr/>
        <a:fill>
          <a:solidFill>
            <a:srgbClr val="000000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000000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</a:tcBdr>
      </a:tcStyle>
    </a:lastRow>
    <a:firstRow>
      <a:tcTxStyle b="on">
        <a:font>
          <a:latin typeface=""/>
          <a:ea typeface=""/>
          <a:cs typeface=""/>
        </a:font>
      </a:tcTxStyle>
      <a:tcStyle>
        <a:tcBdr>
          <a:bottom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firstRow>
  </a:tblStyle>
  <a:tblStyle styleId="{17292A2E-F333-43FB-9621-5CBBE7FDCDCB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wholeTbl>
    <a:band1H>
      <a:tcStyle>
        <a:tcBdr>
          <a:top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band1H>
    <a:band1V>
      <a:tcStyle>
        <a:tcBdr>
          <a:left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right>
        </a:tcBdr>
      </a:tcStyle>
    </a:band1V>
    <a:band2V>
      <a:tcStyle>
        <a:tcBdr>
          <a:left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right>
        </a:tcBdr>
      </a:tcStyle>
    </a:band2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50804" cap="flat" cmpd="dbl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top>
        </a:tcBdr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FFC000"/>
          </a:solidFill>
        </a:fill>
      </a:tcStyle>
    </a:firstRow>
  </a:tblStyle>
  <a:tblStyle styleId="{5C22544A-7EE6-4342-B048-85BDC9FD1C3A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9EBF5"/>
          </a:solidFill>
        </a:fill>
      </a:tcStyle>
    </a:wholeTbl>
    <a:band1H>
      <a:tcStyle>
        <a:tcBdr/>
        <a:fill>
          <a:solidFill>
            <a:srgbClr val="CFD5EA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CFD5EA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472C4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472C4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4472C4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4472C4"/>
          </a:solidFill>
        </a:fill>
      </a:tcStyle>
    </a:firstRow>
  </a:tblStyle>
  <a:tblStyle styleId="{69012ECD-51FC-41F1-AA8D-1B2483CD663E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3172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3172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wholeTbl>
    <a:band1H>
      <a:tcStyle>
        <a:tcBdr>
          <a:top>
            <a:ln w="3172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band1H>
    <a:band1V>
      <a:tcStyle>
        <a:tcBdr>
          <a:left>
            <a:ln w="3172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right>
        </a:tcBdr>
      </a:tcStyle>
    </a:band1V>
    <a:band2V>
      <a:tcStyle>
        <a:tcBdr>
          <a:left>
            <a:ln w="3172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right>
        </a:tcBdr>
      </a:tcStyle>
    </a:band2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50804" cap="flat" cmpd="dbl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top>
        </a:tcBdr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472C4"/>
          </a:solidFill>
        </a:fill>
      </a:tcStyle>
    </a:firstRow>
  </a:tblStyle>
  <a:tblStyle styleId="{3B4B98B0-60AC-42C2-AFA5-B58CD77FA1E5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top>
            <a:ln w="12701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wholeTbl>
    <a:band1H>
      <a:tcStyle>
        <a:tcBdr/>
        <a:fill>
          <a:solidFill>
            <a:srgbClr val="4472C4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4472C4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12701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top>
        </a:tcBdr>
      </a:tcStyle>
    </a:lastRow>
    <a:firstRow>
      <a:tcTxStyle b="on">
        <a:font>
          <a:latin typeface=""/>
          <a:ea typeface=""/>
          <a:cs typeface=""/>
        </a:font>
      </a:tcTxStyle>
      <a:tcStyle>
        <a:tcBdr>
          <a:bottom>
            <a:ln w="12701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firstRow>
  </a:tblStyle>
  <a:tblStyle styleId="{ED083AE6-46FA-4A59-8FB0-9F97EB10719F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wholeTbl>
    <a:band1H>
      <a:tcStyle>
        <a:tcBdr/>
        <a:fill>
          <a:solidFill>
            <a:srgbClr val="FFC000"/>
          </a:solidFill>
        </a:fill>
      </a:tcStyle>
    </a:band1H>
    <a:band1V>
      <a:tcStyle>
        <a:tcBdr/>
        <a:fill>
          <a:solidFill>
            <a:srgbClr val="FFC000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50804" cap="flat" cmpd="dbl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top>
        </a:tcBdr>
      </a:tcStyle>
    </a:lastRow>
    <a:firstRow>
      <a:tcTxStyle b="on">
        <a:font>
          <a:latin typeface=""/>
          <a:ea typeface=""/>
          <a:cs typeface=""/>
        </a:font>
      </a:tcTxStyle>
      <a:tcStyle>
        <a:tcBdr>
          <a:bottom>
            <a:ln w="2540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firstRow>
  </a:tblStyle>
  <a:tblStyle styleId="{8EC20E35-A176-4012-BC5E-935CFFF8708E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top>
            <a:ln w="2540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2540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FFFFFF"/>
          </a:solidFill>
        </a:fill>
      </a:tcStyle>
    </a:wholeTbl>
    <a:band1H>
      <a:tcStyle>
        <a:tcBdr/>
        <a:fill>
          <a:solidFill>
            <a:srgbClr val="E7E7E7"/>
          </a:solidFill>
        </a:fill>
      </a:tcStyle>
    </a:band1H>
    <a:band1V>
      <a:tcStyle>
        <a:tcBdr/>
        <a:fill>
          <a:solidFill>
            <a:srgbClr val="E7E7E7"/>
          </a:solidFill>
        </a:fill>
      </a:tcStyle>
    </a:band1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000000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000000"/>
          </a:solidFill>
        </a:fill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50804" cap="flat" cmpd="dbl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FFFFFF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2540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000000"/>
          </a:solidFill>
        </a:fill>
      </a:tcStyle>
    </a:firstRow>
  </a:tblStyle>
  <a:tblStyle styleId="{BC89EF96-8CEA-46FF-86C4-4CE0E7609802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wholeTbl>
    <a:band1H>
      <a:tcStyle>
        <a:tcBdr/>
        <a:fill>
          <a:solidFill>
            <a:srgbClr val="4472C4"/>
          </a:solidFill>
        </a:fill>
      </a:tcStyle>
    </a:band1H>
    <a:band1V>
      <a:tcStyle>
        <a:tcBdr/>
        <a:fill>
          <a:solidFill>
            <a:srgbClr val="4472C4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50804" cap="flat" cmpd="dbl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top>
        </a:tcBdr>
      </a:tcStyle>
    </a:lastRow>
    <a:firstRow>
      <a:tcTxStyle b="on">
        <a:font>
          <a:latin typeface=""/>
          <a:ea typeface=""/>
          <a:cs typeface=""/>
        </a:font>
      </a:tcTxStyle>
      <a:tcStyle>
        <a:tcBdr>
          <a:bottom>
            <a:ln w="25402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firstRow>
  </a:tblStyle>
  <a:tblStyle styleId="{2D5ABB26-0587-4C30-8999-92F81FD0307C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/>
      </a:tcStyle>
    </a:wholeTbl>
  </a:tblStyle>
  <a:tblStyle styleId="{69C7853C-536D-4A76-A0AE-DD22124D55A5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A5A5A5"/>
          </a:solidFill>
        </a:fill>
      </a:tcStyle>
    </a:wholeTbl>
    <a:band1H>
      <a:tcStyle>
        <a:tcBdr/>
        <a:fill>
          <a:solidFill>
            <a:srgbClr val="A5A5A5"/>
          </a:solidFill>
        </a:fill>
      </a:tcStyle>
    </a:band1H>
    <a:band2H>
      <a:tcStyle>
        <a:tcBdr/>
        <a:fill>
          <a:solidFill>
            <a:srgbClr val="A5A5A5"/>
          </a:solidFill>
        </a:fill>
      </a:tcStyle>
    </a:band2H>
    <a:band1V>
      <a:tcStyle>
        <a:tcBdr>
          <a:top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A5A5A5"/>
          </a:solidFill>
        </a:fill>
      </a:tcStyle>
    </a:band1V>
    <a:band2V>
      <a:tcStyle>
        <a:tcBdr/>
        <a:fill>
          <a:solidFill>
            <a:srgbClr val="A5A5A5"/>
          </a:solidFill>
        </a:fill>
      </a:tcStyle>
    </a:band2V>
    <a:lastCol>
      <a:tcTxStyle b="on">
        <a:font>
          <a:latin typeface=""/>
          <a:ea typeface=""/>
          <a:cs typeface=""/>
        </a:font>
      </a:tcTxStyle>
      <a:tcStyle>
        <a:tcBdr>
          <a:lef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A5A5A5"/>
          </a:solidFill>
        </a:fill>
      </a:tcStyle>
    </a:lastCol>
    <a:firstCol>
      <a:tcTxStyle b="on">
        <a:font>
          <a:latin typeface=""/>
          <a:ea typeface=""/>
          <a:cs typeface=""/>
        </a:font>
      </a:tcTxStyle>
      <a:tcStyle>
        <a:tcBdr>
          <a:lef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A5A5A5"/>
          </a:solidFill>
        </a:fill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lef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A5A5A5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lef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A5A5A5"/>
          </a:solidFill>
        </a:fill>
      </a:tcStyle>
    </a:firstRow>
  </a:tblStyle>
  <a:tblStyle styleId="{616DA210-FB5B-4158-B5E0-FEB733F419BA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wholeTbl>
    <a:band1H>
      <a:tcStyle>
        <a:tcBdr/>
        <a:fill>
          <a:solidFill>
            <a:srgbClr val="000000"/>
          </a:solidFill>
        </a:fill>
      </a:tcStyle>
    </a:band1H>
    <a:band1V>
      <a:tcStyle>
        <a:tcBdr/>
        <a:fill>
          <a:solidFill>
            <a:srgbClr val="000000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50804" cap="flat" cmpd="dbl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</a:tcBdr>
      </a:tcStyle>
    </a:lastRow>
    <a:firstRow>
      <a:tcTxStyle b="on">
        <a:font>
          <a:latin typeface=""/>
          <a:ea typeface=""/>
          <a:cs typeface=""/>
        </a:font>
      </a:tcTxStyle>
      <a:tcStyle>
        <a:tcBdr>
          <a:bottom>
            <a:ln w="2540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firstRow>
  </a:tblStyle>
  <a:tblStyle styleId="{793D81CF-94F2-401A-BA57-92F5A7B2D0C5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FFFFFF"/>
          </a:solidFill>
        </a:fill>
      </a:tcStyle>
    </a:wholeTbl>
    <a:band1H>
      <a:tcStyle>
        <a:tcBdr/>
        <a:fill>
          <a:solidFill>
            <a:srgbClr val="E7E7E7"/>
          </a:solidFill>
        </a:fill>
      </a:tcStyle>
    </a:band1H>
    <a:band1V>
      <a:tcStyle>
        <a:tcBdr/>
        <a:fill>
          <a:solidFill>
            <a:srgbClr val="E7E7E7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50804" cap="flat" cmpd="dbl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FFFFFF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000000"/>
          </a:solidFill>
        </a:fill>
      </a:tcStyle>
    </a:firstRow>
  </a:tblStyle>
  <a:tblStyle styleId="{7E9639D4-E3E2-4D34-9284-5A2195B3D0D7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317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317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wholeTbl>
    <a:band1H>
      <a:tcStyle>
        <a:tcBdr>
          <a:top>
            <a:ln w="317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band1H>
    <a:band1V>
      <a:tcStyle>
        <a:tcBdr>
          <a:left>
            <a:ln w="317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</a:tcBdr>
      </a:tcStyle>
    </a:band1V>
    <a:band2V>
      <a:tcStyle>
        <a:tcBdr>
          <a:left>
            <a:ln w="317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</a:tcBdr>
      </a:tcStyle>
    </a:band2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50804" cap="flat" cmpd="dbl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</a:tcBdr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00000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8" autoAdjust="0"/>
    <p:restoredTop sz="94660"/>
  </p:normalViewPr>
  <p:slideViewPr>
    <p:cSldViewPr snapToGrid="0">
      <p:cViewPr varScale="1">
        <p:scale>
          <a:sx n="82" d="100"/>
          <a:sy n="82" d="100"/>
        </p:scale>
        <p:origin x="42" y="4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14EF555-5DE1-46AF-9912-9B6B89C3973A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296FF0-5F07-4B95-98E8-4A548FAE0AA6}"/>
              </a:ext>
            </a:extLst>
          </p:cNvPr>
          <p:cNvSpPr txBox="1">
            <a:spLocks noGrp="1"/>
          </p:cNvSpPr>
          <p:nvPr>
            <p:ph type="dt" sz="quarter" idx="1"/>
          </p:nvPr>
        </p:nvSpPr>
        <p:spPr>
          <a:xfrm>
            <a:off x="3884608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6FFA593F-C43F-4047-B5B1-42D4B2FAB823}" type="datetime1">
              <a: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pPr marL="0" marR="0" lvl="0" indent="0" algn="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10/19/2021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2B04B83-1913-44E7-A9A6-C7185502063F}"/>
              </a:ext>
            </a:extLst>
          </p:cNvPr>
          <p:cNvSpPr txBox="1">
            <a:spLocks noGrp="1"/>
          </p:cNvSpPr>
          <p:nvPr>
            <p:ph type="ftr" sz="quarter" idx="2"/>
          </p:nvPr>
        </p:nvSpPr>
        <p:spPr>
          <a:xfrm>
            <a:off x="0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6CAD2E-B6F5-4271-BE7D-8B1F08BDB56E}"/>
              </a:ext>
            </a:extLst>
          </p:cNvPr>
          <p:cNvSpPr txBox="1">
            <a:spLocks noGrp="1"/>
          </p:cNvSpPr>
          <p:nvPr>
            <p:ph type="sldNum" sz="quarter" idx="3"/>
          </p:nvPr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45D1AEF8-4E21-4792-8907-B834B690C0E6}" type="slidenum">
              <a:t>‹#›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82193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724C512-B51E-47E7-AFE3-74AAB7E3F0DF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AC201F-77C6-4516-BBDE-7361017DFE0A}"/>
              </a:ext>
            </a:extLst>
          </p:cNvPr>
          <p:cNvSpPr txBox="1">
            <a:spLocks noGrp="1"/>
          </p:cNvSpPr>
          <p:nvPr>
            <p:ph type="dt" idx="1"/>
          </p:nvPr>
        </p:nvSpPr>
        <p:spPr>
          <a:xfrm>
            <a:off x="3884608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60CA1C96-2384-4CCB-A804-18AE0CD27E35}" type="datetime1">
              <a:rPr lang="en-US"/>
              <a:pPr lvl="0"/>
              <a:t>10/19/2021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E5CCEB3B-94C6-442F-B79D-11FE607E9A9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099"/>
          </a:xfrm>
          <a:prstGeom prst="rect">
            <a:avLst/>
          </a:prstGeom>
          <a:noFill/>
          <a:ln w="12701">
            <a:solidFill>
              <a:srgbClr val="000000"/>
            </a:solidFill>
            <a:prstDash val="solid"/>
          </a:ln>
        </p:spPr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E30D9DA1-6ABC-41C9-A296-8D5B5EC09E0A}"/>
              </a:ext>
            </a:extLst>
          </p:cNvPr>
          <p:cNvSpPr txBox="1"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71E21B-E796-47E8-B21C-A0F4EDC49FE2}"/>
              </a:ext>
            </a:extLst>
          </p:cNvPr>
          <p:cNvSpPr txBox="1">
            <a:spLocks noGrp="1"/>
          </p:cNvSpPr>
          <p:nvPr>
            <p:ph type="ftr" sz="quarter" idx="4"/>
          </p:nvPr>
        </p:nvSpPr>
        <p:spPr>
          <a:xfrm>
            <a:off x="0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95F889-76DC-44E9-8A2F-889E104456F1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C094C40B-1DEF-4174-A140-A55FC42E89E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875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lvl="0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1pPr>
    <a:lvl2pPr marL="457200" marR="0" lvl="1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2pPr>
    <a:lvl3pPr marL="914400" marR="0" lvl="2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3pPr>
    <a:lvl4pPr marL="1371600" marR="0" lvl="3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4pPr>
    <a:lvl5pPr marL="1828800" marR="0" lvl="4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39DB7F1-3C28-47EB-9805-A3ED552DECF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D13EB2C-6B5D-4586-8CF3-B7F589F24071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en-GB" dirty="0"/>
              <a:t>Add report and deployment, animate it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4C2C08-4D14-4399-98B0-3BA4264B08DD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79D9B405-28A7-4ACB-9497-19063AD76FAD}" type="slidenum">
              <a:t>3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57F4FA0-52F2-4BBB-ADBA-0C4D8B3AF39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CA6687A-EEFB-403C-90A8-008EC9A2A6D3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6B6309-7680-40C4-BDB0-B17C09290AD6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85B639AF-B8C4-4975-8154-E1AC8624B492}" type="slidenum">
              <a:t>4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943232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57F4FA0-52F2-4BBB-ADBA-0C4D8B3AF39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CA6687A-EEFB-403C-90A8-008EC9A2A6D3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6B6309-7680-40C4-BDB0-B17C09290AD6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85B639AF-B8C4-4975-8154-E1AC8624B492}" type="slidenum">
              <a:t>5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203738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57F4FA0-52F2-4BBB-ADBA-0C4D8B3AF39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CA6687A-EEFB-403C-90A8-008EC9A2A6D3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6B6309-7680-40C4-BDB0-B17C09290AD6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85B639AF-B8C4-4975-8154-E1AC8624B492}" type="slidenum">
              <a:t>6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215828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57F4FA0-52F2-4BBB-ADBA-0C4D8B3AF39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CA6687A-EEFB-403C-90A8-008EC9A2A6D3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6B6309-7680-40C4-BDB0-B17C09290AD6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85B639AF-B8C4-4975-8154-E1AC8624B492}" type="slidenum">
              <a:t>7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963694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57F4FA0-52F2-4BBB-ADBA-0C4D8B3AF39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CA6687A-EEFB-403C-90A8-008EC9A2A6D3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6B6309-7680-40C4-BDB0-B17C09290AD6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85B639AF-B8C4-4975-8154-E1AC8624B492}" type="slidenum">
              <a:t>8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57F4FA0-52F2-4BBB-ADBA-0C4D8B3AF39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CA6687A-EEFB-403C-90A8-008EC9A2A6D3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6B6309-7680-40C4-BDB0-B17C09290AD6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85B639AF-B8C4-4975-8154-E1AC8624B492}" type="slidenum">
              <a:t>9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65378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go Slid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2" descr="logooutline.eps">
            <a:extLst>
              <a:ext uri="{FF2B5EF4-FFF2-40B4-BE49-F238E27FC236}">
                <a16:creationId xmlns:a16="http://schemas.microsoft.com/office/drawing/2014/main" id="{2C34A6ED-D9EC-4E67-B379-C7F6E4B4D7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6398" y="2169048"/>
            <a:ext cx="2520004" cy="2494675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184220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31187A-2E4E-43B1-AB78-7290A8968B1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6" y="373596"/>
            <a:ext cx="5616573" cy="106574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AD4004-168B-462A-8936-6CE9F99E7746}"/>
              </a:ext>
            </a:extLst>
          </p:cNvPr>
          <p:cNvSpPr txBox="1">
            <a:spLocks noGrp="1"/>
          </p:cNvSpPr>
          <p:nvPr>
            <p:ph idx="4294967295"/>
          </p:nvPr>
        </p:nvSpPr>
        <p:spPr>
          <a:xfrm>
            <a:off x="407986" y="1598654"/>
            <a:ext cx="5616573" cy="4608511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5CDF1EE2-A06F-42CE-A183-1FD94674EAB1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6167435" y="0"/>
            <a:ext cx="6024560" cy="6317982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0FC888C-4DD2-4527-8A6E-A0C1F49BAD89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B6FB2FC-1BB1-4134-A375-519F52E34C93}" type="datetime1">
              <a:rPr lang="en-US"/>
              <a:pPr lvl="0"/>
              <a:t>10/19/2021</a:t>
            </a:fld>
            <a:endParaRPr lang="en-US"/>
          </a:p>
        </p:txBody>
      </p:sp>
      <p:sp>
        <p:nvSpPr>
          <p:cNvPr id="6" name="Footer Placeholder 7">
            <a:extLst>
              <a:ext uri="{FF2B5EF4-FFF2-40B4-BE49-F238E27FC236}">
                <a16:creationId xmlns:a16="http://schemas.microsoft.com/office/drawing/2014/main" id="{DD808663-6112-4068-B339-854854A6F816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Presenter | Presentation Title</a:t>
            </a:r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AA2E1BE6-BA44-483C-BACE-9BD9BCD7D9A6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331F6D7-85E8-427B-AC16-43951A54E8A1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9255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68C9F2-F85E-45CA-AD54-15EC2810FA88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7E5545-F396-4EB3-9FB3-CE4423246FD2}"/>
              </a:ext>
            </a:extLst>
          </p:cNvPr>
          <p:cNvSpPr txBox="1">
            <a:spLocks noGrp="1"/>
          </p:cNvSpPr>
          <p:nvPr>
            <p:ph idx="4294967295"/>
          </p:nvPr>
        </p:nvSpPr>
        <p:spPr>
          <a:xfrm>
            <a:off x="407986" y="1598654"/>
            <a:ext cx="5616573" cy="4608511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C41C98-B960-4A0F-ACF5-78A6473049A3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D80F102-2FE5-4B8D-BE70-0D17A9561948}" type="datetime1">
              <a:rPr lang="en-US"/>
              <a:pPr lvl="0"/>
              <a:t>10/19/2021</a:t>
            </a:fld>
            <a:endParaRPr lang="en-US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F83CE763-FB30-427A-9CDF-2B5F44D0202F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Presenter | Presentation Title</a:t>
            </a:r>
          </a:p>
        </p:txBody>
      </p:sp>
      <p:sp>
        <p:nvSpPr>
          <p:cNvPr id="6" name="Slide Number Placeholder 9">
            <a:extLst>
              <a:ext uri="{FF2B5EF4-FFF2-40B4-BE49-F238E27FC236}">
                <a16:creationId xmlns:a16="http://schemas.microsoft.com/office/drawing/2014/main" id="{324CA018-7721-4631-8C8B-CFFCD0E8AF6A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A44D1FE-F1FF-4DFA-8BC4-00BD443086B4}" type="slidenum">
              <a:t>‹#›</a:t>
            </a:fld>
            <a:endParaRPr lang="en-US"/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E9BD101B-350C-446C-BDA9-9824CA0AD4C6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6167435" y="1592263"/>
            <a:ext cx="5616573" cy="2232022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DE0B4030-0455-491E-9957-05C3BD97AD01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6167435" y="3969703"/>
            <a:ext cx="5616573" cy="2232022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022537272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02CB69-AB70-40FF-82B5-916380065580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5FBBC1-4BCD-4F51-98E3-54E01A6C2010}"/>
              </a:ext>
            </a:extLst>
          </p:cNvPr>
          <p:cNvSpPr txBox="1">
            <a:spLocks noGrp="1"/>
          </p:cNvSpPr>
          <p:nvPr>
            <p:ph idx="4294967295"/>
          </p:nvPr>
        </p:nvSpPr>
        <p:spPr>
          <a:xfrm>
            <a:off x="407986" y="1598654"/>
            <a:ext cx="3708404" cy="4608511"/>
          </a:xfrm>
        </p:spPr>
        <p:txBody>
          <a:bodyPr/>
          <a:lstStyle>
            <a:lvl1pPr>
              <a:defRPr/>
            </a:lvl1pPr>
            <a:lvl2pPr>
              <a:lnSpc>
                <a:spcPct val="120000"/>
              </a:lnSpc>
              <a:defRPr/>
            </a:lvl2pPr>
            <a:lvl3pPr>
              <a:defRPr/>
            </a:lvl3pPr>
            <a:lvl4pPr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3EEF6C-E3B6-4C00-A885-E6BE6F92A7F4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F59E672-C601-43BF-B7FD-2629B36C70BA}" type="datetime1">
              <a:rPr lang="en-US"/>
              <a:pPr lvl="0"/>
              <a:t>10/19/2021</a:t>
            </a:fld>
            <a:endParaRPr lang="en-US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31158F6C-A942-4435-81C7-1B85A20C720B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Presenter | Presentation Title</a:t>
            </a:r>
          </a:p>
        </p:txBody>
      </p:sp>
      <p:sp>
        <p:nvSpPr>
          <p:cNvPr id="6" name="Slide Number Placeholder 9">
            <a:extLst>
              <a:ext uri="{FF2B5EF4-FFF2-40B4-BE49-F238E27FC236}">
                <a16:creationId xmlns:a16="http://schemas.microsoft.com/office/drawing/2014/main" id="{B33F9A7A-E446-44D3-BEB4-17D29BA24195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2A84108-48D0-4550-A1F9-37E9F5BAA494}" type="slidenum">
              <a:t>‹#›</a:t>
            </a:fld>
            <a:endParaRPr lang="en-US"/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32F1B54E-EA26-4AD1-8532-4EBF50CE5E48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8075615" y="1592263"/>
            <a:ext cx="3708404" cy="2232022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5B2EEBAA-5D20-457B-BC9B-1D8EE660B539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8124681" y="3969703"/>
            <a:ext cx="3659328" cy="2232022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9C506BFD-5F8C-4D75-96D5-B1B1974A8FC6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4259266" y="1592263"/>
            <a:ext cx="3659328" cy="2232022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7385FADD-34C5-4896-BD86-DCF0F3986DB2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4259266" y="3978014"/>
            <a:ext cx="3659328" cy="2232022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2731864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34EA3B-6C70-448D-923B-278785F2FD5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6" y="365129"/>
            <a:ext cx="11380814" cy="10842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158928-8204-4F41-904D-90D94F814438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07986" y="1592263"/>
            <a:ext cx="5616573" cy="668334"/>
          </a:xfrm>
        </p:spPr>
        <p:txBody>
          <a:bodyPr/>
          <a:lstStyle>
            <a:lvl1pPr>
              <a:defRPr sz="2400">
                <a:solidFill>
                  <a:srgbClr val="61C4D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BE05B01E-07E2-4A5C-A542-11BC6FBF48D8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6172200" y="1604964"/>
            <a:ext cx="5616601" cy="655633"/>
          </a:xfrm>
        </p:spPr>
        <p:txBody>
          <a:bodyPr/>
          <a:lstStyle>
            <a:lvl1pPr>
              <a:defRPr sz="2400">
                <a:solidFill>
                  <a:srgbClr val="61C4D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Picture Placeholder 10">
            <a:extLst>
              <a:ext uri="{FF2B5EF4-FFF2-40B4-BE49-F238E27FC236}">
                <a16:creationId xmlns:a16="http://schemas.microsoft.com/office/drawing/2014/main" id="{B1102ADC-7B46-44A7-B8CC-BC1FEB5F6E48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407986" y="2420938"/>
            <a:ext cx="5616573" cy="3779836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C0866951-6B9C-4844-AE45-E1F84D87E70E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F017FF9-6404-424A-91D7-3F3247B9016C}" type="datetime1">
              <a:rPr lang="en-US"/>
              <a:pPr lvl="0"/>
              <a:t>10/19/2021</a:t>
            </a:fld>
            <a:endParaRPr lang="en-US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305854F0-57F3-41A0-BF49-DB9CBB28DEB1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Presenter | Presentation Title</a:t>
            </a:r>
          </a:p>
        </p:txBody>
      </p:sp>
      <p:sp>
        <p:nvSpPr>
          <p:cNvPr id="8" name="Slide Number Placeholder 9">
            <a:extLst>
              <a:ext uri="{FF2B5EF4-FFF2-40B4-BE49-F238E27FC236}">
                <a16:creationId xmlns:a16="http://schemas.microsoft.com/office/drawing/2014/main" id="{A3008E8B-93D1-427F-A090-6967D3258D45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0A6428A-6D19-41DC-A8DE-87D3F1AC4DDF}" type="slidenum">
              <a:t>‹#›</a:t>
            </a:fld>
            <a:endParaRPr lang="en-US"/>
          </a:p>
        </p:txBody>
      </p:sp>
      <p:sp>
        <p:nvSpPr>
          <p:cNvPr id="9" name="Picture Placeholder 7">
            <a:extLst>
              <a:ext uri="{FF2B5EF4-FFF2-40B4-BE49-F238E27FC236}">
                <a16:creationId xmlns:a16="http://schemas.microsoft.com/office/drawing/2014/main" id="{3F5FF18F-4A58-497B-BB3E-96D5904939D6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6172200" y="2420938"/>
            <a:ext cx="5616573" cy="3779836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 lang="en-GB"/>
            </a:lvl1pPr>
          </a:lstStyle>
          <a:p>
            <a:pPr lvl="0"/>
            <a:r>
              <a:rPr lang="en-GB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54813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65B225-9C5F-4CC0-9893-F8C2C6712C6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6" y="365129"/>
            <a:ext cx="11380814" cy="10842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00D6E3-5CFE-4B37-A427-98ED5963DCD2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07986" y="1592263"/>
            <a:ext cx="3708404" cy="668334"/>
          </a:xfrm>
        </p:spPr>
        <p:txBody>
          <a:bodyPr/>
          <a:lstStyle>
            <a:lvl1pPr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defRPr>
                <a:solidFill>
                  <a:srgbClr val="61C4D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E8B442A8-BBE3-4A94-8494-82739D825812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8075615" y="1604964"/>
            <a:ext cx="3713186" cy="655633"/>
          </a:xfrm>
        </p:spPr>
        <p:txBody>
          <a:bodyPr/>
          <a:lstStyle>
            <a:lvl1pPr>
              <a:spcBef>
                <a:spcPts val="400"/>
              </a:spcBef>
              <a:spcAft>
                <a:spcPts val="0"/>
              </a:spcAft>
              <a:defRPr sz="2400">
                <a:solidFill>
                  <a:srgbClr val="61C4D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Picture Placeholder 10">
            <a:extLst>
              <a:ext uri="{FF2B5EF4-FFF2-40B4-BE49-F238E27FC236}">
                <a16:creationId xmlns:a16="http://schemas.microsoft.com/office/drawing/2014/main" id="{6FB18D73-AA11-4381-9DDC-C9CFE6B5681A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407986" y="2420938"/>
            <a:ext cx="3708404" cy="3779836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  <p:sp>
        <p:nvSpPr>
          <p:cNvPr id="6" name="Picture Placeholder 12">
            <a:extLst>
              <a:ext uri="{FF2B5EF4-FFF2-40B4-BE49-F238E27FC236}">
                <a16:creationId xmlns:a16="http://schemas.microsoft.com/office/drawing/2014/main" id="{B53BAD42-C7F1-42D0-A3BE-76EBA119F83E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8075615" y="2416173"/>
            <a:ext cx="3713186" cy="3779836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spcBef>
                <a:spcPts val="1000"/>
              </a:spcBef>
              <a:spcAft>
                <a:spcPts val="0"/>
              </a:spcAft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8451DC6D-AE39-43E4-B048-103647114590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253843" y="1601224"/>
            <a:ext cx="3708404" cy="668334"/>
          </a:xfrm>
        </p:spPr>
        <p:txBody>
          <a:bodyPr/>
          <a:lstStyle>
            <a:lvl1pPr>
              <a:spcBef>
                <a:spcPts val="400"/>
              </a:spcBef>
              <a:spcAft>
                <a:spcPts val="0"/>
              </a:spcAft>
              <a:defRPr>
                <a:solidFill>
                  <a:srgbClr val="61C4D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Picture Placeholder 10">
            <a:extLst>
              <a:ext uri="{FF2B5EF4-FFF2-40B4-BE49-F238E27FC236}">
                <a16:creationId xmlns:a16="http://schemas.microsoft.com/office/drawing/2014/main" id="{4168D14D-1F61-4A77-9305-C1B533EA5292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4253843" y="2429899"/>
            <a:ext cx="3708404" cy="3779836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57E3861E-9A1B-4210-9FFE-0CAC9FD05529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159719D-21A0-4525-BFDA-B6FDDFB098C4}" type="datetime1">
              <a:rPr lang="en-US"/>
              <a:pPr lvl="0"/>
              <a:t>10/19/2021</a:t>
            </a:fld>
            <a:endParaRPr lang="en-US"/>
          </a:p>
        </p:txBody>
      </p:sp>
      <p:sp>
        <p:nvSpPr>
          <p:cNvPr id="10" name="Footer Placeholder 5">
            <a:extLst>
              <a:ext uri="{FF2B5EF4-FFF2-40B4-BE49-F238E27FC236}">
                <a16:creationId xmlns:a16="http://schemas.microsoft.com/office/drawing/2014/main" id="{37E67327-705C-4881-9579-E33D045B7F2D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Presenter | Presentation Title</a:t>
            </a:r>
          </a:p>
        </p:txBody>
      </p:sp>
      <p:sp>
        <p:nvSpPr>
          <p:cNvPr id="11" name="Slide Number Placeholder 13">
            <a:extLst>
              <a:ext uri="{FF2B5EF4-FFF2-40B4-BE49-F238E27FC236}">
                <a16:creationId xmlns:a16="http://schemas.microsoft.com/office/drawing/2014/main" id="{D2E118A8-6022-469A-A66D-76C8AE1D3796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04B4A98-775A-4A09-9165-76FDC013364E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4026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30AF78-EFF6-4A7D-808E-AF70E8D61B7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6" y="365129"/>
            <a:ext cx="11380814" cy="10842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DB1812-2BC0-410D-BE8A-FCAA94E7CCB2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116381" y="1601379"/>
            <a:ext cx="3960001" cy="1131213"/>
          </a:xfrm>
          <a:solidFill>
            <a:srgbClr val="0033A0"/>
          </a:solidFill>
        </p:spPr>
        <p:txBody>
          <a:bodyPr lIns="35999" tIns="35999" rIns="35999" bIns="35999" anchor="ctr" anchorCtr="1"/>
          <a:lstStyle>
            <a:lvl1pPr algn="ctr">
              <a:spcBef>
                <a:spcPts val="0"/>
              </a:spcBef>
              <a:spcAft>
                <a:spcPts val="0"/>
              </a:spcAft>
              <a:defRPr b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Picture Placeholder 10">
            <a:extLst>
              <a:ext uri="{FF2B5EF4-FFF2-40B4-BE49-F238E27FC236}">
                <a16:creationId xmlns:a16="http://schemas.microsoft.com/office/drawing/2014/main" id="{A9E65BFF-E49D-48BA-9034-DE769856EACC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4116381" y="2732437"/>
            <a:ext cx="3959223" cy="3477298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7F5268A-FBAF-48C1-A7D7-091194395F51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72BEEE3-8CCA-46CC-82D3-77E722708277}" type="datetime1">
              <a:rPr lang="en-US"/>
              <a:pPr lvl="0"/>
              <a:t>10/19/2021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B3D1E8-8B15-4A91-8715-74CB9AE87B4B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Presenter | Presentation Title</a:t>
            </a:r>
          </a:p>
        </p:txBody>
      </p:sp>
      <p:sp>
        <p:nvSpPr>
          <p:cNvPr id="7" name="Slide Number Placeholder 13">
            <a:extLst>
              <a:ext uri="{FF2B5EF4-FFF2-40B4-BE49-F238E27FC236}">
                <a16:creationId xmlns:a16="http://schemas.microsoft.com/office/drawing/2014/main" id="{C2ED9580-4C67-4CC5-B0BD-FF5F418D25A6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89169FD-B2F4-4DAE-855A-DE0AF6978CC7}" type="slidenum">
              <a:t>‹#›</a:t>
            </a:fld>
            <a:endParaRPr lang="en-US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B4A8BB87-D8AC-4BD1-8DB7-2E5B848DE477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3273" y="5078522"/>
            <a:ext cx="3960001" cy="1131213"/>
          </a:xfrm>
          <a:solidFill>
            <a:srgbClr val="0033A0"/>
          </a:solidFill>
        </p:spPr>
        <p:txBody>
          <a:bodyPr lIns="35999" tIns="35999" rIns="35999" bIns="35999" anchor="ctr" anchorCtr="1"/>
          <a:lstStyle>
            <a:lvl1pPr algn="ctr">
              <a:spcBef>
                <a:spcPts val="0"/>
              </a:spcBef>
              <a:spcAft>
                <a:spcPts val="0"/>
              </a:spcAft>
              <a:defRPr b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Picture Placeholder 10">
            <a:extLst>
              <a:ext uri="{FF2B5EF4-FFF2-40B4-BE49-F238E27FC236}">
                <a16:creationId xmlns:a16="http://schemas.microsoft.com/office/drawing/2014/main" id="{5BD8AB16-E6CE-4BAC-AFD6-45BCC102739F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4050" y="1601379"/>
            <a:ext cx="3959223" cy="3477298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F65B089-22DF-472C-B298-F0B131DD04A5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8232388" y="5078522"/>
            <a:ext cx="3960001" cy="1131213"/>
          </a:xfrm>
          <a:solidFill>
            <a:srgbClr val="0033A0"/>
          </a:solidFill>
        </p:spPr>
        <p:txBody>
          <a:bodyPr lIns="35999" tIns="35999" rIns="35999" bIns="35999" anchor="ctr" anchorCtr="1"/>
          <a:lstStyle>
            <a:lvl1pPr algn="ctr">
              <a:spcBef>
                <a:spcPts val="0"/>
              </a:spcBef>
              <a:spcAft>
                <a:spcPts val="0"/>
              </a:spcAft>
              <a:defRPr b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1DACFF3-F164-4569-A753-A819D4E1F836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8232388" y="1601379"/>
            <a:ext cx="3959223" cy="3477298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1646309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73E3AA-6E93-4DA5-AA14-B6E66794C72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6" y="365129"/>
            <a:ext cx="11380814" cy="10842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10">
            <a:extLst>
              <a:ext uri="{FF2B5EF4-FFF2-40B4-BE49-F238E27FC236}">
                <a16:creationId xmlns:a16="http://schemas.microsoft.com/office/drawing/2014/main" id="{A8A12C38-4718-4119-BAC3-FC305280E334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412778" y="1592263"/>
            <a:ext cx="11376022" cy="2563904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0D272CA4-6A17-4C95-BB9A-6ACEFBDF0562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07986" y="4294186"/>
            <a:ext cx="3708404" cy="190658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2867C8E6-674C-4E75-B0ED-1BA83DE9422D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267203" y="4294186"/>
            <a:ext cx="3665536" cy="190658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E72708CD-B770-4D36-A5E0-3E20EEEB7017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851AF87-E15A-4B7B-80C9-D44927AA5822}" type="datetime1">
              <a:rPr lang="en-US"/>
              <a:pPr lvl="0"/>
              <a:t>10/19/2021</a:t>
            </a:fld>
            <a:endParaRPr lang="en-US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D5471B92-F808-4FC9-A663-598DAE964B4E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Presenter | Presentation Title</a:t>
            </a:r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026C794F-104E-419B-9ABB-5ABD7BFDAFA5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82341F1-0FD5-4AC8-B3D2-40B3BA74A9F4}" type="slidenum"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36B40BB-2903-455B-900E-0FDD14168C90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8085664" y="4294186"/>
            <a:ext cx="3703127" cy="190658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776298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AF1CA1-7FC0-44C5-918C-7AEF47C51DC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6" y="365129"/>
            <a:ext cx="11380814" cy="10842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10">
            <a:extLst>
              <a:ext uri="{FF2B5EF4-FFF2-40B4-BE49-F238E27FC236}">
                <a16:creationId xmlns:a16="http://schemas.microsoft.com/office/drawing/2014/main" id="{83CB9F90-E785-4EC3-9A01-C7E7517DD048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0" y="1592263"/>
            <a:ext cx="12191996" cy="2945867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036811E7-0E25-4A14-B725-E482978DF8FA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07986" y="4294186"/>
            <a:ext cx="3708404" cy="1906588"/>
          </a:xfrm>
          <a:solidFill>
            <a:srgbClr val="0033A0"/>
          </a:solidFill>
        </p:spPr>
        <p:txBody>
          <a:bodyPr tIns="71999" anchorCtr="1"/>
          <a:lstStyle>
            <a:lvl1pPr algn="ctr">
              <a:defRPr>
                <a:solidFill>
                  <a:srgbClr val="F8F8F8"/>
                </a:solidFill>
              </a:defRPr>
            </a:lvl1pPr>
            <a:lvl2pPr algn="ctr">
              <a:defRPr>
                <a:solidFill>
                  <a:srgbClr val="F8F8F8"/>
                </a:solidFill>
              </a:defRPr>
            </a:lvl2pPr>
            <a:lvl3pPr algn="ctr">
              <a:defRPr>
                <a:solidFill>
                  <a:srgbClr val="F8F8F8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4460E945-07C0-4D9C-8A48-525E2D82D89B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267203" y="4294186"/>
            <a:ext cx="3665536" cy="1906588"/>
          </a:xfrm>
          <a:solidFill>
            <a:srgbClr val="0033A0"/>
          </a:solidFill>
        </p:spPr>
        <p:txBody>
          <a:bodyPr tIns="71999" anchorCtr="1"/>
          <a:lstStyle>
            <a:lvl1pPr algn="ctr">
              <a:defRPr>
                <a:solidFill>
                  <a:srgbClr val="F8F8F8"/>
                </a:solidFill>
              </a:defRPr>
            </a:lvl1pPr>
            <a:lvl2pPr algn="ctr">
              <a:defRPr>
                <a:solidFill>
                  <a:srgbClr val="F8F8F8"/>
                </a:solidFill>
              </a:defRPr>
            </a:lvl2pPr>
            <a:lvl3pPr algn="ctr">
              <a:defRPr>
                <a:solidFill>
                  <a:srgbClr val="F8F8F8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3F2C963B-2121-4736-8ADC-54466876CE30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D60BCD1-5B49-43AF-95EC-F944F078B612}" type="datetime1">
              <a:rPr lang="en-US"/>
              <a:pPr lvl="0"/>
              <a:t>10/19/2021</a:t>
            </a:fld>
            <a:endParaRPr lang="en-US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955045B4-7ECC-423B-BCF7-888C6C318D50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Presenter | Presentation Title</a:t>
            </a:r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010445E4-D6F7-4AE5-B3F8-4D0D61A20501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53776BA-F08F-4FF3-BF5C-44F3D0A4F4D1}" type="slidenum"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F488A0C7-F42C-491A-9ACF-408E62B17BFA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8085664" y="4294186"/>
            <a:ext cx="3703127" cy="1906588"/>
          </a:xfrm>
          <a:solidFill>
            <a:srgbClr val="0033A0"/>
          </a:solidFill>
        </p:spPr>
        <p:txBody>
          <a:bodyPr tIns="71999" anchorCtr="1"/>
          <a:lstStyle>
            <a:lvl1pPr algn="ctr">
              <a:defRPr>
                <a:solidFill>
                  <a:srgbClr val="F8F8F8"/>
                </a:solidFill>
              </a:defRPr>
            </a:lvl1pPr>
            <a:lvl2pPr algn="ctr">
              <a:defRPr>
                <a:solidFill>
                  <a:srgbClr val="F8F8F8"/>
                </a:solidFill>
              </a:defRPr>
            </a:lvl2pPr>
            <a:lvl3pPr algn="ctr">
              <a:defRPr>
                <a:solidFill>
                  <a:srgbClr val="F8F8F8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23123396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EDB514-9EC3-420A-98A8-4587007A11D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6" y="1709735"/>
            <a:ext cx="11376022" cy="2852735"/>
          </a:xfrm>
        </p:spPr>
        <p:txBody>
          <a:bodyPr anchor="b"/>
          <a:lstStyle>
            <a:lvl1pPr>
              <a:defRPr sz="5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F09317-0FD0-465B-95A3-84237FFBEF4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07986" y="4589465"/>
            <a:ext cx="11376022" cy="1500182"/>
          </a:xfrm>
        </p:spPr>
        <p:txBody>
          <a:bodyPr/>
          <a:lstStyle>
            <a:lvl1pPr>
              <a:defRPr sz="2400">
                <a:solidFill>
                  <a:srgbClr val="61C4D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8063B51C-2BA0-498D-BA06-35125059CCFE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76F324B-EC1E-43EC-BAC8-3F8634E83901}" type="datetime1">
              <a:rPr lang="en-US"/>
              <a:pPr lvl="0"/>
              <a:t>10/19/2021</a:t>
            </a:fld>
            <a:endParaRPr lang="en-US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2152C9ED-E348-4ADF-B29A-781C223393A6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Presenter | Presentation Title</a:t>
            </a:r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80B933EA-9D36-4DD3-9944-7A6E9FF5B9C0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13E764D-180B-44E8-A03F-892694E7D628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1742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722F39-80F8-4FC2-BAE4-3D93C701BE11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5">
            <a:extLst>
              <a:ext uri="{FF2B5EF4-FFF2-40B4-BE49-F238E27FC236}">
                <a16:creationId xmlns:a16="http://schemas.microsoft.com/office/drawing/2014/main" id="{964DD5AA-2F19-41A9-BF7D-D97C95CE7CA3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87CCCAF-4E6E-4DE2-BA6B-BD0218EBECFE}" type="datetime1">
              <a:rPr lang="en-US"/>
              <a:pPr lvl="0"/>
              <a:t>10/19/2021</a:t>
            </a:fld>
            <a:endParaRPr lang="en-US"/>
          </a:p>
        </p:txBody>
      </p:sp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C1FBAA25-05CB-42B5-956F-A72DA5A54256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Presenter | Presentation Title</a:t>
            </a:r>
          </a:p>
        </p:txBody>
      </p:sp>
      <p:sp>
        <p:nvSpPr>
          <p:cNvPr id="5" name="Slide Number Placeholder 7">
            <a:extLst>
              <a:ext uri="{FF2B5EF4-FFF2-40B4-BE49-F238E27FC236}">
                <a16:creationId xmlns:a16="http://schemas.microsoft.com/office/drawing/2014/main" id="{03A0AFE1-4F70-4D30-A2FB-76419B35FE75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6E8BBC0-BAC2-4E90-8548-C5C0E2FF371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748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29E655-CF98-45B8-AE93-5E37CA4CB618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524003" y="1046165"/>
            <a:ext cx="9144000" cy="2387598"/>
          </a:xfrm>
        </p:spPr>
        <p:txBody>
          <a:bodyPr anchor="b" anchorCtr="1"/>
          <a:lstStyle>
            <a:lvl1pPr algn="ctr"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05B0E24-6972-4336-90B3-9F4C15B6937E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524003" y="3602041"/>
            <a:ext cx="9144000" cy="1655758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12B6BE29-3A56-442B-B4DA-4A24A8D2DFE9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660696F-0044-4FE9-8707-81CF6D5042B2}" type="datetime1">
              <a:rPr lang="en-US"/>
              <a:pPr lvl="0"/>
              <a:t>10/19/2021</a:t>
            </a:fld>
            <a:endParaRPr lang="en-US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BED46B1D-653D-49F3-8EEA-16E5E5B3219E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Presenter | Presentation Title</a:t>
            </a:r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3C7857DC-D0BC-43C7-A3A9-DD2B23CE6626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737B8BA-E755-4A34-9E4F-3F89FE69740A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837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4041D761-F7A9-4288-BD5F-CD5F1E3B1281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EB22D8D-7801-4EE8-AB97-C782EA3821BD}" type="datetime1">
              <a:rPr lang="en-US"/>
              <a:pPr lvl="0"/>
              <a:t>10/19/2021</a:t>
            </a:fld>
            <a:endParaRPr lang="en-US"/>
          </a:p>
        </p:txBody>
      </p:sp>
      <p:sp>
        <p:nvSpPr>
          <p:cNvPr id="3" name="Footer Placeholder 5">
            <a:extLst>
              <a:ext uri="{FF2B5EF4-FFF2-40B4-BE49-F238E27FC236}">
                <a16:creationId xmlns:a16="http://schemas.microsoft.com/office/drawing/2014/main" id="{F12DA50E-E375-402A-9572-5303CBFFE414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Presenter | Presentation Title</a:t>
            </a:r>
          </a:p>
        </p:txBody>
      </p:sp>
      <p:sp>
        <p:nvSpPr>
          <p:cNvPr id="4" name="Slide Number Placeholder 6">
            <a:extLst>
              <a:ext uri="{FF2B5EF4-FFF2-40B4-BE49-F238E27FC236}">
                <a16:creationId xmlns:a16="http://schemas.microsoft.com/office/drawing/2014/main" id="{71BC31BA-A1F1-4712-AE14-79BBA8FAC558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6C37F06-E9E3-4DC9-96C5-3170A246C499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9512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">
            <a:extLst>
              <a:ext uri="{FF2B5EF4-FFF2-40B4-BE49-F238E27FC236}">
                <a16:creationId xmlns:a16="http://schemas.microsoft.com/office/drawing/2014/main" id="{FFFBE8CD-5F4A-4032-8340-2B16861A3A76}"/>
              </a:ext>
            </a:extLst>
          </p:cNvPr>
          <p:cNvSpPr txBox="1"/>
          <p:nvPr/>
        </p:nvSpPr>
        <p:spPr>
          <a:xfrm>
            <a:off x="407986" y="6196404"/>
            <a:ext cx="11376022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CH" sz="1800" b="0" i="0" u="none" strike="noStrike" kern="1200" cap="none" spc="0" baseline="0">
                <a:solidFill>
                  <a:srgbClr val="0033A0"/>
                </a:solidFill>
                <a:uFillTx/>
                <a:latin typeface="Arial"/>
              </a:rPr>
              <a:t>home.cern</a:t>
            </a:r>
            <a:endParaRPr lang="en-US" sz="1800" b="0" i="0" u="none" strike="noStrike" kern="1200" cap="none" spc="0" baseline="0">
              <a:solidFill>
                <a:srgbClr val="0033A0"/>
              </a:solidFill>
              <a:uFillTx/>
              <a:latin typeface="Arial"/>
            </a:endParaRPr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330CCCFD-71A1-4D28-B9EE-B74D7BB756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904" y="2244861"/>
            <a:ext cx="1728188" cy="1728188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2493580298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logo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2" descr="logooutline.eps">
            <a:extLst>
              <a:ext uri="{FF2B5EF4-FFF2-40B4-BE49-F238E27FC236}">
                <a16:creationId xmlns:a16="http://schemas.microsoft.com/office/drawing/2014/main" id="{A84ED261-EEB7-411A-BBBC-82C22E9D64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6128" y="710113"/>
            <a:ext cx="1990420" cy="1970422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3099B1B8-1EC8-4B64-9A2B-490221B0CDC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6" y="3429000"/>
            <a:ext cx="11376022" cy="2153265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510E8869-C03C-49B3-A739-8A103C1AF441}"/>
              </a:ext>
            </a:extLst>
          </p:cNvPr>
          <p:cNvSpPr txBox="1">
            <a:spLocks noGrp="1"/>
          </p:cNvSpPr>
          <p:nvPr>
            <p:ph type="subTitle" idx="4294967295"/>
          </p:nvPr>
        </p:nvSpPr>
        <p:spPr>
          <a:xfrm>
            <a:off x="407986" y="5700250"/>
            <a:ext cx="11376022" cy="803785"/>
          </a:xfrm>
        </p:spPr>
        <p:txBody>
          <a:bodyPr/>
          <a:lstStyle>
            <a:lvl1pPr>
              <a:defRPr sz="20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648040703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3D990D49-473A-4E1B-8B4A-A41F51B2919A}"/>
              </a:ext>
            </a:extLst>
          </p:cNvPr>
          <p:cNvSpPr txBox="1">
            <a:spLocks noGrp="1"/>
          </p:cNvSpPr>
          <p:nvPr>
            <p:ph idx="4294967295"/>
          </p:nvPr>
        </p:nvSpPr>
        <p:spPr/>
        <p:txBody>
          <a:bodyPr/>
          <a:lstStyle>
            <a:lvl1pPr>
              <a:defRPr>
                <a:solidFill>
                  <a:srgbClr val="2F2F2F"/>
                </a:solidFill>
              </a:defRPr>
            </a:lvl1pPr>
            <a:lvl2pPr marL="323999">
              <a:defRPr>
                <a:solidFill>
                  <a:srgbClr val="2F2F2F"/>
                </a:solidFill>
              </a:defRPr>
            </a:lvl2pPr>
            <a:lvl3pPr>
              <a:defRPr>
                <a:solidFill>
                  <a:srgbClr val="2F2F2F"/>
                </a:solidFill>
              </a:defRPr>
            </a:lvl3pPr>
            <a:lvl4pPr>
              <a:buFont typeface="Arial"/>
              <a:defRPr>
                <a:solidFill>
                  <a:srgbClr val="2F2F2F"/>
                </a:solidFill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3" name="Title 6">
            <a:extLst>
              <a:ext uri="{FF2B5EF4-FFF2-40B4-BE49-F238E27FC236}">
                <a16:creationId xmlns:a16="http://schemas.microsoft.com/office/drawing/2014/main" id="{5BE220A0-4273-48ED-AC22-3D5E3CEA3C70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31827704-84EA-494E-AE30-87D34D1D5377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260300D-827D-40C3-8BEC-392DA5AF22E2}" type="datetime1">
              <a:rPr lang="en-US"/>
              <a:pPr lvl="0"/>
              <a:t>10/19/2021</a:t>
            </a:fld>
            <a:endParaRPr lang="en-US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CF129019-4618-4FA6-B8F3-2CE65E13D690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Presenter | Presentation Title</a:t>
            </a:r>
          </a:p>
        </p:txBody>
      </p:sp>
      <p:sp>
        <p:nvSpPr>
          <p:cNvPr id="6" name="Slide Number Placeholder 12">
            <a:extLst>
              <a:ext uri="{FF2B5EF4-FFF2-40B4-BE49-F238E27FC236}">
                <a16:creationId xmlns:a16="http://schemas.microsoft.com/office/drawing/2014/main" id="{886E008B-5DF6-4B94-AC53-FEB47D710154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8137170-7F80-4710-AE53-1A6EEFF0B048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319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F1D75D7C-35BF-4392-BB00-CE292E3798AF}"/>
              </a:ext>
            </a:extLst>
          </p:cNvPr>
          <p:cNvSpPr txBox="1">
            <a:spLocks noGrp="1"/>
          </p:cNvSpPr>
          <p:nvPr>
            <p:ph idx="4294967295"/>
          </p:nvPr>
        </p:nvSpPr>
        <p:spPr/>
        <p:txBody>
          <a:bodyPr/>
          <a:lstStyle>
            <a:lvl1pPr marL="342900" indent="-342900">
              <a:buSzPct val="100000"/>
              <a:buFont typeface="Arial" pitchFamily="34"/>
              <a:buChar char="•"/>
              <a:defRPr/>
            </a:lvl1pPr>
            <a:lvl2pPr marL="628650" indent="-261939">
              <a:buFont typeface="Arial" pitchFamily="34"/>
              <a:defRPr/>
            </a:lvl2pPr>
            <a:lvl3pPr marL="888997" indent="-260347">
              <a:defRPr sz="1800"/>
            </a:lvl3pPr>
            <a:lvl4pPr marL="1209678" indent="-269876">
              <a:defRPr/>
            </a:lvl4pPr>
            <a:lvl5pPr marL="342900" marR="0" lvl="0" indent="-342900" fontAlgn="auto">
              <a:spcBef>
                <a:spcPts val="1800"/>
              </a:spcBef>
              <a:spcAft>
                <a:spcPts val="400"/>
              </a:spcAft>
              <a:buSzPct val="100000"/>
              <a:buFont typeface="Arial" pitchFamily="34"/>
              <a:tabLst/>
              <a:defRPr lang="en-US" sz="2100" b="1" i="0" u="none" strike="noStrike" cap="none" spc="0" baseline="0">
                <a:solidFill>
                  <a:srgbClr val="181818"/>
                </a:solidFill>
                <a:uFillTx/>
                <a:latin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0"/>
            <a:endParaRPr lang="en-US"/>
          </a:p>
        </p:txBody>
      </p:sp>
      <p:sp>
        <p:nvSpPr>
          <p:cNvPr id="3" name="Title 6">
            <a:extLst>
              <a:ext uri="{FF2B5EF4-FFF2-40B4-BE49-F238E27FC236}">
                <a16:creationId xmlns:a16="http://schemas.microsoft.com/office/drawing/2014/main" id="{54664D7B-43D1-4B58-BBB2-764B73B466FE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5DC11917-69D1-46E5-B3C9-E692E48095B7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26B8966-A6E1-4207-95C5-DF775D412466}" type="datetime1">
              <a:rPr lang="en-US"/>
              <a:pPr lvl="0"/>
              <a:t>10/19/2021</a:t>
            </a:fld>
            <a:endParaRPr lang="en-US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6490FBD2-B1C5-4FB7-B7A8-85E2C7B2EC73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Presenter | Presentation Title</a:t>
            </a:r>
          </a:p>
        </p:txBody>
      </p:sp>
      <p:sp>
        <p:nvSpPr>
          <p:cNvPr id="6" name="Slide Number Placeholder 12">
            <a:extLst>
              <a:ext uri="{FF2B5EF4-FFF2-40B4-BE49-F238E27FC236}">
                <a16:creationId xmlns:a16="http://schemas.microsoft.com/office/drawing/2014/main" id="{C4F49CB9-73FC-4982-B6AA-0613A5D7ED7D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102496B-91D1-497D-8C24-EF0A10C16150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7011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6">
            <a:extLst>
              <a:ext uri="{FF2B5EF4-FFF2-40B4-BE49-F238E27FC236}">
                <a16:creationId xmlns:a16="http://schemas.microsoft.com/office/drawing/2014/main" id="{17DAD689-3879-44D1-9E9B-D7D2C6452E1C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10">
            <a:extLst>
              <a:ext uri="{FF2B5EF4-FFF2-40B4-BE49-F238E27FC236}">
                <a16:creationId xmlns:a16="http://schemas.microsoft.com/office/drawing/2014/main" id="{707218DF-1F2E-4D11-B846-F8DE64649E9C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6F7B33A-2E3A-4C5B-82A9-60CBD8773AA4}" type="datetime1">
              <a:rPr lang="en-US"/>
              <a:pPr lvl="0"/>
              <a:t>10/19/2021</a:t>
            </a:fld>
            <a:endParaRPr lang="en-US"/>
          </a:p>
        </p:txBody>
      </p:sp>
      <p:sp>
        <p:nvSpPr>
          <p:cNvPr id="4" name="Footer Placeholder 11">
            <a:extLst>
              <a:ext uri="{FF2B5EF4-FFF2-40B4-BE49-F238E27FC236}">
                <a16:creationId xmlns:a16="http://schemas.microsoft.com/office/drawing/2014/main" id="{B432DFAB-271F-4BCC-8E18-73CA934C5B26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Presenter | Presentation Title</a:t>
            </a:r>
          </a:p>
        </p:txBody>
      </p:sp>
      <p:sp>
        <p:nvSpPr>
          <p:cNvPr id="5" name="Slide Number Placeholder 12">
            <a:extLst>
              <a:ext uri="{FF2B5EF4-FFF2-40B4-BE49-F238E27FC236}">
                <a16:creationId xmlns:a16="http://schemas.microsoft.com/office/drawing/2014/main" id="{1659B4DF-48CB-4522-9977-8A0FBFCD3A46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F16F721-4EAE-4DEF-A60A-E4E90C136547}" type="slidenum">
              <a:t>‹#›</a:t>
            </a:fld>
            <a:endParaRPr lang="en-US"/>
          </a:p>
        </p:txBody>
      </p:sp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84B1F61E-DAF5-4211-B2A0-147E3CBA5984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407986" y="1439859"/>
            <a:ext cx="11376022" cy="4760915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50098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ADCA8E78-8339-4694-A51D-A51BC2DC9965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0" y="-29983"/>
            <a:ext cx="12191996" cy="6351586"/>
          </a:xfrm>
          <a:blipFill>
            <a:blip r:embed="rId2"/>
            <a:tile/>
          </a:blipFill>
        </p:spPr>
        <p:txBody>
          <a:bodyPr anchor="ctr" anchorCtr="1"/>
          <a:lstStyle>
            <a:lvl1pPr algn="ctr">
              <a:defRPr/>
            </a:lvl1pPr>
          </a:lstStyle>
          <a:p>
            <a:pPr lvl="0"/>
            <a:r>
              <a:rPr lang="en-US"/>
              <a:t>Drag and drop picture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6A3211-0526-442F-B562-CAC80AF47FC3}"/>
              </a:ext>
            </a:extLst>
          </p:cNvPr>
          <p:cNvSpPr txBox="1">
            <a:spLocks noGrp="1"/>
          </p:cNvSpPr>
          <p:nvPr>
            <p:ph idx="4294967295"/>
          </p:nvPr>
        </p:nvSpPr>
        <p:spPr>
          <a:xfrm>
            <a:off x="8075615" y="-52468"/>
            <a:ext cx="4116391" cy="6370816"/>
          </a:xfrm>
          <a:solidFill>
            <a:srgbClr val="0033A0">
              <a:alpha val="80000"/>
            </a:srgbClr>
          </a:solidFill>
        </p:spPr>
        <p:txBody>
          <a:bodyPr lIns="179999" tIns="179999" rIns="179999" bIns="179999"/>
          <a:lstStyle>
            <a:lvl1pPr>
              <a:defRPr sz="2800">
                <a:solidFill>
                  <a:srgbClr val="FFFFFF"/>
                </a:solidFill>
              </a:defRPr>
            </a:lvl1pPr>
            <a:lvl2pPr marL="323999">
              <a:defRPr sz="2100">
                <a:solidFill>
                  <a:srgbClr val="FFFFFF"/>
                </a:solidFill>
              </a:defRPr>
            </a:lvl2pPr>
            <a:lvl3pPr>
              <a:defRPr sz="1800">
                <a:solidFill>
                  <a:srgbClr val="FFFFFF"/>
                </a:solidFill>
              </a:defRPr>
            </a:lvl3pPr>
            <a:lvl4pPr>
              <a:buFont typeface="Arial"/>
              <a:defRPr>
                <a:solidFill>
                  <a:srgbClr val="FFFFFF"/>
                </a:solidFill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D2DE64D1-F0EE-4C4A-B7B8-562B4B4590C5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E5E5D01-F724-466D-9394-A4075627940B}" type="datetime1">
              <a:rPr lang="en-US"/>
              <a:pPr lvl="0"/>
              <a:t>10/19/2021</a:t>
            </a:fld>
            <a:endParaRPr lang="en-US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740AD006-F805-4F08-89DC-98B552A78F14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Presenter | Presentation Title</a:t>
            </a:r>
          </a:p>
        </p:txBody>
      </p:sp>
      <p:sp>
        <p:nvSpPr>
          <p:cNvPr id="6" name="Slide Number Placeholder 12">
            <a:extLst>
              <a:ext uri="{FF2B5EF4-FFF2-40B4-BE49-F238E27FC236}">
                <a16:creationId xmlns:a16="http://schemas.microsoft.com/office/drawing/2014/main" id="{3D587924-D7EB-493B-87AB-7DBAAEA2D68A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2B3F53A-4A08-4FE9-BAD4-7E4E363D2FB9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6060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F00073-EEFD-4D6C-B1FB-CC010597DB18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6E6F4A-FE6E-4384-9C67-A765D0D0DC9C}"/>
              </a:ext>
            </a:extLst>
          </p:cNvPr>
          <p:cNvSpPr txBox="1">
            <a:spLocks noGrp="1"/>
          </p:cNvSpPr>
          <p:nvPr>
            <p:ph idx="4294967295"/>
          </p:nvPr>
        </p:nvSpPr>
        <p:spPr>
          <a:xfrm>
            <a:off x="407986" y="1592263"/>
            <a:ext cx="5616573" cy="4608511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090704-B83A-4447-BE21-AE094BE2E15C}"/>
              </a:ext>
            </a:extLst>
          </p:cNvPr>
          <p:cNvSpPr txBox="1">
            <a:spLocks noGrp="1"/>
          </p:cNvSpPr>
          <p:nvPr>
            <p:ph idx="4294967295"/>
          </p:nvPr>
        </p:nvSpPr>
        <p:spPr>
          <a:xfrm>
            <a:off x="6172200" y="1592263"/>
            <a:ext cx="5611809" cy="4608511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Date Placeholder 7">
            <a:extLst>
              <a:ext uri="{FF2B5EF4-FFF2-40B4-BE49-F238E27FC236}">
                <a16:creationId xmlns:a16="http://schemas.microsoft.com/office/drawing/2014/main" id="{474A2AD5-111A-4AFF-B478-DB3D5E92E0BC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E9CD023-2E06-444E-B09D-D162221FFA45}" type="datetime1">
              <a:rPr lang="en-US"/>
              <a:pPr lvl="0"/>
              <a:t>10/19/2021</a:t>
            </a:fld>
            <a:endParaRPr lang="en-US"/>
          </a:p>
        </p:txBody>
      </p:sp>
      <p:sp>
        <p:nvSpPr>
          <p:cNvPr id="6" name="Footer Placeholder 8">
            <a:extLst>
              <a:ext uri="{FF2B5EF4-FFF2-40B4-BE49-F238E27FC236}">
                <a16:creationId xmlns:a16="http://schemas.microsoft.com/office/drawing/2014/main" id="{8C3CD16E-E144-4023-94B8-7C15FEE9ACF9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Presenter | Presentation Title</a:t>
            </a:r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761C0454-65E3-4586-9D19-67BBB2159522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91BFA0A-54BB-4D44-811A-0F568FFE23DE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018439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A8D616-708F-41CF-BDC9-23F7CE76E17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6" y="365129"/>
            <a:ext cx="11380814" cy="10842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9FBE4E-2E79-4B66-AC14-F91A76DDD37C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07986" y="1592263"/>
            <a:ext cx="5616573" cy="668334"/>
          </a:xfrm>
        </p:spPr>
        <p:txBody>
          <a:bodyPr/>
          <a:lstStyle>
            <a:lvl1pPr>
              <a:defRPr sz="2400">
                <a:solidFill>
                  <a:srgbClr val="61C4D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6F445E-FF81-4520-9DDF-917F3EA87BA0}"/>
              </a:ext>
            </a:extLst>
          </p:cNvPr>
          <p:cNvSpPr txBox="1">
            <a:spLocks noGrp="1"/>
          </p:cNvSpPr>
          <p:nvPr>
            <p:ph idx="4294967295"/>
          </p:nvPr>
        </p:nvSpPr>
        <p:spPr>
          <a:xfrm>
            <a:off x="407986" y="2427283"/>
            <a:ext cx="5616573" cy="3762371"/>
          </a:xfrm>
        </p:spPr>
        <p:txBody>
          <a:bodyPr/>
          <a:lstStyle>
            <a:lvl1pPr marL="323999" indent="-323999">
              <a:buSzPct val="100000"/>
              <a:buFont typeface="Arial" pitchFamily="34"/>
              <a:buChar char="•"/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48EDF28-ED7C-4C0B-9AB7-2B1CEDC6819B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6172200" y="1604964"/>
            <a:ext cx="5616601" cy="655633"/>
          </a:xfrm>
        </p:spPr>
        <p:txBody>
          <a:bodyPr/>
          <a:lstStyle>
            <a:lvl1pPr>
              <a:defRPr sz="2400">
                <a:solidFill>
                  <a:srgbClr val="61C4D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D86770-33A4-4940-8835-0AA9BE245F61}"/>
              </a:ext>
            </a:extLst>
          </p:cNvPr>
          <p:cNvSpPr txBox="1">
            <a:spLocks noGrp="1"/>
          </p:cNvSpPr>
          <p:nvPr>
            <p:ph idx="4294967295"/>
          </p:nvPr>
        </p:nvSpPr>
        <p:spPr>
          <a:xfrm>
            <a:off x="6172200" y="2427283"/>
            <a:ext cx="5611809" cy="3762371"/>
          </a:xfrm>
        </p:spPr>
        <p:txBody>
          <a:bodyPr/>
          <a:lstStyle>
            <a:lvl1pPr marL="323999" indent="-323999">
              <a:buSzPct val="100000"/>
              <a:buFont typeface="Arial" pitchFamily="34"/>
              <a:buChar char="•"/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Date Placeholder 9">
            <a:extLst>
              <a:ext uri="{FF2B5EF4-FFF2-40B4-BE49-F238E27FC236}">
                <a16:creationId xmlns:a16="http://schemas.microsoft.com/office/drawing/2014/main" id="{FC00AEDB-C124-427E-BB8A-B67609AA0E96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6BA0D66-BA11-4134-B353-AF7B9F982BCA}" type="datetime1">
              <a:rPr lang="en-US"/>
              <a:pPr lvl="0"/>
              <a:t>10/19/2021</a:t>
            </a:fld>
            <a:endParaRPr lang="en-US"/>
          </a:p>
        </p:txBody>
      </p:sp>
      <p:sp>
        <p:nvSpPr>
          <p:cNvPr id="8" name="Footer Placeholder 10">
            <a:extLst>
              <a:ext uri="{FF2B5EF4-FFF2-40B4-BE49-F238E27FC236}">
                <a16:creationId xmlns:a16="http://schemas.microsoft.com/office/drawing/2014/main" id="{D2C7B891-04C0-4EC5-A643-A9A0F846BDB6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Presenter | Presentation Title</a:t>
            </a:r>
          </a:p>
        </p:txBody>
      </p:sp>
      <p:sp>
        <p:nvSpPr>
          <p:cNvPr id="9" name="Slide Number Placeholder 11">
            <a:extLst>
              <a:ext uri="{FF2B5EF4-FFF2-40B4-BE49-F238E27FC236}">
                <a16:creationId xmlns:a16="http://schemas.microsoft.com/office/drawing/2014/main" id="{5F176EEF-D16E-4674-AC7F-091BCE052D89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77637C4-6498-4953-8E91-B7C7ED8073FA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35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CF8CE6B-4BDC-478E-9EC4-E1A76ECF9AC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6" y="373596"/>
            <a:ext cx="11376022" cy="10657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6280457F-E698-47FB-80D0-DFA0FE59B325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0" y="6315998"/>
            <a:ext cx="12191996" cy="542001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21849828-E061-4828-9EEE-9081F3B0679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07986" y="1592263"/>
            <a:ext cx="11376022" cy="460851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1B1033A-D69D-4085-B160-6F44829646C5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3485226" y="6350855"/>
            <a:ext cx="631155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000" b="0" i="0" u="none" strike="noStrike" kern="1200" cap="none" spc="0" baseline="0">
                <a:solidFill>
                  <a:srgbClr val="FFFFFF"/>
                </a:solidFill>
                <a:uFillTx/>
                <a:latin typeface="Arial"/>
              </a:defRPr>
            </a:lvl1pPr>
          </a:lstStyle>
          <a:p>
            <a:pPr lvl="0"/>
            <a:fld id="{563A7B54-C33B-49B3-968C-ACD55060BA66}" type="datetime1">
              <a:rPr lang="en-US"/>
              <a:pPr lvl="0"/>
              <a:t>10/19/2021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DCD250-9348-458E-A2B2-DC136A957DE6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11107545" y="6356351"/>
            <a:ext cx="681255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000" b="0" i="0" u="none" strike="noStrike" kern="1200" cap="none" spc="0" baseline="0">
                <a:solidFill>
                  <a:srgbClr val="FFFFFF"/>
                </a:solidFill>
                <a:uFillTx/>
                <a:latin typeface="Arial"/>
              </a:defRPr>
            </a:lvl1pPr>
          </a:lstStyle>
          <a:p>
            <a:pPr lvl="0"/>
            <a:fld id="{C7E9A0C9-2275-4569-A8C8-B206A31BAFDA}" type="slidenum">
              <a:t>‹#›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53C60C9D-AE74-4925-9F2A-7AAA698955DE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4259266" y="6356351"/>
            <a:ext cx="6572222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FFFFFF"/>
                </a:solidFill>
                <a:uFillTx/>
                <a:latin typeface="Arial"/>
              </a:defRPr>
            </a:lvl1pPr>
          </a:lstStyle>
          <a:p>
            <a:pPr lvl="0"/>
            <a:r>
              <a:rPr lang="en-US"/>
              <a:t>Presenter | Presentation Title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</p:sldLayoutIdLst>
  <p:txStyles>
    <p:titleStyle>
      <a:lvl1pPr marL="0" marR="0" lvl="0" indent="0" algn="l" defTabSz="914400" rtl="0" fontAlgn="auto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en-US" sz="3600" b="1" i="0" u="none" strike="noStrike" kern="1200" cap="none" spc="0" baseline="0">
          <a:solidFill>
            <a:srgbClr val="0033A0"/>
          </a:solidFill>
          <a:uFillTx/>
          <a:latin typeface="Arial"/>
        </a:defRPr>
      </a:lvl1pPr>
    </p:titleStyle>
    <p:bodyStyle>
      <a:lvl1pPr marL="0" marR="0" lvl="0" indent="0" algn="l" defTabSz="914400" rtl="0" fontAlgn="auto" hangingPunct="1">
        <a:lnSpc>
          <a:spcPct val="90000"/>
        </a:lnSpc>
        <a:spcBef>
          <a:spcPts val="1800"/>
        </a:spcBef>
        <a:spcAft>
          <a:spcPts val="400"/>
        </a:spcAft>
        <a:buNone/>
        <a:tabLst/>
        <a:defRPr lang="en-US" sz="2100" b="1" i="0" u="none" strike="noStrike" kern="1200" cap="none" spc="0" baseline="0">
          <a:solidFill>
            <a:srgbClr val="181818"/>
          </a:solidFill>
          <a:uFillTx/>
          <a:latin typeface="Arial"/>
        </a:defRPr>
      </a:lvl1pPr>
      <a:lvl2pPr marL="323853" marR="0" lvl="1" indent="-323999" algn="l" defTabSz="914400" rtl="0" fontAlgn="auto" hangingPunct="1">
        <a:lnSpc>
          <a:spcPct val="100000"/>
        </a:lnSpc>
        <a:spcBef>
          <a:spcPts val="500"/>
        </a:spcBef>
        <a:spcAft>
          <a:spcPts val="300"/>
        </a:spcAft>
        <a:buSzPct val="100000"/>
        <a:buFont typeface="Arial"/>
        <a:buChar char="•"/>
        <a:tabLst/>
        <a:defRPr lang="en-US" sz="1800" b="0" i="0" u="none" strike="noStrike" kern="1200" cap="none" spc="0" baseline="0">
          <a:solidFill>
            <a:srgbClr val="181818"/>
          </a:solidFill>
          <a:uFillTx/>
          <a:latin typeface="Arial"/>
        </a:defRPr>
      </a:lvl2pPr>
      <a:lvl3pPr marL="647998" marR="0" lvl="2" indent="-323999" algn="l" defTabSz="914400" rtl="0" fontAlgn="auto" hangingPunct="1">
        <a:lnSpc>
          <a:spcPct val="100000"/>
        </a:lnSpc>
        <a:spcBef>
          <a:spcPts val="500"/>
        </a:spcBef>
        <a:spcAft>
          <a:spcPts val="300"/>
        </a:spcAft>
        <a:buSzPct val="100000"/>
        <a:buFont typeface="Arial" pitchFamily="34"/>
        <a:buChar char="•"/>
        <a:tabLst/>
        <a:defRPr lang="en-US" sz="1700" b="0" i="0" u="none" strike="noStrike" kern="1200" cap="none" spc="0" baseline="0">
          <a:solidFill>
            <a:srgbClr val="181818"/>
          </a:solidFill>
          <a:uFillTx/>
          <a:latin typeface="Arial"/>
        </a:defRPr>
      </a:lvl3pPr>
      <a:lvl4pPr marL="971998" marR="0" lvl="3" indent="-323999" algn="l" defTabSz="914400" rtl="0" fontAlgn="auto" hangingPunct="1">
        <a:lnSpc>
          <a:spcPct val="100000"/>
        </a:lnSpc>
        <a:spcBef>
          <a:spcPts val="500"/>
        </a:spcBef>
        <a:spcAft>
          <a:spcPts val="300"/>
        </a:spcAft>
        <a:buSzPct val="100000"/>
        <a:buFont typeface="Arial" pitchFamily="34"/>
        <a:buChar char="•"/>
        <a:tabLst/>
        <a:defRPr lang="en-US" sz="1600" b="0" i="0" u="none" strike="noStrike" kern="1200" cap="none" spc="0" baseline="0">
          <a:solidFill>
            <a:srgbClr val="181818"/>
          </a:solidFill>
          <a:uFillTx/>
          <a:latin typeface="Arial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18" Type="http://schemas.openxmlformats.org/officeDocument/2006/relationships/image" Target="../media/image20.png"/><Relationship Id="rId26" Type="http://schemas.openxmlformats.org/officeDocument/2006/relationships/image" Target="../media/image28.png"/><Relationship Id="rId3" Type="http://schemas.openxmlformats.org/officeDocument/2006/relationships/image" Target="../media/image5.png"/><Relationship Id="rId21" Type="http://schemas.openxmlformats.org/officeDocument/2006/relationships/image" Target="../media/image23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17" Type="http://schemas.openxmlformats.org/officeDocument/2006/relationships/image" Target="../media/image19.png"/><Relationship Id="rId25" Type="http://schemas.openxmlformats.org/officeDocument/2006/relationships/image" Target="../media/image27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8.png"/><Relationship Id="rId20" Type="http://schemas.openxmlformats.org/officeDocument/2006/relationships/image" Target="../media/image22.png"/><Relationship Id="rId29" Type="http://schemas.openxmlformats.org/officeDocument/2006/relationships/image" Target="../media/image31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24" Type="http://schemas.openxmlformats.org/officeDocument/2006/relationships/image" Target="../media/image26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23" Type="http://schemas.openxmlformats.org/officeDocument/2006/relationships/image" Target="../media/image25.png"/><Relationship Id="rId28" Type="http://schemas.openxmlformats.org/officeDocument/2006/relationships/image" Target="../media/image30.png"/><Relationship Id="rId10" Type="http://schemas.openxmlformats.org/officeDocument/2006/relationships/image" Target="../media/image12.png"/><Relationship Id="rId19" Type="http://schemas.openxmlformats.org/officeDocument/2006/relationships/image" Target="../media/image21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Relationship Id="rId22" Type="http://schemas.openxmlformats.org/officeDocument/2006/relationships/image" Target="../media/image24.png"/><Relationship Id="rId27" Type="http://schemas.openxmlformats.org/officeDocument/2006/relationships/image" Target="../media/image29.png"/><Relationship Id="rId30" Type="http://schemas.openxmlformats.org/officeDocument/2006/relationships/image" Target="../media/image3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13" Type="http://schemas.openxmlformats.org/officeDocument/2006/relationships/image" Target="../media/image40.png"/><Relationship Id="rId3" Type="http://schemas.openxmlformats.org/officeDocument/2006/relationships/image" Target="../media/image11.png"/><Relationship Id="rId7" Type="http://schemas.openxmlformats.org/officeDocument/2006/relationships/image" Target="../media/image34.png"/><Relationship Id="rId12" Type="http://schemas.openxmlformats.org/officeDocument/2006/relationships/image" Target="../media/image39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43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3.png"/><Relationship Id="rId11" Type="http://schemas.openxmlformats.org/officeDocument/2006/relationships/image" Target="../media/image38.png"/><Relationship Id="rId5" Type="http://schemas.openxmlformats.org/officeDocument/2006/relationships/image" Target="../media/image12.png"/><Relationship Id="rId15" Type="http://schemas.openxmlformats.org/officeDocument/2006/relationships/image" Target="../media/image42.png"/><Relationship Id="rId10" Type="http://schemas.openxmlformats.org/officeDocument/2006/relationships/image" Target="../media/image37.png"/><Relationship Id="rId4" Type="http://schemas.openxmlformats.org/officeDocument/2006/relationships/image" Target="../media/image7.png"/><Relationship Id="rId9" Type="http://schemas.openxmlformats.org/officeDocument/2006/relationships/image" Target="../media/image36.png"/><Relationship Id="rId14" Type="http://schemas.openxmlformats.org/officeDocument/2006/relationships/image" Target="../media/image4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13" Type="http://schemas.openxmlformats.org/officeDocument/2006/relationships/image" Target="../media/image49.png"/><Relationship Id="rId3" Type="http://schemas.openxmlformats.org/officeDocument/2006/relationships/image" Target="../media/image11.png"/><Relationship Id="rId7" Type="http://schemas.openxmlformats.org/officeDocument/2006/relationships/image" Target="../media/image34.png"/><Relationship Id="rId12" Type="http://schemas.openxmlformats.org/officeDocument/2006/relationships/image" Target="../media/image4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3.png"/><Relationship Id="rId11" Type="http://schemas.openxmlformats.org/officeDocument/2006/relationships/image" Target="../media/image47.png"/><Relationship Id="rId5" Type="http://schemas.openxmlformats.org/officeDocument/2006/relationships/image" Target="../media/image12.png"/><Relationship Id="rId15" Type="http://schemas.openxmlformats.org/officeDocument/2006/relationships/image" Target="../media/image24.png"/><Relationship Id="rId10" Type="http://schemas.openxmlformats.org/officeDocument/2006/relationships/image" Target="../media/image46.png"/><Relationship Id="rId4" Type="http://schemas.openxmlformats.org/officeDocument/2006/relationships/image" Target="../media/image7.png"/><Relationship Id="rId9" Type="http://schemas.openxmlformats.org/officeDocument/2006/relationships/image" Target="../media/image45.png"/><Relationship Id="rId14" Type="http://schemas.openxmlformats.org/officeDocument/2006/relationships/image" Target="../media/image5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Relationship Id="rId9" Type="http://schemas.openxmlformats.org/officeDocument/2006/relationships/image" Target="../media/image5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7" Type="http://schemas.openxmlformats.org/officeDocument/2006/relationships/image" Target="../media/image6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84D86A-F24D-47D9-8172-73CA7545D0B1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Automatic functional tests for EPC’s UNICOS-CPC applications</a:t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906ACE2-DD3B-422D-A7EA-4FBB33978923}"/>
              </a:ext>
            </a:extLst>
          </p:cNvPr>
          <p:cNvSpPr txBox="1">
            <a:spLocks noGrp="1"/>
          </p:cNvSpPr>
          <p:nvPr>
            <p:ph type="subTitle" idx="4294967295"/>
          </p:nvPr>
        </p:nvSpPr>
        <p:spPr>
          <a:xfrm>
            <a:off x="407986" y="4676781"/>
            <a:ext cx="11376022" cy="1241471"/>
          </a:xfrm>
        </p:spPr>
        <p:txBody>
          <a:bodyPr/>
          <a:lstStyle/>
          <a:p>
            <a:pPr lvl="0"/>
            <a:endParaRPr lang="en-US" sz="1800" b="0" dirty="0">
              <a:solidFill>
                <a:srgbClr val="FFFFFF"/>
              </a:solidFill>
            </a:endParaRPr>
          </a:p>
          <a:p>
            <a:pPr lvl="0"/>
            <a:r>
              <a:rPr lang="en-US" sz="1800" b="0" dirty="0">
                <a:solidFill>
                  <a:srgbClr val="FFFFFF"/>
                </a:solidFill>
              </a:rPr>
              <a:t>Maria del Mar Gomez-Jordana </a:t>
            </a:r>
            <a:r>
              <a:rPr lang="en-US" sz="1800" b="0" dirty="0" err="1">
                <a:solidFill>
                  <a:srgbClr val="FFFFFF"/>
                </a:solidFill>
              </a:rPr>
              <a:t>Mañas</a:t>
            </a:r>
            <a:r>
              <a:rPr lang="en-US" sz="1800" b="0" dirty="0">
                <a:solidFill>
                  <a:srgbClr val="FFFFFF"/>
                </a:solidFill>
              </a:rPr>
              <a:t> (Technical Student)</a:t>
            </a:r>
          </a:p>
          <a:p>
            <a:pPr lvl="0"/>
            <a:r>
              <a:rPr lang="en-US" sz="1800" b="0" dirty="0">
                <a:solidFill>
                  <a:srgbClr val="FFFFFF"/>
                </a:solidFill>
              </a:rPr>
              <a:t>David Carvalho, Jose Manuel de Paco Soto</a:t>
            </a:r>
          </a:p>
          <a:p>
            <a:r>
              <a:rPr lang="en-US" sz="1800" b="0" dirty="0">
                <a:solidFill>
                  <a:srgbClr val="FFFFFF"/>
                </a:solidFill>
              </a:rPr>
              <a:t>SY-EPC-CCS October 20</a:t>
            </a:r>
            <a:r>
              <a:rPr lang="en-US" sz="1800" b="0" baseline="30000" dirty="0">
                <a:solidFill>
                  <a:srgbClr val="FFFFFF"/>
                </a:solidFill>
              </a:rPr>
              <a:t>th</a:t>
            </a:r>
            <a:r>
              <a:rPr lang="en-US" sz="1800" b="0" dirty="0">
                <a:solidFill>
                  <a:srgbClr val="FFFFFF"/>
                </a:solidFill>
              </a:rPr>
              <a:t> , 2021</a:t>
            </a:r>
          </a:p>
          <a:p>
            <a:pPr lvl="0"/>
            <a:endParaRPr lang="en-US" sz="1800" b="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A5B3B7-0CA1-4D38-98B6-8DD5F394C0E2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Motivation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0F244E-471E-422D-94E3-3A7B3A6C4E06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07986" y="1598654"/>
            <a:ext cx="7049454" cy="4608511"/>
          </a:xfrm>
        </p:spPr>
        <p:txBody>
          <a:bodyPr/>
          <a:lstStyle/>
          <a:p>
            <a:pPr marL="285750" lvl="1" indent="-285750"/>
            <a:r>
              <a:rPr lang="en-US" b="1" dirty="0">
                <a:solidFill>
                  <a:schemeClr val="tx1"/>
                </a:solidFill>
              </a:rPr>
              <a:t>Early detection of bugs:</a:t>
            </a:r>
          </a:p>
          <a:p>
            <a:pPr marL="609895" lvl="2" indent="-285750"/>
            <a:r>
              <a:rPr lang="en-US" dirty="0">
                <a:solidFill>
                  <a:schemeClr val="tx1"/>
                </a:solidFill>
              </a:rPr>
              <a:t>Detect errors introduced during development or modifications</a:t>
            </a:r>
            <a:endParaRPr lang="en-US" b="1" dirty="0"/>
          </a:p>
          <a:p>
            <a:pPr marL="285750" lvl="1" indent="-285750"/>
            <a:r>
              <a:rPr lang="en-US" b="1" dirty="0"/>
              <a:t>Replace manual testing:</a:t>
            </a:r>
          </a:p>
          <a:p>
            <a:pPr marL="609895" lvl="2" indent="-285750"/>
            <a:r>
              <a:rPr lang="en-US" dirty="0"/>
              <a:t>Long and repetitive task</a:t>
            </a:r>
          </a:p>
          <a:p>
            <a:pPr marL="609895" lvl="2" indent="-285750"/>
            <a:r>
              <a:rPr lang="en-US" dirty="0"/>
              <a:t>Leads to human errors</a:t>
            </a:r>
          </a:p>
          <a:p>
            <a:pPr marL="609895" lvl="2" indent="-285750"/>
            <a:r>
              <a:rPr lang="en-US" dirty="0"/>
              <a:t>Exhaustive test can only be done once before commissioning</a:t>
            </a:r>
          </a:p>
          <a:p>
            <a:pPr marL="285750" lvl="1" indent="-285750"/>
            <a:r>
              <a:rPr lang="en-US" b="1" dirty="0">
                <a:solidFill>
                  <a:schemeClr val="tx1"/>
                </a:solidFill>
              </a:rPr>
              <a:t>Increase test coverage:</a:t>
            </a:r>
          </a:p>
          <a:p>
            <a:pPr marL="609895" lvl="2" indent="-285750"/>
            <a:r>
              <a:rPr lang="en-US" dirty="0">
                <a:solidFill>
                  <a:schemeClr val="tx1"/>
                </a:solidFill>
              </a:rPr>
              <a:t>Tests can be done at any time </a:t>
            </a:r>
          </a:p>
          <a:p>
            <a:pPr marL="609895" lvl="2" indent="-285750"/>
            <a:r>
              <a:rPr lang="en-US" dirty="0">
                <a:solidFill>
                  <a:schemeClr val="tx1"/>
                </a:solidFill>
              </a:rPr>
              <a:t>No use of human resources</a:t>
            </a:r>
          </a:p>
          <a:p>
            <a:pPr marL="285750" lvl="1" indent="-285750"/>
            <a:r>
              <a:rPr lang="en-US" b="1" dirty="0">
                <a:solidFill>
                  <a:schemeClr val="tx1"/>
                </a:solidFill>
              </a:rPr>
              <a:t>Verified code to be deployed in production </a:t>
            </a:r>
          </a:p>
          <a:p>
            <a:pPr marL="609895" lvl="2" indent="-285750"/>
            <a:r>
              <a:rPr lang="en-US" dirty="0">
                <a:solidFill>
                  <a:schemeClr val="tx1"/>
                </a:solidFill>
              </a:rPr>
              <a:t>Some modifications cannot be tested in the real plant</a:t>
            </a:r>
          </a:p>
          <a:p>
            <a:pPr marL="609895" lvl="2" indent="-285750"/>
            <a:r>
              <a:rPr lang="en-US" dirty="0">
                <a:solidFill>
                  <a:schemeClr val="tx1"/>
                </a:solidFill>
              </a:rPr>
              <a:t>Modifications can break critical functionalities</a:t>
            </a:r>
          </a:p>
          <a:p>
            <a:pPr marL="609895" lvl="2" indent="-285750"/>
            <a:endParaRPr lang="en-US" dirty="0">
              <a:solidFill>
                <a:schemeClr val="tx1"/>
              </a:solidFill>
            </a:endParaRPr>
          </a:p>
          <a:p>
            <a:pPr marL="285750" lvl="1" indent="-285750"/>
            <a:endParaRPr lang="en-US" b="1" dirty="0">
              <a:solidFill>
                <a:schemeClr val="tx1"/>
              </a:solidFill>
            </a:endParaRPr>
          </a:p>
          <a:p>
            <a:pPr lvl="0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A63F30-5C98-4C84-94F4-328604806067}"/>
              </a:ext>
            </a:extLst>
          </p:cNvPr>
          <p:cNvSpPr txBox="1"/>
          <p:nvPr/>
        </p:nvSpPr>
        <p:spPr>
          <a:xfrm>
            <a:off x="3485226" y="6350855"/>
            <a:ext cx="631155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5EB088F2-F2AB-4C3A-88D5-01309A38561C}" type="datetime1">
              <a:rPr lang="en-US" sz="1000" b="0" i="0" u="none" strike="noStrike" kern="1200" cap="none" spc="0" baseline="0">
                <a:solidFill>
                  <a:srgbClr val="FFFFFF"/>
                </a:solidFill>
                <a:uFillTx/>
                <a:latin typeface="Arial"/>
              </a:rPr>
              <a:pPr marL="0" marR="0" lvl="0" indent="0" algn="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10/19/2021</a:t>
            </a:fld>
            <a:endParaRPr lang="en-US" sz="10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4E5F3C-79CE-4FCE-8E60-0B971466FA05}"/>
              </a:ext>
            </a:extLst>
          </p:cNvPr>
          <p:cNvSpPr txBox="1"/>
          <p:nvPr/>
        </p:nvSpPr>
        <p:spPr>
          <a:xfrm>
            <a:off x="4259266" y="6356351"/>
            <a:ext cx="6572222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 b="0" i="0" u="none" strike="noStrike" kern="1200" cap="none" spc="0" baseline="0">
                <a:solidFill>
                  <a:srgbClr val="FFFFFF"/>
                </a:solidFill>
                <a:uFillTx/>
                <a:latin typeface="Arial"/>
              </a:rPr>
              <a:t>Maria del Mar Gomez-Jordana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1447A9-6D5E-439C-ACCD-C4D36BCE9945}"/>
              </a:ext>
            </a:extLst>
          </p:cNvPr>
          <p:cNvSpPr txBox="1"/>
          <p:nvPr/>
        </p:nvSpPr>
        <p:spPr>
          <a:xfrm>
            <a:off x="11107545" y="6356351"/>
            <a:ext cx="681255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E280CF6D-B88E-48B0-87A1-28FD895A4343}" type="slidenum">
              <a:rPr lang="en-US" sz="1000" b="0" i="0" u="none" strike="noStrike" kern="1200" cap="none" spc="0" baseline="0">
                <a:solidFill>
                  <a:srgbClr val="FFFFFF"/>
                </a:solidFill>
                <a:uFillTx/>
                <a:latin typeface="Arial"/>
              </a:rPr>
              <a:t>2</a:t>
            </a:fld>
            <a:endParaRPr lang="en-US" sz="10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Picture 16">
            <a:extLst>
              <a:ext uri="{FF2B5EF4-FFF2-40B4-BE49-F238E27FC236}">
                <a16:creationId xmlns:a16="http://schemas.microsoft.com/office/drawing/2014/main" id="{B4631619-FB04-42A2-BB44-D5E8F56D028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856"/>
          <a:stretch/>
        </p:blipFill>
        <p:spPr bwMode="auto">
          <a:xfrm>
            <a:off x="2588364" y="1631299"/>
            <a:ext cx="1798021" cy="1873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16">
            <a:extLst>
              <a:ext uri="{FF2B5EF4-FFF2-40B4-BE49-F238E27FC236}">
                <a16:creationId xmlns:a16="http://schemas.microsoft.com/office/drawing/2014/main" id="{2C04DEDE-DD1C-409C-8FEC-00D28985ADA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09"/>
          <a:stretch/>
        </p:blipFill>
        <p:spPr bwMode="auto">
          <a:xfrm>
            <a:off x="6323380" y="1615004"/>
            <a:ext cx="3248149" cy="1715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2">
            <a:extLst>
              <a:ext uri="{FF2B5EF4-FFF2-40B4-BE49-F238E27FC236}">
                <a16:creationId xmlns:a16="http://schemas.microsoft.com/office/drawing/2014/main" id="{0B8740CE-FE9E-41E1-B3A3-0C0C9603A698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Integration of tests in Gitlab CI pipeline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DBA7E5-8F2F-40B2-9E87-9569718740D0}"/>
              </a:ext>
            </a:extLst>
          </p:cNvPr>
          <p:cNvSpPr txBox="1"/>
          <p:nvPr/>
        </p:nvSpPr>
        <p:spPr>
          <a:xfrm>
            <a:off x="3485226" y="6350855"/>
            <a:ext cx="631155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5DE17083-BE77-4E5C-A924-F1353F19F713}" type="datetime1">
              <a:rPr lang="en-US" sz="1000" b="0" i="0" u="none" strike="noStrike" kern="1200" cap="none" spc="0" baseline="0">
                <a:solidFill>
                  <a:srgbClr val="FFFFFF"/>
                </a:solidFill>
                <a:uFillTx/>
                <a:latin typeface="Arial"/>
              </a:rPr>
              <a:pPr marL="0" marR="0" lvl="0" indent="0" algn="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10/19/2021</a:t>
            </a:fld>
            <a:endParaRPr lang="en-US" sz="10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BC210-AF3B-4B56-B17A-9A68C3105F30}"/>
              </a:ext>
            </a:extLst>
          </p:cNvPr>
          <p:cNvSpPr txBox="1"/>
          <p:nvPr/>
        </p:nvSpPr>
        <p:spPr>
          <a:xfrm>
            <a:off x="4259266" y="6356351"/>
            <a:ext cx="6572222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 b="0" i="0" u="none" strike="noStrike" kern="1200" cap="none" spc="0" baseline="0">
                <a:solidFill>
                  <a:srgbClr val="FFFFFF"/>
                </a:solidFill>
                <a:uFillTx/>
                <a:latin typeface="Arial"/>
              </a:rPr>
              <a:t>Maria del Mar Gomez-Jordana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8D8A22-50DF-459F-959B-9419B72ADAC9}"/>
              </a:ext>
            </a:extLst>
          </p:cNvPr>
          <p:cNvSpPr txBox="1"/>
          <p:nvPr/>
        </p:nvSpPr>
        <p:spPr>
          <a:xfrm>
            <a:off x="11107545" y="6356351"/>
            <a:ext cx="681255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2965D3DC-076D-4694-BFE5-38642363EE3F}" type="slidenum">
              <a:rPr lang="en-US" sz="1000" b="0" i="0" u="none" strike="noStrike" kern="1200" cap="none" spc="0" baseline="0">
                <a:solidFill>
                  <a:srgbClr val="FFFFFF"/>
                </a:solidFill>
                <a:uFillTx/>
                <a:latin typeface="Arial"/>
              </a:rPr>
              <a:t>3</a:t>
            </a:fld>
            <a:endParaRPr lang="en-US" sz="10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pic>
        <p:nvPicPr>
          <p:cNvPr id="13" name="Picture 2" descr="Approve free icon">
            <a:extLst>
              <a:ext uri="{FF2B5EF4-FFF2-40B4-BE49-F238E27FC236}">
                <a16:creationId xmlns:a16="http://schemas.microsoft.com/office/drawing/2014/main" id="{3CD7371E-123F-45BC-BBA1-2F14950AA3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6697" y="2888658"/>
            <a:ext cx="283353" cy="293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Coding free icon">
            <a:extLst>
              <a:ext uri="{FF2B5EF4-FFF2-40B4-BE49-F238E27FC236}">
                <a16:creationId xmlns:a16="http://schemas.microsoft.com/office/drawing/2014/main" id="{D108D4A4-AE7E-45BC-86FF-D7371970B3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595" y="1609527"/>
            <a:ext cx="283353" cy="293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6" descr="Engineer free icon">
            <a:extLst>
              <a:ext uri="{FF2B5EF4-FFF2-40B4-BE49-F238E27FC236}">
                <a16:creationId xmlns:a16="http://schemas.microsoft.com/office/drawing/2014/main" id="{9165FF93-D095-4C56-8303-3B63463FE6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573" y="1609527"/>
            <a:ext cx="283353" cy="293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Pdf file free icon">
            <a:extLst>
              <a:ext uri="{FF2B5EF4-FFF2-40B4-BE49-F238E27FC236}">
                <a16:creationId xmlns:a16="http://schemas.microsoft.com/office/drawing/2014/main" id="{0BC3CC66-E864-4444-8749-53D3AE90F0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605" y="2037286"/>
            <a:ext cx="533165" cy="552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3B95EE2C-4359-4503-86E7-2F42E0E8E076}"/>
              </a:ext>
            </a:extLst>
          </p:cNvPr>
          <p:cNvGrpSpPr/>
          <p:nvPr/>
        </p:nvGrpSpPr>
        <p:grpSpPr>
          <a:xfrm>
            <a:off x="410858" y="3814203"/>
            <a:ext cx="1351429" cy="1720698"/>
            <a:chOff x="1929926" y="1648228"/>
            <a:chExt cx="1351429" cy="1720698"/>
          </a:xfrm>
        </p:grpSpPr>
        <p:sp>
          <p:nvSpPr>
            <p:cNvPr id="18" name="Rectangle: Diagonal Corners Rounded 17">
              <a:extLst>
                <a:ext uri="{FF2B5EF4-FFF2-40B4-BE49-F238E27FC236}">
                  <a16:creationId xmlns:a16="http://schemas.microsoft.com/office/drawing/2014/main" id="{BF685C20-154E-4F2E-AE8B-D54B31753E0B}"/>
                </a:ext>
              </a:extLst>
            </p:cNvPr>
            <p:cNvSpPr/>
            <p:nvPr/>
          </p:nvSpPr>
          <p:spPr>
            <a:xfrm>
              <a:off x="1929926" y="1648228"/>
              <a:ext cx="1301535" cy="1313905"/>
            </a:xfrm>
            <a:prstGeom prst="round2DiagRect">
              <a:avLst>
                <a:gd name="adj1" fmla="val 16667"/>
                <a:gd name="adj2" fmla="val 0"/>
              </a:avLst>
            </a:prstGeom>
            <a:ln>
              <a:solidFill>
                <a:schemeClr val="accent2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0BB37B7-104B-4800-B2F3-5F4BD9867977}"/>
                </a:ext>
              </a:extLst>
            </p:cNvPr>
            <p:cNvSpPr txBox="1"/>
            <p:nvPr/>
          </p:nvSpPr>
          <p:spPr>
            <a:xfrm>
              <a:off x="1939649" y="3107316"/>
              <a:ext cx="114669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/>
                <a:t>New application</a:t>
              </a:r>
              <a:endParaRPr lang="es-ES" sz="1100" dirty="0"/>
            </a:p>
          </p:txBody>
        </p:sp>
        <p:pic>
          <p:nvPicPr>
            <p:cNvPr id="21" name="Picture 8" descr="Excel free icon">
              <a:extLst>
                <a:ext uri="{FF2B5EF4-FFF2-40B4-BE49-F238E27FC236}">
                  <a16:creationId xmlns:a16="http://schemas.microsoft.com/office/drawing/2014/main" id="{D26A1060-D316-4E5B-8AE1-9E2E73D5D02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46027" y="1734921"/>
              <a:ext cx="366967" cy="3184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10" descr="Python free icon">
              <a:extLst>
                <a:ext uri="{FF2B5EF4-FFF2-40B4-BE49-F238E27FC236}">
                  <a16:creationId xmlns:a16="http://schemas.microsoft.com/office/drawing/2014/main" id="{340998FD-8BF3-4A8C-B8A8-EFEA7A31133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2601305" y="1739139"/>
              <a:ext cx="344476" cy="2989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12" descr="Document free icon">
              <a:extLst>
                <a:ext uri="{FF2B5EF4-FFF2-40B4-BE49-F238E27FC236}">
                  <a16:creationId xmlns:a16="http://schemas.microsoft.com/office/drawing/2014/main" id="{8BBBD7C9-E324-4722-A0E3-C1F74ED0DE9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01305" y="2279811"/>
              <a:ext cx="366967" cy="3184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14" descr="Software">
              <a:extLst>
                <a:ext uri="{FF2B5EF4-FFF2-40B4-BE49-F238E27FC236}">
                  <a16:creationId xmlns:a16="http://schemas.microsoft.com/office/drawing/2014/main" id="{6AFAFF7D-EAEE-43CB-BCC4-2E9644B7C0C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18387" y="2255824"/>
              <a:ext cx="422245" cy="3664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B5B5E115-5067-44F1-ADB9-C0A627CF3D94}"/>
                </a:ext>
              </a:extLst>
            </p:cNvPr>
            <p:cNvSpPr txBox="1"/>
            <p:nvPr/>
          </p:nvSpPr>
          <p:spPr>
            <a:xfrm>
              <a:off x="2055837" y="2025342"/>
              <a:ext cx="54546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/>
                <a:t>Specs</a:t>
              </a:r>
              <a:endParaRPr lang="es-ES" sz="1100" dirty="0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95F0A9E3-66EA-4440-A912-C1B059A569AB}"/>
                </a:ext>
              </a:extLst>
            </p:cNvPr>
            <p:cNvSpPr txBox="1"/>
            <p:nvPr/>
          </p:nvSpPr>
          <p:spPr>
            <a:xfrm>
              <a:off x="2504675" y="2035002"/>
              <a:ext cx="77668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/>
                <a:t>Templates</a:t>
              </a:r>
              <a:endParaRPr lang="es-ES" sz="1400" dirty="0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ABB0C62D-BD96-45D1-A818-C432ED89AB92}"/>
                </a:ext>
              </a:extLst>
            </p:cNvPr>
            <p:cNvSpPr txBox="1"/>
            <p:nvPr/>
          </p:nvSpPr>
          <p:spPr>
            <a:xfrm>
              <a:off x="2058473" y="2572600"/>
              <a:ext cx="77668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/>
                <a:t>Base</a:t>
              </a:r>
              <a:br>
                <a:rPr lang="en-GB" sz="1100" dirty="0"/>
              </a:br>
              <a:r>
                <a:rPr lang="en-GB" sz="1100" dirty="0"/>
                <a:t>project</a:t>
              </a:r>
              <a:endParaRPr lang="es-ES" sz="1100" dirty="0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2DA01686-72E3-466B-9CEA-5BBFB1BF5C04}"/>
                </a:ext>
              </a:extLst>
            </p:cNvPr>
            <p:cNvSpPr txBox="1"/>
            <p:nvPr/>
          </p:nvSpPr>
          <p:spPr>
            <a:xfrm>
              <a:off x="2574810" y="2584989"/>
              <a:ext cx="448805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/>
                <a:t>User</a:t>
              </a:r>
            </a:p>
            <a:p>
              <a:r>
                <a:rPr lang="en-GB" sz="1100" dirty="0"/>
                <a:t>files</a:t>
              </a:r>
              <a:endParaRPr lang="es-ES" sz="1400" dirty="0"/>
            </a:p>
          </p:txBody>
        </p:sp>
      </p:grp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3E3A2EC4-D79B-43EB-8A3F-26224CF0083A}"/>
              </a:ext>
            </a:extLst>
          </p:cNvPr>
          <p:cNvCxnSpPr>
            <a:cxnSpLocks/>
            <a:stCxn id="16" idx="2"/>
            <a:endCxn id="18" idx="3"/>
          </p:cNvCxnSpPr>
          <p:nvPr/>
        </p:nvCxnSpPr>
        <p:spPr>
          <a:xfrm>
            <a:off x="1033188" y="2590131"/>
            <a:ext cx="28438" cy="122407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99CBE49E-9495-407A-B82F-BB40088D488A}"/>
              </a:ext>
            </a:extLst>
          </p:cNvPr>
          <p:cNvSpPr/>
          <p:nvPr/>
        </p:nvSpPr>
        <p:spPr>
          <a:xfrm>
            <a:off x="2594887" y="1550558"/>
            <a:ext cx="9402973" cy="3437669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35" name="Picture 22" descr="CI/CD Analytics · CI Example / CI Renku Pipeline · GitLab">
            <a:extLst>
              <a:ext uri="{FF2B5EF4-FFF2-40B4-BE49-F238E27FC236}">
                <a16:creationId xmlns:a16="http://schemas.microsoft.com/office/drawing/2014/main" id="{FDA0321E-4D48-4222-97DD-361BD04A29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7554" y="1020419"/>
            <a:ext cx="461929" cy="516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BCAA8EDB-A85F-450F-802A-10641AF4647F}"/>
              </a:ext>
            </a:extLst>
          </p:cNvPr>
          <p:cNvSpPr txBox="1"/>
          <p:nvPr/>
        </p:nvSpPr>
        <p:spPr>
          <a:xfrm>
            <a:off x="2519120" y="1245827"/>
            <a:ext cx="22531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7030A0"/>
                </a:solidFill>
              </a:rPr>
              <a:t>Pipeline</a:t>
            </a:r>
            <a:endParaRPr lang="es-ES" dirty="0">
              <a:solidFill>
                <a:srgbClr val="7030A0"/>
              </a:solidFill>
            </a:endParaRPr>
          </a:p>
        </p:txBody>
      </p:sp>
      <p:pic>
        <p:nvPicPr>
          <p:cNvPr id="37" name="Picture 26">
            <a:extLst>
              <a:ext uri="{FF2B5EF4-FFF2-40B4-BE49-F238E27FC236}">
                <a16:creationId xmlns:a16="http://schemas.microsoft.com/office/drawing/2014/main" id="{C21BC1DA-EF63-443C-98C9-4E897311F3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1250" y="3127034"/>
            <a:ext cx="1066842" cy="1088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30">
            <a:extLst>
              <a:ext uri="{FF2B5EF4-FFF2-40B4-BE49-F238E27FC236}">
                <a16:creationId xmlns:a16="http://schemas.microsoft.com/office/drawing/2014/main" id="{E0F1476A-A9CB-4167-BA99-FE7F10584D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033" y="3394467"/>
            <a:ext cx="1364245" cy="660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Rectangle 38">
            <a:extLst>
              <a:ext uri="{FF2B5EF4-FFF2-40B4-BE49-F238E27FC236}">
                <a16:creationId xmlns:a16="http://schemas.microsoft.com/office/drawing/2014/main" id="{4B3CF59E-981C-4C68-A10A-57DABB92B6A4}"/>
              </a:ext>
            </a:extLst>
          </p:cNvPr>
          <p:cNvSpPr/>
          <p:nvPr/>
        </p:nvSpPr>
        <p:spPr>
          <a:xfrm>
            <a:off x="6482448" y="3312620"/>
            <a:ext cx="3439911" cy="867858"/>
          </a:xfrm>
          <a:prstGeom prst="rect">
            <a:avLst/>
          </a:prstGeom>
          <a:noFill/>
          <a:ln>
            <a:solidFill>
              <a:srgbClr val="7CBD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FDE4133-0B6E-4EEA-9C9E-708BF4863CB7}"/>
              </a:ext>
            </a:extLst>
          </p:cNvPr>
          <p:cNvSpPr txBox="1"/>
          <p:nvPr/>
        </p:nvSpPr>
        <p:spPr>
          <a:xfrm>
            <a:off x="8676959" y="3078092"/>
            <a:ext cx="6140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err="1"/>
              <a:t>PyPLC</a:t>
            </a:r>
            <a:endParaRPr lang="es-ES" sz="1100" dirty="0"/>
          </a:p>
        </p:txBody>
      </p:sp>
      <p:pic>
        <p:nvPicPr>
          <p:cNvPr id="41" name="Picture 38" descr="Web programming free icon">
            <a:extLst>
              <a:ext uri="{FF2B5EF4-FFF2-40B4-BE49-F238E27FC236}">
                <a16:creationId xmlns:a16="http://schemas.microsoft.com/office/drawing/2014/main" id="{EE255290-D9A9-4795-B814-8FEA5D18FC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9023" y="3600969"/>
            <a:ext cx="388730" cy="388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8D0B0C07-67C8-41CA-AAD3-42A60EAD6550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7284746" y="3410849"/>
            <a:ext cx="260204" cy="260204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E02E9634-C39E-4996-8BFE-57E819A536B4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7936697" y="3401593"/>
            <a:ext cx="279560" cy="279560"/>
          </a:xfrm>
          <a:prstGeom prst="rect">
            <a:avLst/>
          </a:prstGeom>
        </p:spPr>
      </p:pic>
      <p:grpSp>
        <p:nvGrpSpPr>
          <p:cNvPr id="44" name="Group 43">
            <a:extLst>
              <a:ext uri="{FF2B5EF4-FFF2-40B4-BE49-F238E27FC236}">
                <a16:creationId xmlns:a16="http://schemas.microsoft.com/office/drawing/2014/main" id="{30DA9355-C96C-4000-A3A9-1451578D8671}"/>
              </a:ext>
            </a:extLst>
          </p:cNvPr>
          <p:cNvGrpSpPr/>
          <p:nvPr/>
        </p:nvGrpSpPr>
        <p:grpSpPr>
          <a:xfrm>
            <a:off x="6518443" y="3372729"/>
            <a:ext cx="421862" cy="388509"/>
            <a:chOff x="8850706" y="2755243"/>
            <a:chExt cx="421862" cy="388509"/>
          </a:xfrm>
        </p:grpSpPr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1EE0E1D7-EFDF-4302-B183-1EDBF4A6DC85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/>
            <a:stretch>
              <a:fillRect/>
            </a:stretch>
          </p:blipFill>
          <p:spPr>
            <a:xfrm>
              <a:off x="8933666" y="2804850"/>
              <a:ext cx="338902" cy="338902"/>
            </a:xfrm>
            <a:prstGeom prst="rect">
              <a:avLst/>
            </a:prstGeom>
          </p:spPr>
        </p:pic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F2432D8C-7076-44EF-BB94-0C62A3909C9E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/>
            <a:stretch>
              <a:fillRect/>
            </a:stretch>
          </p:blipFill>
          <p:spPr>
            <a:xfrm>
              <a:off x="8892186" y="2787799"/>
              <a:ext cx="338902" cy="338902"/>
            </a:xfrm>
            <a:prstGeom prst="rect">
              <a:avLst/>
            </a:prstGeom>
          </p:spPr>
        </p:pic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E2B5D5CC-C8D1-402D-B8B9-67903C705620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/>
            <a:stretch>
              <a:fillRect/>
            </a:stretch>
          </p:blipFill>
          <p:spPr>
            <a:xfrm>
              <a:off x="8850706" y="2755243"/>
              <a:ext cx="338902" cy="338902"/>
            </a:xfrm>
            <a:prstGeom prst="rect">
              <a:avLst/>
            </a:prstGeom>
          </p:spPr>
        </p:pic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C8FFCA7D-5EEE-47EA-90EB-B049426DE670}"/>
              </a:ext>
            </a:extLst>
          </p:cNvPr>
          <p:cNvSpPr txBox="1"/>
          <p:nvPr/>
        </p:nvSpPr>
        <p:spPr>
          <a:xfrm>
            <a:off x="7084648" y="3732700"/>
            <a:ext cx="7874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Initial </a:t>
            </a:r>
          </a:p>
          <a:p>
            <a:r>
              <a:rPr lang="en-GB" sz="1100" dirty="0"/>
              <a:t>conditions</a:t>
            </a:r>
            <a:endParaRPr lang="es-ES" sz="1100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3F98E08-FDCB-4992-9EFA-11D0A5E50EBA}"/>
              </a:ext>
            </a:extLst>
          </p:cNvPr>
          <p:cNvSpPr txBox="1"/>
          <p:nvPr/>
        </p:nvSpPr>
        <p:spPr>
          <a:xfrm>
            <a:off x="7780814" y="3714659"/>
            <a:ext cx="85204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Test config</a:t>
            </a:r>
          </a:p>
          <a:p>
            <a:r>
              <a:rPr lang="en-GB" sz="1100" dirty="0"/>
              <a:t>files</a:t>
            </a:r>
            <a:endParaRPr lang="es-ES" sz="1100" dirty="0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6264420F-5F9E-4D2B-944A-7E9E2558B8A9}"/>
              </a:ext>
            </a:extLst>
          </p:cNvPr>
          <p:cNvSpPr/>
          <p:nvPr/>
        </p:nvSpPr>
        <p:spPr>
          <a:xfrm>
            <a:off x="7084648" y="3156049"/>
            <a:ext cx="1435567" cy="125895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EF0503D-226A-403B-95E4-F6B69E4E2A1E}"/>
              </a:ext>
            </a:extLst>
          </p:cNvPr>
          <p:cNvSpPr txBox="1"/>
          <p:nvPr/>
        </p:nvSpPr>
        <p:spPr>
          <a:xfrm>
            <a:off x="8707747" y="3275154"/>
            <a:ext cx="792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test</a:t>
            </a:r>
            <a:endParaRPr lang="es-ES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9131C835-E7DE-4C79-AAD7-644784D46668}"/>
              </a:ext>
            </a:extLst>
          </p:cNvPr>
          <p:cNvSpPr txBox="1"/>
          <p:nvPr/>
        </p:nvSpPr>
        <p:spPr>
          <a:xfrm>
            <a:off x="6424682" y="3740801"/>
            <a:ext cx="106879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/>
              <a:t>generated </a:t>
            </a:r>
          </a:p>
          <a:p>
            <a:r>
              <a:rPr lang="en-GB" sz="1050" dirty="0"/>
              <a:t>tests</a:t>
            </a:r>
            <a:endParaRPr lang="es-ES" sz="1050" dirty="0"/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C4830DD6-D230-4DA7-858C-D79871E8F6D4}"/>
              </a:ext>
            </a:extLst>
          </p:cNvPr>
          <p:cNvCxnSpPr>
            <a:stCxn id="50" idx="6"/>
            <a:endCxn id="41" idx="1"/>
          </p:cNvCxnSpPr>
          <p:nvPr/>
        </p:nvCxnSpPr>
        <p:spPr>
          <a:xfrm>
            <a:off x="8520215" y="3785528"/>
            <a:ext cx="288808" cy="98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560A9056-BAAB-46B9-AC2F-659C5C16ED68}"/>
              </a:ext>
            </a:extLst>
          </p:cNvPr>
          <p:cNvCxnSpPr>
            <a:cxnSpLocks/>
            <a:endCxn id="38" idx="1"/>
          </p:cNvCxnSpPr>
          <p:nvPr/>
        </p:nvCxnSpPr>
        <p:spPr>
          <a:xfrm>
            <a:off x="3678519" y="3724626"/>
            <a:ext cx="820514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DA43ACC7-4881-4297-97F0-9163F1370A91}"/>
              </a:ext>
            </a:extLst>
          </p:cNvPr>
          <p:cNvSpPr txBox="1"/>
          <p:nvPr/>
        </p:nvSpPr>
        <p:spPr>
          <a:xfrm>
            <a:off x="3781580" y="3495295"/>
            <a:ext cx="84448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Create</a:t>
            </a:r>
            <a:br>
              <a:rPr lang="en-GB" sz="1100" dirty="0"/>
            </a:br>
            <a:r>
              <a:rPr lang="en-GB" sz="1100" dirty="0"/>
              <a:t>application</a:t>
            </a:r>
            <a:endParaRPr lang="es-ES" sz="1100" dirty="0"/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B4294897-7E9F-484F-B955-4844EF6355B2}"/>
              </a:ext>
            </a:extLst>
          </p:cNvPr>
          <p:cNvCxnSpPr>
            <a:stCxn id="38" idx="2"/>
          </p:cNvCxnSpPr>
          <p:nvPr/>
        </p:nvCxnSpPr>
        <p:spPr>
          <a:xfrm>
            <a:off x="5181156" y="4054786"/>
            <a:ext cx="1064595" cy="15238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ctor: Elbow 56">
            <a:extLst>
              <a:ext uri="{FF2B5EF4-FFF2-40B4-BE49-F238E27FC236}">
                <a16:creationId xmlns:a16="http://schemas.microsoft.com/office/drawing/2014/main" id="{29E49C64-8390-41C3-8A0C-664CC4F1E8A8}"/>
              </a:ext>
            </a:extLst>
          </p:cNvPr>
          <p:cNvCxnSpPr>
            <a:stCxn id="41" idx="2"/>
          </p:cNvCxnSpPr>
          <p:nvPr/>
        </p:nvCxnSpPr>
        <p:spPr>
          <a:xfrm rot="5400000">
            <a:off x="7349575" y="3924870"/>
            <a:ext cx="1588984" cy="171864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ctor: Elbow 57">
            <a:extLst>
              <a:ext uri="{FF2B5EF4-FFF2-40B4-BE49-F238E27FC236}">
                <a16:creationId xmlns:a16="http://schemas.microsoft.com/office/drawing/2014/main" id="{4B71C7FF-15AF-4BE3-9910-4B2B625B7F1C}"/>
              </a:ext>
            </a:extLst>
          </p:cNvPr>
          <p:cNvCxnSpPr/>
          <p:nvPr/>
        </p:nvCxnSpPr>
        <p:spPr>
          <a:xfrm rot="16200000" flipV="1">
            <a:off x="8409931" y="4453498"/>
            <a:ext cx="19612" cy="226998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215914DA-B037-410C-9D4C-36FA272CB9B1}"/>
              </a:ext>
            </a:extLst>
          </p:cNvPr>
          <p:cNvSpPr txBox="1"/>
          <p:nvPr/>
        </p:nvSpPr>
        <p:spPr>
          <a:xfrm>
            <a:off x="6259845" y="4959923"/>
            <a:ext cx="15120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Lab PLC</a:t>
            </a:r>
            <a:endParaRPr lang="es-ES" dirty="0"/>
          </a:p>
        </p:txBody>
      </p:sp>
      <p:pic>
        <p:nvPicPr>
          <p:cNvPr id="60" name="Picture 42">
            <a:extLst>
              <a:ext uri="{FF2B5EF4-FFF2-40B4-BE49-F238E27FC236}">
                <a16:creationId xmlns:a16="http://schemas.microsoft.com/office/drawing/2014/main" id="{84672AEF-3FE3-4330-ABAB-EAEAFEDC45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8041" y="5017091"/>
            <a:ext cx="885825" cy="581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" name="TextBox 60">
            <a:extLst>
              <a:ext uri="{FF2B5EF4-FFF2-40B4-BE49-F238E27FC236}">
                <a16:creationId xmlns:a16="http://schemas.microsoft.com/office/drawing/2014/main" id="{749ED7A9-5663-4F1D-8C8A-8D956E162E14}"/>
              </a:ext>
            </a:extLst>
          </p:cNvPr>
          <p:cNvSpPr txBox="1"/>
          <p:nvPr/>
        </p:nvSpPr>
        <p:spPr>
          <a:xfrm>
            <a:off x="4486259" y="4610244"/>
            <a:ext cx="13642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Deploy application</a:t>
            </a:r>
            <a:endParaRPr lang="es-ES" sz="1100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1DEA797-EF97-4124-BAAE-B05342157C24}"/>
              </a:ext>
            </a:extLst>
          </p:cNvPr>
          <p:cNvSpPr txBox="1"/>
          <p:nvPr/>
        </p:nvSpPr>
        <p:spPr>
          <a:xfrm>
            <a:off x="8972070" y="4520176"/>
            <a:ext cx="8958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Run test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EFE05FFC-3812-4206-B48B-3BAFBB037CCA}"/>
              </a:ext>
            </a:extLst>
          </p:cNvPr>
          <p:cNvGrpSpPr/>
          <p:nvPr/>
        </p:nvGrpSpPr>
        <p:grpSpPr>
          <a:xfrm>
            <a:off x="9214555" y="5547641"/>
            <a:ext cx="844974" cy="632552"/>
            <a:chOff x="10334481" y="5317529"/>
            <a:chExt cx="1186669" cy="938256"/>
          </a:xfrm>
        </p:grpSpPr>
        <p:pic>
          <p:nvPicPr>
            <p:cNvPr id="64" name="Picture 38" descr="Web programming free icon">
              <a:extLst>
                <a:ext uri="{FF2B5EF4-FFF2-40B4-BE49-F238E27FC236}">
                  <a16:creationId xmlns:a16="http://schemas.microsoft.com/office/drawing/2014/main" id="{BB8337CA-19EF-4C6F-A349-D0AAE2D59EC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1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42077" y="5668318"/>
              <a:ext cx="587467" cy="5874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787A8923-113D-4B97-B57F-979B8D412ADB}"/>
                </a:ext>
              </a:extLst>
            </p:cNvPr>
            <p:cNvSpPr txBox="1"/>
            <p:nvPr/>
          </p:nvSpPr>
          <p:spPr>
            <a:xfrm>
              <a:off x="10334481" y="5317529"/>
              <a:ext cx="1186669" cy="4108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/>
                <a:t>simulator</a:t>
              </a:r>
              <a:endParaRPr lang="es-ES" sz="1200" dirty="0"/>
            </a:p>
          </p:txBody>
        </p:sp>
      </p:grpSp>
      <p:pic>
        <p:nvPicPr>
          <p:cNvPr id="66" name="Picture 40">
            <a:extLst>
              <a:ext uri="{FF2B5EF4-FFF2-40B4-BE49-F238E27FC236}">
                <a16:creationId xmlns:a16="http://schemas.microsoft.com/office/drawing/2014/main" id="{13BE0C11-5871-49F6-A4B2-7A88A96069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0447" y="5177584"/>
            <a:ext cx="1038995" cy="1038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8F2C43D-E4F3-47A9-9BD6-BBCE94325D60}"/>
              </a:ext>
            </a:extLst>
          </p:cNvPr>
          <p:cNvSpPr txBox="1"/>
          <p:nvPr/>
        </p:nvSpPr>
        <p:spPr>
          <a:xfrm>
            <a:off x="465497" y="1120497"/>
            <a:ext cx="1215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Specifications document</a:t>
            </a:r>
          </a:p>
        </p:txBody>
      </p:sp>
      <p:pic>
        <p:nvPicPr>
          <p:cNvPr id="68" name="Picture 16">
            <a:extLst>
              <a:ext uri="{FF2B5EF4-FFF2-40B4-BE49-F238E27FC236}">
                <a16:creationId xmlns:a16="http://schemas.microsoft.com/office/drawing/2014/main" id="{4C61DAF6-E43D-4064-9A2B-5A4DEA1E732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58" r="52201" b="16645"/>
          <a:stretch/>
        </p:blipFill>
        <p:spPr bwMode="auto">
          <a:xfrm>
            <a:off x="4520391" y="1649484"/>
            <a:ext cx="1433271" cy="1562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78560053-2503-4F6E-A2EA-81BA3447466A}"/>
              </a:ext>
            </a:extLst>
          </p:cNvPr>
          <p:cNvCxnSpPr>
            <a:stCxn id="41" idx="3"/>
          </p:cNvCxnSpPr>
          <p:nvPr/>
        </p:nvCxnSpPr>
        <p:spPr>
          <a:xfrm>
            <a:off x="9197753" y="3795334"/>
            <a:ext cx="24328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0" name="Picture 79">
            <a:extLst>
              <a:ext uri="{FF2B5EF4-FFF2-40B4-BE49-F238E27FC236}">
                <a16:creationId xmlns:a16="http://schemas.microsoft.com/office/drawing/2014/main" id="{7D40AD33-0AD7-4494-B91C-62E04FBE0B3D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9428554" y="3589223"/>
            <a:ext cx="378528" cy="378528"/>
          </a:xfrm>
          <a:prstGeom prst="rect">
            <a:avLst/>
          </a:prstGeom>
        </p:spPr>
      </p:pic>
      <p:sp>
        <p:nvSpPr>
          <p:cNvPr id="81" name="TextBox 80">
            <a:extLst>
              <a:ext uri="{FF2B5EF4-FFF2-40B4-BE49-F238E27FC236}">
                <a16:creationId xmlns:a16="http://schemas.microsoft.com/office/drawing/2014/main" id="{D9BF8413-540C-4E5B-ABFD-E45829708891}"/>
              </a:ext>
            </a:extLst>
          </p:cNvPr>
          <p:cNvSpPr txBox="1"/>
          <p:nvPr/>
        </p:nvSpPr>
        <p:spPr>
          <a:xfrm>
            <a:off x="9321161" y="3336446"/>
            <a:ext cx="55982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report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CB3C90F2-2D77-4CEA-B269-9083A258F975}"/>
              </a:ext>
            </a:extLst>
          </p:cNvPr>
          <p:cNvSpPr txBox="1"/>
          <p:nvPr/>
        </p:nvSpPr>
        <p:spPr>
          <a:xfrm>
            <a:off x="1822894" y="2830563"/>
            <a:ext cx="65282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commit</a:t>
            </a:r>
          </a:p>
        </p:txBody>
      </p:sp>
      <p:pic>
        <p:nvPicPr>
          <p:cNvPr id="1026" name="Picture 2" descr="versiondog - Automation Backup">
            <a:extLst>
              <a:ext uri="{FF2B5EF4-FFF2-40B4-BE49-F238E27FC236}">
                <a16:creationId xmlns:a16="http://schemas.microsoft.com/office/drawing/2014/main" id="{4EAB4A39-05BD-4723-9318-73FB492253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8952" y="5323902"/>
            <a:ext cx="839220" cy="264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8" name="Group 107">
            <a:extLst>
              <a:ext uri="{FF2B5EF4-FFF2-40B4-BE49-F238E27FC236}">
                <a16:creationId xmlns:a16="http://schemas.microsoft.com/office/drawing/2014/main" id="{F1341FE0-9624-4C99-9703-E28BE0149BF0}"/>
              </a:ext>
            </a:extLst>
          </p:cNvPr>
          <p:cNvGrpSpPr/>
          <p:nvPr/>
        </p:nvGrpSpPr>
        <p:grpSpPr>
          <a:xfrm>
            <a:off x="9922359" y="3323484"/>
            <a:ext cx="1809523" cy="867858"/>
            <a:chOff x="9922359" y="3323484"/>
            <a:chExt cx="1809523" cy="867858"/>
          </a:xfrm>
        </p:grpSpPr>
        <p:pic>
          <p:nvPicPr>
            <p:cNvPr id="84" name="Picture 83">
              <a:extLst>
                <a:ext uri="{FF2B5EF4-FFF2-40B4-BE49-F238E27FC236}">
                  <a16:creationId xmlns:a16="http://schemas.microsoft.com/office/drawing/2014/main" id="{12D559D1-DA50-4EC7-82E2-990B2C476D00}"/>
                </a:ext>
              </a:extLst>
            </p:cNvPr>
            <p:cNvPicPr>
              <a:picLocks noChangeAspect="1"/>
            </p:cNvPicPr>
            <p:nvPr/>
          </p:nvPicPr>
          <p:blipFill>
            <a:blip r:embed="rId25"/>
            <a:stretch>
              <a:fillRect/>
            </a:stretch>
          </p:blipFill>
          <p:spPr>
            <a:xfrm>
              <a:off x="10467254" y="3560729"/>
              <a:ext cx="382503" cy="382503"/>
            </a:xfrm>
            <a:prstGeom prst="rect">
              <a:avLst/>
            </a:prstGeom>
          </p:spPr>
        </p:pic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0EEA4383-63B0-48EF-A62F-8D5CDAFBBF6C}"/>
                </a:ext>
              </a:extLst>
            </p:cNvPr>
            <p:cNvSpPr txBox="1"/>
            <p:nvPr/>
          </p:nvSpPr>
          <p:spPr>
            <a:xfrm>
              <a:off x="10366461" y="3326750"/>
              <a:ext cx="136542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/>
                <a:t>Files to be deployed</a:t>
              </a:r>
            </a:p>
          </p:txBody>
        </p:sp>
        <p:grpSp>
          <p:nvGrpSpPr>
            <p:cNvPr id="104" name="Group 103">
              <a:extLst>
                <a:ext uri="{FF2B5EF4-FFF2-40B4-BE49-F238E27FC236}">
                  <a16:creationId xmlns:a16="http://schemas.microsoft.com/office/drawing/2014/main" id="{31AA1472-1994-4E96-9502-EC86D2D805DD}"/>
                </a:ext>
              </a:extLst>
            </p:cNvPr>
            <p:cNvGrpSpPr/>
            <p:nvPr/>
          </p:nvGrpSpPr>
          <p:grpSpPr>
            <a:xfrm>
              <a:off x="9922359" y="3323484"/>
              <a:ext cx="1798386" cy="867858"/>
              <a:chOff x="9922359" y="3323484"/>
              <a:chExt cx="1798386" cy="867858"/>
            </a:xfrm>
          </p:grpSpPr>
          <p:cxnSp>
            <p:nvCxnSpPr>
              <p:cNvPr id="86" name="Straight Arrow Connector 85">
                <a:extLst>
                  <a:ext uri="{FF2B5EF4-FFF2-40B4-BE49-F238E27FC236}">
                    <a16:creationId xmlns:a16="http://schemas.microsoft.com/office/drawing/2014/main" id="{B415327B-94BA-4B2A-93E6-591DDE013D26}"/>
                  </a:ext>
                </a:extLst>
              </p:cNvPr>
              <p:cNvCxnSpPr>
                <a:stCxn id="39" idx="3"/>
                <a:endCxn id="82" idx="1"/>
              </p:cNvCxnSpPr>
              <p:nvPr/>
            </p:nvCxnSpPr>
            <p:spPr>
              <a:xfrm>
                <a:off x="9922359" y="3746549"/>
                <a:ext cx="432964" cy="10864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92" name="Group 91">
                <a:extLst>
                  <a:ext uri="{FF2B5EF4-FFF2-40B4-BE49-F238E27FC236}">
                    <a16:creationId xmlns:a16="http://schemas.microsoft.com/office/drawing/2014/main" id="{84B06A23-4AAB-41B1-8DB1-6C2B7EEEC2EC}"/>
                  </a:ext>
                </a:extLst>
              </p:cNvPr>
              <p:cNvGrpSpPr/>
              <p:nvPr/>
            </p:nvGrpSpPr>
            <p:grpSpPr>
              <a:xfrm>
                <a:off x="10355323" y="3323484"/>
                <a:ext cx="1365422" cy="867858"/>
                <a:chOff x="10355323" y="3323484"/>
                <a:chExt cx="1365422" cy="867858"/>
              </a:xfrm>
            </p:grpSpPr>
            <p:sp>
              <p:nvSpPr>
                <p:cNvPr id="82" name="Rectangle 81">
                  <a:extLst>
                    <a:ext uri="{FF2B5EF4-FFF2-40B4-BE49-F238E27FC236}">
                      <a16:creationId xmlns:a16="http://schemas.microsoft.com/office/drawing/2014/main" id="{B9BC3128-0F58-4EA3-AF6A-28DC6E6497E6}"/>
                    </a:ext>
                  </a:extLst>
                </p:cNvPr>
                <p:cNvSpPr/>
                <p:nvPr/>
              </p:nvSpPr>
              <p:spPr>
                <a:xfrm>
                  <a:off x="10355323" y="3323484"/>
                  <a:ext cx="1365422" cy="867858"/>
                </a:xfrm>
                <a:prstGeom prst="rect">
                  <a:avLst/>
                </a:prstGeom>
                <a:noFill/>
                <a:ln>
                  <a:solidFill>
                    <a:srgbClr val="7CBD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pic>
              <p:nvPicPr>
                <p:cNvPr id="91" name="Picture 14" descr="Software">
                  <a:extLst>
                    <a:ext uri="{FF2B5EF4-FFF2-40B4-BE49-F238E27FC236}">
                      <a16:creationId xmlns:a16="http://schemas.microsoft.com/office/drawing/2014/main" id="{BC69D1C0-DFDD-49F5-BA25-521594DEADCA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12" cstate="hq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0944691" y="3751980"/>
                  <a:ext cx="422245" cy="366442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</p:grp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FFEEF7BD-C5C5-480E-B5C4-5919F5BDAA1B}"/>
              </a:ext>
            </a:extLst>
          </p:cNvPr>
          <p:cNvGrpSpPr/>
          <p:nvPr/>
        </p:nvGrpSpPr>
        <p:grpSpPr>
          <a:xfrm>
            <a:off x="2009823" y="2498271"/>
            <a:ext cx="516793" cy="385307"/>
            <a:chOff x="2009823" y="2498271"/>
            <a:chExt cx="516793" cy="385307"/>
          </a:xfrm>
        </p:grpSpPr>
        <p:pic>
          <p:nvPicPr>
            <p:cNvPr id="31" name="Picture 20" descr="Commit git free icon">
              <a:extLst>
                <a:ext uri="{FF2B5EF4-FFF2-40B4-BE49-F238E27FC236}">
                  <a16:creationId xmlns:a16="http://schemas.microsoft.com/office/drawing/2014/main" id="{1F50140C-4CDC-4B8B-AB91-4DD6CC618C9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09823" y="2498271"/>
              <a:ext cx="258910" cy="2589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4" name="Picture 93">
              <a:extLst>
                <a:ext uri="{FF2B5EF4-FFF2-40B4-BE49-F238E27FC236}">
                  <a16:creationId xmlns:a16="http://schemas.microsoft.com/office/drawing/2014/main" id="{ACCB2A5A-9D21-4560-86DB-46C0DC45FD2B}"/>
                </a:ext>
              </a:extLst>
            </p:cNvPr>
            <p:cNvPicPr>
              <a:picLocks noChangeAspect="1"/>
            </p:cNvPicPr>
            <p:nvPr/>
          </p:nvPicPr>
          <p:blipFill>
            <a:blip r:embed="rId27"/>
            <a:stretch>
              <a:fillRect/>
            </a:stretch>
          </p:blipFill>
          <p:spPr>
            <a:xfrm>
              <a:off x="2324733" y="2681695"/>
              <a:ext cx="201883" cy="201883"/>
            </a:xfrm>
            <a:prstGeom prst="rect">
              <a:avLst/>
            </a:prstGeom>
          </p:spPr>
        </p:pic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5B969F7E-6575-4EF4-A577-8BFB6DEEB0C8}"/>
              </a:ext>
            </a:extLst>
          </p:cNvPr>
          <p:cNvGrpSpPr/>
          <p:nvPr/>
        </p:nvGrpSpPr>
        <p:grpSpPr>
          <a:xfrm>
            <a:off x="2034610" y="4293789"/>
            <a:ext cx="497878" cy="487997"/>
            <a:chOff x="2034610" y="4293789"/>
            <a:chExt cx="497878" cy="487997"/>
          </a:xfrm>
        </p:grpSpPr>
        <p:pic>
          <p:nvPicPr>
            <p:cNvPr id="33" name="Picture 2" descr="Approve free icon">
              <a:extLst>
                <a:ext uri="{FF2B5EF4-FFF2-40B4-BE49-F238E27FC236}">
                  <a16:creationId xmlns:a16="http://schemas.microsoft.com/office/drawing/2014/main" id="{3EA84C37-95C3-4324-A892-E11FD8AB309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34610" y="4293789"/>
              <a:ext cx="318546" cy="293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6" name="Picture 95">
              <a:extLst>
                <a:ext uri="{FF2B5EF4-FFF2-40B4-BE49-F238E27FC236}">
                  <a16:creationId xmlns:a16="http://schemas.microsoft.com/office/drawing/2014/main" id="{D217417A-1661-4CC2-9A89-696DF0955F23}"/>
                </a:ext>
              </a:extLst>
            </p:cNvPr>
            <p:cNvPicPr>
              <a:picLocks noChangeAspect="1"/>
            </p:cNvPicPr>
            <p:nvPr/>
          </p:nvPicPr>
          <p:blipFill>
            <a:blip r:embed="rId27"/>
            <a:stretch>
              <a:fillRect/>
            </a:stretch>
          </p:blipFill>
          <p:spPr>
            <a:xfrm>
              <a:off x="2330605" y="4579903"/>
              <a:ext cx="201883" cy="201883"/>
            </a:xfrm>
            <a:prstGeom prst="rect">
              <a:avLst/>
            </a:prstGeom>
          </p:spPr>
        </p:pic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0A19964C-3838-4AB1-9065-190F360BD29A}"/>
              </a:ext>
            </a:extLst>
          </p:cNvPr>
          <p:cNvGrpSpPr/>
          <p:nvPr/>
        </p:nvGrpSpPr>
        <p:grpSpPr>
          <a:xfrm>
            <a:off x="2053517" y="1659694"/>
            <a:ext cx="433800" cy="416491"/>
            <a:chOff x="2053517" y="1659694"/>
            <a:chExt cx="433800" cy="416491"/>
          </a:xfrm>
        </p:grpSpPr>
        <p:pic>
          <p:nvPicPr>
            <p:cNvPr id="30" name="Picture 18" descr="Calendar free icon">
              <a:extLst>
                <a:ext uri="{FF2B5EF4-FFF2-40B4-BE49-F238E27FC236}">
                  <a16:creationId xmlns:a16="http://schemas.microsoft.com/office/drawing/2014/main" id="{80BF2C44-3306-41A5-B4DA-966D0FA05EA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9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3517" y="1659694"/>
              <a:ext cx="214608" cy="2146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7" name="Picture 96">
              <a:extLst>
                <a:ext uri="{FF2B5EF4-FFF2-40B4-BE49-F238E27FC236}">
                  <a16:creationId xmlns:a16="http://schemas.microsoft.com/office/drawing/2014/main" id="{35CB3745-FB91-4AB6-8B0F-9F8230666794}"/>
                </a:ext>
              </a:extLst>
            </p:cNvPr>
            <p:cNvPicPr>
              <a:picLocks noChangeAspect="1"/>
            </p:cNvPicPr>
            <p:nvPr/>
          </p:nvPicPr>
          <p:blipFill>
            <a:blip r:embed="rId27"/>
            <a:stretch>
              <a:fillRect/>
            </a:stretch>
          </p:blipFill>
          <p:spPr>
            <a:xfrm>
              <a:off x="2285434" y="1874302"/>
              <a:ext cx="201883" cy="201883"/>
            </a:xfrm>
            <a:prstGeom prst="rect">
              <a:avLst/>
            </a:prstGeom>
          </p:spPr>
        </p:pic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id="{923ABC3C-F28F-4F25-BC66-CCBCD118CDEE}"/>
              </a:ext>
            </a:extLst>
          </p:cNvPr>
          <p:cNvGrpSpPr/>
          <p:nvPr/>
        </p:nvGrpSpPr>
        <p:grpSpPr>
          <a:xfrm>
            <a:off x="2031194" y="3394467"/>
            <a:ext cx="501294" cy="478468"/>
            <a:chOff x="2031194" y="3394467"/>
            <a:chExt cx="501294" cy="478468"/>
          </a:xfrm>
        </p:grpSpPr>
        <p:pic>
          <p:nvPicPr>
            <p:cNvPr id="32" name="Picture 4" descr="Coding free icon">
              <a:extLst>
                <a:ext uri="{FF2B5EF4-FFF2-40B4-BE49-F238E27FC236}">
                  <a16:creationId xmlns:a16="http://schemas.microsoft.com/office/drawing/2014/main" id="{72925DEC-F2C7-4877-A6F8-80D42E43F41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31194" y="3394467"/>
              <a:ext cx="283353" cy="2938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0" name="Picture 99">
              <a:extLst>
                <a:ext uri="{FF2B5EF4-FFF2-40B4-BE49-F238E27FC236}">
                  <a16:creationId xmlns:a16="http://schemas.microsoft.com/office/drawing/2014/main" id="{F19EEEEC-1F7B-4566-AABF-C2E34ECF5E0B}"/>
                </a:ext>
              </a:extLst>
            </p:cNvPr>
            <p:cNvPicPr>
              <a:picLocks noChangeAspect="1"/>
            </p:cNvPicPr>
            <p:nvPr/>
          </p:nvPicPr>
          <p:blipFill>
            <a:blip r:embed="rId27"/>
            <a:stretch>
              <a:fillRect/>
            </a:stretch>
          </p:blipFill>
          <p:spPr>
            <a:xfrm>
              <a:off x="2330605" y="3671052"/>
              <a:ext cx="201883" cy="201883"/>
            </a:xfrm>
            <a:prstGeom prst="rect">
              <a:avLst/>
            </a:prstGeom>
          </p:spPr>
        </p:pic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F4C9AC62-1DF3-435D-9708-BDECB863E0D4}"/>
              </a:ext>
            </a:extLst>
          </p:cNvPr>
          <p:cNvGrpSpPr/>
          <p:nvPr/>
        </p:nvGrpSpPr>
        <p:grpSpPr>
          <a:xfrm>
            <a:off x="1319818" y="3330582"/>
            <a:ext cx="399099" cy="500891"/>
            <a:chOff x="1319818" y="3330582"/>
            <a:chExt cx="399099" cy="500891"/>
          </a:xfrm>
        </p:grpSpPr>
        <p:pic>
          <p:nvPicPr>
            <p:cNvPr id="20" name="Picture 6">
              <a:extLst>
                <a:ext uri="{FF2B5EF4-FFF2-40B4-BE49-F238E27FC236}">
                  <a16:creationId xmlns:a16="http://schemas.microsoft.com/office/drawing/2014/main" id="{79E4BF11-D949-4C6A-8438-2AEFB658A02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0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19818" y="3330582"/>
              <a:ext cx="344007" cy="2985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8F9A667C-51FF-4DE9-8715-34AD53D38BEE}"/>
                </a:ext>
              </a:extLst>
            </p:cNvPr>
            <p:cNvSpPr txBox="1"/>
            <p:nvPr/>
          </p:nvSpPr>
          <p:spPr>
            <a:xfrm>
              <a:off x="1339481" y="3569863"/>
              <a:ext cx="37943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/>
                <a:t>git</a:t>
              </a:r>
            </a:p>
          </p:txBody>
        </p:sp>
      </p:grpSp>
      <p:cxnSp>
        <p:nvCxnSpPr>
          <p:cNvPr id="106" name="Straight Arrow Connector 105">
            <a:extLst>
              <a:ext uri="{FF2B5EF4-FFF2-40B4-BE49-F238E27FC236}">
                <a16:creationId xmlns:a16="http://schemas.microsoft.com/office/drawing/2014/main" id="{C4EC3D4F-1713-4A33-BE1E-C972EBBC0D26}"/>
              </a:ext>
            </a:extLst>
          </p:cNvPr>
          <p:cNvCxnSpPr>
            <a:stCxn id="82" idx="2"/>
            <a:endCxn id="1026" idx="0"/>
          </p:cNvCxnSpPr>
          <p:nvPr/>
        </p:nvCxnSpPr>
        <p:spPr>
          <a:xfrm flipH="1">
            <a:off x="11028562" y="4191342"/>
            <a:ext cx="9472" cy="11325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500"/>
                            </p:stCondLst>
                            <p:childTnLst>
                              <p:par>
                                <p:cTn id="13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000"/>
                            </p:stCondLst>
                            <p:childTnLst>
                              <p:par>
                                <p:cTn id="13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6" grpId="0"/>
      <p:bldP spid="39" grpId="0" animBg="1"/>
      <p:bldP spid="40" grpId="0"/>
      <p:bldP spid="48" grpId="0"/>
      <p:bldP spid="49" grpId="0"/>
      <p:bldP spid="50" grpId="0" animBg="1"/>
      <p:bldP spid="51" grpId="0"/>
      <p:bldP spid="52" grpId="0"/>
      <p:bldP spid="55" grpId="0"/>
      <p:bldP spid="59" grpId="0"/>
      <p:bldP spid="61" grpId="0"/>
      <p:bldP spid="62" grpId="0"/>
      <p:bldP spid="7" grpId="0"/>
      <p:bldP spid="81" grpId="0"/>
      <p:bldP spid="8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>
            <a:extLst>
              <a:ext uri="{FF2B5EF4-FFF2-40B4-BE49-F238E27FC236}">
                <a16:creationId xmlns:a16="http://schemas.microsoft.com/office/drawing/2014/main" id="{34E0A06C-CC43-4B22-A03C-422EB5E0F053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Automatic functional tests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7B359E-16F3-48F7-961C-E7045C24D9F5}"/>
              </a:ext>
            </a:extLst>
          </p:cNvPr>
          <p:cNvSpPr txBox="1"/>
          <p:nvPr/>
        </p:nvSpPr>
        <p:spPr>
          <a:xfrm>
            <a:off x="3485226" y="6350855"/>
            <a:ext cx="631155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B6D105B8-D228-44D0-B91E-CC7FF15D1E4D}" type="datetime1">
              <a:rPr lang="en-US" sz="1000" b="0" i="0" u="none" strike="noStrike" kern="1200" cap="none" spc="0" baseline="0">
                <a:solidFill>
                  <a:srgbClr val="FFFFFF"/>
                </a:solidFill>
                <a:uFillTx/>
                <a:latin typeface="Arial"/>
              </a:rPr>
              <a:pPr marL="0" marR="0" lvl="0" indent="0" algn="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10/19/2021</a:t>
            </a:fld>
            <a:endParaRPr lang="en-US" sz="10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E1F55D-653A-44AF-99A0-E404945BA8D2}"/>
              </a:ext>
            </a:extLst>
          </p:cNvPr>
          <p:cNvSpPr txBox="1"/>
          <p:nvPr/>
        </p:nvSpPr>
        <p:spPr>
          <a:xfrm>
            <a:off x="4259266" y="6356351"/>
            <a:ext cx="6572222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 b="0" i="0" u="none" strike="noStrike" kern="1200" cap="none" spc="0" baseline="0">
                <a:solidFill>
                  <a:srgbClr val="FFFFFF"/>
                </a:solidFill>
                <a:uFillTx/>
                <a:latin typeface="Arial"/>
              </a:rPr>
              <a:t>Maria del Mar Gomez-Jordana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813AC1-DE55-4683-8AF0-3E2E364048FD}"/>
              </a:ext>
            </a:extLst>
          </p:cNvPr>
          <p:cNvSpPr txBox="1"/>
          <p:nvPr/>
        </p:nvSpPr>
        <p:spPr>
          <a:xfrm>
            <a:off x="11107545" y="6356351"/>
            <a:ext cx="681255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0E2070F1-296C-4927-92E7-41A1AD0FCEC0}" type="slidenum">
              <a:rPr lang="en-US" sz="1000" b="0" i="0" u="none" strike="noStrike" kern="1200" cap="none" spc="0" baseline="0">
                <a:solidFill>
                  <a:srgbClr val="FFFFFF"/>
                </a:solidFill>
                <a:uFillTx/>
                <a:latin typeface="Arial"/>
              </a:rPr>
              <a:t>4</a:t>
            </a:fld>
            <a:endParaRPr lang="en-US" sz="10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pic>
        <p:nvPicPr>
          <p:cNvPr id="18" name="Picture 8" descr="Excel free icon">
            <a:extLst>
              <a:ext uri="{FF2B5EF4-FFF2-40B4-BE49-F238E27FC236}">
                <a16:creationId xmlns:a16="http://schemas.microsoft.com/office/drawing/2014/main" id="{BE336793-AF2E-4554-8837-971D209EDC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602" y="2453270"/>
            <a:ext cx="366967" cy="318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31B33A0E-45BF-4D0D-B4B9-1ECD251073F0}"/>
              </a:ext>
            </a:extLst>
          </p:cNvPr>
          <p:cNvSpPr txBox="1"/>
          <p:nvPr/>
        </p:nvSpPr>
        <p:spPr>
          <a:xfrm>
            <a:off x="190263" y="2755792"/>
            <a:ext cx="134501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Initial conditions</a:t>
            </a:r>
          </a:p>
        </p:txBody>
      </p:sp>
      <p:pic>
        <p:nvPicPr>
          <p:cNvPr id="20" name="Picture 2" descr="Approve free icon">
            <a:extLst>
              <a:ext uri="{FF2B5EF4-FFF2-40B4-BE49-F238E27FC236}">
                <a16:creationId xmlns:a16="http://schemas.microsoft.com/office/drawing/2014/main" id="{7052820F-40B8-4B01-A665-D3B17A58D1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569" y="2159458"/>
            <a:ext cx="283353" cy="293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495B798B-3B13-4B39-9C20-DC11498FC744}"/>
              </a:ext>
            </a:extLst>
          </p:cNvPr>
          <p:cNvSpPr txBox="1"/>
          <p:nvPr/>
        </p:nvSpPr>
        <p:spPr>
          <a:xfrm>
            <a:off x="1746760" y="1523413"/>
            <a:ext cx="259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+</a:t>
            </a:r>
          </a:p>
        </p:txBody>
      </p:sp>
      <p:pic>
        <p:nvPicPr>
          <p:cNvPr id="22" name="Picture 8" descr="Excel free icon">
            <a:extLst>
              <a:ext uri="{FF2B5EF4-FFF2-40B4-BE49-F238E27FC236}">
                <a16:creationId xmlns:a16="http://schemas.microsoft.com/office/drawing/2014/main" id="{2F8EF854-6B1A-44AE-A950-427D3527AF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6983" y="2810540"/>
            <a:ext cx="366967" cy="318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01366B90-A488-4106-BCBA-0CAB36E5EB57}"/>
              </a:ext>
            </a:extLst>
          </p:cNvPr>
          <p:cNvSpPr txBox="1"/>
          <p:nvPr/>
        </p:nvSpPr>
        <p:spPr>
          <a:xfrm>
            <a:off x="2335017" y="3106279"/>
            <a:ext cx="5454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Specs</a:t>
            </a:r>
            <a:endParaRPr lang="es-ES" sz="1100" dirty="0"/>
          </a:p>
        </p:txBody>
      </p:sp>
      <p:pic>
        <p:nvPicPr>
          <p:cNvPr id="24" name="Picture 10" descr="Python free icon">
            <a:extLst>
              <a:ext uri="{FF2B5EF4-FFF2-40B4-BE49-F238E27FC236}">
                <a16:creationId xmlns:a16="http://schemas.microsoft.com/office/drawing/2014/main" id="{7CF2E868-48B0-434D-B35F-1C21A2C45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4259266" y="4442364"/>
            <a:ext cx="344476" cy="298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BE466D12-AE04-4536-9A04-6B3B8073C19C}"/>
              </a:ext>
            </a:extLst>
          </p:cNvPr>
          <p:cNvSpPr txBox="1"/>
          <p:nvPr/>
        </p:nvSpPr>
        <p:spPr>
          <a:xfrm>
            <a:off x="4046582" y="4757451"/>
            <a:ext cx="11491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Desired logic</a:t>
            </a:r>
            <a:endParaRPr lang="es-ES" sz="1400" dirty="0"/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07F941CA-DCFF-4E58-9C94-5B6A912565F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9702" y="3100847"/>
            <a:ext cx="1322526" cy="504964"/>
          </a:xfrm>
          <a:prstGeom prst="rect">
            <a:avLst/>
          </a:prstGeom>
        </p:spPr>
      </p:pic>
      <p:grpSp>
        <p:nvGrpSpPr>
          <p:cNvPr id="43" name="Group 42">
            <a:extLst>
              <a:ext uri="{FF2B5EF4-FFF2-40B4-BE49-F238E27FC236}">
                <a16:creationId xmlns:a16="http://schemas.microsoft.com/office/drawing/2014/main" id="{B98757F8-00AB-4242-8BFF-C28CE957D751}"/>
              </a:ext>
            </a:extLst>
          </p:cNvPr>
          <p:cNvGrpSpPr/>
          <p:nvPr/>
        </p:nvGrpSpPr>
        <p:grpSpPr>
          <a:xfrm>
            <a:off x="6361899" y="2623552"/>
            <a:ext cx="1070235" cy="760333"/>
            <a:chOff x="10330662" y="5127993"/>
            <a:chExt cx="1341450" cy="1127792"/>
          </a:xfrm>
        </p:grpSpPr>
        <p:pic>
          <p:nvPicPr>
            <p:cNvPr id="45" name="Picture 38" descr="Web programming free icon">
              <a:extLst>
                <a:ext uri="{FF2B5EF4-FFF2-40B4-BE49-F238E27FC236}">
                  <a16:creationId xmlns:a16="http://schemas.microsoft.com/office/drawing/2014/main" id="{1041F294-2453-497E-B10F-9F9DC2CFD0A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42077" y="5668318"/>
              <a:ext cx="587467" cy="5874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B029FF3E-0DF0-45DA-91F2-256370C57578}"/>
                </a:ext>
              </a:extLst>
            </p:cNvPr>
            <p:cNvSpPr txBox="1"/>
            <p:nvPr/>
          </p:nvSpPr>
          <p:spPr>
            <a:xfrm>
              <a:off x="10330662" y="5127993"/>
              <a:ext cx="1341450" cy="6391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/>
                <a:t>Automatic generated test</a:t>
              </a:r>
              <a:endParaRPr lang="es-ES" sz="1100" dirty="0"/>
            </a:p>
          </p:txBody>
        </p:sp>
      </p:grp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2B85DFD-B203-4829-B967-E6E54F51ECB9}"/>
              </a:ext>
            </a:extLst>
          </p:cNvPr>
          <p:cNvCxnSpPr/>
          <p:nvPr/>
        </p:nvCxnSpPr>
        <p:spPr>
          <a:xfrm>
            <a:off x="5444523" y="3147006"/>
            <a:ext cx="87687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C1DF8F76-4854-4092-8133-6E01B8DCF2B7}"/>
              </a:ext>
            </a:extLst>
          </p:cNvPr>
          <p:cNvSpPr txBox="1"/>
          <p:nvPr/>
        </p:nvSpPr>
        <p:spPr>
          <a:xfrm>
            <a:off x="1693979" y="4595924"/>
            <a:ext cx="259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+</a:t>
            </a:r>
          </a:p>
        </p:txBody>
      </p:sp>
      <p:pic>
        <p:nvPicPr>
          <p:cNvPr id="48" name="Picture 2" descr="Pdf file free icon">
            <a:extLst>
              <a:ext uri="{FF2B5EF4-FFF2-40B4-BE49-F238E27FC236}">
                <a16:creationId xmlns:a16="http://schemas.microsoft.com/office/drawing/2014/main" id="{8C5821D3-0D3B-45C3-A415-4911468640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2189" y="4553561"/>
            <a:ext cx="356185" cy="369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id="{CBA943D5-BB4C-4B42-A087-798B764BA8E9}"/>
              </a:ext>
            </a:extLst>
          </p:cNvPr>
          <p:cNvSpPr txBox="1"/>
          <p:nvPr/>
        </p:nvSpPr>
        <p:spPr>
          <a:xfrm>
            <a:off x="2073650" y="4240768"/>
            <a:ext cx="19729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Specifications document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364831CF-E2A1-40C5-ACEF-9CFF258BBDA6}"/>
              </a:ext>
            </a:extLst>
          </p:cNvPr>
          <p:cNvCxnSpPr>
            <a:stCxn id="48" idx="3"/>
          </p:cNvCxnSpPr>
          <p:nvPr/>
        </p:nvCxnSpPr>
        <p:spPr>
          <a:xfrm>
            <a:off x="3058374" y="4738227"/>
            <a:ext cx="69421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0" name="Picture 2" descr="Approve free icon">
            <a:extLst>
              <a:ext uri="{FF2B5EF4-FFF2-40B4-BE49-F238E27FC236}">
                <a16:creationId xmlns:a16="http://schemas.microsoft.com/office/drawing/2014/main" id="{63198E96-44E6-439D-80A8-C712236B68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591" y="4127195"/>
            <a:ext cx="283353" cy="293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1" name="Group 50">
            <a:extLst>
              <a:ext uri="{FF2B5EF4-FFF2-40B4-BE49-F238E27FC236}">
                <a16:creationId xmlns:a16="http://schemas.microsoft.com/office/drawing/2014/main" id="{2178855D-7CA3-4F02-8830-855D67B9F4D1}"/>
              </a:ext>
            </a:extLst>
          </p:cNvPr>
          <p:cNvGrpSpPr/>
          <p:nvPr/>
        </p:nvGrpSpPr>
        <p:grpSpPr>
          <a:xfrm>
            <a:off x="6285295" y="4305374"/>
            <a:ext cx="1070235" cy="760333"/>
            <a:chOff x="10330662" y="5127993"/>
            <a:chExt cx="1341450" cy="1127792"/>
          </a:xfrm>
        </p:grpSpPr>
        <p:pic>
          <p:nvPicPr>
            <p:cNvPr id="52" name="Picture 38" descr="Web programming free icon">
              <a:extLst>
                <a:ext uri="{FF2B5EF4-FFF2-40B4-BE49-F238E27FC236}">
                  <a16:creationId xmlns:a16="http://schemas.microsoft.com/office/drawing/2014/main" id="{3B50290D-C3BD-4C1C-992F-AD11CFCE6BA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42077" y="5668318"/>
              <a:ext cx="587467" cy="5874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9648F8B3-7FB2-43AF-A7D3-F84652C30A0B}"/>
                </a:ext>
              </a:extLst>
            </p:cNvPr>
            <p:cNvSpPr txBox="1"/>
            <p:nvPr/>
          </p:nvSpPr>
          <p:spPr>
            <a:xfrm>
              <a:off x="10330662" y="5127993"/>
              <a:ext cx="1341450" cy="6391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/>
                <a:t>Manually generated test</a:t>
              </a:r>
              <a:endParaRPr lang="es-ES" sz="1100" dirty="0"/>
            </a:p>
          </p:txBody>
        </p:sp>
      </p:grp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13AC73FC-5D34-4267-A5DD-63A6983C4783}"/>
              </a:ext>
            </a:extLst>
          </p:cNvPr>
          <p:cNvCxnSpPr/>
          <p:nvPr/>
        </p:nvCxnSpPr>
        <p:spPr>
          <a:xfrm>
            <a:off x="5244172" y="4652997"/>
            <a:ext cx="87687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5" name="Picture 54">
            <a:extLst>
              <a:ext uri="{FF2B5EF4-FFF2-40B4-BE49-F238E27FC236}">
                <a16:creationId xmlns:a16="http://schemas.microsoft.com/office/drawing/2014/main" id="{13A90B9B-AA59-4F02-938F-B4651A57F094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44625" t="-17091" b="-1"/>
          <a:stretch/>
        </p:blipFill>
        <p:spPr>
          <a:xfrm>
            <a:off x="3042281" y="3024487"/>
            <a:ext cx="2201891" cy="254985"/>
          </a:xfrm>
          <a:prstGeom prst="rect">
            <a:avLst/>
          </a:pr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B2227FF7-C146-45B5-A9E3-164DBD02937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577952" y="2267431"/>
            <a:ext cx="4244463" cy="1710223"/>
          </a:xfrm>
          <a:prstGeom prst="rect">
            <a:avLst/>
          </a:prstGeom>
        </p:spPr>
      </p:pic>
      <p:pic>
        <p:nvPicPr>
          <p:cNvPr id="72" name="Picture 8" descr="Excel free icon">
            <a:extLst>
              <a:ext uri="{FF2B5EF4-FFF2-40B4-BE49-F238E27FC236}">
                <a16:creationId xmlns:a16="http://schemas.microsoft.com/office/drawing/2014/main" id="{33AE9AC2-34EE-4F12-8BC7-88B269AB65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5406" y="1421427"/>
            <a:ext cx="366967" cy="318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3" name="TextBox 72">
            <a:extLst>
              <a:ext uri="{FF2B5EF4-FFF2-40B4-BE49-F238E27FC236}">
                <a16:creationId xmlns:a16="http://schemas.microsoft.com/office/drawing/2014/main" id="{E17C02E9-6CE1-42C3-B6B0-62E231AEBFB1}"/>
              </a:ext>
            </a:extLst>
          </p:cNvPr>
          <p:cNvSpPr txBox="1"/>
          <p:nvPr/>
        </p:nvSpPr>
        <p:spPr>
          <a:xfrm>
            <a:off x="2373440" y="1717166"/>
            <a:ext cx="5454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Specs</a:t>
            </a:r>
            <a:endParaRPr lang="es-ES" sz="1100" dirty="0"/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5DAF878E-7414-487B-AFDE-BA3CDCCD1609}"/>
              </a:ext>
            </a:extLst>
          </p:cNvPr>
          <p:cNvGrpSpPr/>
          <p:nvPr/>
        </p:nvGrpSpPr>
        <p:grpSpPr>
          <a:xfrm>
            <a:off x="6400322" y="1234439"/>
            <a:ext cx="1070235" cy="760333"/>
            <a:chOff x="10330662" y="5127993"/>
            <a:chExt cx="1341450" cy="1127792"/>
          </a:xfrm>
        </p:grpSpPr>
        <p:pic>
          <p:nvPicPr>
            <p:cNvPr id="76" name="Picture 38" descr="Web programming free icon">
              <a:extLst>
                <a:ext uri="{FF2B5EF4-FFF2-40B4-BE49-F238E27FC236}">
                  <a16:creationId xmlns:a16="http://schemas.microsoft.com/office/drawing/2014/main" id="{EEFEB000-4F9F-47E5-B509-EF0B86C04B2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42077" y="5668318"/>
              <a:ext cx="587467" cy="5874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8B30938B-6E3D-4D20-BCBC-877932355145}"/>
                </a:ext>
              </a:extLst>
            </p:cNvPr>
            <p:cNvSpPr txBox="1"/>
            <p:nvPr/>
          </p:nvSpPr>
          <p:spPr>
            <a:xfrm>
              <a:off x="10330662" y="5127993"/>
              <a:ext cx="1341450" cy="6391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/>
                <a:t>Automatic generated test</a:t>
              </a:r>
              <a:endParaRPr lang="es-ES" sz="1100" dirty="0"/>
            </a:p>
          </p:txBody>
        </p:sp>
      </p:grp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730006B8-9B5D-4023-8505-6CE729174E9D}"/>
              </a:ext>
            </a:extLst>
          </p:cNvPr>
          <p:cNvCxnSpPr/>
          <p:nvPr/>
        </p:nvCxnSpPr>
        <p:spPr>
          <a:xfrm>
            <a:off x="5482946" y="1757893"/>
            <a:ext cx="87687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81" name="Picture 80">
            <a:extLst>
              <a:ext uri="{FF2B5EF4-FFF2-40B4-BE49-F238E27FC236}">
                <a16:creationId xmlns:a16="http://schemas.microsoft.com/office/drawing/2014/main" id="{8557D1CE-F70F-4871-B1BF-5E0B09CD92D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905611" y="1485455"/>
            <a:ext cx="2603150" cy="154513"/>
          </a:xfrm>
          <a:prstGeom prst="rect">
            <a:avLst/>
          </a:prstGeom>
        </p:spPr>
      </p:pic>
      <p:pic>
        <p:nvPicPr>
          <p:cNvPr id="82" name="Picture 81">
            <a:extLst>
              <a:ext uri="{FF2B5EF4-FFF2-40B4-BE49-F238E27FC236}">
                <a16:creationId xmlns:a16="http://schemas.microsoft.com/office/drawing/2014/main" id="{49212635-67B4-4249-B9A9-515FE31F8F2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918908" y="1832576"/>
            <a:ext cx="2609495" cy="197382"/>
          </a:xfrm>
          <a:prstGeom prst="rect">
            <a:avLst/>
          </a:prstGeom>
        </p:spPr>
      </p:pic>
      <p:sp>
        <p:nvSpPr>
          <p:cNvPr id="83" name="TextBox 82">
            <a:extLst>
              <a:ext uri="{FF2B5EF4-FFF2-40B4-BE49-F238E27FC236}">
                <a16:creationId xmlns:a16="http://schemas.microsoft.com/office/drawing/2014/main" id="{8A1B6F59-C426-477D-9ECF-DB38FAB9D9BB}"/>
              </a:ext>
            </a:extLst>
          </p:cNvPr>
          <p:cNvSpPr txBox="1"/>
          <p:nvPr/>
        </p:nvSpPr>
        <p:spPr>
          <a:xfrm>
            <a:off x="1796358" y="2676664"/>
            <a:ext cx="259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+</a:t>
            </a:r>
          </a:p>
        </p:txBody>
      </p:sp>
      <p:pic>
        <p:nvPicPr>
          <p:cNvPr id="86" name="Picture 85">
            <a:extLst>
              <a:ext uri="{FF2B5EF4-FFF2-40B4-BE49-F238E27FC236}">
                <a16:creationId xmlns:a16="http://schemas.microsoft.com/office/drawing/2014/main" id="{6BA9D3C6-A0C0-4180-8F19-87D0BD66CB2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579923" y="894608"/>
            <a:ext cx="1862448" cy="1257609"/>
          </a:xfrm>
          <a:prstGeom prst="rect">
            <a:avLst/>
          </a:prstGeom>
        </p:spPr>
      </p:pic>
      <p:pic>
        <p:nvPicPr>
          <p:cNvPr id="88" name="Picture 87">
            <a:extLst>
              <a:ext uri="{FF2B5EF4-FFF2-40B4-BE49-F238E27FC236}">
                <a16:creationId xmlns:a16="http://schemas.microsoft.com/office/drawing/2014/main" id="{BFBFCCA4-999D-4CA9-9BC7-9A8A33271AE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577952" y="4251335"/>
            <a:ext cx="3529593" cy="1387294"/>
          </a:xfrm>
          <a:prstGeom prst="rect">
            <a:avLst/>
          </a:prstGeom>
        </p:spPr>
      </p:pic>
      <p:pic>
        <p:nvPicPr>
          <p:cNvPr id="90" name="Picture 89">
            <a:extLst>
              <a:ext uri="{FF2B5EF4-FFF2-40B4-BE49-F238E27FC236}">
                <a16:creationId xmlns:a16="http://schemas.microsoft.com/office/drawing/2014/main" id="{BC52FEC2-9B25-484F-968B-7E265DBE756D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184495" y="5018314"/>
            <a:ext cx="2983337" cy="1063603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C67784A2-5CFF-4589-90BA-950881491296}"/>
              </a:ext>
            </a:extLst>
          </p:cNvPr>
          <p:cNvGrpSpPr/>
          <p:nvPr/>
        </p:nvGrpSpPr>
        <p:grpSpPr>
          <a:xfrm>
            <a:off x="3171749" y="2381780"/>
            <a:ext cx="2193158" cy="625459"/>
            <a:chOff x="3171749" y="2381780"/>
            <a:chExt cx="2193158" cy="625459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B58EB292-0CF3-4E7A-83CC-141223DEDB8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r="56416"/>
            <a:stretch/>
          </p:blipFill>
          <p:spPr>
            <a:xfrm>
              <a:off x="3171749" y="2768360"/>
              <a:ext cx="1901111" cy="238879"/>
            </a:xfrm>
            <a:prstGeom prst="rect">
              <a:avLst/>
            </a:prstGeom>
          </p:spPr>
        </p:pic>
        <p:sp>
          <p:nvSpPr>
            <p:cNvPr id="56" name="TextBox 55"/>
            <p:cNvSpPr txBox="1"/>
            <p:nvPr/>
          </p:nvSpPr>
          <p:spPr>
            <a:xfrm>
              <a:off x="3439967" y="2381780"/>
              <a:ext cx="19249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dirty="0"/>
                <a:t>Digital </a:t>
              </a:r>
              <a:r>
                <a:rPr lang="es-ES" dirty="0" err="1"/>
                <a:t>alarm</a:t>
              </a:r>
              <a:endParaRPr lang="es-ES" dirty="0"/>
            </a:p>
          </p:txBody>
        </p:sp>
      </p:grpSp>
      <p:sp>
        <p:nvSpPr>
          <p:cNvPr id="57" name="TextBox 56"/>
          <p:cNvSpPr txBox="1"/>
          <p:nvPr/>
        </p:nvSpPr>
        <p:spPr>
          <a:xfrm>
            <a:off x="3910443" y="3731393"/>
            <a:ext cx="19249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/>
              <a:t>OnOff</a:t>
            </a:r>
            <a:endParaRPr lang="es-E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D2AF17C-55F7-4844-B11B-694F6EDE5E29}"/>
              </a:ext>
            </a:extLst>
          </p:cNvPr>
          <p:cNvGrpSpPr/>
          <p:nvPr/>
        </p:nvGrpSpPr>
        <p:grpSpPr>
          <a:xfrm>
            <a:off x="2886468" y="829116"/>
            <a:ext cx="3567498" cy="514731"/>
            <a:chOff x="2886468" y="829116"/>
            <a:chExt cx="3567498" cy="514731"/>
          </a:xfrm>
        </p:grpSpPr>
        <p:pic>
          <p:nvPicPr>
            <p:cNvPr id="80" name="Picture 79">
              <a:extLst>
                <a:ext uri="{FF2B5EF4-FFF2-40B4-BE49-F238E27FC236}">
                  <a16:creationId xmlns:a16="http://schemas.microsoft.com/office/drawing/2014/main" id="{BE468555-A63C-44FE-8AAD-4FBCA4B3F978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2886468" y="1167213"/>
              <a:ext cx="3567498" cy="176634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BDF371AD-32E6-46A8-95EF-687A1658649D}"/>
                </a:ext>
              </a:extLst>
            </p:cNvPr>
            <p:cNvSpPr txBox="1"/>
            <p:nvPr/>
          </p:nvSpPr>
          <p:spPr>
            <a:xfrm>
              <a:off x="3707588" y="829116"/>
              <a:ext cx="14478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dirty="0" err="1"/>
                <a:t>Analog</a:t>
              </a:r>
              <a:r>
                <a:rPr lang="es-ES" dirty="0"/>
                <a:t> </a:t>
              </a:r>
              <a:r>
                <a:rPr lang="es-ES" dirty="0" err="1"/>
                <a:t>Alarm</a:t>
              </a:r>
              <a:endParaRPr lang="es-ES" dirty="0"/>
            </a:p>
          </p:txBody>
        </p:sp>
      </p:grpSp>
    </p:spTree>
    <p:extLst>
      <p:ext uri="{BB962C8B-B14F-4D97-AF65-F5344CB8AC3E}">
        <p14:creationId xmlns:p14="http://schemas.microsoft.com/office/powerpoint/2010/main" val="2946200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1" grpId="0"/>
      <p:bldP spid="23" grpId="0"/>
      <p:bldP spid="25" grpId="0"/>
      <p:bldP spid="47" grpId="0"/>
      <p:bldP spid="49" grpId="0"/>
      <p:bldP spid="73" grpId="0"/>
      <p:bldP spid="83" grpId="0"/>
      <p:bldP spid="5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>
            <a:extLst>
              <a:ext uri="{FF2B5EF4-FFF2-40B4-BE49-F238E27FC236}">
                <a16:creationId xmlns:a16="http://schemas.microsoft.com/office/drawing/2014/main" id="{34E0A06C-CC43-4B22-A03C-422EB5E0F053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Automatic functional tests. With simulator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7B359E-16F3-48F7-961C-E7045C24D9F5}"/>
              </a:ext>
            </a:extLst>
          </p:cNvPr>
          <p:cNvSpPr txBox="1"/>
          <p:nvPr/>
        </p:nvSpPr>
        <p:spPr>
          <a:xfrm>
            <a:off x="3485226" y="6350855"/>
            <a:ext cx="631155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B6D105B8-D228-44D0-B91E-CC7FF15D1E4D}" type="datetime1">
              <a:rPr lang="en-US" sz="1000" b="0" i="0" u="none" strike="noStrike" kern="1200" cap="none" spc="0" baseline="0">
                <a:solidFill>
                  <a:srgbClr val="FFFFFF"/>
                </a:solidFill>
                <a:uFillTx/>
                <a:latin typeface="Arial"/>
              </a:rPr>
              <a:pPr marL="0" marR="0" lvl="0" indent="0" algn="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10/19/2021</a:t>
            </a:fld>
            <a:endParaRPr lang="en-US" sz="10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E1F55D-653A-44AF-99A0-E404945BA8D2}"/>
              </a:ext>
            </a:extLst>
          </p:cNvPr>
          <p:cNvSpPr txBox="1"/>
          <p:nvPr/>
        </p:nvSpPr>
        <p:spPr>
          <a:xfrm>
            <a:off x="4259266" y="6356351"/>
            <a:ext cx="6572222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 b="0" i="0" u="none" strike="noStrike" kern="1200" cap="none" spc="0" baseline="0">
                <a:solidFill>
                  <a:srgbClr val="FFFFFF"/>
                </a:solidFill>
                <a:uFillTx/>
                <a:latin typeface="Arial"/>
              </a:rPr>
              <a:t>Maria del Mar Gomez-Jordana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813AC1-DE55-4683-8AF0-3E2E364048FD}"/>
              </a:ext>
            </a:extLst>
          </p:cNvPr>
          <p:cNvSpPr txBox="1"/>
          <p:nvPr/>
        </p:nvSpPr>
        <p:spPr>
          <a:xfrm>
            <a:off x="11107545" y="6356351"/>
            <a:ext cx="681255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0E2070F1-296C-4927-92E7-41A1AD0FCEC0}" type="slidenum">
              <a:rPr lang="en-US" sz="1000" b="0" i="0" u="none" strike="noStrike" kern="1200" cap="none" spc="0" baseline="0">
                <a:solidFill>
                  <a:srgbClr val="FFFFFF"/>
                </a:solidFill>
                <a:uFillTx/>
                <a:latin typeface="Arial"/>
              </a:rPr>
              <a:t>5</a:t>
            </a:fld>
            <a:endParaRPr lang="en-US" sz="10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E636550-91A4-4B4F-9DB0-0045C7FD6199}"/>
              </a:ext>
            </a:extLst>
          </p:cNvPr>
          <p:cNvCxnSpPr>
            <a:cxnSpLocks/>
          </p:cNvCxnSpPr>
          <p:nvPr/>
        </p:nvCxnSpPr>
        <p:spPr>
          <a:xfrm>
            <a:off x="7274431" y="1646915"/>
            <a:ext cx="126515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19C57902-3CF6-4DCF-8DEA-FB82B70E830B}"/>
              </a:ext>
            </a:extLst>
          </p:cNvPr>
          <p:cNvSpPr txBox="1"/>
          <p:nvPr/>
        </p:nvSpPr>
        <p:spPr>
          <a:xfrm>
            <a:off x="567451" y="1790202"/>
            <a:ext cx="134501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Initial conditions</a:t>
            </a:r>
          </a:p>
        </p:txBody>
      </p:sp>
      <p:pic>
        <p:nvPicPr>
          <p:cNvPr id="16" name="Picture 15" descr="Excel free icon">
            <a:extLst>
              <a:ext uri="{FF2B5EF4-FFF2-40B4-BE49-F238E27FC236}">
                <a16:creationId xmlns:a16="http://schemas.microsoft.com/office/drawing/2014/main" id="{0AAD628B-E02B-4646-B8CA-D1F75A7B82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790" y="1487680"/>
            <a:ext cx="366967" cy="318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Approve free icon">
            <a:extLst>
              <a:ext uri="{FF2B5EF4-FFF2-40B4-BE49-F238E27FC236}">
                <a16:creationId xmlns:a16="http://schemas.microsoft.com/office/drawing/2014/main" id="{79B8ECAF-E5F1-430B-95E1-2C97A75FCF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7273" y="1183549"/>
            <a:ext cx="283353" cy="293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F5E612E2-5884-4B25-974E-1167EEB2F18D}"/>
              </a:ext>
            </a:extLst>
          </p:cNvPr>
          <p:cNvSpPr txBox="1"/>
          <p:nvPr/>
        </p:nvSpPr>
        <p:spPr>
          <a:xfrm>
            <a:off x="1881963" y="1439338"/>
            <a:ext cx="2978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+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234A5975-AB1C-400C-973B-902C51FE31B4}"/>
              </a:ext>
            </a:extLst>
          </p:cNvPr>
          <p:cNvGrpSpPr/>
          <p:nvPr/>
        </p:nvGrpSpPr>
        <p:grpSpPr>
          <a:xfrm>
            <a:off x="3454865" y="1424869"/>
            <a:ext cx="545468" cy="518062"/>
            <a:chOff x="3664988" y="1418893"/>
            <a:chExt cx="545468" cy="518062"/>
          </a:xfrm>
        </p:grpSpPr>
        <p:pic>
          <p:nvPicPr>
            <p:cNvPr id="19" name="Picture 8" descr="Excel free icon">
              <a:extLst>
                <a:ext uri="{FF2B5EF4-FFF2-40B4-BE49-F238E27FC236}">
                  <a16:creationId xmlns:a16="http://schemas.microsoft.com/office/drawing/2014/main" id="{E938C175-B1C7-42AF-99F4-3EFE92C5014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58143" y="1418893"/>
              <a:ext cx="366967" cy="3184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D03B0ED-97B2-45AF-B6F3-F4CB1324D554}"/>
                </a:ext>
              </a:extLst>
            </p:cNvPr>
            <p:cNvSpPr txBox="1"/>
            <p:nvPr/>
          </p:nvSpPr>
          <p:spPr>
            <a:xfrm>
              <a:off x="3664988" y="1675345"/>
              <a:ext cx="54546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/>
                <a:t>Specs</a:t>
              </a:r>
              <a:endParaRPr lang="es-ES" sz="1100" dirty="0"/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19954B59-BE20-480F-94D9-3E7750DDA969}"/>
              </a:ext>
            </a:extLst>
          </p:cNvPr>
          <p:cNvGrpSpPr/>
          <p:nvPr/>
        </p:nvGrpSpPr>
        <p:grpSpPr>
          <a:xfrm>
            <a:off x="5287401" y="1135797"/>
            <a:ext cx="1806760" cy="1019264"/>
            <a:chOff x="6136188" y="1017089"/>
            <a:chExt cx="1806760" cy="1019264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AC075AA1-357D-4745-8730-828EE35E8D8C}"/>
                </a:ext>
              </a:extLst>
            </p:cNvPr>
            <p:cNvSpPr txBox="1"/>
            <p:nvPr/>
          </p:nvSpPr>
          <p:spPr>
            <a:xfrm>
              <a:off x="6136188" y="1403890"/>
              <a:ext cx="2978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+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94C94A7D-A68D-4BCD-9FEB-AB322CDFA7B0}"/>
                </a:ext>
              </a:extLst>
            </p:cNvPr>
            <p:cNvSpPr txBox="1"/>
            <p:nvPr/>
          </p:nvSpPr>
          <p:spPr>
            <a:xfrm>
              <a:off x="6876837" y="1605466"/>
              <a:ext cx="1066111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dirty="0"/>
                <a:t>Configuration file</a:t>
              </a:r>
              <a:endParaRPr lang="es-ES" sz="1100" dirty="0"/>
            </a:p>
          </p:txBody>
        </p:sp>
        <p:pic>
          <p:nvPicPr>
            <p:cNvPr id="23" name="Picture 10" descr="Python free icon">
              <a:extLst>
                <a:ext uri="{FF2B5EF4-FFF2-40B4-BE49-F238E27FC236}">
                  <a16:creationId xmlns:a16="http://schemas.microsoft.com/office/drawing/2014/main" id="{975BE591-C0E1-4536-A828-AE7FA5C80D3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7054172" y="1321220"/>
              <a:ext cx="344476" cy="2989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2" descr="Approve free icon">
              <a:extLst>
                <a:ext uri="{FF2B5EF4-FFF2-40B4-BE49-F238E27FC236}">
                  <a16:creationId xmlns:a16="http://schemas.microsoft.com/office/drawing/2014/main" id="{EDC654FD-3DF3-4E3E-A223-A3B9C3136E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09892" y="1017089"/>
              <a:ext cx="283353" cy="293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CB04F6D-20C5-4314-A216-CDEC0B695F88}"/>
              </a:ext>
            </a:extLst>
          </p:cNvPr>
          <p:cNvGrpSpPr/>
          <p:nvPr/>
        </p:nvGrpSpPr>
        <p:grpSpPr>
          <a:xfrm>
            <a:off x="8539585" y="1244054"/>
            <a:ext cx="844974" cy="632552"/>
            <a:chOff x="10334481" y="5317529"/>
            <a:chExt cx="1186669" cy="938256"/>
          </a:xfrm>
        </p:grpSpPr>
        <p:pic>
          <p:nvPicPr>
            <p:cNvPr id="25" name="Picture 38" descr="Web programming free icon">
              <a:extLst>
                <a:ext uri="{FF2B5EF4-FFF2-40B4-BE49-F238E27FC236}">
                  <a16:creationId xmlns:a16="http://schemas.microsoft.com/office/drawing/2014/main" id="{A8273F3A-B35B-4B17-9D86-18479E4D8AA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42077" y="5668318"/>
              <a:ext cx="587467" cy="5874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D22F7346-3624-4DC1-A14B-91471479A7CD}"/>
                </a:ext>
              </a:extLst>
            </p:cNvPr>
            <p:cNvSpPr txBox="1"/>
            <p:nvPr/>
          </p:nvSpPr>
          <p:spPr>
            <a:xfrm>
              <a:off x="10334481" y="5317529"/>
              <a:ext cx="1186669" cy="4108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/>
                <a:t>simulator</a:t>
              </a:r>
              <a:endParaRPr lang="es-ES" sz="1200" dirty="0"/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AD157CEF-DD95-4C1E-ACA4-1B91B95B51C5}"/>
              </a:ext>
            </a:extLst>
          </p:cNvPr>
          <p:cNvSpPr txBox="1"/>
          <p:nvPr/>
        </p:nvSpPr>
        <p:spPr>
          <a:xfrm>
            <a:off x="407986" y="4226285"/>
            <a:ext cx="134501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Initial conditions</a:t>
            </a:r>
          </a:p>
          <a:p>
            <a:r>
              <a:rPr lang="en-GB" sz="1100" dirty="0"/>
              <a:t>per test</a:t>
            </a:r>
          </a:p>
        </p:txBody>
      </p:sp>
      <p:pic>
        <p:nvPicPr>
          <p:cNvPr id="28" name="Picture 27" descr="Excel free icon">
            <a:extLst>
              <a:ext uri="{FF2B5EF4-FFF2-40B4-BE49-F238E27FC236}">
                <a16:creationId xmlns:a16="http://schemas.microsoft.com/office/drawing/2014/main" id="{ABC0401B-EB13-4515-AE0E-0D1A0C45CA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777" y="3907815"/>
            <a:ext cx="366967" cy="318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Approve free icon">
            <a:extLst>
              <a:ext uri="{FF2B5EF4-FFF2-40B4-BE49-F238E27FC236}">
                <a16:creationId xmlns:a16="http://schemas.microsoft.com/office/drawing/2014/main" id="{56156A34-72DE-41FA-B41B-C509215A61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260" y="3603684"/>
            <a:ext cx="283353" cy="293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8" descr="Excel free icon">
            <a:extLst>
              <a:ext uri="{FF2B5EF4-FFF2-40B4-BE49-F238E27FC236}">
                <a16:creationId xmlns:a16="http://schemas.microsoft.com/office/drawing/2014/main" id="{CDCFB76A-AECE-46D2-853A-6E9BC51617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2312" y="3917183"/>
            <a:ext cx="366967" cy="318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253B9D3B-3C13-42FC-9C90-AAF12D994F11}"/>
              </a:ext>
            </a:extLst>
          </p:cNvPr>
          <p:cNvSpPr txBox="1"/>
          <p:nvPr/>
        </p:nvSpPr>
        <p:spPr>
          <a:xfrm>
            <a:off x="1539766" y="4226285"/>
            <a:ext cx="123376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Tests configuration file</a:t>
            </a:r>
            <a:endParaRPr lang="es-ES" sz="1100" dirty="0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56F3D868-6F66-47A1-9BEA-7AE8FE6BA74D}"/>
              </a:ext>
            </a:extLst>
          </p:cNvPr>
          <p:cNvGrpSpPr/>
          <p:nvPr/>
        </p:nvGrpSpPr>
        <p:grpSpPr>
          <a:xfrm>
            <a:off x="6327683" y="4030388"/>
            <a:ext cx="946748" cy="632552"/>
            <a:chOff x="10334481" y="5317529"/>
            <a:chExt cx="1186669" cy="938256"/>
          </a:xfrm>
        </p:grpSpPr>
        <p:pic>
          <p:nvPicPr>
            <p:cNvPr id="33" name="Picture 38" descr="Web programming free icon">
              <a:extLst>
                <a:ext uri="{FF2B5EF4-FFF2-40B4-BE49-F238E27FC236}">
                  <a16:creationId xmlns:a16="http://schemas.microsoft.com/office/drawing/2014/main" id="{E6C4F571-5FF4-4E7E-BFDA-A3C2D13AE59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42077" y="5668318"/>
              <a:ext cx="587467" cy="5874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310DB785-134A-41A7-A48D-AE6C58CE927B}"/>
                </a:ext>
              </a:extLst>
            </p:cNvPr>
            <p:cNvSpPr txBox="1"/>
            <p:nvPr/>
          </p:nvSpPr>
          <p:spPr>
            <a:xfrm>
              <a:off x="10334481" y="5317529"/>
              <a:ext cx="1186669" cy="4108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/>
                <a:t>Step test</a:t>
              </a:r>
              <a:endParaRPr lang="es-ES" sz="1200" dirty="0"/>
            </a:p>
          </p:txBody>
        </p:sp>
      </p:grp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1EF12938-1AA0-4903-A179-DE591EC36442}"/>
              </a:ext>
            </a:extLst>
          </p:cNvPr>
          <p:cNvCxnSpPr/>
          <p:nvPr/>
        </p:nvCxnSpPr>
        <p:spPr>
          <a:xfrm>
            <a:off x="5522649" y="4450233"/>
            <a:ext cx="63204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5" name="Picture 2" descr="Approve free icon">
            <a:extLst>
              <a:ext uri="{FF2B5EF4-FFF2-40B4-BE49-F238E27FC236}">
                <a16:creationId xmlns:a16="http://schemas.microsoft.com/office/drawing/2014/main" id="{0AB4C7B9-EE91-4BF0-8516-7069C1141B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477" y="3644846"/>
            <a:ext cx="283353" cy="293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85D9B52-7B3F-4AD1-BD48-A996B2B6742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2804" y="2147812"/>
            <a:ext cx="1202396" cy="526915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2BBF9BB9-76AA-445B-B283-AA9B5DCFD92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107052" y="2325647"/>
            <a:ext cx="3182626" cy="374689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8C9F5FEB-ADAF-48DB-AED0-2CCD11CFDEA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661364" y="1938439"/>
            <a:ext cx="4452380" cy="336424"/>
          </a:xfrm>
          <a:prstGeom prst="rect">
            <a:avLst/>
          </a:prstGeom>
        </p:spPr>
      </p:pic>
      <p:grpSp>
        <p:nvGrpSpPr>
          <p:cNvPr id="70" name="Group 69">
            <a:extLst>
              <a:ext uri="{FF2B5EF4-FFF2-40B4-BE49-F238E27FC236}">
                <a16:creationId xmlns:a16="http://schemas.microsoft.com/office/drawing/2014/main" id="{FE6B77D8-7DF4-48CA-9537-210B24B38348}"/>
              </a:ext>
            </a:extLst>
          </p:cNvPr>
          <p:cNvGrpSpPr/>
          <p:nvPr/>
        </p:nvGrpSpPr>
        <p:grpSpPr>
          <a:xfrm>
            <a:off x="9603415" y="827689"/>
            <a:ext cx="2180593" cy="827341"/>
            <a:chOff x="8379562" y="2376274"/>
            <a:chExt cx="2571574" cy="1403017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723103AD-52B8-44BB-AB5A-E6978B4B22BC}"/>
                </a:ext>
              </a:extLst>
            </p:cNvPr>
            <p:cNvSpPr/>
            <p:nvPr/>
          </p:nvSpPr>
          <p:spPr>
            <a:xfrm>
              <a:off x="9202242" y="2376274"/>
              <a:ext cx="947436" cy="710553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100" dirty="0">
                  <a:solidFill>
                    <a:schemeClr val="tx1"/>
                  </a:solidFill>
                </a:rPr>
                <a:t>Read output</a:t>
              </a:r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AE5A2914-DF56-48F8-A052-D947994A222D}"/>
                </a:ext>
              </a:extLst>
            </p:cNvPr>
            <p:cNvSpPr/>
            <p:nvPr/>
          </p:nvSpPr>
          <p:spPr>
            <a:xfrm>
              <a:off x="9878820" y="3068738"/>
              <a:ext cx="1072316" cy="710553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100" dirty="0">
                  <a:solidFill>
                    <a:schemeClr val="tx1"/>
                  </a:solidFill>
                </a:rPr>
                <a:t>Sim devices</a:t>
              </a:r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A1D55161-62A1-480B-8CEF-6A4156ABBCCD}"/>
                </a:ext>
              </a:extLst>
            </p:cNvPr>
            <p:cNvSpPr/>
            <p:nvPr/>
          </p:nvSpPr>
          <p:spPr>
            <a:xfrm>
              <a:off x="8379562" y="3050649"/>
              <a:ext cx="947436" cy="710553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100" dirty="0">
                  <a:solidFill>
                    <a:schemeClr val="tx1"/>
                  </a:solidFill>
                </a:rPr>
                <a:t>Set inputs</a:t>
              </a:r>
            </a:p>
          </p:txBody>
        </p:sp>
        <p:cxnSp>
          <p:nvCxnSpPr>
            <p:cNvPr id="63" name="Straight Arrow Connector 62">
              <a:extLst>
                <a:ext uri="{FF2B5EF4-FFF2-40B4-BE49-F238E27FC236}">
                  <a16:creationId xmlns:a16="http://schemas.microsoft.com/office/drawing/2014/main" id="{89E50438-D8AF-4801-8BC8-70196961E128}"/>
                </a:ext>
              </a:extLst>
            </p:cNvPr>
            <p:cNvCxnSpPr>
              <a:cxnSpLocks/>
              <a:stCxn id="57" idx="5"/>
              <a:endCxn id="58" idx="1"/>
            </p:cNvCxnSpPr>
            <p:nvPr/>
          </p:nvCxnSpPr>
          <p:spPr>
            <a:xfrm>
              <a:off x="10010929" y="2982769"/>
              <a:ext cx="24927" cy="19002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Arrow Connector 64">
              <a:extLst>
                <a:ext uri="{FF2B5EF4-FFF2-40B4-BE49-F238E27FC236}">
                  <a16:creationId xmlns:a16="http://schemas.microsoft.com/office/drawing/2014/main" id="{6D9158E3-9865-4957-B493-6EB308A0F24F}"/>
                </a:ext>
              </a:extLst>
            </p:cNvPr>
            <p:cNvCxnSpPr>
              <a:cxnSpLocks/>
              <a:stCxn id="58" idx="2"/>
              <a:endCxn id="59" idx="6"/>
            </p:cNvCxnSpPr>
            <p:nvPr/>
          </p:nvCxnSpPr>
          <p:spPr>
            <a:xfrm flipH="1" flipV="1">
              <a:off x="9326998" y="3405925"/>
              <a:ext cx="551822" cy="1808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66">
              <a:extLst>
                <a:ext uri="{FF2B5EF4-FFF2-40B4-BE49-F238E27FC236}">
                  <a16:creationId xmlns:a16="http://schemas.microsoft.com/office/drawing/2014/main" id="{589EC126-BCAC-4EA2-8FD2-58DC2DDFBE55}"/>
                </a:ext>
              </a:extLst>
            </p:cNvPr>
            <p:cNvCxnSpPr>
              <a:cxnSpLocks/>
              <a:stCxn id="59" idx="7"/>
              <a:endCxn id="57" idx="3"/>
            </p:cNvCxnSpPr>
            <p:nvPr/>
          </p:nvCxnSpPr>
          <p:spPr>
            <a:xfrm flipV="1">
              <a:off x="9188249" y="2982769"/>
              <a:ext cx="152741" cy="17193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2" name="Picture 71">
            <a:extLst>
              <a:ext uri="{FF2B5EF4-FFF2-40B4-BE49-F238E27FC236}">
                <a16:creationId xmlns:a16="http://schemas.microsoft.com/office/drawing/2014/main" id="{750E1AB6-28C3-4BCE-9398-8BEE5264920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26669" y="4701793"/>
            <a:ext cx="1890559" cy="512479"/>
          </a:xfrm>
          <a:prstGeom prst="rect">
            <a:avLst/>
          </a:prstGeom>
        </p:spPr>
      </p:pic>
      <p:sp>
        <p:nvSpPr>
          <p:cNvPr id="73" name="TextBox 72">
            <a:extLst>
              <a:ext uri="{FF2B5EF4-FFF2-40B4-BE49-F238E27FC236}">
                <a16:creationId xmlns:a16="http://schemas.microsoft.com/office/drawing/2014/main" id="{D2F07250-216B-4385-8177-5DD363FE75F4}"/>
              </a:ext>
            </a:extLst>
          </p:cNvPr>
          <p:cNvSpPr txBox="1"/>
          <p:nvPr/>
        </p:nvSpPr>
        <p:spPr>
          <a:xfrm>
            <a:off x="2780110" y="3886179"/>
            <a:ext cx="2978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+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40159B9D-C232-42D9-AE53-07D40DFAAB3C}"/>
              </a:ext>
            </a:extLst>
          </p:cNvPr>
          <p:cNvSpPr txBox="1"/>
          <p:nvPr/>
        </p:nvSpPr>
        <p:spPr>
          <a:xfrm>
            <a:off x="7444577" y="1282703"/>
            <a:ext cx="109500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Automatically generated</a:t>
            </a: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8B8311D8-D106-4FB0-9CE7-7143DF59A66F}"/>
              </a:ext>
            </a:extLst>
          </p:cNvPr>
          <p:cNvSpPr/>
          <p:nvPr/>
        </p:nvSpPr>
        <p:spPr>
          <a:xfrm>
            <a:off x="8015417" y="3710277"/>
            <a:ext cx="1851058" cy="35652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chemeClr val="tx1"/>
                </a:solidFill>
              </a:rPr>
              <a:t>Assert DOs state</a:t>
            </a: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E90FA7C0-9A58-43DD-8249-F258BB82072A}"/>
              </a:ext>
            </a:extLst>
          </p:cNvPr>
          <p:cNvSpPr/>
          <p:nvPr/>
        </p:nvSpPr>
        <p:spPr>
          <a:xfrm>
            <a:off x="8032699" y="4219075"/>
            <a:ext cx="1858555" cy="35652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chemeClr val="tx1"/>
                </a:solidFill>
              </a:rPr>
              <a:t>Check plant response</a:t>
            </a: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B1253F4B-6B74-4ED4-B9C7-920A597D752B}"/>
              </a:ext>
            </a:extLst>
          </p:cNvPr>
          <p:cNvSpPr/>
          <p:nvPr/>
        </p:nvSpPr>
        <p:spPr>
          <a:xfrm>
            <a:off x="8032699" y="4705532"/>
            <a:ext cx="1858555" cy="35652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chemeClr val="tx1"/>
                </a:solidFill>
              </a:rPr>
              <a:t>Test interlocks</a:t>
            </a:r>
          </a:p>
        </p:txBody>
      </p:sp>
      <p:sp>
        <p:nvSpPr>
          <p:cNvPr id="101" name="Left Brace 100">
            <a:extLst>
              <a:ext uri="{FF2B5EF4-FFF2-40B4-BE49-F238E27FC236}">
                <a16:creationId xmlns:a16="http://schemas.microsoft.com/office/drawing/2014/main" id="{8C9E0F27-6C4D-4EA4-A779-8285F3AD807A}"/>
              </a:ext>
            </a:extLst>
          </p:cNvPr>
          <p:cNvSpPr/>
          <p:nvPr/>
        </p:nvSpPr>
        <p:spPr>
          <a:xfrm>
            <a:off x="7295679" y="3655272"/>
            <a:ext cx="759511" cy="144222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3" name="Picture 102">
            <a:extLst>
              <a:ext uri="{FF2B5EF4-FFF2-40B4-BE49-F238E27FC236}">
                <a16:creationId xmlns:a16="http://schemas.microsoft.com/office/drawing/2014/main" id="{F37C0167-F335-4EB9-A190-C6661A03733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028990" y="3485523"/>
            <a:ext cx="1078217" cy="1643728"/>
          </a:xfrm>
          <a:prstGeom prst="rect">
            <a:avLst/>
          </a:prstGeom>
        </p:spPr>
      </p:pic>
      <p:pic>
        <p:nvPicPr>
          <p:cNvPr id="105" name="Picture 104">
            <a:extLst>
              <a:ext uri="{FF2B5EF4-FFF2-40B4-BE49-F238E27FC236}">
                <a16:creationId xmlns:a16="http://schemas.microsoft.com/office/drawing/2014/main" id="{FFAFC422-0DD0-4369-96AC-3E9EA4D37DEF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r="43537"/>
          <a:stretch/>
        </p:blipFill>
        <p:spPr>
          <a:xfrm>
            <a:off x="3904141" y="4008220"/>
            <a:ext cx="1289687" cy="598334"/>
          </a:xfrm>
          <a:prstGeom prst="rect">
            <a:avLst/>
          </a:prstGeom>
        </p:spPr>
      </p:pic>
      <p:pic>
        <p:nvPicPr>
          <p:cNvPr id="107" name="Picture 106">
            <a:extLst>
              <a:ext uri="{FF2B5EF4-FFF2-40B4-BE49-F238E27FC236}">
                <a16:creationId xmlns:a16="http://schemas.microsoft.com/office/drawing/2014/main" id="{6A30AD53-8BBE-4829-9AF6-0CDD13FFB7B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076717" y="5278573"/>
            <a:ext cx="3077981" cy="257821"/>
          </a:xfrm>
          <a:prstGeom prst="rect">
            <a:avLst/>
          </a:prstGeom>
        </p:spPr>
      </p:pic>
      <p:sp>
        <p:nvSpPr>
          <p:cNvPr id="115" name="Rectangle 114">
            <a:extLst>
              <a:ext uri="{FF2B5EF4-FFF2-40B4-BE49-F238E27FC236}">
                <a16:creationId xmlns:a16="http://schemas.microsoft.com/office/drawing/2014/main" id="{7BA3BA20-BC15-4A30-BFB4-0E2D48C70EBF}"/>
              </a:ext>
            </a:extLst>
          </p:cNvPr>
          <p:cNvSpPr/>
          <p:nvPr/>
        </p:nvSpPr>
        <p:spPr>
          <a:xfrm>
            <a:off x="8379963" y="1938438"/>
            <a:ext cx="1511291" cy="7551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SVC controllers,</a:t>
            </a:r>
          </a:p>
          <a:p>
            <a:pPr algn="ctr"/>
            <a:r>
              <a:rPr lang="en-GB" sz="1100" dirty="0"/>
              <a:t>Breakers,</a:t>
            </a:r>
          </a:p>
          <a:p>
            <a:pPr algn="ctr"/>
            <a:r>
              <a:rPr lang="en-GB" sz="1100" dirty="0"/>
              <a:t>Power converters…</a:t>
            </a:r>
          </a:p>
        </p:txBody>
      </p:sp>
      <p:pic>
        <p:nvPicPr>
          <p:cNvPr id="116" name="Picture 40">
            <a:extLst>
              <a:ext uri="{FF2B5EF4-FFF2-40B4-BE49-F238E27FC236}">
                <a16:creationId xmlns:a16="http://schemas.microsoft.com/office/drawing/2014/main" id="{A137DF47-CC44-4BDE-8294-F96D652224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8947" y="1806150"/>
            <a:ext cx="1038995" cy="1038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8" name="Straight Arrow Connector 117">
            <a:extLst>
              <a:ext uri="{FF2B5EF4-FFF2-40B4-BE49-F238E27FC236}">
                <a16:creationId xmlns:a16="http://schemas.microsoft.com/office/drawing/2014/main" id="{55AE38AF-A8B5-49EB-B03C-D9DE1A8C484D}"/>
              </a:ext>
            </a:extLst>
          </p:cNvPr>
          <p:cNvCxnSpPr>
            <a:stCxn id="59" idx="4"/>
            <a:endCxn id="116" idx="1"/>
          </p:cNvCxnSpPr>
          <p:nvPr/>
        </p:nvCxnSpPr>
        <p:spPr>
          <a:xfrm>
            <a:off x="10005109" y="1644363"/>
            <a:ext cx="133838" cy="6812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Arrow Connector 119">
            <a:extLst>
              <a:ext uri="{FF2B5EF4-FFF2-40B4-BE49-F238E27FC236}">
                <a16:creationId xmlns:a16="http://schemas.microsoft.com/office/drawing/2014/main" id="{9BF3C4F2-B126-4638-B34A-87B5E4041E6E}"/>
              </a:ext>
            </a:extLst>
          </p:cNvPr>
          <p:cNvCxnSpPr>
            <a:stCxn id="58" idx="4"/>
            <a:endCxn id="116" idx="3"/>
          </p:cNvCxnSpPr>
          <p:nvPr/>
        </p:nvCxnSpPr>
        <p:spPr>
          <a:xfrm flipH="1">
            <a:off x="11177942" y="1655030"/>
            <a:ext cx="151425" cy="6706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0993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27" grpId="0"/>
      <p:bldP spid="31" grpId="0"/>
      <p:bldP spid="73" grpId="0"/>
      <p:bldP spid="80" grpId="0"/>
      <p:bldP spid="97" grpId="0" animBg="1"/>
      <p:bldP spid="98" grpId="0" animBg="1"/>
      <p:bldP spid="99" grpId="0" animBg="1"/>
      <p:bldP spid="101" grpId="0" animBg="1"/>
      <p:bldP spid="1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>
            <a:extLst>
              <a:ext uri="{FF2B5EF4-FFF2-40B4-BE49-F238E27FC236}">
                <a16:creationId xmlns:a16="http://schemas.microsoft.com/office/drawing/2014/main" id="{34E0A06C-CC43-4B22-A03C-422EB5E0F053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Use case. Automatic functional tests for MEQ59 SVC</a:t>
            </a:r>
            <a:endParaRPr lang="en-GB" dirty="0"/>
          </a:p>
        </p:txBody>
      </p:sp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60E03473-796B-4410-ABB6-59121A57B93B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07986" y="1592263"/>
            <a:ext cx="10188573" cy="4608511"/>
          </a:xfrm>
        </p:spPr>
        <p:txBody>
          <a:bodyPr/>
          <a:lstStyle/>
          <a:p>
            <a:pPr marL="342900" lvl="0" indent="-342900">
              <a:buSzPct val="100000"/>
              <a:buFont typeface="Arial" pitchFamily="34"/>
              <a:buChar char="•"/>
            </a:pPr>
            <a:r>
              <a:rPr lang="en-GB" sz="1800" dirty="0">
                <a:solidFill>
                  <a:srgbClr val="202122"/>
                </a:solidFill>
                <a:latin typeface="Arial" pitchFamily="34"/>
              </a:rPr>
              <a:t>Real case. Bug found, fixed and tested for deployment</a:t>
            </a:r>
          </a:p>
          <a:p>
            <a:pPr marL="666753" lvl="1" indent="-342900"/>
            <a:endParaRPr lang="en-GB" dirty="0">
              <a:solidFill>
                <a:srgbClr val="202122"/>
              </a:solidFill>
              <a:latin typeface="Arial" pitchFamily="34"/>
            </a:endParaRPr>
          </a:p>
          <a:p>
            <a:pPr marL="2362196" lvl="4" indent="-261939">
              <a:buSzPct val="100000"/>
              <a:buFont typeface="Arial" pitchFamily="34"/>
            </a:pPr>
            <a:endParaRPr lang="en-GB" dirty="0">
              <a:solidFill>
                <a:srgbClr val="202122"/>
              </a:solidFill>
              <a:latin typeface="Arial" pitchFamily="34"/>
            </a:endParaRPr>
          </a:p>
          <a:p>
            <a:pPr marL="2362196" lvl="4" indent="-261939">
              <a:buSzPct val="100000"/>
              <a:buFont typeface="Arial" pitchFamily="34"/>
            </a:pPr>
            <a:endParaRPr lang="en-GB" dirty="0">
              <a:solidFill>
                <a:srgbClr val="202122"/>
              </a:solidFill>
              <a:latin typeface="Arial" pitchFamily="34"/>
            </a:endParaRPr>
          </a:p>
          <a:p>
            <a:pPr marL="2362196" lvl="4" indent="-261939">
              <a:buSzPct val="100000"/>
              <a:buFont typeface="Arial" pitchFamily="34"/>
            </a:pPr>
            <a:endParaRPr lang="en-GB" dirty="0">
              <a:solidFill>
                <a:srgbClr val="202122"/>
              </a:solidFill>
              <a:latin typeface="Arial" pitchFamily="34"/>
            </a:endParaRPr>
          </a:p>
          <a:p>
            <a:pPr marL="2362196" lvl="4" indent="-261939">
              <a:buSzPct val="100000"/>
              <a:buFont typeface="Arial" pitchFamily="34"/>
            </a:pPr>
            <a:endParaRPr lang="en-GB" dirty="0">
              <a:solidFill>
                <a:srgbClr val="202122"/>
              </a:solidFill>
              <a:latin typeface="Arial" pitchFamily="34"/>
            </a:endParaRPr>
          </a:p>
          <a:p>
            <a:pPr marL="666753" lvl="1" indent="-342900">
              <a:buFont typeface="Arial" pitchFamily="34"/>
              <a:buChar char="•"/>
            </a:pPr>
            <a:endParaRPr lang="en-GB" dirty="0">
              <a:solidFill>
                <a:srgbClr val="202122"/>
              </a:solidFill>
              <a:latin typeface="Arial" pitchFamily="34"/>
            </a:endParaRPr>
          </a:p>
          <a:p>
            <a:pPr lvl="2" indent="0">
              <a:buNone/>
            </a:pPr>
            <a:endParaRPr lang="en-GB" b="1" dirty="0">
              <a:solidFill>
                <a:srgbClr val="202122"/>
              </a:solidFill>
              <a:latin typeface="Arial" pitchFamily="34"/>
            </a:endParaRPr>
          </a:p>
          <a:p>
            <a:pPr marL="2362196" lvl="4" indent="-261939">
              <a:buSzPct val="100000"/>
              <a:buFont typeface="Arial" pitchFamily="34"/>
            </a:pPr>
            <a:endParaRPr lang="en-GB" dirty="0">
              <a:solidFill>
                <a:srgbClr val="202122"/>
              </a:solidFill>
              <a:latin typeface="Arial" pitchFamily="34"/>
            </a:endParaRPr>
          </a:p>
          <a:p>
            <a:pPr marL="2362196" lvl="4" indent="-261939">
              <a:buSzPct val="100000"/>
              <a:buFont typeface="Arial" pitchFamily="34"/>
            </a:pPr>
            <a:endParaRPr lang="en-GB" dirty="0">
              <a:solidFill>
                <a:srgbClr val="202122"/>
              </a:solidFill>
              <a:latin typeface="Arial" pitchFamily="34"/>
            </a:endParaRPr>
          </a:p>
          <a:p>
            <a:pPr marL="2362196" lvl="4" indent="-261939">
              <a:buSzPct val="100000"/>
              <a:buFont typeface="Arial" pitchFamily="34"/>
            </a:pPr>
            <a:endParaRPr lang="en-GB" dirty="0">
              <a:solidFill>
                <a:srgbClr val="202122"/>
              </a:solidFill>
              <a:latin typeface="Arial" pitchFamily="34"/>
            </a:endParaRPr>
          </a:p>
          <a:p>
            <a:pPr marL="2362196" lvl="4" indent="-261939">
              <a:buSzPct val="100000"/>
              <a:buFont typeface="Arial" pitchFamily="34"/>
            </a:pPr>
            <a:endParaRPr lang="en-GB" dirty="0">
              <a:solidFill>
                <a:srgbClr val="202122"/>
              </a:solidFill>
              <a:latin typeface="Arial" pitchFamily="34"/>
            </a:endParaRPr>
          </a:p>
          <a:p>
            <a:pPr marL="2362196" lvl="4" indent="-261939">
              <a:buSzPct val="100000"/>
              <a:buFont typeface="Arial" pitchFamily="34"/>
            </a:pPr>
            <a:endParaRPr lang="en-GB" dirty="0">
              <a:solidFill>
                <a:srgbClr val="202122"/>
              </a:solidFill>
              <a:latin typeface="Arial" pitchFamily="34"/>
            </a:endParaRPr>
          </a:p>
          <a:p>
            <a:pPr marL="2362196" lvl="4" indent="-261939">
              <a:buSzPct val="100000"/>
              <a:buFont typeface="Arial" pitchFamily="34"/>
            </a:pPr>
            <a:endParaRPr lang="en-GB" dirty="0">
              <a:solidFill>
                <a:srgbClr val="000000"/>
              </a:solidFill>
              <a:latin typeface="Calibri"/>
            </a:endParaRPr>
          </a:p>
          <a:p>
            <a:pPr marL="952795" lvl="2" indent="-261939"/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7B359E-16F3-48F7-961C-E7045C24D9F5}"/>
              </a:ext>
            </a:extLst>
          </p:cNvPr>
          <p:cNvSpPr txBox="1"/>
          <p:nvPr/>
        </p:nvSpPr>
        <p:spPr>
          <a:xfrm>
            <a:off x="3485226" y="6350855"/>
            <a:ext cx="631155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B6D105B8-D228-44D0-B91E-CC7FF15D1E4D}" type="datetime1">
              <a:rPr lang="en-US" sz="1000" b="0" i="0" u="none" strike="noStrike" kern="1200" cap="none" spc="0" baseline="0">
                <a:solidFill>
                  <a:srgbClr val="FFFFFF"/>
                </a:solidFill>
                <a:uFillTx/>
                <a:latin typeface="Arial"/>
              </a:rPr>
              <a:pPr marL="0" marR="0" lvl="0" indent="0" algn="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10/19/2021</a:t>
            </a:fld>
            <a:endParaRPr lang="en-US" sz="10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E1F55D-653A-44AF-99A0-E404945BA8D2}"/>
              </a:ext>
            </a:extLst>
          </p:cNvPr>
          <p:cNvSpPr txBox="1"/>
          <p:nvPr/>
        </p:nvSpPr>
        <p:spPr>
          <a:xfrm>
            <a:off x="4259266" y="6356351"/>
            <a:ext cx="6572222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 b="0" i="0" u="none" strike="noStrike" kern="1200" cap="none" spc="0" baseline="0">
                <a:solidFill>
                  <a:srgbClr val="FFFFFF"/>
                </a:solidFill>
                <a:uFillTx/>
                <a:latin typeface="Arial"/>
              </a:rPr>
              <a:t>Maria del Mar Gomez-Jordana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813AC1-DE55-4683-8AF0-3E2E364048FD}"/>
              </a:ext>
            </a:extLst>
          </p:cNvPr>
          <p:cNvSpPr txBox="1"/>
          <p:nvPr/>
        </p:nvSpPr>
        <p:spPr>
          <a:xfrm>
            <a:off x="11107545" y="6356351"/>
            <a:ext cx="681255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0E2070F1-296C-4927-92E7-41A1AD0FCEC0}" type="slidenum">
              <a:rPr lang="en-US" sz="1000" b="0" i="0" u="none" strike="noStrike" kern="1200" cap="none" spc="0" baseline="0">
                <a:solidFill>
                  <a:srgbClr val="FFFFFF"/>
                </a:solidFill>
                <a:uFillTx/>
                <a:latin typeface="Arial"/>
              </a:rPr>
              <a:t>6</a:t>
            </a:fld>
            <a:endParaRPr lang="en-US" sz="10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364AA97F-5C36-4451-8FE3-13B72170A1B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7930"/>
          <a:stretch/>
        </p:blipFill>
        <p:spPr>
          <a:xfrm>
            <a:off x="9447751" y="3557862"/>
            <a:ext cx="2440485" cy="988185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9381C99D-D4F6-4F92-82A2-7FBBBD69FE1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709" b="47347"/>
          <a:stretch/>
        </p:blipFill>
        <p:spPr>
          <a:xfrm>
            <a:off x="6852160" y="3547112"/>
            <a:ext cx="2335505" cy="988185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D4D2B9AE-35B0-41C7-92B5-880E73B0609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7986" y="2233316"/>
            <a:ext cx="2185867" cy="1702480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07CD01BC-D9FD-481A-94BC-449BB5A818A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7986" y="4051955"/>
            <a:ext cx="2030009" cy="79347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93AEC0C9-83E1-477C-AC64-385A9534CFD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62968" y="4051955"/>
            <a:ext cx="2030008" cy="762703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98037E3F-D6F3-44A5-A0C0-D9A983D789C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36551" y="1941724"/>
            <a:ext cx="5936805" cy="19067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6784FF9-63BE-427C-AECD-68B346185E0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887711" y="2649006"/>
            <a:ext cx="4599908" cy="685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619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>
            <a:extLst>
              <a:ext uri="{FF2B5EF4-FFF2-40B4-BE49-F238E27FC236}">
                <a16:creationId xmlns:a16="http://schemas.microsoft.com/office/drawing/2014/main" id="{34E0A06C-CC43-4B22-A03C-422EB5E0F053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Use case. Automatic functional tests for MEQ59 SVC</a:t>
            </a:r>
            <a:endParaRPr lang="en-GB" dirty="0"/>
          </a:p>
        </p:txBody>
      </p:sp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60E03473-796B-4410-ABB6-59121A57B93B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07986" y="1592263"/>
            <a:ext cx="10188573" cy="4608511"/>
          </a:xfrm>
        </p:spPr>
        <p:txBody>
          <a:bodyPr/>
          <a:lstStyle/>
          <a:p>
            <a:pPr marL="2362196" lvl="4" indent="-261939">
              <a:buSzPct val="100000"/>
              <a:buFont typeface="Arial" pitchFamily="34"/>
            </a:pPr>
            <a:endParaRPr lang="en-GB" dirty="0">
              <a:solidFill>
                <a:srgbClr val="202122"/>
              </a:solidFill>
              <a:latin typeface="Arial" pitchFamily="34"/>
            </a:endParaRPr>
          </a:p>
          <a:p>
            <a:pPr marL="666753" lvl="1" indent="-342900">
              <a:buFont typeface="Arial" pitchFamily="34"/>
              <a:buChar char="•"/>
            </a:pPr>
            <a:r>
              <a:rPr lang="en-GB" b="1" dirty="0">
                <a:solidFill>
                  <a:srgbClr val="202122"/>
                </a:solidFill>
                <a:latin typeface="Arial" pitchFamily="34"/>
              </a:rPr>
              <a:t>Real case: </a:t>
            </a:r>
            <a:r>
              <a:rPr lang="en-GB" dirty="0">
                <a:solidFill>
                  <a:srgbClr val="202122"/>
                </a:solidFill>
                <a:latin typeface="Arial" pitchFamily="34"/>
              </a:rPr>
              <a:t>error in the spec file</a:t>
            </a:r>
          </a:p>
          <a:p>
            <a:pPr marL="666753" lvl="1" indent="-342900">
              <a:buFont typeface="Arial" pitchFamily="34"/>
              <a:buChar char="•"/>
            </a:pPr>
            <a:endParaRPr lang="en-GB" dirty="0">
              <a:solidFill>
                <a:srgbClr val="202122"/>
              </a:solidFill>
              <a:latin typeface="Arial" pitchFamily="34"/>
            </a:endParaRPr>
          </a:p>
          <a:p>
            <a:pPr lvl="2" indent="0">
              <a:buNone/>
            </a:pPr>
            <a:endParaRPr lang="en-GB" b="1" dirty="0">
              <a:solidFill>
                <a:srgbClr val="202122"/>
              </a:solidFill>
              <a:latin typeface="Arial" pitchFamily="34"/>
            </a:endParaRPr>
          </a:p>
          <a:p>
            <a:pPr marL="2362196" lvl="4" indent="-261939">
              <a:buSzPct val="100000"/>
              <a:buFont typeface="Arial" pitchFamily="34"/>
            </a:pPr>
            <a:endParaRPr lang="en-GB" dirty="0">
              <a:solidFill>
                <a:srgbClr val="202122"/>
              </a:solidFill>
              <a:latin typeface="Arial" pitchFamily="34"/>
            </a:endParaRPr>
          </a:p>
          <a:p>
            <a:pPr marL="2362196" lvl="4" indent="-261939">
              <a:buSzPct val="100000"/>
              <a:buFont typeface="Arial" pitchFamily="34"/>
            </a:pPr>
            <a:endParaRPr lang="en-GB" dirty="0">
              <a:solidFill>
                <a:srgbClr val="202122"/>
              </a:solidFill>
              <a:latin typeface="Arial" pitchFamily="34"/>
            </a:endParaRPr>
          </a:p>
          <a:p>
            <a:pPr marL="2362196" lvl="4" indent="-261939">
              <a:buSzPct val="100000"/>
              <a:buFont typeface="Arial" pitchFamily="34"/>
            </a:pPr>
            <a:endParaRPr lang="en-GB" dirty="0">
              <a:solidFill>
                <a:srgbClr val="202122"/>
              </a:solidFill>
              <a:latin typeface="Arial" pitchFamily="34"/>
            </a:endParaRPr>
          </a:p>
          <a:p>
            <a:pPr marL="2362196" lvl="4" indent="-261939">
              <a:buSzPct val="100000"/>
              <a:buFont typeface="Arial" pitchFamily="34"/>
            </a:pPr>
            <a:endParaRPr lang="en-GB" dirty="0">
              <a:solidFill>
                <a:srgbClr val="202122"/>
              </a:solidFill>
              <a:latin typeface="Arial" pitchFamily="34"/>
            </a:endParaRPr>
          </a:p>
          <a:p>
            <a:pPr marL="2362196" lvl="4" indent="-261939">
              <a:buSzPct val="100000"/>
              <a:buFont typeface="Arial" pitchFamily="34"/>
            </a:pPr>
            <a:endParaRPr lang="en-GB" dirty="0">
              <a:solidFill>
                <a:srgbClr val="202122"/>
              </a:solidFill>
              <a:latin typeface="Arial" pitchFamily="34"/>
            </a:endParaRPr>
          </a:p>
          <a:p>
            <a:pPr marL="2362196" lvl="4" indent="-261939">
              <a:buSzPct val="100000"/>
              <a:buFont typeface="Arial" pitchFamily="34"/>
            </a:pPr>
            <a:endParaRPr lang="en-GB" dirty="0">
              <a:solidFill>
                <a:srgbClr val="000000"/>
              </a:solidFill>
              <a:latin typeface="Calibri"/>
            </a:endParaRPr>
          </a:p>
          <a:p>
            <a:pPr marL="952795" lvl="2" indent="-261939"/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7B359E-16F3-48F7-961C-E7045C24D9F5}"/>
              </a:ext>
            </a:extLst>
          </p:cNvPr>
          <p:cNvSpPr txBox="1"/>
          <p:nvPr/>
        </p:nvSpPr>
        <p:spPr>
          <a:xfrm>
            <a:off x="3485226" y="6350855"/>
            <a:ext cx="631155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B6D105B8-D228-44D0-B91E-CC7FF15D1E4D}" type="datetime1">
              <a:rPr lang="en-US" sz="1000" b="0" i="0" u="none" strike="noStrike" kern="1200" cap="none" spc="0" baseline="0">
                <a:solidFill>
                  <a:srgbClr val="FFFFFF"/>
                </a:solidFill>
                <a:uFillTx/>
                <a:latin typeface="Arial"/>
              </a:rPr>
              <a:pPr marL="0" marR="0" lvl="0" indent="0" algn="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10/19/2021</a:t>
            </a:fld>
            <a:endParaRPr lang="en-US" sz="10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E1F55D-653A-44AF-99A0-E404945BA8D2}"/>
              </a:ext>
            </a:extLst>
          </p:cNvPr>
          <p:cNvSpPr txBox="1"/>
          <p:nvPr/>
        </p:nvSpPr>
        <p:spPr>
          <a:xfrm>
            <a:off x="4259266" y="6356351"/>
            <a:ext cx="6572222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 b="0" i="0" u="none" strike="noStrike" kern="1200" cap="none" spc="0" baseline="0">
                <a:solidFill>
                  <a:srgbClr val="FFFFFF"/>
                </a:solidFill>
                <a:uFillTx/>
                <a:latin typeface="Arial"/>
              </a:rPr>
              <a:t>Maria del Mar Gomez-Jordana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813AC1-DE55-4683-8AF0-3E2E364048FD}"/>
              </a:ext>
            </a:extLst>
          </p:cNvPr>
          <p:cNvSpPr txBox="1"/>
          <p:nvPr/>
        </p:nvSpPr>
        <p:spPr>
          <a:xfrm>
            <a:off x="11107545" y="6356351"/>
            <a:ext cx="681255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0E2070F1-296C-4927-92E7-41A1AD0FCEC0}" type="slidenum">
              <a:rPr lang="en-US" sz="1000" b="0" i="0" u="none" strike="noStrike" kern="1200" cap="none" spc="0" baseline="0">
                <a:solidFill>
                  <a:srgbClr val="FFFFFF"/>
                </a:solidFill>
                <a:uFillTx/>
                <a:latin typeface="Arial"/>
              </a:rPr>
              <a:t>7</a:t>
            </a:fld>
            <a:endParaRPr lang="en-US" sz="10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2115D69-63BA-4AE3-8E17-E2D7D32DD3E4}"/>
              </a:ext>
            </a:extLst>
          </p:cNvPr>
          <p:cNvCxnSpPr/>
          <p:nvPr/>
        </p:nvCxnSpPr>
        <p:spPr>
          <a:xfrm>
            <a:off x="3938934" y="3150368"/>
            <a:ext cx="92022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" name="Picture 38">
            <a:extLst>
              <a:ext uri="{FF2B5EF4-FFF2-40B4-BE49-F238E27FC236}">
                <a16:creationId xmlns:a16="http://schemas.microsoft.com/office/drawing/2014/main" id="{A03E4E1B-3DC7-42D6-8874-652A9E5CAD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9623" y="2332754"/>
            <a:ext cx="6026043" cy="256737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3CE963FB-D823-4948-8D31-C673EF98DB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2588" y="2819661"/>
            <a:ext cx="2209182" cy="102064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DD8AC2D-C0D1-456F-B5DE-8208D09502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69861" y="3042223"/>
            <a:ext cx="4001187" cy="38792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B8B2067-D4EF-4BB4-83D3-8961FDD7ED3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39250" y="4175403"/>
            <a:ext cx="3911324" cy="3837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AEA1F54-0D88-4ECF-9EE1-01EEFEFA6D0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90613" y="4626146"/>
            <a:ext cx="2411158" cy="1112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3269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>
            <a:extLst>
              <a:ext uri="{FF2B5EF4-FFF2-40B4-BE49-F238E27FC236}">
                <a16:creationId xmlns:a16="http://schemas.microsoft.com/office/drawing/2014/main" id="{34E0A06C-CC43-4B22-A03C-422EB5E0F053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Limitations and challenges</a:t>
            </a:r>
            <a:endParaRPr lang="en-GB" dirty="0"/>
          </a:p>
        </p:txBody>
      </p:sp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60E03473-796B-4410-ABB6-59121A57B93B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07986" y="1592263"/>
            <a:ext cx="10188573" cy="4608511"/>
          </a:xfrm>
        </p:spPr>
        <p:txBody>
          <a:bodyPr/>
          <a:lstStyle/>
          <a:p>
            <a:pPr marL="342900" lvl="0" indent="-342900">
              <a:buSzPct val="100000"/>
              <a:buFont typeface="Arial" pitchFamily="34"/>
              <a:buChar char="•"/>
            </a:pPr>
            <a:r>
              <a:rPr lang="en-GB" dirty="0"/>
              <a:t>Limitations:</a:t>
            </a:r>
          </a:p>
          <a:p>
            <a:pPr marL="666753" lvl="1" indent="-342900">
              <a:buFont typeface="Arial" pitchFamily="34"/>
              <a:buChar char="•"/>
            </a:pPr>
            <a:r>
              <a:rPr lang="en-GB" dirty="0"/>
              <a:t>Performance: some tests can take up to 30’’. Testing MEQ59 application takes 45 minutes</a:t>
            </a:r>
          </a:p>
          <a:p>
            <a:pPr marL="666753" lvl="1" indent="-342900">
              <a:buFont typeface="Arial" pitchFamily="34"/>
              <a:buChar char="•"/>
            </a:pPr>
            <a:r>
              <a:rPr lang="en-GB" dirty="0"/>
              <a:t>Latency/delays: timeouts are triggered. Must be blocked in simulated tests</a:t>
            </a:r>
          </a:p>
          <a:p>
            <a:pPr marL="666753" lvl="1" indent="-342900">
              <a:buFont typeface="Arial" pitchFamily="34"/>
              <a:buChar char="•"/>
            </a:pPr>
            <a:r>
              <a:rPr lang="en-GB" dirty="0"/>
              <a:t>System integration cannot be automatically tested</a:t>
            </a:r>
          </a:p>
          <a:p>
            <a:pPr marL="666753" lvl="1" indent="-342900">
              <a:buFont typeface="Arial" pitchFamily="34"/>
              <a:buChar char="•"/>
            </a:pPr>
            <a:r>
              <a:rPr lang="en-GB" dirty="0"/>
              <a:t>Full test coverage is never possible</a:t>
            </a:r>
          </a:p>
          <a:p>
            <a:pPr marL="342900" lvl="0" indent="-342900">
              <a:buSzPct val="100000"/>
              <a:buFont typeface="Arial" pitchFamily="34"/>
              <a:buChar char="•"/>
            </a:pPr>
            <a:r>
              <a:rPr lang="en-GB" dirty="0">
                <a:solidFill>
                  <a:srgbClr val="202122"/>
                </a:solidFill>
                <a:latin typeface="Arial" pitchFamily="34"/>
              </a:rPr>
              <a:t>Challenges:</a:t>
            </a:r>
          </a:p>
          <a:p>
            <a:pPr marL="666753" lvl="1" indent="-342900">
              <a:buFont typeface="Arial" pitchFamily="34"/>
              <a:buChar char="•"/>
            </a:pPr>
            <a:r>
              <a:rPr lang="en-GB" dirty="0">
                <a:solidFill>
                  <a:srgbClr val="202122"/>
                </a:solidFill>
                <a:latin typeface="Arial" pitchFamily="34"/>
              </a:rPr>
              <a:t>Working with </a:t>
            </a:r>
            <a:r>
              <a:rPr lang="en-GB" dirty="0" err="1">
                <a:solidFill>
                  <a:srgbClr val="202122"/>
                </a:solidFill>
                <a:latin typeface="Arial" pitchFamily="34"/>
              </a:rPr>
              <a:t>asyncIO</a:t>
            </a:r>
            <a:r>
              <a:rPr lang="en-GB" dirty="0">
                <a:solidFill>
                  <a:srgbClr val="202122"/>
                </a:solidFill>
                <a:latin typeface="Arial" pitchFamily="34"/>
              </a:rPr>
              <a:t> </a:t>
            </a:r>
          </a:p>
          <a:p>
            <a:pPr marL="990898" lvl="2" indent="-342900"/>
            <a:r>
              <a:rPr lang="en-GB" dirty="0">
                <a:solidFill>
                  <a:srgbClr val="202122"/>
                </a:solidFill>
                <a:latin typeface="Arial" pitchFamily="34"/>
              </a:rPr>
              <a:t>Harder to debug</a:t>
            </a:r>
          </a:p>
          <a:p>
            <a:pPr marL="990898" lvl="2" indent="-342900"/>
            <a:r>
              <a:rPr lang="en-GB" dirty="0" err="1">
                <a:solidFill>
                  <a:srgbClr val="202122"/>
                </a:solidFill>
                <a:latin typeface="Arial" pitchFamily="34"/>
              </a:rPr>
              <a:t>Pytest</a:t>
            </a:r>
            <a:r>
              <a:rPr lang="en-GB" dirty="0">
                <a:solidFill>
                  <a:srgbClr val="202122"/>
                </a:solidFill>
                <a:latin typeface="Arial" pitchFamily="34"/>
              </a:rPr>
              <a:t> cannot be used with the simulator</a:t>
            </a:r>
          </a:p>
          <a:p>
            <a:pPr marL="990898" lvl="2" indent="-342900"/>
            <a:r>
              <a:rPr lang="en-GB" dirty="0">
                <a:solidFill>
                  <a:srgbClr val="202122"/>
                </a:solidFill>
                <a:latin typeface="Arial" pitchFamily="34"/>
              </a:rPr>
              <a:t>Harder to work with concurrent processes</a:t>
            </a:r>
          </a:p>
          <a:p>
            <a:pPr marL="666753" lvl="1" indent="-342900"/>
            <a:r>
              <a:rPr lang="en-GB" dirty="0">
                <a:solidFill>
                  <a:srgbClr val="202122"/>
                </a:solidFill>
                <a:latin typeface="Arial" pitchFamily="34"/>
              </a:rPr>
              <a:t>Display meaningful error messages in GitLab</a:t>
            </a:r>
          </a:p>
          <a:p>
            <a:pPr marL="2362196" lvl="4" indent="-261939">
              <a:buSzPct val="100000"/>
              <a:buFont typeface="Arial" pitchFamily="34"/>
            </a:pPr>
            <a:endParaRPr lang="en-GB" dirty="0">
              <a:solidFill>
                <a:srgbClr val="202122"/>
              </a:solidFill>
              <a:latin typeface="Arial" pitchFamily="34"/>
            </a:endParaRPr>
          </a:p>
          <a:p>
            <a:pPr marL="2362196" lvl="4" indent="-261939">
              <a:buSzPct val="100000"/>
              <a:buFont typeface="Arial" pitchFamily="34"/>
            </a:pPr>
            <a:endParaRPr lang="en-GB" dirty="0">
              <a:solidFill>
                <a:srgbClr val="202122"/>
              </a:solidFill>
              <a:latin typeface="Arial" pitchFamily="34"/>
            </a:endParaRPr>
          </a:p>
          <a:p>
            <a:pPr marL="2362196" lvl="4" indent="-261939">
              <a:buSzPct val="100000"/>
              <a:buFont typeface="Arial" pitchFamily="34"/>
            </a:pPr>
            <a:endParaRPr lang="en-GB" dirty="0">
              <a:solidFill>
                <a:srgbClr val="202122"/>
              </a:solidFill>
              <a:latin typeface="Arial" pitchFamily="34"/>
            </a:endParaRPr>
          </a:p>
          <a:p>
            <a:pPr marL="2362196" lvl="4" indent="-261939">
              <a:buSzPct val="100000"/>
              <a:buFont typeface="Arial" pitchFamily="34"/>
            </a:pPr>
            <a:endParaRPr lang="en-GB" dirty="0">
              <a:solidFill>
                <a:srgbClr val="202122"/>
              </a:solidFill>
              <a:latin typeface="Arial" pitchFamily="34"/>
            </a:endParaRPr>
          </a:p>
          <a:p>
            <a:pPr marL="2362196" lvl="4" indent="-261939">
              <a:buSzPct val="100000"/>
              <a:buFont typeface="Arial" pitchFamily="34"/>
            </a:pPr>
            <a:endParaRPr lang="en-GB" dirty="0">
              <a:solidFill>
                <a:srgbClr val="202122"/>
              </a:solidFill>
              <a:latin typeface="Arial" pitchFamily="34"/>
            </a:endParaRPr>
          </a:p>
          <a:p>
            <a:pPr marL="2362196" lvl="4" indent="-261939">
              <a:buSzPct val="100000"/>
              <a:buFont typeface="Arial" pitchFamily="34"/>
            </a:pPr>
            <a:endParaRPr lang="en-GB" dirty="0">
              <a:solidFill>
                <a:srgbClr val="202122"/>
              </a:solidFill>
              <a:latin typeface="Arial" pitchFamily="34"/>
            </a:endParaRPr>
          </a:p>
          <a:p>
            <a:pPr marL="2362196" lvl="4" indent="-261939">
              <a:buSzPct val="100000"/>
              <a:buFont typeface="Arial" pitchFamily="34"/>
            </a:pPr>
            <a:endParaRPr lang="en-GB" dirty="0">
              <a:solidFill>
                <a:srgbClr val="000000"/>
              </a:solidFill>
              <a:latin typeface="Calibri"/>
            </a:endParaRPr>
          </a:p>
          <a:p>
            <a:pPr marL="952795" lvl="2" indent="-261939"/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7B359E-16F3-48F7-961C-E7045C24D9F5}"/>
              </a:ext>
            </a:extLst>
          </p:cNvPr>
          <p:cNvSpPr txBox="1"/>
          <p:nvPr/>
        </p:nvSpPr>
        <p:spPr>
          <a:xfrm>
            <a:off x="3485226" y="6350855"/>
            <a:ext cx="631155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B6D105B8-D228-44D0-B91E-CC7FF15D1E4D}" type="datetime1">
              <a:rPr lang="en-US" sz="1000" b="0" i="0" u="none" strike="noStrike" kern="1200" cap="none" spc="0" baseline="0">
                <a:solidFill>
                  <a:srgbClr val="FFFFFF"/>
                </a:solidFill>
                <a:uFillTx/>
                <a:latin typeface="Arial"/>
              </a:rPr>
              <a:pPr marL="0" marR="0" lvl="0" indent="0" algn="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10/19/2021</a:t>
            </a:fld>
            <a:endParaRPr lang="en-US" sz="10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E1F55D-653A-44AF-99A0-E404945BA8D2}"/>
              </a:ext>
            </a:extLst>
          </p:cNvPr>
          <p:cNvSpPr txBox="1"/>
          <p:nvPr/>
        </p:nvSpPr>
        <p:spPr>
          <a:xfrm>
            <a:off x="4259266" y="6356351"/>
            <a:ext cx="6572222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 b="0" i="0" u="none" strike="noStrike" kern="1200" cap="none" spc="0" baseline="0">
                <a:solidFill>
                  <a:srgbClr val="FFFFFF"/>
                </a:solidFill>
                <a:uFillTx/>
                <a:latin typeface="Arial"/>
              </a:rPr>
              <a:t>Maria del Mar Gomez-Jordana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813AC1-DE55-4683-8AF0-3E2E364048FD}"/>
              </a:ext>
            </a:extLst>
          </p:cNvPr>
          <p:cNvSpPr txBox="1"/>
          <p:nvPr/>
        </p:nvSpPr>
        <p:spPr>
          <a:xfrm>
            <a:off x="11107545" y="6356351"/>
            <a:ext cx="681255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0E2070F1-296C-4927-92E7-41A1AD0FCEC0}" type="slidenum">
              <a:rPr lang="en-US" sz="1000" b="0" i="0" u="none" strike="noStrike" kern="1200" cap="none" spc="0" baseline="0">
                <a:solidFill>
                  <a:srgbClr val="FFFFFF"/>
                </a:solidFill>
                <a:uFillTx/>
                <a:latin typeface="Arial"/>
              </a:rPr>
              <a:t>8</a:t>
            </a:fld>
            <a:endParaRPr lang="en-US" sz="10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>
            <a:extLst>
              <a:ext uri="{FF2B5EF4-FFF2-40B4-BE49-F238E27FC236}">
                <a16:creationId xmlns:a16="http://schemas.microsoft.com/office/drawing/2014/main" id="{34E0A06C-CC43-4B22-A03C-422EB5E0F053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Future work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7B359E-16F3-48F7-961C-E7045C24D9F5}"/>
              </a:ext>
            </a:extLst>
          </p:cNvPr>
          <p:cNvSpPr txBox="1"/>
          <p:nvPr/>
        </p:nvSpPr>
        <p:spPr>
          <a:xfrm>
            <a:off x="3485226" y="6350855"/>
            <a:ext cx="631155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B6D105B8-D228-44D0-B91E-CC7FF15D1E4D}" type="datetime1">
              <a:rPr lang="en-US" sz="1000" b="0" i="0" u="none" strike="noStrike" kern="1200" cap="none" spc="0" baseline="0">
                <a:solidFill>
                  <a:srgbClr val="FFFFFF"/>
                </a:solidFill>
                <a:uFillTx/>
                <a:latin typeface="Arial"/>
              </a:rPr>
              <a:pPr marL="0" marR="0" lvl="0" indent="0" algn="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10/19/2021</a:t>
            </a:fld>
            <a:endParaRPr lang="en-US" sz="10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E1F55D-653A-44AF-99A0-E404945BA8D2}"/>
              </a:ext>
            </a:extLst>
          </p:cNvPr>
          <p:cNvSpPr txBox="1"/>
          <p:nvPr/>
        </p:nvSpPr>
        <p:spPr>
          <a:xfrm>
            <a:off x="4259266" y="6356351"/>
            <a:ext cx="6572222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 b="0" i="0" u="none" strike="noStrike" kern="1200" cap="none" spc="0" baseline="0">
                <a:solidFill>
                  <a:srgbClr val="FFFFFF"/>
                </a:solidFill>
                <a:uFillTx/>
                <a:latin typeface="Arial"/>
              </a:rPr>
              <a:t>Maria del Mar Gomez-Jordana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813AC1-DE55-4683-8AF0-3E2E364048FD}"/>
              </a:ext>
            </a:extLst>
          </p:cNvPr>
          <p:cNvSpPr txBox="1"/>
          <p:nvPr/>
        </p:nvSpPr>
        <p:spPr>
          <a:xfrm>
            <a:off x="11107545" y="6356351"/>
            <a:ext cx="681255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0E2070F1-296C-4927-92E7-41A1AD0FCEC0}" type="slidenum">
              <a:rPr lang="en-US" sz="1000" b="0" i="0" u="none" strike="noStrike" kern="1200" cap="none" spc="0" baseline="0">
                <a:solidFill>
                  <a:srgbClr val="FFFFFF"/>
                </a:solidFill>
                <a:uFillTx/>
                <a:latin typeface="Arial"/>
              </a:rPr>
              <a:t>9</a:t>
            </a:fld>
            <a:endParaRPr lang="en-US" sz="10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2FABB060-DF25-4C25-A1A3-3337DD83C32E}"/>
              </a:ext>
            </a:extLst>
          </p:cNvPr>
          <p:cNvSpPr txBox="1">
            <a:spLocks/>
          </p:cNvSpPr>
          <p:nvPr/>
        </p:nvSpPr>
        <p:spPr>
          <a:xfrm>
            <a:off x="407986" y="1588093"/>
            <a:ext cx="10188573" cy="460851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None/>
              <a:tabLst/>
              <a:defRPr lang="en-US" sz="2100" b="1" i="0" u="none" strike="noStrike" kern="1200" cap="none" spc="0" baseline="0">
                <a:solidFill>
                  <a:srgbClr val="181818"/>
                </a:solidFill>
                <a:uFillTx/>
                <a:latin typeface="Arial"/>
              </a:defRPr>
            </a:lvl1pPr>
            <a:lvl2pPr marL="323853" marR="0" lvl="1" indent="-323999" algn="l" defTabSz="914400" rtl="0" fontAlgn="auto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tabLst/>
              <a:defRPr lang="en-US" sz="1800" b="0" i="0" u="none" strike="noStrike" kern="1200" cap="none" spc="0" baseline="0">
                <a:solidFill>
                  <a:srgbClr val="181818"/>
                </a:solidFill>
                <a:uFillTx/>
                <a:latin typeface="Arial"/>
              </a:defRPr>
            </a:lvl2pPr>
            <a:lvl3pPr marL="647998" marR="0" lvl="2" indent="-323999" algn="l" defTabSz="914400" rtl="0" fontAlgn="auto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itchFamily="34"/>
              <a:buChar char="•"/>
              <a:tabLst/>
              <a:defRPr lang="en-US" sz="1700" b="0" i="0" u="none" strike="noStrike" kern="1200" cap="none" spc="0" baseline="0">
                <a:solidFill>
                  <a:srgbClr val="181818"/>
                </a:solidFill>
                <a:uFillTx/>
                <a:latin typeface="Arial"/>
              </a:defRPr>
            </a:lvl3pPr>
            <a:lvl4pPr marL="971998" marR="0" lvl="3" indent="-323999" algn="l" defTabSz="914400" rtl="0" fontAlgn="auto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itchFamily="34"/>
              <a:buChar char="•"/>
              <a:tabLst/>
              <a:defRPr lang="en-US" sz="1600" b="0" i="0" u="none" strike="noStrike" kern="1200" cap="none" spc="0" baseline="0">
                <a:solidFill>
                  <a:srgbClr val="181818"/>
                </a:solidFill>
                <a:uFillTx/>
                <a:latin typeface="Arial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3" lvl="1" indent="-285750"/>
            <a:r>
              <a:rPr lang="en-GB" dirty="0">
                <a:solidFill>
                  <a:srgbClr val="202122"/>
                </a:solidFill>
                <a:latin typeface="Arial" pitchFamily="34"/>
              </a:rPr>
              <a:t>Implement continuous deployment</a:t>
            </a:r>
          </a:p>
          <a:p>
            <a:pPr marL="666753" lvl="1" indent="-342900">
              <a:buFont typeface="Arial" pitchFamily="34"/>
              <a:buChar char="•"/>
            </a:pPr>
            <a:r>
              <a:rPr lang="en-GB" dirty="0">
                <a:solidFill>
                  <a:srgbClr val="202122"/>
                </a:solidFill>
                <a:latin typeface="Arial" pitchFamily="34"/>
              </a:rPr>
              <a:t>Develop more types of tests</a:t>
            </a:r>
          </a:p>
          <a:p>
            <a:pPr marL="666753" lvl="1" indent="-342900">
              <a:buFont typeface="Arial" pitchFamily="34"/>
              <a:buChar char="•"/>
            </a:pPr>
            <a:r>
              <a:rPr lang="en-GB" dirty="0">
                <a:solidFill>
                  <a:srgbClr val="202122"/>
                </a:solidFill>
                <a:latin typeface="Arial" pitchFamily="34"/>
              </a:rPr>
              <a:t>Optimize tests performance</a:t>
            </a:r>
          </a:p>
          <a:p>
            <a:pPr marL="666753" lvl="1" indent="-342900">
              <a:buFont typeface="Arial" pitchFamily="34"/>
              <a:buChar char="•"/>
            </a:pPr>
            <a:r>
              <a:rPr lang="en-GB" dirty="0">
                <a:solidFill>
                  <a:srgbClr val="202122"/>
                </a:solidFill>
                <a:latin typeface="Arial" pitchFamily="34"/>
              </a:rPr>
              <a:t>Use of simulation module for peripherals</a:t>
            </a:r>
          </a:p>
          <a:p>
            <a:pPr marL="666753" lvl="1" indent="-342900">
              <a:buFont typeface="Arial" pitchFamily="34"/>
              <a:buChar char="•"/>
            </a:pPr>
            <a:r>
              <a:rPr lang="en-GB" dirty="0">
                <a:solidFill>
                  <a:srgbClr val="202122"/>
                </a:solidFill>
                <a:latin typeface="Arial" pitchFamily="34"/>
              </a:rPr>
              <a:t>Integrate other EPC applications</a:t>
            </a:r>
          </a:p>
          <a:p>
            <a:pPr marL="666753" lvl="1" indent="-342900">
              <a:buFont typeface="Arial" pitchFamily="34"/>
              <a:buChar char="•"/>
            </a:pPr>
            <a:r>
              <a:rPr lang="en-GB" dirty="0">
                <a:solidFill>
                  <a:srgbClr val="202122"/>
                </a:solidFill>
                <a:latin typeface="Arial" pitchFamily="34"/>
              </a:rPr>
              <a:t>Add more device types to the simulator</a:t>
            </a:r>
          </a:p>
          <a:p>
            <a:pPr marL="666753" lvl="1" indent="-342900">
              <a:buFont typeface="Arial" pitchFamily="34"/>
              <a:buChar char="•"/>
            </a:pPr>
            <a:r>
              <a:rPr lang="en-GB" dirty="0">
                <a:solidFill>
                  <a:srgbClr val="202122"/>
                </a:solidFill>
                <a:latin typeface="Arial" pitchFamily="34"/>
              </a:rPr>
              <a:t>Have a flexible and scalable computer infrastructure</a:t>
            </a:r>
          </a:p>
          <a:p>
            <a:pPr marL="666753" lvl="1" indent="-342900">
              <a:buFont typeface="Arial" pitchFamily="34"/>
              <a:buChar char="•"/>
            </a:pPr>
            <a:r>
              <a:rPr lang="en-GB" dirty="0">
                <a:solidFill>
                  <a:srgbClr val="202122"/>
                </a:solidFill>
                <a:latin typeface="Arial" pitchFamily="34"/>
              </a:rPr>
              <a:t>Use of the framework in EPC development cycle</a:t>
            </a:r>
          </a:p>
          <a:p>
            <a:pPr marL="2362196" lvl="4" indent="-261939">
              <a:buSzPct val="100000"/>
              <a:buFont typeface="Arial" pitchFamily="34"/>
              <a:buChar char="•"/>
            </a:pPr>
            <a:endParaRPr lang="en-GB" dirty="0">
              <a:solidFill>
                <a:srgbClr val="202122"/>
              </a:solidFill>
              <a:latin typeface="Arial" pitchFamily="34"/>
            </a:endParaRPr>
          </a:p>
          <a:p>
            <a:pPr marL="2362196" lvl="4" indent="-261939">
              <a:buSzPct val="100000"/>
              <a:buFont typeface="Arial" pitchFamily="34"/>
              <a:buChar char="•"/>
            </a:pPr>
            <a:endParaRPr lang="en-GB" dirty="0">
              <a:solidFill>
                <a:srgbClr val="202122"/>
              </a:solidFill>
              <a:latin typeface="Arial" pitchFamily="34"/>
            </a:endParaRPr>
          </a:p>
          <a:p>
            <a:pPr marL="2362196" lvl="4" indent="-261939">
              <a:buSzPct val="100000"/>
              <a:buFont typeface="Arial" pitchFamily="34"/>
              <a:buChar char="•"/>
            </a:pPr>
            <a:endParaRPr lang="en-GB" dirty="0">
              <a:solidFill>
                <a:srgbClr val="202122"/>
              </a:solidFill>
              <a:latin typeface="Arial" pitchFamily="34"/>
            </a:endParaRPr>
          </a:p>
          <a:p>
            <a:pPr marL="2362196" lvl="4" indent="-261939">
              <a:buSzPct val="100000"/>
              <a:buFont typeface="Arial" pitchFamily="34"/>
              <a:buChar char="•"/>
            </a:pPr>
            <a:endParaRPr lang="en-GB" dirty="0">
              <a:solidFill>
                <a:srgbClr val="202122"/>
              </a:solidFill>
              <a:latin typeface="Arial" pitchFamily="34"/>
            </a:endParaRPr>
          </a:p>
          <a:p>
            <a:pPr marL="2362196" lvl="4" indent="-261939">
              <a:buSzPct val="100000"/>
              <a:buFont typeface="Arial" pitchFamily="34"/>
              <a:buChar char="•"/>
            </a:pPr>
            <a:endParaRPr lang="en-GB" dirty="0">
              <a:solidFill>
                <a:srgbClr val="202122"/>
              </a:solidFill>
              <a:latin typeface="Arial" pitchFamily="34"/>
            </a:endParaRPr>
          </a:p>
          <a:p>
            <a:pPr marL="2362196" lvl="4" indent="-261939">
              <a:buSzPct val="100000"/>
              <a:buFont typeface="Arial" pitchFamily="34"/>
              <a:buChar char="•"/>
            </a:pPr>
            <a:endParaRPr lang="en-GB" dirty="0">
              <a:solidFill>
                <a:srgbClr val="202122"/>
              </a:solidFill>
              <a:latin typeface="Arial" pitchFamily="34"/>
            </a:endParaRPr>
          </a:p>
          <a:p>
            <a:pPr marL="2362196" lvl="4" indent="-261939">
              <a:buSzPct val="100000"/>
              <a:buFont typeface="Arial" pitchFamily="34"/>
              <a:buChar char="•"/>
            </a:pPr>
            <a:endParaRPr lang="en-GB" dirty="0">
              <a:solidFill>
                <a:srgbClr val="000000"/>
              </a:solidFill>
              <a:latin typeface="Calibri"/>
            </a:endParaRPr>
          </a:p>
          <a:p>
            <a:pPr marL="952795" lvl="2" indent="-261939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34955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CERN%20Corporate%2016x9_PPT_Arial</Template>
  <TotalTime>3627</TotalTime>
  <Words>440</Words>
  <Application>Microsoft Office PowerPoint</Application>
  <PresentationFormat>Widescreen</PresentationFormat>
  <Paragraphs>171</Paragraphs>
  <Slides>10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Automatic functional tests for EPC’s UNICOS-CPC applications </vt:lpstr>
      <vt:lpstr>Motivation</vt:lpstr>
      <vt:lpstr>Integration of tests in Gitlab CI pipeline</vt:lpstr>
      <vt:lpstr>Automatic functional tests</vt:lpstr>
      <vt:lpstr>Automatic functional tests. With simulator</vt:lpstr>
      <vt:lpstr>Use case. Automatic functional tests for MEQ59 SVC</vt:lpstr>
      <vt:lpstr>Use case. Automatic functional tests for MEQ59 SVC</vt:lpstr>
      <vt:lpstr>Limitations and challenges</vt:lpstr>
      <vt:lpstr>Future work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of newcomers</dc:title>
  <dc:creator>Maria Del Mar Gomez-Jordana Manas</dc:creator>
  <cp:lastModifiedBy>mar gomez</cp:lastModifiedBy>
  <cp:revision>175</cp:revision>
  <dcterms:created xsi:type="dcterms:W3CDTF">2021-04-08T12:21:13Z</dcterms:created>
  <dcterms:modified xsi:type="dcterms:W3CDTF">2021-10-19T21:58:10Z</dcterms:modified>
</cp:coreProperties>
</file>