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7" r:id="rId2"/>
    <p:sldId id="380" r:id="rId3"/>
    <p:sldId id="383" r:id="rId4"/>
    <p:sldId id="384" r:id="rId5"/>
    <p:sldId id="38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620A"/>
    <a:srgbClr val="817842"/>
    <a:srgbClr val="08408F"/>
    <a:srgbClr val="00C500"/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849" autoAdjust="0"/>
  </p:normalViewPr>
  <p:slideViewPr>
    <p:cSldViewPr snapToGrid="0" snapToObjects="1">
      <p:cViewPr varScale="1">
        <p:scale>
          <a:sx n="121" d="100"/>
          <a:sy n="121" d="100"/>
        </p:scale>
        <p:origin x="-5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E3D63-3736-4C4E-AB04-209697AA3F1D}" type="datetimeFigureOut">
              <a:rPr lang="en-US" smtClean="0"/>
              <a:t>21/10/21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7A913-AEED-C94E-9E4F-303397762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336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5EA84-FFB4-084B-AE60-80C7C8044CD1}" type="datetimeFigureOut">
              <a:rPr lang="en-US" smtClean="0"/>
              <a:pPr/>
              <a:t>21/10/21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6CC36-56F3-6D4F-901D-D35474FAD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043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84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PS/SPS User Meeting - 21.10.2021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600" b="1" u="sng">
                <a:solidFill>
                  <a:srgbClr val="08408F"/>
                </a:solidFill>
                <a:latin typeface="Calibri"/>
                <a:cs typeface="Calibri"/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>
            <a:normAutofit/>
          </a:bodyPr>
          <a:lstStyle>
            <a:lvl1pPr marL="313200" indent="-241200">
              <a:spcBef>
                <a:spcPts val="1300"/>
              </a:spcBef>
              <a:spcAft>
                <a:spcPts val="400"/>
              </a:spcAft>
              <a:buClrTx/>
              <a:buFont typeface="Courier New"/>
              <a:buChar char="o"/>
              <a:defRPr sz="2000" b="1">
                <a:solidFill>
                  <a:srgbClr val="08408F"/>
                </a:solidFill>
                <a:latin typeface="Calibri"/>
                <a:cs typeface="Calibri"/>
              </a:defRPr>
            </a:lvl1pPr>
            <a:lvl2pPr marL="522000" indent="-205200">
              <a:spcBef>
                <a:spcPts val="0"/>
              </a:spcBef>
              <a:spcAft>
                <a:spcPts val="400"/>
              </a:spcAft>
              <a:buClrTx/>
              <a:defRPr sz="1800">
                <a:solidFill>
                  <a:srgbClr val="000000"/>
                </a:solidFill>
                <a:latin typeface="Calibri"/>
                <a:cs typeface="Calibri"/>
              </a:defRPr>
            </a:lvl2pPr>
            <a:lvl3pPr marL="734400" indent="-252000">
              <a:spcBef>
                <a:spcPts val="0"/>
              </a:spcBef>
              <a:spcAft>
                <a:spcPts val="200"/>
              </a:spcAft>
              <a:buClrTx/>
              <a:buFont typeface="Lucida Grande"/>
              <a:buChar char="−"/>
              <a:defRPr sz="1800">
                <a:latin typeface="Calibri"/>
                <a:cs typeface="Calibri"/>
              </a:defRPr>
            </a:lvl3pPr>
            <a:lvl4pPr>
              <a:defRPr sz="2400">
                <a:latin typeface="Calibri"/>
                <a:cs typeface="Calibri"/>
              </a:defRPr>
            </a:lvl4pPr>
            <a:lvl5pPr>
              <a:defRPr sz="2400">
                <a:latin typeface="Calibri"/>
                <a:cs typeface="Calibri"/>
              </a:defRPr>
            </a:lvl5pPr>
          </a:lstStyle>
          <a:p>
            <a:pPr marL="313200" marR="0" lvl="0" indent="-277200" algn="l" defTabSz="914400" rtl="0" eaLnBrk="1" fontAlgn="auto" latinLnBrk="0" hangingPunct="1">
              <a:lnSpc>
                <a:spcPct val="100000"/>
              </a:lnSpc>
              <a:spcBef>
                <a:spcPts val="19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Courier New"/>
              <a:buChar char="o"/>
              <a:tabLst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PS/SPS User Meeting - 21.10.2021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PS/SPS User Meeting - 21.10.2021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74" r:id="rId8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6042"/>
            <a:ext cx="8226854" cy="1396417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Calibri"/>
                <a:cs typeface="Calibri"/>
              </a:rPr>
              <a:t>SPS machine report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67545" y="3391124"/>
            <a:ext cx="8216510" cy="802477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>
                <a:latin typeface="Calibri"/>
                <a:cs typeface="Calibri"/>
              </a:rPr>
              <a:t>H</a:t>
            </a:r>
            <a:r>
              <a:rPr lang="en-US" sz="1800" dirty="0">
                <a:latin typeface="Calibri"/>
                <a:cs typeface="Calibri"/>
              </a:rPr>
              <a:t>. </a:t>
            </a:r>
            <a:r>
              <a:rPr lang="en-US" sz="1800" dirty="0" smtClean="0">
                <a:latin typeface="Calibri"/>
                <a:cs typeface="Calibri"/>
              </a:rPr>
              <a:t>Bartosik for the SPS team</a:t>
            </a:r>
            <a:endParaRPr lang="en-US" sz="1800" dirty="0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PS/SPS User Meeting - 21.10.2021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last 7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SFTPRO rather </a:t>
            </a:r>
            <a:r>
              <a:rPr lang="en-US" dirty="0" smtClean="0"/>
              <a:t>stable</a:t>
            </a:r>
          </a:p>
          <a:p>
            <a:pPr lvl="1"/>
            <a:r>
              <a:rPr lang="en-US" dirty="0" smtClean="0"/>
              <a:t>Improved spike </a:t>
            </a:r>
            <a:r>
              <a:rPr lang="en-US" dirty="0"/>
              <a:t>at the start of </a:t>
            </a:r>
            <a:r>
              <a:rPr lang="en-US" dirty="0" smtClean="0"/>
              <a:t>spill by optimizing tune and slight delay spill start</a:t>
            </a:r>
          </a:p>
          <a:p>
            <a:pPr lvl="1"/>
            <a:r>
              <a:rPr lang="en-US" dirty="0" smtClean="0"/>
              <a:t>Investigations </a:t>
            </a:r>
            <a:r>
              <a:rPr lang="en-US" dirty="0"/>
              <a:t>ongoing </a:t>
            </a:r>
            <a:r>
              <a:rPr lang="en-US" dirty="0" smtClean="0"/>
              <a:t>on hump seen by NA62 – could be aperture restriction</a:t>
            </a:r>
          </a:p>
          <a:p>
            <a:r>
              <a:rPr lang="en-US" dirty="0" smtClean="0"/>
              <a:t>AWAKE</a:t>
            </a:r>
          </a:p>
          <a:p>
            <a:pPr lvl="1"/>
            <a:r>
              <a:rPr lang="en-US" dirty="0" smtClean="0"/>
              <a:t>Some issues seen with 3e11 p/b on Monday, could not be reproduced yesterday</a:t>
            </a:r>
          </a:p>
          <a:p>
            <a:r>
              <a:rPr lang="en-US" dirty="0" smtClean="0"/>
              <a:t>LHC pilot run</a:t>
            </a:r>
          </a:p>
          <a:p>
            <a:pPr lvl="1"/>
            <a:r>
              <a:rPr lang="en-US" dirty="0" smtClean="0"/>
              <a:t>Very successful so far, only few issues that had to be sorted out on SPS side</a:t>
            </a:r>
          </a:p>
          <a:p>
            <a:pPr lvl="1"/>
            <a:r>
              <a:rPr lang="en-US" dirty="0"/>
              <a:t>Reduced duty </a:t>
            </a:r>
            <a:r>
              <a:rPr lang="en-US" dirty="0" smtClean="0"/>
              <a:t>cycle for NA and AWAKE, </a:t>
            </a:r>
            <a:r>
              <a:rPr lang="en-US" dirty="0"/>
              <a:t>mainly during the day</a:t>
            </a:r>
          </a:p>
          <a:p>
            <a:r>
              <a:rPr lang="en-US" dirty="0" smtClean="0"/>
              <a:t>Main faults: </a:t>
            </a:r>
          </a:p>
          <a:p>
            <a:pPr lvl="1"/>
            <a:r>
              <a:rPr lang="en-US" dirty="0" smtClean="0"/>
              <a:t>Access system trips (the usual problem)</a:t>
            </a:r>
          </a:p>
          <a:p>
            <a:pPr lvl="1"/>
            <a:r>
              <a:rPr lang="en-US" dirty="0" smtClean="0"/>
              <a:t>Access system trip in BA2 due to issue with </a:t>
            </a:r>
            <a:r>
              <a:rPr lang="en-US" dirty="0" err="1" smtClean="0"/>
              <a:t>fibre</a:t>
            </a:r>
            <a:r>
              <a:rPr lang="en-US" dirty="0" smtClean="0"/>
              <a:t> link – temporary cable installed</a:t>
            </a:r>
          </a:p>
          <a:p>
            <a:pPr lvl="1"/>
            <a:r>
              <a:rPr lang="en-US" dirty="0" smtClean="0"/>
              <a:t>Issues </a:t>
            </a:r>
            <a:r>
              <a:rPr lang="en-US" dirty="0"/>
              <a:t>with cooling tower </a:t>
            </a:r>
            <a:r>
              <a:rPr lang="en-US" dirty="0" smtClean="0"/>
              <a:t>tripped </a:t>
            </a:r>
            <a:r>
              <a:rPr lang="en-US" dirty="0"/>
              <a:t>splitter </a:t>
            </a:r>
            <a:r>
              <a:rPr lang="en-US" dirty="0" smtClean="0"/>
              <a:t>magnet on Tuesday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PS/SPS User Meeting - 21.10.2021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318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PS/SPS User Meeting - 21.10.2021</a:t>
            </a:r>
            <a:endParaRPr lang="en-US" dirty="0"/>
          </a:p>
        </p:txBody>
      </p:sp>
      <p:pic>
        <p:nvPicPr>
          <p:cNvPr id="5" name="Picture 4" descr="SPS FOM Report(4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225"/>
            <a:ext cx="9144000" cy="537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537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SFTPRO stats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PS/SPS User Meeting - 21.10.2021</a:t>
            </a:r>
            <a:endParaRPr lang="en-US" dirty="0"/>
          </a:p>
        </p:txBody>
      </p:sp>
      <p:pic>
        <p:nvPicPr>
          <p:cNvPr id="5" name="Picture 4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1299"/>
            <a:ext cx="9144000" cy="44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3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SFTPRO</a:t>
            </a:r>
          </a:p>
          <a:p>
            <a:pPr lvl="1"/>
            <a:r>
              <a:rPr lang="en-US" dirty="0" smtClean="0"/>
              <a:t>Intensity increase on T4 later today</a:t>
            </a:r>
          </a:p>
          <a:p>
            <a:r>
              <a:rPr lang="en-US" dirty="0" smtClean="0"/>
              <a:t>AWAKE run</a:t>
            </a:r>
          </a:p>
          <a:p>
            <a:pPr lvl="1"/>
            <a:r>
              <a:rPr lang="en-US" dirty="0" smtClean="0"/>
              <a:t>Until the end of the week</a:t>
            </a:r>
          </a:p>
          <a:p>
            <a:r>
              <a:rPr lang="en-US" dirty="0" smtClean="0"/>
              <a:t>LHC pilot test continuing until end of next week</a:t>
            </a:r>
          </a:p>
          <a:p>
            <a:pPr lvl="1"/>
            <a:r>
              <a:rPr lang="en-US" dirty="0" smtClean="0"/>
              <a:t>Reduced duty cycle, mainly during the day</a:t>
            </a:r>
          </a:p>
          <a:p>
            <a:r>
              <a:rPr lang="en-US" dirty="0" smtClean="0"/>
              <a:t>Ion beam commissioning</a:t>
            </a:r>
          </a:p>
          <a:p>
            <a:pPr lvl="1"/>
            <a:r>
              <a:rPr lang="en-US" dirty="0" smtClean="0"/>
              <a:t>Next week</a:t>
            </a:r>
            <a:endParaRPr lang="en-US" dirty="0"/>
          </a:p>
          <a:p>
            <a:pPr lvl="1"/>
            <a:endParaRPr lang="en-US" dirty="0" smtClean="0"/>
          </a:p>
          <a:p>
            <a:pPr marL="3168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PS/SPS User Meeting - 21.10.2021</a:t>
            </a:r>
            <a:endParaRPr lang="en-US" dirty="0"/>
          </a:p>
        </p:txBody>
      </p:sp>
      <p:pic>
        <p:nvPicPr>
          <p:cNvPr id="6" name="Picture 5" descr="2021-injector-schedule_v1.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51" b="12612"/>
          <a:stretch/>
        </p:blipFill>
        <p:spPr>
          <a:xfrm>
            <a:off x="139912" y="4247894"/>
            <a:ext cx="8402920" cy="186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26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6">
              <a:lumMod val="50000"/>
            </a:schemeClr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>
              <a:lumMod val="50000"/>
            </a:schemeClr>
          </a:solidFill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50713</TotalTime>
  <Words>207</Words>
  <Application>Microsoft Macintosh PowerPoint</Application>
  <PresentationFormat>On-screen Show (4:3)</PresentationFormat>
  <Paragraphs>34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CERNCorporate4-3</vt:lpstr>
      <vt:lpstr>SPS machine report</vt:lpstr>
      <vt:lpstr>Summary of the last 7 days</vt:lpstr>
      <vt:lpstr>Availability</vt:lpstr>
      <vt:lpstr>SFTPRO stats</vt:lpstr>
      <vt:lpstr>Upcoming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e-cloud bunch spacing: injectors</dc:title>
  <dc:subject/>
  <dc:creator>Hannes Bartosik</dc:creator>
  <cp:keywords/>
  <dc:description/>
  <cp:lastModifiedBy>Hannes Bartosik</cp:lastModifiedBy>
  <cp:revision>909</cp:revision>
  <dcterms:created xsi:type="dcterms:W3CDTF">2013-11-05T09:24:55Z</dcterms:created>
  <dcterms:modified xsi:type="dcterms:W3CDTF">2021-10-21T06:44:57Z</dcterms:modified>
  <cp:category/>
</cp:coreProperties>
</file>