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4063" r:id="rId2"/>
  </p:sldMasterIdLst>
  <p:notesMasterIdLst>
    <p:notesMasterId r:id="rId6"/>
  </p:notesMasterIdLst>
  <p:handoutMasterIdLst>
    <p:handoutMasterId r:id="rId7"/>
  </p:handoutMasterIdLst>
  <p:sldIdLst>
    <p:sldId id="256" r:id="rId3"/>
    <p:sldId id="267" r:id="rId4"/>
    <p:sldId id="266" r:id="rId5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DD9C3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04" autoAdjust="0"/>
  </p:normalViewPr>
  <p:slideViewPr>
    <p:cSldViewPr snapToGrid="0">
      <p:cViewPr varScale="1">
        <p:scale>
          <a:sx n="75" d="100"/>
          <a:sy n="75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CC0D3B3-99AA-4CE1-926B-41E74B5E8654}" type="datetimeFigureOut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74FE0DA-DBC9-48A8-BC00-8359DA462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1724E3B-DEE2-44F3-97BF-13C97689BEC1}" type="datetimeFigureOut">
              <a:rPr lang="en-US"/>
              <a:pPr>
                <a:defRPr/>
              </a:pPr>
              <a:t>11/25/2010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BB306B-BFFA-44D4-8A81-BBDEBD5A0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/>
              <a:t>1 </a:t>
            </a:r>
            <a:r>
              <a:rPr lang="fr-FR" err="1"/>
              <a:t>ere</a:t>
            </a:r>
            <a:r>
              <a:rPr lang="fr-FR"/>
              <a:t> Réunion du Comite’ de Suivi de Protocole, CERN, 9 juillet 2009 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 May, 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607FAC9-6830-4743-A79A-01E3BEB93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 May, 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2E29D19-57D6-41AF-B11F-09E712CD08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96653-7E4B-4D3B-BF5D-F3EBD5BD4D5B}" type="datetimeFigureOut">
              <a:rPr lang="en-US"/>
              <a:pPr>
                <a:defRPr/>
              </a:pPr>
              <a:t>11/25/2010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5D1AF-A004-46BC-8A20-E371863BB09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EC8EE-4D3F-4818-A66F-3056B78C7070}" type="datetimeFigureOut">
              <a:rPr lang="en-US"/>
              <a:pPr>
                <a:defRPr/>
              </a:pPr>
              <a:t>11/25/2010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59F78-A878-4EBC-8219-880D901B3E4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364E7-AA1A-43BE-9618-BAB683FB9FF3}" type="datetimeFigureOut">
              <a:rPr lang="en-US"/>
              <a:pPr>
                <a:defRPr/>
              </a:pPr>
              <a:t>11/25/2010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D1BA3-057F-4350-BE83-443C299F4C0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D02D5-5110-480C-8231-F178A4D0FA8A}" type="datetimeFigureOut">
              <a:rPr lang="en-US"/>
              <a:pPr>
                <a:defRPr/>
              </a:pPr>
              <a:t>11/25/2010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C6479-CEBD-4037-8F65-FB2D5562BBE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ED3EF-0F02-41B9-A5B6-DED0BB00F57C}" type="datetimeFigureOut">
              <a:rPr lang="en-US"/>
              <a:pPr>
                <a:defRPr/>
              </a:pPr>
              <a:t>11/25/2010</a:t>
            </a:fld>
            <a:endParaRPr lang="it-I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2B004-D433-4A38-8A72-F4CF5B4F93F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C0FE0-CE4E-48F3-AA33-299CEAB24D75}" type="datetimeFigureOut">
              <a:rPr lang="en-US"/>
              <a:pPr>
                <a:defRPr/>
              </a:pPr>
              <a:t>11/25/2010</a:t>
            </a:fld>
            <a:endParaRPr lang="it-I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61EA2-48B9-441E-B16E-D7191753008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17137-777D-4599-8384-3FA50B13AA92}" type="datetimeFigureOut">
              <a:rPr lang="en-US"/>
              <a:pPr>
                <a:defRPr/>
              </a:pPr>
              <a:t>11/25/2010</a:t>
            </a:fld>
            <a:endParaRPr lang="it-I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3C223-CEEA-469C-ADC6-F63B542C0FB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78132-98BE-4A6D-A484-53395C3182C4}" type="datetimeFigureOut">
              <a:rPr lang="en-US"/>
              <a:pPr>
                <a:defRPr/>
              </a:pPr>
              <a:t>11/25/2010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2970-E83B-4264-82B9-875B63C2BD6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35" y="181874"/>
            <a:ext cx="8680174" cy="83854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91" y="1166192"/>
            <a:ext cx="8693425" cy="523460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 </a:t>
            </a:r>
            <a:r>
              <a:rPr lang="fr-FR" err="1"/>
              <a:t>ere</a:t>
            </a:r>
            <a:r>
              <a:rPr lang="fr-FR"/>
              <a:t> Réunion du Comite’ de Suivi de Protocole, CERN, 9 juillet 2009 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B0A16-0BCC-42DC-9358-DB65481F77FA}" type="datetimeFigureOut">
              <a:rPr lang="en-US"/>
              <a:pPr>
                <a:defRPr/>
              </a:pPr>
              <a:t>11/25/2010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289F4-49BA-4E5A-85A3-325FEB1C3D4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A107A-0A56-4988-B0A0-41FAE80F21CB}" type="datetimeFigureOut">
              <a:rPr lang="en-US"/>
              <a:pPr>
                <a:defRPr/>
              </a:pPr>
              <a:t>11/25/2010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EDC7-5419-419D-9C92-1A29C8FD4C8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752EB-E8EA-4B92-BAF9-091F626E5C0C}" type="datetimeFigureOut">
              <a:rPr lang="en-US"/>
              <a:pPr>
                <a:defRPr/>
              </a:pPr>
              <a:t>11/25/2010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905C2-4D95-4D8A-9C9F-982E95D5359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 May, 2009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AE98D39-929E-445C-AE53-BF4E45658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 May, 2009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C8BDC6D-A129-4E00-9B4B-7A83E6FE5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 May, 2009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1A8C85B-0511-41A7-9E98-5F6B54B1E2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 May, 2009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D5CBABC-3098-4E37-B7CB-9DC50DA5D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 May, 2009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A417F2B-294D-443B-9931-69E40141D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 May, 2009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1E6FA7D-2784-42E0-94F0-D9F3CB0C9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13 May, 2009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252B2B1-29DA-4582-8267-E56F51DA47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157163" y="6507163"/>
            <a:ext cx="55578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/>
              <a:t>1 </a:t>
            </a:r>
            <a:r>
              <a:rPr lang="fr-FR" err="1"/>
              <a:t>ere</a:t>
            </a:r>
            <a:r>
              <a:rPr lang="fr-FR"/>
              <a:t> Réunion du Comite’ de Suivi de Protocole, CERN, 9 juillet 2009 </a:t>
            </a:r>
          </a:p>
        </p:txBody>
      </p:sp>
      <p:pic>
        <p:nvPicPr>
          <p:cNvPr id="307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94" r:id="rId1"/>
    <p:sldLayoutId id="2147484295" r:id="rId2"/>
    <p:sldLayoutId id="2147484296" r:id="rId3"/>
    <p:sldLayoutId id="2147484297" r:id="rId4"/>
    <p:sldLayoutId id="2147484298" r:id="rId5"/>
    <p:sldLayoutId id="2147484299" r:id="rId6"/>
    <p:sldLayoutId id="2147484300" r:id="rId7"/>
    <p:sldLayoutId id="2147484301" r:id="rId8"/>
    <p:sldLayoutId id="2147484302" r:id="rId9"/>
    <p:sldLayoutId id="2147484303" r:id="rId10"/>
    <p:sldLayoutId id="2147484304" r:id="rId11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t-IT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904967F-6DEE-4C2D-88FF-436C16B5DAA9}" type="datetimeFigureOut">
              <a:rPr lang="en-US"/>
              <a:pPr>
                <a:defRPr/>
              </a:pPr>
              <a:t>11/25/2010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D8B8E00-C393-4299-A936-CEEA198541F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3" r:id="rId1"/>
    <p:sldLayoutId id="2147484284" r:id="rId2"/>
    <p:sldLayoutId id="2147484285" r:id="rId3"/>
    <p:sldLayoutId id="2147484286" r:id="rId4"/>
    <p:sldLayoutId id="2147484287" r:id="rId5"/>
    <p:sldLayoutId id="2147484288" r:id="rId6"/>
    <p:sldLayoutId id="2147484289" r:id="rId7"/>
    <p:sldLayoutId id="2147484290" r:id="rId8"/>
    <p:sldLayoutId id="2147484291" r:id="rId9"/>
    <p:sldLayoutId id="2147484292" r:id="rId10"/>
    <p:sldLayoutId id="21474842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01600" y="1333500"/>
            <a:ext cx="8853487" cy="3479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Quatrième Réunion </a:t>
            </a:r>
            <a:br>
              <a:rPr lang="fr-FR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8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 </a:t>
            </a:r>
            <a:r>
              <a:rPr lang="fr-FR" sz="28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Comité </a:t>
            </a:r>
            <a:r>
              <a:rPr lang="fr-FR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Suivi de Protocole (CSP)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Protocole de Collaboration </a:t>
            </a:r>
            <a:b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CERN-CEA-CNRS/IN2P3  K1597/DG </a:t>
            </a:r>
            <a:b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8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CERN, 25 novembre 2010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3200" y="6488668"/>
            <a:ext cx="1474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V.Parma, CERN</a:t>
            </a:r>
            <a:endParaRPr lang="it-IT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-63500"/>
            <a:ext cx="8229600" cy="952500"/>
          </a:xfrm>
        </p:spPr>
        <p:txBody>
          <a:bodyPr/>
          <a:lstStyle/>
          <a:p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Agenda</a:t>
            </a:r>
            <a:endParaRPr lang="it-IT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818" y="800101"/>
            <a:ext cx="7555936" cy="5408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3200" y="6488668"/>
            <a:ext cx="1474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V.Parma, CERN</a:t>
            </a:r>
            <a:endParaRPr lang="it-IT" sz="1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35" y="67574"/>
            <a:ext cx="8680174" cy="838544"/>
          </a:xfrm>
        </p:spPr>
        <p:txBody>
          <a:bodyPr/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Avenant No.1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697" y="876300"/>
            <a:ext cx="3740634" cy="53213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4660" y="863600"/>
            <a:ext cx="3744639" cy="53467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3200" y="6488668"/>
            <a:ext cx="1474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V.Parma, CERN</a:t>
            </a:r>
            <a:endParaRPr lang="it-IT" sz="14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3543</TotalTime>
  <Words>14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Custom Design</vt:lpstr>
      <vt:lpstr>Quatrième Réunion  du Comité de Suivi de Protocole (CSP)  Protocole de Collaboration  CERN-CEA-CNRS/IN2P3  K1597/DG   CERN, 25 novembre 2010  </vt:lpstr>
      <vt:lpstr>Agenda</vt:lpstr>
      <vt:lpstr>Avenant No.1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</dc:title>
  <dc:creator>Roland Garoby</dc:creator>
  <cp:lastModifiedBy>vparma</cp:lastModifiedBy>
  <cp:revision>154</cp:revision>
  <dcterms:created xsi:type="dcterms:W3CDTF">2008-12-04T09:30:02Z</dcterms:created>
  <dcterms:modified xsi:type="dcterms:W3CDTF">2010-11-24T23:22:06Z</dcterms:modified>
</cp:coreProperties>
</file>