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17" r:id="rId3"/>
    <p:sldId id="314" r:id="rId4"/>
    <p:sldId id="315" r:id="rId5"/>
    <p:sldId id="308" r:id="rId6"/>
    <p:sldId id="309" r:id="rId7"/>
    <p:sldId id="311" r:id="rId8"/>
    <p:sldId id="288" r:id="rId9"/>
    <p:sldId id="312" r:id="rId10"/>
    <p:sldId id="31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  <a:srgbClr val="F6C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86"/>
  </p:normalViewPr>
  <p:slideViewPr>
    <p:cSldViewPr snapToObjects="1">
      <p:cViewPr varScale="1">
        <p:scale>
          <a:sx n="110" d="100"/>
          <a:sy n="110" d="100"/>
        </p:scale>
        <p:origin x="47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B82240-B686-4412-82C0-FBE11B366148}" type="doc">
      <dgm:prSet loTypeId="urn:microsoft.com/office/officeart/2005/8/layout/pList2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F7412A85-72EE-4106-B5BF-F2A03BB5859D}">
      <dgm:prSet phldrT="[Text]"/>
      <dgm:spPr/>
      <dgm:t>
        <a:bodyPr/>
        <a:lstStyle/>
        <a:p>
          <a:endParaRPr lang="en-GB" dirty="0"/>
        </a:p>
        <a:p>
          <a:endParaRPr lang="en-GB" dirty="0"/>
        </a:p>
        <a:p>
          <a:r>
            <a:rPr lang="en-GB" dirty="0"/>
            <a:t>Maintenance of high voltage substations (400KV &amp; 66KV)</a:t>
          </a:r>
        </a:p>
        <a:p>
          <a:endParaRPr lang="fr-FR" dirty="0"/>
        </a:p>
      </dgm:t>
    </dgm:pt>
    <dgm:pt modelId="{F8D80933-F353-434D-87FF-F554DFE8B211}" type="parTrans" cxnId="{2D90D01F-3347-42BC-BEB3-01574C949973}">
      <dgm:prSet/>
      <dgm:spPr/>
      <dgm:t>
        <a:bodyPr/>
        <a:lstStyle/>
        <a:p>
          <a:endParaRPr lang="fr-FR"/>
        </a:p>
      </dgm:t>
    </dgm:pt>
    <dgm:pt modelId="{E4343DD3-6EBE-49E7-8109-568D8206A99E}" type="sibTrans" cxnId="{2D90D01F-3347-42BC-BEB3-01574C949973}">
      <dgm:prSet/>
      <dgm:spPr/>
      <dgm:t>
        <a:bodyPr/>
        <a:lstStyle/>
        <a:p>
          <a:endParaRPr lang="fr-FR"/>
        </a:p>
      </dgm:t>
    </dgm:pt>
    <dgm:pt modelId="{FF71FB27-F9EC-4D67-8EA8-6B0AE5FCFE98}">
      <dgm:prSet phldrT="[Text]"/>
      <dgm:spPr/>
      <dgm:t>
        <a:bodyPr/>
        <a:lstStyle/>
        <a:p>
          <a:endParaRPr lang="fr-FR" dirty="0"/>
        </a:p>
        <a:p>
          <a:endParaRPr lang="fr-FR" dirty="0"/>
        </a:p>
        <a:p>
          <a:r>
            <a:rPr lang="fr-FR" dirty="0"/>
            <a:t>Maintenance of 20KV, 18KV &amp; 3.3KV installations</a:t>
          </a:r>
        </a:p>
      </dgm:t>
    </dgm:pt>
    <dgm:pt modelId="{9D8B965C-AADB-4F7C-97B3-DC2166716C40}" type="parTrans" cxnId="{26017F43-E51C-4BE4-8A41-5997473391AD}">
      <dgm:prSet/>
      <dgm:spPr/>
      <dgm:t>
        <a:bodyPr/>
        <a:lstStyle/>
        <a:p>
          <a:endParaRPr lang="fr-FR"/>
        </a:p>
      </dgm:t>
    </dgm:pt>
    <dgm:pt modelId="{056A7E94-2F4F-4202-840F-42FA141D5CBF}" type="sibTrans" cxnId="{26017F43-E51C-4BE4-8A41-5997473391AD}">
      <dgm:prSet/>
      <dgm:spPr/>
      <dgm:t>
        <a:bodyPr/>
        <a:lstStyle/>
        <a:p>
          <a:endParaRPr lang="fr-FR"/>
        </a:p>
      </dgm:t>
    </dgm:pt>
    <dgm:pt modelId="{BF1CA9AB-83A3-4019-9289-E146BEA73BA7}">
      <dgm:prSet phldrT="[Text]"/>
      <dgm:spPr/>
      <dgm:t>
        <a:bodyPr/>
        <a:lstStyle/>
        <a:p>
          <a:endParaRPr lang="fr-FR" dirty="0"/>
        </a:p>
        <a:p>
          <a:endParaRPr lang="fr-FR" dirty="0"/>
        </a:p>
        <a:p>
          <a:r>
            <a:rPr lang="fr-FR" dirty="0"/>
            <a:t>Transformer maintenance</a:t>
          </a:r>
        </a:p>
        <a:p>
          <a:endParaRPr lang="fr-FR" dirty="0"/>
        </a:p>
      </dgm:t>
    </dgm:pt>
    <dgm:pt modelId="{5CEEB7F9-697A-4147-A728-5A51BEB4E1AA}" type="parTrans" cxnId="{FE7BA1AC-EDDF-4855-AD53-6CFEA8625746}">
      <dgm:prSet/>
      <dgm:spPr/>
      <dgm:t>
        <a:bodyPr/>
        <a:lstStyle/>
        <a:p>
          <a:endParaRPr lang="fr-FR"/>
        </a:p>
      </dgm:t>
    </dgm:pt>
    <dgm:pt modelId="{35860F16-B8DE-447A-9C41-C178B6FD5E20}" type="sibTrans" cxnId="{FE7BA1AC-EDDF-4855-AD53-6CFEA8625746}">
      <dgm:prSet/>
      <dgm:spPr/>
      <dgm:t>
        <a:bodyPr/>
        <a:lstStyle/>
        <a:p>
          <a:endParaRPr lang="fr-FR"/>
        </a:p>
      </dgm:t>
    </dgm:pt>
    <dgm:pt modelId="{DB4B3E37-9AC0-4CE4-A49B-4E14E236743B}">
      <dgm:prSet/>
      <dgm:spPr/>
      <dgm:t>
        <a:bodyPr/>
        <a:lstStyle/>
        <a:p>
          <a:endParaRPr lang="fr-FR" dirty="0"/>
        </a:p>
        <a:p>
          <a:endParaRPr lang="fr-FR" dirty="0"/>
        </a:p>
        <a:p>
          <a:r>
            <a:rPr lang="fr-FR" dirty="0"/>
            <a:t>Maintenance of </a:t>
          </a:r>
          <a:r>
            <a:rPr lang="fr-FR" dirty="0">
              <a:latin typeface="Times New Roman" panose="02020603050405020304" pitchFamily="18" charset="0"/>
              <a:cs typeface="Times New Roman" panose="02020603050405020304" pitchFamily="18" charset="0"/>
            </a:rPr>
            <a:t>~ </a:t>
          </a:r>
          <a:r>
            <a:rPr lang="fr-FR" dirty="0"/>
            <a:t>60 Low Voltage </a:t>
          </a:r>
          <a:r>
            <a:rPr lang="fr-FR" dirty="0" err="1"/>
            <a:t>switchboards</a:t>
          </a:r>
          <a:endParaRPr lang="fr-FR" dirty="0"/>
        </a:p>
      </dgm:t>
    </dgm:pt>
    <dgm:pt modelId="{73EFC3AF-079A-4A8A-8F40-83606AE741E0}" type="parTrans" cxnId="{D865B6CD-BEAF-4E7F-A41F-BFFB3A5655FA}">
      <dgm:prSet/>
      <dgm:spPr/>
      <dgm:t>
        <a:bodyPr/>
        <a:lstStyle/>
        <a:p>
          <a:endParaRPr lang="fr-FR"/>
        </a:p>
      </dgm:t>
    </dgm:pt>
    <dgm:pt modelId="{C21190D5-44DE-4ABA-99FD-D6550DCB0A13}" type="sibTrans" cxnId="{D865B6CD-BEAF-4E7F-A41F-BFFB3A5655FA}">
      <dgm:prSet/>
      <dgm:spPr/>
      <dgm:t>
        <a:bodyPr/>
        <a:lstStyle/>
        <a:p>
          <a:endParaRPr lang="fr-FR"/>
        </a:p>
      </dgm:t>
    </dgm:pt>
    <dgm:pt modelId="{7BF41849-4BC2-414C-8F68-39A216F14828}">
      <dgm:prSet custT="1"/>
      <dgm:spPr/>
      <dgm:t>
        <a:bodyPr/>
        <a:lstStyle/>
        <a:p>
          <a:endParaRPr lang="fr-FR" sz="1500" dirty="0"/>
        </a:p>
        <a:p>
          <a:endParaRPr lang="fr-FR" sz="1500" dirty="0"/>
        </a:p>
        <a:p>
          <a:r>
            <a:rPr lang="fr-FR" sz="1500" dirty="0"/>
            <a:t>Maintenance of </a:t>
          </a:r>
          <a:r>
            <a:rPr lang="fr-FR" sz="1500" b="0" dirty="0"/>
            <a:t>260</a:t>
          </a:r>
          <a:r>
            <a:rPr lang="fr-FR" sz="1500" b="1" dirty="0"/>
            <a:t>            </a:t>
          </a:r>
          <a:r>
            <a:rPr lang="fr-FR" sz="1500" dirty="0"/>
            <a:t> 48V </a:t>
          </a:r>
          <a:r>
            <a:rPr lang="fr-FR" sz="1500" dirty="0" err="1"/>
            <a:t>chargers</a:t>
          </a:r>
          <a:endParaRPr lang="fr-FR" sz="1500" dirty="0"/>
        </a:p>
        <a:p>
          <a:r>
            <a:rPr lang="fr-FR" sz="1000" b="0" i="0" dirty="0" err="1">
              <a:solidFill>
                <a:srgbClr val="303030"/>
              </a:solidFill>
            </a:rPr>
            <a:t>Ongoing</a:t>
          </a:r>
          <a:r>
            <a:rPr lang="fr-FR" sz="1000" b="0" i="0" dirty="0">
              <a:solidFill>
                <a:srgbClr val="303030"/>
              </a:solidFill>
            </a:rPr>
            <a:t> planning </a:t>
          </a:r>
          <a:r>
            <a:rPr lang="fr-FR" sz="1000" b="0" i="0" dirty="0" err="1">
              <a:solidFill>
                <a:srgbClr val="303030"/>
              </a:solidFill>
            </a:rPr>
            <a:t>with</a:t>
          </a:r>
          <a:r>
            <a:rPr lang="fr-FR" sz="1000" b="0" i="0" dirty="0">
              <a:solidFill>
                <a:srgbClr val="303030"/>
              </a:solidFill>
            </a:rPr>
            <a:t> EN-ACE</a:t>
          </a:r>
          <a:endParaRPr lang="fr-FR" sz="1000" dirty="0">
            <a:solidFill>
              <a:srgbClr val="303030"/>
            </a:solidFill>
          </a:endParaRPr>
        </a:p>
      </dgm:t>
    </dgm:pt>
    <dgm:pt modelId="{FCFAD70E-DCBA-4430-BF50-5F48841BDF75}" type="parTrans" cxnId="{2186D8BD-CC95-4859-B9C1-16AB49DA928D}">
      <dgm:prSet/>
      <dgm:spPr/>
      <dgm:t>
        <a:bodyPr/>
        <a:lstStyle/>
        <a:p>
          <a:endParaRPr lang="fr-FR"/>
        </a:p>
      </dgm:t>
    </dgm:pt>
    <dgm:pt modelId="{6BD374CA-F3A4-49BF-8F32-4025AE9AED33}" type="sibTrans" cxnId="{2186D8BD-CC95-4859-B9C1-16AB49DA928D}">
      <dgm:prSet/>
      <dgm:spPr/>
      <dgm:t>
        <a:bodyPr/>
        <a:lstStyle/>
        <a:p>
          <a:endParaRPr lang="fr-FR"/>
        </a:p>
      </dgm:t>
    </dgm:pt>
    <dgm:pt modelId="{5393B67E-B4D7-4CE8-80B1-4A475A31B27F}">
      <dgm:prSet custT="1"/>
      <dgm:spPr/>
      <dgm:t>
        <a:bodyPr/>
        <a:lstStyle/>
        <a:p>
          <a:endParaRPr lang="fr-FR" sz="1500" dirty="0"/>
        </a:p>
        <a:p>
          <a:endParaRPr lang="fr-FR" sz="1500" dirty="0"/>
        </a:p>
        <a:p>
          <a:r>
            <a:rPr lang="fr-FR" sz="1500" dirty="0"/>
            <a:t>Maintenance of 310 UPS (</a:t>
          </a:r>
          <a:r>
            <a:rPr lang="fr-FR" sz="1500" dirty="0" err="1"/>
            <a:t>Uninterruptible</a:t>
          </a:r>
          <a:r>
            <a:rPr lang="fr-FR" sz="1500" dirty="0"/>
            <a:t> Power Supplies) </a:t>
          </a:r>
        </a:p>
        <a:p>
          <a:r>
            <a:rPr lang="fr-FR" sz="1000" b="0" i="0" dirty="0" err="1">
              <a:solidFill>
                <a:srgbClr val="303030"/>
              </a:solidFill>
            </a:rPr>
            <a:t>Ongoing</a:t>
          </a:r>
          <a:r>
            <a:rPr lang="fr-FR" sz="1000" b="0" i="0" dirty="0">
              <a:solidFill>
                <a:srgbClr val="303030"/>
              </a:solidFill>
            </a:rPr>
            <a:t> planning </a:t>
          </a:r>
          <a:r>
            <a:rPr lang="fr-FR" sz="1000" b="0" i="0" dirty="0" err="1">
              <a:solidFill>
                <a:srgbClr val="303030"/>
              </a:solidFill>
            </a:rPr>
            <a:t>with</a:t>
          </a:r>
          <a:r>
            <a:rPr lang="fr-FR" sz="1000" b="0" i="0" dirty="0">
              <a:solidFill>
                <a:srgbClr val="303030"/>
              </a:solidFill>
            </a:rPr>
            <a:t> EN-ACE</a:t>
          </a:r>
          <a:endParaRPr lang="fr-FR" sz="1000" dirty="0">
            <a:solidFill>
              <a:srgbClr val="303030"/>
            </a:solidFill>
          </a:endParaRPr>
        </a:p>
      </dgm:t>
    </dgm:pt>
    <dgm:pt modelId="{A3296B64-8EF2-4DB8-8981-7518E97FAF5B}" type="parTrans" cxnId="{C604FAE5-74FE-468D-846B-55BD10CEA411}">
      <dgm:prSet/>
      <dgm:spPr/>
      <dgm:t>
        <a:bodyPr/>
        <a:lstStyle/>
        <a:p>
          <a:endParaRPr lang="fr-FR"/>
        </a:p>
      </dgm:t>
    </dgm:pt>
    <dgm:pt modelId="{A7A23E8F-7CAF-4BF5-B5FA-AB31CA459C95}" type="sibTrans" cxnId="{C604FAE5-74FE-468D-846B-55BD10CEA411}">
      <dgm:prSet/>
      <dgm:spPr/>
      <dgm:t>
        <a:bodyPr/>
        <a:lstStyle/>
        <a:p>
          <a:endParaRPr lang="fr-FR"/>
        </a:p>
      </dgm:t>
    </dgm:pt>
    <dgm:pt modelId="{B915AE2B-FBC1-4E17-ABA1-18ED80FD45BE}" type="pres">
      <dgm:prSet presAssocID="{0EB82240-B686-4412-82C0-FBE11B366148}" presName="Name0" presStyleCnt="0">
        <dgm:presLayoutVars>
          <dgm:dir/>
          <dgm:resizeHandles val="exact"/>
        </dgm:presLayoutVars>
      </dgm:prSet>
      <dgm:spPr/>
    </dgm:pt>
    <dgm:pt modelId="{6F1B8C57-E484-447E-9280-BD4E57A34E7C}" type="pres">
      <dgm:prSet presAssocID="{0EB82240-B686-4412-82C0-FBE11B366148}" presName="bkgdShp" presStyleLbl="alignAccFollowNode1" presStyleIdx="0" presStyleCnt="1"/>
      <dgm:spPr/>
    </dgm:pt>
    <dgm:pt modelId="{5EE7B603-0EE5-46A6-BF7B-5600AE21E9E5}" type="pres">
      <dgm:prSet presAssocID="{0EB82240-B686-4412-82C0-FBE11B366148}" presName="linComp" presStyleCnt="0"/>
      <dgm:spPr/>
    </dgm:pt>
    <dgm:pt modelId="{4C4E89F9-3B2C-406E-8504-C310156059D8}" type="pres">
      <dgm:prSet presAssocID="{F7412A85-72EE-4106-B5BF-F2A03BB5859D}" presName="compNode" presStyleCnt="0"/>
      <dgm:spPr/>
    </dgm:pt>
    <dgm:pt modelId="{11ECAE43-F8C9-4551-BCC9-47BAC68F8222}" type="pres">
      <dgm:prSet presAssocID="{F7412A85-72EE-4106-B5BF-F2A03BB5859D}" presName="node" presStyleLbl="node1" presStyleIdx="0" presStyleCnt="6">
        <dgm:presLayoutVars>
          <dgm:bulletEnabled val="1"/>
        </dgm:presLayoutVars>
      </dgm:prSet>
      <dgm:spPr/>
    </dgm:pt>
    <dgm:pt modelId="{BB822D1F-E348-4AF8-B90B-0C849D5680B1}" type="pres">
      <dgm:prSet presAssocID="{F7412A85-72EE-4106-B5BF-F2A03BB5859D}" presName="invisiNode" presStyleLbl="node1" presStyleIdx="0" presStyleCnt="6"/>
      <dgm:spPr/>
    </dgm:pt>
    <dgm:pt modelId="{72EB67D0-2DED-46D5-9F95-CF0B011F8EE9}" type="pres">
      <dgm:prSet presAssocID="{F7412A85-72EE-4106-B5BF-F2A03BB5859D}" presName="imagNode" presStyleLbl="fgImgPlace1" presStyleIdx="0" presStyleCnt="6"/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387EF805-A06C-4A93-BDAB-ECA319D6E7B6}" type="pres">
      <dgm:prSet presAssocID="{E4343DD3-6EBE-49E7-8109-568D8206A99E}" presName="sibTrans" presStyleLbl="sibTrans2D1" presStyleIdx="0" presStyleCnt="0"/>
      <dgm:spPr/>
    </dgm:pt>
    <dgm:pt modelId="{3307E447-A7F8-4D64-987B-8A4BF9B70383}" type="pres">
      <dgm:prSet presAssocID="{FF71FB27-F9EC-4D67-8EA8-6B0AE5FCFE98}" presName="compNode" presStyleCnt="0"/>
      <dgm:spPr/>
    </dgm:pt>
    <dgm:pt modelId="{99894155-55DD-4AE7-B3E5-1C031D9AB79A}" type="pres">
      <dgm:prSet presAssocID="{FF71FB27-F9EC-4D67-8EA8-6B0AE5FCFE98}" presName="node" presStyleLbl="node1" presStyleIdx="1" presStyleCnt="6">
        <dgm:presLayoutVars>
          <dgm:bulletEnabled val="1"/>
        </dgm:presLayoutVars>
      </dgm:prSet>
      <dgm:spPr/>
    </dgm:pt>
    <dgm:pt modelId="{9AB24766-75B8-4716-9C3A-ACED4F7F8C77}" type="pres">
      <dgm:prSet presAssocID="{FF71FB27-F9EC-4D67-8EA8-6B0AE5FCFE98}" presName="invisiNode" presStyleLbl="node1" presStyleIdx="1" presStyleCnt="6"/>
      <dgm:spPr/>
    </dgm:pt>
    <dgm:pt modelId="{9ADCC2F5-99F3-4B52-9FFC-AEB49018794B}" type="pres">
      <dgm:prSet presAssocID="{FF71FB27-F9EC-4D67-8EA8-6B0AE5FCFE98}" presName="imagNode" presStyleLbl="fgImgPlace1" presStyleIdx="1" presStyleCnt="6"/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17465CE9-264A-4E82-8F66-2C6ED03C2FF2}" type="pres">
      <dgm:prSet presAssocID="{056A7E94-2F4F-4202-840F-42FA141D5CBF}" presName="sibTrans" presStyleLbl="sibTrans2D1" presStyleIdx="0" presStyleCnt="0"/>
      <dgm:spPr/>
    </dgm:pt>
    <dgm:pt modelId="{F7F01DBC-3A6C-43F8-B52F-60F1EEFA1282}" type="pres">
      <dgm:prSet presAssocID="{BF1CA9AB-83A3-4019-9289-E146BEA73BA7}" presName="compNode" presStyleCnt="0"/>
      <dgm:spPr/>
    </dgm:pt>
    <dgm:pt modelId="{949E7CC8-24F5-43B9-AB99-D69770A70EDD}" type="pres">
      <dgm:prSet presAssocID="{BF1CA9AB-83A3-4019-9289-E146BEA73BA7}" presName="node" presStyleLbl="node1" presStyleIdx="2" presStyleCnt="6">
        <dgm:presLayoutVars>
          <dgm:bulletEnabled val="1"/>
        </dgm:presLayoutVars>
      </dgm:prSet>
      <dgm:spPr/>
    </dgm:pt>
    <dgm:pt modelId="{FE8A665A-3F0F-4BE2-A449-AC297350FEFC}" type="pres">
      <dgm:prSet presAssocID="{BF1CA9AB-83A3-4019-9289-E146BEA73BA7}" presName="invisiNode" presStyleLbl="node1" presStyleIdx="2" presStyleCnt="6"/>
      <dgm:spPr/>
    </dgm:pt>
    <dgm:pt modelId="{E342CFC5-F9D1-4FC2-9DD3-103C2F179B5D}" type="pres">
      <dgm:prSet presAssocID="{BF1CA9AB-83A3-4019-9289-E146BEA73BA7}" presName="imagNode" presStyleLbl="fgImgPlace1" presStyleIdx="2" presStyleCnt="6"/>
      <dgm:spPr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</dgm:spPr>
    </dgm:pt>
    <dgm:pt modelId="{C542ED33-0738-4B80-BE12-4773CEF55448}" type="pres">
      <dgm:prSet presAssocID="{35860F16-B8DE-447A-9C41-C178B6FD5E20}" presName="sibTrans" presStyleLbl="sibTrans2D1" presStyleIdx="0" presStyleCnt="0"/>
      <dgm:spPr/>
    </dgm:pt>
    <dgm:pt modelId="{1F9D19A4-AE7B-46AC-8F49-C9D9B9A1A52A}" type="pres">
      <dgm:prSet presAssocID="{DB4B3E37-9AC0-4CE4-A49B-4E14E236743B}" presName="compNode" presStyleCnt="0"/>
      <dgm:spPr/>
    </dgm:pt>
    <dgm:pt modelId="{93CCF024-B638-4FD8-BCFD-4D56F94A9AB5}" type="pres">
      <dgm:prSet presAssocID="{DB4B3E37-9AC0-4CE4-A49B-4E14E236743B}" presName="node" presStyleLbl="node1" presStyleIdx="3" presStyleCnt="6">
        <dgm:presLayoutVars>
          <dgm:bulletEnabled val="1"/>
        </dgm:presLayoutVars>
      </dgm:prSet>
      <dgm:spPr/>
    </dgm:pt>
    <dgm:pt modelId="{78019891-3865-4390-84C4-9EDACB9A11C5}" type="pres">
      <dgm:prSet presAssocID="{DB4B3E37-9AC0-4CE4-A49B-4E14E236743B}" presName="invisiNode" presStyleLbl="node1" presStyleIdx="3" presStyleCnt="6"/>
      <dgm:spPr/>
    </dgm:pt>
    <dgm:pt modelId="{352471AF-2461-47C8-B720-60C17A7F46E0}" type="pres">
      <dgm:prSet presAssocID="{DB4B3E37-9AC0-4CE4-A49B-4E14E236743B}" presName="imagNode" presStyleLbl="fgImgPlace1" presStyleIdx="3" presStyleCnt="6"/>
      <dgm:spPr>
        <a:blipFill rotWithShape="1">
          <a:blip xmlns:r="http://schemas.openxmlformats.org/officeDocument/2006/relationships" r:embed="rId4"/>
          <a:srcRect/>
          <a:stretch>
            <a:fillRect l="-1000" r="-1000"/>
          </a:stretch>
        </a:blipFill>
      </dgm:spPr>
    </dgm:pt>
    <dgm:pt modelId="{A45468A6-E11D-4EB5-9385-43AB76FB2B39}" type="pres">
      <dgm:prSet presAssocID="{C21190D5-44DE-4ABA-99FD-D6550DCB0A13}" presName="sibTrans" presStyleLbl="sibTrans2D1" presStyleIdx="0" presStyleCnt="0"/>
      <dgm:spPr/>
    </dgm:pt>
    <dgm:pt modelId="{634F09EF-12A6-4C1B-9F05-E52F567758EB}" type="pres">
      <dgm:prSet presAssocID="{5393B67E-B4D7-4CE8-80B1-4A475A31B27F}" presName="compNode" presStyleCnt="0"/>
      <dgm:spPr/>
    </dgm:pt>
    <dgm:pt modelId="{EA2BCAC9-F1A3-4F87-B3FC-345A1A22F6DD}" type="pres">
      <dgm:prSet presAssocID="{5393B67E-B4D7-4CE8-80B1-4A475A31B27F}" presName="node" presStyleLbl="node1" presStyleIdx="4" presStyleCnt="6">
        <dgm:presLayoutVars>
          <dgm:bulletEnabled val="1"/>
        </dgm:presLayoutVars>
      </dgm:prSet>
      <dgm:spPr/>
    </dgm:pt>
    <dgm:pt modelId="{23829CBF-6789-4BD5-A3DE-05A22D94DC6B}" type="pres">
      <dgm:prSet presAssocID="{5393B67E-B4D7-4CE8-80B1-4A475A31B27F}" presName="invisiNode" presStyleLbl="node1" presStyleIdx="4" presStyleCnt="6"/>
      <dgm:spPr/>
    </dgm:pt>
    <dgm:pt modelId="{391FD1B0-7DCD-42B1-B043-FE477A4CBBF7}" type="pres">
      <dgm:prSet presAssocID="{5393B67E-B4D7-4CE8-80B1-4A475A31B27F}" presName="imagNode" presStyleLbl="fgImgPlace1" presStyleIdx="4" presStyleCnt="6" custAng="5400000"/>
      <dgm:spPr>
        <a:blipFill rotWithShape="1">
          <a:blip xmlns:r="http://schemas.openxmlformats.org/officeDocument/2006/relationships" r:embed="rId5"/>
          <a:srcRect/>
          <a:stretch>
            <a:fillRect l="-12000" r="-12000"/>
          </a:stretch>
        </a:blipFill>
      </dgm:spPr>
    </dgm:pt>
    <dgm:pt modelId="{EF88AA35-74E4-4E2F-BE84-1E06A5DC829D}" type="pres">
      <dgm:prSet presAssocID="{A7A23E8F-7CAF-4BF5-B5FA-AB31CA459C95}" presName="sibTrans" presStyleLbl="sibTrans2D1" presStyleIdx="0" presStyleCnt="0"/>
      <dgm:spPr/>
    </dgm:pt>
    <dgm:pt modelId="{DCC057AB-261A-42ED-9BDB-1F03B6A4FA3C}" type="pres">
      <dgm:prSet presAssocID="{7BF41849-4BC2-414C-8F68-39A216F14828}" presName="compNode" presStyleCnt="0"/>
      <dgm:spPr/>
    </dgm:pt>
    <dgm:pt modelId="{C7C6EDF4-70E7-470B-82B2-3E28C4220D08}" type="pres">
      <dgm:prSet presAssocID="{7BF41849-4BC2-414C-8F68-39A216F14828}" presName="node" presStyleLbl="node1" presStyleIdx="5" presStyleCnt="6">
        <dgm:presLayoutVars>
          <dgm:bulletEnabled val="1"/>
        </dgm:presLayoutVars>
      </dgm:prSet>
      <dgm:spPr/>
    </dgm:pt>
    <dgm:pt modelId="{C7F55D46-5A3A-4A03-9C7B-654FC1776E69}" type="pres">
      <dgm:prSet presAssocID="{7BF41849-4BC2-414C-8F68-39A216F14828}" presName="invisiNode" presStyleLbl="node1" presStyleIdx="5" presStyleCnt="6"/>
      <dgm:spPr/>
    </dgm:pt>
    <dgm:pt modelId="{4680EE33-36A8-4FB0-8928-53F943203E93}" type="pres">
      <dgm:prSet presAssocID="{7BF41849-4BC2-414C-8F68-39A216F14828}" presName="imagNode" presStyleLbl="fgImgPlace1" presStyleIdx="5" presStyleCnt="6" custAng="0"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</dgm:pt>
  </dgm:ptLst>
  <dgm:cxnLst>
    <dgm:cxn modelId="{31903511-CD1F-4AE1-B1D5-ADFFD013B84B}" type="presOf" srcId="{35860F16-B8DE-447A-9C41-C178B6FD5E20}" destId="{C542ED33-0738-4B80-BE12-4773CEF55448}" srcOrd="0" destOrd="0" presId="urn:microsoft.com/office/officeart/2005/8/layout/pList2"/>
    <dgm:cxn modelId="{79D0A41C-FD82-42A3-9F44-89DE4484DB44}" type="presOf" srcId="{E4343DD3-6EBE-49E7-8109-568D8206A99E}" destId="{387EF805-A06C-4A93-BDAB-ECA319D6E7B6}" srcOrd="0" destOrd="0" presId="urn:microsoft.com/office/officeart/2005/8/layout/pList2"/>
    <dgm:cxn modelId="{2D90D01F-3347-42BC-BEB3-01574C949973}" srcId="{0EB82240-B686-4412-82C0-FBE11B366148}" destId="{F7412A85-72EE-4106-B5BF-F2A03BB5859D}" srcOrd="0" destOrd="0" parTransId="{F8D80933-F353-434D-87FF-F554DFE8B211}" sibTransId="{E4343DD3-6EBE-49E7-8109-568D8206A99E}"/>
    <dgm:cxn modelId="{26017F43-E51C-4BE4-8A41-5997473391AD}" srcId="{0EB82240-B686-4412-82C0-FBE11B366148}" destId="{FF71FB27-F9EC-4D67-8EA8-6B0AE5FCFE98}" srcOrd="1" destOrd="0" parTransId="{9D8B965C-AADB-4F7C-97B3-DC2166716C40}" sibTransId="{056A7E94-2F4F-4202-840F-42FA141D5CBF}"/>
    <dgm:cxn modelId="{B1CC0A77-DB72-49A9-8098-C7E31637F910}" type="presOf" srcId="{DB4B3E37-9AC0-4CE4-A49B-4E14E236743B}" destId="{93CCF024-B638-4FD8-BCFD-4D56F94A9AB5}" srcOrd="0" destOrd="0" presId="urn:microsoft.com/office/officeart/2005/8/layout/pList2"/>
    <dgm:cxn modelId="{64D6ED87-5907-40CB-8CF8-52994EDCAD9D}" type="presOf" srcId="{A7A23E8F-7CAF-4BF5-B5FA-AB31CA459C95}" destId="{EF88AA35-74E4-4E2F-BE84-1E06A5DC829D}" srcOrd="0" destOrd="0" presId="urn:microsoft.com/office/officeart/2005/8/layout/pList2"/>
    <dgm:cxn modelId="{01E4DAA5-B6B7-43FF-93A6-20404AC0283E}" type="presOf" srcId="{056A7E94-2F4F-4202-840F-42FA141D5CBF}" destId="{17465CE9-264A-4E82-8F66-2C6ED03C2FF2}" srcOrd="0" destOrd="0" presId="urn:microsoft.com/office/officeart/2005/8/layout/pList2"/>
    <dgm:cxn modelId="{FE7BA1AC-EDDF-4855-AD53-6CFEA8625746}" srcId="{0EB82240-B686-4412-82C0-FBE11B366148}" destId="{BF1CA9AB-83A3-4019-9289-E146BEA73BA7}" srcOrd="2" destOrd="0" parTransId="{5CEEB7F9-697A-4147-A728-5A51BEB4E1AA}" sibTransId="{35860F16-B8DE-447A-9C41-C178B6FD5E20}"/>
    <dgm:cxn modelId="{9F99E3B0-C378-4B5C-879E-77EC24F4FAD9}" type="presOf" srcId="{C21190D5-44DE-4ABA-99FD-D6550DCB0A13}" destId="{A45468A6-E11D-4EB5-9385-43AB76FB2B39}" srcOrd="0" destOrd="0" presId="urn:microsoft.com/office/officeart/2005/8/layout/pList2"/>
    <dgm:cxn modelId="{A66395B6-A73D-4AE3-9E82-77E7CCE14853}" type="presOf" srcId="{5393B67E-B4D7-4CE8-80B1-4A475A31B27F}" destId="{EA2BCAC9-F1A3-4F87-B3FC-345A1A22F6DD}" srcOrd="0" destOrd="0" presId="urn:microsoft.com/office/officeart/2005/8/layout/pList2"/>
    <dgm:cxn modelId="{11CFEAB6-1979-4B45-90A2-0C9C6330955E}" type="presOf" srcId="{BF1CA9AB-83A3-4019-9289-E146BEA73BA7}" destId="{949E7CC8-24F5-43B9-AB99-D69770A70EDD}" srcOrd="0" destOrd="0" presId="urn:microsoft.com/office/officeart/2005/8/layout/pList2"/>
    <dgm:cxn modelId="{2186D8BD-CC95-4859-B9C1-16AB49DA928D}" srcId="{0EB82240-B686-4412-82C0-FBE11B366148}" destId="{7BF41849-4BC2-414C-8F68-39A216F14828}" srcOrd="5" destOrd="0" parTransId="{FCFAD70E-DCBA-4430-BF50-5F48841BDF75}" sibTransId="{6BD374CA-F3A4-49BF-8F32-4025AE9AED33}"/>
    <dgm:cxn modelId="{D5DBA2C6-92F6-46DF-A97E-C07E4848B1B2}" type="presOf" srcId="{FF71FB27-F9EC-4D67-8EA8-6B0AE5FCFE98}" destId="{99894155-55DD-4AE7-B3E5-1C031D9AB79A}" srcOrd="0" destOrd="0" presId="urn:microsoft.com/office/officeart/2005/8/layout/pList2"/>
    <dgm:cxn modelId="{D865B6CD-BEAF-4E7F-A41F-BFFB3A5655FA}" srcId="{0EB82240-B686-4412-82C0-FBE11B366148}" destId="{DB4B3E37-9AC0-4CE4-A49B-4E14E236743B}" srcOrd="3" destOrd="0" parTransId="{73EFC3AF-079A-4A8A-8F40-83606AE741E0}" sibTransId="{C21190D5-44DE-4ABA-99FD-D6550DCB0A13}"/>
    <dgm:cxn modelId="{C25842DF-3FA9-41A9-B01B-266D74F97EB2}" type="presOf" srcId="{F7412A85-72EE-4106-B5BF-F2A03BB5859D}" destId="{11ECAE43-F8C9-4551-BCC9-47BAC68F8222}" srcOrd="0" destOrd="0" presId="urn:microsoft.com/office/officeart/2005/8/layout/pList2"/>
    <dgm:cxn modelId="{D1755AE3-C6A1-4319-9878-7B94BA97F24E}" type="presOf" srcId="{7BF41849-4BC2-414C-8F68-39A216F14828}" destId="{C7C6EDF4-70E7-470B-82B2-3E28C4220D08}" srcOrd="0" destOrd="0" presId="urn:microsoft.com/office/officeart/2005/8/layout/pList2"/>
    <dgm:cxn modelId="{C604FAE5-74FE-468D-846B-55BD10CEA411}" srcId="{0EB82240-B686-4412-82C0-FBE11B366148}" destId="{5393B67E-B4D7-4CE8-80B1-4A475A31B27F}" srcOrd="4" destOrd="0" parTransId="{A3296B64-8EF2-4DB8-8981-7518E97FAF5B}" sibTransId="{A7A23E8F-7CAF-4BF5-B5FA-AB31CA459C95}"/>
    <dgm:cxn modelId="{A28DDAF4-DC37-4401-B910-84B1C0FFEC16}" type="presOf" srcId="{0EB82240-B686-4412-82C0-FBE11B366148}" destId="{B915AE2B-FBC1-4E17-ABA1-18ED80FD45BE}" srcOrd="0" destOrd="0" presId="urn:microsoft.com/office/officeart/2005/8/layout/pList2"/>
    <dgm:cxn modelId="{F8711B05-8CC4-48FC-B50E-9F2A73FA10B4}" type="presParOf" srcId="{B915AE2B-FBC1-4E17-ABA1-18ED80FD45BE}" destId="{6F1B8C57-E484-447E-9280-BD4E57A34E7C}" srcOrd="0" destOrd="0" presId="urn:microsoft.com/office/officeart/2005/8/layout/pList2"/>
    <dgm:cxn modelId="{BC957F25-83FE-41CA-9E83-FD5749170F63}" type="presParOf" srcId="{B915AE2B-FBC1-4E17-ABA1-18ED80FD45BE}" destId="{5EE7B603-0EE5-46A6-BF7B-5600AE21E9E5}" srcOrd="1" destOrd="0" presId="urn:microsoft.com/office/officeart/2005/8/layout/pList2"/>
    <dgm:cxn modelId="{458A2201-C501-4B1C-97B5-A702B31C98B1}" type="presParOf" srcId="{5EE7B603-0EE5-46A6-BF7B-5600AE21E9E5}" destId="{4C4E89F9-3B2C-406E-8504-C310156059D8}" srcOrd="0" destOrd="0" presId="urn:microsoft.com/office/officeart/2005/8/layout/pList2"/>
    <dgm:cxn modelId="{3A8FFC43-8013-4CBA-8451-89DA749B4520}" type="presParOf" srcId="{4C4E89F9-3B2C-406E-8504-C310156059D8}" destId="{11ECAE43-F8C9-4551-BCC9-47BAC68F8222}" srcOrd="0" destOrd="0" presId="urn:microsoft.com/office/officeart/2005/8/layout/pList2"/>
    <dgm:cxn modelId="{AB4E5DAA-9E2C-4353-8950-41C376699644}" type="presParOf" srcId="{4C4E89F9-3B2C-406E-8504-C310156059D8}" destId="{BB822D1F-E348-4AF8-B90B-0C849D5680B1}" srcOrd="1" destOrd="0" presId="urn:microsoft.com/office/officeart/2005/8/layout/pList2"/>
    <dgm:cxn modelId="{2D5F66DA-6A85-48DF-AD2B-BE23581BE890}" type="presParOf" srcId="{4C4E89F9-3B2C-406E-8504-C310156059D8}" destId="{72EB67D0-2DED-46D5-9F95-CF0B011F8EE9}" srcOrd="2" destOrd="0" presId="urn:microsoft.com/office/officeart/2005/8/layout/pList2"/>
    <dgm:cxn modelId="{D7BE47B1-19CE-4331-B549-371B56ADDEF6}" type="presParOf" srcId="{5EE7B603-0EE5-46A6-BF7B-5600AE21E9E5}" destId="{387EF805-A06C-4A93-BDAB-ECA319D6E7B6}" srcOrd="1" destOrd="0" presId="urn:microsoft.com/office/officeart/2005/8/layout/pList2"/>
    <dgm:cxn modelId="{E2E7077D-1ECB-4D91-9E6A-4D687EBB6B3E}" type="presParOf" srcId="{5EE7B603-0EE5-46A6-BF7B-5600AE21E9E5}" destId="{3307E447-A7F8-4D64-987B-8A4BF9B70383}" srcOrd="2" destOrd="0" presId="urn:microsoft.com/office/officeart/2005/8/layout/pList2"/>
    <dgm:cxn modelId="{678FB2BD-EF35-4BDE-8BBC-2A1BDEEFA5CF}" type="presParOf" srcId="{3307E447-A7F8-4D64-987B-8A4BF9B70383}" destId="{99894155-55DD-4AE7-B3E5-1C031D9AB79A}" srcOrd="0" destOrd="0" presId="urn:microsoft.com/office/officeart/2005/8/layout/pList2"/>
    <dgm:cxn modelId="{519C24E6-ECD7-4C39-B66C-5080BB15D7A0}" type="presParOf" srcId="{3307E447-A7F8-4D64-987B-8A4BF9B70383}" destId="{9AB24766-75B8-4716-9C3A-ACED4F7F8C77}" srcOrd="1" destOrd="0" presId="urn:microsoft.com/office/officeart/2005/8/layout/pList2"/>
    <dgm:cxn modelId="{07AACDCA-F097-4DAA-BCF3-3658983C53F7}" type="presParOf" srcId="{3307E447-A7F8-4D64-987B-8A4BF9B70383}" destId="{9ADCC2F5-99F3-4B52-9FFC-AEB49018794B}" srcOrd="2" destOrd="0" presId="urn:microsoft.com/office/officeart/2005/8/layout/pList2"/>
    <dgm:cxn modelId="{7101D723-F889-4FE9-9831-7063194D837E}" type="presParOf" srcId="{5EE7B603-0EE5-46A6-BF7B-5600AE21E9E5}" destId="{17465CE9-264A-4E82-8F66-2C6ED03C2FF2}" srcOrd="3" destOrd="0" presId="urn:microsoft.com/office/officeart/2005/8/layout/pList2"/>
    <dgm:cxn modelId="{DCD6EED3-9181-49B6-91DC-C80EF9756335}" type="presParOf" srcId="{5EE7B603-0EE5-46A6-BF7B-5600AE21E9E5}" destId="{F7F01DBC-3A6C-43F8-B52F-60F1EEFA1282}" srcOrd="4" destOrd="0" presId="urn:microsoft.com/office/officeart/2005/8/layout/pList2"/>
    <dgm:cxn modelId="{710BFBC1-8B7C-40D0-A4F3-DEF2C50E4E96}" type="presParOf" srcId="{F7F01DBC-3A6C-43F8-B52F-60F1EEFA1282}" destId="{949E7CC8-24F5-43B9-AB99-D69770A70EDD}" srcOrd="0" destOrd="0" presId="urn:microsoft.com/office/officeart/2005/8/layout/pList2"/>
    <dgm:cxn modelId="{500C42C2-C5E2-4274-A1B9-F68807FEB2CC}" type="presParOf" srcId="{F7F01DBC-3A6C-43F8-B52F-60F1EEFA1282}" destId="{FE8A665A-3F0F-4BE2-A449-AC297350FEFC}" srcOrd="1" destOrd="0" presId="urn:microsoft.com/office/officeart/2005/8/layout/pList2"/>
    <dgm:cxn modelId="{708095E6-67CF-43CE-A52D-ED8D85B258F1}" type="presParOf" srcId="{F7F01DBC-3A6C-43F8-B52F-60F1EEFA1282}" destId="{E342CFC5-F9D1-4FC2-9DD3-103C2F179B5D}" srcOrd="2" destOrd="0" presId="urn:microsoft.com/office/officeart/2005/8/layout/pList2"/>
    <dgm:cxn modelId="{E1D30D5C-E77E-478C-AE7C-D4168F4A9499}" type="presParOf" srcId="{5EE7B603-0EE5-46A6-BF7B-5600AE21E9E5}" destId="{C542ED33-0738-4B80-BE12-4773CEF55448}" srcOrd="5" destOrd="0" presId="urn:microsoft.com/office/officeart/2005/8/layout/pList2"/>
    <dgm:cxn modelId="{16BD6FE8-1FEF-462D-8C8C-B20A71D488D7}" type="presParOf" srcId="{5EE7B603-0EE5-46A6-BF7B-5600AE21E9E5}" destId="{1F9D19A4-AE7B-46AC-8F49-C9D9B9A1A52A}" srcOrd="6" destOrd="0" presId="urn:microsoft.com/office/officeart/2005/8/layout/pList2"/>
    <dgm:cxn modelId="{86BAEB09-5E94-4F8C-96EE-1B576574AA99}" type="presParOf" srcId="{1F9D19A4-AE7B-46AC-8F49-C9D9B9A1A52A}" destId="{93CCF024-B638-4FD8-BCFD-4D56F94A9AB5}" srcOrd="0" destOrd="0" presId="urn:microsoft.com/office/officeart/2005/8/layout/pList2"/>
    <dgm:cxn modelId="{B309D1D8-9F27-4D17-9993-B0B734BCA3E3}" type="presParOf" srcId="{1F9D19A4-AE7B-46AC-8F49-C9D9B9A1A52A}" destId="{78019891-3865-4390-84C4-9EDACB9A11C5}" srcOrd="1" destOrd="0" presId="urn:microsoft.com/office/officeart/2005/8/layout/pList2"/>
    <dgm:cxn modelId="{219D46D7-26A1-4710-A684-496B25DE3238}" type="presParOf" srcId="{1F9D19A4-AE7B-46AC-8F49-C9D9B9A1A52A}" destId="{352471AF-2461-47C8-B720-60C17A7F46E0}" srcOrd="2" destOrd="0" presId="urn:microsoft.com/office/officeart/2005/8/layout/pList2"/>
    <dgm:cxn modelId="{6C22C37D-FC8D-4AEC-9EAF-DB11F144F238}" type="presParOf" srcId="{5EE7B603-0EE5-46A6-BF7B-5600AE21E9E5}" destId="{A45468A6-E11D-4EB5-9385-43AB76FB2B39}" srcOrd="7" destOrd="0" presId="urn:microsoft.com/office/officeart/2005/8/layout/pList2"/>
    <dgm:cxn modelId="{149C0DD6-115C-47D2-B93E-A882932F3556}" type="presParOf" srcId="{5EE7B603-0EE5-46A6-BF7B-5600AE21E9E5}" destId="{634F09EF-12A6-4C1B-9F05-E52F567758EB}" srcOrd="8" destOrd="0" presId="urn:microsoft.com/office/officeart/2005/8/layout/pList2"/>
    <dgm:cxn modelId="{28F7847A-099A-4463-9233-1428CD919F61}" type="presParOf" srcId="{634F09EF-12A6-4C1B-9F05-E52F567758EB}" destId="{EA2BCAC9-F1A3-4F87-B3FC-345A1A22F6DD}" srcOrd="0" destOrd="0" presId="urn:microsoft.com/office/officeart/2005/8/layout/pList2"/>
    <dgm:cxn modelId="{E7A71039-36B1-4DB4-85C2-80F3A09FF3A8}" type="presParOf" srcId="{634F09EF-12A6-4C1B-9F05-E52F567758EB}" destId="{23829CBF-6789-4BD5-A3DE-05A22D94DC6B}" srcOrd="1" destOrd="0" presId="urn:microsoft.com/office/officeart/2005/8/layout/pList2"/>
    <dgm:cxn modelId="{21A402A7-2670-4D74-ADA7-380F449DFE20}" type="presParOf" srcId="{634F09EF-12A6-4C1B-9F05-E52F567758EB}" destId="{391FD1B0-7DCD-42B1-B043-FE477A4CBBF7}" srcOrd="2" destOrd="0" presId="urn:microsoft.com/office/officeart/2005/8/layout/pList2"/>
    <dgm:cxn modelId="{855C4EA9-0C4E-4665-85DB-196BE3545ED4}" type="presParOf" srcId="{5EE7B603-0EE5-46A6-BF7B-5600AE21E9E5}" destId="{EF88AA35-74E4-4E2F-BE84-1E06A5DC829D}" srcOrd="9" destOrd="0" presId="urn:microsoft.com/office/officeart/2005/8/layout/pList2"/>
    <dgm:cxn modelId="{A26B1728-B3EA-4BED-AFB7-F2BF2583426B}" type="presParOf" srcId="{5EE7B603-0EE5-46A6-BF7B-5600AE21E9E5}" destId="{DCC057AB-261A-42ED-9BDB-1F03B6A4FA3C}" srcOrd="10" destOrd="0" presId="urn:microsoft.com/office/officeart/2005/8/layout/pList2"/>
    <dgm:cxn modelId="{65439E9C-7F44-4807-A557-0301AAA3A09C}" type="presParOf" srcId="{DCC057AB-261A-42ED-9BDB-1F03B6A4FA3C}" destId="{C7C6EDF4-70E7-470B-82B2-3E28C4220D08}" srcOrd="0" destOrd="0" presId="urn:microsoft.com/office/officeart/2005/8/layout/pList2"/>
    <dgm:cxn modelId="{ABEED43E-B9BF-44F6-8A49-2D904E488712}" type="presParOf" srcId="{DCC057AB-261A-42ED-9BDB-1F03B6A4FA3C}" destId="{C7F55D46-5A3A-4A03-9C7B-654FC1776E69}" srcOrd="1" destOrd="0" presId="urn:microsoft.com/office/officeart/2005/8/layout/pList2"/>
    <dgm:cxn modelId="{CC2159D1-FD87-411C-BEB2-820EB1C6C6BD}" type="presParOf" srcId="{DCC057AB-261A-42ED-9BDB-1F03B6A4FA3C}" destId="{4680EE33-36A8-4FB0-8928-53F943203E9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B8C57-E484-447E-9280-BD4E57A34E7C}">
      <dsp:nvSpPr>
        <dsp:cNvPr id="0" name=""/>
        <dsp:cNvSpPr/>
      </dsp:nvSpPr>
      <dsp:spPr>
        <a:xfrm>
          <a:off x="0" y="0"/>
          <a:ext cx="11376025" cy="207383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B67D0-2DED-46D5-9F95-CF0B011F8EE9}">
      <dsp:nvSpPr>
        <dsp:cNvPr id="0" name=""/>
        <dsp:cNvSpPr/>
      </dsp:nvSpPr>
      <dsp:spPr>
        <a:xfrm>
          <a:off x="342586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CAE43-F8C9-4551-BCC9-47BAC68F8222}">
      <dsp:nvSpPr>
        <dsp:cNvPr id="0" name=""/>
        <dsp:cNvSpPr/>
      </dsp:nvSpPr>
      <dsp:spPr>
        <a:xfrm rot="10800000">
          <a:off x="342586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Maintenance of high voltage substations (400KV &amp; 66KV)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</dsp:txBody>
      <dsp:txXfrm rot="10800000">
        <a:off x="393168" y="2073830"/>
        <a:ext cx="1543582" cy="2484099"/>
      </dsp:txXfrm>
    </dsp:sp>
    <dsp:sp modelId="{9ADCC2F5-99F3-4B52-9FFC-AEB49018794B}">
      <dsp:nvSpPr>
        <dsp:cNvPr id="0" name=""/>
        <dsp:cNvSpPr/>
      </dsp:nvSpPr>
      <dsp:spPr>
        <a:xfrm>
          <a:off x="2151807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94155-55DD-4AE7-B3E5-1C031D9AB79A}">
      <dsp:nvSpPr>
        <dsp:cNvPr id="0" name=""/>
        <dsp:cNvSpPr/>
      </dsp:nvSpPr>
      <dsp:spPr>
        <a:xfrm rot="10800000">
          <a:off x="2151807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2073728"/>
            <a:satOff val="3606"/>
            <a:lumOff val="-1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Maintenance of 20KV, 18KV &amp; 3.3KV installations</a:t>
          </a:r>
        </a:p>
      </dsp:txBody>
      <dsp:txXfrm rot="10800000">
        <a:off x="2202389" y="2073830"/>
        <a:ext cx="1543582" cy="2484099"/>
      </dsp:txXfrm>
    </dsp:sp>
    <dsp:sp modelId="{E342CFC5-F9D1-4FC2-9DD3-103C2F179B5D}">
      <dsp:nvSpPr>
        <dsp:cNvPr id="0" name=""/>
        <dsp:cNvSpPr/>
      </dsp:nvSpPr>
      <dsp:spPr>
        <a:xfrm>
          <a:off x="3961028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9E7CC8-24F5-43B9-AB99-D69770A70EDD}">
      <dsp:nvSpPr>
        <dsp:cNvPr id="0" name=""/>
        <dsp:cNvSpPr/>
      </dsp:nvSpPr>
      <dsp:spPr>
        <a:xfrm rot="10800000">
          <a:off x="3961028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4147455"/>
            <a:satOff val="7213"/>
            <a:lumOff val="-2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Transformer maintenance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</dsp:txBody>
      <dsp:txXfrm rot="10800000">
        <a:off x="4011610" y="2073830"/>
        <a:ext cx="1543582" cy="2484099"/>
      </dsp:txXfrm>
    </dsp:sp>
    <dsp:sp modelId="{352471AF-2461-47C8-B720-60C17A7F46E0}">
      <dsp:nvSpPr>
        <dsp:cNvPr id="0" name=""/>
        <dsp:cNvSpPr/>
      </dsp:nvSpPr>
      <dsp:spPr>
        <a:xfrm>
          <a:off x="5770249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CCF024-B638-4FD8-BCFD-4D56F94A9AB5}">
      <dsp:nvSpPr>
        <dsp:cNvPr id="0" name=""/>
        <dsp:cNvSpPr/>
      </dsp:nvSpPr>
      <dsp:spPr>
        <a:xfrm rot="10800000">
          <a:off x="5770249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6221183"/>
            <a:satOff val="10819"/>
            <a:lumOff val="-3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Maintenance of </a:t>
          </a:r>
          <a:r>
            <a:rPr lang="fr-FR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~ </a:t>
          </a:r>
          <a:r>
            <a:rPr lang="fr-FR" sz="1600" kern="1200" dirty="0"/>
            <a:t>60 Low Voltage </a:t>
          </a:r>
          <a:r>
            <a:rPr lang="fr-FR" sz="1600" kern="1200" dirty="0" err="1"/>
            <a:t>switchboards</a:t>
          </a:r>
          <a:endParaRPr lang="fr-FR" sz="1600" kern="1200" dirty="0"/>
        </a:p>
      </dsp:txBody>
      <dsp:txXfrm rot="10800000">
        <a:off x="5820831" y="2073830"/>
        <a:ext cx="1543582" cy="2484099"/>
      </dsp:txXfrm>
    </dsp:sp>
    <dsp:sp modelId="{391FD1B0-7DCD-42B1-B043-FE477A4CBBF7}">
      <dsp:nvSpPr>
        <dsp:cNvPr id="0" name=""/>
        <dsp:cNvSpPr/>
      </dsp:nvSpPr>
      <dsp:spPr>
        <a:xfrm rot="5400000">
          <a:off x="7579471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rcRect/>
          <a:stretch>
            <a:fillRect l="-12000" r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BCAC9-F1A3-4F87-B3FC-345A1A22F6DD}">
      <dsp:nvSpPr>
        <dsp:cNvPr id="0" name=""/>
        <dsp:cNvSpPr/>
      </dsp:nvSpPr>
      <dsp:spPr>
        <a:xfrm rot="10800000">
          <a:off x="7579471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8294910"/>
            <a:satOff val="14426"/>
            <a:lumOff val="-5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Maintenance of 310 UPS (</a:t>
          </a:r>
          <a:r>
            <a:rPr lang="fr-FR" sz="1500" kern="1200" dirty="0" err="1"/>
            <a:t>Uninterruptible</a:t>
          </a:r>
          <a:r>
            <a:rPr lang="fr-FR" sz="1500" kern="1200" dirty="0"/>
            <a:t> Power Supplies)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kern="1200" dirty="0" err="1">
              <a:solidFill>
                <a:srgbClr val="303030"/>
              </a:solidFill>
            </a:rPr>
            <a:t>Ongoing</a:t>
          </a:r>
          <a:r>
            <a:rPr lang="fr-FR" sz="1000" b="0" i="0" kern="1200" dirty="0">
              <a:solidFill>
                <a:srgbClr val="303030"/>
              </a:solidFill>
            </a:rPr>
            <a:t> planning </a:t>
          </a:r>
          <a:r>
            <a:rPr lang="fr-FR" sz="1000" b="0" i="0" kern="1200" dirty="0" err="1">
              <a:solidFill>
                <a:srgbClr val="303030"/>
              </a:solidFill>
            </a:rPr>
            <a:t>with</a:t>
          </a:r>
          <a:r>
            <a:rPr lang="fr-FR" sz="1000" b="0" i="0" kern="1200" dirty="0">
              <a:solidFill>
                <a:srgbClr val="303030"/>
              </a:solidFill>
            </a:rPr>
            <a:t> EN-ACE</a:t>
          </a:r>
          <a:endParaRPr lang="fr-FR" sz="1000" kern="1200" dirty="0">
            <a:solidFill>
              <a:srgbClr val="303030"/>
            </a:solidFill>
          </a:endParaRPr>
        </a:p>
      </dsp:txBody>
      <dsp:txXfrm rot="10800000">
        <a:off x="7630053" y="2073830"/>
        <a:ext cx="1543582" cy="2484099"/>
      </dsp:txXfrm>
    </dsp:sp>
    <dsp:sp modelId="{4680EE33-36A8-4FB0-8928-53F943203E93}">
      <dsp:nvSpPr>
        <dsp:cNvPr id="0" name=""/>
        <dsp:cNvSpPr/>
      </dsp:nvSpPr>
      <dsp:spPr>
        <a:xfrm>
          <a:off x="9388692" y="276510"/>
          <a:ext cx="1644746" cy="15208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6EDF4-70E7-470B-82B2-3E28C4220D08}">
      <dsp:nvSpPr>
        <dsp:cNvPr id="0" name=""/>
        <dsp:cNvSpPr/>
      </dsp:nvSpPr>
      <dsp:spPr>
        <a:xfrm rot="10800000">
          <a:off x="9388692" y="2073830"/>
          <a:ext cx="1644746" cy="2534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10368637"/>
            <a:satOff val="18032"/>
            <a:lumOff val="-64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Maintenance of </a:t>
          </a:r>
          <a:r>
            <a:rPr lang="fr-FR" sz="1500" b="0" kern="1200" dirty="0"/>
            <a:t>260</a:t>
          </a:r>
          <a:r>
            <a:rPr lang="fr-FR" sz="1500" b="1" kern="1200" dirty="0"/>
            <a:t>            </a:t>
          </a:r>
          <a:r>
            <a:rPr lang="fr-FR" sz="1500" kern="1200" dirty="0"/>
            <a:t> 48V </a:t>
          </a:r>
          <a:r>
            <a:rPr lang="fr-FR" sz="1500" kern="1200" dirty="0" err="1"/>
            <a:t>chargers</a:t>
          </a:r>
          <a:endParaRPr lang="fr-FR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kern="1200" dirty="0" err="1">
              <a:solidFill>
                <a:srgbClr val="303030"/>
              </a:solidFill>
            </a:rPr>
            <a:t>Ongoing</a:t>
          </a:r>
          <a:r>
            <a:rPr lang="fr-FR" sz="1000" b="0" i="0" kern="1200" dirty="0">
              <a:solidFill>
                <a:srgbClr val="303030"/>
              </a:solidFill>
            </a:rPr>
            <a:t> planning </a:t>
          </a:r>
          <a:r>
            <a:rPr lang="fr-FR" sz="1000" b="0" i="0" kern="1200" dirty="0" err="1">
              <a:solidFill>
                <a:srgbClr val="303030"/>
              </a:solidFill>
            </a:rPr>
            <a:t>with</a:t>
          </a:r>
          <a:r>
            <a:rPr lang="fr-FR" sz="1000" b="0" i="0" kern="1200" dirty="0">
              <a:solidFill>
                <a:srgbClr val="303030"/>
              </a:solidFill>
            </a:rPr>
            <a:t> EN-ACE</a:t>
          </a:r>
          <a:endParaRPr lang="fr-FR" sz="1000" kern="1200" dirty="0">
            <a:solidFill>
              <a:srgbClr val="303030"/>
            </a:solidFill>
          </a:endParaRPr>
        </a:p>
      </dsp:txBody>
      <dsp:txXfrm rot="10800000">
        <a:off x="9439274" y="2073830"/>
        <a:ext cx="1543582" cy="2484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26-Oct-21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26-Oct-21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EN-EL – Manoeuvres &amp; tests for the YETS 21/22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EN-EL – Manoeuvres &amp; tests for the YETS 21/22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EN-EL activities during YETS 21/22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Bruno SAINT SULPICE, on behalf of EN-EL</a:t>
            </a:r>
          </a:p>
          <a:p>
            <a:pPr algn="l"/>
            <a:r>
              <a:rPr lang="en-US" sz="1800" dirty="0"/>
              <a:t>2021-10-26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CH" dirty="0">
                <a:solidFill>
                  <a:schemeClr val="bg1"/>
                </a:solidFill>
              </a:rPr>
              <a:t>EATM 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1E4CF4-CE0B-4560-892E-5BA66A19D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Zone AUG de Meyrin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06D2-F29E-4439-B968-74B118144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F09FE-B76B-4A87-8D7B-DD7EBAD0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B93C3-EDA4-4FDB-8D78-505772CE0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10" descr="A picture containing chart&#10;&#10;Description automatically generated">
            <a:extLst>
              <a:ext uri="{FF2B5EF4-FFF2-40B4-BE49-F238E27FC236}">
                <a16:creationId xmlns:a16="http://schemas.microsoft.com/office/drawing/2014/main" id="{DD7DECD4-8FCA-435B-B871-E4A98F129D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1" y="1538605"/>
            <a:ext cx="9491956" cy="4662170"/>
          </a:xfrm>
        </p:spPr>
      </p:pic>
    </p:spTree>
    <p:extLst>
      <p:ext uri="{BB962C8B-B14F-4D97-AF65-F5344CB8AC3E}">
        <p14:creationId xmlns:p14="http://schemas.microsoft.com/office/powerpoint/2010/main" val="264077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E57867E-24AD-4D8F-98F6-788B878764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964017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99DF33D-00A8-498B-BCD6-0BCFB1D55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Maintenance of EN-EL equipment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B1B8E-045E-42AE-A354-9223E3A0B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2021-10-26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1E847-60F6-4ABB-88F2-83A56744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21418-D179-4C46-879B-76575979E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365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D9B9D-6DE8-4703-BFB0-76D175E55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tx1"/>
                </a:solidFill>
              </a:rPr>
              <a:t>Normal / </a:t>
            </a:r>
            <a:r>
              <a:rPr lang="fr-CH" dirty="0" err="1">
                <a:solidFill>
                  <a:schemeClr val="tx1"/>
                </a:solidFill>
              </a:rPr>
              <a:t>Secured</a:t>
            </a:r>
            <a:r>
              <a:rPr lang="fr-CH" dirty="0">
                <a:solidFill>
                  <a:schemeClr val="tx1"/>
                </a:solidFill>
              </a:rPr>
              <a:t> test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A8A67-A055-4B32-9875-1B92F6AB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2021-10-13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23F1C-B23D-4268-B6AE-21D1E26295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F1C09-B693-4EAC-9265-A1BB5B4777F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EN-EL – Manoeuvres &amp; tests for the YETS 21/22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9DDE9-67A7-4324-88DA-47F0E84BEB3B}"/>
              </a:ext>
            </a:extLst>
          </p:cNvPr>
          <p:cNvSpPr txBox="1"/>
          <p:nvPr/>
        </p:nvSpPr>
        <p:spPr>
          <a:xfrm>
            <a:off x="533399" y="1439335"/>
            <a:ext cx="7239001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800" b="1" dirty="0"/>
              <a:t>Objective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Verify the operation of the 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/>
              <a:t>16 generators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/>
              <a:t>17 Normal/Secured</a:t>
            </a:r>
            <a:r>
              <a:rPr lang="en-GB" sz="2400" dirty="0"/>
              <a:t> automations (PLC)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Carryout a power balance of the safety network</a:t>
            </a:r>
          </a:p>
          <a:p>
            <a:pPr marL="231775" lvl="1" indent="0">
              <a:buNone/>
            </a:pPr>
            <a:endParaRPr lang="fr-CH" dirty="0"/>
          </a:p>
          <a:p>
            <a:pPr marL="231775" lvl="1" indent="0">
              <a:buNone/>
            </a:pPr>
            <a:endParaRPr lang="fr-CH" dirty="0"/>
          </a:p>
          <a:p>
            <a:pPr marL="231775" lvl="1" indent="0">
              <a:buNone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800" b="1" dirty="0" err="1"/>
              <a:t>Constraints</a:t>
            </a:r>
            <a:r>
              <a:rPr lang="fr-CH" sz="2800" b="1" dirty="0"/>
              <a:t> on the </a:t>
            </a:r>
            <a:r>
              <a:rPr lang="fr-CH" sz="2800" b="1" dirty="0" err="1"/>
              <a:t>electrical</a:t>
            </a:r>
            <a:r>
              <a:rPr lang="fr-CH" sz="2800" b="1" dirty="0"/>
              <a:t> networks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err="1"/>
              <a:t>Powercut</a:t>
            </a:r>
            <a:r>
              <a:rPr lang="fr-CH" sz="2400" dirty="0"/>
              <a:t> of the </a:t>
            </a:r>
            <a:r>
              <a:rPr lang="fr-CH" sz="2400" b="1" dirty="0" err="1"/>
              <a:t>secured</a:t>
            </a:r>
            <a:r>
              <a:rPr lang="fr-CH" sz="2400" b="1" dirty="0"/>
              <a:t> networks</a:t>
            </a:r>
            <a:r>
              <a:rPr lang="fr-CH" sz="2400" dirty="0"/>
              <a:t> &amp; </a:t>
            </a:r>
            <a:r>
              <a:rPr lang="fr-CH" sz="2400" b="1" dirty="0"/>
              <a:t>General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/>
              <a:t>1 </a:t>
            </a:r>
            <a:r>
              <a:rPr lang="fr-CH" sz="2400" dirty="0" err="1"/>
              <a:t>powercut</a:t>
            </a:r>
            <a:r>
              <a:rPr lang="fr-CH" sz="2400" dirty="0"/>
              <a:t> per </a:t>
            </a:r>
            <a:r>
              <a:rPr lang="fr-CH" sz="2400" dirty="0" err="1"/>
              <a:t>year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6:00 to 6:10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BBC20E00-93D1-4448-ADC4-382AE8A8C9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00759"/>
            <a:ext cx="3048000" cy="2277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A162B8-EBE0-4B2F-8F65-C0B3D411EF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667" b="22014"/>
          <a:stretch/>
        </p:blipFill>
        <p:spPr>
          <a:xfrm rot="5400000">
            <a:off x="7945929" y="3612036"/>
            <a:ext cx="2648287" cy="197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7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30193-7A6F-4124-B2CF-719207C7A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tx1"/>
                </a:solidFill>
              </a:rPr>
              <a:t>AUG tests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DA531-E553-4FC5-8B3D-418ED5251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17894-AE63-4206-B215-D65EA8BB4D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D0321-4DDE-4FE8-AB24-59DB54D50B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EN-EL – Manoeuvres &amp; tests for the YETS 21/22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73A649-0946-4FE9-A9A4-F9EF5370E589}"/>
              </a:ext>
            </a:extLst>
          </p:cNvPr>
          <p:cNvSpPr txBox="1"/>
          <p:nvPr/>
        </p:nvSpPr>
        <p:spPr>
          <a:xfrm>
            <a:off x="530352" y="1435608"/>
            <a:ext cx="7242048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800" b="1" dirty="0"/>
              <a:t>Objective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b="1" dirty="0"/>
              <a:t>Test All </a:t>
            </a:r>
            <a:r>
              <a:rPr lang="fr-CH" sz="2400" b="1" dirty="0" err="1"/>
              <a:t>CERN’s</a:t>
            </a:r>
            <a:r>
              <a:rPr lang="fr-CH" sz="2400" b="1" dirty="0"/>
              <a:t> AUG </a:t>
            </a:r>
            <a:r>
              <a:rPr lang="fr-CH" sz="2400" b="1" dirty="0" err="1"/>
              <a:t>chains</a:t>
            </a:r>
            <a:r>
              <a:rPr lang="fr-CH" sz="2400" b="1" dirty="0"/>
              <a:t> </a:t>
            </a:r>
            <a:r>
              <a:rPr lang="fr-CH" sz="2400" b="1" dirty="0" err="1"/>
              <a:t>annually</a:t>
            </a:r>
            <a:r>
              <a:rPr lang="fr-CH" sz="2400" b="1" dirty="0"/>
              <a:t> (IS5)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b="1" dirty="0"/>
              <a:t>23 AUG tests </a:t>
            </a:r>
            <a:r>
              <a:rPr lang="fr-CH" sz="2400" dirty="0" err="1"/>
              <a:t>through</a:t>
            </a:r>
            <a:r>
              <a:rPr lang="fr-CH" sz="2400" dirty="0"/>
              <a:t> out the CERN sites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H" sz="2400" dirty="0"/>
              <a:t>3 on Meyrin site,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H" sz="2400" dirty="0"/>
              <a:t>7 on SPS,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H" sz="2400" dirty="0"/>
              <a:t>3 on North Area,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H" sz="2400" dirty="0"/>
              <a:t>9 on LHC,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H" sz="2400" dirty="0"/>
              <a:t>1 on </a:t>
            </a:r>
            <a:r>
              <a:rPr lang="fr-CH" sz="2400" dirty="0" err="1"/>
              <a:t>Prévessin</a:t>
            </a:r>
            <a:r>
              <a:rPr lang="fr-CH" sz="2400" dirty="0"/>
              <a:t> site.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800" b="1" dirty="0" err="1"/>
              <a:t>Constraints</a:t>
            </a:r>
            <a:r>
              <a:rPr lang="fr-CH" sz="2800" b="1" dirty="0"/>
              <a:t> on the </a:t>
            </a:r>
            <a:r>
              <a:rPr lang="fr-CH" sz="2800" b="1" dirty="0" err="1"/>
              <a:t>electrical</a:t>
            </a:r>
            <a:r>
              <a:rPr lang="fr-CH" sz="2800" b="1" dirty="0"/>
              <a:t> networks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dirty="0" err="1"/>
              <a:t>Powercut</a:t>
            </a:r>
            <a:r>
              <a:rPr lang="fr-CH" sz="2400" dirty="0"/>
              <a:t> of the </a:t>
            </a:r>
            <a:r>
              <a:rPr lang="fr-CH" sz="2400" b="1" dirty="0" err="1"/>
              <a:t>Secured</a:t>
            </a:r>
            <a:r>
              <a:rPr lang="fr-CH" sz="2400" dirty="0"/>
              <a:t>, </a:t>
            </a:r>
            <a:r>
              <a:rPr lang="fr-CH" sz="2400" b="1" dirty="0"/>
              <a:t>General Service</a:t>
            </a:r>
            <a:r>
              <a:rPr lang="fr-CH" sz="2400" dirty="0"/>
              <a:t> &amp; </a:t>
            </a:r>
            <a:r>
              <a:rPr lang="fr-CH" sz="2400" b="1" dirty="0"/>
              <a:t>Machine networks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b="1" dirty="0"/>
              <a:t>1 </a:t>
            </a:r>
            <a:r>
              <a:rPr lang="fr-CH" sz="2400" b="1" dirty="0" err="1"/>
              <a:t>day</a:t>
            </a:r>
            <a:r>
              <a:rPr lang="fr-CH" sz="2400" dirty="0"/>
              <a:t> per test - </a:t>
            </a:r>
            <a:r>
              <a:rPr lang="fr-CH" sz="2400" dirty="0" err="1"/>
              <a:t>from</a:t>
            </a:r>
            <a:r>
              <a:rPr lang="fr-CH" sz="2400" dirty="0"/>
              <a:t> 6am to 8pm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08EA377-F80D-4B42-AABE-3993A224E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107" y="4034811"/>
            <a:ext cx="3647224" cy="1945422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9" name="Picture 21">
            <a:extLst>
              <a:ext uri="{FF2B5EF4-FFF2-40B4-BE49-F238E27FC236}">
                <a16:creationId xmlns:a16="http://schemas.microsoft.com/office/drawing/2014/main" id="{05F9EFD6-28CD-4B0B-9A39-F8B5E4FF4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85800"/>
            <a:ext cx="2667000" cy="2595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47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9A167-87CB-4C59-A9E7-8FB5135A1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EN-EL </a:t>
            </a:r>
            <a:r>
              <a:rPr lang="fr-CH" dirty="0" err="1"/>
              <a:t>Calendar</a:t>
            </a:r>
            <a:r>
              <a:rPr lang="fr-CH" dirty="0"/>
              <a:t> of </a:t>
            </a:r>
            <a:r>
              <a:rPr lang="fr-CH" dirty="0" err="1"/>
              <a:t>activities</a:t>
            </a:r>
            <a:r>
              <a:rPr lang="fr-CH" dirty="0"/>
              <a:t> for the YETS</a:t>
            </a: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8FC3B-9A8D-42F8-B254-930A19A76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2021-10-13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2466D-83E0-4D27-B4C8-4E2F94A7B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EN-EL – Manoeuvres &amp; tests for the YETS 21/22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C22C0-8C94-4288-BEB4-A8F49C364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4EEB80B-E67E-491B-AFA0-C76E2000A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348" y="838200"/>
            <a:ext cx="9189305" cy="53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15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E9AD873-F157-4A1B-B54C-147C6806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EN-EL activities on the Meyrin site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99F3E51F-CFC9-4CFD-BE24-458AE5A62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6019801" cy="4608511"/>
          </a:xfrm>
        </p:spPr>
        <p:txBody>
          <a:bodyPr/>
          <a:lstStyle/>
          <a:p>
            <a:r>
              <a:rPr lang="en-GB" sz="1400" dirty="0">
                <a:solidFill>
                  <a:schemeClr val="tx1"/>
                </a:solidFill>
              </a:rPr>
              <a:t>Manoeuvre impacting the whole of CERN</a:t>
            </a: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4-5-6/10/21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ME10 (SIG) for maintenance (4h return time)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  <a:endParaRPr lang="en-US" sz="1200" dirty="0">
              <a:solidFill>
                <a:srgbClr val="00B050"/>
              </a:solidFill>
            </a:endParaRP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18-19/10/21</a:t>
            </a:r>
            <a:r>
              <a:rPr lang="en-GB" sz="1200" dirty="0">
                <a:solidFill>
                  <a:schemeClr val="tx1"/>
                </a:solidFill>
              </a:rPr>
              <a:t> – </a:t>
            </a:r>
            <a:r>
              <a:rPr lang="en-US" sz="1200" dirty="0">
                <a:solidFill>
                  <a:schemeClr val="tx1"/>
                </a:solidFill>
              </a:rPr>
              <a:t>Power cut of ME10 (SIG) for swiss grid operation (2h return time)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  <a:endParaRPr lang="en-US" sz="1200" dirty="0">
              <a:solidFill>
                <a:srgbClr val="00B050"/>
              </a:solidFill>
            </a:endParaRP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22/11/21 to 03/12/21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BE1 for RTE  (</a:t>
            </a:r>
            <a:r>
              <a:rPr lang="en-US" sz="1200" dirty="0" err="1">
                <a:solidFill>
                  <a:schemeClr val="tx1"/>
                </a:solidFill>
              </a:rPr>
              <a:t>transfert</a:t>
            </a:r>
            <a:r>
              <a:rPr lang="en-US" sz="1200" dirty="0">
                <a:solidFill>
                  <a:schemeClr val="tx1"/>
                </a:solidFill>
              </a:rPr>
              <a:t> on BE2 without interruption) </a:t>
            </a:r>
          </a:p>
          <a:p>
            <a:pPr marL="171450" lvl="1" indent="-171450"/>
            <a:r>
              <a:rPr lang="en-US" sz="1200" b="1" dirty="0">
                <a:solidFill>
                  <a:srgbClr val="FF0000"/>
                </a:solidFill>
              </a:rPr>
              <a:t>30/11/21 - </a:t>
            </a:r>
            <a:r>
              <a:rPr lang="en-GB" sz="1200" b="1" dirty="0">
                <a:solidFill>
                  <a:srgbClr val="FF0000"/>
                </a:solidFill>
              </a:rPr>
              <a:t>Test Normal/Secured (6h to 6h10)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Test AUG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PS/PSB (</a:t>
            </a:r>
            <a:r>
              <a:rPr lang="en-GB" sz="1200" dirty="0" err="1">
                <a:solidFill>
                  <a:schemeClr val="tx1"/>
                </a:solidFill>
              </a:rPr>
              <a:t>Cryo</a:t>
            </a:r>
            <a:r>
              <a:rPr lang="en-GB" sz="1200" dirty="0">
                <a:solidFill>
                  <a:schemeClr val="tx1"/>
                </a:solidFill>
              </a:rPr>
              <a:t> &amp; LINAC 4 ask to postpone this test)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West Area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Zone Administrative</a:t>
            </a:r>
          </a:p>
          <a:p>
            <a:r>
              <a:rPr lang="en-GB" sz="1600" dirty="0">
                <a:solidFill>
                  <a:schemeClr val="tx1"/>
                </a:solidFill>
              </a:rPr>
              <a:t>Works </a:t>
            </a:r>
          </a:p>
          <a:p>
            <a:pPr marL="171450" lvl="1" indent="-171450"/>
            <a:r>
              <a:rPr lang="en-GB" sz="1000" dirty="0">
                <a:solidFill>
                  <a:schemeClr val="tx1"/>
                </a:solidFill>
              </a:rPr>
              <a:t>12-29/10/21 – Replacement transformer EMT102*50 (SY-EPC test area)</a:t>
            </a:r>
          </a:p>
          <a:p>
            <a:pPr marL="171450" lvl="1" indent="-171450"/>
            <a:r>
              <a:rPr lang="en-GB" sz="1000" dirty="0">
                <a:solidFill>
                  <a:schemeClr val="tx1"/>
                </a:solidFill>
              </a:rPr>
              <a:t>22/11 to 10/12/21 – Replacement transformer EMT204*70 (ISR)</a:t>
            </a:r>
          </a:p>
          <a:p>
            <a:pPr marL="171450" lvl="1" indent="-171450"/>
            <a:r>
              <a:rPr lang="en-GB" sz="1000" dirty="0">
                <a:solidFill>
                  <a:schemeClr val="tx1"/>
                </a:solidFill>
              </a:rPr>
              <a:t>16/11 to 03/12/21 – Emergency lighting installation in LINAC2</a:t>
            </a:r>
          </a:p>
          <a:p>
            <a:pPr marL="171450" lvl="1" indent="-171450"/>
            <a:r>
              <a:rPr lang="en-GB" sz="1000" dirty="0">
                <a:solidFill>
                  <a:schemeClr val="tx1"/>
                </a:solidFill>
              </a:rPr>
              <a:t>18 to 21/11/21 – Maintenance ME16 &amp; ME25</a:t>
            </a:r>
          </a:p>
          <a:p>
            <a:pPr marL="171450" lvl="1" indent="-171450"/>
            <a:r>
              <a:rPr lang="en-GB" sz="1000" dirty="0">
                <a:solidFill>
                  <a:schemeClr val="tx1"/>
                </a:solidFill>
              </a:rPr>
              <a:t>06/12 to10/12/21 – Lighting access PS (bat 151)</a:t>
            </a:r>
          </a:p>
          <a:p>
            <a:pPr lvl="1"/>
            <a:endParaRPr lang="en-GB" sz="1200" dirty="0">
              <a:solidFill>
                <a:srgbClr val="30303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4ACEE-0F00-44F0-A9A9-B5D2C064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2021-10-13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629FA-0DF0-40EE-ACF0-A67CB780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EN-EL – Manoeuvres &amp; tests for the YETS 21/22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304F-A1C1-4D3F-BCA3-ADAEBACD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865564-781A-47EA-A288-EE283D1834D9}"/>
              </a:ext>
            </a:extLst>
          </p:cNvPr>
          <p:cNvSpPr/>
          <p:nvPr/>
        </p:nvSpPr>
        <p:spPr>
          <a:xfrm>
            <a:off x="9753600" y="1592264"/>
            <a:ext cx="228600" cy="1603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16CD26-D43A-4D47-81B5-852133AC1971}"/>
              </a:ext>
            </a:extLst>
          </p:cNvPr>
          <p:cNvSpPr/>
          <p:nvPr/>
        </p:nvSpPr>
        <p:spPr>
          <a:xfrm>
            <a:off x="7086600" y="3422650"/>
            <a:ext cx="228600" cy="16033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F13985-D9D4-409C-9C28-C755C548B82D}"/>
              </a:ext>
            </a:extLst>
          </p:cNvPr>
          <p:cNvSpPr/>
          <p:nvPr/>
        </p:nvSpPr>
        <p:spPr>
          <a:xfrm>
            <a:off x="6934200" y="4724400"/>
            <a:ext cx="228600" cy="16033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0426BB8E-EB14-4DE3-8F79-C742119022A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584" y="2057400"/>
            <a:ext cx="5945454" cy="3493008"/>
          </a:xfrm>
        </p:spPr>
      </p:pic>
    </p:spTree>
    <p:extLst>
      <p:ext uri="{BB962C8B-B14F-4D97-AF65-F5344CB8AC3E}">
        <p14:creationId xmlns:p14="http://schemas.microsoft.com/office/powerpoint/2010/main" val="355461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E9AD873-F157-4A1B-B54C-147C6806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EN-EL activities on SPS sites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99F3E51F-CFC9-4CFD-BE24-458AE5A62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6019801" cy="4608511"/>
          </a:xfrm>
        </p:spPr>
        <p:txBody>
          <a:bodyPr/>
          <a:lstStyle/>
          <a:p>
            <a:r>
              <a:rPr lang="en-GB" sz="1400" dirty="0">
                <a:solidFill>
                  <a:schemeClr val="tx1"/>
                </a:solidFill>
              </a:rPr>
              <a:t>Manoeuvre impacting the whole of CERN</a:t>
            </a: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4-5-6/10/21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ME10 (SIG) for maintenance (4h return time)</a:t>
            </a:r>
            <a:r>
              <a:rPr lang="en-US" sz="1200" b="1" dirty="0">
                <a:solidFill>
                  <a:srgbClr val="2F2F2F"/>
                </a:solidFill>
              </a:rPr>
              <a:t>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  <a:endParaRPr lang="en-US" sz="1200" dirty="0">
              <a:solidFill>
                <a:srgbClr val="00B050"/>
              </a:solidFill>
            </a:endParaRP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18-19/10/21</a:t>
            </a:r>
            <a:r>
              <a:rPr lang="en-GB" sz="1200" dirty="0">
                <a:solidFill>
                  <a:schemeClr val="tx1"/>
                </a:solidFill>
              </a:rPr>
              <a:t> – </a:t>
            </a:r>
            <a:r>
              <a:rPr lang="en-US" sz="1200" dirty="0">
                <a:solidFill>
                  <a:schemeClr val="tx1"/>
                </a:solidFill>
              </a:rPr>
              <a:t>Power cut of ME10 (SIG) for swiss grid operation (2h return time)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  <a:endParaRPr lang="en-US" sz="1200" dirty="0">
              <a:solidFill>
                <a:srgbClr val="00B050"/>
              </a:solidFill>
            </a:endParaRP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22/11/21 to 03/12/21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BE1 for RTE  (</a:t>
            </a:r>
            <a:r>
              <a:rPr lang="en-US" sz="1200" dirty="0" err="1">
                <a:solidFill>
                  <a:schemeClr val="tx1"/>
                </a:solidFill>
              </a:rPr>
              <a:t>transfert</a:t>
            </a:r>
            <a:r>
              <a:rPr lang="en-US" sz="1200" dirty="0">
                <a:solidFill>
                  <a:schemeClr val="tx1"/>
                </a:solidFill>
              </a:rPr>
              <a:t> on BE2 without interruption)</a:t>
            </a:r>
          </a:p>
          <a:p>
            <a:pPr marL="171450" lvl="1" indent="-171450"/>
            <a:r>
              <a:rPr lang="en-US" sz="1200" b="1" dirty="0">
                <a:solidFill>
                  <a:srgbClr val="FF0000"/>
                </a:solidFill>
              </a:rPr>
              <a:t>30/11/21 - </a:t>
            </a:r>
            <a:r>
              <a:rPr lang="en-GB" sz="1200" b="1" dirty="0">
                <a:solidFill>
                  <a:srgbClr val="FF0000"/>
                </a:solidFill>
              </a:rPr>
              <a:t>Test Normal/Secured (6h to 6h10)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Test AUG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BA1		AUG test BA2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BA3		AUG test BA4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BA5		AUG test BA6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BA7	</a:t>
            </a:r>
          </a:p>
          <a:p>
            <a:r>
              <a:rPr lang="en-GB" sz="1600" dirty="0">
                <a:solidFill>
                  <a:schemeClr val="tx1"/>
                </a:solidFill>
              </a:rPr>
              <a:t>Works </a:t>
            </a:r>
          </a:p>
          <a:p>
            <a:pPr marL="171450" lvl="1" indent="-171450"/>
            <a:r>
              <a:rPr lang="fr-FR" sz="1200" dirty="0">
                <a:solidFill>
                  <a:schemeClr val="tx1"/>
                </a:solidFill>
              </a:rPr>
              <a:t>16/11 to 21/12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fr-FR" sz="1200" dirty="0">
                <a:solidFill>
                  <a:schemeClr val="tx1"/>
                </a:solidFill>
              </a:rPr>
              <a:t> Rénovation distribution UPS BB4/EC4</a:t>
            </a:r>
          </a:p>
          <a:p>
            <a:pPr marL="171450" lvl="1" indent="-171450"/>
            <a:r>
              <a:rPr lang="fr-FR" sz="1200" dirty="0">
                <a:solidFill>
                  <a:schemeClr val="tx1"/>
                </a:solidFill>
              </a:rPr>
              <a:t>06/12 to 21/12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fr-FR" sz="1200" dirty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Revamping lighting in SPS-5 tunnel</a:t>
            </a:r>
          </a:p>
          <a:p>
            <a:pPr lvl="1"/>
            <a:endParaRPr lang="en-GB" sz="1200" dirty="0">
              <a:solidFill>
                <a:srgbClr val="30303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4ACEE-0F00-44F0-A9A9-B5D2C064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2021-10-13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629FA-0DF0-40EE-ACF0-A67CB780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EN-EL – Manoeuvres &amp; tests for the YETS 21/22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304F-A1C1-4D3F-BCA3-ADAEBACD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865564-781A-47EA-A288-EE283D1834D9}"/>
              </a:ext>
            </a:extLst>
          </p:cNvPr>
          <p:cNvSpPr/>
          <p:nvPr/>
        </p:nvSpPr>
        <p:spPr>
          <a:xfrm>
            <a:off x="9753600" y="1592264"/>
            <a:ext cx="228600" cy="1603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16CD26-D43A-4D47-81B5-852133AC1971}"/>
              </a:ext>
            </a:extLst>
          </p:cNvPr>
          <p:cNvSpPr/>
          <p:nvPr/>
        </p:nvSpPr>
        <p:spPr>
          <a:xfrm>
            <a:off x="7086600" y="3421064"/>
            <a:ext cx="228600" cy="16033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</a:t>
            </a:r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F13985-D9D4-409C-9C28-C755C548B82D}"/>
              </a:ext>
            </a:extLst>
          </p:cNvPr>
          <p:cNvSpPr/>
          <p:nvPr/>
        </p:nvSpPr>
        <p:spPr>
          <a:xfrm>
            <a:off x="6934200" y="5021264"/>
            <a:ext cx="228600" cy="160336"/>
          </a:xfrm>
          <a:prstGeom prst="rect">
            <a:avLst/>
          </a:prstGeom>
          <a:solidFill>
            <a:srgbClr val="F6C5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19A3AB0F-8FA8-43A6-AFDF-7FCDB305AB2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584" y="2057400"/>
            <a:ext cx="5945455" cy="3493008"/>
          </a:xfrm>
        </p:spPr>
      </p:pic>
    </p:spTree>
    <p:extLst>
      <p:ext uri="{BB962C8B-B14F-4D97-AF65-F5344CB8AC3E}">
        <p14:creationId xmlns:p14="http://schemas.microsoft.com/office/powerpoint/2010/main" val="409774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E9AD873-F157-4A1B-B54C-147C6806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EN-EL activities at the LHC sites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99F3E51F-CFC9-4CFD-BE24-458AE5A62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6019801" cy="4608511"/>
          </a:xfrm>
        </p:spPr>
        <p:txBody>
          <a:bodyPr/>
          <a:lstStyle/>
          <a:p>
            <a:r>
              <a:rPr lang="en-GB" sz="1400" dirty="0">
                <a:solidFill>
                  <a:schemeClr val="tx1"/>
                </a:solidFill>
              </a:rPr>
              <a:t>Manoeuvre impacting the whole of CERN</a:t>
            </a: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4-5-6/10/21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ME10 (SIG) for maintenance (4h return time)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18-19/10/21</a:t>
            </a:r>
            <a:r>
              <a:rPr lang="en-GB" sz="1200" dirty="0">
                <a:solidFill>
                  <a:schemeClr val="tx1"/>
                </a:solidFill>
              </a:rPr>
              <a:t> – </a:t>
            </a:r>
            <a:r>
              <a:rPr lang="en-US" sz="1200" dirty="0">
                <a:solidFill>
                  <a:schemeClr val="tx1"/>
                </a:solidFill>
              </a:rPr>
              <a:t>Power cut of ME10 (SIG) for swiss grid operation (2h return time) </a:t>
            </a:r>
            <a:r>
              <a:rPr lang="en-US" sz="1200" b="1" dirty="0">
                <a:solidFill>
                  <a:srgbClr val="00B050"/>
                </a:solidFill>
              </a:rPr>
              <a:t>Done</a:t>
            </a:r>
            <a:endParaRPr lang="en-US" sz="1200" dirty="0">
              <a:solidFill>
                <a:srgbClr val="00B050"/>
              </a:solidFill>
            </a:endParaRPr>
          </a:p>
          <a:p>
            <a:pPr marL="171450" lvl="1" indent="-171450"/>
            <a:r>
              <a:rPr lang="en-US" sz="1200" dirty="0">
                <a:solidFill>
                  <a:schemeClr val="tx1"/>
                </a:solidFill>
              </a:rPr>
              <a:t>22/11/21 to 03/12/21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en-US" sz="1200" dirty="0">
                <a:solidFill>
                  <a:schemeClr val="tx1"/>
                </a:solidFill>
              </a:rPr>
              <a:t> Power cut of BE1 for RTE  (</a:t>
            </a:r>
            <a:r>
              <a:rPr lang="en-US" sz="1200" dirty="0" err="1">
                <a:solidFill>
                  <a:schemeClr val="tx1"/>
                </a:solidFill>
              </a:rPr>
              <a:t>transfert</a:t>
            </a:r>
            <a:r>
              <a:rPr lang="en-US" sz="1200" dirty="0">
                <a:solidFill>
                  <a:schemeClr val="tx1"/>
                </a:solidFill>
              </a:rPr>
              <a:t> on BE2 without interruption)</a:t>
            </a:r>
          </a:p>
          <a:p>
            <a:pPr marL="171450" lvl="1" indent="-171450"/>
            <a:r>
              <a:rPr lang="en-US" sz="1200" b="1" dirty="0">
                <a:solidFill>
                  <a:srgbClr val="FF0000"/>
                </a:solidFill>
              </a:rPr>
              <a:t>30/11/21 - </a:t>
            </a:r>
            <a:r>
              <a:rPr lang="en-GB" sz="1200" b="1" dirty="0">
                <a:solidFill>
                  <a:srgbClr val="FF0000"/>
                </a:solidFill>
              </a:rPr>
              <a:t>Test Normal/Secured (6h to 6h10)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Test AUG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AUG test LHC1 - LHC18 - LHC2 - LHC3 - LHC4 - LHC5 - LHC6 - LHC7 - LHC8</a:t>
            </a:r>
          </a:p>
          <a:p>
            <a:r>
              <a:rPr lang="en-GB" sz="1600" dirty="0">
                <a:solidFill>
                  <a:schemeClr val="tx1"/>
                </a:solidFill>
              </a:rPr>
              <a:t>Works 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01/11 to 12/11/22 – Replacement transformer EMT403/4R</a:t>
            </a:r>
          </a:p>
          <a:p>
            <a:pPr marL="171450" lvl="1" indent="-171450"/>
            <a:r>
              <a:rPr lang="fr-FR" sz="1200" dirty="0">
                <a:solidFill>
                  <a:schemeClr val="tx1"/>
                </a:solidFill>
              </a:rPr>
              <a:t>16/11 to 17/12/22 </a:t>
            </a:r>
            <a:r>
              <a:rPr lang="en-GB" sz="1200" dirty="0">
                <a:solidFill>
                  <a:schemeClr val="tx1"/>
                </a:solidFill>
              </a:rPr>
              <a:t>–</a:t>
            </a:r>
            <a:r>
              <a:rPr lang="fr-FR" sz="1200" dirty="0">
                <a:solidFill>
                  <a:schemeClr val="tx1"/>
                </a:solidFill>
              </a:rPr>
              <a:t> Replacement of DAU in LHC </a:t>
            </a:r>
            <a:r>
              <a:rPr lang="fr-FR" sz="1200" dirty="0" err="1">
                <a:solidFill>
                  <a:schemeClr val="tx1"/>
                </a:solidFill>
              </a:rPr>
              <a:t>alcoves</a:t>
            </a:r>
            <a:r>
              <a:rPr lang="fr-FR" sz="1200" dirty="0">
                <a:solidFill>
                  <a:schemeClr val="tx1"/>
                </a:solidFill>
              </a:rPr>
              <a:t> + Upgrade SCADA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06/11 to 10/12/21 – Replacement transformer EMT411/4R</a:t>
            </a:r>
          </a:p>
          <a:p>
            <a:pPr marL="171450" lvl="1" indent="-171450"/>
            <a:r>
              <a:rPr lang="en-GB" sz="1200" dirty="0">
                <a:solidFill>
                  <a:schemeClr val="tx1"/>
                </a:solidFill>
              </a:rPr>
              <a:t>10/01 to 21/01/22 – Replacement transformer EMT403/2R</a:t>
            </a:r>
            <a:endParaRPr lang="en-GB" sz="1200" dirty="0">
              <a:solidFill>
                <a:srgbClr val="30303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4ACEE-0F00-44F0-A9A9-B5D2C064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2021-10-13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629FA-0DF0-40EE-ACF0-A67CB780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EN-EL – Manoeuvres &amp; tests for the YETS 21/22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304F-A1C1-4D3F-BCA3-ADAEBACD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865564-781A-47EA-A288-EE283D1834D9}"/>
              </a:ext>
            </a:extLst>
          </p:cNvPr>
          <p:cNvSpPr/>
          <p:nvPr/>
        </p:nvSpPr>
        <p:spPr>
          <a:xfrm>
            <a:off x="9753600" y="1592264"/>
            <a:ext cx="228600" cy="1603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16CD26-D43A-4D47-81B5-852133AC1971}"/>
              </a:ext>
            </a:extLst>
          </p:cNvPr>
          <p:cNvSpPr/>
          <p:nvPr/>
        </p:nvSpPr>
        <p:spPr>
          <a:xfrm>
            <a:off x="7086600" y="3421064"/>
            <a:ext cx="228600" cy="16033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</a:t>
            </a:r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F13985-D9D4-409C-9C28-C755C548B82D}"/>
              </a:ext>
            </a:extLst>
          </p:cNvPr>
          <p:cNvSpPr/>
          <p:nvPr/>
        </p:nvSpPr>
        <p:spPr>
          <a:xfrm>
            <a:off x="6858000" y="4191000"/>
            <a:ext cx="228600" cy="160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FE8204A-7A41-444B-8C2B-41F4F4ACEF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584" y="2057400"/>
            <a:ext cx="5945455" cy="3493008"/>
          </a:xfrm>
        </p:spPr>
      </p:pic>
    </p:spTree>
    <p:extLst>
      <p:ext uri="{BB962C8B-B14F-4D97-AF65-F5344CB8AC3E}">
        <p14:creationId xmlns:p14="http://schemas.microsoft.com/office/powerpoint/2010/main" val="201259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894</TotalTime>
  <Words>691</Words>
  <Application>Microsoft Office PowerPoint</Application>
  <PresentationFormat>Grand écran</PresentationFormat>
  <Paragraphs>122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EN-EL activities during YETS 21/22</vt:lpstr>
      <vt:lpstr>Maintenance of EN-EL equipment</vt:lpstr>
      <vt:lpstr>Normal / Secured test</vt:lpstr>
      <vt:lpstr>AUG tests</vt:lpstr>
      <vt:lpstr>EN-EL Calendar of activities for the YETS</vt:lpstr>
      <vt:lpstr>EN-EL activities on the Meyrin site</vt:lpstr>
      <vt:lpstr>EN-EL activities on SPS sites</vt:lpstr>
      <vt:lpstr>Présentation PowerPoint</vt:lpstr>
      <vt:lpstr>EN-EL activities at the LHC sites</vt:lpstr>
      <vt:lpstr>Zone AUG de Meyrin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Bruno Saint Sulpice</dc:creator>
  <cp:lastModifiedBy>Bruno Saint Sulpice</cp:lastModifiedBy>
  <cp:revision>32</cp:revision>
  <cp:lastPrinted>2020-01-30T13:49:18Z</cp:lastPrinted>
  <dcterms:created xsi:type="dcterms:W3CDTF">2021-09-28T07:54:40Z</dcterms:created>
  <dcterms:modified xsi:type="dcterms:W3CDTF">2021-10-26T10:40:47Z</dcterms:modified>
</cp:coreProperties>
</file>