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20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475CF-FF56-485F-B56D-B25CA19D68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C15C33-B9ED-4BAD-AD20-752C386B0F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9B25B4-FF75-4BB0-9812-466363580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0BB4-D286-4CF3-A6C5-CBC4ACF0C1D3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2F031-1E4C-4BCE-BD41-7ADD91381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BE9BEF-69DA-4239-8898-5E23FE69E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DC7D4-13EE-4993-83A4-63172F5998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492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F0D88-8992-49FC-B993-6D7CA42F0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9A46D5-0DFD-498C-8E3A-EEE06E5F87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CBBA4-912C-48DC-8750-527C57591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0BB4-D286-4CF3-A6C5-CBC4ACF0C1D3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49659E-3881-4A88-809C-371C6186D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2E12A-B6BA-44AD-9F96-5BC6D3EC9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DC7D4-13EE-4993-83A4-63172F5998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821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EF2BC7-17C3-45BE-9AC6-4D4C3BB8FB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2B34B1-2CDB-42FC-BEB1-B18FD66673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0D7FCE-8E85-4ADE-A9F8-771A43524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0BB4-D286-4CF3-A6C5-CBC4ACF0C1D3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F63F10-D90B-43C6-B7B7-3EEACF078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B35C3-88FA-4A3D-A134-A424A8A07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DC7D4-13EE-4993-83A4-63172F5998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311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4F1A6-00D1-4775-996A-3F0C50104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B83D68-E832-40DF-86C1-5A88937471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15AC4-AF51-4C24-9B1F-E76301208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0BB4-D286-4CF3-A6C5-CBC4ACF0C1D3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387508-26E3-4D6D-BFBD-EED22AEF8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1630C9-A508-429D-B982-945E37A79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DC7D4-13EE-4993-83A4-63172F5998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613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CDC1A-2B00-4F18-8278-D19D43266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866CEB-DD39-47E8-B99E-375FD836E6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8D7BF4-DC94-43AD-B615-18BA70871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0BB4-D286-4CF3-A6C5-CBC4ACF0C1D3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F9CB4-0EFF-4858-B590-5C5EEE01E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F5FCB6-B140-47E5-93EE-A2E778C7B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DC7D4-13EE-4993-83A4-63172F5998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475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66AAF-E4C5-4DA5-8594-926E7248E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10C03B-9FFC-48CE-BC3A-F372487049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3BA27E-4FB7-43E8-B3D0-FC6560EEAC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9A6FFD-DBF7-4A6C-9221-DF55C3ABC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0BB4-D286-4CF3-A6C5-CBC4ACF0C1D3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AE827F-81B5-45FA-BD97-CFDA65D03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9EC993-E2BC-45B2-AD6D-75A9E88D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DC7D4-13EE-4993-83A4-63172F5998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279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1B5FC-9A6F-4601-BCD9-6CAABBD08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946039-6BA4-4493-B773-6E21739DA9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40399A-46BC-480C-8DF0-23DAB34782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8F500B-93BD-4DC0-B285-DC1B32132E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E6F117-17D0-4CB0-953F-CCAE713D62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38E0CC-DC61-4DC9-9A8F-9DC529C34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0BB4-D286-4CF3-A6C5-CBC4ACF0C1D3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F5D4F6D-C276-499E-B59B-7324BC029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438148-7C7A-4F55-B8FE-F06B54135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DC7D4-13EE-4993-83A4-63172F5998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072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73F77-9A9F-4777-927F-159AF3BB8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368581-A537-42D8-8515-C9ECEE95A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0BB4-D286-4CF3-A6C5-CBC4ACF0C1D3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F91D09-DC95-4F85-BBDE-0CC31ED88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B42A34-62AD-4697-95E2-42B685345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DC7D4-13EE-4993-83A4-63172F5998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243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6B3B71-BDE9-4D40-935A-E53193D15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0BB4-D286-4CF3-A6C5-CBC4ACF0C1D3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C240D7-EDDC-4FBA-8240-59C75E92C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68AC59-0A30-483E-90CA-61B59A6D2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DC7D4-13EE-4993-83A4-63172F5998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67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97125-A2EF-415D-9DF3-E8D9C9D27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F4A2A4-D287-4616-9505-E1EDED58D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AAC048-EE5E-4377-B0B2-120FEDEA9A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13EB18-36D7-4630-8AC4-4023B7E75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0BB4-D286-4CF3-A6C5-CBC4ACF0C1D3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2FB1D5-97E2-4E08-8F8D-B519B65B3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6072D7-9295-4342-B18F-0ABF258B1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DC7D4-13EE-4993-83A4-63172F5998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805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D483F-9675-4929-9CE9-A3C38D9FD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66DBB0-7532-44B6-A951-0BD679D50F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CA8C9B-AC04-412D-954B-069681CDA8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38C25D-7EEF-472C-83D1-66C623566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0BB4-D286-4CF3-A6C5-CBC4ACF0C1D3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1ABF89-FC80-4498-AA70-936965285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D7BACF-402F-48A4-9186-BCCE6D473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DC7D4-13EE-4993-83A4-63172F5998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035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1C5820-95F1-4317-BD62-A71970AC8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EFA742-70AA-403A-92A2-7A922B0A2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119EA6-60E2-4184-8E14-93A6664BB6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40BB4-D286-4CF3-A6C5-CBC4ACF0C1D3}" type="datetimeFigureOut">
              <a:rPr lang="en-GB" smtClean="0"/>
              <a:t>26/10/2021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1243D9-BB57-4FE2-B833-41C8AA895C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4BEEAD-20D8-4F2B-9E9F-4861E2144B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DC7D4-13EE-4993-83A4-63172F5998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490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56135F-636E-4A1B-8EB7-8B789D00E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Update on BIS connection of TECS </a:t>
            </a:r>
            <a:br>
              <a:rPr lang="en-GB" dirty="0"/>
            </a:br>
            <a:r>
              <a:rPr lang="en-GB" dirty="0"/>
              <a:t>to SPS in LSS2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5F8514-4694-49B8-8F6C-B619727D82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Action as mentioned in the minutes of the 208</a:t>
            </a:r>
            <a:r>
              <a:rPr lang="en-US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MPP meeting, 7</a:t>
            </a:r>
            <a:r>
              <a:rPr lang="en-US" sz="18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May 2021, concerning the interlocking of the crystal in the SPS in LSS2 (TECS)</a:t>
            </a:r>
          </a:p>
          <a:p>
            <a:endParaRPr lang="en-US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TQCD.201271 (Target Quartz Cerenkov Detector)</a:t>
            </a:r>
          </a:p>
          <a:p>
            <a:endParaRPr lang="en-US" sz="1800" dirty="0">
              <a:latin typeface="Calibri" panose="020F0502020204030204" pitchFamily="34" charset="0"/>
            </a:endParaRPr>
          </a:p>
          <a:p>
            <a:r>
              <a:rPr lang="en-US" sz="1800" dirty="0">
                <a:latin typeface="Calibri" panose="020F0502020204030204" pitchFamily="34" charset="0"/>
              </a:rPr>
              <a:t>Thanks to Jerome Lendaro and Ivan Romera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574C8C-25AF-414D-A09D-7C613748FA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579" y="2391026"/>
            <a:ext cx="9227024" cy="144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205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57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Update on BIS connection of TECS  to SPS in LSS2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BIS connection to SPS in LSS2</dc:title>
  <dc:creator>Jan Uythoven</dc:creator>
  <cp:lastModifiedBy>Jan Uythoven</cp:lastModifiedBy>
  <cp:revision>2</cp:revision>
  <dcterms:created xsi:type="dcterms:W3CDTF">2021-10-26T19:24:53Z</dcterms:created>
  <dcterms:modified xsi:type="dcterms:W3CDTF">2021-10-26T19:36:10Z</dcterms:modified>
</cp:coreProperties>
</file>