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tags/tag1.xml" ContentType="application/vnd.openxmlformats-officedocument.presentationml.tags+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Default Extension="wav" ContentType="audio/wav"/>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62"/>
  </p:notesMasterIdLst>
  <p:handoutMasterIdLst>
    <p:handoutMasterId r:id="rId63"/>
  </p:handoutMasterIdLst>
  <p:sldIdLst>
    <p:sldId id="481" r:id="rId3"/>
    <p:sldId id="484" r:id="rId4"/>
    <p:sldId id="482" r:id="rId5"/>
    <p:sldId id="483" r:id="rId6"/>
    <p:sldId id="487" r:id="rId7"/>
    <p:sldId id="533" r:id="rId8"/>
    <p:sldId id="534" r:id="rId9"/>
    <p:sldId id="549" r:id="rId10"/>
    <p:sldId id="387" r:id="rId11"/>
    <p:sldId id="358" r:id="rId12"/>
    <p:sldId id="528" r:id="rId13"/>
    <p:sldId id="529" r:id="rId14"/>
    <p:sldId id="490" r:id="rId15"/>
    <p:sldId id="552" r:id="rId16"/>
    <p:sldId id="498" r:id="rId17"/>
    <p:sldId id="501" r:id="rId18"/>
    <p:sldId id="503" r:id="rId19"/>
    <p:sldId id="502" r:id="rId20"/>
    <p:sldId id="504" r:id="rId21"/>
    <p:sldId id="507" r:id="rId22"/>
    <p:sldId id="508" r:id="rId23"/>
    <p:sldId id="512" r:id="rId24"/>
    <p:sldId id="513" r:id="rId25"/>
    <p:sldId id="514" r:id="rId26"/>
    <p:sldId id="515" r:id="rId27"/>
    <p:sldId id="519" r:id="rId28"/>
    <p:sldId id="522" r:id="rId29"/>
    <p:sldId id="530" r:id="rId30"/>
    <p:sldId id="531" r:id="rId31"/>
    <p:sldId id="532" r:id="rId32"/>
    <p:sldId id="463" r:id="rId33"/>
    <p:sldId id="536" r:id="rId34"/>
    <p:sldId id="539" r:id="rId35"/>
    <p:sldId id="537" r:id="rId36"/>
    <p:sldId id="551" r:id="rId37"/>
    <p:sldId id="497" r:id="rId38"/>
    <p:sldId id="444" r:id="rId39"/>
    <p:sldId id="553" r:id="rId40"/>
    <p:sldId id="453" r:id="rId41"/>
    <p:sldId id="556" r:id="rId42"/>
    <p:sldId id="544" r:id="rId43"/>
    <p:sldId id="548" r:id="rId44"/>
    <p:sldId id="547" r:id="rId45"/>
    <p:sldId id="554" r:id="rId46"/>
    <p:sldId id="494" r:id="rId47"/>
    <p:sldId id="495" r:id="rId48"/>
    <p:sldId id="493" r:id="rId49"/>
    <p:sldId id="555" r:id="rId50"/>
    <p:sldId id="520" r:id="rId51"/>
    <p:sldId id="540" r:id="rId52"/>
    <p:sldId id="546" r:id="rId53"/>
    <p:sldId id="489" r:id="rId54"/>
    <p:sldId id="543" r:id="rId55"/>
    <p:sldId id="558" r:id="rId56"/>
    <p:sldId id="492" r:id="rId57"/>
    <p:sldId id="559" r:id="rId58"/>
    <p:sldId id="560" r:id="rId59"/>
    <p:sldId id="535" r:id="rId60"/>
    <p:sldId id="550" r:id="rId61"/>
  </p:sldIdLst>
  <p:sldSz cx="9144000" cy="6858000" type="screen4x3"/>
  <p:notesSz cx="6858000" cy="9144000"/>
  <p:defaultTextStyle>
    <a:defPPr>
      <a:defRPr lang="it-IT"/>
    </a:defPPr>
    <a:lvl1pPr algn="l" rtl="0" fontAlgn="base">
      <a:spcBef>
        <a:spcPct val="0"/>
      </a:spcBef>
      <a:spcAft>
        <a:spcPct val="0"/>
      </a:spcAft>
      <a:defRPr sz="24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24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24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24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2400" kern="1200">
        <a:solidFill>
          <a:schemeClr val="tx1"/>
        </a:solidFill>
        <a:latin typeface="Arial" pitchFamily="34" charset="0"/>
        <a:ea typeface="+mn-ea"/>
        <a:cs typeface="Arial" pitchFamily="34" charset="0"/>
      </a:defRPr>
    </a:lvl5pPr>
    <a:lvl6pPr marL="2286000" algn="l" defTabSz="914400" rtl="0" eaLnBrk="1" latinLnBrk="0" hangingPunct="1">
      <a:defRPr sz="2400" kern="1200">
        <a:solidFill>
          <a:schemeClr val="tx1"/>
        </a:solidFill>
        <a:latin typeface="Arial" pitchFamily="34" charset="0"/>
        <a:ea typeface="+mn-ea"/>
        <a:cs typeface="Arial" pitchFamily="34" charset="0"/>
      </a:defRPr>
    </a:lvl6pPr>
    <a:lvl7pPr marL="2743200" algn="l" defTabSz="914400" rtl="0" eaLnBrk="1" latinLnBrk="0" hangingPunct="1">
      <a:defRPr sz="2400" kern="1200">
        <a:solidFill>
          <a:schemeClr val="tx1"/>
        </a:solidFill>
        <a:latin typeface="Arial" pitchFamily="34" charset="0"/>
        <a:ea typeface="+mn-ea"/>
        <a:cs typeface="Arial" pitchFamily="34" charset="0"/>
      </a:defRPr>
    </a:lvl7pPr>
    <a:lvl8pPr marL="3200400" algn="l" defTabSz="914400" rtl="0" eaLnBrk="1" latinLnBrk="0" hangingPunct="1">
      <a:defRPr sz="2400" kern="1200">
        <a:solidFill>
          <a:schemeClr val="tx1"/>
        </a:solidFill>
        <a:latin typeface="Arial" pitchFamily="34" charset="0"/>
        <a:ea typeface="+mn-ea"/>
        <a:cs typeface="Arial" pitchFamily="34" charset="0"/>
      </a:defRPr>
    </a:lvl8pPr>
    <a:lvl9pPr marL="3657600" algn="l" defTabSz="914400" rtl="0" eaLnBrk="1" latinLnBrk="0" hangingPunct="1">
      <a:defRPr sz="24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66FFFF"/>
    <a:srgbClr val="0000FF"/>
    <a:srgbClr val="FFCCCC"/>
    <a:srgbClr val="FF0000"/>
    <a:srgbClr val="FFCCFF"/>
    <a:srgbClr val="CCCCFF"/>
    <a:srgbClr val="CC99FF"/>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8193" autoAdjust="0"/>
    <p:restoredTop sz="94234" autoAdjust="0"/>
  </p:normalViewPr>
  <p:slideViewPr>
    <p:cSldViewPr snapToGrid="0">
      <p:cViewPr>
        <p:scale>
          <a:sx n="70" d="100"/>
          <a:sy n="70" d="100"/>
        </p:scale>
        <p:origin x="-1626" y="-2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7" d="100"/>
          <a:sy n="57" d="100"/>
        </p:scale>
        <p:origin x="-260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5" Type="http://schemas.openxmlformats.org/officeDocument/2006/relationships/image" Target="../media/image22.wmf"/><Relationship Id="rId4"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image" Target="../media/image73.emf"/><Relationship Id="rId4" Type="http://schemas.openxmlformats.org/officeDocument/2006/relationships/image" Target="../media/image76.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8.emf"/><Relationship Id="rId1" Type="http://schemas.openxmlformats.org/officeDocument/2006/relationships/image" Target="../media/image16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it-IT"/>
          </a:p>
        </p:txBody>
      </p:sp>
      <p:sp>
        <p:nvSpPr>
          <p:cNvPr id="12595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it-IT"/>
          </a:p>
        </p:txBody>
      </p:sp>
      <p:sp>
        <p:nvSpPr>
          <p:cNvPr id="12595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r>
              <a:rPr lang="it-IT"/>
              <a:t>Eric Kajfasz - CPPM</a:t>
            </a:r>
          </a:p>
        </p:txBody>
      </p:sp>
      <p:sp>
        <p:nvSpPr>
          <p:cNvPr id="12595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5792319-3DCB-468E-849E-811EC99B032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it-IT"/>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it-IT"/>
          </a:p>
        </p:txBody>
      </p:sp>
      <p:sp>
        <p:nvSpPr>
          <p:cNvPr id="778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rgbClr val="FFFF00"/>
                </a:solidFill>
              </a:defRPr>
            </a:lvl1pPr>
          </a:lstStyle>
          <a:p>
            <a:pPr>
              <a:defRPr/>
            </a:pPr>
            <a:r>
              <a:rPr lang="it-IT"/>
              <a:t>M. Spurio- ANTARES</a:t>
            </a:r>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FFFF00"/>
                </a:solidFill>
              </a:defRPr>
            </a:lvl1pPr>
          </a:lstStyle>
          <a:p>
            <a:pPr>
              <a:defRPr/>
            </a:pPr>
            <a:fld id="{E25A1FD3-63D2-4A4C-9351-0472B26CB585}" type="slidenum">
              <a:rPr lang="it-IT"/>
              <a:pPr>
                <a:defRPr/>
              </a:pPr>
              <a:t>‹#›</a:t>
            </a:fld>
            <a:endParaRPr lang="it-IT"/>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10F0EE0D-B3C5-47AF-930A-F1D8C9C73054}" type="slidenum">
              <a:rPr lang="de-DE" smtClean="0"/>
              <a:pPr/>
              <a:t>1</a:t>
            </a:fld>
            <a:endParaRPr lang="de-DE"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B1B361-BE48-4B30-B7CD-9FAC7024A6DB}" type="slidenum">
              <a:rPr lang="en-US"/>
              <a:pPr/>
              <a:t>12</a:t>
            </a:fld>
            <a:endParaRPr lang="en-US"/>
          </a:p>
        </p:txBody>
      </p:sp>
      <p:sp>
        <p:nvSpPr>
          <p:cNvPr id="252930" name="Rectangle 2"/>
          <p:cNvSpPr>
            <a:spLocks noGrp="1" noRot="1" noChangeAspect="1" noChangeArrowheads="1" noTextEdit="1"/>
          </p:cNvSpPr>
          <p:nvPr>
            <p:ph type="sldImg"/>
          </p:nvPr>
        </p:nvSpPr>
        <p:spPr>
          <a:xfrm>
            <a:off x="1144588" y="685800"/>
            <a:ext cx="4572000" cy="3429000"/>
          </a:xfrm>
          <a:ln/>
        </p:spPr>
      </p:sp>
      <p:sp>
        <p:nvSpPr>
          <p:cNvPr id="2529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p:spPr>
        <p:txBody>
          <a:bodyPr/>
          <a:lstStyle/>
          <a:p>
            <a:endParaRPr lang="fr-FR" smtClean="0"/>
          </a:p>
        </p:txBody>
      </p:sp>
      <p:sp>
        <p:nvSpPr>
          <p:cNvPr id="103428" name="Slide Number Placeholder 3"/>
          <p:cNvSpPr>
            <a:spLocks noGrp="1"/>
          </p:cNvSpPr>
          <p:nvPr>
            <p:ph type="sldNum" sz="quarter" idx="5"/>
          </p:nvPr>
        </p:nvSpPr>
        <p:spPr>
          <a:noFill/>
        </p:spPr>
        <p:txBody>
          <a:bodyPr/>
          <a:lstStyle/>
          <a:p>
            <a:fld id="{5A90ECA0-FB6E-4469-8630-BEDD628DF7A3}" type="slidenum">
              <a:rPr lang="fr-FR" smtClean="0"/>
              <a:pPr/>
              <a:t>13</a:t>
            </a:fld>
            <a:endParaRPr lang="fr-F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a:ln/>
        </p:spPr>
      </p:sp>
      <p:sp>
        <p:nvSpPr>
          <p:cNvPr id="27651" name="Espace réservé des commentaires 2"/>
          <p:cNvSpPr>
            <a:spLocks noGrp="1"/>
          </p:cNvSpPr>
          <p:nvPr>
            <p:ph type="body" idx="1"/>
          </p:nvPr>
        </p:nvSpPr>
        <p:spPr>
          <a:noFill/>
          <a:ln/>
        </p:spPr>
        <p:txBody>
          <a:bodyPr/>
          <a:lstStyle/>
          <a:p>
            <a:pPr eaLnBrk="1" hangingPunct="1"/>
            <a:endParaRPr lang="en-US" smtClean="0"/>
          </a:p>
        </p:txBody>
      </p:sp>
      <p:sp>
        <p:nvSpPr>
          <p:cNvPr id="27652" name="Espace réservé du numéro de diapositive 3"/>
          <p:cNvSpPr>
            <a:spLocks noGrp="1"/>
          </p:cNvSpPr>
          <p:nvPr>
            <p:ph type="sldNum" sz="quarter" idx="5"/>
          </p:nvPr>
        </p:nvSpPr>
        <p:spPr>
          <a:noFill/>
        </p:spPr>
        <p:txBody>
          <a:bodyPr/>
          <a:lstStyle/>
          <a:p>
            <a:fld id="{1EA652BD-1B17-4B93-8DD1-31C0E06BC9C5}" type="slidenum">
              <a:rPr lang="fr-FR" smtClean="0"/>
              <a:pPr/>
              <a:t>14</a:t>
            </a:fld>
            <a:endParaRPr 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FF79DB6F-31D6-4B9A-84FB-D4DDC2891417}"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xfrm>
            <a:off x="1143000" y="685800"/>
            <a:ext cx="4572000" cy="3429000"/>
          </a:xfrm>
          <a:ln/>
        </p:spPr>
      </p:sp>
      <p:sp>
        <p:nvSpPr>
          <p:cNvPr id="22531" name="Notes Placeholder 2"/>
          <p:cNvSpPr>
            <a:spLocks noGrp="1"/>
          </p:cNvSpPr>
          <p:nvPr>
            <p:ph type="body" idx="1"/>
          </p:nvPr>
        </p:nvSpPr>
        <p:spPr>
          <a:noFill/>
          <a:ln/>
        </p:spPr>
        <p:txBody>
          <a:bodyPr/>
          <a:lstStyle/>
          <a:p>
            <a:pPr eaLnBrk="1" hangingPunct="1"/>
            <a:endParaRPr lang="en-US" smtClean="0"/>
          </a:p>
        </p:txBody>
      </p:sp>
      <p:sp>
        <p:nvSpPr>
          <p:cNvPr id="22532" name="Slide Number Placeholder 3"/>
          <p:cNvSpPr>
            <a:spLocks noGrp="1"/>
          </p:cNvSpPr>
          <p:nvPr>
            <p:ph type="sldNum" sz="quarter" idx="5"/>
          </p:nvPr>
        </p:nvSpPr>
        <p:spPr>
          <a:noFill/>
        </p:spPr>
        <p:txBody>
          <a:bodyPr/>
          <a:lstStyle/>
          <a:p>
            <a:fld id="{561CF1B5-5C74-4D20-8EB9-ED5B291D418B}" type="slidenum">
              <a:rPr lang="fr-FR" smtClean="0"/>
              <a:pPr/>
              <a:t>16</a:t>
            </a:fld>
            <a:endParaRPr 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C7A907-076E-465D-AED3-7B19D06AD390}" type="slidenum">
              <a:rPr lang="es-ES"/>
              <a:pPr/>
              <a:t>17</a:t>
            </a:fld>
            <a:endParaRPr lang="es-ES"/>
          </a:p>
        </p:txBody>
      </p:sp>
      <p:sp>
        <p:nvSpPr>
          <p:cNvPr id="1003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0355"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96F90D-A549-48DF-8391-CA2A9FCD27A2}" type="slidenum">
              <a:rPr lang="es-ES"/>
              <a:pPr/>
              <a:t>18</a:t>
            </a:fld>
            <a:endParaRPr lang="es-ES"/>
          </a:p>
        </p:txBody>
      </p:sp>
      <p:sp>
        <p:nvSpPr>
          <p:cNvPr id="10445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4451"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F8871C58-59B9-4A81-9A29-635E20F8DE4C}" type="slidenum">
              <a:rPr lang="en-GB" smtClean="0"/>
              <a:pPr/>
              <a:t>2</a:t>
            </a:fld>
            <a:endParaRPr lang="en-GB" smtClean="0"/>
          </a:p>
        </p:txBody>
      </p:sp>
      <p:sp>
        <p:nvSpPr>
          <p:cNvPr id="52227" name="Rectangle 6"/>
          <p:cNvSpPr txBox="1">
            <a:spLocks noGrp="1" noChangeArrowheads="1"/>
          </p:cNvSpPr>
          <p:nvPr/>
        </p:nvSpPr>
        <p:spPr bwMode="auto">
          <a:xfrm>
            <a:off x="0" y="8683952"/>
            <a:ext cx="2970680" cy="458587"/>
          </a:xfrm>
          <a:prstGeom prst="rect">
            <a:avLst/>
          </a:prstGeom>
          <a:noFill/>
          <a:ln w="9525">
            <a:noFill/>
            <a:miter lim="800000"/>
            <a:headEnd/>
            <a:tailEnd/>
          </a:ln>
        </p:spPr>
        <p:txBody>
          <a:bodyPr lIns="92253" tIns="46127" rIns="92253" bIns="46127" anchor="b"/>
          <a:lstStyle/>
          <a:p>
            <a:r>
              <a:rPr lang="it-IT" sz="1300">
                <a:solidFill>
                  <a:srgbClr val="FFFF00"/>
                </a:solidFill>
                <a:cs typeface="Arial" pitchFamily="34" charset="0"/>
              </a:rPr>
              <a:t>M. Spurio- ANTARES</a:t>
            </a:r>
          </a:p>
        </p:txBody>
      </p:sp>
      <p:sp>
        <p:nvSpPr>
          <p:cNvPr id="52228" name="Rectangle 7"/>
          <p:cNvSpPr txBox="1">
            <a:spLocks noGrp="1" noChangeArrowheads="1"/>
          </p:cNvSpPr>
          <p:nvPr/>
        </p:nvSpPr>
        <p:spPr bwMode="auto">
          <a:xfrm>
            <a:off x="3885721" y="8683952"/>
            <a:ext cx="2970679" cy="458587"/>
          </a:xfrm>
          <a:prstGeom prst="rect">
            <a:avLst/>
          </a:prstGeom>
          <a:noFill/>
          <a:ln w="9525">
            <a:noFill/>
            <a:miter lim="800000"/>
            <a:headEnd/>
            <a:tailEnd/>
          </a:ln>
        </p:spPr>
        <p:txBody>
          <a:bodyPr lIns="92253" tIns="46127" rIns="92253" bIns="46127" anchor="b"/>
          <a:lstStyle/>
          <a:p>
            <a:pPr algn="r"/>
            <a:fld id="{55AA2FDD-90D3-4E8F-89B3-309E89FACEA4}" type="slidenum">
              <a:rPr lang="it-IT" sz="1300">
                <a:solidFill>
                  <a:srgbClr val="FFFF00"/>
                </a:solidFill>
                <a:cs typeface="Arial" pitchFamily="34" charset="0"/>
              </a:rPr>
              <a:pPr algn="r"/>
              <a:t>2</a:t>
            </a:fld>
            <a:endParaRPr lang="it-IT" sz="1300">
              <a:solidFill>
                <a:srgbClr val="FFFF00"/>
              </a:solidFill>
              <a:cs typeface="Arial" pitchFamily="34" charset="0"/>
            </a:endParaRPr>
          </a:p>
        </p:txBody>
      </p:sp>
      <p:sp>
        <p:nvSpPr>
          <p:cNvPr id="52229" name="Rectangle 2"/>
          <p:cNvSpPr>
            <a:spLocks noGrp="1" noRot="1" noChangeAspect="1" noChangeArrowheads="1" noTextEdit="1"/>
          </p:cNvSpPr>
          <p:nvPr>
            <p:ph type="sldImg"/>
          </p:nvPr>
        </p:nvSpPr>
        <p:spPr>
          <a:ln/>
        </p:spPr>
      </p:sp>
      <p:sp>
        <p:nvSpPr>
          <p:cNvPr id="52230" name="Rectangle 3"/>
          <p:cNvSpPr>
            <a:spLocks noGrp="1" noChangeArrowheads="1"/>
          </p:cNvSpPr>
          <p:nvPr>
            <p:ph type="body" idx="1"/>
          </p:nvPr>
        </p:nvSpPr>
        <p:spPr>
          <a:xfrm>
            <a:off x="1123004" y="4341977"/>
            <a:ext cx="4611993" cy="4115603"/>
          </a:xfrm>
          <a:noFill/>
          <a:ln/>
        </p:spPr>
        <p:txBody>
          <a:bodyPr/>
          <a:lstStyle/>
          <a:p>
            <a:pPr eaLnBrk="1" hangingPunct="1"/>
            <a:endParaRPr 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B04E5A-E452-42C8-9D23-940BA30C0E25}" type="slidenum">
              <a:rPr lang="de-DE"/>
              <a:pPr/>
              <a:t>28</a:t>
            </a:fld>
            <a:endParaRPr lang="de-DE"/>
          </a:p>
        </p:txBody>
      </p:sp>
      <p:sp>
        <p:nvSpPr>
          <p:cNvPr id="481282" name="Rectangle 2"/>
          <p:cNvSpPr>
            <a:spLocks noGrp="1" noRot="1" noChangeAspect="1" noChangeArrowheads="1" noTextEdit="1"/>
          </p:cNvSpPr>
          <p:nvPr>
            <p:ph type="sldImg"/>
          </p:nvPr>
        </p:nvSpPr>
        <p:spPr>
          <a:ln/>
        </p:spPr>
      </p:sp>
      <p:sp>
        <p:nvSpPr>
          <p:cNvPr id="48128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2C1839-EB11-49AD-968B-F624B592E85A}" type="slidenum">
              <a:rPr lang="de-DE"/>
              <a:pPr/>
              <a:t>29</a:t>
            </a:fld>
            <a:endParaRPr lang="de-DE"/>
          </a:p>
        </p:txBody>
      </p:sp>
      <p:sp>
        <p:nvSpPr>
          <p:cNvPr id="447490" name="Rectangle 2"/>
          <p:cNvSpPr>
            <a:spLocks noGrp="1" noRot="1" noChangeAspect="1" noChangeArrowheads="1" noTextEdit="1"/>
          </p:cNvSpPr>
          <p:nvPr>
            <p:ph type="sldImg"/>
          </p:nvPr>
        </p:nvSpPr>
        <p:spPr>
          <a:ln/>
        </p:spPr>
      </p:sp>
      <p:sp>
        <p:nvSpPr>
          <p:cNvPr id="44749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E8439212-4E97-4CE6-BE36-927DE2884BF3}" type="slidenum">
              <a:rPr lang="en-GB" smtClean="0"/>
              <a:pPr/>
              <a:t>3</a:t>
            </a:fld>
            <a:endParaRPr lang="en-GB" smtClean="0"/>
          </a:p>
        </p:txBody>
      </p:sp>
      <p:sp>
        <p:nvSpPr>
          <p:cNvPr id="83971" name="Rectangle 2"/>
          <p:cNvSpPr>
            <a:spLocks noGrp="1" noRot="1" noChangeAspect="1" noChangeArrowheads="1" noTextEdit="1"/>
          </p:cNvSpPr>
          <p:nvPr>
            <p:ph type="sldImg"/>
          </p:nvPr>
        </p:nvSpPr>
        <p:spPr>
          <a:xfrm>
            <a:off x="1146175" y="688975"/>
            <a:ext cx="4567238" cy="3425825"/>
          </a:xfrm>
          <a:solidFill>
            <a:srgbClr val="FFFFFF"/>
          </a:solidFill>
          <a:ln/>
        </p:spPr>
      </p:sp>
      <p:sp>
        <p:nvSpPr>
          <p:cNvPr id="207875" name="Rectangle 3"/>
          <p:cNvSpPr>
            <a:spLocks noGrp="1" noChangeArrowheads="1"/>
          </p:cNvSpPr>
          <p:nvPr>
            <p:ph type="body" idx="1"/>
          </p:nvPr>
        </p:nvSpPr>
        <p:spPr>
          <a:xfrm>
            <a:off x="915041" y="4343437"/>
            <a:ext cx="5027920" cy="4111222"/>
          </a:xfrm>
          <a:solidFill>
            <a:srgbClr val="FFFFFF"/>
          </a:solidFill>
          <a:ln>
            <a:solidFill>
              <a:srgbClr val="000000"/>
            </a:solidFill>
          </a:ln>
        </p:spPr>
        <p:txBody>
          <a:bodyPr lIns="90997" tIns="45499" rIns="90997" bIns="45499"/>
          <a:lstStyle/>
          <a:p>
            <a:pPr eaLnBrk="1" hangingPunct="1">
              <a:defRPr/>
            </a:pPr>
            <a:endParaRPr lang="it-IT" sz="900" b="1" dirty="0" smtClean="0">
              <a:solidFill>
                <a:srgbClr val="0000FF"/>
              </a:solidFill>
              <a:effectLst>
                <a:outerShdw blurRad="38100" dist="38100" dir="2700000" algn="tl">
                  <a:srgbClr val="C0C0C0"/>
                </a:outerShdw>
              </a:effectLst>
            </a:endParaRPr>
          </a:p>
          <a:p>
            <a:pPr eaLnBrk="1" hangingPunct="1">
              <a:defRPr/>
            </a:pPr>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2C1839-EB11-49AD-968B-F624B592E85A}" type="slidenum">
              <a:rPr lang="de-DE"/>
              <a:pPr/>
              <a:t>30</a:t>
            </a:fld>
            <a:endParaRPr lang="de-DE"/>
          </a:p>
        </p:txBody>
      </p:sp>
      <p:sp>
        <p:nvSpPr>
          <p:cNvPr id="447490" name="Rectangle 2"/>
          <p:cNvSpPr>
            <a:spLocks noGrp="1" noRot="1" noChangeAspect="1" noChangeArrowheads="1" noTextEdit="1"/>
          </p:cNvSpPr>
          <p:nvPr>
            <p:ph type="sldImg"/>
          </p:nvPr>
        </p:nvSpPr>
        <p:spPr>
          <a:ln/>
        </p:spPr>
      </p:sp>
      <p:sp>
        <p:nvSpPr>
          <p:cNvPr id="44749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pPr>
              <a:defRPr/>
            </a:pPr>
            <a:fld id="{CD4FD150-C7B9-424B-9155-C5E2F759BFF2}"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2DDE035D-0E7E-4EDF-AE05-E2734D4B9505}" type="slidenum">
              <a:rPr lang="en-US">
                <a:latin typeface="Arial" pitchFamily="34" charset="0"/>
              </a:rPr>
              <a:pPr/>
              <a:t>33</a:t>
            </a:fld>
            <a:endParaRPr lang="en-US">
              <a:latin typeface="Arial" pitchFamily="34"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C5705377-8D5A-44DC-8801-F98730CAC72B}" type="slidenum">
              <a:rPr lang="en-US">
                <a:latin typeface="Arial" pitchFamily="34" charset="0"/>
              </a:rPr>
              <a:pPr/>
              <a:t>34</a:t>
            </a:fld>
            <a:endParaRPr lang="en-US">
              <a:latin typeface="Arial" pitchFamily="34" charset="0"/>
            </a:endParaRPr>
          </a:p>
        </p:txBody>
      </p:sp>
      <p:sp>
        <p:nvSpPr>
          <p:cNvPr id="13314" name="Rectangle 7"/>
          <p:cNvSpPr txBox="1">
            <a:spLocks noGrp="1" noChangeArrowheads="1"/>
          </p:cNvSpPr>
          <p:nvPr/>
        </p:nvSpPr>
        <p:spPr bwMode="auto">
          <a:xfrm>
            <a:off x="3884613" y="8685213"/>
            <a:ext cx="2971800" cy="457200"/>
          </a:xfrm>
          <a:prstGeom prst="rect">
            <a:avLst/>
          </a:prstGeom>
          <a:noFill/>
          <a:ln>
            <a:miter lim="800000"/>
            <a:headEnd/>
            <a:tailEnd/>
          </a:ln>
        </p:spPr>
        <p:txBody>
          <a:bodyPr anchor="b"/>
          <a:lstStyle/>
          <a:p>
            <a:pPr algn="r">
              <a:defRPr/>
            </a:pPr>
            <a:fld id="{40346FA6-564A-4923-9E51-703381AA98FB}" type="slidenum">
              <a:rPr lang="en-US" sz="1200">
                <a:latin typeface="+mn-lt"/>
              </a:rPr>
              <a:pPr algn="r">
                <a:defRPr/>
              </a:pPr>
              <a:t>34</a:t>
            </a:fld>
            <a:endParaRPr lang="en-US" sz="1200">
              <a:latin typeface="+mn-lt"/>
            </a:endParaRPr>
          </a:p>
        </p:txBody>
      </p:sp>
      <p:sp>
        <p:nvSpPr>
          <p:cNvPr id="40964" name="Rectangle 7"/>
          <p:cNvSpPr txBox="1">
            <a:spLocks noGrp="1" noChangeArrowheads="1"/>
          </p:cNvSpPr>
          <p:nvPr/>
        </p:nvSpPr>
        <p:spPr bwMode="auto">
          <a:xfrm>
            <a:off x="3887788" y="8688388"/>
            <a:ext cx="2970212" cy="455612"/>
          </a:xfrm>
          <a:prstGeom prst="rect">
            <a:avLst/>
          </a:prstGeom>
          <a:noFill/>
          <a:ln w="9525">
            <a:noFill/>
            <a:miter lim="800000"/>
            <a:headEnd/>
            <a:tailEnd/>
          </a:ln>
        </p:spPr>
        <p:txBody>
          <a:bodyPr lIns="91678" tIns="45839" rIns="91678" bIns="45839" anchor="b"/>
          <a:lstStyle/>
          <a:p>
            <a:pPr algn="r" defTabSz="917575"/>
            <a:fld id="{3C7EC91E-F3EF-4D69-8CC8-6A0782992392}" type="slidenum">
              <a:rPr lang="fr-FR" sz="1200">
                <a:latin typeface="Times New Roman" pitchFamily="18" charset="0"/>
              </a:rPr>
              <a:pPr algn="r" defTabSz="917575"/>
              <a:t>34</a:t>
            </a:fld>
            <a:endParaRPr lang="fr-FR" sz="1200">
              <a:latin typeface="Times New Roman" pitchFamily="18" charset="0"/>
            </a:endParaRPr>
          </a:p>
        </p:txBody>
      </p:sp>
      <p:sp>
        <p:nvSpPr>
          <p:cNvPr id="40965" name="Rectangle 2"/>
          <p:cNvSpPr>
            <a:spLocks noGrp="1" noRot="1" noChangeAspect="1" noChangeArrowheads="1" noTextEdit="1"/>
          </p:cNvSpPr>
          <p:nvPr>
            <p:ph type="sldImg"/>
          </p:nvPr>
        </p:nvSpPr>
        <p:spPr>
          <a:xfrm>
            <a:off x="1143000" y="685800"/>
            <a:ext cx="4573588" cy="3429000"/>
          </a:xfrm>
          <a:ln/>
        </p:spPr>
      </p:sp>
      <p:sp>
        <p:nvSpPr>
          <p:cNvPr id="40966" name="Rectangle 3"/>
          <p:cNvSpPr>
            <a:spLocks noGrp="1" noChangeArrowheads="1"/>
          </p:cNvSpPr>
          <p:nvPr>
            <p:ph type="body" idx="1"/>
          </p:nvPr>
        </p:nvSpPr>
        <p:spPr>
          <a:xfrm>
            <a:off x="687388" y="4341813"/>
            <a:ext cx="5483225" cy="4116387"/>
          </a:xfrm>
          <a:solidFill>
            <a:srgbClr val="FFFFFF"/>
          </a:solidFill>
          <a:ln>
            <a:solidFill>
              <a:srgbClr val="000000"/>
            </a:solidFill>
          </a:ln>
        </p:spPr>
        <p:txBody>
          <a:bodyPr lIns="91678" tIns="45839" rIns="91678" bIns="45839"/>
          <a:lstStyle/>
          <a:p>
            <a:pPr eaLnBrk="1" hangingPunct="1">
              <a:spcBef>
                <a:spcPct val="0"/>
              </a:spcBef>
            </a:pPr>
            <a:r>
              <a:rPr lang="en-US" smtClean="0">
                <a:latin typeface="Arial" pitchFamily="34" charset="0"/>
              </a:rPr>
              <a:t>A dynamic approach for monitoring oxygen concentration has been developed within the framework of the ANR POTES project.  A new tool, the In situ Oxygen Dynamic Auto-sampler (IODA</a:t>
            </a:r>
            <a:r>
              <a:rPr lang="en-US" baseline="-25000" smtClean="0">
                <a:latin typeface="Arial" pitchFamily="34" charset="0"/>
              </a:rPr>
              <a:t>6000</a:t>
            </a:r>
            <a:r>
              <a:rPr lang="en-US" smtClean="0">
                <a:latin typeface="Arial" pitchFamily="34" charset="0"/>
              </a:rPr>
              <a:t>) is moored since June 2008 at the top of the ANTARES line L12</a:t>
            </a:r>
            <a:endParaRPr lang="en-GB"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524BC6CC-7B6C-4EEF-B99C-D6366622230F}" type="slidenum">
              <a:rPr lang="en-US">
                <a:latin typeface="Arial" pitchFamily="34" charset="0"/>
              </a:rPr>
              <a:pPr/>
              <a:t>35</a:t>
            </a:fld>
            <a:endParaRPr lang="en-US">
              <a:latin typeface="Arial" pitchFamily="34"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8BAEF1A2-7FE5-450C-8AD9-BBAB8DA3A530}" type="slidenum">
              <a:rPr lang="de-DE" smtClean="0"/>
              <a:pPr/>
              <a:t>36</a:t>
            </a:fld>
            <a:endParaRPr lang="de-DE" smtClean="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62" name="Rectangle 6"/>
          <p:cNvSpPr>
            <a:spLocks noGrp="1" noChangeArrowheads="1"/>
          </p:cNvSpPr>
          <p:nvPr>
            <p:ph type="sldNum" sz="quarter" idx="5"/>
          </p:nvPr>
        </p:nvSpPr>
        <p:spPr>
          <a:noFill/>
        </p:spPr>
        <p:txBody>
          <a:bodyPr/>
          <a:lstStyle/>
          <a:p>
            <a:fld id="{74D8E847-E7F7-40EF-B425-727172D00879}" type="slidenum">
              <a:rPr lang="en-GB" smtClean="0">
                <a:solidFill>
                  <a:srgbClr val="000000"/>
                </a:solidFill>
              </a:rPr>
              <a:pPr/>
              <a:t>37</a:t>
            </a:fld>
            <a:endParaRPr lang="en-GB" smtClean="0">
              <a:solidFill>
                <a:srgbClr val="000000"/>
              </a:solidFill>
            </a:endParaRPr>
          </a:p>
        </p:txBody>
      </p:sp>
      <p:sp>
        <p:nvSpPr>
          <p:cNvPr id="143363" name="Text Box 1"/>
          <p:cNvSpPr txBox="1">
            <a:spLocks noChangeArrowheads="1"/>
          </p:cNvSpPr>
          <p:nvPr/>
        </p:nvSpPr>
        <p:spPr bwMode="auto">
          <a:xfrm>
            <a:off x="3884121" y="8685413"/>
            <a:ext cx="2967481" cy="451285"/>
          </a:xfrm>
          <a:prstGeom prst="rect">
            <a:avLst/>
          </a:prstGeom>
          <a:noFill/>
          <a:ln w="9525">
            <a:noFill/>
            <a:round/>
            <a:headEnd/>
            <a:tailEnd/>
          </a:ln>
        </p:spPr>
        <p:txBody>
          <a:bodyPr lIns="86904" tIns="43291" rIns="86904" bIns="43291" anchor="b"/>
          <a:lstStyle/>
          <a:p>
            <a:pPr algn="r" defTabSz="409575">
              <a:buClr>
                <a:srgbClr val="000000"/>
              </a:buClr>
              <a:buSzPct val="100000"/>
              <a:tabLst>
                <a:tab pos="649288" algn="l"/>
                <a:tab pos="1298575" algn="l"/>
                <a:tab pos="1947863" algn="l"/>
                <a:tab pos="2597150" algn="l"/>
              </a:tabLst>
            </a:pPr>
            <a:fld id="{D2B5B33A-B072-4A0D-8E73-F7DD70A7548B}" type="slidenum">
              <a:rPr lang="en-GB" sz="1200">
                <a:solidFill>
                  <a:srgbClr val="000000"/>
                </a:solidFill>
                <a:latin typeface="Times New Roman" pitchFamily="18" charset="0"/>
              </a:rPr>
              <a:pPr algn="r" defTabSz="409575">
                <a:buClr>
                  <a:srgbClr val="000000"/>
                </a:buClr>
                <a:buSzPct val="100000"/>
                <a:tabLst>
                  <a:tab pos="649288" algn="l"/>
                  <a:tab pos="1298575" algn="l"/>
                  <a:tab pos="1947863" algn="l"/>
                  <a:tab pos="2597150" algn="l"/>
                </a:tabLst>
              </a:pPr>
              <a:t>37</a:t>
            </a:fld>
            <a:endParaRPr lang="en-GB" sz="1200">
              <a:solidFill>
                <a:srgbClr val="000000"/>
              </a:solidFill>
              <a:latin typeface="Times New Roman" pitchFamily="18" charset="0"/>
            </a:endParaRPr>
          </a:p>
        </p:txBody>
      </p:sp>
      <p:sp>
        <p:nvSpPr>
          <p:cNvPr id="143364" name="Text Box 2"/>
          <p:cNvSpPr txBox="1">
            <a:spLocks noChangeArrowheads="1"/>
          </p:cNvSpPr>
          <p:nvPr/>
        </p:nvSpPr>
        <p:spPr bwMode="auto">
          <a:xfrm>
            <a:off x="3884121" y="8686872"/>
            <a:ext cx="2967481" cy="449825"/>
          </a:xfrm>
          <a:prstGeom prst="rect">
            <a:avLst/>
          </a:prstGeom>
          <a:noFill/>
          <a:ln w="9525">
            <a:noFill/>
            <a:round/>
            <a:headEnd/>
            <a:tailEnd/>
          </a:ln>
        </p:spPr>
        <p:txBody>
          <a:bodyPr lIns="85289" tIns="44260" rIns="85289" bIns="44260" anchor="b"/>
          <a:lstStyle/>
          <a:p>
            <a:pPr algn="r" defTabSz="409575">
              <a:buClr>
                <a:srgbClr val="000000"/>
              </a:buClr>
              <a:buSzPct val="100000"/>
              <a:tabLst>
                <a:tab pos="649288" algn="l"/>
                <a:tab pos="1298575" algn="l"/>
                <a:tab pos="1947863" algn="l"/>
                <a:tab pos="2597150" algn="l"/>
              </a:tabLst>
            </a:pPr>
            <a:fld id="{663F00FA-19D0-468B-9E69-D3752EA1F997}" type="slidenum">
              <a:rPr lang="en-GB" sz="1200">
                <a:solidFill>
                  <a:srgbClr val="000000"/>
                </a:solidFill>
                <a:latin typeface="Times New Roman" pitchFamily="18" charset="0"/>
              </a:rPr>
              <a:pPr algn="r" defTabSz="409575">
                <a:buClr>
                  <a:srgbClr val="000000"/>
                </a:buClr>
                <a:buSzPct val="100000"/>
                <a:tabLst>
                  <a:tab pos="649288" algn="l"/>
                  <a:tab pos="1298575" algn="l"/>
                  <a:tab pos="1947863" algn="l"/>
                  <a:tab pos="2597150" algn="l"/>
                </a:tabLst>
              </a:pPr>
              <a:t>37</a:t>
            </a:fld>
            <a:endParaRPr lang="en-GB" sz="1200">
              <a:solidFill>
                <a:srgbClr val="000000"/>
              </a:solidFill>
              <a:latin typeface="Times New Roman" pitchFamily="18" charset="0"/>
            </a:endParaRPr>
          </a:p>
        </p:txBody>
      </p:sp>
      <p:sp>
        <p:nvSpPr>
          <p:cNvPr id="143365" name="Text Box 3"/>
          <p:cNvSpPr txBox="1">
            <a:spLocks noChangeArrowheads="1"/>
          </p:cNvSpPr>
          <p:nvPr/>
        </p:nvSpPr>
        <p:spPr bwMode="auto">
          <a:xfrm>
            <a:off x="3884120" y="8685413"/>
            <a:ext cx="2969080" cy="452746"/>
          </a:xfrm>
          <a:prstGeom prst="rect">
            <a:avLst/>
          </a:prstGeom>
          <a:noFill/>
          <a:ln w="9525">
            <a:noFill/>
            <a:round/>
            <a:headEnd/>
            <a:tailEnd/>
          </a:ln>
        </p:spPr>
        <p:txBody>
          <a:bodyPr lIns="85289" tIns="44260" rIns="85289" bIns="44260" anchor="b"/>
          <a:lstStyle/>
          <a:p>
            <a:pPr algn="r" defTabSz="409575">
              <a:buClr>
                <a:srgbClr val="000000"/>
              </a:buClr>
              <a:buSzPct val="100000"/>
              <a:tabLst>
                <a:tab pos="649288" algn="l"/>
                <a:tab pos="1298575" algn="l"/>
                <a:tab pos="1947863" algn="l"/>
                <a:tab pos="2597150" algn="l"/>
              </a:tabLst>
            </a:pPr>
            <a:fld id="{CC7E3E56-8CF7-4AE3-91E9-F41FD040451D}" type="slidenum">
              <a:rPr lang="en-GB" sz="1200">
                <a:solidFill>
                  <a:srgbClr val="000000"/>
                </a:solidFill>
                <a:latin typeface="Times New Roman" pitchFamily="18" charset="0"/>
              </a:rPr>
              <a:pPr algn="r" defTabSz="409575">
                <a:buClr>
                  <a:srgbClr val="000000"/>
                </a:buClr>
                <a:buSzPct val="100000"/>
                <a:tabLst>
                  <a:tab pos="649288" algn="l"/>
                  <a:tab pos="1298575" algn="l"/>
                  <a:tab pos="1947863" algn="l"/>
                  <a:tab pos="2597150" algn="l"/>
                </a:tabLst>
              </a:pPr>
              <a:t>37</a:t>
            </a:fld>
            <a:endParaRPr lang="en-GB" sz="1200">
              <a:solidFill>
                <a:srgbClr val="000000"/>
              </a:solidFill>
              <a:latin typeface="Times New Roman" pitchFamily="18" charset="0"/>
            </a:endParaRPr>
          </a:p>
        </p:txBody>
      </p:sp>
      <p:sp>
        <p:nvSpPr>
          <p:cNvPr id="143366" name="Text Box 4"/>
          <p:cNvSpPr txBox="1">
            <a:spLocks noChangeArrowheads="1"/>
          </p:cNvSpPr>
          <p:nvPr/>
        </p:nvSpPr>
        <p:spPr bwMode="auto">
          <a:xfrm>
            <a:off x="4800" y="4382"/>
            <a:ext cx="1599" cy="1460"/>
          </a:xfrm>
          <a:prstGeom prst="rect">
            <a:avLst/>
          </a:prstGeom>
          <a:solidFill>
            <a:srgbClr val="FFFFFF"/>
          </a:solidFill>
          <a:ln w="9360">
            <a:solidFill>
              <a:srgbClr val="000000"/>
            </a:solidFill>
            <a:miter lim="800000"/>
            <a:headEnd/>
            <a:tailEnd/>
          </a:ln>
        </p:spPr>
        <p:txBody>
          <a:bodyPr wrap="none" lIns="82058" tIns="41029" rIns="82058" bIns="41029" anchor="ctr"/>
          <a:lstStyle/>
          <a:p>
            <a:pPr defTabSz="409575" hangingPunct="0">
              <a:lnSpc>
                <a:spcPct val="93000"/>
              </a:lnSpc>
              <a:buClr>
                <a:srgbClr val="000000"/>
              </a:buClr>
              <a:buSzPct val="100000"/>
            </a:pPr>
            <a:endParaRPr lang="en-US">
              <a:solidFill>
                <a:srgbClr val="000000"/>
              </a:solidFill>
            </a:endParaRPr>
          </a:p>
        </p:txBody>
      </p:sp>
      <p:sp>
        <p:nvSpPr>
          <p:cNvPr id="143367" name="Rectangle 5"/>
          <p:cNvSpPr>
            <a:spLocks noGrp="1" noChangeArrowheads="1"/>
          </p:cNvSpPr>
          <p:nvPr>
            <p:ph type="body"/>
          </p:nvPr>
        </p:nvSpPr>
        <p:spPr>
          <a:xfrm>
            <a:off x="684680" y="4343437"/>
            <a:ext cx="5480641" cy="4111222"/>
          </a:xfrm>
          <a:noFill/>
          <a:ln/>
        </p:spPr>
        <p:txBody>
          <a:bodyPr wrap="none" anchor="ctr"/>
          <a:lstStyle/>
          <a:p>
            <a:endParaRPr lang="de-DE"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8720C10-5D59-41EA-B2A3-13C0E36A0C15}" type="slidenum">
              <a:rPr lang="en-GB" smtClean="0"/>
              <a:pPr/>
              <a:t>38</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3"/>
          <p:cNvSpPr>
            <a:spLocks noGrp="1" noChangeArrowheads="1"/>
          </p:cNvSpPr>
          <p:nvPr>
            <p:ph type="sldNum"/>
          </p:nvPr>
        </p:nvSpPr>
        <p:spPr>
          <a:ln/>
        </p:spPr>
        <p:txBody>
          <a:bodyPr/>
          <a:lstStyle/>
          <a:p>
            <a:fld id="{36D2DD0C-3574-4AB4-BAC7-3F1C950B50C0}" type="slidenum">
              <a:rPr lang="en-GB"/>
              <a:pPr/>
              <a:t>39</a:t>
            </a:fld>
            <a:endParaRPr lang="en-GB"/>
          </a:p>
        </p:txBody>
      </p:sp>
      <p:sp>
        <p:nvSpPr>
          <p:cNvPr id="18433" name="Text Box 1"/>
          <p:cNvSpPr txBox="1">
            <a:spLocks noChangeArrowheads="1"/>
          </p:cNvSpPr>
          <p:nvPr/>
        </p:nvSpPr>
        <p:spPr bwMode="auto">
          <a:xfrm>
            <a:off x="3884613" y="8685213"/>
            <a:ext cx="2962275" cy="447675"/>
          </a:xfrm>
          <a:prstGeom prst="rect">
            <a:avLst/>
          </a:prstGeom>
          <a:noFill/>
          <a:ln w="9525">
            <a:noFill/>
            <a:round/>
            <a:headEnd/>
            <a:tailEnd/>
          </a:ln>
          <a:effectLst/>
        </p:spPr>
        <p:txBody>
          <a:bodyPr lIns="90000" tIns="46800" rIns="90000" bIns="46800" anchor="b"/>
          <a:lstStyle/>
          <a:p>
            <a:pPr algn="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1AAC0164-F938-4C86-A40F-87F935F5FB1E}" type="slidenum">
              <a:rPr lang="en-GB" sz="1200">
                <a:solidFill>
                  <a:srgbClr val="000000"/>
                </a:solidFill>
                <a:latin typeface="Times New Roman" pitchFamily="18" charset="0"/>
              </a:rPr>
              <a:pPr algn="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39</a:t>
            </a:fld>
            <a:endParaRPr lang="en-GB" sz="1200">
              <a:solidFill>
                <a:srgbClr val="000000"/>
              </a:solidFill>
              <a:latin typeface="Times New Roman" pitchFamily="18" charset="0"/>
            </a:endParaRPr>
          </a:p>
        </p:txBody>
      </p:sp>
      <p:sp>
        <p:nvSpPr>
          <p:cNvPr id="18434" name="Rectangle 2"/>
          <p:cNvSpPr txBox="1">
            <a:spLocks noGrp="1" noRot="1" noChangeAspect="1" noChangeArrowheads="1"/>
          </p:cNvSpPr>
          <p:nvPr>
            <p:ph type="sldImg"/>
          </p:nvPr>
        </p:nvSpPr>
        <p:spPr bwMode="auto">
          <a:xfrm>
            <a:off x="1144588" y="685800"/>
            <a:ext cx="4560887" cy="3421063"/>
          </a:xfrm>
          <a:prstGeom prst="rect">
            <a:avLst/>
          </a:prstGeom>
          <a:solidFill>
            <a:srgbClr val="FFFFFF"/>
          </a:solidFill>
          <a:ln>
            <a:solidFill>
              <a:srgbClr val="000000"/>
            </a:solidFill>
            <a:miter lim="800000"/>
            <a:headEnd/>
            <a:tailEnd/>
          </a:ln>
        </p:spPr>
      </p:sp>
      <p:sp>
        <p:nvSpPr>
          <p:cNvPr id="18435" name="Rectangle 3"/>
          <p:cNvSpPr txBox="1">
            <a:spLocks noGrp="1" noChangeArrowheads="1"/>
          </p:cNvSpPr>
          <p:nvPr>
            <p:ph type="body" idx="1"/>
          </p:nvPr>
        </p:nvSpPr>
        <p:spPr bwMode="auto">
          <a:xfrm>
            <a:off x="685800" y="4343400"/>
            <a:ext cx="5476875" cy="4106863"/>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p:spPr>
        <p:txBody>
          <a:bodyPr/>
          <a:lstStyle/>
          <a:p>
            <a:endParaRPr lang="en-US" smtClean="0"/>
          </a:p>
        </p:txBody>
      </p:sp>
      <p:sp>
        <p:nvSpPr>
          <p:cNvPr id="89092" name="Slide Number Placeholder 3"/>
          <p:cNvSpPr>
            <a:spLocks noGrp="1"/>
          </p:cNvSpPr>
          <p:nvPr>
            <p:ph type="sldNum" sz="quarter" idx="5"/>
          </p:nvPr>
        </p:nvSpPr>
        <p:spPr>
          <a:noFill/>
        </p:spPr>
        <p:txBody>
          <a:bodyPr/>
          <a:lstStyle/>
          <a:p>
            <a:fld id="{53BCE685-AA26-44BC-91DD-CB62B3AF4DCF}" type="slidenum">
              <a:rPr lang="en-US" sz="1200" smtClean="0">
                <a:solidFill>
                  <a:srgbClr val="000000"/>
                </a:solidFill>
                <a:latin typeface="Arial" pitchFamily="34" charset="0"/>
              </a:rPr>
              <a:pPr/>
              <a:t>4</a:t>
            </a:fld>
            <a:endParaRPr lang="en-US" sz="1200" smtClean="0">
              <a:solidFill>
                <a:srgbClr val="000000"/>
              </a:solidFill>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0887" cy="3421063"/>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idx="10"/>
          </p:nvPr>
        </p:nvSpPr>
        <p:spPr/>
        <p:txBody>
          <a:bodyPr/>
          <a:lstStyle/>
          <a:p>
            <a:pPr>
              <a:defRPr/>
            </a:pPr>
            <a:fld id="{E07F444F-6164-42D8-9696-0BE311C5CFE5}" type="slidenum">
              <a:rPr lang="en-GB" smtClean="0"/>
              <a:pPr>
                <a:defRPr/>
              </a:pPr>
              <a:t>40</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pPr>
              <a:spcBef>
                <a:spcPct val="0"/>
              </a:spcBef>
            </a:pPr>
            <a:endParaRPr lang="en-GB" smtClean="0"/>
          </a:p>
        </p:txBody>
      </p:sp>
      <p:sp>
        <p:nvSpPr>
          <p:cNvPr id="20484" name="Slide Number Placeholder 3"/>
          <p:cNvSpPr>
            <a:spLocks noGrp="1"/>
          </p:cNvSpPr>
          <p:nvPr>
            <p:ph type="sldNum" sz="quarter" idx="5"/>
          </p:nvPr>
        </p:nvSpPr>
        <p:spPr bwMode="auto">
          <a:noFill/>
          <a:ln>
            <a:miter lim="800000"/>
            <a:headEnd/>
            <a:tailEnd/>
          </a:ln>
        </p:spPr>
        <p:txBody>
          <a:bodyPr/>
          <a:lstStyle/>
          <a:p>
            <a:fld id="{39128458-621D-4D6C-B8D2-3C4B3E004BD5}" type="slidenum">
              <a:rPr lang="es-ES"/>
              <a:pPr/>
              <a:t>41</a:t>
            </a:fld>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8720C10-5D59-41EA-B2A3-13C0E36A0C15}" type="slidenum">
              <a:rPr lang="en-GB" smtClean="0"/>
              <a:pPr/>
              <a:t>42</a:t>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Marcador de imagen de diapositiva 1"/>
          <p:cNvSpPr>
            <a:spLocks noGrp="1" noRot="1" noChangeAspect="1"/>
          </p:cNvSpPr>
          <p:nvPr>
            <p:ph type="sldImg"/>
          </p:nvPr>
        </p:nvSpPr>
        <p:spPr bwMode="auto">
          <a:noFill/>
          <a:ln>
            <a:solidFill>
              <a:srgbClr val="000000"/>
            </a:solidFill>
            <a:miter lim="800000"/>
            <a:headEnd/>
            <a:tailEnd/>
          </a:ln>
        </p:spPr>
      </p:sp>
      <p:sp>
        <p:nvSpPr>
          <p:cNvPr id="25603" name="Marcador de notas 2"/>
          <p:cNvSpPr>
            <a:spLocks noGrp="1"/>
          </p:cNvSpPr>
          <p:nvPr>
            <p:ph type="body" idx="1"/>
          </p:nvPr>
        </p:nvSpPr>
        <p:spPr bwMode="auto">
          <a:noFill/>
        </p:spPr>
        <p:txBody>
          <a:bodyPr/>
          <a:lstStyle/>
          <a:p>
            <a:pPr>
              <a:spcBef>
                <a:spcPct val="0"/>
              </a:spcBef>
            </a:pPr>
            <a:r>
              <a:rPr lang="en-GB" smtClean="0"/>
              <a:t>Noise measurement and presence of sperm whales</a:t>
            </a:r>
          </a:p>
        </p:txBody>
      </p:sp>
      <p:sp>
        <p:nvSpPr>
          <p:cNvPr id="25604" name="Marcador de número de diapositiva 3"/>
          <p:cNvSpPr>
            <a:spLocks noGrp="1"/>
          </p:cNvSpPr>
          <p:nvPr>
            <p:ph type="sldNum" sz="quarter" idx="5"/>
          </p:nvPr>
        </p:nvSpPr>
        <p:spPr bwMode="auto">
          <a:noFill/>
          <a:ln>
            <a:miter lim="800000"/>
            <a:headEnd/>
            <a:tailEnd/>
          </a:ln>
        </p:spPr>
        <p:txBody>
          <a:bodyPr/>
          <a:lstStyle/>
          <a:p>
            <a:fld id="{E00C19C7-38CD-41D0-90B6-8FDC9F6AED60}" type="slidenum">
              <a:rPr lang="en-GB"/>
              <a:pPr/>
              <a:t>43</a:t>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C406D1F6-7D94-48C5-ABDF-22F7291935C6}" type="slidenum">
              <a:rPr lang="en-GB" smtClean="0"/>
              <a:pPr/>
              <a:t>44</a:t>
            </a:fld>
            <a:endParaRPr lang="en-GB" smtClean="0"/>
          </a:p>
        </p:txBody>
      </p:sp>
      <p:sp>
        <p:nvSpPr>
          <p:cNvPr id="148483" name="Rectangle 2"/>
          <p:cNvSpPr>
            <a:spLocks noGrp="1" noRot="1" noChangeAspect="1" noChangeArrowheads="1" noTextEdit="1"/>
          </p:cNvSpPr>
          <p:nvPr>
            <p:ph type="sldImg"/>
          </p:nvPr>
        </p:nvSpPr>
        <p:spPr>
          <a:xfrm>
            <a:off x="942975" y="685800"/>
            <a:ext cx="2973388" cy="2230438"/>
          </a:xfrm>
          <a:ln/>
        </p:spPr>
      </p:sp>
      <p:sp>
        <p:nvSpPr>
          <p:cNvPr id="14848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EF6CCAEB-080D-45F1-BDDB-3BD1C2260FD1}" type="slidenum">
              <a:rPr lang="en-GB" smtClean="0"/>
              <a:pPr/>
              <a:t>45</a:t>
            </a:fld>
            <a:endParaRPr lang="en-GB" smtClean="0"/>
          </a:p>
        </p:txBody>
      </p:sp>
      <p:sp>
        <p:nvSpPr>
          <p:cNvPr id="146435" name="Rectangle 2"/>
          <p:cNvSpPr>
            <a:spLocks noGrp="1" noRot="1" noChangeAspect="1" noChangeArrowheads="1" noTextEdit="1"/>
          </p:cNvSpPr>
          <p:nvPr>
            <p:ph type="sldImg"/>
          </p:nvPr>
        </p:nvSpPr>
        <p:spPr>
          <a:xfrm>
            <a:off x="720725" y="755650"/>
            <a:ext cx="1149350" cy="862013"/>
          </a:xfrm>
          <a:ln/>
        </p:spPr>
      </p:sp>
      <p:sp>
        <p:nvSpPr>
          <p:cNvPr id="146436" name="Rectangle 3"/>
          <p:cNvSpPr>
            <a:spLocks noGrp="1" noChangeArrowheads="1"/>
          </p:cNvSpPr>
          <p:nvPr>
            <p:ph type="body" idx="1"/>
          </p:nvPr>
        </p:nvSpPr>
        <p:spPr>
          <a:xfrm>
            <a:off x="686281" y="1908834"/>
            <a:ext cx="5485439" cy="6548745"/>
          </a:xfrm>
          <a:noFill/>
          <a:ln/>
        </p:spPr>
        <p:txBody>
          <a:bodyPr/>
          <a:lstStyle/>
          <a:p>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706623D4-B62F-4C26-AA88-2292135C9C09}" type="slidenum">
              <a:rPr lang="en-GB" smtClean="0"/>
              <a:pPr/>
              <a:t>46</a:t>
            </a:fld>
            <a:endParaRPr lang="en-GB" smtClean="0"/>
          </a:p>
        </p:txBody>
      </p:sp>
      <p:sp>
        <p:nvSpPr>
          <p:cNvPr id="147459" name="Rectangle 2"/>
          <p:cNvSpPr>
            <a:spLocks noGrp="1" noRot="1" noChangeAspect="1" noChangeArrowheads="1" noTextEdit="1"/>
          </p:cNvSpPr>
          <p:nvPr>
            <p:ph type="sldImg"/>
          </p:nvPr>
        </p:nvSpPr>
        <p:spPr>
          <a:xfrm>
            <a:off x="720725" y="755650"/>
            <a:ext cx="1149350" cy="862013"/>
          </a:xfrm>
          <a:ln/>
        </p:spPr>
      </p:sp>
      <p:sp>
        <p:nvSpPr>
          <p:cNvPr id="147460" name="Rectangle 3"/>
          <p:cNvSpPr>
            <a:spLocks noGrp="1" noChangeArrowheads="1"/>
          </p:cNvSpPr>
          <p:nvPr>
            <p:ph type="body" idx="1"/>
          </p:nvPr>
        </p:nvSpPr>
        <p:spPr>
          <a:xfrm>
            <a:off x="686281" y="1908834"/>
            <a:ext cx="5485439" cy="6548745"/>
          </a:xfrm>
          <a:noFill/>
          <a:ln/>
        </p:spPr>
        <p:txBody>
          <a:bodyPr/>
          <a:lstStyle/>
          <a:p>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noFill/>
        </p:spPr>
        <p:txBody>
          <a:bodyPr/>
          <a:lstStyle/>
          <a:p>
            <a:r>
              <a:rPr lang="it-IT" smtClean="0"/>
              <a:t>M. Spurio- ANTARES</a:t>
            </a:r>
          </a:p>
        </p:txBody>
      </p:sp>
      <p:sp>
        <p:nvSpPr>
          <p:cNvPr id="79875" name="Rectangle 7"/>
          <p:cNvSpPr>
            <a:spLocks noGrp="1" noChangeArrowheads="1"/>
          </p:cNvSpPr>
          <p:nvPr>
            <p:ph type="sldNum" sz="quarter" idx="5"/>
          </p:nvPr>
        </p:nvSpPr>
        <p:spPr>
          <a:noFill/>
        </p:spPr>
        <p:txBody>
          <a:bodyPr/>
          <a:lstStyle/>
          <a:p>
            <a:fld id="{2205E6B0-6D70-41CB-B5AB-7CC7C5E50815}" type="slidenum">
              <a:rPr lang="it-IT" smtClean="0"/>
              <a:pPr/>
              <a:t>47</a:t>
            </a:fld>
            <a:endParaRPr lang="it-IT" smtClean="0"/>
          </a:p>
        </p:txBody>
      </p:sp>
      <p:sp>
        <p:nvSpPr>
          <p:cNvPr id="79876" name="Rectangle 2"/>
          <p:cNvSpPr>
            <a:spLocks noGrp="1" noRot="1" noChangeAspect="1" noChangeArrowheads="1" noTextEdit="1"/>
          </p:cNvSpPr>
          <p:nvPr>
            <p:ph type="sldImg"/>
          </p:nvPr>
        </p:nvSpPr>
        <p:spPr>
          <a:ln/>
        </p:spPr>
      </p:sp>
      <p:sp>
        <p:nvSpPr>
          <p:cNvPr id="79877" name="Rectangle 3"/>
          <p:cNvSpPr>
            <a:spLocks noGrp="1" noChangeArrowheads="1"/>
          </p:cNvSpPr>
          <p:nvPr>
            <p:ph type="body" idx="1"/>
          </p:nvPr>
        </p:nvSpPr>
        <p:spPr>
          <a:xfrm>
            <a:off x="1123950" y="4341813"/>
            <a:ext cx="4610100" cy="4116387"/>
          </a:xfrm>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noFill/>
        </p:spPr>
        <p:txBody>
          <a:bodyPr/>
          <a:lstStyle/>
          <a:p>
            <a:r>
              <a:rPr lang="it-IT" smtClean="0"/>
              <a:t>M. Spurio- ANTARES</a:t>
            </a:r>
          </a:p>
        </p:txBody>
      </p:sp>
      <p:sp>
        <p:nvSpPr>
          <p:cNvPr id="79875" name="Rectangle 7"/>
          <p:cNvSpPr>
            <a:spLocks noGrp="1" noChangeArrowheads="1"/>
          </p:cNvSpPr>
          <p:nvPr>
            <p:ph type="sldNum" sz="quarter" idx="5"/>
          </p:nvPr>
        </p:nvSpPr>
        <p:spPr>
          <a:noFill/>
        </p:spPr>
        <p:txBody>
          <a:bodyPr/>
          <a:lstStyle/>
          <a:p>
            <a:fld id="{2205E6B0-6D70-41CB-B5AB-7CC7C5E50815}" type="slidenum">
              <a:rPr lang="it-IT" smtClean="0"/>
              <a:pPr/>
              <a:t>48</a:t>
            </a:fld>
            <a:endParaRPr lang="it-IT" smtClean="0"/>
          </a:p>
        </p:txBody>
      </p:sp>
      <p:sp>
        <p:nvSpPr>
          <p:cNvPr id="79876" name="Rectangle 2"/>
          <p:cNvSpPr>
            <a:spLocks noGrp="1" noRot="1" noChangeAspect="1" noChangeArrowheads="1" noTextEdit="1"/>
          </p:cNvSpPr>
          <p:nvPr>
            <p:ph type="sldImg"/>
          </p:nvPr>
        </p:nvSpPr>
        <p:spPr>
          <a:ln/>
        </p:spPr>
      </p:sp>
      <p:sp>
        <p:nvSpPr>
          <p:cNvPr id="79877" name="Rectangle 3"/>
          <p:cNvSpPr>
            <a:spLocks noGrp="1" noChangeArrowheads="1"/>
          </p:cNvSpPr>
          <p:nvPr>
            <p:ph type="body" idx="1"/>
          </p:nvPr>
        </p:nvSpPr>
        <p:spPr>
          <a:xfrm>
            <a:off x="1123950" y="4341813"/>
            <a:ext cx="4610100" cy="4116387"/>
          </a:xfrm>
          <a:noFill/>
          <a:ln/>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4CB8BFF9-4B05-4E6E-9032-FBE5A4F4BEDF}"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p:spPr>
        <p:txBody>
          <a:bodyPr/>
          <a:lstStyle/>
          <a:p>
            <a:pPr eaLnBrk="1" hangingPunct="1"/>
            <a:endParaRPr lang="fr-FR" smtClean="0"/>
          </a:p>
        </p:txBody>
      </p:sp>
      <p:sp>
        <p:nvSpPr>
          <p:cNvPr id="95236" name="Slide Number Placeholder 3"/>
          <p:cNvSpPr>
            <a:spLocks noGrp="1"/>
          </p:cNvSpPr>
          <p:nvPr>
            <p:ph type="sldNum" sz="quarter" idx="5"/>
          </p:nvPr>
        </p:nvSpPr>
        <p:spPr>
          <a:noFill/>
        </p:spPr>
        <p:txBody>
          <a:bodyPr/>
          <a:lstStyle/>
          <a:p>
            <a:fld id="{72C58D3B-569A-4ADA-B13D-3E02398D2FE9}" type="slidenum">
              <a:rPr lang="en-GB" smtClean="0"/>
              <a:pPr/>
              <a:t>5</a:t>
            </a:fld>
            <a:endParaRPr lang="en-GB"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7874" name="Rectangle 11"/>
          <p:cNvSpPr txBox="1">
            <a:spLocks noGrp="1" noChangeArrowheads="1"/>
          </p:cNvSpPr>
          <p:nvPr/>
        </p:nvSpPr>
        <p:spPr bwMode="auto">
          <a:xfrm>
            <a:off x="3884613" y="8685213"/>
            <a:ext cx="2963862" cy="449262"/>
          </a:xfrm>
          <a:prstGeom prst="rect">
            <a:avLst/>
          </a:prstGeom>
          <a:noFill/>
          <a:ln w="9525">
            <a:noFill/>
            <a:round/>
            <a:headEnd/>
            <a:tailEnd/>
          </a:ln>
        </p:spPr>
        <p:txBody>
          <a:bodyPr lIns="90000" tIns="46800" rIns="90000" bIns="46800" anchor="b"/>
          <a:lstStyle/>
          <a:p>
            <a:pPr>
              <a:lnSpc>
                <a:spcPct val="100000"/>
              </a:lnSpc>
              <a:buFont typeface="Wingdings" pitchFamily="2" charset="2"/>
              <a:buNone/>
              <a:tabLst>
                <a:tab pos="723900" algn="l"/>
                <a:tab pos="1447800" algn="l"/>
                <a:tab pos="2171700" algn="l"/>
                <a:tab pos="2895600" algn="l"/>
              </a:tabLst>
            </a:pPr>
            <a:fld id="{0CC3C0A7-CA4B-4F6B-9054-548E9B4D32DF}" type="slidenum">
              <a:rPr lang="en-GB" sz="1200">
                <a:solidFill>
                  <a:srgbClr val="000000"/>
                </a:solidFill>
                <a:latin typeface="Times New Roman" pitchFamily="18" charset="0"/>
              </a:rPr>
              <a:pPr>
                <a:lnSpc>
                  <a:spcPct val="100000"/>
                </a:lnSpc>
                <a:buFont typeface="Wingdings" pitchFamily="2" charset="2"/>
                <a:buNone/>
                <a:tabLst>
                  <a:tab pos="723900" algn="l"/>
                  <a:tab pos="1447800" algn="l"/>
                  <a:tab pos="2171700" algn="l"/>
                  <a:tab pos="2895600" algn="l"/>
                </a:tabLst>
              </a:pPr>
              <a:t>50</a:t>
            </a:fld>
            <a:endParaRPr lang="en-GB" sz="1200">
              <a:solidFill>
                <a:srgbClr val="000000"/>
              </a:solidFill>
              <a:latin typeface="Times New Roman" pitchFamily="18" charset="0"/>
            </a:endParaRPr>
          </a:p>
        </p:txBody>
      </p:sp>
      <p:sp>
        <p:nvSpPr>
          <p:cNvPr id="207875" name="Text Box 1"/>
          <p:cNvSpPr txBox="1">
            <a:spLocks noChangeArrowheads="1"/>
          </p:cNvSpPr>
          <p:nvPr/>
        </p:nvSpPr>
        <p:spPr bwMode="auto">
          <a:xfrm>
            <a:off x="3884613" y="8685213"/>
            <a:ext cx="2965450" cy="450850"/>
          </a:xfrm>
          <a:prstGeom prst="rect">
            <a:avLst/>
          </a:prstGeom>
          <a:noFill/>
          <a:ln w="9525">
            <a:noFill/>
            <a:round/>
            <a:headEnd/>
            <a:tailEnd/>
          </a:ln>
        </p:spPr>
        <p:txBody>
          <a:bodyPr lIns="90000" tIns="46800" rIns="90000" bIns="46800" anchor="b"/>
          <a:lstStyle/>
          <a:p>
            <a:pPr>
              <a:lnSpc>
                <a:spcPct val="100000"/>
              </a:lnSpc>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1D5BC0C6-FCE9-4D17-8CF2-F9C7B8CB27CC}" type="slidenum">
              <a:rPr lang="en-GB" sz="1200">
                <a:solidFill>
                  <a:srgbClr val="000000"/>
                </a:solidFill>
                <a:latin typeface="Times New Roman" pitchFamily="18" charset="0"/>
              </a:rPr>
              <a:pPr>
                <a:lnSpc>
                  <a:spcPct val="100000"/>
                </a:lnSpc>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50</a:t>
            </a:fld>
            <a:endParaRPr lang="en-GB" sz="1200">
              <a:solidFill>
                <a:srgbClr val="000000"/>
              </a:solidFill>
              <a:latin typeface="Times New Roman" pitchFamily="18" charset="0"/>
            </a:endParaRPr>
          </a:p>
        </p:txBody>
      </p:sp>
      <p:sp>
        <p:nvSpPr>
          <p:cNvPr id="207876" name="Text Box 2"/>
          <p:cNvSpPr txBox="1">
            <a:spLocks noChangeArrowheads="1"/>
          </p:cNvSpPr>
          <p:nvPr/>
        </p:nvSpPr>
        <p:spPr bwMode="auto">
          <a:xfrm>
            <a:off x="3884613" y="8685213"/>
            <a:ext cx="2968625" cy="454025"/>
          </a:xfrm>
          <a:prstGeom prst="rect">
            <a:avLst/>
          </a:prstGeom>
          <a:noFill/>
          <a:ln w="9525">
            <a:noFill/>
            <a:round/>
            <a:headEnd/>
            <a:tailEnd/>
          </a:ln>
        </p:spPr>
        <p:txBody>
          <a:bodyPr lIns="90000" tIns="46800" rIns="90000" bIns="46800" anchor="b"/>
          <a:lstStyle/>
          <a:p>
            <a:pPr>
              <a:lnSpc>
                <a:spcPct val="100000"/>
              </a:lnSpc>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A7F41696-47F6-4534-A887-57B8C4F14BED}" type="slidenum">
              <a:rPr lang="en-GB" sz="1200">
                <a:solidFill>
                  <a:srgbClr val="000000"/>
                </a:solidFill>
                <a:latin typeface="Times New Roman" pitchFamily="18" charset="0"/>
              </a:rPr>
              <a:pPr>
                <a:lnSpc>
                  <a:spcPct val="100000"/>
                </a:lnSpc>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50</a:t>
            </a:fld>
            <a:endParaRPr lang="en-GB" sz="1200">
              <a:solidFill>
                <a:srgbClr val="000000"/>
              </a:solidFill>
              <a:latin typeface="Times New Roman" pitchFamily="18" charset="0"/>
            </a:endParaRPr>
          </a:p>
        </p:txBody>
      </p:sp>
      <p:sp>
        <p:nvSpPr>
          <p:cNvPr id="207877" name="Text Box 3"/>
          <p:cNvSpPr txBox="1">
            <a:spLocks noChangeArrowheads="1"/>
          </p:cNvSpPr>
          <p:nvPr/>
        </p:nvSpPr>
        <p:spPr bwMode="auto">
          <a:xfrm>
            <a:off x="1143000" y="685800"/>
            <a:ext cx="4570413" cy="3427413"/>
          </a:xfrm>
          <a:prstGeom prst="rect">
            <a:avLst/>
          </a:prstGeom>
          <a:solidFill>
            <a:srgbClr val="FFFFFF"/>
          </a:solidFill>
          <a:ln w="9360">
            <a:solidFill>
              <a:srgbClr val="000000"/>
            </a:solidFill>
            <a:miter lim="800000"/>
            <a:headEnd/>
            <a:tailEnd/>
          </a:ln>
        </p:spPr>
        <p:txBody>
          <a:bodyPr wrap="none" anchor="ctr"/>
          <a:lstStyle/>
          <a:p>
            <a:pPr algn="l"/>
            <a:endParaRPr lang="en-US">
              <a:solidFill>
                <a:schemeClr val="bg1"/>
              </a:solidFill>
            </a:endParaRPr>
          </a:p>
        </p:txBody>
      </p:sp>
      <p:sp>
        <p:nvSpPr>
          <p:cNvPr id="207878" name="Rectangle 4"/>
          <p:cNvSpPr>
            <a:spLocks noGrp="1" noChangeArrowheads="1"/>
          </p:cNvSpPr>
          <p:nvPr>
            <p:ph type="body"/>
          </p:nvPr>
        </p:nvSpPr>
        <p:spPr>
          <a:xfrm>
            <a:off x="685800" y="4343400"/>
            <a:ext cx="5480050" cy="4110038"/>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pPr>
              <a:spcBef>
                <a:spcPct val="0"/>
              </a:spcBef>
            </a:pPr>
            <a:r>
              <a:rPr lang="en-GB" smtClean="0"/>
              <a:t>Detection of whistles is presented as an example of how long term data is automatically processed and tagged.</a:t>
            </a:r>
          </a:p>
        </p:txBody>
      </p:sp>
      <p:sp>
        <p:nvSpPr>
          <p:cNvPr id="23556" name="Slide Number Placeholder 3"/>
          <p:cNvSpPr>
            <a:spLocks noGrp="1"/>
          </p:cNvSpPr>
          <p:nvPr>
            <p:ph type="sldNum" sz="quarter" idx="5"/>
          </p:nvPr>
        </p:nvSpPr>
        <p:spPr bwMode="auto">
          <a:noFill/>
          <a:ln>
            <a:miter lim="800000"/>
            <a:headEnd/>
            <a:tailEnd/>
          </a:ln>
        </p:spPr>
        <p:txBody>
          <a:bodyPr/>
          <a:lstStyle/>
          <a:p>
            <a:fld id="{BA3C4372-C9C3-4AAE-B3CF-DBAA7866E930}" type="slidenum">
              <a:rPr lang="es-ES"/>
              <a:pPr/>
              <a:t>51</a:t>
            </a:fld>
            <a:endParaRPr lang="es-E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p:spPr>
        <p:txBody>
          <a:bodyPr/>
          <a:lstStyle/>
          <a:p>
            <a:endParaRPr lang="en-US" smtClean="0"/>
          </a:p>
        </p:txBody>
      </p:sp>
      <p:sp>
        <p:nvSpPr>
          <p:cNvPr id="102404" name="Slide Number Placeholder 3"/>
          <p:cNvSpPr>
            <a:spLocks noGrp="1"/>
          </p:cNvSpPr>
          <p:nvPr>
            <p:ph type="sldNum" sz="quarter" idx="5"/>
          </p:nvPr>
        </p:nvSpPr>
        <p:spPr>
          <a:noFill/>
        </p:spPr>
        <p:txBody>
          <a:bodyPr/>
          <a:lstStyle/>
          <a:p>
            <a:fld id="{F7382B99-9C2F-4954-81BD-2E733B5082AD}" type="slidenum">
              <a:rPr lang="en-US" smtClean="0"/>
              <a:pPr/>
              <a:t>52</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a:lstStyle/>
          <a:p>
            <a:pPr>
              <a:spcBef>
                <a:spcPct val="0"/>
              </a:spcBef>
            </a:pPr>
            <a:r>
              <a:rPr lang="en-GB" sz="1000" smtClean="0"/>
              <a:t>The objectives of LIDO in terms of acoustic and bioacoustics data management is the long term monitoring and assessment of the anthropogenic sources on marine organisms, specially cetaceans, implying the detection, classification and tracking of the sources. This is illustrated here by Phase 3. To achieve this objective, it was necessary to develop a rigorous and versatile protocol that we have separated in two previous steps: Phase 1 and 2. Here, one has to keep in mind that the overall process is conducted in RT or close to RT.</a:t>
            </a:r>
          </a:p>
          <a:p>
            <a:pPr>
              <a:spcBef>
                <a:spcPct val="0"/>
              </a:spcBef>
            </a:pPr>
            <a:endParaRPr lang="en-GB" sz="1000" smtClean="0"/>
          </a:p>
          <a:p>
            <a:pPr>
              <a:spcBef>
                <a:spcPct val="0"/>
              </a:spcBef>
            </a:pPr>
            <a:r>
              <a:rPr lang="en-GB" sz="1000" smtClean="0"/>
              <a:t>The concept of automatic detectors is the following:</a:t>
            </a:r>
          </a:p>
          <a:p>
            <a:pPr>
              <a:spcBef>
                <a:spcPct val="0"/>
              </a:spcBef>
            </a:pPr>
            <a:r>
              <a:rPr lang="en-GB" sz="1000" smtClean="0"/>
              <a:t>In undersea recordings background noise is always present (sea noise). Most of the time this sea-noise presents little interest but fills terabytes of unnecessary storage. The challenge is here to be able to find a reliable set of filters or detectors able to extract the interesting information that would be superimposed to this background-noise, like dolphin calls, sperm whale clicks, noise produced by ship engine). A detector is an algorithm that accepts a segment of audio as input and gives a single number as output. The output number is usually designed such that (1) It is equal or close to zero if only sea-noise is present in the segment (2) it takes larger values if an additional signal is present.</a:t>
            </a:r>
          </a:p>
          <a:p>
            <a:pPr>
              <a:spcBef>
                <a:spcPct val="0"/>
              </a:spcBef>
            </a:pPr>
            <a:r>
              <a:rPr lang="en-GB" sz="1000" smtClean="0"/>
              <a:t>By applying a threshold on the output number, the detector can take a decision, that is: automatically label the segments as "sea-noise-only" vs "presence of interesting signal".</a:t>
            </a:r>
          </a:p>
          <a:p>
            <a:pPr>
              <a:spcBef>
                <a:spcPct val="0"/>
              </a:spcBef>
            </a:pPr>
            <a:endParaRPr lang="en-GB" sz="1000" smtClean="0"/>
          </a:p>
          <a:p>
            <a:pPr>
              <a:spcBef>
                <a:spcPct val="0"/>
              </a:spcBef>
            </a:pPr>
            <a:r>
              <a:rPr lang="en-GB" sz="1000" smtClean="0"/>
              <a:t>The concept of the broad categories returned by Phase 1 is to narrow the amount of data supplied to the more sophisticated algorithms of phase 2. These phase-two algorithms will be a little bit slower. Hence, narrowing the input in quantity alleviates the slowness and will improve the overall robustness by having a well-defined input. </a:t>
            </a:r>
            <a:r>
              <a:rPr lang="en-US" sz="1000" b="1" smtClean="0">
                <a:solidFill>
                  <a:schemeClr val="accent2"/>
                </a:solidFill>
                <a:latin typeface="Lucida Grande" pitchFamily="-109" charset="0"/>
              </a:rPr>
              <a:t>⏏</a:t>
            </a:r>
            <a:endParaRPr lang="en-GB" sz="1000" smtClean="0"/>
          </a:p>
          <a:p>
            <a:pPr>
              <a:spcBef>
                <a:spcPct val="0"/>
              </a:spcBef>
            </a:pPr>
            <a:endParaRPr lang="en-GB" smtClean="0"/>
          </a:p>
          <a:p>
            <a:pPr>
              <a:spcBef>
                <a:spcPct val="0"/>
              </a:spcBef>
            </a:pPr>
            <a:r>
              <a:rPr lang="en-GB" smtClean="0"/>
              <a:t>Note: the localisation/tracking will most probably be applied on several consecutive segments (not shown on slide for simplicity)</a:t>
            </a:r>
          </a:p>
        </p:txBody>
      </p:sp>
      <p:sp>
        <p:nvSpPr>
          <p:cNvPr id="18436" name="Slide Number Placeholder 3"/>
          <p:cNvSpPr>
            <a:spLocks noGrp="1"/>
          </p:cNvSpPr>
          <p:nvPr>
            <p:ph type="sldNum" sz="quarter" idx="5"/>
          </p:nvPr>
        </p:nvSpPr>
        <p:spPr bwMode="auto">
          <a:noFill/>
          <a:ln>
            <a:miter lim="800000"/>
            <a:headEnd/>
            <a:tailEnd/>
          </a:ln>
        </p:spPr>
        <p:txBody>
          <a:bodyPr/>
          <a:lstStyle/>
          <a:p>
            <a:fld id="{68DEBCB8-9DFE-459D-8E8B-1D0AD8A3AEBA}" type="slidenum">
              <a:rPr lang="es-ES"/>
              <a:pPr/>
              <a:t>53</a:t>
            </a:fld>
            <a:endParaRPr lang="es-E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E3A6D3E-3D2E-44B8-9E1D-E12A45702A08}" type="slidenum">
              <a:rPr lang="fr-FR" smtClean="0">
                <a:latin typeface="Arial" pitchFamily="34" charset="0"/>
                <a:ea typeface="ＭＳ Ｐゴシック"/>
                <a:cs typeface="ＭＳ Ｐゴシック"/>
              </a:rPr>
              <a:pPr/>
              <a:t>54</a:t>
            </a:fld>
            <a:endParaRPr lang="fr-FR" smtClean="0">
              <a:latin typeface="Arial" pitchFamily="34" charset="0"/>
              <a:ea typeface="ＭＳ Ｐゴシック"/>
              <a:cs typeface="ＭＳ Ｐゴシック"/>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a:cs typeface="ＭＳ Ｐゴシック"/>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noFill/>
        </p:spPr>
        <p:txBody>
          <a:bodyPr/>
          <a:lstStyle/>
          <a:p>
            <a:r>
              <a:rPr lang="it-IT" smtClean="0"/>
              <a:t>M. Spurio- ANTARES</a:t>
            </a:r>
          </a:p>
        </p:txBody>
      </p:sp>
      <p:sp>
        <p:nvSpPr>
          <p:cNvPr id="79875" name="Rectangle 7"/>
          <p:cNvSpPr>
            <a:spLocks noGrp="1" noChangeArrowheads="1"/>
          </p:cNvSpPr>
          <p:nvPr>
            <p:ph type="sldNum" sz="quarter" idx="5"/>
          </p:nvPr>
        </p:nvSpPr>
        <p:spPr>
          <a:noFill/>
        </p:spPr>
        <p:txBody>
          <a:bodyPr/>
          <a:lstStyle/>
          <a:p>
            <a:fld id="{2205E6B0-6D70-41CB-B5AB-7CC7C5E50815}" type="slidenum">
              <a:rPr lang="it-IT" smtClean="0"/>
              <a:pPr/>
              <a:t>55</a:t>
            </a:fld>
            <a:endParaRPr lang="it-IT" smtClean="0"/>
          </a:p>
        </p:txBody>
      </p:sp>
      <p:sp>
        <p:nvSpPr>
          <p:cNvPr id="79876" name="Rectangle 2"/>
          <p:cNvSpPr>
            <a:spLocks noGrp="1" noRot="1" noChangeAspect="1" noChangeArrowheads="1" noTextEdit="1"/>
          </p:cNvSpPr>
          <p:nvPr>
            <p:ph type="sldImg"/>
          </p:nvPr>
        </p:nvSpPr>
        <p:spPr>
          <a:ln/>
        </p:spPr>
      </p:sp>
      <p:sp>
        <p:nvSpPr>
          <p:cNvPr id="79877" name="Rectangle 3"/>
          <p:cNvSpPr>
            <a:spLocks noGrp="1" noChangeArrowheads="1"/>
          </p:cNvSpPr>
          <p:nvPr>
            <p:ph type="body" idx="1"/>
          </p:nvPr>
        </p:nvSpPr>
        <p:spPr>
          <a:xfrm>
            <a:off x="1123950" y="4341813"/>
            <a:ext cx="4610100" cy="4116387"/>
          </a:xfrm>
          <a:noFill/>
          <a:ln/>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noFill/>
        </p:spPr>
        <p:txBody>
          <a:bodyPr/>
          <a:lstStyle/>
          <a:p>
            <a:r>
              <a:rPr lang="it-IT" smtClean="0"/>
              <a:t>M. Spurio- ANTARES</a:t>
            </a:r>
          </a:p>
        </p:txBody>
      </p:sp>
      <p:sp>
        <p:nvSpPr>
          <p:cNvPr id="79875" name="Rectangle 7"/>
          <p:cNvSpPr>
            <a:spLocks noGrp="1" noChangeArrowheads="1"/>
          </p:cNvSpPr>
          <p:nvPr>
            <p:ph type="sldNum" sz="quarter" idx="5"/>
          </p:nvPr>
        </p:nvSpPr>
        <p:spPr>
          <a:noFill/>
        </p:spPr>
        <p:txBody>
          <a:bodyPr/>
          <a:lstStyle/>
          <a:p>
            <a:fld id="{2205E6B0-6D70-41CB-B5AB-7CC7C5E50815}" type="slidenum">
              <a:rPr lang="it-IT" smtClean="0"/>
              <a:pPr/>
              <a:t>56</a:t>
            </a:fld>
            <a:endParaRPr lang="it-IT" smtClean="0"/>
          </a:p>
        </p:txBody>
      </p:sp>
      <p:sp>
        <p:nvSpPr>
          <p:cNvPr id="79876" name="Rectangle 2"/>
          <p:cNvSpPr>
            <a:spLocks noGrp="1" noRot="1" noChangeAspect="1" noChangeArrowheads="1" noTextEdit="1"/>
          </p:cNvSpPr>
          <p:nvPr>
            <p:ph type="sldImg"/>
          </p:nvPr>
        </p:nvSpPr>
        <p:spPr>
          <a:ln/>
        </p:spPr>
      </p:sp>
      <p:sp>
        <p:nvSpPr>
          <p:cNvPr id="79877" name="Rectangle 3"/>
          <p:cNvSpPr>
            <a:spLocks noGrp="1" noChangeArrowheads="1"/>
          </p:cNvSpPr>
          <p:nvPr>
            <p:ph type="body" idx="1"/>
          </p:nvPr>
        </p:nvSpPr>
        <p:spPr>
          <a:xfrm>
            <a:off x="1123950" y="4341813"/>
            <a:ext cx="4610100" cy="4116387"/>
          </a:xfrm>
          <a:noFill/>
          <a:ln/>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noFill/>
        </p:spPr>
        <p:txBody>
          <a:bodyPr/>
          <a:lstStyle/>
          <a:p>
            <a:r>
              <a:rPr lang="it-IT" smtClean="0"/>
              <a:t>M. Spurio- ANTARES</a:t>
            </a:r>
          </a:p>
        </p:txBody>
      </p:sp>
      <p:sp>
        <p:nvSpPr>
          <p:cNvPr id="79875" name="Rectangle 7"/>
          <p:cNvSpPr>
            <a:spLocks noGrp="1" noChangeArrowheads="1"/>
          </p:cNvSpPr>
          <p:nvPr>
            <p:ph type="sldNum" sz="quarter" idx="5"/>
          </p:nvPr>
        </p:nvSpPr>
        <p:spPr>
          <a:noFill/>
        </p:spPr>
        <p:txBody>
          <a:bodyPr/>
          <a:lstStyle/>
          <a:p>
            <a:fld id="{2205E6B0-6D70-41CB-B5AB-7CC7C5E50815}" type="slidenum">
              <a:rPr lang="it-IT" smtClean="0"/>
              <a:pPr/>
              <a:t>57</a:t>
            </a:fld>
            <a:endParaRPr lang="it-IT" smtClean="0"/>
          </a:p>
        </p:txBody>
      </p:sp>
      <p:sp>
        <p:nvSpPr>
          <p:cNvPr id="79876" name="Rectangle 2"/>
          <p:cNvSpPr>
            <a:spLocks noGrp="1" noRot="1" noChangeAspect="1" noChangeArrowheads="1" noTextEdit="1"/>
          </p:cNvSpPr>
          <p:nvPr>
            <p:ph type="sldImg"/>
          </p:nvPr>
        </p:nvSpPr>
        <p:spPr>
          <a:ln/>
        </p:spPr>
      </p:sp>
      <p:sp>
        <p:nvSpPr>
          <p:cNvPr id="79877" name="Rectangle 3"/>
          <p:cNvSpPr>
            <a:spLocks noGrp="1" noChangeArrowheads="1"/>
          </p:cNvSpPr>
          <p:nvPr>
            <p:ph type="body" idx="1"/>
          </p:nvPr>
        </p:nvSpPr>
        <p:spPr>
          <a:xfrm>
            <a:off x="1123950" y="4341813"/>
            <a:ext cx="4610100" cy="4116387"/>
          </a:xfrm>
          <a:noFill/>
          <a:ln/>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685B3F-4E2C-434C-9E5B-400FDC5B67F7}" type="slidenum">
              <a:rPr lang="de-DE"/>
              <a:pPr/>
              <a:t>58</a:t>
            </a:fld>
            <a:endParaRPr lang="de-DE"/>
          </a:p>
        </p:txBody>
      </p:sp>
      <p:sp>
        <p:nvSpPr>
          <p:cNvPr id="471042" name="Rectangle 2"/>
          <p:cNvSpPr>
            <a:spLocks noGrp="1" noRot="1" noChangeAspect="1" noChangeArrowheads="1" noTextEdit="1"/>
          </p:cNvSpPr>
          <p:nvPr>
            <p:ph type="sldImg"/>
          </p:nvPr>
        </p:nvSpPr>
        <p:spPr>
          <a:ln/>
        </p:spPr>
      </p:sp>
      <p:sp>
        <p:nvSpPr>
          <p:cNvPr id="47104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7E0D12CD-2931-40B6-9EB5-1D42E6E03267}" type="slidenum">
              <a:rPr lang="fr-FR" smtClean="0">
                <a:ea typeface="ＭＳ Ｐゴシック" pitchFamily="-109" charset="-128"/>
              </a:rPr>
              <a:pPr/>
              <a:t>59</a:t>
            </a:fld>
            <a:endParaRPr lang="fr-FR" smtClean="0">
              <a:ea typeface="ＭＳ Ｐゴシック" pitchFamily="-109" charset="-128"/>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ea typeface="ＭＳ Ｐゴシック" pitchFamily="-109"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6"/>
          <p:cNvSpPr txBox="1">
            <a:spLocks noGrp="1" noChangeArrowheads="1"/>
          </p:cNvSpPr>
          <p:nvPr/>
        </p:nvSpPr>
        <p:spPr bwMode="auto">
          <a:xfrm>
            <a:off x="0" y="8685213"/>
            <a:ext cx="2971800" cy="457200"/>
          </a:xfrm>
          <a:prstGeom prst="rect">
            <a:avLst/>
          </a:prstGeom>
          <a:noFill/>
          <a:ln w="9525">
            <a:noFill/>
            <a:miter lim="800000"/>
            <a:headEnd/>
            <a:tailEnd/>
          </a:ln>
        </p:spPr>
        <p:txBody>
          <a:bodyPr anchor="b"/>
          <a:lstStyle/>
          <a:p>
            <a:r>
              <a:rPr lang="it-IT" sz="1200">
                <a:solidFill>
                  <a:srgbClr val="FFFF00"/>
                </a:solidFill>
              </a:rPr>
              <a:t>M. Spurio- ANTARES</a:t>
            </a:r>
          </a:p>
        </p:txBody>
      </p:sp>
      <p:sp>
        <p:nvSpPr>
          <p:cNvPr id="9318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3C4E7A5-F589-4DA8-9B23-28293BD744D6}" type="slidenum">
              <a:rPr lang="it-IT" sz="1200">
                <a:solidFill>
                  <a:srgbClr val="FFFF00"/>
                </a:solidFill>
              </a:rPr>
              <a:pPr algn="r"/>
              <a:t>6</a:t>
            </a:fld>
            <a:endParaRPr lang="it-IT" sz="1200">
              <a:solidFill>
                <a:srgbClr val="FFFF00"/>
              </a:solidFill>
            </a:endParaRPr>
          </a:p>
        </p:txBody>
      </p:sp>
      <p:sp>
        <p:nvSpPr>
          <p:cNvPr id="93188" name="Rectangle 2"/>
          <p:cNvSpPr>
            <a:spLocks noGrp="1" noRot="1" noChangeAspect="1" noChangeArrowheads="1" noTextEdit="1"/>
          </p:cNvSpPr>
          <p:nvPr>
            <p:ph type="sldImg"/>
          </p:nvPr>
        </p:nvSpPr>
        <p:spPr>
          <a:xfrm>
            <a:off x="1144588" y="685800"/>
            <a:ext cx="4572000" cy="3429000"/>
          </a:xfrm>
          <a:ln/>
        </p:spPr>
      </p:sp>
      <p:sp>
        <p:nvSpPr>
          <p:cNvPr id="93189"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6"/>
          <p:cNvSpPr txBox="1">
            <a:spLocks noGrp="1" noChangeArrowheads="1"/>
          </p:cNvSpPr>
          <p:nvPr/>
        </p:nvSpPr>
        <p:spPr bwMode="auto">
          <a:xfrm>
            <a:off x="0" y="8685213"/>
            <a:ext cx="2971800" cy="457200"/>
          </a:xfrm>
          <a:prstGeom prst="rect">
            <a:avLst/>
          </a:prstGeom>
          <a:noFill/>
          <a:ln w="9525">
            <a:noFill/>
            <a:miter lim="800000"/>
            <a:headEnd/>
            <a:tailEnd/>
          </a:ln>
        </p:spPr>
        <p:txBody>
          <a:bodyPr anchor="b"/>
          <a:lstStyle/>
          <a:p>
            <a:r>
              <a:rPr lang="it-IT" sz="1200">
                <a:solidFill>
                  <a:srgbClr val="FFFF00"/>
                </a:solidFill>
              </a:rPr>
              <a:t>M. Spurio- ANTARES</a:t>
            </a:r>
          </a:p>
        </p:txBody>
      </p:sp>
      <p:sp>
        <p:nvSpPr>
          <p:cNvPr id="9421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8243CCF-CECA-4B90-9D64-62EEAAF1F6A5}" type="slidenum">
              <a:rPr lang="it-IT" sz="1200">
                <a:solidFill>
                  <a:srgbClr val="FFFF00"/>
                </a:solidFill>
              </a:rPr>
              <a:pPr algn="r"/>
              <a:t>7</a:t>
            </a:fld>
            <a:endParaRPr lang="it-IT" sz="1200">
              <a:solidFill>
                <a:srgbClr val="FFFF00"/>
              </a:solidFill>
            </a:endParaRPr>
          </a:p>
        </p:txBody>
      </p:sp>
      <p:sp>
        <p:nvSpPr>
          <p:cNvPr id="94212" name="Rectangle 2"/>
          <p:cNvSpPr>
            <a:spLocks noGrp="1" noRot="1" noChangeAspect="1" noChangeArrowheads="1" noTextEdit="1"/>
          </p:cNvSpPr>
          <p:nvPr>
            <p:ph type="sldImg"/>
          </p:nvPr>
        </p:nvSpPr>
        <p:spPr>
          <a:xfrm>
            <a:off x="1144588" y="685800"/>
            <a:ext cx="4572000" cy="3429000"/>
          </a:xfrm>
          <a:ln/>
        </p:spPr>
      </p:sp>
      <p:sp>
        <p:nvSpPr>
          <p:cNvPr id="94213"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fr-FR" smtClean="0"/>
          </a:p>
        </p:txBody>
      </p:sp>
      <p:sp>
        <p:nvSpPr>
          <p:cNvPr id="41988" name="Footer Placeholder 3"/>
          <p:cNvSpPr>
            <a:spLocks noGrp="1"/>
          </p:cNvSpPr>
          <p:nvPr>
            <p:ph type="ftr" sz="quarter" idx="4"/>
          </p:nvPr>
        </p:nvSpPr>
        <p:spPr>
          <a:noFill/>
        </p:spPr>
        <p:txBody>
          <a:bodyPr/>
          <a:lstStyle/>
          <a:p>
            <a:r>
              <a:rPr lang="it-IT" smtClean="0"/>
              <a:t>M. Spurio- ANTARES</a:t>
            </a:r>
          </a:p>
        </p:txBody>
      </p:sp>
      <p:sp>
        <p:nvSpPr>
          <p:cNvPr id="41989" name="Slide Number Placeholder 4"/>
          <p:cNvSpPr>
            <a:spLocks noGrp="1"/>
          </p:cNvSpPr>
          <p:nvPr>
            <p:ph type="sldNum" sz="quarter" idx="5"/>
          </p:nvPr>
        </p:nvSpPr>
        <p:spPr>
          <a:noFill/>
        </p:spPr>
        <p:txBody>
          <a:bodyPr/>
          <a:lstStyle/>
          <a:p>
            <a:fld id="{6C9579AA-2D42-4664-A0C7-D9819E7DACB2}" type="slidenum">
              <a:rPr lang="it-IT" smtClean="0"/>
              <a:pPr/>
              <a:t>8</a:t>
            </a:fld>
            <a:endParaRPr lang="it-I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6"/>
          <p:cNvSpPr txBox="1">
            <a:spLocks noGrp="1" noChangeArrowheads="1"/>
          </p:cNvSpPr>
          <p:nvPr/>
        </p:nvSpPr>
        <p:spPr bwMode="auto">
          <a:xfrm>
            <a:off x="0" y="8685213"/>
            <a:ext cx="2971800" cy="457200"/>
          </a:xfrm>
          <a:prstGeom prst="rect">
            <a:avLst/>
          </a:prstGeom>
          <a:noFill/>
          <a:ln w="9525">
            <a:noFill/>
            <a:miter lim="800000"/>
            <a:headEnd/>
            <a:tailEnd/>
          </a:ln>
        </p:spPr>
        <p:txBody>
          <a:bodyPr anchor="b"/>
          <a:lstStyle/>
          <a:p>
            <a:r>
              <a:rPr lang="it-IT" sz="1200">
                <a:solidFill>
                  <a:srgbClr val="FFFF00"/>
                </a:solidFill>
              </a:rPr>
              <a:t>M. Spurio- ANTARES</a:t>
            </a:r>
          </a:p>
        </p:txBody>
      </p:sp>
      <p:sp>
        <p:nvSpPr>
          <p:cNvPr id="10240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52A96A1-8CD4-401F-92A5-C0CFC285A649}" type="slidenum">
              <a:rPr lang="it-IT" sz="1200">
                <a:solidFill>
                  <a:srgbClr val="FFFF00"/>
                </a:solidFill>
              </a:rPr>
              <a:pPr algn="r"/>
              <a:t>9</a:t>
            </a:fld>
            <a:endParaRPr lang="it-IT" sz="1200">
              <a:solidFill>
                <a:srgbClr val="FFFF00"/>
              </a:solidFill>
            </a:endParaRPr>
          </a:p>
        </p:txBody>
      </p:sp>
      <p:sp>
        <p:nvSpPr>
          <p:cNvPr id="102404" name="Rectangle 2"/>
          <p:cNvSpPr>
            <a:spLocks noGrp="1" noRot="1" noChangeAspect="1" noChangeArrowheads="1" noTextEdit="1"/>
          </p:cNvSpPr>
          <p:nvPr>
            <p:ph type="sldImg"/>
          </p:nvPr>
        </p:nvSpPr>
        <p:spPr>
          <a:xfrm>
            <a:off x="1144588" y="685800"/>
            <a:ext cx="4572000" cy="3429000"/>
          </a:xfrm>
          <a:ln/>
        </p:spPr>
      </p:sp>
      <p:sp>
        <p:nvSpPr>
          <p:cNvPr id="102405"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r>
              <a:rPr lang="it-IT"/>
              <a:t>Eric Kajfasz – CPPM</a:t>
            </a:r>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C0F19D6-13BF-43F4-8689-FA62B07CA62E}" type="slidenum">
              <a:rPr lang="it-IT"/>
              <a:pPr>
                <a:defRPr/>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28575" y="6500813"/>
            <a:ext cx="2828925" cy="476250"/>
          </a:xfrm>
        </p:spPr>
        <p:txBody>
          <a:bodyPr/>
          <a:lstStyle>
            <a:lvl1pPr>
              <a:defRPr/>
            </a:lvl1pPr>
          </a:lstStyle>
          <a:p>
            <a:pPr>
              <a:defRPr/>
            </a:pPr>
            <a:r>
              <a:rPr lang="it-IT"/>
              <a:t>M. Circella – Status of ANTARES</a:t>
            </a:r>
          </a:p>
        </p:txBody>
      </p:sp>
      <p:sp>
        <p:nvSpPr>
          <p:cNvPr id="5" name="Segnaposto piè di pagina 4"/>
          <p:cNvSpPr>
            <a:spLocks noGrp="1"/>
          </p:cNvSpPr>
          <p:nvPr>
            <p:ph type="ftr" sz="quarter" idx="11"/>
          </p:nvPr>
        </p:nvSpPr>
        <p:spPr>
          <a:xfrm>
            <a:off x="3124200" y="6500813"/>
            <a:ext cx="2895600" cy="476250"/>
          </a:xfrm>
        </p:spPr>
        <p:txBody>
          <a:bodyPr/>
          <a:lstStyle>
            <a:lvl1pPr>
              <a:defRPr/>
            </a:lvl1pPr>
          </a:lstStyle>
          <a:p>
            <a:pPr>
              <a:defRPr/>
            </a:pPr>
            <a:r>
              <a:rPr lang="it-IT"/>
              <a:t>VLVnT08</a:t>
            </a:r>
          </a:p>
        </p:txBody>
      </p:sp>
      <p:sp>
        <p:nvSpPr>
          <p:cNvPr id="6" name="Segnaposto numero diapositiva 5"/>
          <p:cNvSpPr>
            <a:spLocks noGrp="1"/>
          </p:cNvSpPr>
          <p:nvPr>
            <p:ph type="sldNum" sz="quarter" idx="12"/>
          </p:nvPr>
        </p:nvSpPr>
        <p:spPr>
          <a:xfrm>
            <a:off x="7010400" y="6524625"/>
            <a:ext cx="2133600" cy="476250"/>
          </a:xfrm>
        </p:spPr>
        <p:txBody>
          <a:bodyPr/>
          <a:lstStyle>
            <a:lvl1pPr>
              <a:defRPr/>
            </a:lvl1pPr>
          </a:lstStyle>
          <a:p>
            <a:pPr>
              <a:defRPr/>
            </a:pPr>
            <a:fld id="{7C617EC2-6660-4AC2-A904-33772705F905}" type="slidenum">
              <a:rPr lang="it-IT"/>
              <a:pPr>
                <a:defRPr/>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28575" y="6500813"/>
            <a:ext cx="2828925" cy="476250"/>
          </a:xfrm>
        </p:spPr>
        <p:txBody>
          <a:bodyPr/>
          <a:lstStyle>
            <a:lvl1pPr>
              <a:defRPr/>
            </a:lvl1pPr>
          </a:lstStyle>
          <a:p>
            <a:pPr>
              <a:defRPr/>
            </a:pPr>
            <a:r>
              <a:rPr lang="it-IT"/>
              <a:t>M. Circella – Status of ANTARES</a:t>
            </a:r>
          </a:p>
        </p:txBody>
      </p:sp>
      <p:sp>
        <p:nvSpPr>
          <p:cNvPr id="5" name="Segnaposto piè di pagina 4"/>
          <p:cNvSpPr>
            <a:spLocks noGrp="1"/>
          </p:cNvSpPr>
          <p:nvPr>
            <p:ph type="ftr" sz="quarter" idx="11"/>
          </p:nvPr>
        </p:nvSpPr>
        <p:spPr>
          <a:xfrm>
            <a:off x="3124200" y="6500813"/>
            <a:ext cx="2895600" cy="476250"/>
          </a:xfrm>
        </p:spPr>
        <p:txBody>
          <a:bodyPr/>
          <a:lstStyle>
            <a:lvl1pPr>
              <a:defRPr/>
            </a:lvl1pPr>
          </a:lstStyle>
          <a:p>
            <a:pPr>
              <a:defRPr/>
            </a:pPr>
            <a:r>
              <a:rPr lang="it-IT"/>
              <a:t>VLVnT08</a:t>
            </a:r>
          </a:p>
        </p:txBody>
      </p:sp>
      <p:sp>
        <p:nvSpPr>
          <p:cNvPr id="6" name="Segnaposto numero diapositiva 5"/>
          <p:cNvSpPr>
            <a:spLocks noGrp="1"/>
          </p:cNvSpPr>
          <p:nvPr>
            <p:ph type="sldNum" sz="quarter" idx="12"/>
          </p:nvPr>
        </p:nvSpPr>
        <p:spPr>
          <a:xfrm>
            <a:off x="7010400" y="6524625"/>
            <a:ext cx="2133600" cy="476250"/>
          </a:xfrm>
        </p:spPr>
        <p:txBody>
          <a:bodyPr/>
          <a:lstStyle>
            <a:lvl1pPr>
              <a:defRPr/>
            </a:lvl1pPr>
          </a:lstStyle>
          <a:p>
            <a:pPr>
              <a:defRPr/>
            </a:pPr>
            <a:fld id="{2726CF07-5F21-4AE2-B5CF-C3715F7A8DEF}" type="slidenum">
              <a:rPr lang="it-IT"/>
              <a:pPr>
                <a:defRPr/>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8575" y="6596063"/>
            <a:ext cx="2828925" cy="476250"/>
          </a:xfrm>
        </p:spPr>
        <p:txBody>
          <a:bodyPr/>
          <a:lstStyle>
            <a:lvl1pPr>
              <a:defRPr/>
            </a:lvl1pPr>
          </a:lstStyle>
          <a:p>
            <a:r>
              <a:rPr lang="it-IT"/>
              <a:t>Eric Kajfasz – CPPM</a:t>
            </a:r>
          </a:p>
        </p:txBody>
      </p:sp>
      <p:sp>
        <p:nvSpPr>
          <p:cNvPr id="3" name="Footer Placeholder 2"/>
          <p:cNvSpPr>
            <a:spLocks noGrp="1"/>
          </p:cNvSpPr>
          <p:nvPr>
            <p:ph type="ftr" sz="quarter" idx="11"/>
          </p:nvPr>
        </p:nvSpPr>
        <p:spPr>
          <a:xfrm>
            <a:off x="3124200" y="6596063"/>
            <a:ext cx="2895600" cy="476250"/>
          </a:xfrm>
        </p:spPr>
        <p:txBody>
          <a:bodyPr/>
          <a:lstStyle>
            <a:lvl1pPr>
              <a:defRPr/>
            </a:lvl1pPr>
          </a:lstStyle>
          <a:p>
            <a:endParaRPr lang="en-US"/>
          </a:p>
        </p:txBody>
      </p:sp>
      <p:sp>
        <p:nvSpPr>
          <p:cNvPr id="4" name="Slide Number Placeholder 3"/>
          <p:cNvSpPr>
            <a:spLocks noGrp="1"/>
          </p:cNvSpPr>
          <p:nvPr>
            <p:ph type="sldNum" sz="quarter" idx="12"/>
          </p:nvPr>
        </p:nvSpPr>
        <p:spPr>
          <a:xfrm>
            <a:off x="7010400" y="6597650"/>
            <a:ext cx="2133600" cy="476250"/>
          </a:xfrm>
        </p:spPr>
        <p:txBody>
          <a:bodyPr/>
          <a:lstStyle>
            <a:lvl1pPr>
              <a:defRPr smtClean="0"/>
            </a:lvl1pPr>
          </a:lstStyle>
          <a:p>
            <a:pPr>
              <a:defRPr/>
            </a:pPr>
            <a:fld id="{305C27E0-9DF9-4A87-84B2-24965ED845DC}" type="slidenum">
              <a:rPr lang="it-IT"/>
              <a:pPr>
                <a:defRPr/>
              </a:pPr>
              <a:t>‹#›</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28575" y="6596063"/>
            <a:ext cx="2828925" cy="476250"/>
          </a:xfrm>
        </p:spPr>
        <p:txBody>
          <a:bodyPr/>
          <a:lstStyle>
            <a:lvl1pPr>
              <a:defRPr/>
            </a:lvl1pPr>
          </a:lstStyle>
          <a:p>
            <a:r>
              <a:rPr lang="it-IT"/>
              <a:t>Eric Kajfasz – CPPM</a:t>
            </a:r>
          </a:p>
        </p:txBody>
      </p:sp>
      <p:sp>
        <p:nvSpPr>
          <p:cNvPr id="5" name="Footer Placeholder 4"/>
          <p:cNvSpPr>
            <a:spLocks noGrp="1"/>
          </p:cNvSpPr>
          <p:nvPr>
            <p:ph type="ftr" sz="quarter" idx="11"/>
          </p:nvPr>
        </p:nvSpPr>
        <p:spPr>
          <a:xfrm>
            <a:off x="3124200" y="6596063"/>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7010400" y="6597650"/>
            <a:ext cx="2133600" cy="476250"/>
          </a:xfrm>
        </p:spPr>
        <p:txBody>
          <a:bodyPr/>
          <a:lstStyle>
            <a:lvl1pPr>
              <a:defRPr smtClean="0"/>
            </a:lvl1pPr>
          </a:lstStyle>
          <a:p>
            <a:pPr>
              <a:defRPr/>
            </a:pPr>
            <a:fld id="{C02F8CE5-1204-4B1D-9435-27DF3403A734}" type="slidenum">
              <a:rPr lang="it-IT"/>
              <a:pPr>
                <a:defRPr/>
              </a:pPr>
              <a:t>‹#›</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28575" y="6596063"/>
            <a:ext cx="2828925" cy="476250"/>
          </a:xfrm>
        </p:spPr>
        <p:txBody>
          <a:bodyPr/>
          <a:lstStyle>
            <a:lvl1pPr>
              <a:defRPr/>
            </a:lvl1pPr>
          </a:lstStyle>
          <a:p>
            <a:r>
              <a:rPr lang="it-IT"/>
              <a:t>Eric Kajfasz – CPPM</a:t>
            </a:r>
          </a:p>
        </p:txBody>
      </p:sp>
      <p:sp>
        <p:nvSpPr>
          <p:cNvPr id="4" name="Footer Placeholder 3"/>
          <p:cNvSpPr>
            <a:spLocks noGrp="1"/>
          </p:cNvSpPr>
          <p:nvPr>
            <p:ph type="ftr" sz="quarter" idx="11"/>
          </p:nvPr>
        </p:nvSpPr>
        <p:spPr>
          <a:xfrm>
            <a:off x="3124200" y="6596063"/>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7010400" y="6597650"/>
            <a:ext cx="2133600" cy="476250"/>
          </a:xfrm>
        </p:spPr>
        <p:txBody>
          <a:bodyPr/>
          <a:lstStyle>
            <a:lvl1pPr>
              <a:defRPr smtClean="0"/>
            </a:lvl1pPr>
          </a:lstStyle>
          <a:p>
            <a:pPr>
              <a:defRPr/>
            </a:pPr>
            <a:fld id="{FB670D4F-845A-4F20-B5AA-1DF2B5384343}" type="slidenum">
              <a:rPr lang="it-IT"/>
              <a:pPr>
                <a:defRPr/>
              </a:pPr>
              <a:t>‹#›</a:t>
            </a:fld>
            <a:endParaRPr 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827088" y="0"/>
            <a:ext cx="8316912" cy="836613"/>
          </a:xfrm>
        </p:spPr>
        <p:txBody>
          <a:bodyPr/>
          <a:lstStyle/>
          <a:p>
            <a:r>
              <a:rPr lang="en-US" smtClean="0"/>
              <a:t>Click to edit Master title style</a:t>
            </a:r>
            <a:endParaRPr lang="fr-FR"/>
          </a:p>
        </p:txBody>
      </p:sp>
      <p:sp>
        <p:nvSpPr>
          <p:cNvPr id="3" name="Content Placeholder 2"/>
          <p:cNvSpPr>
            <a:spLocks noGrp="1"/>
          </p:cNvSpPr>
          <p:nvPr>
            <p:ph sz="quarter" idx="1"/>
          </p:nvPr>
        </p:nvSpPr>
        <p:spPr>
          <a:xfrm>
            <a:off x="395288" y="836613"/>
            <a:ext cx="4297362" cy="2933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quarter" idx="2"/>
          </p:nvPr>
        </p:nvSpPr>
        <p:spPr>
          <a:xfrm>
            <a:off x="4845050" y="836613"/>
            <a:ext cx="4298950" cy="2933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Content Placeholder 4"/>
          <p:cNvSpPr>
            <a:spLocks noGrp="1"/>
          </p:cNvSpPr>
          <p:nvPr>
            <p:ph sz="quarter" idx="3"/>
          </p:nvPr>
        </p:nvSpPr>
        <p:spPr>
          <a:xfrm>
            <a:off x="395288" y="3922713"/>
            <a:ext cx="4297362" cy="2935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Content Placeholder 5"/>
          <p:cNvSpPr>
            <a:spLocks noGrp="1"/>
          </p:cNvSpPr>
          <p:nvPr>
            <p:ph sz="quarter" idx="4"/>
          </p:nvPr>
        </p:nvSpPr>
        <p:spPr>
          <a:xfrm>
            <a:off x="4845050" y="3922713"/>
            <a:ext cx="4298950" cy="2935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Footer Placeholder 6"/>
          <p:cNvSpPr>
            <a:spLocks noGrp="1"/>
          </p:cNvSpPr>
          <p:nvPr>
            <p:ph type="ftr" sz="quarter" idx="10"/>
          </p:nvPr>
        </p:nvSpPr>
        <p:spPr>
          <a:xfrm rot="-5400000">
            <a:off x="-2141537" y="4383087"/>
            <a:ext cx="4616450" cy="333375"/>
          </a:xfrm>
        </p:spPr>
        <p:txBody>
          <a:bodyPr/>
          <a:lstStyle>
            <a:lvl1pPr>
              <a:defRPr/>
            </a:lvl1pPr>
          </a:lstStyle>
          <a:p>
            <a:r>
              <a:rPr lang="fr-FR"/>
              <a:t>V. Bertin - CPPM - DSU - Leon - June'10</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chart">
  <p:cSld name="Titolo e grafic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grafico 2"/>
          <p:cNvSpPr>
            <a:spLocks noGrp="1"/>
          </p:cNvSpPr>
          <p:nvPr>
            <p:ph type="chart" idx="1"/>
          </p:nvPr>
        </p:nvSpPr>
        <p:spPr>
          <a:xfrm>
            <a:off x="457200" y="1600200"/>
            <a:ext cx="8229600" cy="4525963"/>
          </a:xfrm>
          <a:prstGeom prst="rect">
            <a:avLst/>
          </a:prstGeom>
        </p:spPr>
        <p:txBody>
          <a:bodyPr/>
          <a:lstStyle/>
          <a:p>
            <a:pPr lvl="0"/>
            <a:endParaRPr lang="it-IT"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it-IT"/>
              <a:t>M. Circella – Status of ANTARES</a:t>
            </a:r>
            <a:endParaRPr lang="it-IT" dirty="0"/>
          </a:p>
        </p:txBody>
      </p:sp>
      <p:sp>
        <p:nvSpPr>
          <p:cNvPr id="5" name="Rectangle 5"/>
          <p:cNvSpPr>
            <a:spLocks noGrp="1" noChangeArrowheads="1"/>
          </p:cNvSpPr>
          <p:nvPr>
            <p:ph type="ftr" sz="quarter" idx="11"/>
          </p:nvPr>
        </p:nvSpPr>
        <p:spPr>
          <a:ln/>
        </p:spPr>
        <p:txBody>
          <a:bodyPr/>
          <a:lstStyle>
            <a:lvl1pPr>
              <a:defRPr/>
            </a:lvl1pPr>
          </a:lstStyle>
          <a:p>
            <a:pPr>
              <a:defRPr/>
            </a:pPr>
            <a:r>
              <a:rPr lang="it-IT"/>
              <a:t>VLVnT08</a:t>
            </a:r>
          </a:p>
        </p:txBody>
      </p:sp>
      <p:sp>
        <p:nvSpPr>
          <p:cNvPr id="6" name="Rectangle 6"/>
          <p:cNvSpPr>
            <a:spLocks noGrp="1" noChangeArrowheads="1"/>
          </p:cNvSpPr>
          <p:nvPr>
            <p:ph type="sldNum" sz="quarter" idx="12"/>
          </p:nvPr>
        </p:nvSpPr>
        <p:spPr>
          <a:ln/>
        </p:spPr>
        <p:txBody>
          <a:bodyPr/>
          <a:lstStyle>
            <a:lvl1pPr>
              <a:defRPr/>
            </a:lvl1pPr>
          </a:lstStyle>
          <a:p>
            <a:pPr>
              <a:defRPr/>
            </a:pPr>
            <a:fld id="{415AA9BD-CBDF-444A-9524-BA9CC283B904}" type="slidenum">
              <a:rPr lang="it-IT"/>
              <a:pPr>
                <a:defRPr/>
              </a:pPr>
              <a:t>‹#›</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M. Circella – Status of ANTARES</a:t>
            </a:r>
            <a:endParaRPr lang="it-IT" dirty="0"/>
          </a:p>
        </p:txBody>
      </p:sp>
      <p:sp>
        <p:nvSpPr>
          <p:cNvPr id="5" name="Rectangle 5"/>
          <p:cNvSpPr>
            <a:spLocks noGrp="1" noChangeArrowheads="1"/>
          </p:cNvSpPr>
          <p:nvPr>
            <p:ph type="ftr" sz="quarter" idx="11"/>
          </p:nvPr>
        </p:nvSpPr>
        <p:spPr>
          <a:ln/>
        </p:spPr>
        <p:txBody>
          <a:bodyPr/>
          <a:lstStyle>
            <a:lvl1pPr>
              <a:defRPr/>
            </a:lvl1pPr>
          </a:lstStyle>
          <a:p>
            <a:pPr>
              <a:defRPr/>
            </a:pPr>
            <a:r>
              <a:rPr lang="it-IT"/>
              <a:t>VLVnT08</a:t>
            </a:r>
          </a:p>
        </p:txBody>
      </p:sp>
      <p:sp>
        <p:nvSpPr>
          <p:cNvPr id="6" name="Rectangle 6"/>
          <p:cNvSpPr>
            <a:spLocks noGrp="1" noChangeArrowheads="1"/>
          </p:cNvSpPr>
          <p:nvPr>
            <p:ph type="sldNum" sz="quarter" idx="12"/>
          </p:nvPr>
        </p:nvSpPr>
        <p:spPr>
          <a:ln/>
        </p:spPr>
        <p:txBody>
          <a:bodyPr/>
          <a:lstStyle>
            <a:lvl1pPr>
              <a:defRPr/>
            </a:lvl1pPr>
          </a:lstStyle>
          <a:p>
            <a:pPr>
              <a:defRPr/>
            </a:pPr>
            <a:fld id="{B2A93755-AC3C-4F7D-91E7-0CAC32CF03CD}" type="slidenum">
              <a:rPr lang="it-IT"/>
              <a:pPr>
                <a:defRPr/>
              </a:pPr>
              <a:t>‹#›</a:t>
            </a:fld>
            <a:endParaRPr lang="it-I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M. Circella – Status of ANTARES</a:t>
            </a:r>
            <a:endParaRPr lang="it-IT" dirty="0"/>
          </a:p>
        </p:txBody>
      </p:sp>
      <p:sp>
        <p:nvSpPr>
          <p:cNvPr id="5" name="Rectangle 5"/>
          <p:cNvSpPr>
            <a:spLocks noGrp="1" noChangeArrowheads="1"/>
          </p:cNvSpPr>
          <p:nvPr>
            <p:ph type="ftr" sz="quarter" idx="11"/>
          </p:nvPr>
        </p:nvSpPr>
        <p:spPr>
          <a:ln/>
        </p:spPr>
        <p:txBody>
          <a:bodyPr/>
          <a:lstStyle>
            <a:lvl1pPr>
              <a:defRPr/>
            </a:lvl1pPr>
          </a:lstStyle>
          <a:p>
            <a:pPr>
              <a:defRPr/>
            </a:pPr>
            <a:r>
              <a:rPr lang="it-IT"/>
              <a:t>VLVnT08</a:t>
            </a:r>
          </a:p>
        </p:txBody>
      </p:sp>
      <p:sp>
        <p:nvSpPr>
          <p:cNvPr id="6" name="Rectangle 6"/>
          <p:cNvSpPr>
            <a:spLocks noGrp="1" noChangeArrowheads="1"/>
          </p:cNvSpPr>
          <p:nvPr>
            <p:ph type="sldNum" sz="quarter" idx="12"/>
          </p:nvPr>
        </p:nvSpPr>
        <p:spPr>
          <a:ln/>
        </p:spPr>
        <p:txBody>
          <a:bodyPr/>
          <a:lstStyle>
            <a:lvl1pPr>
              <a:defRPr/>
            </a:lvl1pPr>
          </a:lstStyle>
          <a:p>
            <a:pPr>
              <a:defRPr/>
            </a:pPr>
            <a:fld id="{66110424-EA45-4999-8519-460ED0223AB5}" type="slidenum">
              <a:rPr lang="it-IT"/>
              <a:pPr>
                <a:defRPr/>
              </a:pPr>
              <a:t>‹#›</a:t>
            </a:fld>
            <a:endParaRPr lang="it-I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r>
              <a:rPr lang="it-IT"/>
              <a:t>M. Circella – Status of ANTARES</a:t>
            </a:r>
            <a:endParaRPr lang="it-IT" dirty="0"/>
          </a:p>
        </p:txBody>
      </p:sp>
      <p:sp>
        <p:nvSpPr>
          <p:cNvPr id="5" name="Rectangle 5"/>
          <p:cNvSpPr>
            <a:spLocks noGrp="1" noChangeArrowheads="1"/>
          </p:cNvSpPr>
          <p:nvPr>
            <p:ph type="ftr" sz="quarter" idx="11"/>
          </p:nvPr>
        </p:nvSpPr>
        <p:spPr>
          <a:ln/>
        </p:spPr>
        <p:txBody>
          <a:bodyPr/>
          <a:lstStyle>
            <a:lvl1pPr>
              <a:defRPr/>
            </a:lvl1pPr>
          </a:lstStyle>
          <a:p>
            <a:pPr>
              <a:defRPr/>
            </a:pPr>
            <a:r>
              <a:rPr lang="it-IT"/>
              <a:t>VLVnT08</a:t>
            </a:r>
          </a:p>
        </p:txBody>
      </p:sp>
      <p:sp>
        <p:nvSpPr>
          <p:cNvPr id="6" name="Rectangle 6"/>
          <p:cNvSpPr>
            <a:spLocks noGrp="1" noChangeArrowheads="1"/>
          </p:cNvSpPr>
          <p:nvPr>
            <p:ph type="sldNum" sz="quarter" idx="12"/>
          </p:nvPr>
        </p:nvSpPr>
        <p:spPr>
          <a:ln/>
        </p:spPr>
        <p:txBody>
          <a:bodyPr/>
          <a:lstStyle>
            <a:lvl1pPr>
              <a:defRPr/>
            </a:lvl1pPr>
          </a:lstStyle>
          <a:p>
            <a:pPr>
              <a:defRPr/>
            </a:pPr>
            <a:fld id="{225789D2-8BAA-48EC-974A-4367BC01F590}" type="slidenum">
              <a:rPr lang="it-IT"/>
              <a:pPr>
                <a:defRPr/>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4" name="Line 10"/>
          <p:cNvSpPr>
            <a:spLocks noChangeShapeType="1"/>
          </p:cNvSpPr>
          <p:nvPr userDrawn="1"/>
        </p:nvSpPr>
        <p:spPr bwMode="auto">
          <a:xfrm>
            <a:off x="107950" y="6524625"/>
            <a:ext cx="8964613" cy="0"/>
          </a:xfrm>
          <a:prstGeom prst="line">
            <a:avLst/>
          </a:prstGeom>
          <a:noFill/>
          <a:ln w="9525">
            <a:solidFill>
              <a:schemeClr val="bg1"/>
            </a:solidFill>
            <a:round/>
            <a:headEnd/>
            <a:tailEnd/>
          </a:ln>
          <a:effectLst>
            <a:prstShdw prst="shdw17" dist="17961" dir="2700000">
              <a:schemeClr val="bg1">
                <a:gamma/>
                <a:shade val="60000"/>
                <a:invGamma/>
              </a:schemeClr>
            </a:prstShdw>
          </a:effectLst>
        </p:spPr>
        <p:txBody>
          <a:bodyPr>
            <a:spAutoFit/>
          </a:bodyPr>
          <a:lstStyle/>
          <a:p>
            <a:endParaRPr lang="en-GB"/>
          </a:p>
        </p:txBody>
      </p:sp>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p:txBody>
          <a:bodyPr/>
          <a:lstStyle>
            <a:lvl1pPr>
              <a:defRPr sz="1400">
                <a:solidFill>
                  <a:schemeClr val="bg1"/>
                </a:solidFill>
              </a:defRPr>
            </a:lvl1pPr>
          </a:lstStyle>
          <a:p>
            <a:pPr>
              <a:defRPr/>
            </a:pPr>
            <a:r>
              <a:rPr lang="it-IT"/>
              <a:t>M. Circella – Status of ANTARES</a:t>
            </a:r>
            <a:endParaRPr lang="it-IT" dirty="0"/>
          </a:p>
        </p:txBody>
      </p:sp>
      <p:sp>
        <p:nvSpPr>
          <p:cNvPr id="6" name="Rectangle 5"/>
          <p:cNvSpPr>
            <a:spLocks noGrp="1" noChangeArrowheads="1"/>
          </p:cNvSpPr>
          <p:nvPr>
            <p:ph type="ftr" sz="quarter" idx="11"/>
          </p:nvPr>
        </p:nvSpPr>
        <p:spPr/>
        <p:txBody>
          <a:bodyPr/>
          <a:lstStyle>
            <a:lvl1pPr algn="ctr">
              <a:defRPr sz="1400">
                <a:solidFill>
                  <a:schemeClr val="bg1"/>
                </a:solidFill>
              </a:defRPr>
            </a:lvl1pPr>
          </a:lstStyle>
          <a:p>
            <a:pPr>
              <a:defRPr/>
            </a:pPr>
            <a:r>
              <a:rPr lang="it-IT"/>
              <a:t>VLVnT08</a:t>
            </a:r>
          </a:p>
        </p:txBody>
      </p:sp>
      <p:sp>
        <p:nvSpPr>
          <p:cNvPr id="7" name="Rectangle 6"/>
          <p:cNvSpPr>
            <a:spLocks noGrp="1" noChangeArrowheads="1"/>
          </p:cNvSpPr>
          <p:nvPr>
            <p:ph type="sldNum" sz="quarter" idx="12"/>
          </p:nvPr>
        </p:nvSpPr>
        <p:spPr/>
        <p:txBody>
          <a:bodyPr/>
          <a:lstStyle>
            <a:lvl1pPr algn="r">
              <a:defRPr sz="1400">
                <a:solidFill>
                  <a:schemeClr val="bg1"/>
                </a:solidFill>
              </a:defRPr>
            </a:lvl1pPr>
          </a:lstStyle>
          <a:p>
            <a:pPr>
              <a:defRPr/>
            </a:pPr>
            <a:fld id="{F5D373CD-BC3B-4053-AF05-47AEC9892213}" type="slidenum">
              <a:rPr lang="it-IT"/>
              <a:pPr>
                <a:defRPr/>
              </a:pPr>
              <a:t>‹#›</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r>
              <a:rPr lang="it-IT"/>
              <a:t>M. Circella – Status of ANTARES</a:t>
            </a:r>
            <a:endParaRPr lang="it-IT" dirty="0"/>
          </a:p>
        </p:txBody>
      </p:sp>
      <p:sp>
        <p:nvSpPr>
          <p:cNvPr id="6" name="Rectangle 5"/>
          <p:cNvSpPr>
            <a:spLocks noGrp="1" noChangeArrowheads="1"/>
          </p:cNvSpPr>
          <p:nvPr>
            <p:ph type="ftr" sz="quarter" idx="11"/>
          </p:nvPr>
        </p:nvSpPr>
        <p:spPr>
          <a:ln/>
        </p:spPr>
        <p:txBody>
          <a:bodyPr/>
          <a:lstStyle>
            <a:lvl1pPr>
              <a:defRPr/>
            </a:lvl1pPr>
          </a:lstStyle>
          <a:p>
            <a:pPr>
              <a:defRPr/>
            </a:pPr>
            <a:r>
              <a:rPr lang="it-IT"/>
              <a:t>VLVnT08</a:t>
            </a:r>
          </a:p>
        </p:txBody>
      </p:sp>
      <p:sp>
        <p:nvSpPr>
          <p:cNvPr id="7" name="Rectangle 6"/>
          <p:cNvSpPr>
            <a:spLocks noGrp="1" noChangeArrowheads="1"/>
          </p:cNvSpPr>
          <p:nvPr>
            <p:ph type="sldNum" sz="quarter" idx="12"/>
          </p:nvPr>
        </p:nvSpPr>
        <p:spPr>
          <a:ln/>
        </p:spPr>
        <p:txBody>
          <a:bodyPr/>
          <a:lstStyle>
            <a:lvl1pPr>
              <a:defRPr/>
            </a:lvl1pPr>
          </a:lstStyle>
          <a:p>
            <a:pPr>
              <a:defRPr/>
            </a:pPr>
            <a:fld id="{E4126778-D4AE-489C-8EDB-F137C4393CC0}" type="slidenum">
              <a:rPr lang="it-IT"/>
              <a:pPr>
                <a:defRPr/>
              </a:pPr>
              <a:t>‹#›</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r>
              <a:rPr lang="it-IT"/>
              <a:t>M. Circella – Status of ANTARES</a:t>
            </a:r>
            <a:endParaRPr lang="it-IT" dirty="0"/>
          </a:p>
        </p:txBody>
      </p:sp>
      <p:sp>
        <p:nvSpPr>
          <p:cNvPr id="4" name="Rectangle 5"/>
          <p:cNvSpPr>
            <a:spLocks noGrp="1" noChangeArrowheads="1"/>
          </p:cNvSpPr>
          <p:nvPr>
            <p:ph type="ftr" sz="quarter" idx="11"/>
          </p:nvPr>
        </p:nvSpPr>
        <p:spPr>
          <a:ln/>
        </p:spPr>
        <p:txBody>
          <a:bodyPr/>
          <a:lstStyle>
            <a:lvl1pPr>
              <a:defRPr/>
            </a:lvl1pPr>
          </a:lstStyle>
          <a:p>
            <a:pPr>
              <a:defRPr/>
            </a:pPr>
            <a:r>
              <a:rPr lang="it-IT"/>
              <a:t>VLVnT08</a:t>
            </a:r>
          </a:p>
        </p:txBody>
      </p:sp>
      <p:sp>
        <p:nvSpPr>
          <p:cNvPr id="5" name="Rectangle 6"/>
          <p:cNvSpPr>
            <a:spLocks noGrp="1" noChangeArrowheads="1"/>
          </p:cNvSpPr>
          <p:nvPr>
            <p:ph type="sldNum" sz="quarter" idx="12"/>
          </p:nvPr>
        </p:nvSpPr>
        <p:spPr>
          <a:ln/>
        </p:spPr>
        <p:txBody>
          <a:bodyPr/>
          <a:lstStyle>
            <a:lvl1pPr>
              <a:defRPr/>
            </a:lvl1pPr>
          </a:lstStyle>
          <a:p>
            <a:pPr>
              <a:defRPr/>
            </a:pPr>
            <a:fld id="{0753A387-6991-443D-A3E2-B9E651CDEE12}" type="slidenum">
              <a:rPr lang="it-IT"/>
              <a:pPr>
                <a:defRPr/>
              </a:pPr>
              <a:t>‹#›</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reserve="1">
  <p:cSld name="Titolo e grafic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grafico 2"/>
          <p:cNvSpPr>
            <a:spLocks noGrp="1"/>
          </p:cNvSpPr>
          <p:nvPr>
            <p:ph type="chart" idx="1"/>
          </p:nvPr>
        </p:nvSpPr>
        <p:spPr>
          <a:xfrm>
            <a:off x="457200" y="1600200"/>
            <a:ext cx="8229600" cy="4525963"/>
          </a:xfrm>
          <a:prstGeom prst="rect">
            <a:avLst/>
          </a:prstGeom>
        </p:spPr>
        <p:txBody>
          <a:bodyPr/>
          <a:lstStyle/>
          <a:p>
            <a:pPr lvl="0"/>
            <a:endParaRPr lang="it-IT"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it-IT"/>
              <a:t>M. Circella – Status of ANTARES</a:t>
            </a:r>
            <a:endParaRPr lang="it-IT" dirty="0"/>
          </a:p>
        </p:txBody>
      </p:sp>
      <p:sp>
        <p:nvSpPr>
          <p:cNvPr id="5" name="Rectangle 5"/>
          <p:cNvSpPr>
            <a:spLocks noGrp="1" noChangeArrowheads="1"/>
          </p:cNvSpPr>
          <p:nvPr>
            <p:ph type="ftr" sz="quarter" idx="11"/>
          </p:nvPr>
        </p:nvSpPr>
        <p:spPr>
          <a:ln/>
        </p:spPr>
        <p:txBody>
          <a:bodyPr/>
          <a:lstStyle>
            <a:lvl1pPr>
              <a:defRPr/>
            </a:lvl1pPr>
          </a:lstStyle>
          <a:p>
            <a:pPr>
              <a:defRPr/>
            </a:pPr>
            <a:r>
              <a:rPr lang="it-IT"/>
              <a:t>VLVnT08</a:t>
            </a:r>
          </a:p>
        </p:txBody>
      </p:sp>
      <p:sp>
        <p:nvSpPr>
          <p:cNvPr id="6" name="Rectangle 6"/>
          <p:cNvSpPr>
            <a:spLocks noGrp="1" noChangeArrowheads="1"/>
          </p:cNvSpPr>
          <p:nvPr>
            <p:ph type="sldNum" sz="quarter" idx="12"/>
          </p:nvPr>
        </p:nvSpPr>
        <p:spPr>
          <a:ln/>
        </p:spPr>
        <p:txBody>
          <a:bodyPr/>
          <a:lstStyle>
            <a:lvl1pPr>
              <a:defRPr/>
            </a:lvl1pPr>
          </a:lstStyle>
          <a:p>
            <a:pPr>
              <a:defRPr/>
            </a:pPr>
            <a:fld id="{415AA9BD-CBDF-444A-9524-BA9CC283B904}" type="slidenum">
              <a:rPr lang="it-IT"/>
              <a:pPr>
                <a:defRPr/>
              </a:pPr>
              <a:t>‹#›</a:t>
            </a:fld>
            <a:endParaRPr lang="it-I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grpSp>
        <p:nvGrpSpPr>
          <p:cNvPr id="2" name="Group 7"/>
          <p:cNvGrpSpPr>
            <a:grpSpLocks/>
          </p:cNvGrpSpPr>
          <p:nvPr userDrawn="1"/>
        </p:nvGrpSpPr>
        <p:grpSpPr bwMode="auto">
          <a:xfrm>
            <a:off x="131763" y="150813"/>
            <a:ext cx="2154237" cy="573087"/>
            <a:chOff x="0" y="119"/>
            <a:chExt cx="1357" cy="361"/>
          </a:xfrm>
        </p:grpSpPr>
        <p:grpSp>
          <p:nvGrpSpPr>
            <p:cNvPr id="3" name="Group 8"/>
            <p:cNvGrpSpPr>
              <a:grpSpLocks/>
            </p:cNvGrpSpPr>
            <p:nvPr userDrawn="1"/>
          </p:nvGrpSpPr>
          <p:grpSpPr bwMode="auto">
            <a:xfrm>
              <a:off x="0" y="119"/>
              <a:ext cx="1307" cy="300"/>
              <a:chOff x="3161" y="3748"/>
              <a:chExt cx="2364" cy="544"/>
            </a:xfrm>
          </p:grpSpPr>
          <p:grpSp>
            <p:nvGrpSpPr>
              <p:cNvPr id="5" name="Group 9"/>
              <p:cNvGrpSpPr>
                <a:grpSpLocks/>
              </p:cNvGrpSpPr>
              <p:nvPr userDrawn="1"/>
            </p:nvGrpSpPr>
            <p:grpSpPr bwMode="auto">
              <a:xfrm>
                <a:off x="3161" y="3793"/>
                <a:ext cx="2364" cy="499"/>
                <a:chOff x="3161" y="3793"/>
                <a:chExt cx="2364" cy="499"/>
              </a:xfrm>
            </p:grpSpPr>
            <p:pic>
              <p:nvPicPr>
                <p:cNvPr id="7" name="Picture 10" descr="logo"/>
                <p:cNvPicPr>
                  <a:picLocks noChangeAspect="1" noChangeArrowheads="1"/>
                </p:cNvPicPr>
                <p:nvPr userDrawn="1"/>
              </p:nvPicPr>
              <p:blipFill>
                <a:blip r:embed="rId2"/>
                <a:srcRect/>
                <a:stretch>
                  <a:fillRect/>
                </a:stretch>
              </p:blipFill>
              <p:spPr bwMode="auto">
                <a:xfrm>
                  <a:off x="3840" y="3843"/>
                  <a:ext cx="1685" cy="360"/>
                </a:xfrm>
                <a:prstGeom prst="rect">
                  <a:avLst/>
                </a:prstGeom>
                <a:noFill/>
                <a:ln w="9525">
                  <a:noFill/>
                  <a:miter lim="800000"/>
                  <a:headEnd/>
                  <a:tailEnd/>
                </a:ln>
              </p:spPr>
            </p:pic>
            <p:pic>
              <p:nvPicPr>
                <p:cNvPr id="8" name="Picture 11" descr="LABLOGOTIPO"/>
                <p:cNvPicPr>
                  <a:picLocks noChangeAspect="1" noChangeArrowheads="1"/>
                </p:cNvPicPr>
                <p:nvPr userDrawn="1"/>
              </p:nvPicPr>
              <p:blipFill>
                <a:blip r:embed="rId3"/>
                <a:srcRect/>
                <a:stretch>
                  <a:fillRect/>
                </a:stretch>
              </p:blipFill>
              <p:spPr bwMode="auto">
                <a:xfrm>
                  <a:off x="3161" y="3813"/>
                  <a:ext cx="624" cy="479"/>
                </a:xfrm>
                <a:prstGeom prst="rect">
                  <a:avLst/>
                </a:prstGeom>
                <a:noFill/>
                <a:ln w="9525">
                  <a:noFill/>
                  <a:miter lim="800000"/>
                  <a:headEnd/>
                  <a:tailEnd/>
                </a:ln>
              </p:spPr>
            </p:pic>
            <p:sp>
              <p:nvSpPr>
                <p:cNvPr id="9" name="Rectangle 12"/>
                <p:cNvSpPr>
                  <a:spLocks noChangeArrowheads="1"/>
                </p:cNvSpPr>
                <p:nvPr userDrawn="1"/>
              </p:nvSpPr>
              <p:spPr bwMode="auto">
                <a:xfrm>
                  <a:off x="3742" y="3793"/>
                  <a:ext cx="544" cy="482"/>
                </a:xfrm>
                <a:prstGeom prst="rect">
                  <a:avLst/>
                </a:prstGeom>
                <a:solidFill>
                  <a:schemeClr val="bg1"/>
                </a:solidFill>
                <a:ln w="9525">
                  <a:noFill/>
                  <a:miter lim="800000"/>
                  <a:headEnd/>
                  <a:tailEnd/>
                </a:ln>
                <a:effectLst/>
              </p:spPr>
              <p:txBody>
                <a:bodyPr wrap="none" anchor="ctr"/>
                <a:lstStyle/>
                <a:p>
                  <a:pPr fontAlgn="auto">
                    <a:spcBef>
                      <a:spcPts val="0"/>
                    </a:spcBef>
                    <a:spcAft>
                      <a:spcPts val="0"/>
                    </a:spcAft>
                    <a:defRPr/>
                  </a:pPr>
                  <a:endParaRPr lang="en-US" dirty="0">
                    <a:latin typeface="+mn-lt"/>
                    <a:ea typeface="+mn-ea"/>
                  </a:endParaRPr>
                </a:p>
              </p:txBody>
            </p:sp>
            <p:pic>
              <p:nvPicPr>
                <p:cNvPr id="10" name="Picture 13"/>
                <p:cNvPicPr>
                  <a:picLocks noChangeAspect="1" noChangeArrowheads="1"/>
                </p:cNvPicPr>
                <p:nvPr userDrawn="1"/>
              </p:nvPicPr>
              <p:blipFill>
                <a:blip r:embed="rId4"/>
                <a:srcRect/>
                <a:stretch>
                  <a:fillRect/>
                </a:stretch>
              </p:blipFill>
              <p:spPr bwMode="auto">
                <a:xfrm>
                  <a:off x="3895" y="3869"/>
                  <a:ext cx="300" cy="306"/>
                </a:xfrm>
                <a:prstGeom prst="rect">
                  <a:avLst/>
                </a:prstGeom>
                <a:noFill/>
                <a:ln w="9525">
                  <a:noFill/>
                  <a:miter lim="800000"/>
                  <a:headEnd/>
                  <a:tailEnd/>
                </a:ln>
              </p:spPr>
            </p:pic>
          </p:grpSp>
          <p:sp>
            <p:nvSpPr>
              <p:cNvPr id="6" name="Line 14"/>
              <p:cNvSpPr>
                <a:spLocks noChangeShapeType="1"/>
              </p:cNvSpPr>
              <p:nvPr userDrawn="1"/>
            </p:nvSpPr>
            <p:spPr bwMode="auto">
              <a:xfrm flipH="1">
                <a:off x="3288" y="3748"/>
                <a:ext cx="2223" cy="0"/>
              </a:xfrm>
              <a:prstGeom prst="line">
                <a:avLst/>
              </a:prstGeom>
              <a:noFill/>
              <a:ln w="9525">
                <a:noFill/>
                <a:round/>
                <a:headEnd/>
                <a:tailEnd/>
              </a:ln>
              <a:effectLst/>
            </p:spPr>
            <p:txBody>
              <a:bodyPr/>
              <a:lstStyle/>
              <a:p>
                <a:pPr fontAlgn="auto">
                  <a:spcBef>
                    <a:spcPts val="0"/>
                  </a:spcBef>
                  <a:spcAft>
                    <a:spcPts val="0"/>
                  </a:spcAft>
                  <a:defRPr/>
                </a:pPr>
                <a:endParaRPr lang="en-US" dirty="0">
                  <a:latin typeface="+mn-lt"/>
                  <a:ea typeface="+mn-ea"/>
                </a:endParaRPr>
              </a:p>
            </p:txBody>
          </p:sp>
        </p:grpSp>
        <p:sp>
          <p:nvSpPr>
            <p:cNvPr id="4" name="Text Box 15"/>
            <p:cNvSpPr txBox="1">
              <a:spLocks noChangeArrowheads="1"/>
            </p:cNvSpPr>
            <p:nvPr userDrawn="1"/>
          </p:nvSpPr>
          <p:spPr bwMode="auto">
            <a:xfrm>
              <a:off x="145" y="345"/>
              <a:ext cx="1212" cy="135"/>
            </a:xfrm>
            <a:prstGeom prst="rect">
              <a:avLst/>
            </a:prstGeom>
            <a:noFill/>
            <a:ln w="9525">
              <a:noFill/>
              <a:miter lim="800000"/>
              <a:headEnd/>
              <a:tailEnd/>
            </a:ln>
            <a:effectLst/>
          </p:spPr>
          <p:txBody>
            <a:bodyPr>
              <a:spAutoFit/>
            </a:bodyPr>
            <a:lstStyle/>
            <a:p>
              <a:pPr algn="r">
                <a:spcBef>
                  <a:spcPct val="50000"/>
                </a:spcBef>
              </a:pPr>
              <a:r>
                <a:rPr lang="es-ES_tradnl" sz="800">
                  <a:latin typeface="Tahoma" pitchFamily="-109" charset="0"/>
                </a:rPr>
                <a:t>http://www.lab.upc.es</a:t>
              </a:r>
              <a:endParaRPr lang="en-US" sz="800">
                <a:latin typeface="Tahoma" pitchFamily="-109" charset="0"/>
              </a:endParaRPr>
            </a:p>
          </p:txBody>
        </p:sp>
      </p:grpSp>
      <p:pic>
        <p:nvPicPr>
          <p:cNvPr id="11" name="Picture 10" descr="Antares_logo.jpg"/>
          <p:cNvPicPr>
            <a:picLocks noChangeAspect="1"/>
          </p:cNvPicPr>
          <p:nvPr userDrawn="1"/>
        </p:nvPicPr>
        <p:blipFill>
          <a:blip r:embed="rId5"/>
          <a:srcRect/>
          <a:stretch>
            <a:fillRect/>
          </a:stretch>
        </p:blipFill>
        <p:spPr bwMode="auto">
          <a:xfrm>
            <a:off x="8072438" y="0"/>
            <a:ext cx="1023937" cy="1023938"/>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4" name="Line 10"/>
          <p:cNvSpPr>
            <a:spLocks noChangeShapeType="1"/>
          </p:cNvSpPr>
          <p:nvPr userDrawn="1"/>
        </p:nvSpPr>
        <p:spPr bwMode="auto">
          <a:xfrm>
            <a:off x="107950" y="6524625"/>
            <a:ext cx="8964613" cy="0"/>
          </a:xfrm>
          <a:prstGeom prst="line">
            <a:avLst/>
          </a:prstGeom>
          <a:noFill/>
          <a:ln w="9525">
            <a:solidFill>
              <a:schemeClr val="bg1"/>
            </a:solidFill>
            <a:round/>
            <a:headEnd/>
            <a:tailEnd/>
          </a:ln>
          <a:effectLst>
            <a:prstShdw prst="shdw17" dist="17961" dir="2700000">
              <a:schemeClr val="bg1">
                <a:gamma/>
                <a:shade val="60000"/>
                <a:invGamma/>
              </a:schemeClr>
            </a:prstShdw>
          </a:effectLst>
        </p:spPr>
        <p:txBody>
          <a:bodyPr>
            <a:spAutoFit/>
          </a:bodyPr>
          <a:lstStyle/>
          <a:p>
            <a:endParaRPr lang="en-GB"/>
          </a:p>
        </p:txBody>
      </p:sp>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p:txBody>
          <a:bodyPr/>
          <a:lstStyle>
            <a:lvl1pPr>
              <a:defRPr sz="1400">
                <a:solidFill>
                  <a:schemeClr val="bg1"/>
                </a:solidFill>
              </a:defRPr>
            </a:lvl1pPr>
          </a:lstStyle>
          <a:p>
            <a:pPr>
              <a:defRPr/>
            </a:pPr>
            <a:r>
              <a:rPr lang="it-IT"/>
              <a:t>M. Circella – Status of ANTARES</a:t>
            </a:r>
            <a:endParaRPr lang="it-IT" dirty="0"/>
          </a:p>
        </p:txBody>
      </p:sp>
      <p:sp>
        <p:nvSpPr>
          <p:cNvPr id="6" name="Rectangle 5"/>
          <p:cNvSpPr>
            <a:spLocks noGrp="1" noChangeArrowheads="1"/>
          </p:cNvSpPr>
          <p:nvPr>
            <p:ph type="ftr" sz="quarter" idx="11"/>
          </p:nvPr>
        </p:nvSpPr>
        <p:spPr/>
        <p:txBody>
          <a:bodyPr/>
          <a:lstStyle>
            <a:lvl1pPr algn="ctr">
              <a:defRPr sz="1400">
                <a:solidFill>
                  <a:schemeClr val="bg1"/>
                </a:solidFill>
              </a:defRPr>
            </a:lvl1pPr>
          </a:lstStyle>
          <a:p>
            <a:pPr>
              <a:defRPr/>
            </a:pPr>
            <a:r>
              <a:rPr lang="it-IT"/>
              <a:t>VLVnT08</a:t>
            </a:r>
          </a:p>
        </p:txBody>
      </p:sp>
      <p:sp>
        <p:nvSpPr>
          <p:cNvPr id="7" name="Rectangle 6"/>
          <p:cNvSpPr>
            <a:spLocks noGrp="1" noChangeArrowheads="1"/>
          </p:cNvSpPr>
          <p:nvPr>
            <p:ph type="sldNum" sz="quarter" idx="12"/>
          </p:nvPr>
        </p:nvSpPr>
        <p:spPr/>
        <p:txBody>
          <a:bodyPr/>
          <a:lstStyle>
            <a:lvl1pPr algn="r">
              <a:defRPr sz="1400">
                <a:solidFill>
                  <a:schemeClr val="bg1"/>
                </a:solidFill>
              </a:defRPr>
            </a:lvl1pPr>
          </a:lstStyle>
          <a:p>
            <a:pPr>
              <a:defRPr/>
            </a:pPr>
            <a:fld id="{588C7601-AA5C-4AAF-9F0D-CC99201177C3}" type="slidenum">
              <a:rPr lang="it-IT"/>
              <a:pPr>
                <a:defRPr/>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5" name="Line 14"/>
          <p:cNvSpPr>
            <a:spLocks noChangeShapeType="1"/>
          </p:cNvSpPr>
          <p:nvPr userDrawn="1"/>
        </p:nvSpPr>
        <p:spPr bwMode="auto">
          <a:xfrm>
            <a:off x="107950" y="6524625"/>
            <a:ext cx="8964613" cy="0"/>
          </a:xfrm>
          <a:prstGeom prst="line">
            <a:avLst/>
          </a:prstGeom>
          <a:noFill/>
          <a:ln w="9525">
            <a:solidFill>
              <a:schemeClr val="bg1"/>
            </a:solidFill>
            <a:round/>
            <a:headEnd/>
            <a:tailEnd/>
          </a:ln>
          <a:effectLst>
            <a:prstShdw prst="shdw17" dist="17961" dir="2700000">
              <a:schemeClr val="bg1">
                <a:gamma/>
                <a:shade val="60000"/>
                <a:invGamma/>
              </a:schemeClr>
            </a:prstShdw>
          </a:effectLst>
        </p:spPr>
        <p:txBody>
          <a:bodyPr>
            <a:spAutoFit/>
          </a:bodyPr>
          <a:lstStyle/>
          <a:p>
            <a:endParaRPr lang="en-GB"/>
          </a:p>
        </p:txBody>
      </p:sp>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Rectangle 4"/>
          <p:cNvSpPr>
            <a:spLocks noGrp="1" noChangeArrowheads="1"/>
          </p:cNvSpPr>
          <p:nvPr>
            <p:ph type="dt" sz="half" idx="10"/>
          </p:nvPr>
        </p:nvSpPr>
        <p:spPr/>
        <p:txBody>
          <a:bodyPr/>
          <a:lstStyle>
            <a:lvl1pPr>
              <a:defRPr sz="1400">
                <a:solidFill>
                  <a:schemeClr val="bg1"/>
                </a:solidFill>
              </a:defRPr>
            </a:lvl1pPr>
          </a:lstStyle>
          <a:p>
            <a:pPr>
              <a:defRPr/>
            </a:pPr>
            <a:r>
              <a:rPr lang="it-IT"/>
              <a:t>M. Circella – Status of ANTARES</a:t>
            </a:r>
            <a:endParaRPr lang="it-IT" dirty="0"/>
          </a:p>
        </p:txBody>
      </p:sp>
      <p:sp>
        <p:nvSpPr>
          <p:cNvPr id="7" name="Rectangle 5"/>
          <p:cNvSpPr>
            <a:spLocks noGrp="1" noChangeArrowheads="1"/>
          </p:cNvSpPr>
          <p:nvPr>
            <p:ph type="ftr" sz="quarter" idx="11"/>
          </p:nvPr>
        </p:nvSpPr>
        <p:spPr/>
        <p:txBody>
          <a:bodyPr/>
          <a:lstStyle>
            <a:lvl1pPr algn="ctr">
              <a:defRPr sz="1400">
                <a:solidFill>
                  <a:schemeClr val="bg1"/>
                </a:solidFill>
              </a:defRPr>
            </a:lvl1pPr>
          </a:lstStyle>
          <a:p>
            <a:pPr>
              <a:defRPr/>
            </a:pPr>
            <a:r>
              <a:rPr lang="it-IT"/>
              <a:t>VLVnT08</a:t>
            </a:r>
          </a:p>
        </p:txBody>
      </p:sp>
      <p:sp>
        <p:nvSpPr>
          <p:cNvPr id="8" name="Rectangle 6"/>
          <p:cNvSpPr>
            <a:spLocks noGrp="1" noChangeArrowheads="1"/>
          </p:cNvSpPr>
          <p:nvPr>
            <p:ph type="sldNum" sz="quarter" idx="12"/>
          </p:nvPr>
        </p:nvSpPr>
        <p:spPr/>
        <p:txBody>
          <a:bodyPr/>
          <a:lstStyle>
            <a:lvl1pPr algn="r">
              <a:defRPr sz="1400">
                <a:solidFill>
                  <a:schemeClr val="bg1"/>
                </a:solidFill>
              </a:defRPr>
            </a:lvl1pPr>
          </a:lstStyle>
          <a:p>
            <a:pPr>
              <a:defRPr/>
            </a:pPr>
            <a:fld id="{BE6D5193-3605-47ED-85EB-996921E8BEA0}" type="slidenum">
              <a:rPr lang="it-IT"/>
              <a:pPr>
                <a:defRPr/>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7" name="Line 10"/>
          <p:cNvSpPr>
            <a:spLocks noChangeShapeType="1"/>
          </p:cNvSpPr>
          <p:nvPr userDrawn="1"/>
        </p:nvSpPr>
        <p:spPr bwMode="auto">
          <a:xfrm>
            <a:off x="107950" y="6524625"/>
            <a:ext cx="8964613" cy="0"/>
          </a:xfrm>
          <a:prstGeom prst="line">
            <a:avLst/>
          </a:prstGeom>
          <a:noFill/>
          <a:ln w="9525">
            <a:solidFill>
              <a:schemeClr val="bg1"/>
            </a:solidFill>
            <a:round/>
            <a:headEnd/>
            <a:tailEnd/>
          </a:ln>
          <a:effectLst>
            <a:prstShdw prst="shdw17" dist="17961" dir="2700000">
              <a:schemeClr val="bg1">
                <a:gamma/>
                <a:shade val="60000"/>
                <a:invGamma/>
              </a:schemeClr>
            </a:prstShdw>
          </a:effectLst>
        </p:spPr>
        <p:txBody>
          <a:bodyPr>
            <a:spAutoFit/>
          </a:bodyPr>
          <a:lstStyle/>
          <a:p>
            <a:endParaRPr lang="en-GB"/>
          </a:p>
        </p:txBody>
      </p:sp>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8" name="Rectangle 4"/>
          <p:cNvSpPr>
            <a:spLocks noGrp="1" noChangeArrowheads="1"/>
          </p:cNvSpPr>
          <p:nvPr>
            <p:ph type="dt" sz="half" idx="10"/>
          </p:nvPr>
        </p:nvSpPr>
        <p:spPr/>
        <p:txBody>
          <a:bodyPr/>
          <a:lstStyle>
            <a:lvl1pPr>
              <a:defRPr sz="1400">
                <a:solidFill>
                  <a:schemeClr val="bg1"/>
                </a:solidFill>
              </a:defRPr>
            </a:lvl1pPr>
          </a:lstStyle>
          <a:p>
            <a:pPr>
              <a:defRPr/>
            </a:pPr>
            <a:r>
              <a:rPr lang="it-IT"/>
              <a:t>M. Circella – Status of ANTARES</a:t>
            </a:r>
            <a:endParaRPr lang="it-IT" dirty="0"/>
          </a:p>
        </p:txBody>
      </p:sp>
      <p:sp>
        <p:nvSpPr>
          <p:cNvPr id="9" name="Rectangle 5"/>
          <p:cNvSpPr>
            <a:spLocks noGrp="1" noChangeArrowheads="1"/>
          </p:cNvSpPr>
          <p:nvPr>
            <p:ph type="ftr" sz="quarter" idx="11"/>
          </p:nvPr>
        </p:nvSpPr>
        <p:spPr/>
        <p:txBody>
          <a:bodyPr/>
          <a:lstStyle>
            <a:lvl1pPr algn="ctr">
              <a:defRPr sz="1400">
                <a:solidFill>
                  <a:schemeClr val="bg1"/>
                </a:solidFill>
              </a:defRPr>
            </a:lvl1pPr>
          </a:lstStyle>
          <a:p>
            <a:pPr>
              <a:defRPr/>
            </a:pPr>
            <a:r>
              <a:rPr lang="it-IT"/>
              <a:t>VLVnT08</a:t>
            </a:r>
          </a:p>
        </p:txBody>
      </p:sp>
      <p:sp>
        <p:nvSpPr>
          <p:cNvPr id="10" name="Rectangle 6"/>
          <p:cNvSpPr>
            <a:spLocks noGrp="1" noChangeArrowheads="1"/>
          </p:cNvSpPr>
          <p:nvPr>
            <p:ph type="sldNum" sz="quarter" idx="12"/>
          </p:nvPr>
        </p:nvSpPr>
        <p:spPr/>
        <p:txBody>
          <a:bodyPr/>
          <a:lstStyle>
            <a:lvl1pPr algn="r">
              <a:defRPr sz="1400">
                <a:solidFill>
                  <a:schemeClr val="bg1"/>
                </a:solidFill>
              </a:defRPr>
            </a:lvl1pPr>
          </a:lstStyle>
          <a:p>
            <a:pPr>
              <a:defRPr/>
            </a:pPr>
            <a:fld id="{D7146FB0-9FCA-47AB-A285-33EDC6880EF2}" type="slidenum">
              <a:rPr lang="it-IT"/>
              <a:pPr>
                <a:defRPr/>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a:xfrm>
            <a:off x="28575" y="6500813"/>
            <a:ext cx="2828925" cy="476250"/>
          </a:xfrm>
        </p:spPr>
        <p:txBody>
          <a:bodyPr/>
          <a:lstStyle>
            <a:lvl1pPr>
              <a:defRPr/>
            </a:lvl1pPr>
          </a:lstStyle>
          <a:p>
            <a:pPr>
              <a:defRPr/>
            </a:pPr>
            <a:r>
              <a:rPr lang="it-IT"/>
              <a:t>M. Circella – Status of ANTARES</a:t>
            </a:r>
          </a:p>
        </p:txBody>
      </p:sp>
      <p:sp>
        <p:nvSpPr>
          <p:cNvPr id="4" name="Segnaposto piè di pagina 3"/>
          <p:cNvSpPr>
            <a:spLocks noGrp="1"/>
          </p:cNvSpPr>
          <p:nvPr>
            <p:ph type="ftr" sz="quarter" idx="11"/>
          </p:nvPr>
        </p:nvSpPr>
        <p:spPr>
          <a:xfrm>
            <a:off x="3124200" y="6500813"/>
            <a:ext cx="2895600" cy="476250"/>
          </a:xfrm>
        </p:spPr>
        <p:txBody>
          <a:bodyPr/>
          <a:lstStyle>
            <a:lvl1pPr>
              <a:defRPr/>
            </a:lvl1pPr>
          </a:lstStyle>
          <a:p>
            <a:pPr>
              <a:defRPr/>
            </a:pPr>
            <a:r>
              <a:rPr lang="it-IT"/>
              <a:t>VLVnT08</a:t>
            </a:r>
          </a:p>
        </p:txBody>
      </p:sp>
      <p:sp>
        <p:nvSpPr>
          <p:cNvPr id="5" name="Segnaposto numero diapositiva 4"/>
          <p:cNvSpPr>
            <a:spLocks noGrp="1"/>
          </p:cNvSpPr>
          <p:nvPr>
            <p:ph type="sldNum" sz="quarter" idx="12"/>
          </p:nvPr>
        </p:nvSpPr>
        <p:spPr>
          <a:xfrm>
            <a:off x="7010400" y="6524625"/>
            <a:ext cx="2133600" cy="476250"/>
          </a:xfrm>
        </p:spPr>
        <p:txBody>
          <a:bodyPr/>
          <a:lstStyle>
            <a:lvl1pPr>
              <a:defRPr/>
            </a:lvl1pPr>
          </a:lstStyle>
          <a:p>
            <a:pPr>
              <a:defRPr/>
            </a:pPr>
            <a:fld id="{BCCE7274-9AF1-4F10-A109-3264450B2AD2}" type="slidenum">
              <a:rPr lang="it-IT"/>
              <a:pPr>
                <a:defRPr/>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28575" y="6500813"/>
            <a:ext cx="2828925" cy="476250"/>
          </a:xfrm>
        </p:spPr>
        <p:txBody>
          <a:bodyPr/>
          <a:lstStyle>
            <a:lvl1pPr>
              <a:defRPr/>
            </a:lvl1pPr>
          </a:lstStyle>
          <a:p>
            <a:pPr>
              <a:defRPr/>
            </a:pPr>
            <a:r>
              <a:rPr lang="it-IT"/>
              <a:t>M. Circella – Status of ANTARES</a:t>
            </a:r>
          </a:p>
        </p:txBody>
      </p:sp>
      <p:sp>
        <p:nvSpPr>
          <p:cNvPr id="3" name="Segnaposto piè di pagina 2"/>
          <p:cNvSpPr>
            <a:spLocks noGrp="1"/>
          </p:cNvSpPr>
          <p:nvPr>
            <p:ph type="ftr" sz="quarter" idx="11"/>
          </p:nvPr>
        </p:nvSpPr>
        <p:spPr>
          <a:xfrm>
            <a:off x="3124200" y="6500813"/>
            <a:ext cx="2895600" cy="476250"/>
          </a:xfrm>
        </p:spPr>
        <p:txBody>
          <a:bodyPr/>
          <a:lstStyle>
            <a:lvl1pPr>
              <a:defRPr/>
            </a:lvl1pPr>
          </a:lstStyle>
          <a:p>
            <a:pPr>
              <a:defRPr/>
            </a:pPr>
            <a:r>
              <a:rPr lang="it-IT"/>
              <a:t>VLVnT08</a:t>
            </a:r>
          </a:p>
        </p:txBody>
      </p:sp>
      <p:sp>
        <p:nvSpPr>
          <p:cNvPr id="4" name="Segnaposto numero diapositiva 3"/>
          <p:cNvSpPr>
            <a:spLocks noGrp="1"/>
          </p:cNvSpPr>
          <p:nvPr>
            <p:ph type="sldNum" sz="quarter" idx="12"/>
          </p:nvPr>
        </p:nvSpPr>
        <p:spPr>
          <a:xfrm>
            <a:off x="7010400" y="6524625"/>
            <a:ext cx="2133600" cy="476250"/>
          </a:xfrm>
        </p:spPr>
        <p:txBody>
          <a:bodyPr/>
          <a:lstStyle>
            <a:lvl1pPr>
              <a:defRPr/>
            </a:lvl1pPr>
          </a:lstStyle>
          <a:p>
            <a:pPr>
              <a:defRPr/>
            </a:pPr>
            <a:fld id="{5D5D420E-8C9A-4F62-A114-F3B6A1CCCE73}" type="slidenum">
              <a:rPr lang="it-IT"/>
              <a:pPr>
                <a:defRPr/>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a:xfrm>
            <a:off x="28575" y="6500813"/>
            <a:ext cx="2828925" cy="476250"/>
          </a:xfrm>
        </p:spPr>
        <p:txBody>
          <a:bodyPr/>
          <a:lstStyle>
            <a:lvl1pPr>
              <a:defRPr/>
            </a:lvl1pPr>
          </a:lstStyle>
          <a:p>
            <a:pPr>
              <a:defRPr/>
            </a:pPr>
            <a:r>
              <a:rPr lang="it-IT"/>
              <a:t>M. Circella – Status of ANTARES</a:t>
            </a:r>
          </a:p>
        </p:txBody>
      </p:sp>
      <p:sp>
        <p:nvSpPr>
          <p:cNvPr id="6" name="Segnaposto piè di pagina 5"/>
          <p:cNvSpPr>
            <a:spLocks noGrp="1"/>
          </p:cNvSpPr>
          <p:nvPr>
            <p:ph type="ftr" sz="quarter" idx="11"/>
          </p:nvPr>
        </p:nvSpPr>
        <p:spPr>
          <a:xfrm>
            <a:off x="3124200" y="6500813"/>
            <a:ext cx="2895600" cy="476250"/>
          </a:xfrm>
        </p:spPr>
        <p:txBody>
          <a:bodyPr/>
          <a:lstStyle>
            <a:lvl1pPr>
              <a:defRPr/>
            </a:lvl1pPr>
          </a:lstStyle>
          <a:p>
            <a:pPr>
              <a:defRPr/>
            </a:pPr>
            <a:r>
              <a:rPr lang="it-IT"/>
              <a:t>VLVnT08</a:t>
            </a:r>
          </a:p>
        </p:txBody>
      </p:sp>
      <p:sp>
        <p:nvSpPr>
          <p:cNvPr id="7" name="Segnaposto numero diapositiva 6"/>
          <p:cNvSpPr>
            <a:spLocks noGrp="1"/>
          </p:cNvSpPr>
          <p:nvPr>
            <p:ph type="sldNum" sz="quarter" idx="12"/>
          </p:nvPr>
        </p:nvSpPr>
        <p:spPr>
          <a:xfrm>
            <a:off x="7010400" y="6524625"/>
            <a:ext cx="2133600" cy="476250"/>
          </a:xfrm>
        </p:spPr>
        <p:txBody>
          <a:bodyPr/>
          <a:lstStyle>
            <a:lvl1pPr>
              <a:defRPr/>
            </a:lvl1pPr>
          </a:lstStyle>
          <a:p>
            <a:pPr>
              <a:defRPr/>
            </a:pPr>
            <a:fld id="{8456636D-B073-4550-9361-D74E08B1F969}" type="slidenum">
              <a:rPr lang="it-IT"/>
              <a:pPr>
                <a:defRPr/>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a:xfrm>
            <a:off x="28575" y="6500813"/>
            <a:ext cx="2828925" cy="476250"/>
          </a:xfrm>
        </p:spPr>
        <p:txBody>
          <a:bodyPr/>
          <a:lstStyle>
            <a:lvl1pPr>
              <a:defRPr/>
            </a:lvl1pPr>
          </a:lstStyle>
          <a:p>
            <a:pPr>
              <a:defRPr/>
            </a:pPr>
            <a:r>
              <a:rPr lang="it-IT"/>
              <a:t>M. Circella – Status of ANTARES</a:t>
            </a:r>
          </a:p>
        </p:txBody>
      </p:sp>
      <p:sp>
        <p:nvSpPr>
          <p:cNvPr id="6" name="Segnaposto piè di pagina 5"/>
          <p:cNvSpPr>
            <a:spLocks noGrp="1"/>
          </p:cNvSpPr>
          <p:nvPr>
            <p:ph type="ftr" sz="quarter" idx="11"/>
          </p:nvPr>
        </p:nvSpPr>
        <p:spPr>
          <a:xfrm>
            <a:off x="3124200" y="6500813"/>
            <a:ext cx="2895600" cy="476250"/>
          </a:xfrm>
        </p:spPr>
        <p:txBody>
          <a:bodyPr/>
          <a:lstStyle>
            <a:lvl1pPr>
              <a:defRPr/>
            </a:lvl1pPr>
          </a:lstStyle>
          <a:p>
            <a:pPr>
              <a:defRPr/>
            </a:pPr>
            <a:r>
              <a:rPr lang="it-IT"/>
              <a:t>VLVnT08</a:t>
            </a:r>
          </a:p>
        </p:txBody>
      </p:sp>
      <p:sp>
        <p:nvSpPr>
          <p:cNvPr id="7" name="Segnaposto numero diapositiva 6"/>
          <p:cNvSpPr>
            <a:spLocks noGrp="1"/>
          </p:cNvSpPr>
          <p:nvPr>
            <p:ph type="sldNum" sz="quarter" idx="12"/>
          </p:nvPr>
        </p:nvSpPr>
        <p:spPr>
          <a:xfrm>
            <a:off x="7010400" y="6524625"/>
            <a:ext cx="2133600" cy="476250"/>
          </a:xfrm>
        </p:spPr>
        <p:txBody>
          <a:bodyPr/>
          <a:lstStyle>
            <a:lvl1pPr>
              <a:defRPr/>
            </a:lvl1pPr>
          </a:lstStyle>
          <a:p>
            <a:pPr>
              <a:defRPr/>
            </a:pPr>
            <a:fld id="{1A72E409-919F-4E79-B457-7CA23440AAE6}" type="slidenum">
              <a:rPr lang="it-IT"/>
              <a:pPr>
                <a:defRPr/>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image" Target="../media/image1.jpeg"/><Relationship Id="rId5" Type="http://schemas.openxmlformats.org/officeDocument/2006/relationships/slideLayout" Target="../slideLayouts/slideLayout21.xml"/><Relationship Id="rId10"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8" name="Rectangle 4"/>
          <p:cNvSpPr>
            <a:spLocks noGrp="1" noChangeArrowheads="1"/>
          </p:cNvSpPr>
          <p:nvPr>
            <p:ph type="dt" sz="half" idx="2"/>
          </p:nvPr>
        </p:nvSpPr>
        <p:spPr bwMode="auto">
          <a:xfrm>
            <a:off x="28575" y="6596063"/>
            <a:ext cx="28289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r>
              <a:rPr lang="it-IT"/>
              <a:t>Eric Kajfasz – CPPM</a:t>
            </a:r>
          </a:p>
        </p:txBody>
      </p:sp>
      <p:sp>
        <p:nvSpPr>
          <p:cNvPr id="1029" name="Rectangle 5"/>
          <p:cNvSpPr>
            <a:spLocks noGrp="1" noChangeArrowheads="1"/>
          </p:cNvSpPr>
          <p:nvPr>
            <p:ph type="ftr" sz="quarter" idx="3"/>
          </p:nvPr>
        </p:nvSpPr>
        <p:spPr bwMode="auto">
          <a:xfrm>
            <a:off x="3124200" y="6596063"/>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US"/>
          </a:p>
        </p:txBody>
      </p:sp>
      <p:sp>
        <p:nvSpPr>
          <p:cNvPr id="1030" name="Rectangle 6"/>
          <p:cNvSpPr>
            <a:spLocks noGrp="1" noChangeArrowheads="1"/>
          </p:cNvSpPr>
          <p:nvPr>
            <p:ph type="sldNum" sz="quarter" idx="4"/>
          </p:nvPr>
        </p:nvSpPr>
        <p:spPr bwMode="auto">
          <a:xfrm>
            <a:off x="7010400" y="65976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pPr>
              <a:defRPr/>
            </a:pPr>
            <a:fld id="{FB0DFFD5-C5FB-4D25-8AC0-151B1CD07CE8}" type="slidenum">
              <a:rPr lang="it-IT"/>
              <a:pPr>
                <a:defRPr/>
              </a:pPr>
              <a:t>‹#›</a:t>
            </a:fld>
            <a:endParaRPr lang="it-IT"/>
          </a:p>
        </p:txBody>
      </p:sp>
      <p:sp>
        <p:nvSpPr>
          <p:cNvPr id="6151" name="Line 7"/>
          <p:cNvSpPr>
            <a:spLocks noChangeShapeType="1"/>
          </p:cNvSpPr>
          <p:nvPr/>
        </p:nvSpPr>
        <p:spPr bwMode="auto">
          <a:xfrm>
            <a:off x="107950" y="6524625"/>
            <a:ext cx="8964613" cy="0"/>
          </a:xfrm>
          <a:prstGeom prst="line">
            <a:avLst/>
          </a:prstGeom>
          <a:noFill/>
          <a:ln w="9525">
            <a:solidFill>
              <a:schemeClr val="bg1"/>
            </a:solidFill>
            <a:round/>
            <a:headEnd/>
            <a:tailEnd/>
          </a:ln>
          <a:effectLst>
            <a:prstShdw prst="shdw17" dist="17961" dir="2700000">
              <a:schemeClr val="bg1">
                <a:gamma/>
                <a:shade val="60000"/>
                <a:invGamma/>
              </a:schemeClr>
            </a:prstShdw>
          </a:effectLst>
        </p:spPr>
        <p:txBody>
          <a:bodyPr>
            <a:spAutoFit/>
          </a:bodyPr>
          <a:lstStyle/>
          <a:p>
            <a:endParaRPr lang="en-GB"/>
          </a:p>
        </p:txBody>
      </p:sp>
    </p:spTree>
  </p:cSld>
  <p:clrMap bg1="lt1" tx1="dk1" bg2="lt2" tx2="dk2" accent1="accent1" accent2="accent2" accent3="accent3" accent4="accent4" accent5="accent5" accent6="accent6" hlink="hlink" folHlink="folHlink"/>
  <p:sldLayoutIdLst>
    <p:sldLayoutId id="214748382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31" r:id="rId12"/>
    <p:sldLayoutId id="2147483832" r:id="rId13"/>
    <p:sldLayoutId id="2147483833" r:id="rId14"/>
    <p:sldLayoutId id="2147483846" r:id="rId15"/>
    <p:sldLayoutId id="2147483847" r:id="rId16"/>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28575" y="6596063"/>
            <a:ext cx="28289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pPr>
              <a:defRPr/>
            </a:pPr>
            <a:r>
              <a:rPr lang="it-IT"/>
              <a:t>M. Circella – Status of ANTARES</a:t>
            </a:r>
            <a:endParaRPr lang="it-IT" dirty="0"/>
          </a:p>
        </p:txBody>
      </p:sp>
      <p:sp>
        <p:nvSpPr>
          <p:cNvPr id="1029" name="Rectangle 5"/>
          <p:cNvSpPr>
            <a:spLocks noGrp="1" noChangeArrowheads="1"/>
          </p:cNvSpPr>
          <p:nvPr>
            <p:ph type="ftr" sz="quarter" idx="3"/>
          </p:nvPr>
        </p:nvSpPr>
        <p:spPr bwMode="auto">
          <a:xfrm>
            <a:off x="3124200" y="6596063"/>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pPr>
              <a:defRPr/>
            </a:pPr>
            <a:r>
              <a:rPr lang="it-IT"/>
              <a:t>VLVnT08</a:t>
            </a:r>
          </a:p>
        </p:txBody>
      </p:sp>
      <p:sp>
        <p:nvSpPr>
          <p:cNvPr id="1030" name="Rectangle 6"/>
          <p:cNvSpPr>
            <a:spLocks noGrp="1" noChangeArrowheads="1"/>
          </p:cNvSpPr>
          <p:nvPr>
            <p:ph type="sldNum" sz="quarter" idx="4"/>
          </p:nvPr>
        </p:nvSpPr>
        <p:spPr bwMode="auto">
          <a:xfrm>
            <a:off x="7010400" y="65976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pPr>
              <a:defRPr/>
            </a:pPr>
            <a:fld id="{2056EADC-E726-48CA-B3E1-94BF2873B8A9}" type="slidenum">
              <a:rPr lang="it-IT"/>
              <a:pPr>
                <a:defRPr/>
              </a:pPr>
              <a:t>‹#›</a:t>
            </a:fld>
            <a:endParaRPr lang="it-IT"/>
          </a:p>
        </p:txBody>
      </p:sp>
      <p:sp>
        <p:nvSpPr>
          <p:cNvPr id="7177" name="Line 9"/>
          <p:cNvSpPr>
            <a:spLocks noChangeShapeType="1"/>
          </p:cNvSpPr>
          <p:nvPr/>
        </p:nvSpPr>
        <p:spPr bwMode="auto">
          <a:xfrm>
            <a:off x="107950" y="6524625"/>
            <a:ext cx="8964613" cy="0"/>
          </a:xfrm>
          <a:prstGeom prst="line">
            <a:avLst/>
          </a:prstGeom>
          <a:noFill/>
          <a:ln w="9525">
            <a:solidFill>
              <a:schemeClr val="tx1"/>
            </a:solidFill>
            <a:round/>
            <a:headEnd/>
            <a:tailEnd/>
          </a:ln>
          <a:effectLst>
            <a:prstShdw prst="shdw17" dist="17961" dir="2700000">
              <a:schemeClr val="tx1">
                <a:gamma/>
                <a:shade val="60000"/>
                <a:invGamma/>
              </a:schemeClr>
            </a:prstShdw>
          </a:effectLst>
        </p:spPr>
        <p:txBody>
          <a:bodyPr>
            <a:spAutoFit/>
          </a:bodyPr>
          <a:lstStyle/>
          <a:p>
            <a:endParaRPr lang="en-GB"/>
          </a:p>
        </p:txBody>
      </p:sp>
    </p:spTree>
  </p:cSld>
  <p:clrMap bg1="dk2" tx1="lt1" bg2="dk1" tx2="lt2" accent1="accent1" accent2="accent2" accent3="accent3" accent4="accent4" accent5="accent5" accent6="accent6" hlink="hlink" folHlink="folHlink"/>
  <p:sldLayoutIdLst>
    <p:sldLayoutId id="2147483830" r:id="rId1"/>
    <p:sldLayoutId id="2147483829" r:id="rId2"/>
    <p:sldLayoutId id="2147483828" r:id="rId3"/>
    <p:sldLayoutId id="2147483827" r:id="rId4"/>
    <p:sldLayoutId id="2147483826" r:id="rId5"/>
    <p:sldLayoutId id="2147483825" r:id="rId6"/>
    <p:sldLayoutId id="2147483824" r:id="rId7"/>
    <p:sldLayoutId id="2147483844" r:id="rId8"/>
    <p:sldLayoutId id="2147483848" r:id="rId9"/>
  </p:sldLayoutIdLst>
  <p:timing>
    <p:tnLst>
      <p:par>
        <p:cTn id="1" dur="indefinite" restart="never" nodeType="tmRoot"/>
      </p:par>
    </p:tnLst>
  </p:timing>
  <p:hf hdr="0"/>
  <p:txStyles>
    <p:titleStyle>
      <a:lvl1pPr algn="ctr" rtl="0" eaLnBrk="0" fontAlgn="base" hangingPunct="0">
        <a:spcBef>
          <a:spcPct val="0"/>
        </a:spcBef>
        <a:spcAft>
          <a:spcPct val="0"/>
        </a:spcAft>
        <a:defRPr sz="4100" b="1">
          <a:solidFill>
            <a:schemeClr val="tx1"/>
          </a:solidFill>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cs typeface="Arial" pitchFamily="34" charset="0"/>
        </a:defRPr>
      </a:lvl2pPr>
      <a:lvl3pPr algn="ctr" rtl="0" eaLnBrk="0" fontAlgn="base" hangingPunct="0">
        <a:spcBef>
          <a:spcPct val="0"/>
        </a:spcBef>
        <a:spcAft>
          <a:spcPct val="0"/>
        </a:spcAft>
        <a:defRPr sz="4100" b="1">
          <a:solidFill>
            <a:schemeClr val="tx1"/>
          </a:solidFill>
          <a:latin typeface="Lucida Sans" pitchFamily="34" charset="0"/>
          <a:cs typeface="Arial" pitchFamily="34" charset="0"/>
        </a:defRPr>
      </a:lvl3pPr>
      <a:lvl4pPr algn="ctr" rtl="0" eaLnBrk="0" fontAlgn="base" hangingPunct="0">
        <a:spcBef>
          <a:spcPct val="0"/>
        </a:spcBef>
        <a:spcAft>
          <a:spcPct val="0"/>
        </a:spcAft>
        <a:defRPr sz="4100" b="1">
          <a:solidFill>
            <a:schemeClr val="tx1"/>
          </a:solidFill>
          <a:latin typeface="Lucida Sans" pitchFamily="34" charset="0"/>
          <a:cs typeface="Arial" pitchFamily="34" charset="0"/>
        </a:defRPr>
      </a:lvl4pPr>
      <a:lvl5pPr algn="ctr" rtl="0" eaLnBrk="0" fontAlgn="base" hangingPunct="0">
        <a:spcBef>
          <a:spcPct val="0"/>
        </a:spcBef>
        <a:spcAft>
          <a:spcPct val="0"/>
        </a:spcAft>
        <a:defRPr sz="4100" b="1">
          <a:solidFill>
            <a:schemeClr val="tx1"/>
          </a:solidFill>
          <a:latin typeface="Lucida Sans" pitchFamily="34" charset="0"/>
          <a:cs typeface="Arial" pitchFamily="34" charset="0"/>
        </a:defRPr>
      </a:lvl5pPr>
      <a:lvl6pPr marL="457200" algn="ctr" rtl="0" fontAlgn="base">
        <a:spcBef>
          <a:spcPct val="0"/>
        </a:spcBef>
        <a:spcAft>
          <a:spcPct val="0"/>
        </a:spcAft>
        <a:defRPr sz="4100" b="1">
          <a:solidFill>
            <a:schemeClr val="tx1"/>
          </a:solidFill>
          <a:latin typeface="Lucida Sans" pitchFamily="34" charset="0"/>
          <a:cs typeface="Arial" pitchFamily="34" charset="0"/>
        </a:defRPr>
      </a:lvl6pPr>
      <a:lvl7pPr marL="914400" algn="ctr" rtl="0" fontAlgn="base">
        <a:spcBef>
          <a:spcPct val="0"/>
        </a:spcBef>
        <a:spcAft>
          <a:spcPct val="0"/>
        </a:spcAft>
        <a:defRPr sz="4100" b="1">
          <a:solidFill>
            <a:schemeClr val="tx1"/>
          </a:solidFill>
          <a:latin typeface="Lucida Sans" pitchFamily="34" charset="0"/>
          <a:cs typeface="Arial" pitchFamily="34" charset="0"/>
        </a:defRPr>
      </a:lvl7pPr>
      <a:lvl8pPr marL="1371600" algn="ctr" rtl="0" fontAlgn="base">
        <a:spcBef>
          <a:spcPct val="0"/>
        </a:spcBef>
        <a:spcAft>
          <a:spcPct val="0"/>
        </a:spcAft>
        <a:defRPr sz="4100" b="1">
          <a:solidFill>
            <a:schemeClr val="tx1"/>
          </a:solidFill>
          <a:latin typeface="Lucida Sans" pitchFamily="34" charset="0"/>
          <a:cs typeface="Arial" pitchFamily="34" charset="0"/>
        </a:defRPr>
      </a:lvl8pPr>
      <a:lvl9pPr marL="1828800" algn="ctr" rtl="0" fontAlgn="base">
        <a:spcBef>
          <a:spcPct val="0"/>
        </a:spcBef>
        <a:spcAft>
          <a:spcPct val="0"/>
        </a:spcAft>
        <a:defRPr sz="4100" b="1">
          <a:solidFill>
            <a:schemeClr val="tx1"/>
          </a:solidFill>
          <a:latin typeface="Lucida Sans" pitchFamily="34" charset="0"/>
          <a:cs typeface="Arial"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a:solidFill>
            <a:schemeClr val="tx1"/>
          </a:solidFill>
          <a:latin typeface="+mn-lt"/>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a:solidFill>
            <a:schemeClr val="tx1"/>
          </a:solidFill>
          <a:latin typeface="+mn-lt"/>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a:solidFill>
            <a:schemeClr val="tx1"/>
          </a:solidFill>
          <a:latin typeface="+mn-lt"/>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a:solidFill>
            <a:schemeClr val="tx1"/>
          </a:solidFill>
          <a:latin typeface="+mn-lt"/>
          <a:cs typeface="+mn-cs"/>
        </a:defRPr>
      </a:lvl5pPr>
      <a:lvl6pPr marL="2001838" indent="-182563" algn="l" rtl="0" fontAlgn="base">
        <a:spcBef>
          <a:spcPct val="20000"/>
        </a:spcBef>
        <a:spcAft>
          <a:spcPct val="0"/>
        </a:spcAft>
        <a:buClr>
          <a:schemeClr val="tx1"/>
        </a:buClr>
        <a:buFont typeface="Wingdings 2" pitchFamily="18" charset="2"/>
        <a:buChar char=""/>
        <a:defRPr sz="2000">
          <a:solidFill>
            <a:schemeClr val="tx1"/>
          </a:solidFill>
          <a:latin typeface="+mn-lt"/>
          <a:cs typeface="+mn-cs"/>
        </a:defRPr>
      </a:lvl6pPr>
      <a:lvl7pPr marL="2459038" indent="-182563" algn="l" rtl="0" fontAlgn="base">
        <a:spcBef>
          <a:spcPct val="20000"/>
        </a:spcBef>
        <a:spcAft>
          <a:spcPct val="0"/>
        </a:spcAft>
        <a:buClr>
          <a:schemeClr val="tx1"/>
        </a:buClr>
        <a:buFont typeface="Wingdings 2" pitchFamily="18" charset="2"/>
        <a:buChar char=""/>
        <a:defRPr sz="2000">
          <a:solidFill>
            <a:schemeClr val="tx1"/>
          </a:solidFill>
          <a:latin typeface="+mn-lt"/>
          <a:cs typeface="+mn-cs"/>
        </a:defRPr>
      </a:lvl7pPr>
      <a:lvl8pPr marL="2916238" indent="-182563" algn="l" rtl="0" fontAlgn="base">
        <a:spcBef>
          <a:spcPct val="20000"/>
        </a:spcBef>
        <a:spcAft>
          <a:spcPct val="0"/>
        </a:spcAft>
        <a:buClr>
          <a:schemeClr val="tx1"/>
        </a:buClr>
        <a:buFont typeface="Wingdings 2" pitchFamily="18" charset="2"/>
        <a:buChar char=""/>
        <a:defRPr sz="2000">
          <a:solidFill>
            <a:schemeClr val="tx1"/>
          </a:solidFill>
          <a:latin typeface="+mn-lt"/>
          <a:cs typeface="+mn-cs"/>
        </a:defRPr>
      </a:lvl8pPr>
      <a:lvl9pPr marL="3373438" indent="-182563" algn="l" rtl="0" fontAlgn="base">
        <a:spcBef>
          <a:spcPct val="20000"/>
        </a:spcBef>
        <a:spcAft>
          <a:spcPct val="0"/>
        </a:spcAft>
        <a:buClr>
          <a:schemeClr val="tx1"/>
        </a:buClr>
        <a:buFont typeface="Wingdings 2" pitchFamily="18" charset="2"/>
        <a:buChar char=""/>
        <a:defRPr sz="2000">
          <a:solidFill>
            <a:schemeClr val="tx1"/>
          </a:solidFill>
          <a:latin typeface="+mn-lt"/>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3" Type="http://schemas.openxmlformats.org/officeDocument/2006/relationships/image" Target="../media/image6.jpeg"/><Relationship Id="rId7" Type="http://schemas.openxmlformats.org/officeDocument/2006/relationships/image" Target="../media/image10.png"/><Relationship Id="rId12" Type="http://schemas.openxmlformats.org/officeDocument/2006/relationships/image" Target="../media/image15.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png"/><Relationship Id="rId14" Type="http://schemas.openxmlformats.org/officeDocument/2006/relationships/image" Target="../media/image1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12.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jpeg"/><Relationship Id="rId7" Type="http://schemas.openxmlformats.org/officeDocument/2006/relationships/image" Target="../media/image53.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 Id="rId9" Type="http://schemas.openxmlformats.org/officeDocument/2006/relationships/image" Target="../media/image55.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image" Target="../media/image58.png"/><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8" Type="http://schemas.openxmlformats.org/officeDocument/2006/relationships/image" Target="../media/image64.gif"/><Relationship Id="rId3" Type="http://schemas.openxmlformats.org/officeDocument/2006/relationships/image" Target="../media/image59.jpeg"/><Relationship Id="rId7" Type="http://schemas.openxmlformats.org/officeDocument/2006/relationships/image" Target="../media/image63.gif"/><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 Id="rId9" Type="http://schemas.openxmlformats.org/officeDocument/2006/relationships/image" Target="../media/image65.png"/></Relationships>
</file>

<file path=ppt/slides/_rels/slide15.xml.rels><?xml version="1.0" encoding="UTF-8" standalone="yes"?>
<Relationships xmlns="http://schemas.openxmlformats.org/package/2006/relationships"><Relationship Id="rId3" Type="http://schemas.openxmlformats.org/officeDocument/2006/relationships/image" Target="../media/image66.wmf"/><Relationship Id="rId7" Type="http://schemas.openxmlformats.org/officeDocument/2006/relationships/image" Target="../media/image7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16.xml.rels><?xml version="1.0" encoding="UTF-8" standalone="yes"?>
<Relationships xmlns="http://schemas.openxmlformats.org/package/2006/relationships"><Relationship Id="rId3" Type="http://schemas.openxmlformats.org/officeDocument/2006/relationships/image" Target="../media/image71.gif"/><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17.xml"/><Relationship Id="rId7"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oleObject" Target="../embeddings/oleObject9.bin"/><Relationship Id="rId10" Type="http://schemas.openxmlformats.org/officeDocument/2006/relationships/image" Target="../media/image79.png"/><Relationship Id="rId4" Type="http://schemas.openxmlformats.org/officeDocument/2006/relationships/image" Target="../media/image77.jpeg"/><Relationship Id="rId9" Type="http://schemas.openxmlformats.org/officeDocument/2006/relationships/image" Target="../media/image7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82.jpeg"/><Relationship Id="rId4" Type="http://schemas.openxmlformats.org/officeDocument/2006/relationships/image" Target="../media/image81.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17.jpeg"/><Relationship Id="rId3" Type="http://schemas.openxmlformats.org/officeDocument/2006/relationships/notesSlide" Target="../notesSlides/notesSlide2.xml"/><Relationship Id="rId7" Type="http://schemas.openxmlformats.org/officeDocument/2006/relationships/oleObject" Target="../embeddings/oleObject3.bin"/><Relationship Id="rId12"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6.bin"/><Relationship Id="rId5" Type="http://schemas.openxmlformats.org/officeDocument/2006/relationships/oleObject" Target="../embeddings/oleObject1.bin"/><Relationship Id="rId10" Type="http://schemas.openxmlformats.org/officeDocument/2006/relationships/image" Target="../media/image24.png"/><Relationship Id="rId4" Type="http://schemas.openxmlformats.org/officeDocument/2006/relationships/image" Target="../media/image23.jpeg"/><Relationship Id="rId9" Type="http://schemas.openxmlformats.org/officeDocument/2006/relationships/oleObject" Target="../embeddings/oleObject5.bin"/></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88.jpeg"/><Relationship Id="rId3" Type="http://schemas.openxmlformats.org/officeDocument/2006/relationships/image" Target="../media/image83.jpeg"/><Relationship Id="rId7" Type="http://schemas.openxmlformats.org/officeDocument/2006/relationships/image" Target="../media/image87.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86.jpeg"/><Relationship Id="rId5" Type="http://schemas.openxmlformats.org/officeDocument/2006/relationships/image" Target="../media/image85.jpeg"/><Relationship Id="rId4" Type="http://schemas.openxmlformats.org/officeDocument/2006/relationships/image" Target="../media/image84.jpeg"/></Relationships>
</file>

<file path=ppt/slides/_rels/slide22.xml.rels><?xml version="1.0" encoding="UTF-8" standalone="yes"?>
<Relationships xmlns="http://schemas.openxmlformats.org/package/2006/relationships"><Relationship Id="rId3" Type="http://schemas.openxmlformats.org/officeDocument/2006/relationships/image" Target="../media/image89.gi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0.gi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1.gi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92.gi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94.wmf"/></Relationships>
</file>

<file path=ppt/slides/_rels/slide27.x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97.wmf"/><Relationship Id="rId4" Type="http://schemas.openxmlformats.org/officeDocument/2006/relationships/image" Target="../media/image96.wmf"/></Relationships>
</file>

<file path=ppt/slides/_rels/slide2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100.png"/><Relationship Id="rId4" Type="http://schemas.openxmlformats.org/officeDocument/2006/relationships/image" Target="../media/image99.png"/></Relationships>
</file>

<file path=ppt/slides/_rels/slide29.xml.rels><?xml version="1.0" encoding="UTF-8" standalone="yes"?>
<Relationships xmlns="http://schemas.openxmlformats.org/package/2006/relationships"><Relationship Id="rId8" Type="http://schemas.openxmlformats.org/officeDocument/2006/relationships/image" Target="../media/image106.jpeg"/><Relationship Id="rId3" Type="http://schemas.openxmlformats.org/officeDocument/2006/relationships/image" Target="../media/image101.jpeg"/><Relationship Id="rId7" Type="http://schemas.openxmlformats.org/officeDocument/2006/relationships/image" Target="../media/image105.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102.jpeg"/><Relationship Id="rId9" Type="http://schemas.openxmlformats.org/officeDocument/2006/relationships/image" Target="../media/image107.jpeg"/></Relationships>
</file>

<file path=ppt/slides/_rels/slide3.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9.wmf"/><Relationship Id="rId5" Type="http://schemas.openxmlformats.org/officeDocument/2006/relationships/image" Target="../media/image28.wmf"/><Relationship Id="rId4" Type="http://schemas.openxmlformats.org/officeDocument/2006/relationships/image" Target="../media/image27.jpeg"/></Relationships>
</file>

<file path=ppt/slides/_rels/slide3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10.gif"/></Relationships>
</file>

<file path=ppt/slides/_rels/slide3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33.x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16.wmf"/><Relationship Id="rId7" Type="http://schemas.openxmlformats.org/officeDocument/2006/relationships/image" Target="../media/image120.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19.jpeg"/><Relationship Id="rId5" Type="http://schemas.openxmlformats.org/officeDocument/2006/relationships/image" Target="../media/image118.jpeg"/><Relationship Id="rId4" Type="http://schemas.openxmlformats.org/officeDocument/2006/relationships/image" Target="../media/image117.jpeg"/></Relationships>
</file>

<file path=ppt/slides/_rels/slide35.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123.jpeg"/><Relationship Id="rId4" Type="http://schemas.openxmlformats.org/officeDocument/2006/relationships/image" Target="../media/image122.jpeg"/></Relationships>
</file>

<file path=ppt/slides/_rels/slide3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126.png"/><Relationship Id="rId4" Type="http://schemas.openxmlformats.org/officeDocument/2006/relationships/image" Target="../media/image125.png"/></Relationships>
</file>

<file path=ppt/slides/_rels/slide37.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27.jpeg"/><Relationship Id="rId7" Type="http://schemas.openxmlformats.org/officeDocument/2006/relationships/image" Target="../media/image131.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 Id="rId9" Type="http://schemas.openxmlformats.org/officeDocument/2006/relationships/image" Target="../media/image133.png"/></Relationships>
</file>

<file path=ppt/slides/_rels/slide38.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35.jpeg"/></Relationships>
</file>

<file path=ppt/slides/_rels/slide39.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13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2.jpeg"/><Relationship Id="rId4" Type="http://schemas.openxmlformats.org/officeDocument/2006/relationships/oleObject" Target="../embeddings/oleObject7.bin"/></Relationships>
</file>

<file path=ppt/slides/_rels/slide4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139.png"/><Relationship Id="rId4" Type="http://schemas.openxmlformats.org/officeDocument/2006/relationships/image" Target="../media/image138.png"/></Relationships>
</file>

<file path=ppt/slides/_rels/slide42.xml.rels><?xml version="1.0" encoding="UTF-8" standalone="yes"?>
<Relationships xmlns="http://schemas.openxmlformats.org/package/2006/relationships"><Relationship Id="rId3" Type="http://schemas.openxmlformats.org/officeDocument/2006/relationships/hyperlink" Target="http://listentothedeep.com/"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140.jpeg"/></Relationships>
</file>

<file path=ppt/slides/_rels/slide43.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142.jpeg"/><Relationship Id="rId4" Type="http://schemas.openxmlformats.org/officeDocument/2006/relationships/hyperlink" Target="analysis12fps_2min.mp4" TargetMode="External"/></Relationships>
</file>

<file path=ppt/slides/_rels/slide44.xml.rels><?xml version="1.0" encoding="UTF-8" standalone="yes"?>
<Relationships xmlns="http://schemas.openxmlformats.org/package/2006/relationships"><Relationship Id="rId8" Type="http://schemas.openxmlformats.org/officeDocument/2006/relationships/image" Target="../media/image148.png"/><Relationship Id="rId13" Type="http://schemas.openxmlformats.org/officeDocument/2006/relationships/image" Target="../media/image153.png"/><Relationship Id="rId3" Type="http://schemas.openxmlformats.org/officeDocument/2006/relationships/image" Target="../media/image143.jpeg"/><Relationship Id="rId7" Type="http://schemas.openxmlformats.org/officeDocument/2006/relationships/image" Target="../media/image147.png"/><Relationship Id="rId12" Type="http://schemas.openxmlformats.org/officeDocument/2006/relationships/image" Target="../media/image152.jpeg"/><Relationship Id="rId2" Type="http://schemas.openxmlformats.org/officeDocument/2006/relationships/notesSlide" Target="../notesSlides/notesSlide44.xml"/><Relationship Id="rId16" Type="http://schemas.openxmlformats.org/officeDocument/2006/relationships/image" Target="../media/image156.png"/><Relationship Id="rId1" Type="http://schemas.openxmlformats.org/officeDocument/2006/relationships/slideLayout" Target="../slideLayouts/slideLayout7.xml"/><Relationship Id="rId6" Type="http://schemas.openxmlformats.org/officeDocument/2006/relationships/image" Target="../media/image146.jpeg"/><Relationship Id="rId11" Type="http://schemas.openxmlformats.org/officeDocument/2006/relationships/image" Target="../media/image151.jpeg"/><Relationship Id="rId5" Type="http://schemas.openxmlformats.org/officeDocument/2006/relationships/image" Target="../media/image145.png"/><Relationship Id="rId15" Type="http://schemas.openxmlformats.org/officeDocument/2006/relationships/image" Target="../media/image155.jpeg"/><Relationship Id="rId10" Type="http://schemas.openxmlformats.org/officeDocument/2006/relationships/image" Target="../media/image150.jpeg"/><Relationship Id="rId4" Type="http://schemas.openxmlformats.org/officeDocument/2006/relationships/image" Target="../media/image144.jpeg"/><Relationship Id="rId9" Type="http://schemas.openxmlformats.org/officeDocument/2006/relationships/image" Target="../media/image149.jpeg"/><Relationship Id="rId14" Type="http://schemas.openxmlformats.org/officeDocument/2006/relationships/image" Target="../media/image154.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145.png"/><Relationship Id="rId4" Type="http://schemas.openxmlformats.org/officeDocument/2006/relationships/image" Target="../media/image157.jpeg"/></Relationships>
</file>

<file path=ppt/slides/_rels/slide46.xml.rels><?xml version="1.0" encoding="UTF-8" standalone="yes"?>
<Relationships xmlns="http://schemas.openxmlformats.org/package/2006/relationships"><Relationship Id="rId8" Type="http://schemas.openxmlformats.org/officeDocument/2006/relationships/image" Target="../media/image162.png"/><Relationship Id="rId3" Type="http://schemas.openxmlformats.org/officeDocument/2006/relationships/image" Target="../media/image157.jpeg"/><Relationship Id="rId7" Type="http://schemas.openxmlformats.org/officeDocument/2006/relationships/image" Target="../media/image161.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160.jpeg"/><Relationship Id="rId5" Type="http://schemas.openxmlformats.org/officeDocument/2006/relationships/image" Target="../media/image159.jpeg"/><Relationship Id="rId10" Type="http://schemas.openxmlformats.org/officeDocument/2006/relationships/image" Target="../media/image145.png"/><Relationship Id="rId4" Type="http://schemas.openxmlformats.org/officeDocument/2006/relationships/image" Target="../media/image158.jpeg"/><Relationship Id="rId9" Type="http://schemas.openxmlformats.org/officeDocument/2006/relationships/image" Target="../media/image163.png"/></Relationships>
</file>

<file path=ppt/slides/_rels/slide47.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65.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66.wmf"/><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jpeg"/></Relationships>
</file>

<file path=ppt/slides/_rels/slide50.xml.rels><?xml version="1.0" encoding="UTF-8" standalone="yes"?>
<Relationships xmlns="http://schemas.openxmlformats.org/package/2006/relationships"><Relationship Id="rId8" Type="http://schemas.openxmlformats.org/officeDocument/2006/relationships/image" Target="../media/image172.png"/><Relationship Id="rId3" Type="http://schemas.openxmlformats.org/officeDocument/2006/relationships/notesSlide" Target="../notesSlides/notesSlide50.xml"/><Relationship Id="rId7" Type="http://schemas.openxmlformats.org/officeDocument/2006/relationships/image" Target="../media/image171.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image" Target="../media/image170.png"/><Relationship Id="rId4" Type="http://schemas.openxmlformats.org/officeDocument/2006/relationships/image" Target="../media/image169.png"/><Relationship Id="rId9" Type="http://schemas.openxmlformats.org/officeDocument/2006/relationships/oleObject" Target="../embeddings/oleObject14.bin"/></Relationships>
</file>

<file path=ppt/slides/_rels/slide51.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174.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180.png"/></Relationships>
</file>

<file path=ppt/slides/_rels/slide59.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182.png"/></Relationships>
</file>

<file path=ppt/slides/_rels/slide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png"/></Relationships>
</file>

<file path=ppt/slides/_rels/slide8.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3.gif"/></Relationships>
</file>

<file path=ppt/slides/_rels/slide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spect="1" noChangeArrowheads="1"/>
          </p:cNvPicPr>
          <p:nvPr/>
        </p:nvPicPr>
        <p:blipFill>
          <a:blip r:embed="rId3"/>
          <a:srcRect/>
          <a:stretch>
            <a:fillRect/>
          </a:stretch>
        </p:blipFill>
        <p:spPr bwMode="auto">
          <a:xfrm>
            <a:off x="0" y="0"/>
            <a:ext cx="9144000" cy="6896100"/>
          </a:xfrm>
          <a:prstGeom prst="rect">
            <a:avLst/>
          </a:prstGeom>
          <a:noFill/>
          <a:ln w="9525">
            <a:noFill/>
            <a:miter lim="800000"/>
            <a:headEnd/>
            <a:tailEnd/>
          </a:ln>
        </p:spPr>
      </p:pic>
      <p:pic>
        <p:nvPicPr>
          <p:cNvPr id="13317" name="Picture 6" descr="antares_pub"/>
          <p:cNvPicPr>
            <a:picLocks noChangeAspect="1" noChangeArrowheads="1"/>
          </p:cNvPicPr>
          <p:nvPr/>
        </p:nvPicPr>
        <p:blipFill>
          <a:blip r:embed="rId4"/>
          <a:srcRect/>
          <a:stretch>
            <a:fillRect/>
          </a:stretch>
        </p:blipFill>
        <p:spPr bwMode="auto">
          <a:xfrm>
            <a:off x="0" y="1588"/>
            <a:ext cx="9144000" cy="6894512"/>
          </a:xfrm>
          <a:prstGeom prst="rect">
            <a:avLst/>
          </a:prstGeom>
          <a:noFill/>
          <a:ln w="9525">
            <a:noFill/>
            <a:miter lim="800000"/>
            <a:headEnd/>
            <a:tailEnd/>
          </a:ln>
        </p:spPr>
      </p:pic>
      <p:pic>
        <p:nvPicPr>
          <p:cNvPr id="13318" name="Picture 9" descr="boroe"/>
          <p:cNvPicPr preferRelativeResize="0">
            <a:picLocks noChangeAspect="1" noChangeArrowheads="1"/>
          </p:cNvPicPr>
          <p:nvPr/>
        </p:nvPicPr>
        <p:blipFill>
          <a:blip r:embed="rId5"/>
          <a:srcRect/>
          <a:stretch>
            <a:fillRect/>
          </a:stretch>
        </p:blipFill>
        <p:spPr bwMode="auto">
          <a:xfrm>
            <a:off x="7219950" y="0"/>
            <a:ext cx="1935163" cy="1844675"/>
          </a:xfrm>
          <a:prstGeom prst="rect">
            <a:avLst/>
          </a:prstGeom>
          <a:noFill/>
          <a:ln w="9525">
            <a:noFill/>
            <a:miter lim="800000"/>
            <a:headEnd/>
            <a:tailEnd/>
          </a:ln>
        </p:spPr>
      </p:pic>
      <p:pic>
        <p:nvPicPr>
          <p:cNvPr id="13319" name="Picture 3" descr="perou_2005_09_antares"/>
          <p:cNvPicPr>
            <a:picLocks noChangeAspect="1" noChangeArrowheads="1"/>
          </p:cNvPicPr>
          <p:nvPr/>
        </p:nvPicPr>
        <p:blipFill>
          <a:blip r:embed="rId6"/>
          <a:srcRect/>
          <a:stretch>
            <a:fillRect/>
          </a:stretch>
        </p:blipFill>
        <p:spPr bwMode="auto">
          <a:xfrm>
            <a:off x="7219950" y="3600450"/>
            <a:ext cx="1935163" cy="1719263"/>
          </a:xfrm>
          <a:prstGeom prst="rect">
            <a:avLst/>
          </a:prstGeom>
          <a:noFill/>
          <a:ln w="9525">
            <a:noFill/>
            <a:miter lim="800000"/>
            <a:headEnd/>
            <a:tailEnd/>
          </a:ln>
        </p:spPr>
      </p:pic>
      <p:pic>
        <p:nvPicPr>
          <p:cNvPr id="13320" name="Picture 3"/>
          <p:cNvPicPr>
            <a:picLocks noChangeAspect="1" noChangeArrowheads="1"/>
          </p:cNvPicPr>
          <p:nvPr/>
        </p:nvPicPr>
        <p:blipFill>
          <a:blip r:embed="rId7"/>
          <a:srcRect t="14384" r="8896" b="6264"/>
          <a:stretch>
            <a:fillRect/>
          </a:stretch>
        </p:blipFill>
        <p:spPr bwMode="auto">
          <a:xfrm>
            <a:off x="7219950" y="1844675"/>
            <a:ext cx="1939925" cy="1755775"/>
          </a:xfrm>
          <a:prstGeom prst="rect">
            <a:avLst/>
          </a:prstGeom>
          <a:noFill/>
          <a:ln w="9525">
            <a:noFill/>
            <a:miter lim="800000"/>
            <a:headEnd/>
            <a:tailEnd/>
          </a:ln>
        </p:spPr>
      </p:pic>
      <p:sp>
        <p:nvSpPr>
          <p:cNvPr id="15" name="Rectangle 9"/>
          <p:cNvSpPr>
            <a:spLocks noChangeArrowheads="1"/>
          </p:cNvSpPr>
          <p:nvPr/>
        </p:nvSpPr>
        <p:spPr bwMode="auto">
          <a:xfrm>
            <a:off x="2469203" y="118757"/>
            <a:ext cx="4180980" cy="2861949"/>
          </a:xfrm>
          <a:prstGeom prst="rect">
            <a:avLst/>
          </a:prstGeom>
          <a:solidFill>
            <a:srgbClr val="C2FFF0"/>
          </a:solidFill>
          <a:ln w="9525">
            <a:noFill/>
            <a:miter lim="800000"/>
            <a:headEnd/>
            <a:tailEnd/>
          </a:ln>
          <a:effectLst/>
        </p:spPr>
        <p:txBody>
          <a:bodyPr anchor="ctr"/>
          <a:lstStyle/>
          <a:p>
            <a:pPr algn="ctr">
              <a:defRPr/>
            </a:pPr>
            <a:r>
              <a:rPr lang="en-US" b="1" dirty="0" smtClean="0">
                <a:solidFill>
                  <a:srgbClr val="0000FF"/>
                </a:solidFill>
                <a:latin typeface="Lucida Sans" pitchFamily="34" charset="0"/>
              </a:rPr>
              <a:t>Sea and Earth Science</a:t>
            </a:r>
          </a:p>
          <a:p>
            <a:pPr algn="ctr">
              <a:defRPr/>
            </a:pPr>
            <a:r>
              <a:rPr lang="en-US" b="1" dirty="0" smtClean="0">
                <a:solidFill>
                  <a:srgbClr val="0000FF"/>
                </a:solidFill>
                <a:latin typeface="Lucida Sans" pitchFamily="34" charset="0"/>
              </a:rPr>
              <a:t>With the ANTARES</a:t>
            </a:r>
          </a:p>
          <a:p>
            <a:pPr algn="ctr">
              <a:defRPr/>
            </a:pPr>
            <a:r>
              <a:rPr lang="en-US" b="1" dirty="0" smtClean="0">
                <a:solidFill>
                  <a:srgbClr val="0000FF"/>
                </a:solidFill>
                <a:latin typeface="Lucida Sans" pitchFamily="34" charset="0"/>
              </a:rPr>
              <a:t>Deep Sea Observatory</a:t>
            </a:r>
          </a:p>
          <a:p>
            <a:pPr algn="ctr">
              <a:defRPr/>
            </a:pPr>
            <a:endParaRPr lang="fr-FR" i="1" dirty="0" smtClean="0">
              <a:solidFill>
                <a:srgbClr val="C00000"/>
              </a:solidFill>
              <a:effectLst>
                <a:outerShdw blurRad="38100" dist="38100" dir="2700000" algn="tl">
                  <a:srgbClr val="C0C0C0"/>
                </a:outerShdw>
              </a:effectLst>
            </a:endParaRPr>
          </a:p>
          <a:p>
            <a:pPr algn="ctr">
              <a:defRPr/>
            </a:pPr>
            <a:endParaRPr lang="fr-FR" i="1" dirty="0" smtClean="0">
              <a:solidFill>
                <a:srgbClr val="C00000"/>
              </a:solidFill>
              <a:effectLst>
                <a:outerShdw blurRad="38100" dist="38100" dir="2700000" algn="tl">
                  <a:srgbClr val="C0C0C0"/>
                </a:outerShdw>
              </a:effectLst>
            </a:endParaRPr>
          </a:p>
          <a:p>
            <a:pPr algn="ctr">
              <a:defRPr/>
            </a:pPr>
            <a:endParaRPr lang="fr-FR" i="1" dirty="0" smtClean="0">
              <a:solidFill>
                <a:srgbClr val="C00000"/>
              </a:solidFill>
              <a:effectLst>
                <a:outerShdw blurRad="38100" dist="38100" dir="2700000" algn="tl">
                  <a:srgbClr val="C0C0C0"/>
                </a:outerShdw>
              </a:effectLst>
            </a:endParaRPr>
          </a:p>
          <a:p>
            <a:pPr algn="ctr">
              <a:defRPr/>
            </a:pPr>
            <a:r>
              <a:rPr lang="fr-FR" i="1" dirty="0" err="1" smtClean="0">
                <a:solidFill>
                  <a:srgbClr val="C00000"/>
                </a:solidFill>
                <a:effectLst>
                  <a:outerShdw blurRad="38100" dist="38100" dir="2700000" algn="tl">
                    <a:srgbClr val="C0C0C0"/>
                  </a:outerShdw>
                </a:effectLst>
              </a:rPr>
              <a:t>Geosphere</a:t>
            </a:r>
            <a:r>
              <a:rPr lang="fr-FR" i="1" dirty="0" smtClean="0">
                <a:solidFill>
                  <a:srgbClr val="C00000"/>
                </a:solidFill>
                <a:effectLst>
                  <a:outerShdw blurRad="38100" dist="38100" dir="2700000" algn="tl">
                    <a:srgbClr val="C0C0C0"/>
                  </a:outerShdw>
                </a:effectLst>
              </a:rPr>
              <a:t> to the Cosmos</a:t>
            </a:r>
          </a:p>
          <a:p>
            <a:pPr algn="ctr">
              <a:defRPr/>
            </a:pPr>
            <a:r>
              <a:rPr lang="fr-FR" dirty="0" smtClean="0">
                <a:solidFill>
                  <a:schemeClr val="accent2"/>
                </a:solidFill>
                <a:effectLst>
                  <a:outerShdw blurRad="38100" dist="38100" dir="2700000" algn="tl">
                    <a:srgbClr val="C0C0C0"/>
                  </a:outerShdw>
                </a:effectLst>
              </a:rPr>
              <a:t>1st </a:t>
            </a:r>
            <a:r>
              <a:rPr lang="fr-FR" dirty="0" err="1" smtClean="0">
                <a:solidFill>
                  <a:schemeClr val="accent2"/>
                </a:solidFill>
                <a:effectLst>
                  <a:outerShdw blurRad="38100" dist="38100" dir="2700000" algn="tl">
                    <a:srgbClr val="C0C0C0"/>
                  </a:outerShdw>
                </a:effectLst>
              </a:rPr>
              <a:t>Dec</a:t>
            </a:r>
            <a:r>
              <a:rPr lang="fr-FR" dirty="0" smtClean="0">
                <a:solidFill>
                  <a:schemeClr val="accent2"/>
                </a:solidFill>
                <a:effectLst>
                  <a:outerShdw blurRad="38100" dist="38100" dir="2700000" algn="tl">
                    <a:srgbClr val="C0C0C0"/>
                  </a:outerShdw>
                </a:effectLst>
              </a:rPr>
              <a:t> </a:t>
            </a:r>
            <a:r>
              <a:rPr lang="fr-FR" dirty="0">
                <a:solidFill>
                  <a:schemeClr val="accent2"/>
                </a:solidFill>
                <a:effectLst>
                  <a:outerShdw blurRad="38100" dist="38100" dir="2700000" algn="tl">
                    <a:srgbClr val="C0C0C0"/>
                  </a:outerShdw>
                </a:effectLst>
              </a:rPr>
              <a:t>2010</a:t>
            </a:r>
          </a:p>
        </p:txBody>
      </p:sp>
      <p:pic>
        <p:nvPicPr>
          <p:cNvPr id="13323" name="Picture 16" descr="logo_big"/>
          <p:cNvPicPr>
            <a:picLocks noChangeAspect="1" noChangeArrowheads="1"/>
          </p:cNvPicPr>
          <p:nvPr/>
        </p:nvPicPr>
        <p:blipFill>
          <a:blip r:embed="rId8"/>
          <a:srcRect/>
          <a:stretch>
            <a:fillRect/>
          </a:stretch>
        </p:blipFill>
        <p:spPr bwMode="auto">
          <a:xfrm>
            <a:off x="0" y="0"/>
            <a:ext cx="1493408" cy="1415906"/>
          </a:xfrm>
          <a:prstGeom prst="rect">
            <a:avLst/>
          </a:prstGeom>
          <a:noFill/>
          <a:ln w="9525">
            <a:noFill/>
            <a:miter lim="800000"/>
            <a:headEnd/>
            <a:tailEnd/>
          </a:ln>
        </p:spPr>
      </p:pic>
      <p:pic>
        <p:nvPicPr>
          <p:cNvPr id="13324" name="Picture 4"/>
          <p:cNvPicPr>
            <a:picLocks noChangeAspect="1" noChangeArrowheads="1"/>
          </p:cNvPicPr>
          <p:nvPr/>
        </p:nvPicPr>
        <p:blipFill>
          <a:blip r:embed="rId9"/>
          <a:srcRect/>
          <a:stretch>
            <a:fillRect/>
          </a:stretch>
        </p:blipFill>
        <p:spPr bwMode="auto">
          <a:xfrm>
            <a:off x="28575" y="2751138"/>
            <a:ext cx="1795463" cy="1397000"/>
          </a:xfrm>
          <a:prstGeom prst="rect">
            <a:avLst/>
          </a:prstGeom>
          <a:noFill/>
          <a:ln w="9525">
            <a:noFill/>
            <a:miter lim="800000"/>
            <a:headEnd/>
            <a:tailEnd/>
          </a:ln>
        </p:spPr>
      </p:pic>
      <p:pic>
        <p:nvPicPr>
          <p:cNvPr id="13325" name="Picture 6" descr="crab_vlt"/>
          <p:cNvPicPr>
            <a:picLocks noChangeAspect="1" noChangeArrowheads="1"/>
          </p:cNvPicPr>
          <p:nvPr/>
        </p:nvPicPr>
        <p:blipFill>
          <a:blip r:embed="rId10"/>
          <a:srcRect/>
          <a:stretch>
            <a:fillRect/>
          </a:stretch>
        </p:blipFill>
        <p:spPr bwMode="auto">
          <a:xfrm>
            <a:off x="-11113" y="9525"/>
            <a:ext cx="1835151" cy="1373188"/>
          </a:xfrm>
          <a:prstGeom prst="rect">
            <a:avLst/>
          </a:prstGeom>
          <a:noFill/>
          <a:ln w="9525">
            <a:noFill/>
            <a:miter lim="800000"/>
            <a:headEnd/>
            <a:tailEnd/>
          </a:ln>
        </p:spPr>
      </p:pic>
      <p:pic>
        <p:nvPicPr>
          <p:cNvPr id="13326" name="Picture 8" descr="Accretion_disk"/>
          <p:cNvPicPr>
            <a:picLocks noChangeAspect="1" noChangeArrowheads="1"/>
          </p:cNvPicPr>
          <p:nvPr/>
        </p:nvPicPr>
        <p:blipFill>
          <a:blip r:embed="rId11"/>
          <a:srcRect/>
          <a:stretch>
            <a:fillRect/>
          </a:stretch>
        </p:blipFill>
        <p:spPr bwMode="auto">
          <a:xfrm>
            <a:off x="-11113" y="1377950"/>
            <a:ext cx="1835151" cy="1373188"/>
          </a:xfrm>
          <a:prstGeom prst="rect">
            <a:avLst/>
          </a:prstGeom>
          <a:noFill/>
          <a:ln w="9525">
            <a:noFill/>
            <a:miter lim="800000"/>
            <a:headEnd/>
            <a:tailEnd/>
          </a:ln>
        </p:spPr>
      </p:pic>
      <p:pic>
        <p:nvPicPr>
          <p:cNvPr id="13327" name="Picture 11"/>
          <p:cNvPicPr>
            <a:picLocks noChangeAspect="1" noChangeArrowheads="1"/>
          </p:cNvPicPr>
          <p:nvPr/>
        </p:nvPicPr>
        <p:blipFill>
          <a:blip r:embed="rId12"/>
          <a:srcRect/>
          <a:stretch>
            <a:fillRect/>
          </a:stretch>
        </p:blipFill>
        <p:spPr bwMode="auto">
          <a:xfrm>
            <a:off x="4763" y="4148138"/>
            <a:ext cx="1804987" cy="1490662"/>
          </a:xfrm>
          <a:prstGeom prst="rect">
            <a:avLst/>
          </a:prstGeom>
          <a:noFill/>
          <a:ln w="9525">
            <a:noFill/>
            <a:miter lim="800000"/>
            <a:headEnd/>
            <a:tailEnd/>
          </a:ln>
        </p:spPr>
      </p:pic>
      <p:sp>
        <p:nvSpPr>
          <p:cNvPr id="13328" name="WordArt 16"/>
          <p:cNvSpPr>
            <a:spLocks noChangeArrowheads="1" noChangeShapeType="1" noTextEdit="1"/>
          </p:cNvSpPr>
          <p:nvPr/>
        </p:nvSpPr>
        <p:spPr bwMode="auto">
          <a:xfrm rot="5400000">
            <a:off x="316707" y="5350668"/>
            <a:ext cx="1219200" cy="1795463"/>
          </a:xfrm>
          <a:prstGeom prst="rect">
            <a:avLst/>
          </a:prstGeom>
        </p:spPr>
        <p:txBody>
          <a:bodyPr vert="wordArtVert" wrap="none" fromWordArt="1">
            <a:prstTxWarp prst="textPlain">
              <a:avLst>
                <a:gd name="adj" fmla="val 50000"/>
              </a:avLst>
            </a:prstTxWarp>
          </a:bodyPr>
          <a:lstStyle/>
          <a:p>
            <a:pPr algn="ctr" fontAlgn="auto"/>
            <a:r>
              <a:rPr lang="fr-FR" sz="3600" kern="10">
                <a:ln w="9525">
                  <a:solidFill>
                    <a:srgbClr val="800000"/>
                  </a:solidFill>
                  <a:round/>
                  <a:headEnd/>
                  <a:tailEnd/>
                </a:ln>
                <a:solidFill>
                  <a:srgbClr val="800000"/>
                </a:solidFill>
                <a:effectLst>
                  <a:outerShdw dist="35921" dir="2700000" algn="ctr" rotWithShape="0">
                    <a:srgbClr val="B2B2B2">
                      <a:alpha val="79999"/>
                    </a:srgbClr>
                  </a:outerShdw>
                </a:effectLst>
                <a:latin typeface="Arial Black"/>
              </a:rPr>
              <a:t>?</a:t>
            </a:r>
          </a:p>
        </p:txBody>
      </p:sp>
      <p:pic>
        <p:nvPicPr>
          <p:cNvPr id="19" name="Picture 4" descr="2007121008183115-remi"/>
          <p:cNvPicPr>
            <a:picLocks noChangeAspect="1" noChangeArrowheads="1"/>
          </p:cNvPicPr>
          <p:nvPr/>
        </p:nvPicPr>
        <p:blipFill>
          <a:blip r:embed="rId13"/>
          <a:srcRect r="58997" b="39021"/>
          <a:stretch>
            <a:fillRect/>
          </a:stretch>
        </p:blipFill>
        <p:spPr bwMode="auto">
          <a:xfrm>
            <a:off x="7226363" y="5343896"/>
            <a:ext cx="1917637" cy="1514103"/>
          </a:xfrm>
          <a:prstGeom prst="rect">
            <a:avLst/>
          </a:prstGeom>
          <a:noFill/>
        </p:spPr>
      </p:pic>
      <p:sp>
        <p:nvSpPr>
          <p:cNvPr id="13329" name="TextBox 17"/>
          <p:cNvSpPr txBox="1">
            <a:spLocks noChangeArrowheads="1"/>
          </p:cNvSpPr>
          <p:nvPr/>
        </p:nvSpPr>
        <p:spPr bwMode="auto">
          <a:xfrm>
            <a:off x="1068778" y="6170613"/>
            <a:ext cx="6697683" cy="707886"/>
          </a:xfrm>
          <a:prstGeom prst="rect">
            <a:avLst/>
          </a:prstGeom>
          <a:noFill/>
          <a:ln w="9525">
            <a:noFill/>
            <a:miter lim="800000"/>
            <a:headEnd/>
            <a:tailEnd/>
          </a:ln>
        </p:spPr>
        <p:txBody>
          <a:bodyPr wrap="square">
            <a:spAutoFit/>
          </a:bodyPr>
          <a:lstStyle/>
          <a:p>
            <a:pPr algn="ctr"/>
            <a:r>
              <a:rPr lang="en-GB" sz="2000" dirty="0">
                <a:solidFill>
                  <a:schemeClr val="bg1"/>
                </a:solidFill>
              </a:rPr>
              <a:t>Paschal Coyle </a:t>
            </a:r>
          </a:p>
          <a:p>
            <a:pPr algn="ctr"/>
            <a:r>
              <a:rPr lang="en-GB" sz="2000" dirty="0">
                <a:solidFill>
                  <a:schemeClr val="bg1"/>
                </a:solidFill>
              </a:rPr>
              <a:t>Centre de Physique des </a:t>
            </a:r>
            <a:r>
              <a:rPr lang="en-GB" sz="2000" dirty="0" err="1">
                <a:solidFill>
                  <a:schemeClr val="bg1"/>
                </a:solidFill>
              </a:rPr>
              <a:t>Particules</a:t>
            </a:r>
            <a:r>
              <a:rPr lang="en-GB" sz="2000" dirty="0">
                <a:solidFill>
                  <a:schemeClr val="bg1"/>
                </a:solidFill>
              </a:rPr>
              <a:t> de </a:t>
            </a:r>
            <a:r>
              <a:rPr lang="en-GB" sz="2000" dirty="0" smtClean="0">
                <a:solidFill>
                  <a:schemeClr val="bg1"/>
                </a:solidFill>
              </a:rPr>
              <a:t>Marseille-CNRS</a:t>
            </a:r>
            <a:endParaRPr lang="en-GB" sz="2000" dirty="0">
              <a:solidFill>
                <a:schemeClr val="bg1"/>
              </a:solidFill>
            </a:endParaRPr>
          </a:p>
        </p:txBody>
      </p:sp>
      <p:pic>
        <p:nvPicPr>
          <p:cNvPr id="18" name="Picture 16" descr="logo_big"/>
          <p:cNvPicPr>
            <a:picLocks noChangeAspect="1" noChangeArrowheads="1"/>
          </p:cNvPicPr>
          <p:nvPr/>
        </p:nvPicPr>
        <p:blipFill>
          <a:blip r:embed="rId14" cstate="print"/>
          <a:srcRect/>
          <a:stretch>
            <a:fillRect/>
          </a:stretch>
        </p:blipFill>
        <p:spPr bwMode="auto">
          <a:xfrm>
            <a:off x="4025736" y="1282536"/>
            <a:ext cx="878774" cy="878774"/>
          </a:xfrm>
          <a:prstGeom prst="rect">
            <a:avLst/>
          </a:prstGeom>
          <a:noFill/>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Segnaposto numero diapositiva 204"/>
          <p:cNvSpPr>
            <a:spLocks noGrp="1"/>
          </p:cNvSpPr>
          <p:nvPr>
            <p:ph type="sldNum" sz="quarter" idx="12"/>
          </p:nvPr>
        </p:nvSpPr>
        <p:spPr>
          <a:noFill/>
        </p:spPr>
        <p:txBody>
          <a:bodyPr/>
          <a:lstStyle/>
          <a:p>
            <a:fld id="{8F64B359-EC74-424D-870A-C790FA74FBFE}" type="slidenum">
              <a:rPr lang="it-IT" smtClean="0">
                <a:solidFill>
                  <a:srgbClr val="FFFFFF"/>
                </a:solidFill>
              </a:rPr>
              <a:pPr/>
              <a:t>10</a:t>
            </a:fld>
            <a:endParaRPr lang="it-IT" smtClean="0">
              <a:solidFill>
                <a:srgbClr val="FFFFFF"/>
              </a:solidFill>
            </a:endParaRPr>
          </a:p>
        </p:txBody>
      </p:sp>
      <p:sp>
        <p:nvSpPr>
          <p:cNvPr id="31746" name="Rectangle 2"/>
          <p:cNvSpPr>
            <a:spLocks noGrp="1" noChangeArrowheads="1"/>
          </p:cNvSpPr>
          <p:nvPr>
            <p:ph type="title" idx="4294967295"/>
          </p:nvPr>
        </p:nvSpPr>
        <p:spPr bwMode="auto">
          <a:xfrm>
            <a:off x="0" y="7938"/>
            <a:ext cx="9144000" cy="7921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700" dirty="0" smtClean="0">
                <a:solidFill>
                  <a:srgbClr val="FFFF00"/>
                </a:solidFill>
              </a:rPr>
              <a:t>ANTARES: Instrumentation Line</a:t>
            </a:r>
          </a:p>
        </p:txBody>
      </p:sp>
      <p:sp>
        <p:nvSpPr>
          <p:cNvPr id="31747" name="Text Box 20"/>
          <p:cNvSpPr txBox="1">
            <a:spLocks noChangeArrowheads="1"/>
          </p:cNvSpPr>
          <p:nvPr/>
        </p:nvSpPr>
        <p:spPr bwMode="auto">
          <a:xfrm>
            <a:off x="510824" y="650093"/>
            <a:ext cx="8336293" cy="463846"/>
          </a:xfrm>
          <a:prstGeom prst="rect">
            <a:avLst/>
          </a:prstGeom>
          <a:noFill/>
          <a:ln w="25400">
            <a:noFill/>
            <a:miter lim="800000"/>
            <a:headEnd/>
            <a:tailEnd/>
          </a:ln>
        </p:spPr>
        <p:txBody>
          <a:bodyPr wrap="square" lIns="90000" tIns="46800" rIns="90000" bIns="46800">
            <a:spAutoFit/>
          </a:bodyPr>
          <a:lstStyle/>
          <a:p>
            <a:pPr algn="ctr"/>
            <a:r>
              <a:rPr lang="en-US" dirty="0" smtClean="0">
                <a:solidFill>
                  <a:schemeClr val="bg1"/>
                </a:solidFill>
              </a:rPr>
              <a:t>Monitoring of environmental parameters since 2007</a:t>
            </a:r>
          </a:p>
        </p:txBody>
      </p:sp>
      <p:grpSp>
        <p:nvGrpSpPr>
          <p:cNvPr id="31952" name="Group 208"/>
          <p:cNvGrpSpPr>
            <a:grpSpLocks/>
          </p:cNvGrpSpPr>
          <p:nvPr/>
        </p:nvGrpSpPr>
        <p:grpSpPr bwMode="auto">
          <a:xfrm>
            <a:off x="3317925" y="1270660"/>
            <a:ext cx="2808287" cy="5241904"/>
            <a:chOff x="3631" y="618"/>
            <a:chExt cx="1769" cy="3447"/>
          </a:xfrm>
        </p:grpSpPr>
        <p:sp>
          <p:nvSpPr>
            <p:cNvPr id="31755" name="Rectangle 409"/>
            <p:cNvSpPr>
              <a:spLocks noChangeArrowheads="1"/>
            </p:cNvSpPr>
            <p:nvPr/>
          </p:nvSpPr>
          <p:spPr bwMode="auto">
            <a:xfrm>
              <a:off x="3631" y="618"/>
              <a:ext cx="1769" cy="3417"/>
            </a:xfrm>
            <a:prstGeom prst="rect">
              <a:avLst/>
            </a:prstGeom>
            <a:solidFill>
              <a:srgbClr val="FFFFFF"/>
            </a:solidFill>
            <a:ln w="25400">
              <a:solidFill>
                <a:srgbClr val="000000"/>
              </a:solidFill>
              <a:miter lim="800000"/>
              <a:headEnd/>
              <a:tailEnd/>
            </a:ln>
          </p:spPr>
          <p:txBody>
            <a:bodyPr lIns="90000" tIns="46800" rIns="90000" bIns="46800" anchor="ctr"/>
            <a:lstStyle/>
            <a:p>
              <a:endParaRPr lang="en-US"/>
            </a:p>
          </p:txBody>
        </p:sp>
        <p:sp>
          <p:nvSpPr>
            <p:cNvPr id="31756" name="Text Box 410"/>
            <p:cNvSpPr txBox="1">
              <a:spLocks noChangeArrowheads="1"/>
            </p:cNvSpPr>
            <p:nvPr/>
          </p:nvSpPr>
          <p:spPr bwMode="auto">
            <a:xfrm>
              <a:off x="3631" y="618"/>
              <a:ext cx="680" cy="247"/>
            </a:xfrm>
            <a:prstGeom prst="rect">
              <a:avLst/>
            </a:prstGeom>
            <a:solidFill>
              <a:srgbClr val="FFFF00"/>
            </a:solidFill>
            <a:ln w="25400">
              <a:solidFill>
                <a:srgbClr val="000000"/>
              </a:solidFill>
              <a:miter lim="800000"/>
              <a:headEnd/>
              <a:tailEnd/>
            </a:ln>
          </p:spPr>
          <p:txBody>
            <a:bodyPr lIns="90000" tIns="46800" rIns="90000" bIns="46800">
              <a:spAutoFit/>
            </a:bodyPr>
            <a:lstStyle/>
            <a:p>
              <a:pPr algn="ctr"/>
              <a:r>
                <a:rPr lang="fr-FR" sz="1800">
                  <a:solidFill>
                    <a:srgbClr val="000000"/>
                  </a:solidFill>
                </a:rPr>
                <a:t>IL 07</a:t>
              </a:r>
            </a:p>
          </p:txBody>
        </p:sp>
        <p:grpSp>
          <p:nvGrpSpPr>
            <p:cNvPr id="31950" name="Group 206"/>
            <p:cNvGrpSpPr>
              <a:grpSpLocks/>
            </p:cNvGrpSpPr>
            <p:nvPr/>
          </p:nvGrpSpPr>
          <p:grpSpPr bwMode="auto">
            <a:xfrm>
              <a:off x="3742" y="667"/>
              <a:ext cx="1386" cy="3398"/>
              <a:chOff x="3742" y="742"/>
              <a:chExt cx="1386" cy="3398"/>
            </a:xfrm>
          </p:grpSpPr>
          <p:grpSp>
            <p:nvGrpSpPr>
              <p:cNvPr id="31758" name="Group 412"/>
              <p:cNvGrpSpPr>
                <a:grpSpLocks/>
              </p:cNvGrpSpPr>
              <p:nvPr/>
            </p:nvGrpSpPr>
            <p:grpSpPr bwMode="auto">
              <a:xfrm>
                <a:off x="4611" y="923"/>
                <a:ext cx="34" cy="429"/>
                <a:chOff x="1247" y="431"/>
                <a:chExt cx="45" cy="497"/>
              </a:xfrm>
            </p:grpSpPr>
            <p:sp>
              <p:nvSpPr>
                <p:cNvPr id="31936" name="Line 413"/>
                <p:cNvSpPr>
                  <a:spLocks noChangeShapeType="1"/>
                </p:cNvSpPr>
                <p:nvPr/>
              </p:nvSpPr>
              <p:spPr bwMode="auto">
                <a:xfrm flipH="1">
                  <a:off x="1247" y="599"/>
                  <a:ext cx="0" cy="173"/>
                </a:xfrm>
                <a:prstGeom prst="line">
                  <a:avLst/>
                </a:prstGeom>
                <a:noFill/>
                <a:ln w="9525">
                  <a:solidFill>
                    <a:srgbClr val="000000"/>
                  </a:solidFill>
                  <a:round/>
                  <a:headEnd/>
                  <a:tailEnd/>
                </a:ln>
              </p:spPr>
              <p:txBody>
                <a:bodyPr/>
                <a:lstStyle/>
                <a:p>
                  <a:endParaRPr lang="en-GB"/>
                </a:p>
              </p:txBody>
            </p:sp>
            <p:sp>
              <p:nvSpPr>
                <p:cNvPr id="31937" name="Line 414"/>
                <p:cNvSpPr>
                  <a:spLocks noChangeShapeType="1"/>
                </p:cNvSpPr>
                <p:nvPr/>
              </p:nvSpPr>
              <p:spPr bwMode="auto">
                <a:xfrm>
                  <a:off x="1247" y="772"/>
                  <a:ext cx="23" cy="62"/>
                </a:xfrm>
                <a:prstGeom prst="line">
                  <a:avLst/>
                </a:prstGeom>
                <a:noFill/>
                <a:ln w="9525">
                  <a:solidFill>
                    <a:srgbClr val="000000"/>
                  </a:solidFill>
                  <a:round/>
                  <a:headEnd/>
                  <a:tailEnd/>
                </a:ln>
              </p:spPr>
              <p:txBody>
                <a:bodyPr/>
                <a:lstStyle/>
                <a:p>
                  <a:endParaRPr lang="en-GB"/>
                </a:p>
              </p:txBody>
            </p:sp>
            <p:sp>
              <p:nvSpPr>
                <p:cNvPr id="31938" name="Line 415"/>
                <p:cNvSpPr>
                  <a:spLocks noChangeShapeType="1"/>
                </p:cNvSpPr>
                <p:nvPr/>
              </p:nvSpPr>
              <p:spPr bwMode="auto">
                <a:xfrm>
                  <a:off x="1270" y="538"/>
                  <a:ext cx="0" cy="296"/>
                </a:xfrm>
                <a:prstGeom prst="line">
                  <a:avLst/>
                </a:prstGeom>
                <a:noFill/>
                <a:ln w="9525">
                  <a:solidFill>
                    <a:srgbClr val="000000"/>
                  </a:solidFill>
                  <a:round/>
                  <a:headEnd/>
                  <a:tailEnd/>
                </a:ln>
              </p:spPr>
              <p:txBody>
                <a:bodyPr/>
                <a:lstStyle/>
                <a:p>
                  <a:endParaRPr lang="en-GB"/>
                </a:p>
              </p:txBody>
            </p:sp>
            <p:sp>
              <p:nvSpPr>
                <p:cNvPr id="31939" name="Line 416"/>
                <p:cNvSpPr>
                  <a:spLocks noChangeShapeType="1"/>
                </p:cNvSpPr>
                <p:nvPr/>
              </p:nvSpPr>
              <p:spPr bwMode="auto">
                <a:xfrm rot="10800000" flipH="1">
                  <a:off x="1269" y="772"/>
                  <a:ext cx="23" cy="62"/>
                </a:xfrm>
                <a:prstGeom prst="line">
                  <a:avLst/>
                </a:prstGeom>
                <a:noFill/>
                <a:ln w="9525">
                  <a:solidFill>
                    <a:srgbClr val="000000"/>
                  </a:solidFill>
                  <a:round/>
                  <a:headEnd/>
                  <a:tailEnd/>
                </a:ln>
              </p:spPr>
              <p:txBody>
                <a:bodyPr/>
                <a:lstStyle/>
                <a:p>
                  <a:endParaRPr lang="en-GB"/>
                </a:p>
              </p:txBody>
            </p:sp>
            <p:sp>
              <p:nvSpPr>
                <p:cNvPr id="31940" name="Line 417"/>
                <p:cNvSpPr>
                  <a:spLocks noChangeShapeType="1"/>
                </p:cNvSpPr>
                <p:nvPr/>
              </p:nvSpPr>
              <p:spPr bwMode="auto">
                <a:xfrm rot="10800000" flipH="1" flipV="1">
                  <a:off x="1292" y="600"/>
                  <a:ext cx="0" cy="172"/>
                </a:xfrm>
                <a:prstGeom prst="line">
                  <a:avLst/>
                </a:prstGeom>
                <a:noFill/>
                <a:ln w="9525">
                  <a:solidFill>
                    <a:srgbClr val="000000"/>
                  </a:solidFill>
                  <a:round/>
                  <a:headEnd/>
                  <a:tailEnd/>
                </a:ln>
              </p:spPr>
              <p:txBody>
                <a:bodyPr/>
                <a:lstStyle/>
                <a:p>
                  <a:endParaRPr lang="en-GB"/>
                </a:p>
              </p:txBody>
            </p:sp>
            <p:sp>
              <p:nvSpPr>
                <p:cNvPr id="31941" name="Line 418"/>
                <p:cNvSpPr>
                  <a:spLocks noChangeShapeType="1"/>
                </p:cNvSpPr>
                <p:nvPr/>
              </p:nvSpPr>
              <p:spPr bwMode="auto">
                <a:xfrm>
                  <a:off x="1270" y="538"/>
                  <a:ext cx="22" cy="61"/>
                </a:xfrm>
                <a:prstGeom prst="line">
                  <a:avLst/>
                </a:prstGeom>
                <a:noFill/>
                <a:ln w="9525">
                  <a:solidFill>
                    <a:srgbClr val="000000"/>
                  </a:solidFill>
                  <a:round/>
                  <a:headEnd/>
                  <a:tailEnd/>
                </a:ln>
              </p:spPr>
              <p:txBody>
                <a:bodyPr/>
                <a:lstStyle/>
                <a:p>
                  <a:endParaRPr lang="en-GB"/>
                </a:p>
              </p:txBody>
            </p:sp>
            <p:sp>
              <p:nvSpPr>
                <p:cNvPr id="31942" name="Line 419"/>
                <p:cNvSpPr>
                  <a:spLocks noChangeShapeType="1"/>
                </p:cNvSpPr>
                <p:nvPr/>
              </p:nvSpPr>
              <p:spPr bwMode="auto">
                <a:xfrm rot="10800000" flipH="1">
                  <a:off x="1247" y="538"/>
                  <a:ext cx="23" cy="62"/>
                </a:xfrm>
                <a:prstGeom prst="line">
                  <a:avLst/>
                </a:prstGeom>
                <a:noFill/>
                <a:ln w="9525">
                  <a:solidFill>
                    <a:srgbClr val="000000"/>
                  </a:solidFill>
                  <a:round/>
                  <a:headEnd/>
                  <a:tailEnd/>
                </a:ln>
              </p:spPr>
              <p:txBody>
                <a:bodyPr/>
                <a:lstStyle/>
                <a:p>
                  <a:endParaRPr lang="en-GB"/>
                </a:p>
              </p:txBody>
            </p:sp>
            <p:sp>
              <p:nvSpPr>
                <p:cNvPr id="31943" name="Line 420"/>
                <p:cNvSpPr>
                  <a:spLocks noChangeShapeType="1"/>
                </p:cNvSpPr>
                <p:nvPr/>
              </p:nvSpPr>
              <p:spPr bwMode="auto">
                <a:xfrm>
                  <a:off x="1270" y="821"/>
                  <a:ext cx="0" cy="37"/>
                </a:xfrm>
                <a:prstGeom prst="line">
                  <a:avLst/>
                </a:prstGeom>
                <a:noFill/>
                <a:ln w="38100">
                  <a:solidFill>
                    <a:srgbClr val="000000"/>
                  </a:solidFill>
                  <a:round/>
                  <a:headEnd/>
                  <a:tailEnd/>
                </a:ln>
              </p:spPr>
              <p:txBody>
                <a:bodyPr/>
                <a:lstStyle/>
                <a:p>
                  <a:endParaRPr lang="en-GB"/>
                </a:p>
              </p:txBody>
            </p:sp>
            <p:sp>
              <p:nvSpPr>
                <p:cNvPr id="31944" name="Line 421"/>
                <p:cNvSpPr>
                  <a:spLocks noChangeShapeType="1"/>
                </p:cNvSpPr>
                <p:nvPr/>
              </p:nvSpPr>
              <p:spPr bwMode="auto">
                <a:xfrm>
                  <a:off x="1270" y="513"/>
                  <a:ext cx="0" cy="37"/>
                </a:xfrm>
                <a:prstGeom prst="line">
                  <a:avLst/>
                </a:prstGeom>
                <a:noFill/>
                <a:ln w="28575">
                  <a:solidFill>
                    <a:srgbClr val="000000"/>
                  </a:solidFill>
                  <a:round/>
                  <a:headEnd/>
                  <a:tailEnd/>
                </a:ln>
              </p:spPr>
              <p:txBody>
                <a:bodyPr/>
                <a:lstStyle/>
                <a:p>
                  <a:endParaRPr lang="en-GB"/>
                </a:p>
              </p:txBody>
            </p:sp>
            <p:sp>
              <p:nvSpPr>
                <p:cNvPr id="31945" name="Line 422"/>
                <p:cNvSpPr>
                  <a:spLocks noChangeShapeType="1"/>
                </p:cNvSpPr>
                <p:nvPr/>
              </p:nvSpPr>
              <p:spPr bwMode="auto">
                <a:xfrm>
                  <a:off x="1247" y="628"/>
                  <a:ext cx="45" cy="0"/>
                </a:xfrm>
                <a:prstGeom prst="line">
                  <a:avLst/>
                </a:prstGeom>
                <a:noFill/>
                <a:ln w="9525">
                  <a:solidFill>
                    <a:srgbClr val="000000"/>
                  </a:solidFill>
                  <a:round/>
                  <a:headEnd/>
                  <a:tailEnd/>
                </a:ln>
              </p:spPr>
              <p:txBody>
                <a:bodyPr/>
                <a:lstStyle/>
                <a:p>
                  <a:endParaRPr lang="en-GB"/>
                </a:p>
              </p:txBody>
            </p:sp>
            <p:sp>
              <p:nvSpPr>
                <p:cNvPr id="31946" name="Line 423"/>
                <p:cNvSpPr>
                  <a:spLocks noChangeShapeType="1"/>
                </p:cNvSpPr>
                <p:nvPr/>
              </p:nvSpPr>
              <p:spPr bwMode="auto">
                <a:xfrm>
                  <a:off x="1247" y="666"/>
                  <a:ext cx="45" cy="0"/>
                </a:xfrm>
                <a:prstGeom prst="line">
                  <a:avLst/>
                </a:prstGeom>
                <a:noFill/>
                <a:ln w="9525">
                  <a:solidFill>
                    <a:srgbClr val="000000"/>
                  </a:solidFill>
                  <a:round/>
                  <a:headEnd/>
                  <a:tailEnd/>
                </a:ln>
              </p:spPr>
              <p:txBody>
                <a:bodyPr/>
                <a:lstStyle/>
                <a:p>
                  <a:endParaRPr lang="en-GB"/>
                </a:p>
              </p:txBody>
            </p:sp>
            <p:sp>
              <p:nvSpPr>
                <p:cNvPr id="31947" name="Line 424"/>
                <p:cNvSpPr>
                  <a:spLocks noChangeShapeType="1"/>
                </p:cNvSpPr>
                <p:nvPr/>
              </p:nvSpPr>
              <p:spPr bwMode="auto">
                <a:xfrm flipH="1" flipV="1">
                  <a:off x="1269" y="431"/>
                  <a:ext cx="1" cy="107"/>
                </a:xfrm>
                <a:prstGeom prst="line">
                  <a:avLst/>
                </a:prstGeom>
                <a:noFill/>
                <a:ln w="9525">
                  <a:solidFill>
                    <a:srgbClr val="000000"/>
                  </a:solidFill>
                  <a:round/>
                  <a:headEnd/>
                  <a:tailEnd/>
                </a:ln>
              </p:spPr>
              <p:txBody>
                <a:bodyPr/>
                <a:lstStyle/>
                <a:p>
                  <a:endParaRPr lang="en-GB"/>
                </a:p>
              </p:txBody>
            </p:sp>
            <p:sp>
              <p:nvSpPr>
                <p:cNvPr id="31948" name="Line 425"/>
                <p:cNvSpPr>
                  <a:spLocks noChangeShapeType="1"/>
                </p:cNvSpPr>
                <p:nvPr/>
              </p:nvSpPr>
              <p:spPr bwMode="auto">
                <a:xfrm flipH="1" flipV="1">
                  <a:off x="1268" y="821"/>
                  <a:ext cx="1" cy="107"/>
                </a:xfrm>
                <a:prstGeom prst="line">
                  <a:avLst/>
                </a:prstGeom>
                <a:noFill/>
                <a:ln w="9525">
                  <a:solidFill>
                    <a:srgbClr val="000000"/>
                  </a:solidFill>
                  <a:round/>
                  <a:headEnd/>
                  <a:tailEnd/>
                </a:ln>
              </p:spPr>
              <p:txBody>
                <a:bodyPr/>
                <a:lstStyle/>
                <a:p>
                  <a:endParaRPr lang="en-GB"/>
                </a:p>
              </p:txBody>
            </p:sp>
          </p:grpSp>
          <p:grpSp>
            <p:nvGrpSpPr>
              <p:cNvPr id="31759" name="Group 426"/>
              <p:cNvGrpSpPr>
                <a:grpSpLocks/>
              </p:cNvGrpSpPr>
              <p:nvPr/>
            </p:nvGrpSpPr>
            <p:grpSpPr bwMode="auto">
              <a:xfrm>
                <a:off x="4610" y="1368"/>
                <a:ext cx="34" cy="429"/>
                <a:chOff x="1247" y="431"/>
                <a:chExt cx="45" cy="497"/>
              </a:xfrm>
            </p:grpSpPr>
            <p:sp>
              <p:nvSpPr>
                <p:cNvPr id="31923" name="Line 427"/>
                <p:cNvSpPr>
                  <a:spLocks noChangeShapeType="1"/>
                </p:cNvSpPr>
                <p:nvPr/>
              </p:nvSpPr>
              <p:spPr bwMode="auto">
                <a:xfrm flipH="1">
                  <a:off x="1247" y="599"/>
                  <a:ext cx="0" cy="173"/>
                </a:xfrm>
                <a:prstGeom prst="line">
                  <a:avLst/>
                </a:prstGeom>
                <a:noFill/>
                <a:ln w="9525">
                  <a:solidFill>
                    <a:srgbClr val="000000"/>
                  </a:solidFill>
                  <a:round/>
                  <a:headEnd/>
                  <a:tailEnd/>
                </a:ln>
              </p:spPr>
              <p:txBody>
                <a:bodyPr/>
                <a:lstStyle/>
                <a:p>
                  <a:endParaRPr lang="en-GB"/>
                </a:p>
              </p:txBody>
            </p:sp>
            <p:sp>
              <p:nvSpPr>
                <p:cNvPr id="31924" name="Line 428"/>
                <p:cNvSpPr>
                  <a:spLocks noChangeShapeType="1"/>
                </p:cNvSpPr>
                <p:nvPr/>
              </p:nvSpPr>
              <p:spPr bwMode="auto">
                <a:xfrm>
                  <a:off x="1247" y="772"/>
                  <a:ext cx="23" cy="62"/>
                </a:xfrm>
                <a:prstGeom prst="line">
                  <a:avLst/>
                </a:prstGeom>
                <a:noFill/>
                <a:ln w="9525">
                  <a:solidFill>
                    <a:srgbClr val="000000"/>
                  </a:solidFill>
                  <a:round/>
                  <a:headEnd/>
                  <a:tailEnd/>
                </a:ln>
              </p:spPr>
              <p:txBody>
                <a:bodyPr/>
                <a:lstStyle/>
                <a:p>
                  <a:endParaRPr lang="en-GB"/>
                </a:p>
              </p:txBody>
            </p:sp>
            <p:sp>
              <p:nvSpPr>
                <p:cNvPr id="31925" name="Line 429"/>
                <p:cNvSpPr>
                  <a:spLocks noChangeShapeType="1"/>
                </p:cNvSpPr>
                <p:nvPr/>
              </p:nvSpPr>
              <p:spPr bwMode="auto">
                <a:xfrm>
                  <a:off x="1270" y="538"/>
                  <a:ext cx="0" cy="296"/>
                </a:xfrm>
                <a:prstGeom prst="line">
                  <a:avLst/>
                </a:prstGeom>
                <a:noFill/>
                <a:ln w="9525">
                  <a:solidFill>
                    <a:srgbClr val="000000"/>
                  </a:solidFill>
                  <a:round/>
                  <a:headEnd/>
                  <a:tailEnd/>
                </a:ln>
              </p:spPr>
              <p:txBody>
                <a:bodyPr/>
                <a:lstStyle/>
                <a:p>
                  <a:endParaRPr lang="en-GB"/>
                </a:p>
              </p:txBody>
            </p:sp>
            <p:sp>
              <p:nvSpPr>
                <p:cNvPr id="31926" name="Line 430"/>
                <p:cNvSpPr>
                  <a:spLocks noChangeShapeType="1"/>
                </p:cNvSpPr>
                <p:nvPr/>
              </p:nvSpPr>
              <p:spPr bwMode="auto">
                <a:xfrm rot="10800000" flipH="1">
                  <a:off x="1269" y="772"/>
                  <a:ext cx="23" cy="62"/>
                </a:xfrm>
                <a:prstGeom prst="line">
                  <a:avLst/>
                </a:prstGeom>
                <a:noFill/>
                <a:ln w="9525">
                  <a:solidFill>
                    <a:srgbClr val="000000"/>
                  </a:solidFill>
                  <a:round/>
                  <a:headEnd/>
                  <a:tailEnd/>
                </a:ln>
              </p:spPr>
              <p:txBody>
                <a:bodyPr/>
                <a:lstStyle/>
                <a:p>
                  <a:endParaRPr lang="en-GB"/>
                </a:p>
              </p:txBody>
            </p:sp>
            <p:sp>
              <p:nvSpPr>
                <p:cNvPr id="31927" name="Line 431"/>
                <p:cNvSpPr>
                  <a:spLocks noChangeShapeType="1"/>
                </p:cNvSpPr>
                <p:nvPr/>
              </p:nvSpPr>
              <p:spPr bwMode="auto">
                <a:xfrm rot="10800000" flipH="1" flipV="1">
                  <a:off x="1292" y="600"/>
                  <a:ext cx="0" cy="172"/>
                </a:xfrm>
                <a:prstGeom prst="line">
                  <a:avLst/>
                </a:prstGeom>
                <a:noFill/>
                <a:ln w="9525">
                  <a:solidFill>
                    <a:srgbClr val="000000"/>
                  </a:solidFill>
                  <a:round/>
                  <a:headEnd/>
                  <a:tailEnd/>
                </a:ln>
              </p:spPr>
              <p:txBody>
                <a:bodyPr/>
                <a:lstStyle/>
                <a:p>
                  <a:endParaRPr lang="en-GB"/>
                </a:p>
              </p:txBody>
            </p:sp>
            <p:sp>
              <p:nvSpPr>
                <p:cNvPr id="31928" name="Line 432"/>
                <p:cNvSpPr>
                  <a:spLocks noChangeShapeType="1"/>
                </p:cNvSpPr>
                <p:nvPr/>
              </p:nvSpPr>
              <p:spPr bwMode="auto">
                <a:xfrm>
                  <a:off x="1270" y="538"/>
                  <a:ext cx="22" cy="61"/>
                </a:xfrm>
                <a:prstGeom prst="line">
                  <a:avLst/>
                </a:prstGeom>
                <a:noFill/>
                <a:ln w="9525">
                  <a:solidFill>
                    <a:srgbClr val="000000"/>
                  </a:solidFill>
                  <a:round/>
                  <a:headEnd/>
                  <a:tailEnd/>
                </a:ln>
              </p:spPr>
              <p:txBody>
                <a:bodyPr/>
                <a:lstStyle/>
                <a:p>
                  <a:endParaRPr lang="en-GB"/>
                </a:p>
              </p:txBody>
            </p:sp>
            <p:sp>
              <p:nvSpPr>
                <p:cNvPr id="31929" name="Line 433"/>
                <p:cNvSpPr>
                  <a:spLocks noChangeShapeType="1"/>
                </p:cNvSpPr>
                <p:nvPr/>
              </p:nvSpPr>
              <p:spPr bwMode="auto">
                <a:xfrm rot="10800000" flipH="1">
                  <a:off x="1247" y="538"/>
                  <a:ext cx="23" cy="62"/>
                </a:xfrm>
                <a:prstGeom prst="line">
                  <a:avLst/>
                </a:prstGeom>
                <a:noFill/>
                <a:ln w="9525">
                  <a:solidFill>
                    <a:srgbClr val="000000"/>
                  </a:solidFill>
                  <a:round/>
                  <a:headEnd/>
                  <a:tailEnd/>
                </a:ln>
              </p:spPr>
              <p:txBody>
                <a:bodyPr/>
                <a:lstStyle/>
                <a:p>
                  <a:endParaRPr lang="en-GB"/>
                </a:p>
              </p:txBody>
            </p:sp>
            <p:sp>
              <p:nvSpPr>
                <p:cNvPr id="31930" name="Line 434"/>
                <p:cNvSpPr>
                  <a:spLocks noChangeShapeType="1"/>
                </p:cNvSpPr>
                <p:nvPr/>
              </p:nvSpPr>
              <p:spPr bwMode="auto">
                <a:xfrm>
                  <a:off x="1270" y="821"/>
                  <a:ext cx="0" cy="37"/>
                </a:xfrm>
                <a:prstGeom prst="line">
                  <a:avLst/>
                </a:prstGeom>
                <a:noFill/>
                <a:ln w="38100">
                  <a:solidFill>
                    <a:srgbClr val="000000"/>
                  </a:solidFill>
                  <a:round/>
                  <a:headEnd/>
                  <a:tailEnd/>
                </a:ln>
              </p:spPr>
              <p:txBody>
                <a:bodyPr/>
                <a:lstStyle/>
                <a:p>
                  <a:endParaRPr lang="en-GB"/>
                </a:p>
              </p:txBody>
            </p:sp>
            <p:sp>
              <p:nvSpPr>
                <p:cNvPr id="31931" name="Line 435"/>
                <p:cNvSpPr>
                  <a:spLocks noChangeShapeType="1"/>
                </p:cNvSpPr>
                <p:nvPr/>
              </p:nvSpPr>
              <p:spPr bwMode="auto">
                <a:xfrm>
                  <a:off x="1270" y="513"/>
                  <a:ext cx="0" cy="37"/>
                </a:xfrm>
                <a:prstGeom prst="line">
                  <a:avLst/>
                </a:prstGeom>
                <a:noFill/>
                <a:ln w="28575">
                  <a:solidFill>
                    <a:srgbClr val="000000"/>
                  </a:solidFill>
                  <a:round/>
                  <a:headEnd/>
                  <a:tailEnd/>
                </a:ln>
              </p:spPr>
              <p:txBody>
                <a:bodyPr/>
                <a:lstStyle/>
                <a:p>
                  <a:endParaRPr lang="en-GB"/>
                </a:p>
              </p:txBody>
            </p:sp>
            <p:sp>
              <p:nvSpPr>
                <p:cNvPr id="31932" name="Line 436"/>
                <p:cNvSpPr>
                  <a:spLocks noChangeShapeType="1"/>
                </p:cNvSpPr>
                <p:nvPr/>
              </p:nvSpPr>
              <p:spPr bwMode="auto">
                <a:xfrm>
                  <a:off x="1247" y="628"/>
                  <a:ext cx="45" cy="0"/>
                </a:xfrm>
                <a:prstGeom prst="line">
                  <a:avLst/>
                </a:prstGeom>
                <a:noFill/>
                <a:ln w="9525">
                  <a:solidFill>
                    <a:srgbClr val="000000"/>
                  </a:solidFill>
                  <a:round/>
                  <a:headEnd/>
                  <a:tailEnd/>
                </a:ln>
              </p:spPr>
              <p:txBody>
                <a:bodyPr/>
                <a:lstStyle/>
                <a:p>
                  <a:endParaRPr lang="en-GB"/>
                </a:p>
              </p:txBody>
            </p:sp>
            <p:sp>
              <p:nvSpPr>
                <p:cNvPr id="31933" name="Line 437"/>
                <p:cNvSpPr>
                  <a:spLocks noChangeShapeType="1"/>
                </p:cNvSpPr>
                <p:nvPr/>
              </p:nvSpPr>
              <p:spPr bwMode="auto">
                <a:xfrm>
                  <a:off x="1247" y="666"/>
                  <a:ext cx="45" cy="0"/>
                </a:xfrm>
                <a:prstGeom prst="line">
                  <a:avLst/>
                </a:prstGeom>
                <a:noFill/>
                <a:ln w="9525">
                  <a:solidFill>
                    <a:srgbClr val="000000"/>
                  </a:solidFill>
                  <a:round/>
                  <a:headEnd/>
                  <a:tailEnd/>
                </a:ln>
              </p:spPr>
              <p:txBody>
                <a:bodyPr/>
                <a:lstStyle/>
                <a:p>
                  <a:endParaRPr lang="en-GB"/>
                </a:p>
              </p:txBody>
            </p:sp>
            <p:sp>
              <p:nvSpPr>
                <p:cNvPr id="31934" name="Line 438"/>
                <p:cNvSpPr>
                  <a:spLocks noChangeShapeType="1"/>
                </p:cNvSpPr>
                <p:nvPr/>
              </p:nvSpPr>
              <p:spPr bwMode="auto">
                <a:xfrm flipH="1" flipV="1">
                  <a:off x="1269" y="431"/>
                  <a:ext cx="1" cy="107"/>
                </a:xfrm>
                <a:prstGeom prst="line">
                  <a:avLst/>
                </a:prstGeom>
                <a:noFill/>
                <a:ln w="9525">
                  <a:solidFill>
                    <a:srgbClr val="000000"/>
                  </a:solidFill>
                  <a:round/>
                  <a:headEnd/>
                  <a:tailEnd/>
                </a:ln>
              </p:spPr>
              <p:txBody>
                <a:bodyPr/>
                <a:lstStyle/>
                <a:p>
                  <a:endParaRPr lang="en-GB"/>
                </a:p>
              </p:txBody>
            </p:sp>
            <p:sp>
              <p:nvSpPr>
                <p:cNvPr id="31935" name="Line 439"/>
                <p:cNvSpPr>
                  <a:spLocks noChangeShapeType="1"/>
                </p:cNvSpPr>
                <p:nvPr/>
              </p:nvSpPr>
              <p:spPr bwMode="auto">
                <a:xfrm flipH="1" flipV="1">
                  <a:off x="1268" y="821"/>
                  <a:ext cx="1" cy="107"/>
                </a:xfrm>
                <a:prstGeom prst="line">
                  <a:avLst/>
                </a:prstGeom>
                <a:noFill/>
                <a:ln w="9525">
                  <a:solidFill>
                    <a:srgbClr val="000000"/>
                  </a:solidFill>
                  <a:round/>
                  <a:headEnd/>
                  <a:tailEnd/>
                </a:ln>
              </p:spPr>
              <p:txBody>
                <a:bodyPr/>
                <a:lstStyle/>
                <a:p>
                  <a:endParaRPr lang="en-GB"/>
                </a:p>
              </p:txBody>
            </p:sp>
          </p:grpSp>
          <p:grpSp>
            <p:nvGrpSpPr>
              <p:cNvPr id="31760" name="Group 440"/>
              <p:cNvGrpSpPr>
                <a:grpSpLocks/>
              </p:cNvGrpSpPr>
              <p:nvPr/>
            </p:nvGrpSpPr>
            <p:grpSpPr bwMode="auto">
              <a:xfrm>
                <a:off x="4608" y="1815"/>
                <a:ext cx="34" cy="429"/>
                <a:chOff x="1247" y="431"/>
                <a:chExt cx="45" cy="497"/>
              </a:xfrm>
            </p:grpSpPr>
            <p:sp>
              <p:nvSpPr>
                <p:cNvPr id="31910" name="Line 441"/>
                <p:cNvSpPr>
                  <a:spLocks noChangeShapeType="1"/>
                </p:cNvSpPr>
                <p:nvPr/>
              </p:nvSpPr>
              <p:spPr bwMode="auto">
                <a:xfrm flipH="1">
                  <a:off x="1247" y="599"/>
                  <a:ext cx="0" cy="173"/>
                </a:xfrm>
                <a:prstGeom prst="line">
                  <a:avLst/>
                </a:prstGeom>
                <a:noFill/>
                <a:ln w="9525">
                  <a:solidFill>
                    <a:srgbClr val="000000"/>
                  </a:solidFill>
                  <a:round/>
                  <a:headEnd/>
                  <a:tailEnd/>
                </a:ln>
              </p:spPr>
              <p:txBody>
                <a:bodyPr/>
                <a:lstStyle/>
                <a:p>
                  <a:endParaRPr lang="en-GB"/>
                </a:p>
              </p:txBody>
            </p:sp>
            <p:sp>
              <p:nvSpPr>
                <p:cNvPr id="31911" name="Line 442"/>
                <p:cNvSpPr>
                  <a:spLocks noChangeShapeType="1"/>
                </p:cNvSpPr>
                <p:nvPr/>
              </p:nvSpPr>
              <p:spPr bwMode="auto">
                <a:xfrm>
                  <a:off x="1247" y="772"/>
                  <a:ext cx="23" cy="62"/>
                </a:xfrm>
                <a:prstGeom prst="line">
                  <a:avLst/>
                </a:prstGeom>
                <a:noFill/>
                <a:ln w="9525">
                  <a:solidFill>
                    <a:srgbClr val="000000"/>
                  </a:solidFill>
                  <a:round/>
                  <a:headEnd/>
                  <a:tailEnd/>
                </a:ln>
              </p:spPr>
              <p:txBody>
                <a:bodyPr/>
                <a:lstStyle/>
                <a:p>
                  <a:endParaRPr lang="en-GB"/>
                </a:p>
              </p:txBody>
            </p:sp>
            <p:sp>
              <p:nvSpPr>
                <p:cNvPr id="31912" name="Line 443"/>
                <p:cNvSpPr>
                  <a:spLocks noChangeShapeType="1"/>
                </p:cNvSpPr>
                <p:nvPr/>
              </p:nvSpPr>
              <p:spPr bwMode="auto">
                <a:xfrm>
                  <a:off x="1270" y="538"/>
                  <a:ext cx="0" cy="296"/>
                </a:xfrm>
                <a:prstGeom prst="line">
                  <a:avLst/>
                </a:prstGeom>
                <a:noFill/>
                <a:ln w="9525">
                  <a:solidFill>
                    <a:srgbClr val="000000"/>
                  </a:solidFill>
                  <a:round/>
                  <a:headEnd/>
                  <a:tailEnd/>
                </a:ln>
              </p:spPr>
              <p:txBody>
                <a:bodyPr/>
                <a:lstStyle/>
                <a:p>
                  <a:endParaRPr lang="en-GB"/>
                </a:p>
              </p:txBody>
            </p:sp>
            <p:sp>
              <p:nvSpPr>
                <p:cNvPr id="31913" name="Line 444"/>
                <p:cNvSpPr>
                  <a:spLocks noChangeShapeType="1"/>
                </p:cNvSpPr>
                <p:nvPr/>
              </p:nvSpPr>
              <p:spPr bwMode="auto">
                <a:xfrm rot="10800000" flipH="1">
                  <a:off x="1269" y="772"/>
                  <a:ext cx="23" cy="62"/>
                </a:xfrm>
                <a:prstGeom prst="line">
                  <a:avLst/>
                </a:prstGeom>
                <a:noFill/>
                <a:ln w="9525">
                  <a:solidFill>
                    <a:srgbClr val="000000"/>
                  </a:solidFill>
                  <a:round/>
                  <a:headEnd/>
                  <a:tailEnd/>
                </a:ln>
              </p:spPr>
              <p:txBody>
                <a:bodyPr/>
                <a:lstStyle/>
                <a:p>
                  <a:endParaRPr lang="en-GB"/>
                </a:p>
              </p:txBody>
            </p:sp>
            <p:sp>
              <p:nvSpPr>
                <p:cNvPr id="31914" name="Line 445"/>
                <p:cNvSpPr>
                  <a:spLocks noChangeShapeType="1"/>
                </p:cNvSpPr>
                <p:nvPr/>
              </p:nvSpPr>
              <p:spPr bwMode="auto">
                <a:xfrm rot="10800000" flipH="1" flipV="1">
                  <a:off x="1292" y="600"/>
                  <a:ext cx="0" cy="172"/>
                </a:xfrm>
                <a:prstGeom prst="line">
                  <a:avLst/>
                </a:prstGeom>
                <a:noFill/>
                <a:ln w="9525">
                  <a:solidFill>
                    <a:srgbClr val="000000"/>
                  </a:solidFill>
                  <a:round/>
                  <a:headEnd/>
                  <a:tailEnd/>
                </a:ln>
              </p:spPr>
              <p:txBody>
                <a:bodyPr/>
                <a:lstStyle/>
                <a:p>
                  <a:endParaRPr lang="en-GB"/>
                </a:p>
              </p:txBody>
            </p:sp>
            <p:sp>
              <p:nvSpPr>
                <p:cNvPr id="31915" name="Line 446"/>
                <p:cNvSpPr>
                  <a:spLocks noChangeShapeType="1"/>
                </p:cNvSpPr>
                <p:nvPr/>
              </p:nvSpPr>
              <p:spPr bwMode="auto">
                <a:xfrm>
                  <a:off x="1270" y="538"/>
                  <a:ext cx="22" cy="61"/>
                </a:xfrm>
                <a:prstGeom prst="line">
                  <a:avLst/>
                </a:prstGeom>
                <a:noFill/>
                <a:ln w="9525">
                  <a:solidFill>
                    <a:srgbClr val="000000"/>
                  </a:solidFill>
                  <a:round/>
                  <a:headEnd/>
                  <a:tailEnd/>
                </a:ln>
              </p:spPr>
              <p:txBody>
                <a:bodyPr/>
                <a:lstStyle/>
                <a:p>
                  <a:endParaRPr lang="en-GB"/>
                </a:p>
              </p:txBody>
            </p:sp>
            <p:sp>
              <p:nvSpPr>
                <p:cNvPr id="31916" name="Line 447"/>
                <p:cNvSpPr>
                  <a:spLocks noChangeShapeType="1"/>
                </p:cNvSpPr>
                <p:nvPr/>
              </p:nvSpPr>
              <p:spPr bwMode="auto">
                <a:xfrm rot="10800000" flipH="1">
                  <a:off x="1247" y="538"/>
                  <a:ext cx="23" cy="62"/>
                </a:xfrm>
                <a:prstGeom prst="line">
                  <a:avLst/>
                </a:prstGeom>
                <a:noFill/>
                <a:ln w="9525">
                  <a:solidFill>
                    <a:srgbClr val="000000"/>
                  </a:solidFill>
                  <a:round/>
                  <a:headEnd/>
                  <a:tailEnd/>
                </a:ln>
              </p:spPr>
              <p:txBody>
                <a:bodyPr/>
                <a:lstStyle/>
                <a:p>
                  <a:endParaRPr lang="en-GB"/>
                </a:p>
              </p:txBody>
            </p:sp>
            <p:sp>
              <p:nvSpPr>
                <p:cNvPr id="31917" name="Line 448"/>
                <p:cNvSpPr>
                  <a:spLocks noChangeShapeType="1"/>
                </p:cNvSpPr>
                <p:nvPr/>
              </p:nvSpPr>
              <p:spPr bwMode="auto">
                <a:xfrm>
                  <a:off x="1270" y="821"/>
                  <a:ext cx="0" cy="37"/>
                </a:xfrm>
                <a:prstGeom prst="line">
                  <a:avLst/>
                </a:prstGeom>
                <a:noFill/>
                <a:ln w="38100">
                  <a:solidFill>
                    <a:srgbClr val="000000"/>
                  </a:solidFill>
                  <a:round/>
                  <a:headEnd/>
                  <a:tailEnd/>
                </a:ln>
              </p:spPr>
              <p:txBody>
                <a:bodyPr/>
                <a:lstStyle/>
                <a:p>
                  <a:endParaRPr lang="en-GB"/>
                </a:p>
              </p:txBody>
            </p:sp>
            <p:sp>
              <p:nvSpPr>
                <p:cNvPr id="31918" name="Line 449"/>
                <p:cNvSpPr>
                  <a:spLocks noChangeShapeType="1"/>
                </p:cNvSpPr>
                <p:nvPr/>
              </p:nvSpPr>
              <p:spPr bwMode="auto">
                <a:xfrm>
                  <a:off x="1270" y="513"/>
                  <a:ext cx="0" cy="37"/>
                </a:xfrm>
                <a:prstGeom prst="line">
                  <a:avLst/>
                </a:prstGeom>
                <a:noFill/>
                <a:ln w="28575">
                  <a:solidFill>
                    <a:srgbClr val="000000"/>
                  </a:solidFill>
                  <a:round/>
                  <a:headEnd/>
                  <a:tailEnd/>
                </a:ln>
              </p:spPr>
              <p:txBody>
                <a:bodyPr/>
                <a:lstStyle/>
                <a:p>
                  <a:endParaRPr lang="en-GB"/>
                </a:p>
              </p:txBody>
            </p:sp>
            <p:sp>
              <p:nvSpPr>
                <p:cNvPr id="31919" name="Line 450"/>
                <p:cNvSpPr>
                  <a:spLocks noChangeShapeType="1"/>
                </p:cNvSpPr>
                <p:nvPr/>
              </p:nvSpPr>
              <p:spPr bwMode="auto">
                <a:xfrm>
                  <a:off x="1247" y="628"/>
                  <a:ext cx="45" cy="0"/>
                </a:xfrm>
                <a:prstGeom prst="line">
                  <a:avLst/>
                </a:prstGeom>
                <a:noFill/>
                <a:ln w="9525">
                  <a:solidFill>
                    <a:srgbClr val="000000"/>
                  </a:solidFill>
                  <a:round/>
                  <a:headEnd/>
                  <a:tailEnd/>
                </a:ln>
              </p:spPr>
              <p:txBody>
                <a:bodyPr/>
                <a:lstStyle/>
                <a:p>
                  <a:endParaRPr lang="en-GB"/>
                </a:p>
              </p:txBody>
            </p:sp>
            <p:sp>
              <p:nvSpPr>
                <p:cNvPr id="31920" name="Line 451"/>
                <p:cNvSpPr>
                  <a:spLocks noChangeShapeType="1"/>
                </p:cNvSpPr>
                <p:nvPr/>
              </p:nvSpPr>
              <p:spPr bwMode="auto">
                <a:xfrm>
                  <a:off x="1247" y="666"/>
                  <a:ext cx="45" cy="0"/>
                </a:xfrm>
                <a:prstGeom prst="line">
                  <a:avLst/>
                </a:prstGeom>
                <a:noFill/>
                <a:ln w="9525">
                  <a:solidFill>
                    <a:srgbClr val="000000"/>
                  </a:solidFill>
                  <a:round/>
                  <a:headEnd/>
                  <a:tailEnd/>
                </a:ln>
              </p:spPr>
              <p:txBody>
                <a:bodyPr/>
                <a:lstStyle/>
                <a:p>
                  <a:endParaRPr lang="en-GB"/>
                </a:p>
              </p:txBody>
            </p:sp>
            <p:sp>
              <p:nvSpPr>
                <p:cNvPr id="31921" name="Line 452"/>
                <p:cNvSpPr>
                  <a:spLocks noChangeShapeType="1"/>
                </p:cNvSpPr>
                <p:nvPr/>
              </p:nvSpPr>
              <p:spPr bwMode="auto">
                <a:xfrm flipH="1" flipV="1">
                  <a:off x="1269" y="431"/>
                  <a:ext cx="1" cy="107"/>
                </a:xfrm>
                <a:prstGeom prst="line">
                  <a:avLst/>
                </a:prstGeom>
                <a:noFill/>
                <a:ln w="9525">
                  <a:solidFill>
                    <a:srgbClr val="000000"/>
                  </a:solidFill>
                  <a:round/>
                  <a:headEnd/>
                  <a:tailEnd/>
                </a:ln>
              </p:spPr>
              <p:txBody>
                <a:bodyPr/>
                <a:lstStyle/>
                <a:p>
                  <a:endParaRPr lang="en-GB"/>
                </a:p>
              </p:txBody>
            </p:sp>
            <p:sp>
              <p:nvSpPr>
                <p:cNvPr id="31922" name="Line 453"/>
                <p:cNvSpPr>
                  <a:spLocks noChangeShapeType="1"/>
                </p:cNvSpPr>
                <p:nvPr/>
              </p:nvSpPr>
              <p:spPr bwMode="auto">
                <a:xfrm flipH="1" flipV="1">
                  <a:off x="1268" y="821"/>
                  <a:ext cx="1" cy="107"/>
                </a:xfrm>
                <a:prstGeom prst="line">
                  <a:avLst/>
                </a:prstGeom>
                <a:noFill/>
                <a:ln w="9525">
                  <a:solidFill>
                    <a:srgbClr val="000000"/>
                  </a:solidFill>
                  <a:round/>
                  <a:headEnd/>
                  <a:tailEnd/>
                </a:ln>
              </p:spPr>
              <p:txBody>
                <a:bodyPr/>
                <a:lstStyle/>
                <a:p>
                  <a:endParaRPr lang="en-GB"/>
                </a:p>
              </p:txBody>
            </p:sp>
          </p:grpSp>
          <p:grpSp>
            <p:nvGrpSpPr>
              <p:cNvPr id="31761" name="Group 454"/>
              <p:cNvGrpSpPr>
                <a:grpSpLocks/>
              </p:cNvGrpSpPr>
              <p:nvPr/>
            </p:nvGrpSpPr>
            <p:grpSpPr bwMode="auto">
              <a:xfrm>
                <a:off x="4607" y="2268"/>
                <a:ext cx="34" cy="429"/>
                <a:chOff x="1247" y="431"/>
                <a:chExt cx="45" cy="497"/>
              </a:xfrm>
            </p:grpSpPr>
            <p:sp>
              <p:nvSpPr>
                <p:cNvPr id="31897" name="Line 455"/>
                <p:cNvSpPr>
                  <a:spLocks noChangeShapeType="1"/>
                </p:cNvSpPr>
                <p:nvPr/>
              </p:nvSpPr>
              <p:spPr bwMode="auto">
                <a:xfrm flipH="1">
                  <a:off x="1247" y="599"/>
                  <a:ext cx="0" cy="173"/>
                </a:xfrm>
                <a:prstGeom prst="line">
                  <a:avLst/>
                </a:prstGeom>
                <a:noFill/>
                <a:ln w="9525">
                  <a:solidFill>
                    <a:srgbClr val="000000"/>
                  </a:solidFill>
                  <a:round/>
                  <a:headEnd/>
                  <a:tailEnd/>
                </a:ln>
              </p:spPr>
              <p:txBody>
                <a:bodyPr/>
                <a:lstStyle/>
                <a:p>
                  <a:endParaRPr lang="en-GB"/>
                </a:p>
              </p:txBody>
            </p:sp>
            <p:sp>
              <p:nvSpPr>
                <p:cNvPr id="31898" name="Line 456"/>
                <p:cNvSpPr>
                  <a:spLocks noChangeShapeType="1"/>
                </p:cNvSpPr>
                <p:nvPr/>
              </p:nvSpPr>
              <p:spPr bwMode="auto">
                <a:xfrm>
                  <a:off x="1247" y="772"/>
                  <a:ext cx="23" cy="62"/>
                </a:xfrm>
                <a:prstGeom prst="line">
                  <a:avLst/>
                </a:prstGeom>
                <a:noFill/>
                <a:ln w="9525">
                  <a:solidFill>
                    <a:srgbClr val="000000"/>
                  </a:solidFill>
                  <a:round/>
                  <a:headEnd/>
                  <a:tailEnd/>
                </a:ln>
              </p:spPr>
              <p:txBody>
                <a:bodyPr/>
                <a:lstStyle/>
                <a:p>
                  <a:endParaRPr lang="en-GB"/>
                </a:p>
              </p:txBody>
            </p:sp>
            <p:sp>
              <p:nvSpPr>
                <p:cNvPr id="31899" name="Line 457"/>
                <p:cNvSpPr>
                  <a:spLocks noChangeShapeType="1"/>
                </p:cNvSpPr>
                <p:nvPr/>
              </p:nvSpPr>
              <p:spPr bwMode="auto">
                <a:xfrm>
                  <a:off x="1270" y="538"/>
                  <a:ext cx="0" cy="296"/>
                </a:xfrm>
                <a:prstGeom prst="line">
                  <a:avLst/>
                </a:prstGeom>
                <a:noFill/>
                <a:ln w="9525">
                  <a:solidFill>
                    <a:srgbClr val="000000"/>
                  </a:solidFill>
                  <a:round/>
                  <a:headEnd/>
                  <a:tailEnd/>
                </a:ln>
              </p:spPr>
              <p:txBody>
                <a:bodyPr/>
                <a:lstStyle/>
                <a:p>
                  <a:endParaRPr lang="en-GB"/>
                </a:p>
              </p:txBody>
            </p:sp>
            <p:sp>
              <p:nvSpPr>
                <p:cNvPr id="31900" name="Line 458"/>
                <p:cNvSpPr>
                  <a:spLocks noChangeShapeType="1"/>
                </p:cNvSpPr>
                <p:nvPr/>
              </p:nvSpPr>
              <p:spPr bwMode="auto">
                <a:xfrm rot="10800000" flipH="1">
                  <a:off x="1269" y="772"/>
                  <a:ext cx="23" cy="62"/>
                </a:xfrm>
                <a:prstGeom prst="line">
                  <a:avLst/>
                </a:prstGeom>
                <a:noFill/>
                <a:ln w="9525">
                  <a:solidFill>
                    <a:srgbClr val="000000"/>
                  </a:solidFill>
                  <a:round/>
                  <a:headEnd/>
                  <a:tailEnd/>
                </a:ln>
              </p:spPr>
              <p:txBody>
                <a:bodyPr/>
                <a:lstStyle/>
                <a:p>
                  <a:endParaRPr lang="en-GB"/>
                </a:p>
              </p:txBody>
            </p:sp>
            <p:sp>
              <p:nvSpPr>
                <p:cNvPr id="31901" name="Line 459"/>
                <p:cNvSpPr>
                  <a:spLocks noChangeShapeType="1"/>
                </p:cNvSpPr>
                <p:nvPr/>
              </p:nvSpPr>
              <p:spPr bwMode="auto">
                <a:xfrm rot="10800000" flipH="1" flipV="1">
                  <a:off x="1292" y="600"/>
                  <a:ext cx="0" cy="172"/>
                </a:xfrm>
                <a:prstGeom prst="line">
                  <a:avLst/>
                </a:prstGeom>
                <a:noFill/>
                <a:ln w="9525">
                  <a:solidFill>
                    <a:srgbClr val="000000"/>
                  </a:solidFill>
                  <a:round/>
                  <a:headEnd/>
                  <a:tailEnd/>
                </a:ln>
              </p:spPr>
              <p:txBody>
                <a:bodyPr/>
                <a:lstStyle/>
                <a:p>
                  <a:endParaRPr lang="en-GB"/>
                </a:p>
              </p:txBody>
            </p:sp>
            <p:sp>
              <p:nvSpPr>
                <p:cNvPr id="31902" name="Line 460"/>
                <p:cNvSpPr>
                  <a:spLocks noChangeShapeType="1"/>
                </p:cNvSpPr>
                <p:nvPr/>
              </p:nvSpPr>
              <p:spPr bwMode="auto">
                <a:xfrm>
                  <a:off x="1270" y="538"/>
                  <a:ext cx="22" cy="61"/>
                </a:xfrm>
                <a:prstGeom prst="line">
                  <a:avLst/>
                </a:prstGeom>
                <a:noFill/>
                <a:ln w="9525">
                  <a:solidFill>
                    <a:srgbClr val="000000"/>
                  </a:solidFill>
                  <a:round/>
                  <a:headEnd/>
                  <a:tailEnd/>
                </a:ln>
              </p:spPr>
              <p:txBody>
                <a:bodyPr/>
                <a:lstStyle/>
                <a:p>
                  <a:endParaRPr lang="en-GB"/>
                </a:p>
              </p:txBody>
            </p:sp>
            <p:sp>
              <p:nvSpPr>
                <p:cNvPr id="31903" name="Line 461"/>
                <p:cNvSpPr>
                  <a:spLocks noChangeShapeType="1"/>
                </p:cNvSpPr>
                <p:nvPr/>
              </p:nvSpPr>
              <p:spPr bwMode="auto">
                <a:xfrm rot="10800000" flipH="1">
                  <a:off x="1247" y="538"/>
                  <a:ext cx="23" cy="62"/>
                </a:xfrm>
                <a:prstGeom prst="line">
                  <a:avLst/>
                </a:prstGeom>
                <a:noFill/>
                <a:ln w="9525">
                  <a:solidFill>
                    <a:srgbClr val="000000"/>
                  </a:solidFill>
                  <a:round/>
                  <a:headEnd/>
                  <a:tailEnd/>
                </a:ln>
              </p:spPr>
              <p:txBody>
                <a:bodyPr/>
                <a:lstStyle/>
                <a:p>
                  <a:endParaRPr lang="en-GB"/>
                </a:p>
              </p:txBody>
            </p:sp>
            <p:sp>
              <p:nvSpPr>
                <p:cNvPr id="31904" name="Line 462"/>
                <p:cNvSpPr>
                  <a:spLocks noChangeShapeType="1"/>
                </p:cNvSpPr>
                <p:nvPr/>
              </p:nvSpPr>
              <p:spPr bwMode="auto">
                <a:xfrm>
                  <a:off x="1270" y="821"/>
                  <a:ext cx="0" cy="37"/>
                </a:xfrm>
                <a:prstGeom prst="line">
                  <a:avLst/>
                </a:prstGeom>
                <a:noFill/>
                <a:ln w="38100">
                  <a:solidFill>
                    <a:srgbClr val="000000"/>
                  </a:solidFill>
                  <a:round/>
                  <a:headEnd/>
                  <a:tailEnd/>
                </a:ln>
              </p:spPr>
              <p:txBody>
                <a:bodyPr/>
                <a:lstStyle/>
                <a:p>
                  <a:endParaRPr lang="en-GB"/>
                </a:p>
              </p:txBody>
            </p:sp>
            <p:sp>
              <p:nvSpPr>
                <p:cNvPr id="31905" name="Line 463"/>
                <p:cNvSpPr>
                  <a:spLocks noChangeShapeType="1"/>
                </p:cNvSpPr>
                <p:nvPr/>
              </p:nvSpPr>
              <p:spPr bwMode="auto">
                <a:xfrm>
                  <a:off x="1270" y="513"/>
                  <a:ext cx="0" cy="37"/>
                </a:xfrm>
                <a:prstGeom prst="line">
                  <a:avLst/>
                </a:prstGeom>
                <a:noFill/>
                <a:ln w="28575">
                  <a:solidFill>
                    <a:srgbClr val="000000"/>
                  </a:solidFill>
                  <a:round/>
                  <a:headEnd/>
                  <a:tailEnd/>
                </a:ln>
              </p:spPr>
              <p:txBody>
                <a:bodyPr/>
                <a:lstStyle/>
                <a:p>
                  <a:endParaRPr lang="en-GB"/>
                </a:p>
              </p:txBody>
            </p:sp>
            <p:sp>
              <p:nvSpPr>
                <p:cNvPr id="31906" name="Line 464"/>
                <p:cNvSpPr>
                  <a:spLocks noChangeShapeType="1"/>
                </p:cNvSpPr>
                <p:nvPr/>
              </p:nvSpPr>
              <p:spPr bwMode="auto">
                <a:xfrm>
                  <a:off x="1247" y="628"/>
                  <a:ext cx="45" cy="0"/>
                </a:xfrm>
                <a:prstGeom prst="line">
                  <a:avLst/>
                </a:prstGeom>
                <a:noFill/>
                <a:ln w="9525">
                  <a:solidFill>
                    <a:srgbClr val="000000"/>
                  </a:solidFill>
                  <a:round/>
                  <a:headEnd/>
                  <a:tailEnd/>
                </a:ln>
              </p:spPr>
              <p:txBody>
                <a:bodyPr/>
                <a:lstStyle/>
                <a:p>
                  <a:endParaRPr lang="en-GB"/>
                </a:p>
              </p:txBody>
            </p:sp>
            <p:sp>
              <p:nvSpPr>
                <p:cNvPr id="31907" name="Line 465"/>
                <p:cNvSpPr>
                  <a:spLocks noChangeShapeType="1"/>
                </p:cNvSpPr>
                <p:nvPr/>
              </p:nvSpPr>
              <p:spPr bwMode="auto">
                <a:xfrm>
                  <a:off x="1247" y="666"/>
                  <a:ext cx="45" cy="0"/>
                </a:xfrm>
                <a:prstGeom prst="line">
                  <a:avLst/>
                </a:prstGeom>
                <a:noFill/>
                <a:ln w="9525">
                  <a:solidFill>
                    <a:srgbClr val="000000"/>
                  </a:solidFill>
                  <a:round/>
                  <a:headEnd/>
                  <a:tailEnd/>
                </a:ln>
              </p:spPr>
              <p:txBody>
                <a:bodyPr/>
                <a:lstStyle/>
                <a:p>
                  <a:endParaRPr lang="en-GB"/>
                </a:p>
              </p:txBody>
            </p:sp>
            <p:sp>
              <p:nvSpPr>
                <p:cNvPr id="31908" name="Line 466"/>
                <p:cNvSpPr>
                  <a:spLocks noChangeShapeType="1"/>
                </p:cNvSpPr>
                <p:nvPr/>
              </p:nvSpPr>
              <p:spPr bwMode="auto">
                <a:xfrm flipH="1" flipV="1">
                  <a:off x="1269" y="431"/>
                  <a:ext cx="1" cy="107"/>
                </a:xfrm>
                <a:prstGeom prst="line">
                  <a:avLst/>
                </a:prstGeom>
                <a:noFill/>
                <a:ln w="9525">
                  <a:solidFill>
                    <a:srgbClr val="000000"/>
                  </a:solidFill>
                  <a:round/>
                  <a:headEnd/>
                  <a:tailEnd/>
                </a:ln>
              </p:spPr>
              <p:txBody>
                <a:bodyPr/>
                <a:lstStyle/>
                <a:p>
                  <a:endParaRPr lang="en-GB"/>
                </a:p>
              </p:txBody>
            </p:sp>
            <p:sp>
              <p:nvSpPr>
                <p:cNvPr id="31909" name="Line 467"/>
                <p:cNvSpPr>
                  <a:spLocks noChangeShapeType="1"/>
                </p:cNvSpPr>
                <p:nvPr/>
              </p:nvSpPr>
              <p:spPr bwMode="auto">
                <a:xfrm flipH="1" flipV="1">
                  <a:off x="1268" y="821"/>
                  <a:ext cx="1" cy="107"/>
                </a:xfrm>
                <a:prstGeom prst="line">
                  <a:avLst/>
                </a:prstGeom>
                <a:noFill/>
                <a:ln w="9525">
                  <a:solidFill>
                    <a:srgbClr val="000000"/>
                  </a:solidFill>
                  <a:round/>
                  <a:headEnd/>
                  <a:tailEnd/>
                </a:ln>
              </p:spPr>
              <p:txBody>
                <a:bodyPr/>
                <a:lstStyle/>
                <a:p>
                  <a:endParaRPr lang="en-GB"/>
                </a:p>
              </p:txBody>
            </p:sp>
          </p:grpSp>
          <p:grpSp>
            <p:nvGrpSpPr>
              <p:cNvPr id="31762" name="Group 468"/>
              <p:cNvGrpSpPr>
                <a:grpSpLocks/>
              </p:cNvGrpSpPr>
              <p:nvPr/>
            </p:nvGrpSpPr>
            <p:grpSpPr bwMode="auto">
              <a:xfrm>
                <a:off x="4605" y="2730"/>
                <a:ext cx="34" cy="429"/>
                <a:chOff x="1247" y="431"/>
                <a:chExt cx="45" cy="497"/>
              </a:xfrm>
            </p:grpSpPr>
            <p:sp>
              <p:nvSpPr>
                <p:cNvPr id="31884" name="Line 469"/>
                <p:cNvSpPr>
                  <a:spLocks noChangeShapeType="1"/>
                </p:cNvSpPr>
                <p:nvPr/>
              </p:nvSpPr>
              <p:spPr bwMode="auto">
                <a:xfrm flipH="1">
                  <a:off x="1247" y="599"/>
                  <a:ext cx="0" cy="173"/>
                </a:xfrm>
                <a:prstGeom prst="line">
                  <a:avLst/>
                </a:prstGeom>
                <a:noFill/>
                <a:ln w="9525">
                  <a:solidFill>
                    <a:srgbClr val="000000"/>
                  </a:solidFill>
                  <a:round/>
                  <a:headEnd/>
                  <a:tailEnd/>
                </a:ln>
              </p:spPr>
              <p:txBody>
                <a:bodyPr/>
                <a:lstStyle/>
                <a:p>
                  <a:endParaRPr lang="en-GB"/>
                </a:p>
              </p:txBody>
            </p:sp>
            <p:sp>
              <p:nvSpPr>
                <p:cNvPr id="31885" name="Line 470"/>
                <p:cNvSpPr>
                  <a:spLocks noChangeShapeType="1"/>
                </p:cNvSpPr>
                <p:nvPr/>
              </p:nvSpPr>
              <p:spPr bwMode="auto">
                <a:xfrm>
                  <a:off x="1247" y="772"/>
                  <a:ext cx="23" cy="62"/>
                </a:xfrm>
                <a:prstGeom prst="line">
                  <a:avLst/>
                </a:prstGeom>
                <a:noFill/>
                <a:ln w="9525">
                  <a:solidFill>
                    <a:srgbClr val="000000"/>
                  </a:solidFill>
                  <a:round/>
                  <a:headEnd/>
                  <a:tailEnd/>
                </a:ln>
              </p:spPr>
              <p:txBody>
                <a:bodyPr/>
                <a:lstStyle/>
                <a:p>
                  <a:endParaRPr lang="en-GB"/>
                </a:p>
              </p:txBody>
            </p:sp>
            <p:sp>
              <p:nvSpPr>
                <p:cNvPr id="31886" name="Line 471"/>
                <p:cNvSpPr>
                  <a:spLocks noChangeShapeType="1"/>
                </p:cNvSpPr>
                <p:nvPr/>
              </p:nvSpPr>
              <p:spPr bwMode="auto">
                <a:xfrm>
                  <a:off x="1270" y="538"/>
                  <a:ext cx="0" cy="296"/>
                </a:xfrm>
                <a:prstGeom prst="line">
                  <a:avLst/>
                </a:prstGeom>
                <a:noFill/>
                <a:ln w="9525">
                  <a:solidFill>
                    <a:srgbClr val="000000"/>
                  </a:solidFill>
                  <a:round/>
                  <a:headEnd/>
                  <a:tailEnd/>
                </a:ln>
              </p:spPr>
              <p:txBody>
                <a:bodyPr/>
                <a:lstStyle/>
                <a:p>
                  <a:endParaRPr lang="en-GB"/>
                </a:p>
              </p:txBody>
            </p:sp>
            <p:sp>
              <p:nvSpPr>
                <p:cNvPr id="31887" name="Line 472"/>
                <p:cNvSpPr>
                  <a:spLocks noChangeShapeType="1"/>
                </p:cNvSpPr>
                <p:nvPr/>
              </p:nvSpPr>
              <p:spPr bwMode="auto">
                <a:xfrm rot="10800000" flipH="1">
                  <a:off x="1269" y="772"/>
                  <a:ext cx="23" cy="62"/>
                </a:xfrm>
                <a:prstGeom prst="line">
                  <a:avLst/>
                </a:prstGeom>
                <a:noFill/>
                <a:ln w="9525">
                  <a:solidFill>
                    <a:srgbClr val="000000"/>
                  </a:solidFill>
                  <a:round/>
                  <a:headEnd/>
                  <a:tailEnd/>
                </a:ln>
              </p:spPr>
              <p:txBody>
                <a:bodyPr/>
                <a:lstStyle/>
                <a:p>
                  <a:endParaRPr lang="en-GB"/>
                </a:p>
              </p:txBody>
            </p:sp>
            <p:sp>
              <p:nvSpPr>
                <p:cNvPr id="31888" name="Line 473"/>
                <p:cNvSpPr>
                  <a:spLocks noChangeShapeType="1"/>
                </p:cNvSpPr>
                <p:nvPr/>
              </p:nvSpPr>
              <p:spPr bwMode="auto">
                <a:xfrm rot="10800000" flipH="1" flipV="1">
                  <a:off x="1292" y="600"/>
                  <a:ext cx="0" cy="172"/>
                </a:xfrm>
                <a:prstGeom prst="line">
                  <a:avLst/>
                </a:prstGeom>
                <a:noFill/>
                <a:ln w="9525">
                  <a:solidFill>
                    <a:srgbClr val="000000"/>
                  </a:solidFill>
                  <a:round/>
                  <a:headEnd/>
                  <a:tailEnd/>
                </a:ln>
              </p:spPr>
              <p:txBody>
                <a:bodyPr/>
                <a:lstStyle/>
                <a:p>
                  <a:endParaRPr lang="en-GB"/>
                </a:p>
              </p:txBody>
            </p:sp>
            <p:sp>
              <p:nvSpPr>
                <p:cNvPr id="31889" name="Line 474"/>
                <p:cNvSpPr>
                  <a:spLocks noChangeShapeType="1"/>
                </p:cNvSpPr>
                <p:nvPr/>
              </p:nvSpPr>
              <p:spPr bwMode="auto">
                <a:xfrm>
                  <a:off x="1270" y="538"/>
                  <a:ext cx="22" cy="61"/>
                </a:xfrm>
                <a:prstGeom prst="line">
                  <a:avLst/>
                </a:prstGeom>
                <a:noFill/>
                <a:ln w="9525">
                  <a:solidFill>
                    <a:srgbClr val="000000"/>
                  </a:solidFill>
                  <a:round/>
                  <a:headEnd/>
                  <a:tailEnd/>
                </a:ln>
              </p:spPr>
              <p:txBody>
                <a:bodyPr/>
                <a:lstStyle/>
                <a:p>
                  <a:endParaRPr lang="en-GB"/>
                </a:p>
              </p:txBody>
            </p:sp>
            <p:sp>
              <p:nvSpPr>
                <p:cNvPr id="31890" name="Line 475"/>
                <p:cNvSpPr>
                  <a:spLocks noChangeShapeType="1"/>
                </p:cNvSpPr>
                <p:nvPr/>
              </p:nvSpPr>
              <p:spPr bwMode="auto">
                <a:xfrm rot="10800000" flipH="1">
                  <a:off x="1247" y="538"/>
                  <a:ext cx="23" cy="62"/>
                </a:xfrm>
                <a:prstGeom prst="line">
                  <a:avLst/>
                </a:prstGeom>
                <a:noFill/>
                <a:ln w="9525">
                  <a:solidFill>
                    <a:srgbClr val="000000"/>
                  </a:solidFill>
                  <a:round/>
                  <a:headEnd/>
                  <a:tailEnd/>
                </a:ln>
              </p:spPr>
              <p:txBody>
                <a:bodyPr/>
                <a:lstStyle/>
                <a:p>
                  <a:endParaRPr lang="en-GB"/>
                </a:p>
              </p:txBody>
            </p:sp>
            <p:sp>
              <p:nvSpPr>
                <p:cNvPr id="31891" name="Line 476"/>
                <p:cNvSpPr>
                  <a:spLocks noChangeShapeType="1"/>
                </p:cNvSpPr>
                <p:nvPr/>
              </p:nvSpPr>
              <p:spPr bwMode="auto">
                <a:xfrm>
                  <a:off x="1270" y="821"/>
                  <a:ext cx="0" cy="37"/>
                </a:xfrm>
                <a:prstGeom prst="line">
                  <a:avLst/>
                </a:prstGeom>
                <a:noFill/>
                <a:ln w="38100">
                  <a:solidFill>
                    <a:srgbClr val="000000"/>
                  </a:solidFill>
                  <a:round/>
                  <a:headEnd/>
                  <a:tailEnd/>
                </a:ln>
              </p:spPr>
              <p:txBody>
                <a:bodyPr/>
                <a:lstStyle/>
                <a:p>
                  <a:endParaRPr lang="en-GB"/>
                </a:p>
              </p:txBody>
            </p:sp>
            <p:sp>
              <p:nvSpPr>
                <p:cNvPr id="31892" name="Line 477"/>
                <p:cNvSpPr>
                  <a:spLocks noChangeShapeType="1"/>
                </p:cNvSpPr>
                <p:nvPr/>
              </p:nvSpPr>
              <p:spPr bwMode="auto">
                <a:xfrm>
                  <a:off x="1270" y="513"/>
                  <a:ext cx="0" cy="37"/>
                </a:xfrm>
                <a:prstGeom prst="line">
                  <a:avLst/>
                </a:prstGeom>
                <a:noFill/>
                <a:ln w="28575">
                  <a:solidFill>
                    <a:srgbClr val="000000"/>
                  </a:solidFill>
                  <a:round/>
                  <a:headEnd/>
                  <a:tailEnd/>
                </a:ln>
              </p:spPr>
              <p:txBody>
                <a:bodyPr/>
                <a:lstStyle/>
                <a:p>
                  <a:endParaRPr lang="en-GB"/>
                </a:p>
              </p:txBody>
            </p:sp>
            <p:sp>
              <p:nvSpPr>
                <p:cNvPr id="31893" name="Line 478"/>
                <p:cNvSpPr>
                  <a:spLocks noChangeShapeType="1"/>
                </p:cNvSpPr>
                <p:nvPr/>
              </p:nvSpPr>
              <p:spPr bwMode="auto">
                <a:xfrm>
                  <a:off x="1247" y="628"/>
                  <a:ext cx="45" cy="0"/>
                </a:xfrm>
                <a:prstGeom prst="line">
                  <a:avLst/>
                </a:prstGeom>
                <a:noFill/>
                <a:ln w="9525">
                  <a:solidFill>
                    <a:srgbClr val="000000"/>
                  </a:solidFill>
                  <a:round/>
                  <a:headEnd/>
                  <a:tailEnd/>
                </a:ln>
              </p:spPr>
              <p:txBody>
                <a:bodyPr/>
                <a:lstStyle/>
                <a:p>
                  <a:endParaRPr lang="en-GB"/>
                </a:p>
              </p:txBody>
            </p:sp>
            <p:sp>
              <p:nvSpPr>
                <p:cNvPr id="31894" name="Line 479"/>
                <p:cNvSpPr>
                  <a:spLocks noChangeShapeType="1"/>
                </p:cNvSpPr>
                <p:nvPr/>
              </p:nvSpPr>
              <p:spPr bwMode="auto">
                <a:xfrm>
                  <a:off x="1247" y="666"/>
                  <a:ext cx="45" cy="0"/>
                </a:xfrm>
                <a:prstGeom prst="line">
                  <a:avLst/>
                </a:prstGeom>
                <a:noFill/>
                <a:ln w="9525">
                  <a:solidFill>
                    <a:srgbClr val="000000"/>
                  </a:solidFill>
                  <a:round/>
                  <a:headEnd/>
                  <a:tailEnd/>
                </a:ln>
              </p:spPr>
              <p:txBody>
                <a:bodyPr/>
                <a:lstStyle/>
                <a:p>
                  <a:endParaRPr lang="en-GB"/>
                </a:p>
              </p:txBody>
            </p:sp>
            <p:sp>
              <p:nvSpPr>
                <p:cNvPr id="31895" name="Line 480"/>
                <p:cNvSpPr>
                  <a:spLocks noChangeShapeType="1"/>
                </p:cNvSpPr>
                <p:nvPr/>
              </p:nvSpPr>
              <p:spPr bwMode="auto">
                <a:xfrm flipH="1" flipV="1">
                  <a:off x="1269" y="431"/>
                  <a:ext cx="1" cy="107"/>
                </a:xfrm>
                <a:prstGeom prst="line">
                  <a:avLst/>
                </a:prstGeom>
                <a:noFill/>
                <a:ln w="9525">
                  <a:solidFill>
                    <a:srgbClr val="000000"/>
                  </a:solidFill>
                  <a:round/>
                  <a:headEnd/>
                  <a:tailEnd/>
                </a:ln>
              </p:spPr>
              <p:txBody>
                <a:bodyPr/>
                <a:lstStyle/>
                <a:p>
                  <a:endParaRPr lang="en-GB"/>
                </a:p>
              </p:txBody>
            </p:sp>
            <p:sp>
              <p:nvSpPr>
                <p:cNvPr id="31896" name="Line 481"/>
                <p:cNvSpPr>
                  <a:spLocks noChangeShapeType="1"/>
                </p:cNvSpPr>
                <p:nvPr/>
              </p:nvSpPr>
              <p:spPr bwMode="auto">
                <a:xfrm flipH="1" flipV="1">
                  <a:off x="1268" y="821"/>
                  <a:ext cx="1" cy="107"/>
                </a:xfrm>
                <a:prstGeom prst="line">
                  <a:avLst/>
                </a:prstGeom>
                <a:noFill/>
                <a:ln w="9525">
                  <a:solidFill>
                    <a:srgbClr val="000000"/>
                  </a:solidFill>
                  <a:round/>
                  <a:headEnd/>
                  <a:tailEnd/>
                </a:ln>
              </p:spPr>
              <p:txBody>
                <a:bodyPr/>
                <a:lstStyle/>
                <a:p>
                  <a:endParaRPr lang="en-GB"/>
                </a:p>
              </p:txBody>
            </p:sp>
          </p:grpSp>
          <p:grpSp>
            <p:nvGrpSpPr>
              <p:cNvPr id="31763" name="Group 482"/>
              <p:cNvGrpSpPr>
                <a:grpSpLocks/>
              </p:cNvGrpSpPr>
              <p:nvPr/>
            </p:nvGrpSpPr>
            <p:grpSpPr bwMode="auto">
              <a:xfrm>
                <a:off x="4604" y="3185"/>
                <a:ext cx="34" cy="429"/>
                <a:chOff x="1247" y="431"/>
                <a:chExt cx="45" cy="497"/>
              </a:xfrm>
            </p:grpSpPr>
            <p:sp>
              <p:nvSpPr>
                <p:cNvPr id="31871" name="Line 483"/>
                <p:cNvSpPr>
                  <a:spLocks noChangeShapeType="1"/>
                </p:cNvSpPr>
                <p:nvPr/>
              </p:nvSpPr>
              <p:spPr bwMode="auto">
                <a:xfrm flipH="1">
                  <a:off x="1247" y="599"/>
                  <a:ext cx="0" cy="173"/>
                </a:xfrm>
                <a:prstGeom prst="line">
                  <a:avLst/>
                </a:prstGeom>
                <a:noFill/>
                <a:ln w="9525">
                  <a:solidFill>
                    <a:srgbClr val="000000"/>
                  </a:solidFill>
                  <a:round/>
                  <a:headEnd/>
                  <a:tailEnd/>
                </a:ln>
              </p:spPr>
              <p:txBody>
                <a:bodyPr/>
                <a:lstStyle/>
                <a:p>
                  <a:endParaRPr lang="en-GB"/>
                </a:p>
              </p:txBody>
            </p:sp>
            <p:sp>
              <p:nvSpPr>
                <p:cNvPr id="31872" name="Line 484"/>
                <p:cNvSpPr>
                  <a:spLocks noChangeShapeType="1"/>
                </p:cNvSpPr>
                <p:nvPr/>
              </p:nvSpPr>
              <p:spPr bwMode="auto">
                <a:xfrm>
                  <a:off x="1247" y="772"/>
                  <a:ext cx="23" cy="62"/>
                </a:xfrm>
                <a:prstGeom prst="line">
                  <a:avLst/>
                </a:prstGeom>
                <a:noFill/>
                <a:ln w="9525">
                  <a:solidFill>
                    <a:srgbClr val="000000"/>
                  </a:solidFill>
                  <a:round/>
                  <a:headEnd/>
                  <a:tailEnd/>
                </a:ln>
              </p:spPr>
              <p:txBody>
                <a:bodyPr/>
                <a:lstStyle/>
                <a:p>
                  <a:endParaRPr lang="en-GB"/>
                </a:p>
              </p:txBody>
            </p:sp>
            <p:sp>
              <p:nvSpPr>
                <p:cNvPr id="31873" name="Line 485"/>
                <p:cNvSpPr>
                  <a:spLocks noChangeShapeType="1"/>
                </p:cNvSpPr>
                <p:nvPr/>
              </p:nvSpPr>
              <p:spPr bwMode="auto">
                <a:xfrm>
                  <a:off x="1270" y="538"/>
                  <a:ext cx="0" cy="296"/>
                </a:xfrm>
                <a:prstGeom prst="line">
                  <a:avLst/>
                </a:prstGeom>
                <a:noFill/>
                <a:ln w="9525">
                  <a:solidFill>
                    <a:srgbClr val="000000"/>
                  </a:solidFill>
                  <a:round/>
                  <a:headEnd/>
                  <a:tailEnd/>
                </a:ln>
              </p:spPr>
              <p:txBody>
                <a:bodyPr/>
                <a:lstStyle/>
                <a:p>
                  <a:endParaRPr lang="en-GB"/>
                </a:p>
              </p:txBody>
            </p:sp>
            <p:sp>
              <p:nvSpPr>
                <p:cNvPr id="31874" name="Line 486"/>
                <p:cNvSpPr>
                  <a:spLocks noChangeShapeType="1"/>
                </p:cNvSpPr>
                <p:nvPr/>
              </p:nvSpPr>
              <p:spPr bwMode="auto">
                <a:xfrm rot="10800000" flipH="1">
                  <a:off x="1269" y="772"/>
                  <a:ext cx="23" cy="62"/>
                </a:xfrm>
                <a:prstGeom prst="line">
                  <a:avLst/>
                </a:prstGeom>
                <a:noFill/>
                <a:ln w="9525">
                  <a:solidFill>
                    <a:srgbClr val="000000"/>
                  </a:solidFill>
                  <a:round/>
                  <a:headEnd/>
                  <a:tailEnd/>
                </a:ln>
              </p:spPr>
              <p:txBody>
                <a:bodyPr/>
                <a:lstStyle/>
                <a:p>
                  <a:endParaRPr lang="en-GB"/>
                </a:p>
              </p:txBody>
            </p:sp>
            <p:sp>
              <p:nvSpPr>
                <p:cNvPr id="31875" name="Line 487"/>
                <p:cNvSpPr>
                  <a:spLocks noChangeShapeType="1"/>
                </p:cNvSpPr>
                <p:nvPr/>
              </p:nvSpPr>
              <p:spPr bwMode="auto">
                <a:xfrm rot="10800000" flipH="1" flipV="1">
                  <a:off x="1292" y="600"/>
                  <a:ext cx="0" cy="172"/>
                </a:xfrm>
                <a:prstGeom prst="line">
                  <a:avLst/>
                </a:prstGeom>
                <a:noFill/>
                <a:ln w="9525">
                  <a:solidFill>
                    <a:srgbClr val="000000"/>
                  </a:solidFill>
                  <a:round/>
                  <a:headEnd/>
                  <a:tailEnd/>
                </a:ln>
              </p:spPr>
              <p:txBody>
                <a:bodyPr/>
                <a:lstStyle/>
                <a:p>
                  <a:endParaRPr lang="en-GB"/>
                </a:p>
              </p:txBody>
            </p:sp>
            <p:sp>
              <p:nvSpPr>
                <p:cNvPr id="31876" name="Line 488"/>
                <p:cNvSpPr>
                  <a:spLocks noChangeShapeType="1"/>
                </p:cNvSpPr>
                <p:nvPr/>
              </p:nvSpPr>
              <p:spPr bwMode="auto">
                <a:xfrm>
                  <a:off x="1270" y="538"/>
                  <a:ext cx="22" cy="61"/>
                </a:xfrm>
                <a:prstGeom prst="line">
                  <a:avLst/>
                </a:prstGeom>
                <a:noFill/>
                <a:ln w="9525">
                  <a:solidFill>
                    <a:srgbClr val="000000"/>
                  </a:solidFill>
                  <a:round/>
                  <a:headEnd/>
                  <a:tailEnd/>
                </a:ln>
              </p:spPr>
              <p:txBody>
                <a:bodyPr/>
                <a:lstStyle/>
                <a:p>
                  <a:endParaRPr lang="en-GB"/>
                </a:p>
              </p:txBody>
            </p:sp>
            <p:sp>
              <p:nvSpPr>
                <p:cNvPr id="31877" name="Line 489"/>
                <p:cNvSpPr>
                  <a:spLocks noChangeShapeType="1"/>
                </p:cNvSpPr>
                <p:nvPr/>
              </p:nvSpPr>
              <p:spPr bwMode="auto">
                <a:xfrm rot="10800000" flipH="1">
                  <a:off x="1247" y="538"/>
                  <a:ext cx="23" cy="62"/>
                </a:xfrm>
                <a:prstGeom prst="line">
                  <a:avLst/>
                </a:prstGeom>
                <a:noFill/>
                <a:ln w="9525">
                  <a:solidFill>
                    <a:srgbClr val="000000"/>
                  </a:solidFill>
                  <a:round/>
                  <a:headEnd/>
                  <a:tailEnd/>
                </a:ln>
              </p:spPr>
              <p:txBody>
                <a:bodyPr/>
                <a:lstStyle/>
                <a:p>
                  <a:endParaRPr lang="en-GB"/>
                </a:p>
              </p:txBody>
            </p:sp>
            <p:sp>
              <p:nvSpPr>
                <p:cNvPr id="31878" name="Line 490"/>
                <p:cNvSpPr>
                  <a:spLocks noChangeShapeType="1"/>
                </p:cNvSpPr>
                <p:nvPr/>
              </p:nvSpPr>
              <p:spPr bwMode="auto">
                <a:xfrm>
                  <a:off x="1270" y="821"/>
                  <a:ext cx="0" cy="37"/>
                </a:xfrm>
                <a:prstGeom prst="line">
                  <a:avLst/>
                </a:prstGeom>
                <a:noFill/>
                <a:ln w="38100">
                  <a:solidFill>
                    <a:srgbClr val="000000"/>
                  </a:solidFill>
                  <a:round/>
                  <a:headEnd/>
                  <a:tailEnd/>
                </a:ln>
              </p:spPr>
              <p:txBody>
                <a:bodyPr/>
                <a:lstStyle/>
                <a:p>
                  <a:endParaRPr lang="en-GB"/>
                </a:p>
              </p:txBody>
            </p:sp>
            <p:sp>
              <p:nvSpPr>
                <p:cNvPr id="31879" name="Line 491"/>
                <p:cNvSpPr>
                  <a:spLocks noChangeShapeType="1"/>
                </p:cNvSpPr>
                <p:nvPr/>
              </p:nvSpPr>
              <p:spPr bwMode="auto">
                <a:xfrm>
                  <a:off x="1270" y="513"/>
                  <a:ext cx="0" cy="37"/>
                </a:xfrm>
                <a:prstGeom prst="line">
                  <a:avLst/>
                </a:prstGeom>
                <a:noFill/>
                <a:ln w="28575">
                  <a:solidFill>
                    <a:srgbClr val="000000"/>
                  </a:solidFill>
                  <a:round/>
                  <a:headEnd/>
                  <a:tailEnd/>
                </a:ln>
              </p:spPr>
              <p:txBody>
                <a:bodyPr/>
                <a:lstStyle/>
                <a:p>
                  <a:endParaRPr lang="en-GB"/>
                </a:p>
              </p:txBody>
            </p:sp>
            <p:sp>
              <p:nvSpPr>
                <p:cNvPr id="31880" name="Line 492"/>
                <p:cNvSpPr>
                  <a:spLocks noChangeShapeType="1"/>
                </p:cNvSpPr>
                <p:nvPr/>
              </p:nvSpPr>
              <p:spPr bwMode="auto">
                <a:xfrm>
                  <a:off x="1247" y="628"/>
                  <a:ext cx="45" cy="0"/>
                </a:xfrm>
                <a:prstGeom prst="line">
                  <a:avLst/>
                </a:prstGeom>
                <a:noFill/>
                <a:ln w="9525">
                  <a:solidFill>
                    <a:srgbClr val="000000"/>
                  </a:solidFill>
                  <a:round/>
                  <a:headEnd/>
                  <a:tailEnd/>
                </a:ln>
              </p:spPr>
              <p:txBody>
                <a:bodyPr/>
                <a:lstStyle/>
                <a:p>
                  <a:endParaRPr lang="en-GB"/>
                </a:p>
              </p:txBody>
            </p:sp>
            <p:sp>
              <p:nvSpPr>
                <p:cNvPr id="31881" name="Line 493"/>
                <p:cNvSpPr>
                  <a:spLocks noChangeShapeType="1"/>
                </p:cNvSpPr>
                <p:nvPr/>
              </p:nvSpPr>
              <p:spPr bwMode="auto">
                <a:xfrm>
                  <a:off x="1247" y="666"/>
                  <a:ext cx="45" cy="0"/>
                </a:xfrm>
                <a:prstGeom prst="line">
                  <a:avLst/>
                </a:prstGeom>
                <a:noFill/>
                <a:ln w="9525">
                  <a:solidFill>
                    <a:srgbClr val="000000"/>
                  </a:solidFill>
                  <a:round/>
                  <a:headEnd/>
                  <a:tailEnd/>
                </a:ln>
              </p:spPr>
              <p:txBody>
                <a:bodyPr/>
                <a:lstStyle/>
                <a:p>
                  <a:endParaRPr lang="en-GB"/>
                </a:p>
              </p:txBody>
            </p:sp>
            <p:sp>
              <p:nvSpPr>
                <p:cNvPr id="31882" name="Line 494"/>
                <p:cNvSpPr>
                  <a:spLocks noChangeShapeType="1"/>
                </p:cNvSpPr>
                <p:nvPr/>
              </p:nvSpPr>
              <p:spPr bwMode="auto">
                <a:xfrm flipH="1" flipV="1">
                  <a:off x="1269" y="431"/>
                  <a:ext cx="1" cy="107"/>
                </a:xfrm>
                <a:prstGeom prst="line">
                  <a:avLst/>
                </a:prstGeom>
                <a:noFill/>
                <a:ln w="9525">
                  <a:solidFill>
                    <a:srgbClr val="000000"/>
                  </a:solidFill>
                  <a:round/>
                  <a:headEnd/>
                  <a:tailEnd/>
                </a:ln>
              </p:spPr>
              <p:txBody>
                <a:bodyPr/>
                <a:lstStyle/>
                <a:p>
                  <a:endParaRPr lang="en-GB"/>
                </a:p>
              </p:txBody>
            </p:sp>
            <p:sp>
              <p:nvSpPr>
                <p:cNvPr id="31883" name="Line 495"/>
                <p:cNvSpPr>
                  <a:spLocks noChangeShapeType="1"/>
                </p:cNvSpPr>
                <p:nvPr/>
              </p:nvSpPr>
              <p:spPr bwMode="auto">
                <a:xfrm flipH="1" flipV="1">
                  <a:off x="1268" y="821"/>
                  <a:ext cx="1" cy="107"/>
                </a:xfrm>
                <a:prstGeom prst="line">
                  <a:avLst/>
                </a:prstGeom>
                <a:noFill/>
                <a:ln w="9525">
                  <a:solidFill>
                    <a:srgbClr val="000000"/>
                  </a:solidFill>
                  <a:round/>
                  <a:headEnd/>
                  <a:tailEnd/>
                </a:ln>
              </p:spPr>
              <p:txBody>
                <a:bodyPr/>
                <a:lstStyle/>
                <a:p>
                  <a:endParaRPr lang="en-GB"/>
                </a:p>
              </p:txBody>
            </p:sp>
          </p:grpSp>
          <p:sp>
            <p:nvSpPr>
              <p:cNvPr id="31764" name="Oval 496"/>
              <p:cNvSpPr>
                <a:spLocks noChangeArrowheads="1"/>
              </p:cNvSpPr>
              <p:nvPr/>
            </p:nvSpPr>
            <p:spPr bwMode="auto">
              <a:xfrm>
                <a:off x="4542" y="742"/>
                <a:ext cx="172" cy="181"/>
              </a:xfrm>
              <a:prstGeom prst="ellipse">
                <a:avLst/>
              </a:prstGeom>
              <a:solidFill>
                <a:srgbClr val="FFFF00"/>
              </a:solidFill>
              <a:ln w="9525">
                <a:solidFill>
                  <a:srgbClr val="000000"/>
                </a:solidFill>
                <a:round/>
                <a:headEnd/>
                <a:tailEnd/>
              </a:ln>
            </p:spPr>
            <p:txBody>
              <a:bodyPr wrap="none" anchor="ctr"/>
              <a:lstStyle/>
              <a:p>
                <a:endParaRPr lang="en-US"/>
              </a:p>
            </p:txBody>
          </p:sp>
          <p:grpSp>
            <p:nvGrpSpPr>
              <p:cNvPr id="31765" name="Group 497"/>
              <p:cNvGrpSpPr>
                <a:grpSpLocks/>
              </p:cNvGrpSpPr>
              <p:nvPr/>
            </p:nvGrpSpPr>
            <p:grpSpPr bwMode="auto">
              <a:xfrm>
                <a:off x="4645" y="1043"/>
                <a:ext cx="57" cy="50"/>
                <a:chOff x="2143" y="2273"/>
                <a:chExt cx="85" cy="58"/>
              </a:xfrm>
            </p:grpSpPr>
            <p:sp>
              <p:nvSpPr>
                <p:cNvPr id="31868" name="Line 498"/>
                <p:cNvSpPr>
                  <a:spLocks noChangeShapeType="1"/>
                </p:cNvSpPr>
                <p:nvPr/>
              </p:nvSpPr>
              <p:spPr bwMode="auto">
                <a:xfrm>
                  <a:off x="2143" y="2331"/>
                  <a:ext cx="85" cy="0"/>
                </a:xfrm>
                <a:prstGeom prst="line">
                  <a:avLst/>
                </a:prstGeom>
                <a:noFill/>
                <a:ln w="9525">
                  <a:solidFill>
                    <a:srgbClr val="000000"/>
                  </a:solidFill>
                  <a:round/>
                  <a:headEnd/>
                  <a:tailEnd/>
                </a:ln>
              </p:spPr>
              <p:txBody>
                <a:bodyPr/>
                <a:lstStyle/>
                <a:p>
                  <a:endParaRPr lang="en-GB"/>
                </a:p>
              </p:txBody>
            </p:sp>
            <p:sp>
              <p:nvSpPr>
                <p:cNvPr id="31869" name="Line 499"/>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70" name="Line 500"/>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66" name="Group 501"/>
              <p:cNvGrpSpPr>
                <a:grpSpLocks/>
              </p:cNvGrpSpPr>
              <p:nvPr/>
            </p:nvGrpSpPr>
            <p:grpSpPr bwMode="auto">
              <a:xfrm rot="21595517" flipH="1">
                <a:off x="4559" y="1041"/>
                <a:ext cx="47" cy="52"/>
                <a:chOff x="2143" y="2273"/>
                <a:chExt cx="85" cy="58"/>
              </a:xfrm>
            </p:grpSpPr>
            <p:sp>
              <p:nvSpPr>
                <p:cNvPr id="31865" name="Line 502"/>
                <p:cNvSpPr>
                  <a:spLocks noChangeShapeType="1"/>
                </p:cNvSpPr>
                <p:nvPr/>
              </p:nvSpPr>
              <p:spPr bwMode="auto">
                <a:xfrm flipH="1">
                  <a:off x="2143" y="2331"/>
                  <a:ext cx="85" cy="0"/>
                </a:xfrm>
                <a:prstGeom prst="line">
                  <a:avLst/>
                </a:prstGeom>
                <a:noFill/>
                <a:ln w="9525">
                  <a:solidFill>
                    <a:srgbClr val="000000"/>
                  </a:solidFill>
                  <a:round/>
                  <a:headEnd/>
                  <a:tailEnd/>
                </a:ln>
              </p:spPr>
              <p:txBody>
                <a:bodyPr/>
                <a:lstStyle/>
                <a:p>
                  <a:endParaRPr lang="en-GB"/>
                </a:p>
              </p:txBody>
            </p:sp>
            <p:sp>
              <p:nvSpPr>
                <p:cNvPr id="31866" name="Line 503"/>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67" name="Line 504"/>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67" name="Group 505"/>
              <p:cNvGrpSpPr>
                <a:grpSpLocks/>
              </p:cNvGrpSpPr>
              <p:nvPr/>
            </p:nvGrpSpPr>
            <p:grpSpPr bwMode="auto">
              <a:xfrm>
                <a:off x="4650" y="1165"/>
                <a:ext cx="52" cy="50"/>
                <a:chOff x="2143" y="2273"/>
                <a:chExt cx="85" cy="58"/>
              </a:xfrm>
            </p:grpSpPr>
            <p:sp>
              <p:nvSpPr>
                <p:cNvPr id="31862" name="Line 506"/>
                <p:cNvSpPr>
                  <a:spLocks noChangeShapeType="1"/>
                </p:cNvSpPr>
                <p:nvPr/>
              </p:nvSpPr>
              <p:spPr bwMode="auto">
                <a:xfrm>
                  <a:off x="2143" y="2331"/>
                  <a:ext cx="85" cy="0"/>
                </a:xfrm>
                <a:prstGeom prst="line">
                  <a:avLst/>
                </a:prstGeom>
                <a:noFill/>
                <a:ln w="9525">
                  <a:solidFill>
                    <a:srgbClr val="000000"/>
                  </a:solidFill>
                  <a:round/>
                  <a:headEnd/>
                  <a:tailEnd/>
                </a:ln>
              </p:spPr>
              <p:txBody>
                <a:bodyPr/>
                <a:lstStyle/>
                <a:p>
                  <a:endParaRPr lang="en-GB"/>
                </a:p>
              </p:txBody>
            </p:sp>
            <p:sp>
              <p:nvSpPr>
                <p:cNvPr id="31863" name="Line 507"/>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64" name="Line 508"/>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68" name="Group 509"/>
              <p:cNvGrpSpPr>
                <a:grpSpLocks/>
              </p:cNvGrpSpPr>
              <p:nvPr/>
            </p:nvGrpSpPr>
            <p:grpSpPr bwMode="auto">
              <a:xfrm rot="21595517" flipH="1">
                <a:off x="4558" y="1165"/>
                <a:ext cx="48" cy="51"/>
                <a:chOff x="2143" y="2273"/>
                <a:chExt cx="85" cy="58"/>
              </a:xfrm>
            </p:grpSpPr>
            <p:sp>
              <p:nvSpPr>
                <p:cNvPr id="31859" name="Line 510"/>
                <p:cNvSpPr>
                  <a:spLocks noChangeShapeType="1"/>
                </p:cNvSpPr>
                <p:nvPr/>
              </p:nvSpPr>
              <p:spPr bwMode="auto">
                <a:xfrm flipH="1">
                  <a:off x="2143" y="2331"/>
                  <a:ext cx="85" cy="0"/>
                </a:xfrm>
                <a:prstGeom prst="line">
                  <a:avLst/>
                </a:prstGeom>
                <a:noFill/>
                <a:ln w="9525">
                  <a:solidFill>
                    <a:srgbClr val="000000"/>
                  </a:solidFill>
                  <a:round/>
                  <a:headEnd/>
                  <a:tailEnd/>
                </a:ln>
              </p:spPr>
              <p:txBody>
                <a:bodyPr/>
                <a:lstStyle/>
                <a:p>
                  <a:endParaRPr lang="en-GB"/>
                </a:p>
              </p:txBody>
            </p:sp>
            <p:sp>
              <p:nvSpPr>
                <p:cNvPr id="31860" name="Line 511"/>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61" name="Line 512"/>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69" name="Group 513"/>
              <p:cNvGrpSpPr>
                <a:grpSpLocks/>
              </p:cNvGrpSpPr>
              <p:nvPr/>
            </p:nvGrpSpPr>
            <p:grpSpPr bwMode="auto">
              <a:xfrm rot="21595517" flipH="1">
                <a:off x="4555" y="2972"/>
                <a:ext cx="47" cy="51"/>
                <a:chOff x="2143" y="2273"/>
                <a:chExt cx="85" cy="58"/>
              </a:xfrm>
            </p:grpSpPr>
            <p:sp>
              <p:nvSpPr>
                <p:cNvPr id="31856" name="Line 514"/>
                <p:cNvSpPr>
                  <a:spLocks noChangeShapeType="1"/>
                </p:cNvSpPr>
                <p:nvPr/>
              </p:nvSpPr>
              <p:spPr bwMode="auto">
                <a:xfrm flipH="1">
                  <a:off x="2143" y="2331"/>
                  <a:ext cx="85" cy="0"/>
                </a:xfrm>
                <a:prstGeom prst="line">
                  <a:avLst/>
                </a:prstGeom>
                <a:noFill/>
                <a:ln w="9525">
                  <a:solidFill>
                    <a:srgbClr val="000000"/>
                  </a:solidFill>
                  <a:round/>
                  <a:headEnd/>
                  <a:tailEnd/>
                </a:ln>
              </p:spPr>
              <p:txBody>
                <a:bodyPr/>
                <a:lstStyle/>
                <a:p>
                  <a:endParaRPr lang="en-GB"/>
                </a:p>
              </p:txBody>
            </p:sp>
            <p:sp>
              <p:nvSpPr>
                <p:cNvPr id="31857" name="Line 515"/>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58" name="Line 516"/>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70" name="Group 517"/>
              <p:cNvGrpSpPr>
                <a:grpSpLocks/>
              </p:cNvGrpSpPr>
              <p:nvPr/>
            </p:nvGrpSpPr>
            <p:grpSpPr bwMode="auto">
              <a:xfrm rot="21595517" flipH="1">
                <a:off x="4556" y="2849"/>
                <a:ext cx="46" cy="52"/>
                <a:chOff x="2143" y="2273"/>
                <a:chExt cx="85" cy="58"/>
              </a:xfrm>
            </p:grpSpPr>
            <p:sp>
              <p:nvSpPr>
                <p:cNvPr id="31853" name="Line 518"/>
                <p:cNvSpPr>
                  <a:spLocks noChangeShapeType="1"/>
                </p:cNvSpPr>
                <p:nvPr/>
              </p:nvSpPr>
              <p:spPr bwMode="auto">
                <a:xfrm flipH="1">
                  <a:off x="2143" y="2331"/>
                  <a:ext cx="85" cy="0"/>
                </a:xfrm>
                <a:prstGeom prst="line">
                  <a:avLst/>
                </a:prstGeom>
                <a:noFill/>
                <a:ln w="9525">
                  <a:solidFill>
                    <a:srgbClr val="000000"/>
                  </a:solidFill>
                  <a:round/>
                  <a:headEnd/>
                  <a:tailEnd/>
                </a:ln>
              </p:spPr>
              <p:txBody>
                <a:bodyPr/>
                <a:lstStyle/>
                <a:p>
                  <a:endParaRPr lang="en-GB"/>
                </a:p>
              </p:txBody>
            </p:sp>
            <p:sp>
              <p:nvSpPr>
                <p:cNvPr id="31854" name="Line 519"/>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55" name="Line 520"/>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71" name="Group 521"/>
              <p:cNvGrpSpPr>
                <a:grpSpLocks/>
              </p:cNvGrpSpPr>
              <p:nvPr/>
            </p:nvGrpSpPr>
            <p:grpSpPr bwMode="auto">
              <a:xfrm rot="21595517" flipH="1">
                <a:off x="4557" y="2510"/>
                <a:ext cx="46" cy="52"/>
                <a:chOff x="2143" y="2273"/>
                <a:chExt cx="85" cy="58"/>
              </a:xfrm>
            </p:grpSpPr>
            <p:sp>
              <p:nvSpPr>
                <p:cNvPr id="31850" name="Line 522"/>
                <p:cNvSpPr>
                  <a:spLocks noChangeShapeType="1"/>
                </p:cNvSpPr>
                <p:nvPr/>
              </p:nvSpPr>
              <p:spPr bwMode="auto">
                <a:xfrm flipH="1">
                  <a:off x="2143" y="2331"/>
                  <a:ext cx="85" cy="0"/>
                </a:xfrm>
                <a:prstGeom prst="line">
                  <a:avLst/>
                </a:prstGeom>
                <a:noFill/>
                <a:ln w="9525">
                  <a:solidFill>
                    <a:srgbClr val="000000"/>
                  </a:solidFill>
                  <a:round/>
                  <a:headEnd/>
                  <a:tailEnd/>
                </a:ln>
              </p:spPr>
              <p:txBody>
                <a:bodyPr/>
                <a:lstStyle/>
                <a:p>
                  <a:endParaRPr lang="en-GB"/>
                </a:p>
              </p:txBody>
            </p:sp>
            <p:sp>
              <p:nvSpPr>
                <p:cNvPr id="31851" name="Line 523"/>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52" name="Line 524"/>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72" name="Group 525"/>
              <p:cNvGrpSpPr>
                <a:grpSpLocks/>
              </p:cNvGrpSpPr>
              <p:nvPr/>
            </p:nvGrpSpPr>
            <p:grpSpPr bwMode="auto">
              <a:xfrm rot="21595517" flipH="1">
                <a:off x="4558" y="2386"/>
                <a:ext cx="48" cy="52"/>
                <a:chOff x="2143" y="2273"/>
                <a:chExt cx="85" cy="58"/>
              </a:xfrm>
            </p:grpSpPr>
            <p:sp>
              <p:nvSpPr>
                <p:cNvPr id="31847" name="Line 526"/>
                <p:cNvSpPr>
                  <a:spLocks noChangeShapeType="1"/>
                </p:cNvSpPr>
                <p:nvPr/>
              </p:nvSpPr>
              <p:spPr bwMode="auto">
                <a:xfrm flipH="1">
                  <a:off x="2143" y="2331"/>
                  <a:ext cx="85" cy="0"/>
                </a:xfrm>
                <a:prstGeom prst="line">
                  <a:avLst/>
                </a:prstGeom>
                <a:noFill/>
                <a:ln w="9525">
                  <a:solidFill>
                    <a:srgbClr val="000000"/>
                  </a:solidFill>
                  <a:round/>
                  <a:headEnd/>
                  <a:tailEnd/>
                </a:ln>
              </p:spPr>
              <p:txBody>
                <a:bodyPr/>
                <a:lstStyle/>
                <a:p>
                  <a:endParaRPr lang="en-GB"/>
                </a:p>
              </p:txBody>
            </p:sp>
            <p:sp>
              <p:nvSpPr>
                <p:cNvPr id="31848" name="Line 527"/>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49" name="Line 528"/>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sp>
            <p:nvSpPr>
              <p:cNvPr id="31773" name="Oval 529"/>
              <p:cNvSpPr>
                <a:spLocks noChangeArrowheads="1"/>
              </p:cNvSpPr>
              <p:nvPr/>
            </p:nvSpPr>
            <p:spPr bwMode="auto">
              <a:xfrm>
                <a:off x="4542" y="3326"/>
                <a:ext cx="56" cy="57"/>
              </a:xfrm>
              <a:prstGeom prst="ellipse">
                <a:avLst/>
              </a:prstGeom>
              <a:solidFill>
                <a:srgbClr val="00FF00"/>
              </a:solidFill>
              <a:ln w="9525">
                <a:solidFill>
                  <a:srgbClr val="000000"/>
                </a:solidFill>
                <a:round/>
                <a:headEnd/>
                <a:tailEnd/>
              </a:ln>
            </p:spPr>
            <p:txBody>
              <a:bodyPr wrap="none" anchor="ctr"/>
              <a:lstStyle/>
              <a:p>
                <a:endParaRPr lang="en-US"/>
              </a:p>
            </p:txBody>
          </p:sp>
          <p:sp>
            <p:nvSpPr>
              <p:cNvPr id="31774" name="Line 530"/>
              <p:cNvSpPr>
                <a:spLocks noChangeShapeType="1"/>
              </p:cNvSpPr>
              <p:nvPr/>
            </p:nvSpPr>
            <p:spPr bwMode="auto">
              <a:xfrm>
                <a:off x="4626" y="2048"/>
                <a:ext cx="0" cy="61"/>
              </a:xfrm>
              <a:prstGeom prst="line">
                <a:avLst/>
              </a:prstGeom>
              <a:noFill/>
              <a:ln w="38100">
                <a:solidFill>
                  <a:srgbClr val="000000"/>
                </a:solidFill>
                <a:round/>
                <a:headEnd/>
                <a:tailEnd/>
              </a:ln>
            </p:spPr>
            <p:txBody>
              <a:bodyPr/>
              <a:lstStyle/>
              <a:p>
                <a:endParaRPr lang="en-GB"/>
              </a:p>
            </p:txBody>
          </p:sp>
          <p:sp>
            <p:nvSpPr>
              <p:cNvPr id="31775" name="Line 531"/>
              <p:cNvSpPr>
                <a:spLocks noChangeShapeType="1"/>
              </p:cNvSpPr>
              <p:nvPr/>
            </p:nvSpPr>
            <p:spPr bwMode="auto">
              <a:xfrm>
                <a:off x="4620" y="3418"/>
                <a:ext cx="0" cy="61"/>
              </a:xfrm>
              <a:prstGeom prst="line">
                <a:avLst/>
              </a:prstGeom>
              <a:noFill/>
              <a:ln w="38100">
                <a:solidFill>
                  <a:srgbClr val="000000"/>
                </a:solidFill>
                <a:round/>
                <a:headEnd/>
                <a:tailEnd/>
              </a:ln>
            </p:spPr>
            <p:txBody>
              <a:bodyPr/>
              <a:lstStyle/>
              <a:p>
                <a:endParaRPr lang="en-GB"/>
              </a:p>
            </p:txBody>
          </p:sp>
          <p:sp>
            <p:nvSpPr>
              <p:cNvPr id="31776" name="Line 532"/>
              <p:cNvSpPr>
                <a:spLocks noChangeShapeType="1"/>
              </p:cNvSpPr>
              <p:nvPr/>
            </p:nvSpPr>
            <p:spPr bwMode="auto">
              <a:xfrm>
                <a:off x="4625" y="2500"/>
                <a:ext cx="0" cy="62"/>
              </a:xfrm>
              <a:prstGeom prst="line">
                <a:avLst/>
              </a:prstGeom>
              <a:noFill/>
              <a:ln w="38100">
                <a:solidFill>
                  <a:srgbClr val="000000"/>
                </a:solidFill>
                <a:round/>
                <a:headEnd/>
                <a:tailEnd/>
              </a:ln>
            </p:spPr>
            <p:txBody>
              <a:bodyPr/>
              <a:lstStyle/>
              <a:p>
                <a:endParaRPr lang="en-GB"/>
              </a:p>
            </p:txBody>
          </p:sp>
          <p:sp>
            <p:nvSpPr>
              <p:cNvPr id="31777" name="Line 533"/>
              <p:cNvSpPr>
                <a:spLocks noChangeShapeType="1"/>
              </p:cNvSpPr>
              <p:nvPr/>
            </p:nvSpPr>
            <p:spPr bwMode="auto">
              <a:xfrm>
                <a:off x="4622" y="2963"/>
                <a:ext cx="0" cy="61"/>
              </a:xfrm>
              <a:prstGeom prst="line">
                <a:avLst/>
              </a:prstGeom>
              <a:noFill/>
              <a:ln w="38100">
                <a:solidFill>
                  <a:srgbClr val="000000"/>
                </a:solidFill>
                <a:round/>
                <a:headEnd/>
                <a:tailEnd/>
              </a:ln>
            </p:spPr>
            <p:txBody>
              <a:bodyPr/>
              <a:lstStyle/>
              <a:p>
                <a:endParaRPr lang="en-GB"/>
              </a:p>
            </p:txBody>
          </p:sp>
          <p:sp>
            <p:nvSpPr>
              <p:cNvPr id="31778" name="Line 534"/>
              <p:cNvSpPr>
                <a:spLocks noChangeShapeType="1"/>
              </p:cNvSpPr>
              <p:nvPr/>
            </p:nvSpPr>
            <p:spPr bwMode="auto">
              <a:xfrm>
                <a:off x="4627" y="1603"/>
                <a:ext cx="0" cy="61"/>
              </a:xfrm>
              <a:prstGeom prst="line">
                <a:avLst/>
              </a:prstGeom>
              <a:noFill/>
              <a:ln w="38100">
                <a:solidFill>
                  <a:srgbClr val="000000"/>
                </a:solidFill>
                <a:round/>
                <a:headEnd/>
                <a:tailEnd/>
              </a:ln>
            </p:spPr>
            <p:txBody>
              <a:bodyPr/>
              <a:lstStyle/>
              <a:p>
                <a:endParaRPr lang="en-GB"/>
              </a:p>
            </p:txBody>
          </p:sp>
          <p:sp>
            <p:nvSpPr>
              <p:cNvPr id="31779" name="Line 535"/>
              <p:cNvSpPr>
                <a:spLocks noChangeShapeType="1"/>
              </p:cNvSpPr>
              <p:nvPr/>
            </p:nvSpPr>
            <p:spPr bwMode="auto">
              <a:xfrm>
                <a:off x="4629" y="1156"/>
                <a:ext cx="0" cy="61"/>
              </a:xfrm>
              <a:prstGeom prst="line">
                <a:avLst/>
              </a:prstGeom>
              <a:noFill/>
              <a:ln w="38100">
                <a:solidFill>
                  <a:srgbClr val="000000"/>
                </a:solidFill>
                <a:round/>
                <a:headEnd/>
                <a:tailEnd/>
              </a:ln>
            </p:spPr>
            <p:txBody>
              <a:bodyPr/>
              <a:lstStyle/>
              <a:p>
                <a:endParaRPr lang="en-GB"/>
              </a:p>
            </p:txBody>
          </p:sp>
          <p:grpSp>
            <p:nvGrpSpPr>
              <p:cNvPr id="31780" name="Group 536"/>
              <p:cNvGrpSpPr>
                <a:grpSpLocks/>
              </p:cNvGrpSpPr>
              <p:nvPr/>
            </p:nvGrpSpPr>
            <p:grpSpPr bwMode="auto">
              <a:xfrm rot="10800000">
                <a:off x="4645" y="3321"/>
                <a:ext cx="57" cy="53"/>
                <a:chOff x="1849" y="3663"/>
                <a:chExt cx="152" cy="124"/>
              </a:xfrm>
            </p:grpSpPr>
            <p:sp>
              <p:nvSpPr>
                <p:cNvPr id="31845" name="AutoShape 537"/>
                <p:cNvSpPr>
                  <a:spLocks noChangeArrowheads="1"/>
                </p:cNvSpPr>
                <p:nvPr/>
              </p:nvSpPr>
              <p:spPr bwMode="auto">
                <a:xfrm rot="5400000">
                  <a:off x="1863" y="3649"/>
                  <a:ext cx="124" cy="152"/>
                </a:xfrm>
                <a:prstGeom prst="homePlate">
                  <a:avLst>
                    <a:gd name="adj" fmla="val 25000"/>
                  </a:avLst>
                </a:prstGeom>
                <a:solidFill>
                  <a:srgbClr val="FFCC00"/>
                </a:solidFill>
                <a:ln w="9525">
                  <a:solidFill>
                    <a:srgbClr val="000000"/>
                  </a:solidFill>
                  <a:miter lim="800000"/>
                  <a:headEnd/>
                  <a:tailEnd/>
                </a:ln>
              </p:spPr>
              <p:txBody>
                <a:bodyPr vert="eaVert" wrap="none" anchor="ctr"/>
                <a:lstStyle/>
                <a:p>
                  <a:endParaRPr lang="en-US"/>
                </a:p>
              </p:txBody>
            </p:sp>
            <p:sp>
              <p:nvSpPr>
                <p:cNvPr id="31846" name="Line 538"/>
                <p:cNvSpPr>
                  <a:spLocks noChangeShapeType="1"/>
                </p:cNvSpPr>
                <p:nvPr/>
              </p:nvSpPr>
              <p:spPr bwMode="auto">
                <a:xfrm>
                  <a:off x="1849" y="3748"/>
                  <a:ext cx="152" cy="0"/>
                </a:xfrm>
                <a:prstGeom prst="line">
                  <a:avLst/>
                </a:prstGeom>
                <a:noFill/>
                <a:ln w="9525">
                  <a:solidFill>
                    <a:srgbClr val="000000"/>
                  </a:solidFill>
                  <a:round/>
                  <a:headEnd/>
                  <a:tailEnd/>
                </a:ln>
              </p:spPr>
              <p:txBody>
                <a:bodyPr/>
                <a:lstStyle/>
                <a:p>
                  <a:endParaRPr lang="en-GB"/>
                </a:p>
              </p:txBody>
            </p:sp>
          </p:grpSp>
          <p:sp>
            <p:nvSpPr>
              <p:cNvPr id="31781" name="Oval 539"/>
              <p:cNvSpPr>
                <a:spLocks noChangeArrowheads="1"/>
              </p:cNvSpPr>
              <p:nvPr/>
            </p:nvSpPr>
            <p:spPr bwMode="auto">
              <a:xfrm>
                <a:off x="4539" y="3451"/>
                <a:ext cx="56" cy="56"/>
              </a:xfrm>
              <a:prstGeom prst="ellipse">
                <a:avLst/>
              </a:prstGeom>
              <a:solidFill>
                <a:srgbClr val="00CC99"/>
              </a:solidFill>
              <a:ln w="9525">
                <a:solidFill>
                  <a:srgbClr val="000000"/>
                </a:solidFill>
                <a:round/>
                <a:headEnd/>
                <a:tailEnd/>
              </a:ln>
            </p:spPr>
            <p:txBody>
              <a:bodyPr wrap="none" anchor="ctr"/>
              <a:lstStyle/>
              <a:p>
                <a:endParaRPr lang="en-US"/>
              </a:p>
            </p:txBody>
          </p:sp>
          <p:grpSp>
            <p:nvGrpSpPr>
              <p:cNvPr id="31782" name="Group 540"/>
              <p:cNvGrpSpPr>
                <a:grpSpLocks/>
              </p:cNvGrpSpPr>
              <p:nvPr/>
            </p:nvGrpSpPr>
            <p:grpSpPr bwMode="auto">
              <a:xfrm>
                <a:off x="4651" y="1628"/>
                <a:ext cx="57" cy="53"/>
                <a:chOff x="1849" y="3663"/>
                <a:chExt cx="152" cy="124"/>
              </a:xfrm>
            </p:grpSpPr>
            <p:sp>
              <p:nvSpPr>
                <p:cNvPr id="31843" name="AutoShape 541"/>
                <p:cNvSpPr>
                  <a:spLocks noChangeArrowheads="1"/>
                </p:cNvSpPr>
                <p:nvPr/>
              </p:nvSpPr>
              <p:spPr bwMode="auto">
                <a:xfrm rot="5400000">
                  <a:off x="1863" y="3649"/>
                  <a:ext cx="124" cy="152"/>
                </a:xfrm>
                <a:prstGeom prst="homePlate">
                  <a:avLst>
                    <a:gd name="adj" fmla="val 25000"/>
                  </a:avLst>
                </a:prstGeom>
                <a:solidFill>
                  <a:srgbClr val="FFCC00"/>
                </a:solidFill>
                <a:ln w="9525">
                  <a:solidFill>
                    <a:srgbClr val="000000"/>
                  </a:solidFill>
                  <a:miter lim="800000"/>
                  <a:headEnd/>
                  <a:tailEnd/>
                </a:ln>
              </p:spPr>
              <p:txBody>
                <a:bodyPr rot="10800000" vert="eaVert" wrap="none" anchor="ctr"/>
                <a:lstStyle/>
                <a:p>
                  <a:endParaRPr lang="en-US"/>
                </a:p>
              </p:txBody>
            </p:sp>
            <p:sp>
              <p:nvSpPr>
                <p:cNvPr id="31844" name="Line 542"/>
                <p:cNvSpPr>
                  <a:spLocks noChangeShapeType="1"/>
                </p:cNvSpPr>
                <p:nvPr/>
              </p:nvSpPr>
              <p:spPr bwMode="auto">
                <a:xfrm>
                  <a:off x="1849" y="3748"/>
                  <a:ext cx="152" cy="0"/>
                </a:xfrm>
                <a:prstGeom prst="line">
                  <a:avLst/>
                </a:prstGeom>
                <a:noFill/>
                <a:ln w="9525">
                  <a:solidFill>
                    <a:srgbClr val="000000"/>
                  </a:solidFill>
                  <a:round/>
                  <a:headEnd/>
                  <a:tailEnd/>
                </a:ln>
              </p:spPr>
              <p:txBody>
                <a:bodyPr/>
                <a:lstStyle/>
                <a:p>
                  <a:endParaRPr lang="en-GB"/>
                </a:p>
              </p:txBody>
            </p:sp>
          </p:grpSp>
          <p:sp>
            <p:nvSpPr>
              <p:cNvPr id="31783" name="Oval 543"/>
              <p:cNvSpPr>
                <a:spLocks noChangeArrowheads="1"/>
              </p:cNvSpPr>
              <p:nvPr/>
            </p:nvSpPr>
            <p:spPr bwMode="auto">
              <a:xfrm>
                <a:off x="4539" y="1624"/>
                <a:ext cx="56" cy="57"/>
              </a:xfrm>
              <a:prstGeom prst="ellipse">
                <a:avLst/>
              </a:prstGeom>
              <a:solidFill>
                <a:srgbClr val="00FF00"/>
              </a:solidFill>
              <a:ln w="9525">
                <a:solidFill>
                  <a:srgbClr val="000000"/>
                </a:solidFill>
                <a:round/>
                <a:headEnd/>
                <a:tailEnd/>
              </a:ln>
            </p:spPr>
            <p:txBody>
              <a:bodyPr wrap="none" anchor="ctr"/>
              <a:lstStyle/>
              <a:p>
                <a:endParaRPr lang="en-US"/>
              </a:p>
            </p:txBody>
          </p:sp>
          <p:sp>
            <p:nvSpPr>
              <p:cNvPr id="31784" name="Oval 544"/>
              <p:cNvSpPr>
                <a:spLocks noChangeArrowheads="1"/>
              </p:cNvSpPr>
              <p:nvPr/>
            </p:nvSpPr>
            <p:spPr bwMode="auto">
              <a:xfrm>
                <a:off x="4596" y="1643"/>
                <a:ext cx="56" cy="57"/>
              </a:xfrm>
              <a:prstGeom prst="ellipse">
                <a:avLst/>
              </a:prstGeom>
              <a:solidFill>
                <a:srgbClr val="00CC99"/>
              </a:solidFill>
              <a:ln w="9525">
                <a:solidFill>
                  <a:srgbClr val="000000"/>
                </a:solidFill>
                <a:round/>
                <a:headEnd/>
                <a:tailEnd/>
              </a:ln>
            </p:spPr>
            <p:txBody>
              <a:bodyPr wrap="none" anchor="ctr"/>
              <a:lstStyle/>
              <a:p>
                <a:endParaRPr lang="en-US"/>
              </a:p>
            </p:txBody>
          </p:sp>
          <p:sp>
            <p:nvSpPr>
              <p:cNvPr id="31785" name="Line 545"/>
              <p:cNvSpPr>
                <a:spLocks noChangeShapeType="1"/>
              </p:cNvSpPr>
              <p:nvPr/>
            </p:nvSpPr>
            <p:spPr bwMode="auto">
              <a:xfrm>
                <a:off x="4601" y="1999"/>
                <a:ext cx="49" cy="0"/>
              </a:xfrm>
              <a:prstGeom prst="line">
                <a:avLst/>
              </a:prstGeom>
              <a:noFill/>
              <a:ln w="38100">
                <a:solidFill>
                  <a:srgbClr val="00FFFF"/>
                </a:solidFill>
                <a:round/>
                <a:headEnd/>
                <a:tailEnd/>
              </a:ln>
            </p:spPr>
            <p:txBody>
              <a:bodyPr/>
              <a:lstStyle/>
              <a:p>
                <a:endParaRPr lang="en-GB"/>
              </a:p>
            </p:txBody>
          </p:sp>
          <p:sp>
            <p:nvSpPr>
              <p:cNvPr id="31786" name="Line 546"/>
              <p:cNvSpPr>
                <a:spLocks noChangeShapeType="1"/>
              </p:cNvSpPr>
              <p:nvPr/>
            </p:nvSpPr>
            <p:spPr bwMode="auto">
              <a:xfrm>
                <a:off x="4657" y="1114"/>
                <a:ext cx="0" cy="78"/>
              </a:xfrm>
              <a:prstGeom prst="line">
                <a:avLst/>
              </a:prstGeom>
              <a:noFill/>
              <a:ln w="28575">
                <a:solidFill>
                  <a:srgbClr val="FF33CC"/>
                </a:solidFill>
                <a:round/>
                <a:headEnd/>
                <a:tailEnd/>
              </a:ln>
            </p:spPr>
            <p:txBody>
              <a:bodyPr/>
              <a:lstStyle/>
              <a:p>
                <a:endParaRPr lang="en-GB"/>
              </a:p>
            </p:txBody>
          </p:sp>
          <p:grpSp>
            <p:nvGrpSpPr>
              <p:cNvPr id="31787" name="Group 547"/>
              <p:cNvGrpSpPr>
                <a:grpSpLocks/>
              </p:cNvGrpSpPr>
              <p:nvPr/>
            </p:nvGrpSpPr>
            <p:grpSpPr bwMode="auto">
              <a:xfrm>
                <a:off x="4638" y="2389"/>
                <a:ext cx="52" cy="50"/>
                <a:chOff x="2143" y="2273"/>
                <a:chExt cx="85" cy="58"/>
              </a:xfrm>
            </p:grpSpPr>
            <p:sp>
              <p:nvSpPr>
                <p:cNvPr id="31840" name="Line 548"/>
                <p:cNvSpPr>
                  <a:spLocks noChangeShapeType="1"/>
                </p:cNvSpPr>
                <p:nvPr/>
              </p:nvSpPr>
              <p:spPr bwMode="auto">
                <a:xfrm>
                  <a:off x="2143" y="2331"/>
                  <a:ext cx="85" cy="0"/>
                </a:xfrm>
                <a:prstGeom prst="line">
                  <a:avLst/>
                </a:prstGeom>
                <a:noFill/>
                <a:ln w="9525">
                  <a:solidFill>
                    <a:srgbClr val="000000"/>
                  </a:solidFill>
                  <a:round/>
                  <a:headEnd/>
                  <a:tailEnd/>
                </a:ln>
              </p:spPr>
              <p:txBody>
                <a:bodyPr/>
                <a:lstStyle/>
                <a:p>
                  <a:endParaRPr lang="en-GB"/>
                </a:p>
              </p:txBody>
            </p:sp>
            <p:sp>
              <p:nvSpPr>
                <p:cNvPr id="31841" name="Line 549"/>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42" name="Line 550"/>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88" name="Group 551"/>
              <p:cNvGrpSpPr>
                <a:grpSpLocks/>
              </p:cNvGrpSpPr>
              <p:nvPr/>
            </p:nvGrpSpPr>
            <p:grpSpPr bwMode="auto">
              <a:xfrm>
                <a:off x="4645" y="2510"/>
                <a:ext cx="45" cy="50"/>
                <a:chOff x="2143" y="2273"/>
                <a:chExt cx="85" cy="58"/>
              </a:xfrm>
            </p:grpSpPr>
            <p:sp>
              <p:nvSpPr>
                <p:cNvPr id="31837" name="Line 552"/>
                <p:cNvSpPr>
                  <a:spLocks noChangeShapeType="1"/>
                </p:cNvSpPr>
                <p:nvPr/>
              </p:nvSpPr>
              <p:spPr bwMode="auto">
                <a:xfrm>
                  <a:off x="2143" y="2331"/>
                  <a:ext cx="85" cy="0"/>
                </a:xfrm>
                <a:prstGeom prst="line">
                  <a:avLst/>
                </a:prstGeom>
                <a:noFill/>
                <a:ln w="9525">
                  <a:solidFill>
                    <a:srgbClr val="000000"/>
                  </a:solidFill>
                  <a:round/>
                  <a:headEnd/>
                  <a:tailEnd/>
                </a:ln>
              </p:spPr>
              <p:txBody>
                <a:bodyPr/>
                <a:lstStyle/>
                <a:p>
                  <a:endParaRPr lang="en-GB"/>
                </a:p>
              </p:txBody>
            </p:sp>
            <p:sp>
              <p:nvSpPr>
                <p:cNvPr id="31838" name="Line 553"/>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39" name="Line 554"/>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89" name="Group 555"/>
              <p:cNvGrpSpPr>
                <a:grpSpLocks/>
              </p:cNvGrpSpPr>
              <p:nvPr/>
            </p:nvGrpSpPr>
            <p:grpSpPr bwMode="auto">
              <a:xfrm>
                <a:off x="4641" y="2851"/>
                <a:ext cx="52" cy="50"/>
                <a:chOff x="2143" y="2273"/>
                <a:chExt cx="85" cy="58"/>
              </a:xfrm>
            </p:grpSpPr>
            <p:sp>
              <p:nvSpPr>
                <p:cNvPr id="31834" name="Line 556"/>
                <p:cNvSpPr>
                  <a:spLocks noChangeShapeType="1"/>
                </p:cNvSpPr>
                <p:nvPr/>
              </p:nvSpPr>
              <p:spPr bwMode="auto">
                <a:xfrm>
                  <a:off x="2143" y="2331"/>
                  <a:ext cx="85" cy="0"/>
                </a:xfrm>
                <a:prstGeom prst="line">
                  <a:avLst/>
                </a:prstGeom>
                <a:noFill/>
                <a:ln w="9525">
                  <a:solidFill>
                    <a:srgbClr val="000000"/>
                  </a:solidFill>
                  <a:round/>
                  <a:headEnd/>
                  <a:tailEnd/>
                </a:ln>
              </p:spPr>
              <p:txBody>
                <a:bodyPr/>
                <a:lstStyle/>
                <a:p>
                  <a:endParaRPr lang="en-GB"/>
                </a:p>
              </p:txBody>
            </p:sp>
            <p:sp>
              <p:nvSpPr>
                <p:cNvPr id="31835" name="Line 557"/>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36" name="Line 558"/>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grpSp>
            <p:nvGrpSpPr>
              <p:cNvPr id="31790" name="Group 559"/>
              <p:cNvGrpSpPr>
                <a:grpSpLocks/>
              </p:cNvGrpSpPr>
              <p:nvPr/>
            </p:nvGrpSpPr>
            <p:grpSpPr bwMode="auto">
              <a:xfrm>
                <a:off x="4638" y="2973"/>
                <a:ext cx="52" cy="50"/>
                <a:chOff x="2143" y="2273"/>
                <a:chExt cx="85" cy="58"/>
              </a:xfrm>
            </p:grpSpPr>
            <p:sp>
              <p:nvSpPr>
                <p:cNvPr id="31831" name="Line 560"/>
                <p:cNvSpPr>
                  <a:spLocks noChangeShapeType="1"/>
                </p:cNvSpPr>
                <p:nvPr/>
              </p:nvSpPr>
              <p:spPr bwMode="auto">
                <a:xfrm>
                  <a:off x="2143" y="2331"/>
                  <a:ext cx="85" cy="0"/>
                </a:xfrm>
                <a:prstGeom prst="line">
                  <a:avLst/>
                </a:prstGeom>
                <a:noFill/>
                <a:ln w="9525">
                  <a:solidFill>
                    <a:srgbClr val="000000"/>
                  </a:solidFill>
                  <a:round/>
                  <a:headEnd/>
                  <a:tailEnd/>
                </a:ln>
              </p:spPr>
              <p:txBody>
                <a:bodyPr/>
                <a:lstStyle/>
                <a:p>
                  <a:endParaRPr lang="en-GB"/>
                </a:p>
              </p:txBody>
            </p:sp>
            <p:sp>
              <p:nvSpPr>
                <p:cNvPr id="31832" name="Line 561"/>
                <p:cNvSpPr>
                  <a:spLocks noChangeShapeType="1"/>
                </p:cNvSpPr>
                <p:nvPr/>
              </p:nvSpPr>
              <p:spPr bwMode="auto">
                <a:xfrm>
                  <a:off x="2228" y="2331"/>
                  <a:ext cx="0" cy="0"/>
                </a:xfrm>
                <a:prstGeom prst="line">
                  <a:avLst/>
                </a:prstGeom>
                <a:noFill/>
                <a:ln w="9525">
                  <a:solidFill>
                    <a:srgbClr val="000000"/>
                  </a:solidFill>
                  <a:round/>
                  <a:headEnd/>
                  <a:tailEnd/>
                </a:ln>
              </p:spPr>
              <p:txBody>
                <a:bodyPr/>
                <a:lstStyle/>
                <a:p>
                  <a:endParaRPr lang="en-GB"/>
                </a:p>
              </p:txBody>
            </p:sp>
            <p:sp>
              <p:nvSpPr>
                <p:cNvPr id="31833" name="Line 562"/>
                <p:cNvSpPr>
                  <a:spLocks noChangeShapeType="1"/>
                </p:cNvSpPr>
                <p:nvPr/>
              </p:nvSpPr>
              <p:spPr bwMode="auto">
                <a:xfrm>
                  <a:off x="2228" y="2273"/>
                  <a:ext cx="0" cy="58"/>
                </a:xfrm>
                <a:prstGeom prst="line">
                  <a:avLst/>
                </a:prstGeom>
                <a:noFill/>
                <a:ln w="28575">
                  <a:solidFill>
                    <a:srgbClr val="0000FF"/>
                  </a:solidFill>
                  <a:round/>
                  <a:headEnd/>
                  <a:tailEnd/>
                </a:ln>
              </p:spPr>
              <p:txBody>
                <a:bodyPr/>
                <a:lstStyle/>
                <a:p>
                  <a:endParaRPr lang="en-GB"/>
                </a:p>
              </p:txBody>
            </p:sp>
          </p:grpSp>
          <p:sp>
            <p:nvSpPr>
              <p:cNvPr id="31791" name="Line 563"/>
              <p:cNvSpPr>
                <a:spLocks noChangeShapeType="1"/>
              </p:cNvSpPr>
              <p:nvPr/>
            </p:nvSpPr>
            <p:spPr bwMode="auto">
              <a:xfrm>
                <a:off x="4594" y="2048"/>
                <a:ext cx="0" cy="79"/>
              </a:xfrm>
              <a:prstGeom prst="line">
                <a:avLst/>
              </a:prstGeom>
              <a:noFill/>
              <a:ln w="28575">
                <a:solidFill>
                  <a:srgbClr val="CC9900"/>
                </a:solidFill>
                <a:round/>
                <a:headEnd/>
                <a:tailEnd/>
              </a:ln>
            </p:spPr>
            <p:txBody>
              <a:bodyPr/>
              <a:lstStyle/>
              <a:p>
                <a:endParaRPr lang="en-GB"/>
              </a:p>
            </p:txBody>
          </p:sp>
          <p:sp>
            <p:nvSpPr>
              <p:cNvPr id="31792" name="Line 564"/>
              <p:cNvSpPr>
                <a:spLocks noChangeShapeType="1"/>
              </p:cNvSpPr>
              <p:nvPr/>
            </p:nvSpPr>
            <p:spPr bwMode="auto">
              <a:xfrm>
                <a:off x="4657" y="2048"/>
                <a:ext cx="0" cy="79"/>
              </a:xfrm>
              <a:prstGeom prst="line">
                <a:avLst/>
              </a:prstGeom>
              <a:noFill/>
              <a:ln w="28575">
                <a:solidFill>
                  <a:srgbClr val="FF33CC"/>
                </a:solidFill>
                <a:round/>
                <a:headEnd/>
                <a:tailEnd/>
              </a:ln>
            </p:spPr>
            <p:txBody>
              <a:bodyPr/>
              <a:lstStyle/>
              <a:p>
                <a:endParaRPr lang="en-GB"/>
              </a:p>
            </p:txBody>
          </p:sp>
          <p:sp>
            <p:nvSpPr>
              <p:cNvPr id="31793" name="Line 565"/>
              <p:cNvSpPr>
                <a:spLocks noChangeShapeType="1"/>
              </p:cNvSpPr>
              <p:nvPr/>
            </p:nvSpPr>
            <p:spPr bwMode="auto">
              <a:xfrm>
                <a:off x="4657" y="2471"/>
                <a:ext cx="0" cy="41"/>
              </a:xfrm>
              <a:prstGeom prst="line">
                <a:avLst/>
              </a:prstGeom>
              <a:noFill/>
              <a:ln w="28575">
                <a:solidFill>
                  <a:srgbClr val="CC00CC"/>
                </a:solidFill>
                <a:round/>
                <a:headEnd/>
                <a:tailEnd/>
              </a:ln>
            </p:spPr>
            <p:txBody>
              <a:bodyPr/>
              <a:lstStyle/>
              <a:p>
                <a:endParaRPr lang="en-GB"/>
              </a:p>
            </p:txBody>
          </p:sp>
          <p:sp>
            <p:nvSpPr>
              <p:cNvPr id="31794" name="Line 566"/>
              <p:cNvSpPr>
                <a:spLocks noChangeShapeType="1"/>
              </p:cNvSpPr>
              <p:nvPr/>
            </p:nvSpPr>
            <p:spPr bwMode="auto">
              <a:xfrm>
                <a:off x="4600" y="2901"/>
                <a:ext cx="49" cy="0"/>
              </a:xfrm>
              <a:prstGeom prst="line">
                <a:avLst/>
              </a:prstGeom>
              <a:noFill/>
              <a:ln w="38100">
                <a:solidFill>
                  <a:srgbClr val="00FFFF"/>
                </a:solidFill>
                <a:round/>
                <a:headEnd/>
                <a:tailEnd/>
              </a:ln>
            </p:spPr>
            <p:txBody>
              <a:bodyPr/>
              <a:lstStyle/>
              <a:p>
                <a:endParaRPr lang="en-GB"/>
              </a:p>
            </p:txBody>
          </p:sp>
          <p:sp>
            <p:nvSpPr>
              <p:cNvPr id="31795" name="Text Box 567"/>
              <p:cNvSpPr txBox="1">
                <a:spLocks noChangeArrowheads="1"/>
              </p:cNvSpPr>
              <p:nvPr/>
            </p:nvSpPr>
            <p:spPr bwMode="auto">
              <a:xfrm>
                <a:off x="4714" y="1439"/>
                <a:ext cx="382" cy="173"/>
              </a:xfrm>
              <a:prstGeom prst="rect">
                <a:avLst/>
              </a:prstGeom>
              <a:solidFill>
                <a:srgbClr val="FFCC00"/>
              </a:solidFill>
              <a:ln w="9525">
                <a:noFill/>
                <a:miter lim="800000"/>
                <a:headEnd/>
                <a:tailEnd/>
              </a:ln>
            </p:spPr>
            <p:txBody>
              <a:bodyPr wrap="none">
                <a:spAutoFit/>
              </a:bodyPr>
              <a:lstStyle/>
              <a:p>
                <a:r>
                  <a:rPr lang="fr-FR" sz="1200">
                    <a:solidFill>
                      <a:srgbClr val="000000"/>
                    </a:solidFill>
                  </a:rPr>
                  <a:t>ADCP</a:t>
                </a:r>
              </a:p>
            </p:txBody>
          </p:sp>
          <p:sp>
            <p:nvSpPr>
              <p:cNvPr id="31796" name="Text Box 568"/>
              <p:cNvSpPr txBox="1">
                <a:spLocks noChangeArrowheads="1"/>
              </p:cNvSpPr>
              <p:nvPr/>
            </p:nvSpPr>
            <p:spPr bwMode="auto">
              <a:xfrm>
                <a:off x="4082" y="1439"/>
                <a:ext cx="456" cy="173"/>
              </a:xfrm>
              <a:prstGeom prst="rect">
                <a:avLst/>
              </a:prstGeom>
              <a:solidFill>
                <a:srgbClr val="00FF00"/>
              </a:solidFill>
              <a:ln w="9525">
                <a:noFill/>
                <a:miter lim="800000"/>
                <a:headEnd/>
                <a:tailEnd/>
              </a:ln>
            </p:spPr>
            <p:txBody>
              <a:bodyPr wrap="none">
                <a:spAutoFit/>
              </a:bodyPr>
              <a:lstStyle/>
              <a:p>
                <a:r>
                  <a:rPr lang="fr-FR" sz="1200">
                    <a:solidFill>
                      <a:srgbClr val="000000"/>
                    </a:solidFill>
                  </a:rPr>
                  <a:t>Camera</a:t>
                </a:r>
              </a:p>
            </p:txBody>
          </p:sp>
          <p:sp>
            <p:nvSpPr>
              <p:cNvPr id="31797" name="Text Box 569"/>
              <p:cNvSpPr txBox="1">
                <a:spLocks noChangeArrowheads="1"/>
              </p:cNvSpPr>
              <p:nvPr/>
            </p:nvSpPr>
            <p:spPr bwMode="auto">
              <a:xfrm>
                <a:off x="4334" y="1700"/>
                <a:ext cx="271" cy="173"/>
              </a:xfrm>
              <a:prstGeom prst="rect">
                <a:avLst/>
              </a:prstGeom>
              <a:solidFill>
                <a:srgbClr val="00CC99"/>
              </a:solidFill>
              <a:ln w="9525">
                <a:noFill/>
                <a:miter lim="800000"/>
                <a:headEnd/>
                <a:tailEnd/>
              </a:ln>
            </p:spPr>
            <p:txBody>
              <a:bodyPr wrap="none">
                <a:spAutoFit/>
              </a:bodyPr>
              <a:lstStyle/>
              <a:p>
                <a:r>
                  <a:rPr lang="fr-FR" sz="1200">
                    <a:solidFill>
                      <a:srgbClr val="000000"/>
                    </a:solidFill>
                  </a:rPr>
                  <a:t>OM</a:t>
                </a:r>
              </a:p>
            </p:txBody>
          </p:sp>
          <p:sp>
            <p:nvSpPr>
              <p:cNvPr id="31798" name="Text Box 570"/>
              <p:cNvSpPr txBox="1">
                <a:spLocks noChangeArrowheads="1"/>
              </p:cNvSpPr>
              <p:nvPr/>
            </p:nvSpPr>
            <p:spPr bwMode="auto">
              <a:xfrm>
                <a:off x="3840" y="1039"/>
                <a:ext cx="668" cy="173"/>
              </a:xfrm>
              <a:prstGeom prst="rect">
                <a:avLst/>
              </a:prstGeom>
              <a:solidFill>
                <a:srgbClr val="0000FF"/>
              </a:solidFill>
              <a:ln w="9525">
                <a:noFill/>
                <a:miter lim="800000"/>
                <a:headEnd/>
                <a:tailEnd/>
              </a:ln>
            </p:spPr>
            <p:txBody>
              <a:bodyPr wrap="none">
                <a:spAutoFit/>
              </a:bodyPr>
              <a:lstStyle/>
              <a:p>
                <a:r>
                  <a:rPr lang="fr-FR" sz="1200">
                    <a:solidFill>
                      <a:srgbClr val="FFFFFF"/>
                    </a:solidFill>
                  </a:rPr>
                  <a:t>hydrophones</a:t>
                </a:r>
              </a:p>
            </p:txBody>
          </p:sp>
          <p:sp>
            <p:nvSpPr>
              <p:cNvPr id="31799" name="Text Box 571"/>
              <p:cNvSpPr txBox="1">
                <a:spLocks noChangeArrowheads="1"/>
              </p:cNvSpPr>
              <p:nvPr/>
            </p:nvSpPr>
            <p:spPr bwMode="auto">
              <a:xfrm>
                <a:off x="4774" y="1068"/>
                <a:ext cx="244" cy="173"/>
              </a:xfrm>
              <a:prstGeom prst="rect">
                <a:avLst/>
              </a:prstGeom>
              <a:solidFill>
                <a:srgbClr val="FF33CC"/>
              </a:solidFill>
              <a:ln w="9525">
                <a:noFill/>
                <a:miter lim="800000"/>
                <a:headEnd/>
                <a:tailEnd/>
              </a:ln>
            </p:spPr>
            <p:txBody>
              <a:bodyPr wrap="none">
                <a:spAutoFit/>
              </a:bodyPr>
              <a:lstStyle/>
              <a:p>
                <a:r>
                  <a:rPr lang="fr-FR" sz="1200">
                    <a:solidFill>
                      <a:srgbClr val="000000"/>
                    </a:solidFill>
                  </a:rPr>
                  <a:t>CT</a:t>
                </a:r>
              </a:p>
            </p:txBody>
          </p:sp>
          <p:sp>
            <p:nvSpPr>
              <p:cNvPr id="31800" name="Text Box 572"/>
              <p:cNvSpPr txBox="1">
                <a:spLocks noChangeArrowheads="1"/>
              </p:cNvSpPr>
              <p:nvPr/>
            </p:nvSpPr>
            <p:spPr bwMode="auto">
              <a:xfrm>
                <a:off x="4694" y="3418"/>
                <a:ext cx="382" cy="173"/>
              </a:xfrm>
              <a:prstGeom prst="rect">
                <a:avLst/>
              </a:prstGeom>
              <a:solidFill>
                <a:srgbClr val="FFCC00"/>
              </a:solidFill>
              <a:ln w="9525">
                <a:noFill/>
                <a:miter lim="800000"/>
                <a:headEnd/>
                <a:tailEnd/>
              </a:ln>
            </p:spPr>
            <p:txBody>
              <a:bodyPr wrap="none">
                <a:spAutoFit/>
              </a:bodyPr>
              <a:lstStyle/>
              <a:p>
                <a:r>
                  <a:rPr lang="fr-FR" sz="1200">
                    <a:solidFill>
                      <a:srgbClr val="000000"/>
                    </a:solidFill>
                  </a:rPr>
                  <a:t>ADCP</a:t>
                </a:r>
              </a:p>
            </p:txBody>
          </p:sp>
          <p:sp>
            <p:nvSpPr>
              <p:cNvPr id="31801" name="Text Box 573"/>
              <p:cNvSpPr txBox="1">
                <a:spLocks noChangeArrowheads="1"/>
              </p:cNvSpPr>
              <p:nvPr/>
            </p:nvSpPr>
            <p:spPr bwMode="auto">
              <a:xfrm>
                <a:off x="4052" y="3250"/>
                <a:ext cx="456" cy="173"/>
              </a:xfrm>
              <a:prstGeom prst="rect">
                <a:avLst/>
              </a:prstGeom>
              <a:solidFill>
                <a:srgbClr val="00FF00"/>
              </a:solidFill>
              <a:ln w="9525">
                <a:noFill/>
                <a:miter lim="800000"/>
                <a:headEnd/>
                <a:tailEnd/>
              </a:ln>
            </p:spPr>
            <p:txBody>
              <a:bodyPr wrap="none">
                <a:spAutoFit/>
              </a:bodyPr>
              <a:lstStyle/>
              <a:p>
                <a:r>
                  <a:rPr lang="fr-FR" sz="1200">
                    <a:solidFill>
                      <a:srgbClr val="000000"/>
                    </a:solidFill>
                  </a:rPr>
                  <a:t>Camera</a:t>
                </a:r>
              </a:p>
            </p:txBody>
          </p:sp>
          <p:sp>
            <p:nvSpPr>
              <p:cNvPr id="31802" name="Text Box 574"/>
              <p:cNvSpPr txBox="1">
                <a:spLocks noChangeArrowheads="1"/>
              </p:cNvSpPr>
              <p:nvPr/>
            </p:nvSpPr>
            <p:spPr bwMode="auto">
              <a:xfrm>
                <a:off x="4224" y="3432"/>
                <a:ext cx="271" cy="173"/>
              </a:xfrm>
              <a:prstGeom prst="rect">
                <a:avLst/>
              </a:prstGeom>
              <a:solidFill>
                <a:srgbClr val="00CC99"/>
              </a:solidFill>
              <a:ln w="9525">
                <a:noFill/>
                <a:miter lim="800000"/>
                <a:headEnd/>
                <a:tailEnd/>
              </a:ln>
            </p:spPr>
            <p:txBody>
              <a:bodyPr wrap="none">
                <a:spAutoFit/>
              </a:bodyPr>
              <a:lstStyle/>
              <a:p>
                <a:r>
                  <a:rPr lang="fr-FR" sz="1200">
                    <a:solidFill>
                      <a:srgbClr val="000000"/>
                    </a:solidFill>
                  </a:rPr>
                  <a:t>OM</a:t>
                </a:r>
              </a:p>
            </p:txBody>
          </p:sp>
          <p:sp>
            <p:nvSpPr>
              <p:cNvPr id="31803" name="Text Box 575"/>
              <p:cNvSpPr txBox="1">
                <a:spLocks noChangeArrowheads="1"/>
              </p:cNvSpPr>
              <p:nvPr/>
            </p:nvSpPr>
            <p:spPr bwMode="auto">
              <a:xfrm>
                <a:off x="3827" y="2396"/>
                <a:ext cx="668" cy="173"/>
              </a:xfrm>
              <a:prstGeom prst="rect">
                <a:avLst/>
              </a:prstGeom>
              <a:solidFill>
                <a:srgbClr val="0000FF"/>
              </a:solidFill>
              <a:ln w="9525">
                <a:noFill/>
                <a:miter lim="800000"/>
                <a:headEnd/>
                <a:tailEnd/>
              </a:ln>
            </p:spPr>
            <p:txBody>
              <a:bodyPr wrap="none">
                <a:spAutoFit/>
              </a:bodyPr>
              <a:lstStyle/>
              <a:p>
                <a:r>
                  <a:rPr lang="fr-FR" sz="1200">
                    <a:solidFill>
                      <a:srgbClr val="FFFFFF"/>
                    </a:solidFill>
                  </a:rPr>
                  <a:t>hydrophones</a:t>
                </a:r>
              </a:p>
            </p:txBody>
          </p:sp>
          <p:sp>
            <p:nvSpPr>
              <p:cNvPr id="31804" name="Text Box 576"/>
              <p:cNvSpPr txBox="1">
                <a:spLocks noChangeArrowheads="1"/>
              </p:cNvSpPr>
              <p:nvPr/>
            </p:nvSpPr>
            <p:spPr bwMode="auto">
              <a:xfrm>
                <a:off x="3840" y="2858"/>
                <a:ext cx="668" cy="173"/>
              </a:xfrm>
              <a:prstGeom prst="rect">
                <a:avLst/>
              </a:prstGeom>
              <a:solidFill>
                <a:srgbClr val="0000FF"/>
              </a:solidFill>
              <a:ln w="9525">
                <a:noFill/>
                <a:miter lim="800000"/>
                <a:headEnd/>
                <a:tailEnd/>
              </a:ln>
            </p:spPr>
            <p:txBody>
              <a:bodyPr wrap="none">
                <a:spAutoFit/>
              </a:bodyPr>
              <a:lstStyle/>
              <a:p>
                <a:r>
                  <a:rPr lang="fr-FR" sz="1200">
                    <a:solidFill>
                      <a:srgbClr val="FFFFFF"/>
                    </a:solidFill>
                  </a:rPr>
                  <a:t>hydrophones</a:t>
                </a:r>
              </a:p>
            </p:txBody>
          </p:sp>
          <p:sp>
            <p:nvSpPr>
              <p:cNvPr id="31805" name="Text Box 577"/>
              <p:cNvSpPr txBox="1">
                <a:spLocks noChangeArrowheads="1"/>
              </p:cNvSpPr>
              <p:nvPr/>
            </p:nvSpPr>
            <p:spPr bwMode="auto">
              <a:xfrm>
                <a:off x="4735" y="2858"/>
                <a:ext cx="393" cy="173"/>
              </a:xfrm>
              <a:prstGeom prst="rect">
                <a:avLst/>
              </a:prstGeom>
              <a:solidFill>
                <a:srgbClr val="00FFFF"/>
              </a:solidFill>
              <a:ln w="9525">
                <a:noFill/>
                <a:miter lim="800000"/>
                <a:headEnd/>
                <a:tailEnd/>
              </a:ln>
            </p:spPr>
            <p:txBody>
              <a:bodyPr wrap="none">
                <a:spAutoFit/>
              </a:bodyPr>
              <a:lstStyle/>
              <a:p>
                <a:r>
                  <a:rPr lang="fr-FR" sz="1200">
                    <a:solidFill>
                      <a:srgbClr val="000000"/>
                    </a:solidFill>
                  </a:rPr>
                  <a:t>C-Star</a:t>
                </a:r>
              </a:p>
            </p:txBody>
          </p:sp>
          <p:sp>
            <p:nvSpPr>
              <p:cNvPr id="31806" name="Text Box 578"/>
              <p:cNvSpPr txBox="1">
                <a:spLocks noChangeArrowheads="1"/>
              </p:cNvSpPr>
              <p:nvPr/>
            </p:nvSpPr>
            <p:spPr bwMode="auto">
              <a:xfrm>
                <a:off x="4774" y="2412"/>
                <a:ext cx="227" cy="173"/>
              </a:xfrm>
              <a:prstGeom prst="rect">
                <a:avLst/>
              </a:prstGeom>
              <a:solidFill>
                <a:srgbClr val="CC00CC"/>
              </a:solidFill>
              <a:ln w="9525">
                <a:noFill/>
                <a:miter lim="800000"/>
                <a:headEnd/>
                <a:tailEnd/>
              </a:ln>
            </p:spPr>
            <p:txBody>
              <a:bodyPr wrap="none">
                <a:spAutoFit/>
              </a:bodyPr>
              <a:lstStyle/>
              <a:p>
                <a:r>
                  <a:rPr lang="fr-FR" sz="1200">
                    <a:solidFill>
                      <a:srgbClr val="000000"/>
                    </a:solidFill>
                  </a:rPr>
                  <a:t>O</a:t>
                </a:r>
                <a:r>
                  <a:rPr lang="fr-FR" sz="1200" baseline="-25000">
                    <a:solidFill>
                      <a:srgbClr val="000000"/>
                    </a:solidFill>
                  </a:rPr>
                  <a:t>2</a:t>
                </a:r>
              </a:p>
            </p:txBody>
          </p:sp>
          <p:sp>
            <p:nvSpPr>
              <p:cNvPr id="31807" name="Text Box 579"/>
              <p:cNvSpPr txBox="1">
                <a:spLocks noChangeArrowheads="1"/>
              </p:cNvSpPr>
              <p:nvPr/>
            </p:nvSpPr>
            <p:spPr bwMode="auto">
              <a:xfrm>
                <a:off x="4694" y="1886"/>
                <a:ext cx="393" cy="173"/>
              </a:xfrm>
              <a:prstGeom prst="rect">
                <a:avLst/>
              </a:prstGeom>
              <a:solidFill>
                <a:srgbClr val="00FFFF"/>
              </a:solidFill>
              <a:ln w="9525">
                <a:noFill/>
                <a:miter lim="800000"/>
                <a:headEnd/>
                <a:tailEnd/>
              </a:ln>
            </p:spPr>
            <p:txBody>
              <a:bodyPr wrap="none">
                <a:spAutoFit/>
              </a:bodyPr>
              <a:lstStyle/>
              <a:p>
                <a:r>
                  <a:rPr lang="fr-FR" sz="1200">
                    <a:solidFill>
                      <a:srgbClr val="000000"/>
                    </a:solidFill>
                  </a:rPr>
                  <a:t>C-Star</a:t>
                </a:r>
              </a:p>
            </p:txBody>
          </p:sp>
          <p:sp>
            <p:nvSpPr>
              <p:cNvPr id="31808" name="Text Box 580"/>
              <p:cNvSpPr txBox="1">
                <a:spLocks noChangeArrowheads="1"/>
              </p:cNvSpPr>
              <p:nvPr/>
            </p:nvSpPr>
            <p:spPr bwMode="auto">
              <a:xfrm>
                <a:off x="4714" y="2046"/>
                <a:ext cx="244" cy="173"/>
              </a:xfrm>
              <a:prstGeom prst="rect">
                <a:avLst/>
              </a:prstGeom>
              <a:solidFill>
                <a:srgbClr val="FF33CC"/>
              </a:solidFill>
              <a:ln w="9525">
                <a:noFill/>
                <a:miter lim="800000"/>
                <a:headEnd/>
                <a:tailEnd/>
              </a:ln>
            </p:spPr>
            <p:txBody>
              <a:bodyPr wrap="none">
                <a:spAutoFit/>
              </a:bodyPr>
              <a:lstStyle/>
              <a:p>
                <a:r>
                  <a:rPr lang="fr-FR" sz="1200">
                    <a:solidFill>
                      <a:srgbClr val="000000"/>
                    </a:solidFill>
                  </a:rPr>
                  <a:t>CT</a:t>
                </a:r>
              </a:p>
            </p:txBody>
          </p:sp>
          <p:sp>
            <p:nvSpPr>
              <p:cNvPr id="31809" name="Text Box 581"/>
              <p:cNvSpPr txBox="1">
                <a:spLocks noChangeArrowheads="1"/>
              </p:cNvSpPr>
              <p:nvPr/>
            </p:nvSpPr>
            <p:spPr bwMode="auto">
              <a:xfrm>
                <a:off x="4281" y="2078"/>
                <a:ext cx="244" cy="173"/>
              </a:xfrm>
              <a:prstGeom prst="rect">
                <a:avLst/>
              </a:prstGeom>
              <a:solidFill>
                <a:srgbClr val="CC9900"/>
              </a:solidFill>
              <a:ln w="9525">
                <a:noFill/>
                <a:miter lim="800000"/>
                <a:headEnd/>
                <a:tailEnd/>
              </a:ln>
            </p:spPr>
            <p:txBody>
              <a:bodyPr wrap="none">
                <a:spAutoFit/>
              </a:bodyPr>
              <a:lstStyle/>
              <a:p>
                <a:r>
                  <a:rPr lang="fr-FR" sz="1200">
                    <a:solidFill>
                      <a:srgbClr val="000000"/>
                    </a:solidFill>
                  </a:rPr>
                  <a:t>SV</a:t>
                </a:r>
              </a:p>
            </p:txBody>
          </p:sp>
          <p:grpSp>
            <p:nvGrpSpPr>
              <p:cNvPr id="31810" name="Group 582"/>
              <p:cNvGrpSpPr>
                <a:grpSpLocks/>
              </p:cNvGrpSpPr>
              <p:nvPr/>
            </p:nvGrpSpPr>
            <p:grpSpPr bwMode="auto">
              <a:xfrm>
                <a:off x="4476" y="3725"/>
                <a:ext cx="300" cy="368"/>
                <a:chOff x="1066" y="3719"/>
                <a:chExt cx="397" cy="426"/>
              </a:xfrm>
            </p:grpSpPr>
            <p:sp>
              <p:nvSpPr>
                <p:cNvPr id="31828" name="Rectangle 583"/>
                <p:cNvSpPr>
                  <a:spLocks noChangeArrowheads="1"/>
                </p:cNvSpPr>
                <p:nvPr/>
              </p:nvSpPr>
              <p:spPr bwMode="auto">
                <a:xfrm>
                  <a:off x="1066" y="4087"/>
                  <a:ext cx="397" cy="58"/>
                </a:xfrm>
                <a:prstGeom prst="rect">
                  <a:avLst/>
                </a:prstGeom>
                <a:solidFill>
                  <a:srgbClr val="808080"/>
                </a:solidFill>
                <a:ln w="9525">
                  <a:solidFill>
                    <a:srgbClr val="000000"/>
                  </a:solidFill>
                  <a:miter lim="800000"/>
                  <a:headEnd/>
                  <a:tailEnd/>
                </a:ln>
              </p:spPr>
              <p:txBody>
                <a:bodyPr wrap="none" anchor="ctr"/>
                <a:lstStyle/>
                <a:p>
                  <a:endParaRPr lang="en-US"/>
                </a:p>
              </p:txBody>
            </p:sp>
            <p:sp>
              <p:nvSpPr>
                <p:cNvPr id="31829" name="Rectangle 584"/>
                <p:cNvSpPr>
                  <a:spLocks noChangeArrowheads="1"/>
                </p:cNvSpPr>
                <p:nvPr/>
              </p:nvSpPr>
              <p:spPr bwMode="auto">
                <a:xfrm>
                  <a:off x="1230" y="3803"/>
                  <a:ext cx="74" cy="284"/>
                </a:xfrm>
                <a:prstGeom prst="rect">
                  <a:avLst/>
                </a:prstGeom>
                <a:solidFill>
                  <a:srgbClr val="808080"/>
                </a:solidFill>
                <a:ln w="9525">
                  <a:solidFill>
                    <a:srgbClr val="000000"/>
                  </a:solidFill>
                  <a:miter lim="800000"/>
                  <a:headEnd/>
                  <a:tailEnd/>
                </a:ln>
              </p:spPr>
              <p:txBody>
                <a:bodyPr wrap="none" anchor="ctr"/>
                <a:lstStyle/>
                <a:p>
                  <a:endParaRPr lang="en-US"/>
                </a:p>
              </p:txBody>
            </p:sp>
            <p:sp>
              <p:nvSpPr>
                <p:cNvPr id="31830" name="Line 585"/>
                <p:cNvSpPr>
                  <a:spLocks noChangeShapeType="1"/>
                </p:cNvSpPr>
                <p:nvPr/>
              </p:nvSpPr>
              <p:spPr bwMode="auto">
                <a:xfrm flipV="1">
                  <a:off x="1264" y="3719"/>
                  <a:ext cx="0" cy="84"/>
                </a:xfrm>
                <a:prstGeom prst="line">
                  <a:avLst/>
                </a:prstGeom>
                <a:noFill/>
                <a:ln w="9525">
                  <a:solidFill>
                    <a:srgbClr val="000000"/>
                  </a:solidFill>
                  <a:round/>
                  <a:headEnd/>
                  <a:tailEnd/>
                </a:ln>
              </p:spPr>
              <p:txBody>
                <a:bodyPr/>
                <a:lstStyle/>
                <a:p>
                  <a:endParaRPr lang="en-GB"/>
                </a:p>
              </p:txBody>
            </p:sp>
          </p:grpSp>
          <p:sp>
            <p:nvSpPr>
              <p:cNvPr id="31811" name="Line 586"/>
              <p:cNvSpPr>
                <a:spLocks noChangeShapeType="1"/>
              </p:cNvSpPr>
              <p:nvPr/>
            </p:nvSpPr>
            <p:spPr bwMode="auto">
              <a:xfrm flipH="1" flipV="1">
                <a:off x="4455" y="3719"/>
                <a:ext cx="143" cy="79"/>
              </a:xfrm>
              <a:prstGeom prst="line">
                <a:avLst/>
              </a:prstGeom>
              <a:noFill/>
              <a:ln w="9525">
                <a:solidFill>
                  <a:srgbClr val="000000"/>
                </a:solidFill>
                <a:round/>
                <a:headEnd/>
                <a:tailEnd/>
              </a:ln>
            </p:spPr>
            <p:txBody>
              <a:bodyPr/>
              <a:lstStyle/>
              <a:p>
                <a:endParaRPr lang="en-GB"/>
              </a:p>
            </p:txBody>
          </p:sp>
          <p:sp>
            <p:nvSpPr>
              <p:cNvPr id="31812" name="Line 587"/>
              <p:cNvSpPr>
                <a:spLocks noChangeShapeType="1"/>
              </p:cNvSpPr>
              <p:nvPr/>
            </p:nvSpPr>
            <p:spPr bwMode="auto">
              <a:xfrm>
                <a:off x="4455" y="3680"/>
                <a:ext cx="0" cy="48"/>
              </a:xfrm>
              <a:prstGeom prst="line">
                <a:avLst/>
              </a:prstGeom>
              <a:noFill/>
              <a:ln w="38100">
                <a:solidFill>
                  <a:srgbClr val="FF0066"/>
                </a:solidFill>
                <a:round/>
                <a:headEnd/>
                <a:tailEnd/>
              </a:ln>
            </p:spPr>
            <p:txBody>
              <a:bodyPr/>
              <a:lstStyle/>
              <a:p>
                <a:endParaRPr lang="en-GB"/>
              </a:p>
            </p:txBody>
          </p:sp>
          <p:sp>
            <p:nvSpPr>
              <p:cNvPr id="31813" name="Text Box 588"/>
              <p:cNvSpPr txBox="1">
                <a:spLocks noChangeArrowheads="1"/>
              </p:cNvSpPr>
              <p:nvPr/>
            </p:nvSpPr>
            <p:spPr bwMode="auto">
              <a:xfrm>
                <a:off x="3799" y="3613"/>
                <a:ext cx="620" cy="173"/>
              </a:xfrm>
              <a:prstGeom prst="rect">
                <a:avLst/>
              </a:prstGeom>
              <a:solidFill>
                <a:srgbClr val="FF0066"/>
              </a:solidFill>
              <a:ln w="9525">
                <a:noFill/>
                <a:miter lim="800000"/>
                <a:headEnd/>
                <a:tailEnd/>
              </a:ln>
            </p:spPr>
            <p:txBody>
              <a:bodyPr wrap="none">
                <a:spAutoFit/>
              </a:bodyPr>
              <a:lstStyle/>
              <a:p>
                <a:r>
                  <a:rPr lang="fr-FR" sz="1200">
                    <a:solidFill>
                      <a:srgbClr val="FFFFFF"/>
                    </a:solidFill>
                  </a:rPr>
                  <a:t>hydrophone</a:t>
                </a:r>
              </a:p>
            </p:txBody>
          </p:sp>
          <p:sp>
            <p:nvSpPr>
              <p:cNvPr id="31815" name="Text Box 593"/>
              <p:cNvSpPr txBox="1">
                <a:spLocks noChangeArrowheads="1"/>
              </p:cNvSpPr>
              <p:nvPr/>
            </p:nvSpPr>
            <p:spPr bwMode="auto">
              <a:xfrm>
                <a:off x="3742" y="3967"/>
                <a:ext cx="116" cy="173"/>
              </a:xfrm>
              <a:prstGeom prst="rect">
                <a:avLst/>
              </a:prstGeom>
              <a:noFill/>
              <a:ln w="9525">
                <a:noFill/>
                <a:miter lim="800000"/>
                <a:headEnd/>
                <a:tailEnd/>
              </a:ln>
            </p:spPr>
            <p:txBody>
              <a:bodyPr wrap="none">
                <a:spAutoFit/>
              </a:bodyPr>
              <a:lstStyle/>
              <a:p>
                <a:endParaRPr lang="fr-FR" sz="1200">
                  <a:solidFill>
                    <a:srgbClr val="000000"/>
                  </a:solidFill>
                </a:endParaRPr>
              </a:p>
            </p:txBody>
          </p:sp>
          <p:sp>
            <p:nvSpPr>
              <p:cNvPr id="31816" name="Line 594"/>
              <p:cNvSpPr>
                <a:spLocks noChangeShapeType="1"/>
              </p:cNvSpPr>
              <p:nvPr/>
            </p:nvSpPr>
            <p:spPr bwMode="auto">
              <a:xfrm flipH="1">
                <a:off x="4690" y="3831"/>
                <a:ext cx="1" cy="85"/>
              </a:xfrm>
              <a:prstGeom prst="line">
                <a:avLst/>
              </a:prstGeom>
              <a:noFill/>
              <a:ln w="38100">
                <a:solidFill>
                  <a:srgbClr val="9933FF"/>
                </a:solidFill>
                <a:round/>
                <a:headEnd/>
                <a:tailEnd/>
              </a:ln>
            </p:spPr>
            <p:txBody>
              <a:bodyPr/>
              <a:lstStyle/>
              <a:p>
                <a:endParaRPr lang="en-GB"/>
              </a:p>
            </p:txBody>
          </p:sp>
          <p:sp>
            <p:nvSpPr>
              <p:cNvPr id="31817" name="Text Box 595"/>
              <p:cNvSpPr txBox="1">
                <a:spLocks noChangeArrowheads="1"/>
              </p:cNvSpPr>
              <p:nvPr/>
            </p:nvSpPr>
            <p:spPr bwMode="auto">
              <a:xfrm>
                <a:off x="4735" y="3803"/>
                <a:ext cx="340" cy="173"/>
              </a:xfrm>
              <a:prstGeom prst="rect">
                <a:avLst/>
              </a:prstGeom>
              <a:solidFill>
                <a:srgbClr val="9933FF"/>
              </a:solidFill>
              <a:ln w="9525">
                <a:noFill/>
                <a:miter lim="800000"/>
                <a:headEnd/>
                <a:tailEnd/>
              </a:ln>
            </p:spPr>
            <p:txBody>
              <a:bodyPr wrap="none">
                <a:spAutoFit/>
              </a:bodyPr>
              <a:lstStyle/>
              <a:p>
                <a:r>
                  <a:rPr lang="fr-FR" sz="1200">
                    <a:solidFill>
                      <a:srgbClr val="000000"/>
                    </a:solidFill>
                  </a:rPr>
                  <a:t>RxTx</a:t>
                </a:r>
              </a:p>
            </p:txBody>
          </p:sp>
          <p:sp>
            <p:nvSpPr>
              <p:cNvPr id="31818" name="Text Box 596"/>
              <p:cNvSpPr txBox="1">
                <a:spLocks noChangeArrowheads="1"/>
              </p:cNvSpPr>
              <p:nvPr/>
            </p:nvSpPr>
            <p:spPr bwMode="auto">
              <a:xfrm>
                <a:off x="4603" y="1282"/>
                <a:ext cx="382" cy="173"/>
              </a:xfrm>
              <a:prstGeom prst="rect">
                <a:avLst/>
              </a:prstGeom>
              <a:noFill/>
              <a:ln w="9525">
                <a:noFill/>
                <a:miter lim="800000"/>
                <a:headEnd/>
                <a:tailEnd/>
              </a:ln>
            </p:spPr>
            <p:txBody>
              <a:bodyPr wrap="none">
                <a:spAutoFit/>
              </a:bodyPr>
              <a:lstStyle/>
              <a:p>
                <a:r>
                  <a:rPr lang="fr-FR" sz="1200">
                    <a:solidFill>
                      <a:srgbClr val="000000"/>
                    </a:solidFill>
                  </a:rPr>
                  <a:t>14.5m</a:t>
                </a:r>
              </a:p>
            </p:txBody>
          </p:sp>
          <p:sp>
            <p:nvSpPr>
              <p:cNvPr id="31819" name="Text Box 597"/>
              <p:cNvSpPr txBox="1">
                <a:spLocks noChangeArrowheads="1"/>
              </p:cNvSpPr>
              <p:nvPr/>
            </p:nvSpPr>
            <p:spPr bwMode="auto">
              <a:xfrm>
                <a:off x="4594" y="1745"/>
                <a:ext cx="302" cy="173"/>
              </a:xfrm>
              <a:prstGeom prst="rect">
                <a:avLst/>
              </a:prstGeom>
              <a:noFill/>
              <a:ln w="9525">
                <a:noFill/>
                <a:miter lim="800000"/>
                <a:headEnd/>
                <a:tailEnd/>
              </a:ln>
            </p:spPr>
            <p:txBody>
              <a:bodyPr wrap="none">
                <a:spAutoFit/>
              </a:bodyPr>
              <a:lstStyle/>
              <a:p>
                <a:r>
                  <a:rPr lang="fr-FR" sz="1200">
                    <a:solidFill>
                      <a:srgbClr val="000000"/>
                    </a:solidFill>
                  </a:rPr>
                  <a:t>80m</a:t>
                </a:r>
              </a:p>
            </p:txBody>
          </p:sp>
          <p:sp>
            <p:nvSpPr>
              <p:cNvPr id="31820" name="Text Box 598"/>
              <p:cNvSpPr txBox="1">
                <a:spLocks noChangeArrowheads="1"/>
              </p:cNvSpPr>
              <p:nvPr/>
            </p:nvSpPr>
            <p:spPr bwMode="auto">
              <a:xfrm>
                <a:off x="4594" y="2179"/>
                <a:ext cx="382" cy="173"/>
              </a:xfrm>
              <a:prstGeom prst="rect">
                <a:avLst/>
              </a:prstGeom>
              <a:noFill/>
              <a:ln w="9525">
                <a:noFill/>
                <a:miter lim="800000"/>
                <a:headEnd/>
                <a:tailEnd/>
              </a:ln>
            </p:spPr>
            <p:txBody>
              <a:bodyPr wrap="none">
                <a:spAutoFit/>
              </a:bodyPr>
              <a:lstStyle/>
              <a:p>
                <a:r>
                  <a:rPr lang="fr-FR" sz="1200">
                    <a:solidFill>
                      <a:srgbClr val="000000"/>
                    </a:solidFill>
                  </a:rPr>
                  <a:t>14.5m</a:t>
                </a:r>
              </a:p>
            </p:txBody>
          </p:sp>
          <p:sp>
            <p:nvSpPr>
              <p:cNvPr id="31821" name="Text Box 599"/>
              <p:cNvSpPr txBox="1">
                <a:spLocks noChangeArrowheads="1"/>
              </p:cNvSpPr>
              <p:nvPr/>
            </p:nvSpPr>
            <p:spPr bwMode="auto">
              <a:xfrm>
                <a:off x="4584" y="2639"/>
                <a:ext cx="382" cy="173"/>
              </a:xfrm>
              <a:prstGeom prst="rect">
                <a:avLst/>
              </a:prstGeom>
              <a:noFill/>
              <a:ln w="9525">
                <a:noFill/>
                <a:miter lim="800000"/>
                <a:headEnd/>
                <a:tailEnd/>
              </a:ln>
            </p:spPr>
            <p:txBody>
              <a:bodyPr wrap="none">
                <a:spAutoFit/>
              </a:bodyPr>
              <a:lstStyle/>
              <a:p>
                <a:r>
                  <a:rPr lang="fr-FR" sz="1200">
                    <a:solidFill>
                      <a:srgbClr val="000000"/>
                    </a:solidFill>
                  </a:rPr>
                  <a:t>14.5m</a:t>
                </a:r>
              </a:p>
            </p:txBody>
          </p:sp>
          <p:sp>
            <p:nvSpPr>
              <p:cNvPr id="31822" name="Text Box 600"/>
              <p:cNvSpPr txBox="1">
                <a:spLocks noChangeArrowheads="1"/>
              </p:cNvSpPr>
              <p:nvPr/>
            </p:nvSpPr>
            <p:spPr bwMode="auto">
              <a:xfrm>
                <a:off x="4598" y="3092"/>
                <a:ext cx="302" cy="173"/>
              </a:xfrm>
              <a:prstGeom prst="rect">
                <a:avLst/>
              </a:prstGeom>
              <a:noFill/>
              <a:ln w="9525">
                <a:noFill/>
                <a:miter lim="800000"/>
                <a:headEnd/>
                <a:tailEnd/>
              </a:ln>
            </p:spPr>
            <p:txBody>
              <a:bodyPr wrap="none">
                <a:spAutoFit/>
              </a:bodyPr>
              <a:lstStyle/>
              <a:p>
                <a:r>
                  <a:rPr lang="fr-FR" sz="1200">
                    <a:solidFill>
                      <a:srgbClr val="000000"/>
                    </a:solidFill>
                  </a:rPr>
                  <a:t>80m</a:t>
                </a:r>
              </a:p>
            </p:txBody>
          </p:sp>
          <p:sp>
            <p:nvSpPr>
              <p:cNvPr id="31823" name="Text Box 601"/>
              <p:cNvSpPr txBox="1">
                <a:spLocks noChangeArrowheads="1"/>
              </p:cNvSpPr>
              <p:nvPr/>
            </p:nvSpPr>
            <p:spPr bwMode="auto">
              <a:xfrm>
                <a:off x="4593" y="3598"/>
                <a:ext cx="302" cy="173"/>
              </a:xfrm>
              <a:prstGeom prst="rect">
                <a:avLst/>
              </a:prstGeom>
              <a:noFill/>
              <a:ln w="9525">
                <a:noFill/>
                <a:miter lim="800000"/>
                <a:headEnd/>
                <a:tailEnd/>
              </a:ln>
            </p:spPr>
            <p:txBody>
              <a:bodyPr wrap="none">
                <a:spAutoFit/>
              </a:bodyPr>
              <a:lstStyle/>
              <a:p>
                <a:r>
                  <a:rPr lang="fr-FR" sz="1200">
                    <a:solidFill>
                      <a:srgbClr val="000000"/>
                    </a:solidFill>
                  </a:rPr>
                  <a:t>98m</a:t>
                </a:r>
              </a:p>
            </p:txBody>
          </p:sp>
        </p:grpSp>
      </p:grpSp>
      <p:sp>
        <p:nvSpPr>
          <p:cNvPr id="58973" name="Rectangle 605"/>
          <p:cNvSpPr>
            <a:spLocks noChangeArrowheads="1"/>
          </p:cNvSpPr>
          <p:nvPr/>
        </p:nvSpPr>
        <p:spPr bwMode="auto">
          <a:xfrm>
            <a:off x="-320635" y="1676514"/>
            <a:ext cx="4061361" cy="3862388"/>
          </a:xfrm>
          <a:prstGeom prst="rect">
            <a:avLst/>
          </a:prstGeom>
          <a:noFill/>
          <a:ln w="9525">
            <a:noFill/>
            <a:miter lim="800000"/>
            <a:headEnd/>
            <a:tailEnd/>
          </a:ln>
        </p:spPr>
        <p:txBody>
          <a:bodyPr/>
          <a:lstStyle/>
          <a:p>
            <a:pPr marL="800100" lvl="1" indent="-342900">
              <a:lnSpc>
                <a:spcPct val="90000"/>
              </a:lnSpc>
              <a:spcBef>
                <a:spcPct val="20000"/>
              </a:spcBef>
              <a:buFontTx/>
              <a:buChar char="•"/>
            </a:pPr>
            <a:r>
              <a:rPr lang="fr-FR" sz="1800" b="1" dirty="0">
                <a:solidFill>
                  <a:srgbClr val="FAF400"/>
                </a:solidFill>
                <a:ea typeface="Arial Unicode MS" pitchFamily="34" charset="-128"/>
                <a:cs typeface="Arial Unicode MS" pitchFamily="34" charset="-128"/>
              </a:rPr>
              <a:t>CSTAR</a:t>
            </a:r>
            <a:r>
              <a:rPr lang="fr-FR" sz="1800" dirty="0">
                <a:solidFill>
                  <a:srgbClr val="FAF400"/>
                </a:solidFill>
                <a:ea typeface="Arial Unicode MS" pitchFamily="34" charset="-128"/>
                <a:cs typeface="Arial Unicode MS" pitchFamily="34" charset="-128"/>
              </a:rPr>
              <a:t> </a:t>
            </a:r>
            <a:r>
              <a:rPr lang="fr-FR" sz="1800" dirty="0" smtClean="0">
                <a:solidFill>
                  <a:srgbClr val="FAF400"/>
                </a:solidFill>
                <a:ea typeface="Arial Unicode MS" pitchFamily="34" charset="-128"/>
                <a:cs typeface="Arial Unicode MS" pitchFamily="34" charset="-128"/>
              </a:rPr>
              <a:t>light transmission</a:t>
            </a:r>
            <a:endParaRPr lang="fr-FR" sz="1800" dirty="0">
              <a:solidFill>
                <a:srgbClr val="FAF400"/>
              </a:solidFill>
              <a:ea typeface="Arial Unicode MS" pitchFamily="34" charset="-128"/>
              <a:cs typeface="Arial Unicode MS" pitchFamily="34" charset="-128"/>
            </a:endParaRPr>
          </a:p>
          <a:p>
            <a:pPr marL="800100" lvl="1" indent="-342900">
              <a:lnSpc>
                <a:spcPct val="90000"/>
              </a:lnSpc>
              <a:spcBef>
                <a:spcPct val="20000"/>
              </a:spcBef>
              <a:buFontTx/>
              <a:buChar char="•"/>
            </a:pPr>
            <a:r>
              <a:rPr lang="fr-FR" sz="1800" b="1" dirty="0">
                <a:solidFill>
                  <a:srgbClr val="FAF400"/>
                </a:solidFill>
              </a:rPr>
              <a:t>CT </a:t>
            </a:r>
            <a:r>
              <a:rPr lang="fr-FR" sz="1800" dirty="0">
                <a:solidFill>
                  <a:srgbClr val="FAF400"/>
                </a:solidFill>
              </a:rPr>
              <a:t>= </a:t>
            </a:r>
            <a:r>
              <a:rPr lang="fr-FR" sz="1800" dirty="0" err="1" smtClean="0">
                <a:solidFill>
                  <a:srgbClr val="FAF400"/>
                </a:solidFill>
              </a:rPr>
              <a:t>Conductivity</a:t>
            </a:r>
            <a:r>
              <a:rPr lang="fr-FR" sz="1800" dirty="0" smtClean="0">
                <a:solidFill>
                  <a:srgbClr val="FAF400"/>
                </a:solidFill>
              </a:rPr>
              <a:t>-</a:t>
            </a:r>
            <a:r>
              <a:rPr lang="fr-FR" sz="1800" dirty="0" err="1" smtClean="0">
                <a:solidFill>
                  <a:srgbClr val="FAF400"/>
                </a:solidFill>
              </a:rPr>
              <a:t>Temperature</a:t>
            </a:r>
            <a:endParaRPr lang="fr-FR" sz="1800" dirty="0">
              <a:solidFill>
                <a:srgbClr val="FAF400"/>
              </a:solidFill>
              <a:ea typeface="Arial Unicode MS" pitchFamily="34" charset="-128"/>
              <a:cs typeface="Arial Unicode MS" pitchFamily="34" charset="-128"/>
            </a:endParaRPr>
          </a:p>
          <a:p>
            <a:pPr marL="800100" lvl="1" indent="-342900">
              <a:lnSpc>
                <a:spcPct val="90000"/>
              </a:lnSpc>
              <a:spcBef>
                <a:spcPct val="20000"/>
              </a:spcBef>
              <a:buFontTx/>
              <a:buChar char="•"/>
            </a:pPr>
            <a:r>
              <a:rPr lang="fr-FR" sz="1800" b="1" dirty="0">
                <a:solidFill>
                  <a:srgbClr val="FAF400"/>
                </a:solidFill>
                <a:ea typeface="Arial Unicode MS" pitchFamily="34" charset="-128"/>
                <a:cs typeface="Arial Unicode MS" pitchFamily="34" charset="-128"/>
              </a:rPr>
              <a:t>SV </a:t>
            </a:r>
            <a:r>
              <a:rPr lang="fr-FR" sz="1800" dirty="0">
                <a:solidFill>
                  <a:srgbClr val="FAF400"/>
                </a:solidFill>
                <a:ea typeface="Arial Unicode MS" pitchFamily="34" charset="-128"/>
                <a:cs typeface="Arial Unicode MS" pitchFamily="34" charset="-128"/>
              </a:rPr>
              <a:t>= </a:t>
            </a:r>
            <a:r>
              <a:rPr lang="fr-FR" sz="1800" dirty="0" err="1" smtClean="0">
                <a:solidFill>
                  <a:srgbClr val="FAF400"/>
                </a:solidFill>
                <a:ea typeface="Arial Unicode MS" pitchFamily="34" charset="-128"/>
                <a:cs typeface="Arial Unicode MS" pitchFamily="34" charset="-128"/>
              </a:rPr>
              <a:t>sound</a:t>
            </a:r>
            <a:r>
              <a:rPr lang="fr-FR" sz="1800" dirty="0" smtClean="0">
                <a:solidFill>
                  <a:srgbClr val="FAF400"/>
                </a:solidFill>
                <a:ea typeface="Arial Unicode MS" pitchFamily="34" charset="-128"/>
                <a:cs typeface="Arial Unicode MS" pitchFamily="34" charset="-128"/>
              </a:rPr>
              <a:t> </a:t>
            </a:r>
            <a:r>
              <a:rPr lang="fr-FR" sz="1800" dirty="0" err="1" smtClean="0">
                <a:solidFill>
                  <a:srgbClr val="FAF400"/>
                </a:solidFill>
                <a:ea typeface="Arial Unicode MS" pitchFamily="34" charset="-128"/>
                <a:cs typeface="Arial Unicode MS" pitchFamily="34" charset="-128"/>
              </a:rPr>
              <a:t>velocity</a:t>
            </a:r>
            <a:endParaRPr lang="fr-FR" sz="1800" dirty="0">
              <a:solidFill>
                <a:srgbClr val="FAF400"/>
              </a:solidFill>
              <a:ea typeface="Arial Unicode MS" pitchFamily="34" charset="-128"/>
              <a:cs typeface="Arial Unicode MS" pitchFamily="34" charset="-128"/>
            </a:endParaRPr>
          </a:p>
          <a:p>
            <a:pPr marL="800100" lvl="1" indent="-342900">
              <a:lnSpc>
                <a:spcPct val="90000"/>
              </a:lnSpc>
              <a:spcBef>
                <a:spcPct val="20000"/>
              </a:spcBef>
              <a:buFontTx/>
              <a:buChar char="•"/>
            </a:pPr>
            <a:r>
              <a:rPr lang="fr-FR" sz="1800" b="1" dirty="0">
                <a:solidFill>
                  <a:srgbClr val="FAF400"/>
                </a:solidFill>
                <a:ea typeface="Arial Unicode MS" pitchFamily="34" charset="-128"/>
                <a:cs typeface="Arial Unicode MS" pitchFamily="34" charset="-128"/>
              </a:rPr>
              <a:t>ADCP </a:t>
            </a:r>
            <a:r>
              <a:rPr lang="fr-FR" sz="1800" dirty="0">
                <a:solidFill>
                  <a:srgbClr val="FAF400"/>
                </a:solidFill>
                <a:ea typeface="Arial Unicode MS" pitchFamily="34" charset="-128"/>
                <a:cs typeface="Arial Unicode MS" pitchFamily="34" charset="-128"/>
              </a:rPr>
              <a:t>= </a:t>
            </a:r>
            <a:r>
              <a:rPr lang="fr-FR" sz="1800" dirty="0" err="1" smtClean="0">
                <a:solidFill>
                  <a:srgbClr val="FAF400"/>
                </a:solidFill>
                <a:ea typeface="Arial Unicode MS" pitchFamily="34" charset="-128"/>
                <a:cs typeface="Arial Unicode MS" pitchFamily="34" charset="-128"/>
              </a:rPr>
              <a:t>Current</a:t>
            </a:r>
            <a:r>
              <a:rPr lang="fr-FR" sz="1800" dirty="0" smtClean="0">
                <a:solidFill>
                  <a:srgbClr val="FAF400"/>
                </a:solidFill>
                <a:ea typeface="Arial Unicode MS" pitchFamily="34" charset="-128"/>
                <a:cs typeface="Arial Unicode MS" pitchFamily="34" charset="-128"/>
              </a:rPr>
              <a:t> </a:t>
            </a:r>
            <a:r>
              <a:rPr lang="fr-FR" sz="1800" dirty="0" err="1" smtClean="0">
                <a:solidFill>
                  <a:srgbClr val="FAF400"/>
                </a:solidFill>
                <a:ea typeface="Arial Unicode MS" pitchFamily="34" charset="-128"/>
                <a:cs typeface="Arial Unicode MS" pitchFamily="34" charset="-128"/>
              </a:rPr>
              <a:t>meter</a:t>
            </a:r>
            <a:endParaRPr lang="fr-FR" sz="1800" dirty="0">
              <a:solidFill>
                <a:srgbClr val="FAF400"/>
              </a:solidFill>
              <a:ea typeface="Arial Unicode MS" pitchFamily="34" charset="-128"/>
              <a:cs typeface="Arial Unicode MS" pitchFamily="34" charset="-128"/>
            </a:endParaRPr>
          </a:p>
          <a:p>
            <a:pPr marL="800100" lvl="1" indent="-342900">
              <a:lnSpc>
                <a:spcPct val="90000"/>
              </a:lnSpc>
              <a:spcBef>
                <a:spcPct val="20000"/>
              </a:spcBef>
              <a:buFontTx/>
              <a:buChar char="•"/>
            </a:pPr>
            <a:r>
              <a:rPr lang="fr-FR" sz="1800" dirty="0">
                <a:solidFill>
                  <a:srgbClr val="FAF400"/>
                </a:solidFill>
                <a:ea typeface="Arial Unicode MS" pitchFamily="34" charset="-128"/>
                <a:cs typeface="Arial Unicode MS" pitchFamily="34" charset="-128"/>
              </a:rPr>
              <a:t>GURALP </a:t>
            </a:r>
            <a:r>
              <a:rPr lang="fr-FR" sz="1800" dirty="0" err="1" smtClean="0">
                <a:solidFill>
                  <a:srgbClr val="FAF400"/>
                </a:solidFill>
                <a:ea typeface="Arial Unicode MS" pitchFamily="34" charset="-128"/>
                <a:cs typeface="Arial Unicode MS" pitchFamily="34" charset="-128"/>
              </a:rPr>
              <a:t>seismometer</a:t>
            </a:r>
            <a:endParaRPr lang="fr-FR" sz="1800" dirty="0">
              <a:solidFill>
                <a:srgbClr val="FAF400"/>
              </a:solidFill>
              <a:ea typeface="Arial Unicode MS" pitchFamily="34" charset="-128"/>
              <a:cs typeface="Arial Unicode MS" pitchFamily="34" charset="-128"/>
            </a:endParaRPr>
          </a:p>
          <a:p>
            <a:pPr marL="800100" lvl="1" indent="-342900">
              <a:lnSpc>
                <a:spcPct val="90000"/>
              </a:lnSpc>
              <a:spcBef>
                <a:spcPct val="20000"/>
              </a:spcBef>
              <a:buFontTx/>
              <a:buChar char="•"/>
            </a:pPr>
            <a:r>
              <a:rPr lang="fr-FR" sz="1800" dirty="0">
                <a:solidFill>
                  <a:srgbClr val="FAF400"/>
                </a:solidFill>
                <a:ea typeface="Arial Unicode MS" pitchFamily="34" charset="-128"/>
                <a:cs typeface="Arial Unicode MS" pitchFamily="34" charset="-128"/>
              </a:rPr>
              <a:t>2 </a:t>
            </a:r>
            <a:r>
              <a:rPr lang="fr-FR" sz="1800" dirty="0" smtClean="0">
                <a:solidFill>
                  <a:srgbClr val="FAF400"/>
                </a:solidFill>
                <a:ea typeface="Arial Unicode MS" pitchFamily="34" charset="-128"/>
                <a:cs typeface="Arial Unicode MS" pitchFamily="34" charset="-128"/>
              </a:rPr>
              <a:t>Optical Modules </a:t>
            </a:r>
            <a:endParaRPr lang="fr-FR" sz="1800" dirty="0">
              <a:solidFill>
                <a:srgbClr val="FAF400"/>
              </a:solidFill>
              <a:ea typeface="Arial Unicode MS" pitchFamily="34" charset="-128"/>
              <a:cs typeface="Arial Unicode MS" pitchFamily="34" charset="-128"/>
            </a:endParaRPr>
          </a:p>
          <a:p>
            <a:pPr marL="800100" lvl="1" indent="-342900">
              <a:lnSpc>
                <a:spcPct val="90000"/>
              </a:lnSpc>
              <a:spcBef>
                <a:spcPct val="20000"/>
              </a:spcBef>
              <a:buFontTx/>
              <a:buChar char="•"/>
            </a:pPr>
            <a:r>
              <a:rPr lang="fr-FR" sz="1800" dirty="0" err="1" smtClean="0">
                <a:solidFill>
                  <a:srgbClr val="FAF400"/>
                </a:solidFill>
                <a:ea typeface="Arial Unicode MS" pitchFamily="34" charset="-128"/>
                <a:cs typeface="Arial Unicode MS" pitchFamily="34" charset="-128"/>
              </a:rPr>
              <a:t>Acoustic</a:t>
            </a:r>
            <a:r>
              <a:rPr lang="fr-FR" sz="1800" dirty="0" smtClean="0">
                <a:solidFill>
                  <a:srgbClr val="FAF400"/>
                </a:solidFill>
                <a:ea typeface="Arial Unicode MS" pitchFamily="34" charset="-128"/>
                <a:cs typeface="Arial Unicode MS" pitchFamily="34" charset="-128"/>
              </a:rPr>
              <a:t> </a:t>
            </a:r>
            <a:r>
              <a:rPr lang="fr-FR" sz="1800" dirty="0" err="1" smtClean="0">
                <a:solidFill>
                  <a:srgbClr val="FAF400"/>
                </a:solidFill>
                <a:ea typeface="Arial Unicode MS" pitchFamily="34" charset="-128"/>
                <a:cs typeface="Arial Unicode MS" pitchFamily="34" charset="-128"/>
              </a:rPr>
              <a:t>positioning</a:t>
            </a:r>
            <a:r>
              <a:rPr lang="fr-FR" sz="1800" dirty="0" smtClean="0">
                <a:solidFill>
                  <a:srgbClr val="FAF400"/>
                </a:solidFill>
                <a:ea typeface="Arial Unicode MS" pitchFamily="34" charset="-128"/>
                <a:cs typeface="Arial Unicode MS" pitchFamily="34" charset="-128"/>
              </a:rPr>
              <a:t>  </a:t>
            </a:r>
            <a:endParaRPr lang="fr-FR" sz="1800" dirty="0">
              <a:solidFill>
                <a:srgbClr val="FAF400"/>
              </a:solidFill>
              <a:ea typeface="Arial Unicode MS" pitchFamily="34" charset="-128"/>
              <a:cs typeface="Arial Unicode MS" pitchFamily="34" charset="-128"/>
            </a:endParaRPr>
          </a:p>
          <a:p>
            <a:pPr marL="800100" lvl="1" indent="-342900">
              <a:lnSpc>
                <a:spcPct val="90000"/>
              </a:lnSpc>
              <a:spcBef>
                <a:spcPct val="20000"/>
              </a:spcBef>
              <a:buFontTx/>
              <a:buChar char="•"/>
            </a:pPr>
            <a:r>
              <a:rPr lang="fr-FR" sz="1800" dirty="0" err="1" smtClean="0">
                <a:solidFill>
                  <a:srgbClr val="FAF400"/>
                </a:solidFill>
                <a:ea typeface="Arial Unicode MS" pitchFamily="34" charset="-128"/>
                <a:cs typeface="Arial Unicode MS" pitchFamily="34" charset="-128"/>
              </a:rPr>
              <a:t>Oxygen</a:t>
            </a:r>
            <a:r>
              <a:rPr lang="fr-FR" sz="1800" dirty="0" smtClean="0">
                <a:solidFill>
                  <a:srgbClr val="FAF400"/>
                </a:solidFill>
                <a:ea typeface="Arial Unicode MS" pitchFamily="34" charset="-128"/>
                <a:cs typeface="Arial Unicode MS" pitchFamily="34" charset="-128"/>
              </a:rPr>
              <a:t> </a:t>
            </a:r>
            <a:r>
              <a:rPr lang="fr-FR" sz="1800" dirty="0" err="1" smtClean="0">
                <a:solidFill>
                  <a:srgbClr val="FAF400"/>
                </a:solidFill>
                <a:ea typeface="Arial Unicode MS" pitchFamily="34" charset="-128"/>
                <a:cs typeface="Arial Unicode MS" pitchFamily="34" charset="-128"/>
              </a:rPr>
              <a:t>meters</a:t>
            </a:r>
            <a:endParaRPr lang="fr-FR" sz="1800" dirty="0">
              <a:solidFill>
                <a:srgbClr val="FAF400"/>
              </a:solidFill>
            </a:endParaRPr>
          </a:p>
          <a:p>
            <a:pPr marL="800100" lvl="1" indent="-342900">
              <a:lnSpc>
                <a:spcPct val="90000"/>
              </a:lnSpc>
              <a:spcBef>
                <a:spcPct val="20000"/>
              </a:spcBef>
              <a:buFontTx/>
              <a:buChar char="•"/>
            </a:pPr>
            <a:r>
              <a:rPr lang="fr-FR" sz="1800" dirty="0">
                <a:solidFill>
                  <a:srgbClr val="FAF400"/>
                </a:solidFill>
              </a:rPr>
              <a:t>2 </a:t>
            </a:r>
            <a:r>
              <a:rPr lang="fr-FR" sz="1800" dirty="0" err="1" smtClean="0">
                <a:solidFill>
                  <a:srgbClr val="FAF400"/>
                </a:solidFill>
              </a:rPr>
              <a:t>video</a:t>
            </a:r>
            <a:r>
              <a:rPr lang="fr-FR" sz="1800" dirty="0" smtClean="0">
                <a:solidFill>
                  <a:srgbClr val="FAF400"/>
                </a:solidFill>
              </a:rPr>
              <a:t> cameras</a:t>
            </a:r>
            <a:endParaRPr lang="fr-FR" sz="1800" dirty="0">
              <a:solidFill>
                <a:srgbClr val="FAF400"/>
              </a:solidFill>
            </a:endParaRPr>
          </a:p>
          <a:p>
            <a:pPr marL="800100" lvl="1" indent="-342900">
              <a:lnSpc>
                <a:spcPct val="90000"/>
              </a:lnSpc>
              <a:spcBef>
                <a:spcPct val="20000"/>
              </a:spcBef>
              <a:buFontTx/>
              <a:buChar char="•"/>
            </a:pPr>
            <a:r>
              <a:rPr lang="fr-FR" sz="1800" dirty="0">
                <a:solidFill>
                  <a:srgbClr val="FAF400"/>
                </a:solidFill>
                <a:ea typeface="Arial Unicode MS" pitchFamily="34" charset="-128"/>
                <a:cs typeface="Arial Unicode MS" pitchFamily="34" charset="-128"/>
              </a:rPr>
              <a:t>3 </a:t>
            </a:r>
            <a:r>
              <a:rPr lang="fr-FR" sz="1800" dirty="0" err="1" smtClean="0">
                <a:solidFill>
                  <a:srgbClr val="FAF400"/>
                </a:solidFill>
                <a:ea typeface="Arial Unicode MS" pitchFamily="34" charset="-128"/>
                <a:cs typeface="Arial Unicode MS" pitchFamily="34" charset="-128"/>
              </a:rPr>
              <a:t>storeys</a:t>
            </a:r>
            <a:r>
              <a:rPr lang="fr-FR" sz="1800" dirty="0" smtClean="0">
                <a:solidFill>
                  <a:srgbClr val="FAF400"/>
                </a:solidFill>
                <a:ea typeface="Arial Unicode MS" pitchFamily="34" charset="-128"/>
                <a:cs typeface="Arial Unicode MS" pitchFamily="34" charset="-128"/>
              </a:rPr>
              <a:t> of UHE neutrino </a:t>
            </a:r>
          </a:p>
          <a:p>
            <a:pPr marL="800100" lvl="1" indent="-342900">
              <a:lnSpc>
                <a:spcPct val="90000"/>
              </a:lnSpc>
              <a:spcBef>
                <a:spcPct val="20000"/>
              </a:spcBef>
            </a:pPr>
            <a:r>
              <a:rPr lang="fr-FR" sz="1800" dirty="0" smtClean="0">
                <a:solidFill>
                  <a:srgbClr val="FAF400"/>
                </a:solidFill>
                <a:ea typeface="Arial Unicode MS" pitchFamily="34" charset="-128"/>
                <a:cs typeface="Arial Unicode MS" pitchFamily="34" charset="-128"/>
              </a:rPr>
              <a:t>      </a:t>
            </a:r>
            <a:r>
              <a:rPr lang="fr-FR" sz="1800" dirty="0" err="1" smtClean="0">
                <a:solidFill>
                  <a:srgbClr val="FAF400"/>
                </a:solidFill>
                <a:ea typeface="Arial Unicode MS" pitchFamily="34" charset="-128"/>
                <a:cs typeface="Arial Unicode MS" pitchFamily="34" charset="-128"/>
              </a:rPr>
              <a:t>acoustic</a:t>
            </a:r>
            <a:r>
              <a:rPr lang="fr-FR" sz="1800" dirty="0" smtClean="0">
                <a:solidFill>
                  <a:srgbClr val="FAF400"/>
                </a:solidFill>
                <a:ea typeface="Arial Unicode MS" pitchFamily="34" charset="-128"/>
                <a:cs typeface="Arial Unicode MS" pitchFamily="34" charset="-128"/>
              </a:rPr>
              <a:t> detectors</a:t>
            </a:r>
            <a:endParaRPr lang="fr-FR" sz="1800" dirty="0">
              <a:solidFill>
                <a:srgbClr val="FAF400"/>
              </a:solidFill>
              <a:ea typeface="Arial Unicode MS" pitchFamily="34" charset="-128"/>
              <a:cs typeface="Arial Unicode MS" pitchFamily="34" charset="-128"/>
            </a:endParaRPr>
          </a:p>
        </p:txBody>
      </p:sp>
      <p:sp>
        <p:nvSpPr>
          <p:cNvPr id="196" name="Rectangle 195"/>
          <p:cNvSpPr/>
          <p:nvPr/>
        </p:nvSpPr>
        <p:spPr>
          <a:xfrm>
            <a:off x="5729844" y="1594852"/>
            <a:ext cx="3414156" cy="3785652"/>
          </a:xfrm>
          <a:prstGeom prst="rect">
            <a:avLst/>
          </a:prstGeom>
        </p:spPr>
        <p:txBody>
          <a:bodyPr wrap="square">
            <a:spAutoFit/>
          </a:bodyPr>
          <a:lstStyle/>
          <a:p>
            <a:pPr lvl="1"/>
            <a:r>
              <a:rPr lang="fr-FR" dirty="0" err="1" smtClean="0">
                <a:solidFill>
                  <a:schemeClr val="bg1"/>
                </a:solidFill>
              </a:rPr>
              <a:t>Oceanography</a:t>
            </a:r>
            <a:r>
              <a:rPr lang="fr-FR" dirty="0" smtClean="0">
                <a:solidFill>
                  <a:schemeClr val="bg1"/>
                </a:solidFill>
              </a:rPr>
              <a:t> </a:t>
            </a:r>
          </a:p>
          <a:p>
            <a:pPr lvl="1"/>
            <a:endParaRPr lang="fr-FR" dirty="0" smtClean="0">
              <a:solidFill>
                <a:schemeClr val="bg1"/>
              </a:solidFill>
            </a:endParaRPr>
          </a:p>
          <a:p>
            <a:pPr lvl="1"/>
            <a:r>
              <a:rPr lang="fr-FR" dirty="0" smtClean="0">
                <a:solidFill>
                  <a:schemeClr val="bg1"/>
                </a:solidFill>
              </a:rPr>
              <a:t>Bioluminescence </a:t>
            </a:r>
          </a:p>
          <a:p>
            <a:pPr lvl="1"/>
            <a:endParaRPr lang="fr-FR" dirty="0" smtClean="0">
              <a:solidFill>
                <a:schemeClr val="bg1"/>
              </a:solidFill>
            </a:endParaRPr>
          </a:p>
          <a:p>
            <a:pPr lvl="1"/>
            <a:r>
              <a:rPr lang="fr-FR" dirty="0" err="1" smtClean="0">
                <a:solidFill>
                  <a:schemeClr val="bg1"/>
                </a:solidFill>
              </a:rPr>
              <a:t>Seismology</a:t>
            </a:r>
            <a:r>
              <a:rPr lang="fr-FR" dirty="0" smtClean="0">
                <a:solidFill>
                  <a:schemeClr val="bg1"/>
                </a:solidFill>
              </a:rPr>
              <a:t> </a:t>
            </a:r>
          </a:p>
          <a:p>
            <a:pPr lvl="1"/>
            <a:endParaRPr lang="fr-FR" dirty="0" smtClean="0">
              <a:solidFill>
                <a:schemeClr val="bg1"/>
              </a:solidFill>
            </a:endParaRPr>
          </a:p>
          <a:p>
            <a:pPr lvl="1"/>
            <a:r>
              <a:rPr lang="fr-FR" dirty="0" err="1" smtClean="0">
                <a:solidFill>
                  <a:schemeClr val="bg1"/>
                </a:solidFill>
              </a:rPr>
              <a:t>Acoustic</a:t>
            </a:r>
            <a:r>
              <a:rPr lang="fr-FR" dirty="0" smtClean="0">
                <a:solidFill>
                  <a:schemeClr val="bg1"/>
                </a:solidFill>
              </a:rPr>
              <a:t> monitoring</a:t>
            </a:r>
          </a:p>
          <a:p>
            <a:pPr lvl="1"/>
            <a:endParaRPr lang="fr-FR" dirty="0" smtClean="0">
              <a:solidFill>
                <a:schemeClr val="bg1"/>
              </a:solidFill>
            </a:endParaRPr>
          </a:p>
          <a:p>
            <a:pPr lvl="1"/>
            <a:r>
              <a:rPr lang="fr-FR" dirty="0" err="1" smtClean="0">
                <a:solidFill>
                  <a:schemeClr val="bg1"/>
                </a:solidFill>
              </a:rPr>
              <a:t>Environmental</a:t>
            </a:r>
            <a:r>
              <a:rPr lang="fr-FR" dirty="0" smtClean="0">
                <a:solidFill>
                  <a:schemeClr val="bg1"/>
                </a:solidFill>
              </a:rPr>
              <a:t> </a:t>
            </a:r>
          </a:p>
          <a:p>
            <a:pPr lvl="1"/>
            <a:r>
              <a:rPr lang="fr-FR" dirty="0" smtClean="0">
                <a:solidFill>
                  <a:schemeClr val="bg1"/>
                </a:solidFill>
              </a:rPr>
              <a:t>Monitoring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sz="quarter" idx="4294967295"/>
          </p:nvPr>
        </p:nvSpPr>
        <p:spPr>
          <a:xfrm>
            <a:off x="0" y="-11113"/>
            <a:ext cx="8316913" cy="836613"/>
          </a:xfrm>
        </p:spPr>
        <p:txBody>
          <a:bodyPr/>
          <a:lstStyle/>
          <a:p>
            <a:r>
              <a:rPr lang="fr-FR" dirty="0" err="1" smtClean="0">
                <a:solidFill>
                  <a:srgbClr val="FFFF00"/>
                </a:solidFill>
              </a:rPr>
              <a:t>Secondary</a:t>
            </a:r>
            <a:r>
              <a:rPr lang="fr-FR" dirty="0" smtClean="0">
                <a:solidFill>
                  <a:srgbClr val="FFFF00"/>
                </a:solidFill>
              </a:rPr>
              <a:t> Junction Box</a:t>
            </a:r>
            <a:endParaRPr lang="fr-FR" dirty="0">
              <a:solidFill>
                <a:srgbClr val="FFFF00"/>
              </a:solidFill>
            </a:endParaRPr>
          </a:p>
        </p:txBody>
      </p:sp>
      <p:pic>
        <p:nvPicPr>
          <p:cNvPr id="250883" name="Picture 3" descr="101030152107A"/>
          <p:cNvPicPr>
            <a:picLocks noGrp="1" noChangeAspect="1" noChangeArrowheads="1"/>
          </p:cNvPicPr>
          <p:nvPr>
            <p:ph sz="quarter" idx="4294967295"/>
          </p:nvPr>
        </p:nvPicPr>
        <p:blipFill>
          <a:blip r:embed="rId3" cstate="print"/>
          <a:srcRect b="9805"/>
          <a:stretch>
            <a:fillRect/>
          </a:stretch>
        </p:blipFill>
        <p:spPr>
          <a:xfrm>
            <a:off x="3116428" y="980560"/>
            <a:ext cx="3830637" cy="2559050"/>
          </a:xfrm>
        </p:spPr>
      </p:pic>
      <p:pic>
        <p:nvPicPr>
          <p:cNvPr id="250884" name="Picture 4" descr="101102025210566_15_1080i"/>
          <p:cNvPicPr>
            <a:picLocks noGrp="1" noChangeAspect="1" noChangeArrowheads="1"/>
          </p:cNvPicPr>
          <p:nvPr>
            <p:ph sz="quarter" idx="4294967295"/>
          </p:nvPr>
        </p:nvPicPr>
        <p:blipFill>
          <a:blip r:embed="rId4" cstate="print"/>
          <a:srcRect l="10859" r="32596" b="15852"/>
          <a:stretch>
            <a:fillRect/>
          </a:stretch>
        </p:blipFill>
        <p:spPr>
          <a:xfrm>
            <a:off x="5961412" y="4075112"/>
            <a:ext cx="2624447" cy="2674363"/>
          </a:xfrm>
        </p:spPr>
      </p:pic>
      <p:pic>
        <p:nvPicPr>
          <p:cNvPr id="250886" name="Picture 6" descr="101101225820A"/>
          <p:cNvPicPr>
            <a:picLocks noGrp="1" noChangeAspect="1" noChangeArrowheads="1"/>
          </p:cNvPicPr>
          <p:nvPr>
            <p:ph sz="quarter" idx="4294967295"/>
          </p:nvPr>
        </p:nvPicPr>
        <p:blipFill>
          <a:blip r:embed="rId5" cstate="print"/>
          <a:srcRect l="37503" b="27580"/>
          <a:stretch>
            <a:fillRect/>
          </a:stretch>
        </p:blipFill>
        <p:spPr>
          <a:xfrm>
            <a:off x="0" y="3800475"/>
            <a:ext cx="3379788" cy="2938463"/>
          </a:xfrm>
        </p:spPr>
      </p:pic>
      <p:sp>
        <p:nvSpPr>
          <p:cNvPr id="250887" name="Freeform 7"/>
          <p:cNvSpPr>
            <a:spLocks/>
          </p:cNvSpPr>
          <p:nvPr/>
        </p:nvSpPr>
        <p:spPr bwMode="auto">
          <a:xfrm>
            <a:off x="1377538" y="1650663"/>
            <a:ext cx="3194461" cy="2351314"/>
          </a:xfrm>
          <a:custGeom>
            <a:avLst/>
            <a:gdLst/>
            <a:ahLst/>
            <a:cxnLst>
              <a:cxn ang="0">
                <a:pos x="173" y="1217"/>
              </a:cxn>
              <a:cxn ang="0">
                <a:pos x="128" y="1036"/>
              </a:cxn>
              <a:cxn ang="0">
                <a:pos x="944" y="129"/>
              </a:cxn>
              <a:cxn ang="0">
                <a:pos x="1761" y="265"/>
              </a:cxn>
            </a:cxnLst>
            <a:rect l="0" t="0" r="r" b="b"/>
            <a:pathLst>
              <a:path w="1761" h="1217">
                <a:moveTo>
                  <a:pt x="173" y="1217"/>
                </a:moveTo>
                <a:cubicBezTo>
                  <a:pt x="86" y="1217"/>
                  <a:pt x="0" y="1217"/>
                  <a:pt x="128" y="1036"/>
                </a:cubicBezTo>
                <a:cubicBezTo>
                  <a:pt x="256" y="855"/>
                  <a:pt x="672" y="258"/>
                  <a:pt x="944" y="129"/>
                </a:cubicBezTo>
                <a:cubicBezTo>
                  <a:pt x="1216" y="0"/>
                  <a:pt x="1488" y="132"/>
                  <a:pt x="1761" y="265"/>
                </a:cubicBezTo>
              </a:path>
            </a:pathLst>
          </a:custGeom>
          <a:noFill/>
          <a:ln w="38100" cmpd="sng">
            <a:solidFill>
              <a:schemeClr val="tx1"/>
            </a:solidFill>
            <a:round/>
            <a:headEnd/>
            <a:tailEnd/>
          </a:ln>
          <a:effectLst/>
        </p:spPr>
        <p:txBody>
          <a:bodyPr/>
          <a:lstStyle/>
          <a:p>
            <a:endParaRPr lang="fr-FR"/>
          </a:p>
        </p:txBody>
      </p:sp>
      <p:sp>
        <p:nvSpPr>
          <p:cNvPr id="250888" name="Freeform 8"/>
          <p:cNvSpPr>
            <a:spLocks/>
          </p:cNvSpPr>
          <p:nvPr/>
        </p:nvSpPr>
        <p:spPr bwMode="auto">
          <a:xfrm>
            <a:off x="5003800" y="1997913"/>
            <a:ext cx="1646382" cy="3215355"/>
          </a:xfrm>
          <a:custGeom>
            <a:avLst/>
            <a:gdLst/>
            <a:ahLst/>
            <a:cxnLst>
              <a:cxn ang="0">
                <a:pos x="953" y="1353"/>
              </a:cxn>
              <a:cxn ang="0">
                <a:pos x="953" y="627"/>
              </a:cxn>
              <a:cxn ang="0">
                <a:pos x="544" y="83"/>
              </a:cxn>
              <a:cxn ang="0">
                <a:pos x="0" y="128"/>
              </a:cxn>
            </a:cxnLst>
            <a:rect l="0" t="0" r="r" b="b"/>
            <a:pathLst>
              <a:path w="1021" h="1353">
                <a:moveTo>
                  <a:pt x="953" y="1353"/>
                </a:moveTo>
                <a:cubicBezTo>
                  <a:pt x="987" y="1096"/>
                  <a:pt x="1021" y="839"/>
                  <a:pt x="953" y="627"/>
                </a:cubicBezTo>
                <a:cubicBezTo>
                  <a:pt x="885" y="415"/>
                  <a:pt x="703" y="166"/>
                  <a:pt x="544" y="83"/>
                </a:cubicBezTo>
                <a:cubicBezTo>
                  <a:pt x="385" y="0"/>
                  <a:pt x="91" y="120"/>
                  <a:pt x="0" y="128"/>
                </a:cubicBezTo>
              </a:path>
            </a:pathLst>
          </a:custGeom>
          <a:noFill/>
          <a:ln w="38100" cmpd="sng">
            <a:solidFill>
              <a:schemeClr val="tx1"/>
            </a:solidFill>
            <a:round/>
            <a:headEnd/>
            <a:tailEnd/>
          </a:ln>
          <a:effectLst/>
        </p:spPr>
        <p:txBody>
          <a:bodyPr/>
          <a:lstStyle/>
          <a:p>
            <a:endParaRPr lang="fr-FR"/>
          </a:p>
        </p:txBody>
      </p:sp>
      <p:sp>
        <p:nvSpPr>
          <p:cNvPr id="250891" name="Text Box 11"/>
          <p:cNvSpPr txBox="1">
            <a:spLocks noChangeArrowheads="1"/>
          </p:cNvSpPr>
          <p:nvPr/>
        </p:nvSpPr>
        <p:spPr bwMode="auto">
          <a:xfrm>
            <a:off x="5980350" y="6001100"/>
            <a:ext cx="2451141" cy="830997"/>
          </a:xfrm>
          <a:prstGeom prst="rect">
            <a:avLst/>
          </a:prstGeom>
          <a:noFill/>
          <a:ln w="9525">
            <a:noFill/>
            <a:miter lim="800000"/>
            <a:headEnd/>
            <a:tailEnd/>
          </a:ln>
          <a:effectLst/>
        </p:spPr>
        <p:txBody>
          <a:bodyPr wrap="square">
            <a:spAutoFit/>
          </a:bodyPr>
          <a:lstStyle/>
          <a:p>
            <a:pPr>
              <a:spcBef>
                <a:spcPct val="50000"/>
              </a:spcBef>
            </a:pPr>
            <a:r>
              <a:rPr lang="fr-FR" sz="2400" b="1" dirty="0" smtClean="0">
                <a:solidFill>
                  <a:srgbClr val="FFFF00"/>
                </a:solidFill>
                <a:latin typeface="Times New Roman" pitchFamily="16" charset="0"/>
              </a:rPr>
              <a:t>Instrumentation module</a:t>
            </a:r>
            <a:endParaRPr lang="fr-FR" sz="2400" b="1" dirty="0">
              <a:solidFill>
                <a:srgbClr val="FFFF00"/>
              </a:solidFill>
              <a:latin typeface="Times New Roman" pitchFamily="16" charset="0"/>
            </a:endParaRPr>
          </a:p>
        </p:txBody>
      </p:sp>
      <p:sp>
        <p:nvSpPr>
          <p:cNvPr id="250893" name="Text Box 13"/>
          <p:cNvSpPr txBox="1">
            <a:spLocks noChangeArrowheads="1"/>
          </p:cNvSpPr>
          <p:nvPr/>
        </p:nvSpPr>
        <p:spPr bwMode="auto">
          <a:xfrm>
            <a:off x="89915" y="6337913"/>
            <a:ext cx="2447925" cy="457200"/>
          </a:xfrm>
          <a:prstGeom prst="rect">
            <a:avLst/>
          </a:prstGeom>
          <a:noFill/>
          <a:ln w="9525">
            <a:noFill/>
            <a:miter lim="800000"/>
            <a:headEnd/>
            <a:tailEnd/>
          </a:ln>
          <a:effectLst/>
        </p:spPr>
        <p:txBody>
          <a:bodyPr>
            <a:spAutoFit/>
          </a:bodyPr>
          <a:lstStyle/>
          <a:p>
            <a:pPr>
              <a:spcBef>
                <a:spcPct val="50000"/>
              </a:spcBef>
            </a:pPr>
            <a:r>
              <a:rPr lang="fr-FR" b="1" dirty="0" err="1" smtClean="0">
                <a:solidFill>
                  <a:srgbClr val="FFFF00"/>
                </a:solidFill>
                <a:latin typeface="Times New Roman" pitchFamily="16" charset="0"/>
              </a:rPr>
              <a:t>Seismograph</a:t>
            </a:r>
            <a:endParaRPr lang="fr-FR" sz="2400" b="1" dirty="0">
              <a:solidFill>
                <a:srgbClr val="FFFF00"/>
              </a:solidFill>
              <a:latin typeface="Times New Roman" pitchFamily="16" charset="0"/>
            </a:endParaRPr>
          </a:p>
        </p:txBody>
      </p:sp>
      <p:pic>
        <p:nvPicPr>
          <p:cNvPr id="250896" name="Picture 16" descr="NoeudDeepSeaNet"/>
          <p:cNvPicPr>
            <a:picLocks noChangeAspect="1" noChangeArrowheads="1"/>
          </p:cNvPicPr>
          <p:nvPr/>
        </p:nvPicPr>
        <p:blipFill>
          <a:blip r:embed="rId6"/>
          <a:srcRect/>
          <a:stretch>
            <a:fillRect/>
          </a:stretch>
        </p:blipFill>
        <p:spPr bwMode="auto">
          <a:xfrm>
            <a:off x="328138" y="1190535"/>
            <a:ext cx="2404389" cy="1612034"/>
          </a:xfrm>
          <a:prstGeom prst="rect">
            <a:avLst/>
          </a:prstGeom>
          <a:noFill/>
        </p:spPr>
      </p:pic>
      <p:cxnSp>
        <p:nvCxnSpPr>
          <p:cNvPr id="19" name="Straight Arrow Connector 18"/>
          <p:cNvCxnSpPr/>
          <p:nvPr/>
        </p:nvCxnSpPr>
        <p:spPr bwMode="auto">
          <a:xfrm>
            <a:off x="2291938" y="1579410"/>
            <a:ext cx="2410691" cy="237507"/>
          </a:xfrm>
          <a:prstGeom prst="straightConnector1">
            <a:avLst/>
          </a:prstGeom>
          <a:noFill/>
          <a:ln w="9525" cap="flat" cmpd="sng" algn="ctr">
            <a:solidFill>
              <a:schemeClr val="bg1"/>
            </a:solidFill>
            <a:prstDash val="solid"/>
            <a:round/>
            <a:headEnd type="none" w="med" len="med"/>
            <a:tailEnd type="arrow"/>
          </a:ln>
          <a:effectLst/>
        </p:spPr>
      </p:cxnSp>
      <p:sp>
        <p:nvSpPr>
          <p:cNvPr id="13" name="TextBox 12"/>
          <p:cNvSpPr txBox="1"/>
          <p:nvPr/>
        </p:nvSpPr>
        <p:spPr>
          <a:xfrm>
            <a:off x="7314294" y="1282533"/>
            <a:ext cx="1794081" cy="830997"/>
          </a:xfrm>
          <a:prstGeom prst="rect">
            <a:avLst/>
          </a:prstGeom>
          <a:noFill/>
        </p:spPr>
        <p:txBody>
          <a:bodyPr wrap="none" rtlCol="0">
            <a:spAutoFit/>
          </a:bodyPr>
          <a:lstStyle/>
          <a:p>
            <a:r>
              <a:rPr lang="en-GB" dirty="0" smtClean="0">
                <a:solidFill>
                  <a:schemeClr val="bg1"/>
                </a:solidFill>
              </a:rPr>
              <a:t>Connected</a:t>
            </a:r>
          </a:p>
          <a:p>
            <a:r>
              <a:rPr lang="en-GB" dirty="0" smtClean="0">
                <a:solidFill>
                  <a:schemeClr val="bg1"/>
                </a:solidFill>
              </a:rPr>
              <a:t>30 </a:t>
            </a:r>
            <a:r>
              <a:rPr lang="en-GB" dirty="0" err="1" smtClean="0">
                <a:solidFill>
                  <a:schemeClr val="bg1"/>
                </a:solidFill>
              </a:rPr>
              <a:t>oct</a:t>
            </a:r>
            <a:r>
              <a:rPr lang="en-GB" dirty="0" smtClean="0">
                <a:solidFill>
                  <a:schemeClr val="bg1"/>
                </a:solidFill>
              </a:rPr>
              <a:t> 2010</a:t>
            </a:r>
            <a:endParaRPr lang="en-GB" dirty="0">
              <a:solidFill>
                <a:schemeClr val="bg1"/>
              </a:solidFill>
            </a:endParaRPr>
          </a:p>
        </p:txBody>
      </p:sp>
      <p:sp>
        <p:nvSpPr>
          <p:cNvPr id="250895" name="Text Box 15"/>
          <p:cNvSpPr txBox="1">
            <a:spLocks noChangeArrowheads="1"/>
          </p:cNvSpPr>
          <p:nvPr/>
        </p:nvSpPr>
        <p:spPr bwMode="auto">
          <a:xfrm>
            <a:off x="302244" y="2604497"/>
            <a:ext cx="2452832" cy="369332"/>
          </a:xfrm>
          <a:prstGeom prst="rect">
            <a:avLst/>
          </a:prstGeom>
          <a:noFill/>
          <a:ln w="9525">
            <a:noFill/>
            <a:miter lim="800000"/>
            <a:headEnd/>
            <a:tailEnd/>
          </a:ln>
          <a:effectLst/>
        </p:spPr>
        <p:txBody>
          <a:bodyPr wrap="square">
            <a:spAutoFit/>
          </a:bodyPr>
          <a:lstStyle/>
          <a:p>
            <a:pPr>
              <a:spcBef>
                <a:spcPct val="50000"/>
              </a:spcBef>
            </a:pPr>
            <a:r>
              <a:rPr lang="fr-FR" sz="1800" b="1" dirty="0" err="1" smtClean="0">
                <a:solidFill>
                  <a:srgbClr val="FFFF00"/>
                </a:solidFill>
                <a:latin typeface="Times New Roman" pitchFamily="16" charset="0"/>
              </a:rPr>
              <a:t>DeepSeaNeTprototype</a:t>
            </a:r>
            <a:endParaRPr lang="fr-FR" sz="1800" b="1" dirty="0">
              <a:solidFill>
                <a:srgbClr val="FFFF00"/>
              </a:solidFill>
              <a:latin typeface="Times New Roman" pitchFamily="16" charset="0"/>
            </a:endParaRPr>
          </a:p>
        </p:txBody>
      </p:sp>
      <p:sp>
        <p:nvSpPr>
          <p:cNvPr id="14" name="TextBox 13"/>
          <p:cNvSpPr txBox="1"/>
          <p:nvPr/>
        </p:nvSpPr>
        <p:spPr>
          <a:xfrm>
            <a:off x="6258296" y="1175657"/>
            <a:ext cx="748923" cy="461665"/>
          </a:xfrm>
          <a:prstGeom prst="rect">
            <a:avLst/>
          </a:prstGeom>
          <a:noFill/>
        </p:spPr>
        <p:txBody>
          <a:bodyPr wrap="none" rtlCol="0">
            <a:spAutoFit/>
          </a:bodyPr>
          <a:lstStyle/>
          <a:p>
            <a:r>
              <a:rPr lang="en-GB" dirty="0" smtClean="0">
                <a:solidFill>
                  <a:srgbClr val="FFFF00"/>
                </a:solidFill>
              </a:rPr>
              <a:t>SJB</a:t>
            </a:r>
            <a:endParaRPr lang="en-GB" dirty="0">
              <a:solidFill>
                <a:srgbClr val="FFFF00"/>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06" name="Picture 2" descr="MII"/>
          <p:cNvPicPr>
            <a:picLocks noChangeAspect="1" noChangeArrowheads="1"/>
          </p:cNvPicPr>
          <p:nvPr/>
        </p:nvPicPr>
        <p:blipFill>
          <a:blip r:embed="rId3" cstate="print"/>
          <a:srcRect/>
          <a:stretch>
            <a:fillRect/>
          </a:stretch>
        </p:blipFill>
        <p:spPr bwMode="auto">
          <a:xfrm>
            <a:off x="611188" y="1628775"/>
            <a:ext cx="7848600" cy="4394200"/>
          </a:xfrm>
          <a:prstGeom prst="rect">
            <a:avLst/>
          </a:prstGeom>
          <a:noFill/>
        </p:spPr>
      </p:pic>
      <p:pic>
        <p:nvPicPr>
          <p:cNvPr id="251907" name="Picture 3" descr="ECO BB"/>
          <p:cNvPicPr>
            <a:picLocks noChangeAspect="1" noChangeArrowheads="1"/>
          </p:cNvPicPr>
          <p:nvPr/>
        </p:nvPicPr>
        <p:blipFill>
          <a:blip r:embed="rId4" cstate="print"/>
          <a:srcRect/>
          <a:stretch>
            <a:fillRect/>
          </a:stretch>
        </p:blipFill>
        <p:spPr bwMode="auto">
          <a:xfrm>
            <a:off x="3735388" y="4616450"/>
            <a:ext cx="2492375" cy="1490663"/>
          </a:xfrm>
          <a:prstGeom prst="rect">
            <a:avLst/>
          </a:prstGeom>
          <a:noFill/>
        </p:spPr>
      </p:pic>
      <p:pic>
        <p:nvPicPr>
          <p:cNvPr id="251908" name="Picture 4" descr="Tube Electronique"/>
          <p:cNvPicPr>
            <a:picLocks noChangeAspect="1" noChangeArrowheads="1"/>
          </p:cNvPicPr>
          <p:nvPr/>
        </p:nvPicPr>
        <p:blipFill>
          <a:blip r:embed="rId5" cstate="print"/>
          <a:srcRect/>
          <a:stretch>
            <a:fillRect/>
          </a:stretch>
        </p:blipFill>
        <p:spPr bwMode="auto">
          <a:xfrm>
            <a:off x="611188" y="4619625"/>
            <a:ext cx="2849562" cy="1476375"/>
          </a:xfrm>
          <a:prstGeom prst="rect">
            <a:avLst/>
          </a:prstGeom>
          <a:noFill/>
        </p:spPr>
      </p:pic>
      <p:pic>
        <p:nvPicPr>
          <p:cNvPr id="251909" name="Picture 5" descr="Aquadopp"/>
          <p:cNvPicPr>
            <a:picLocks noChangeAspect="1" noChangeArrowheads="1"/>
          </p:cNvPicPr>
          <p:nvPr/>
        </p:nvPicPr>
        <p:blipFill>
          <a:blip r:embed="rId6" cstate="print"/>
          <a:srcRect/>
          <a:stretch>
            <a:fillRect/>
          </a:stretch>
        </p:blipFill>
        <p:spPr bwMode="auto">
          <a:xfrm>
            <a:off x="6443663" y="4616450"/>
            <a:ext cx="2016125" cy="1512888"/>
          </a:xfrm>
          <a:prstGeom prst="rect">
            <a:avLst/>
          </a:prstGeom>
          <a:noFill/>
        </p:spPr>
      </p:pic>
      <p:pic>
        <p:nvPicPr>
          <p:cNvPr id="251910" name="Picture 6" descr="Biocam"/>
          <p:cNvPicPr>
            <a:picLocks noChangeAspect="1" noChangeArrowheads="1"/>
          </p:cNvPicPr>
          <p:nvPr/>
        </p:nvPicPr>
        <p:blipFill>
          <a:blip r:embed="rId7" cstate="print"/>
          <a:srcRect/>
          <a:stretch>
            <a:fillRect/>
          </a:stretch>
        </p:blipFill>
        <p:spPr bwMode="auto">
          <a:xfrm>
            <a:off x="6443663" y="2997200"/>
            <a:ext cx="2016125" cy="1511300"/>
          </a:xfrm>
          <a:prstGeom prst="rect">
            <a:avLst/>
          </a:prstGeom>
          <a:noFill/>
        </p:spPr>
      </p:pic>
      <p:pic>
        <p:nvPicPr>
          <p:cNvPr id="251911" name="Picture 7" descr="Ensemble Capteur"/>
          <p:cNvPicPr>
            <a:picLocks noChangeAspect="1" noChangeArrowheads="1"/>
          </p:cNvPicPr>
          <p:nvPr/>
        </p:nvPicPr>
        <p:blipFill>
          <a:blip r:embed="rId8" cstate="print"/>
          <a:srcRect/>
          <a:stretch>
            <a:fillRect/>
          </a:stretch>
        </p:blipFill>
        <p:spPr bwMode="auto">
          <a:xfrm>
            <a:off x="7000875" y="836613"/>
            <a:ext cx="1458913" cy="1944687"/>
          </a:xfrm>
          <a:prstGeom prst="rect">
            <a:avLst/>
          </a:prstGeom>
          <a:noFill/>
        </p:spPr>
      </p:pic>
      <p:sp>
        <p:nvSpPr>
          <p:cNvPr id="251912" name="Line 8"/>
          <p:cNvSpPr>
            <a:spLocks noChangeShapeType="1"/>
          </p:cNvSpPr>
          <p:nvPr/>
        </p:nvSpPr>
        <p:spPr bwMode="auto">
          <a:xfrm flipH="1">
            <a:off x="4932363" y="1989138"/>
            <a:ext cx="2087562" cy="1368425"/>
          </a:xfrm>
          <a:prstGeom prst="line">
            <a:avLst/>
          </a:prstGeom>
          <a:noFill/>
          <a:ln w="28575">
            <a:solidFill>
              <a:schemeClr val="bg1"/>
            </a:solidFill>
            <a:round/>
            <a:headEnd/>
            <a:tailEnd type="stealth" w="lg" len="lg"/>
          </a:ln>
          <a:effectLst/>
        </p:spPr>
        <p:txBody>
          <a:bodyPr/>
          <a:lstStyle/>
          <a:p>
            <a:endParaRPr lang="fr-FR"/>
          </a:p>
        </p:txBody>
      </p:sp>
      <p:sp>
        <p:nvSpPr>
          <p:cNvPr id="251913" name="Line 9"/>
          <p:cNvSpPr>
            <a:spLocks noChangeShapeType="1"/>
          </p:cNvSpPr>
          <p:nvPr/>
        </p:nvSpPr>
        <p:spPr bwMode="auto">
          <a:xfrm flipH="1" flipV="1">
            <a:off x="4716463" y="3575050"/>
            <a:ext cx="1727200" cy="358775"/>
          </a:xfrm>
          <a:prstGeom prst="line">
            <a:avLst/>
          </a:prstGeom>
          <a:noFill/>
          <a:ln w="28575">
            <a:solidFill>
              <a:schemeClr val="bg1"/>
            </a:solidFill>
            <a:round/>
            <a:headEnd/>
            <a:tailEnd type="stealth" w="lg" len="lg"/>
          </a:ln>
          <a:effectLst/>
        </p:spPr>
        <p:txBody>
          <a:bodyPr/>
          <a:lstStyle/>
          <a:p>
            <a:endParaRPr lang="fr-FR"/>
          </a:p>
        </p:txBody>
      </p:sp>
      <p:sp>
        <p:nvSpPr>
          <p:cNvPr id="251914" name="Line 10"/>
          <p:cNvSpPr>
            <a:spLocks noChangeShapeType="1"/>
          </p:cNvSpPr>
          <p:nvPr/>
        </p:nvSpPr>
        <p:spPr bwMode="auto">
          <a:xfrm flipH="1" flipV="1">
            <a:off x="4572000" y="3213100"/>
            <a:ext cx="1871663" cy="1439863"/>
          </a:xfrm>
          <a:prstGeom prst="line">
            <a:avLst/>
          </a:prstGeom>
          <a:noFill/>
          <a:ln w="28575">
            <a:solidFill>
              <a:schemeClr val="bg1"/>
            </a:solidFill>
            <a:round/>
            <a:headEnd/>
            <a:tailEnd type="stealth" w="lg" len="lg"/>
          </a:ln>
          <a:effectLst/>
        </p:spPr>
        <p:txBody>
          <a:bodyPr/>
          <a:lstStyle/>
          <a:p>
            <a:endParaRPr lang="fr-FR"/>
          </a:p>
        </p:txBody>
      </p:sp>
      <p:sp>
        <p:nvSpPr>
          <p:cNvPr id="251915" name="Line 11"/>
          <p:cNvSpPr>
            <a:spLocks noChangeShapeType="1"/>
          </p:cNvSpPr>
          <p:nvPr/>
        </p:nvSpPr>
        <p:spPr bwMode="auto">
          <a:xfrm flipH="1" flipV="1">
            <a:off x="4429125" y="3644900"/>
            <a:ext cx="142875" cy="936625"/>
          </a:xfrm>
          <a:prstGeom prst="line">
            <a:avLst/>
          </a:prstGeom>
          <a:noFill/>
          <a:ln w="28575">
            <a:solidFill>
              <a:schemeClr val="bg1"/>
            </a:solidFill>
            <a:round/>
            <a:headEnd/>
            <a:tailEnd type="stealth" w="lg" len="lg"/>
          </a:ln>
          <a:effectLst/>
        </p:spPr>
        <p:txBody>
          <a:bodyPr/>
          <a:lstStyle/>
          <a:p>
            <a:endParaRPr lang="fr-FR"/>
          </a:p>
        </p:txBody>
      </p:sp>
      <p:sp>
        <p:nvSpPr>
          <p:cNvPr id="251916" name="Line 12"/>
          <p:cNvSpPr>
            <a:spLocks noChangeShapeType="1"/>
          </p:cNvSpPr>
          <p:nvPr/>
        </p:nvSpPr>
        <p:spPr bwMode="auto">
          <a:xfrm flipV="1">
            <a:off x="2051050" y="4005263"/>
            <a:ext cx="1584325" cy="647700"/>
          </a:xfrm>
          <a:prstGeom prst="line">
            <a:avLst/>
          </a:prstGeom>
          <a:noFill/>
          <a:ln w="28575">
            <a:solidFill>
              <a:schemeClr val="bg1"/>
            </a:solidFill>
            <a:round/>
            <a:headEnd/>
            <a:tailEnd type="stealth" w="lg" len="lg"/>
          </a:ln>
          <a:effectLst/>
        </p:spPr>
        <p:txBody>
          <a:bodyPr/>
          <a:lstStyle/>
          <a:p>
            <a:endParaRPr lang="fr-FR"/>
          </a:p>
        </p:txBody>
      </p:sp>
      <p:sp>
        <p:nvSpPr>
          <p:cNvPr id="251917" name="Text Box 13"/>
          <p:cNvSpPr txBox="1">
            <a:spLocks noChangeArrowheads="1"/>
          </p:cNvSpPr>
          <p:nvPr/>
        </p:nvSpPr>
        <p:spPr bwMode="auto">
          <a:xfrm>
            <a:off x="478848" y="0"/>
            <a:ext cx="7893256" cy="707886"/>
          </a:xfrm>
          <a:prstGeom prst="rect">
            <a:avLst/>
          </a:prstGeom>
          <a:noFill/>
          <a:ln w="9525">
            <a:noFill/>
            <a:miter lim="800000"/>
            <a:headEnd/>
            <a:tailEnd/>
          </a:ln>
          <a:effectLst/>
        </p:spPr>
        <p:txBody>
          <a:bodyPr wrap="square">
            <a:spAutoFit/>
          </a:bodyPr>
          <a:lstStyle/>
          <a:p>
            <a:pPr algn="ctr">
              <a:spcBef>
                <a:spcPct val="50000"/>
              </a:spcBef>
            </a:pPr>
            <a:r>
              <a:rPr lang="en-US" sz="4000" b="1" dirty="0" err="1" smtClean="0">
                <a:solidFill>
                  <a:srgbClr val="FFFF00"/>
                </a:solidFill>
              </a:rPr>
              <a:t>Instrumention</a:t>
            </a:r>
            <a:r>
              <a:rPr lang="en-US" sz="4000" b="1" dirty="0" smtClean="0">
                <a:solidFill>
                  <a:srgbClr val="FFFF00"/>
                </a:solidFill>
              </a:rPr>
              <a:t> </a:t>
            </a:r>
            <a:r>
              <a:rPr lang="en-US" sz="4000" b="1" dirty="0">
                <a:solidFill>
                  <a:srgbClr val="FFFF00"/>
                </a:solidFill>
              </a:rPr>
              <a:t>Interface </a:t>
            </a:r>
            <a:r>
              <a:rPr lang="en-US" sz="4000" b="1" dirty="0" smtClean="0">
                <a:solidFill>
                  <a:srgbClr val="FFFF00"/>
                </a:solidFill>
              </a:rPr>
              <a:t>Module</a:t>
            </a:r>
            <a:endParaRPr lang="en-US" sz="4000" b="1" dirty="0">
              <a:solidFill>
                <a:srgbClr val="FFFF00"/>
              </a:solidFill>
            </a:endParaRPr>
          </a:p>
        </p:txBody>
      </p:sp>
      <p:sp>
        <p:nvSpPr>
          <p:cNvPr id="251918" name="Text Box 14"/>
          <p:cNvSpPr txBox="1">
            <a:spLocks noChangeArrowheads="1"/>
          </p:cNvSpPr>
          <p:nvPr/>
        </p:nvSpPr>
        <p:spPr bwMode="auto">
          <a:xfrm>
            <a:off x="7308850" y="2708275"/>
            <a:ext cx="1511300" cy="304800"/>
          </a:xfrm>
          <a:prstGeom prst="rect">
            <a:avLst/>
          </a:prstGeom>
          <a:noFill/>
          <a:ln w="9525">
            <a:noFill/>
            <a:miter lim="800000"/>
            <a:headEnd/>
            <a:tailEnd/>
          </a:ln>
          <a:effectLst/>
        </p:spPr>
        <p:txBody>
          <a:bodyPr>
            <a:spAutoFit/>
          </a:bodyPr>
          <a:lstStyle/>
          <a:p>
            <a:pPr>
              <a:spcBef>
                <a:spcPct val="50000"/>
              </a:spcBef>
            </a:pPr>
            <a:r>
              <a:rPr lang="fr-FR" sz="1400" b="1">
                <a:solidFill>
                  <a:schemeClr val="bg1"/>
                </a:solidFill>
              </a:rPr>
              <a:t>O2, CTD, P</a:t>
            </a:r>
          </a:p>
        </p:txBody>
      </p:sp>
      <p:sp>
        <p:nvSpPr>
          <p:cNvPr id="251919" name="Text Box 15"/>
          <p:cNvSpPr txBox="1">
            <a:spLocks noChangeArrowheads="1"/>
          </p:cNvSpPr>
          <p:nvPr/>
        </p:nvSpPr>
        <p:spPr bwMode="auto">
          <a:xfrm>
            <a:off x="6732588" y="4005263"/>
            <a:ext cx="1511300" cy="304800"/>
          </a:xfrm>
          <a:prstGeom prst="rect">
            <a:avLst/>
          </a:prstGeom>
          <a:noFill/>
          <a:ln w="9525">
            <a:noFill/>
            <a:miter lim="800000"/>
            <a:headEnd/>
            <a:tailEnd/>
          </a:ln>
          <a:effectLst/>
        </p:spPr>
        <p:txBody>
          <a:bodyPr>
            <a:spAutoFit/>
          </a:bodyPr>
          <a:lstStyle/>
          <a:p>
            <a:pPr algn="ctr">
              <a:spcBef>
                <a:spcPct val="50000"/>
              </a:spcBef>
            </a:pPr>
            <a:r>
              <a:rPr lang="fr-FR" sz="1400" b="1">
                <a:solidFill>
                  <a:schemeClr val="bg1"/>
                </a:solidFill>
              </a:rPr>
              <a:t>BioCam</a:t>
            </a:r>
          </a:p>
        </p:txBody>
      </p:sp>
      <p:sp>
        <p:nvSpPr>
          <p:cNvPr id="251920" name="Text Box 16"/>
          <p:cNvSpPr txBox="1">
            <a:spLocks noChangeArrowheads="1"/>
          </p:cNvSpPr>
          <p:nvPr/>
        </p:nvSpPr>
        <p:spPr bwMode="auto">
          <a:xfrm>
            <a:off x="6805613" y="5645150"/>
            <a:ext cx="1727200" cy="304800"/>
          </a:xfrm>
          <a:prstGeom prst="rect">
            <a:avLst/>
          </a:prstGeom>
          <a:noFill/>
          <a:ln w="9525">
            <a:noFill/>
            <a:miter lim="800000"/>
            <a:headEnd/>
            <a:tailEnd/>
          </a:ln>
          <a:effectLst/>
        </p:spPr>
        <p:txBody>
          <a:bodyPr>
            <a:spAutoFit/>
          </a:bodyPr>
          <a:lstStyle/>
          <a:p>
            <a:pPr>
              <a:spcBef>
                <a:spcPct val="50000"/>
              </a:spcBef>
            </a:pPr>
            <a:r>
              <a:rPr lang="en-US" sz="1400" b="1">
                <a:solidFill>
                  <a:schemeClr val="bg1"/>
                </a:solidFill>
              </a:rPr>
              <a:t>Courantometer</a:t>
            </a:r>
          </a:p>
        </p:txBody>
      </p:sp>
      <p:sp>
        <p:nvSpPr>
          <p:cNvPr id="251921" name="Text Box 17"/>
          <p:cNvSpPr txBox="1">
            <a:spLocks noChangeArrowheads="1"/>
          </p:cNvSpPr>
          <p:nvPr/>
        </p:nvSpPr>
        <p:spPr bwMode="auto">
          <a:xfrm>
            <a:off x="4284663" y="5734050"/>
            <a:ext cx="1511300" cy="304800"/>
          </a:xfrm>
          <a:prstGeom prst="rect">
            <a:avLst/>
          </a:prstGeom>
          <a:noFill/>
          <a:ln w="9525">
            <a:noFill/>
            <a:miter lim="800000"/>
            <a:headEnd/>
            <a:tailEnd/>
          </a:ln>
          <a:effectLst/>
        </p:spPr>
        <p:txBody>
          <a:bodyPr>
            <a:spAutoFit/>
          </a:bodyPr>
          <a:lstStyle/>
          <a:p>
            <a:pPr>
              <a:spcBef>
                <a:spcPct val="50000"/>
              </a:spcBef>
            </a:pPr>
            <a:r>
              <a:rPr lang="en-US" sz="1400" b="1">
                <a:solidFill>
                  <a:schemeClr val="bg1"/>
                </a:solidFill>
              </a:rPr>
              <a:t>Turbidity</a:t>
            </a:r>
          </a:p>
        </p:txBody>
      </p:sp>
      <p:sp>
        <p:nvSpPr>
          <p:cNvPr id="251922" name="Text Box 18"/>
          <p:cNvSpPr txBox="1">
            <a:spLocks noChangeArrowheads="1"/>
          </p:cNvSpPr>
          <p:nvPr/>
        </p:nvSpPr>
        <p:spPr bwMode="auto">
          <a:xfrm>
            <a:off x="611188" y="5716588"/>
            <a:ext cx="2016125" cy="304800"/>
          </a:xfrm>
          <a:prstGeom prst="rect">
            <a:avLst/>
          </a:prstGeom>
          <a:noFill/>
          <a:ln w="9525">
            <a:noFill/>
            <a:miter lim="800000"/>
            <a:headEnd/>
            <a:tailEnd/>
          </a:ln>
          <a:effectLst/>
        </p:spPr>
        <p:txBody>
          <a:bodyPr>
            <a:spAutoFit/>
          </a:bodyPr>
          <a:lstStyle/>
          <a:p>
            <a:pPr>
              <a:spcBef>
                <a:spcPct val="50000"/>
              </a:spcBef>
            </a:pPr>
            <a:r>
              <a:rPr lang="en-US" sz="1400" b="1">
                <a:solidFill>
                  <a:schemeClr val="bg1"/>
                </a:solidFill>
              </a:rPr>
              <a:t>Electronic Container</a:t>
            </a:r>
          </a:p>
        </p:txBody>
      </p:sp>
      <p:sp>
        <p:nvSpPr>
          <p:cNvPr id="251923" name="Text Box 19"/>
          <p:cNvSpPr txBox="1">
            <a:spLocks noChangeArrowheads="1"/>
          </p:cNvSpPr>
          <p:nvPr/>
        </p:nvSpPr>
        <p:spPr bwMode="auto">
          <a:xfrm>
            <a:off x="4009758" y="1486086"/>
            <a:ext cx="2736850" cy="366712"/>
          </a:xfrm>
          <a:prstGeom prst="rect">
            <a:avLst/>
          </a:prstGeom>
          <a:noFill/>
          <a:ln w="9525">
            <a:noFill/>
            <a:miter lim="800000"/>
            <a:headEnd/>
            <a:tailEnd/>
          </a:ln>
          <a:effectLst/>
        </p:spPr>
        <p:txBody>
          <a:bodyPr>
            <a:spAutoFit/>
          </a:bodyPr>
          <a:lstStyle/>
          <a:p>
            <a:pPr>
              <a:spcBef>
                <a:spcPct val="50000"/>
              </a:spcBef>
            </a:pPr>
            <a:r>
              <a:rPr lang="en-US" sz="1400" b="1">
                <a:solidFill>
                  <a:schemeClr val="bg1"/>
                </a:solidFill>
              </a:rPr>
              <a:t>CDC Connector for extension</a:t>
            </a:r>
            <a:r>
              <a:rPr lang="en-US" b="1">
                <a:solidFill>
                  <a:schemeClr val="bg1"/>
                </a:solidFill>
              </a:rPr>
              <a:t> </a:t>
            </a:r>
          </a:p>
        </p:txBody>
      </p:sp>
      <p:sp>
        <p:nvSpPr>
          <p:cNvPr id="251924" name="Line 20"/>
          <p:cNvSpPr>
            <a:spLocks noChangeShapeType="1"/>
          </p:cNvSpPr>
          <p:nvPr/>
        </p:nvSpPr>
        <p:spPr bwMode="auto">
          <a:xfrm flipH="1">
            <a:off x="4932363" y="1989138"/>
            <a:ext cx="360362" cy="863600"/>
          </a:xfrm>
          <a:prstGeom prst="line">
            <a:avLst/>
          </a:prstGeom>
          <a:noFill/>
          <a:ln w="28575">
            <a:solidFill>
              <a:schemeClr val="bg1"/>
            </a:solidFill>
            <a:round/>
            <a:headEnd/>
            <a:tailEnd type="stealth" w="lg" len="lg"/>
          </a:ln>
          <a:effectLst/>
        </p:spPr>
        <p:txBody>
          <a:bodyPr/>
          <a:lstStyle/>
          <a:p>
            <a:endParaRPr lang="fr-FR"/>
          </a:p>
        </p:txBody>
      </p:sp>
      <p:pic>
        <p:nvPicPr>
          <p:cNvPr id="251925" name="Picture 21" descr="BJS MII"/>
          <p:cNvPicPr>
            <a:picLocks noChangeAspect="1" noChangeArrowheads="1"/>
          </p:cNvPicPr>
          <p:nvPr/>
        </p:nvPicPr>
        <p:blipFill>
          <a:blip r:embed="rId9" cstate="print"/>
          <a:srcRect/>
          <a:stretch>
            <a:fillRect/>
          </a:stretch>
        </p:blipFill>
        <p:spPr bwMode="auto">
          <a:xfrm>
            <a:off x="575562" y="1305812"/>
            <a:ext cx="1584325" cy="1187450"/>
          </a:xfrm>
          <a:prstGeom prst="rect">
            <a:avLst/>
          </a:prstGeom>
          <a:noFill/>
        </p:spPr>
      </p:pic>
      <p:sp>
        <p:nvSpPr>
          <p:cNvPr id="251926" name="Line 22"/>
          <p:cNvSpPr>
            <a:spLocks noChangeShapeType="1"/>
          </p:cNvSpPr>
          <p:nvPr/>
        </p:nvSpPr>
        <p:spPr bwMode="auto">
          <a:xfrm>
            <a:off x="1331913" y="2565400"/>
            <a:ext cx="503237" cy="574675"/>
          </a:xfrm>
          <a:prstGeom prst="line">
            <a:avLst/>
          </a:prstGeom>
          <a:noFill/>
          <a:ln w="28575">
            <a:solidFill>
              <a:schemeClr val="bg1"/>
            </a:solidFill>
            <a:round/>
            <a:headEnd/>
            <a:tailEnd type="stealth" w="lg" len="lg"/>
          </a:ln>
          <a:effectLst/>
        </p:spPr>
        <p:txBody>
          <a:bodyPr/>
          <a:lstStyle/>
          <a:p>
            <a:endParaRPr lang="fr-FR"/>
          </a:p>
        </p:txBody>
      </p:sp>
      <p:sp>
        <p:nvSpPr>
          <p:cNvPr id="251927" name="Text Box 23"/>
          <p:cNvSpPr txBox="1">
            <a:spLocks noChangeArrowheads="1"/>
          </p:cNvSpPr>
          <p:nvPr/>
        </p:nvSpPr>
        <p:spPr bwMode="auto">
          <a:xfrm>
            <a:off x="611188" y="2198688"/>
            <a:ext cx="2016125" cy="304800"/>
          </a:xfrm>
          <a:prstGeom prst="rect">
            <a:avLst/>
          </a:prstGeom>
          <a:noFill/>
          <a:ln w="9525">
            <a:noFill/>
            <a:miter lim="800000"/>
            <a:headEnd/>
            <a:tailEnd/>
          </a:ln>
          <a:effectLst/>
        </p:spPr>
        <p:txBody>
          <a:bodyPr>
            <a:spAutoFit/>
          </a:bodyPr>
          <a:lstStyle/>
          <a:p>
            <a:pPr>
              <a:spcBef>
                <a:spcPct val="50000"/>
              </a:spcBef>
            </a:pPr>
            <a:r>
              <a:rPr lang="fr-FR" sz="1400" b="1">
                <a:solidFill>
                  <a:schemeClr val="bg1"/>
                </a:solidFill>
              </a:rPr>
              <a:t>Interlink Cable</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5"/>
          <p:cNvGrpSpPr>
            <a:grpSpLocks/>
          </p:cNvGrpSpPr>
          <p:nvPr/>
        </p:nvGrpSpPr>
        <p:grpSpPr bwMode="auto">
          <a:xfrm>
            <a:off x="928688" y="928688"/>
            <a:ext cx="7143750" cy="2973387"/>
            <a:chOff x="272" y="605"/>
            <a:chExt cx="3152" cy="1873"/>
          </a:xfrm>
        </p:grpSpPr>
        <p:pic>
          <p:nvPicPr>
            <p:cNvPr id="3092" name="Picture 5" descr="run-12892_2-ratesnapshot"/>
            <p:cNvPicPr>
              <a:picLocks noChangeAspect="1" noChangeArrowheads="1"/>
            </p:cNvPicPr>
            <p:nvPr/>
          </p:nvPicPr>
          <p:blipFill>
            <a:blip r:embed="rId4"/>
            <a:srcRect t="5887"/>
            <a:stretch>
              <a:fillRect/>
            </a:stretch>
          </p:blipFill>
          <p:spPr bwMode="auto">
            <a:xfrm>
              <a:off x="272" y="605"/>
              <a:ext cx="3152" cy="1873"/>
            </a:xfrm>
            <a:prstGeom prst="rect">
              <a:avLst/>
            </a:prstGeom>
            <a:noFill/>
            <a:ln w="9525">
              <a:noFill/>
              <a:miter lim="800000"/>
              <a:headEnd/>
              <a:tailEnd/>
            </a:ln>
          </p:spPr>
        </p:pic>
        <p:sp>
          <p:nvSpPr>
            <p:cNvPr id="3093" name="Text Box 7"/>
            <p:cNvSpPr txBox="1">
              <a:spLocks noChangeArrowheads="1"/>
            </p:cNvSpPr>
            <p:nvPr/>
          </p:nvSpPr>
          <p:spPr bwMode="auto">
            <a:xfrm>
              <a:off x="1596" y="2270"/>
              <a:ext cx="524" cy="181"/>
            </a:xfrm>
            <a:prstGeom prst="rect">
              <a:avLst/>
            </a:prstGeom>
            <a:solidFill>
              <a:srgbClr val="00FFFF"/>
            </a:solidFill>
            <a:ln w="12700" algn="ctr">
              <a:solidFill>
                <a:srgbClr val="66FFFF"/>
              </a:solidFill>
              <a:miter lim="800000"/>
              <a:headEnd/>
              <a:tailEnd/>
            </a:ln>
          </p:spPr>
          <p:txBody>
            <a:bodyPr lIns="0" tIns="0" rIns="0" bIns="0">
              <a:spAutoFit/>
            </a:bodyPr>
            <a:lstStyle/>
            <a:p>
              <a:pPr algn="ctr">
                <a:lnSpc>
                  <a:spcPct val="90000"/>
                </a:lnSpc>
                <a:spcBef>
                  <a:spcPct val="50000"/>
                </a:spcBef>
                <a:buClr>
                  <a:schemeClr val="bg1"/>
                </a:buClr>
                <a:buFont typeface="Wingdings" pitchFamily="2" charset="2"/>
                <a:buNone/>
              </a:pPr>
              <a:r>
                <a:rPr lang="en-GB" sz="2000">
                  <a:solidFill>
                    <a:srgbClr val="0000FF"/>
                  </a:solidFill>
                  <a:latin typeface="Tahoma" pitchFamily="34" charset="0"/>
                </a:rPr>
                <a:t>2 min</a:t>
              </a:r>
            </a:p>
          </p:txBody>
        </p:sp>
        <p:sp>
          <p:nvSpPr>
            <p:cNvPr id="3094" name="Line 6"/>
            <p:cNvSpPr>
              <a:spLocks noChangeShapeType="1"/>
            </p:cNvSpPr>
            <p:nvPr/>
          </p:nvSpPr>
          <p:spPr bwMode="auto">
            <a:xfrm>
              <a:off x="612" y="2205"/>
              <a:ext cx="2495" cy="0"/>
            </a:xfrm>
            <a:prstGeom prst="line">
              <a:avLst/>
            </a:prstGeom>
            <a:noFill/>
            <a:ln w="38100">
              <a:solidFill>
                <a:schemeClr val="accent2"/>
              </a:solidFill>
              <a:round/>
              <a:headEnd type="stealth" w="lg" len="lg"/>
              <a:tailEnd type="stealth" w="lg" len="lg"/>
            </a:ln>
          </p:spPr>
          <p:txBody>
            <a:bodyPr lIns="0" tIns="0" rIns="0" bIns="0" anchor="ctr">
              <a:spAutoFit/>
            </a:bodyPr>
            <a:lstStyle/>
            <a:p>
              <a:endParaRPr lang="fr-FR"/>
            </a:p>
          </p:txBody>
        </p:sp>
      </p:grpSp>
      <p:sp>
        <p:nvSpPr>
          <p:cNvPr id="3077" name="Text Box 40"/>
          <p:cNvSpPr txBox="1">
            <a:spLocks noChangeArrowheads="1"/>
          </p:cNvSpPr>
          <p:nvPr/>
        </p:nvSpPr>
        <p:spPr bwMode="auto">
          <a:xfrm>
            <a:off x="785813" y="4000500"/>
            <a:ext cx="3490356" cy="1017844"/>
          </a:xfrm>
          <a:prstGeom prst="rect">
            <a:avLst/>
          </a:prstGeom>
          <a:noFill/>
          <a:ln w="25400">
            <a:noFill/>
            <a:miter lim="800000"/>
            <a:headEnd/>
            <a:tailEnd/>
          </a:ln>
        </p:spPr>
        <p:txBody>
          <a:bodyPr wrap="none" lIns="90000" tIns="46800" rIns="90000" bIns="46800">
            <a:spAutoFit/>
          </a:bodyPr>
          <a:lstStyle/>
          <a:p>
            <a:r>
              <a:rPr lang="fr-FR" sz="2000" u="sng" dirty="0" err="1">
                <a:solidFill>
                  <a:srgbClr val="FFFF00"/>
                </a:solidFill>
              </a:rPr>
              <a:t>Continuous</a:t>
            </a:r>
            <a:r>
              <a:rPr lang="fr-FR" sz="2000" u="sng" dirty="0">
                <a:solidFill>
                  <a:srgbClr val="FFFF00"/>
                </a:solidFill>
              </a:rPr>
              <a:t> </a:t>
            </a:r>
            <a:r>
              <a:rPr lang="fr-FR" sz="2000" u="sng" dirty="0" err="1">
                <a:solidFill>
                  <a:srgbClr val="FFFF00"/>
                </a:solidFill>
              </a:rPr>
              <a:t>baseline</a:t>
            </a:r>
            <a:r>
              <a:rPr lang="fr-FR" sz="2000" u="sng" dirty="0">
                <a:solidFill>
                  <a:srgbClr val="FFFF00"/>
                </a:solidFill>
              </a:rPr>
              <a:t>:</a:t>
            </a:r>
            <a:endParaRPr lang="fr-FR" sz="2000" dirty="0">
              <a:solidFill>
                <a:srgbClr val="FFFF00"/>
              </a:solidFill>
            </a:endParaRPr>
          </a:p>
          <a:p>
            <a:r>
              <a:rPr lang="fr-FR" sz="2000" dirty="0" err="1" smtClean="0">
                <a:solidFill>
                  <a:srgbClr val="FFFF00"/>
                </a:solidFill>
              </a:rPr>
              <a:t>Radioactivity</a:t>
            </a:r>
            <a:r>
              <a:rPr lang="fr-FR" sz="2000" dirty="0" smtClean="0">
                <a:solidFill>
                  <a:srgbClr val="FFFF00"/>
                </a:solidFill>
              </a:rPr>
              <a:t> </a:t>
            </a:r>
            <a:r>
              <a:rPr lang="fr-FR" sz="2000" dirty="0">
                <a:solidFill>
                  <a:srgbClr val="FFFF00"/>
                </a:solidFill>
              </a:rPr>
              <a:t>in the </a:t>
            </a:r>
            <a:r>
              <a:rPr lang="fr-FR" sz="2000" dirty="0" err="1">
                <a:solidFill>
                  <a:srgbClr val="FFFF00"/>
                </a:solidFill>
              </a:rPr>
              <a:t>sea</a:t>
            </a:r>
            <a:r>
              <a:rPr lang="fr-FR" sz="2000" dirty="0">
                <a:solidFill>
                  <a:srgbClr val="FFFF00"/>
                </a:solidFill>
              </a:rPr>
              <a:t> (</a:t>
            </a:r>
            <a:r>
              <a:rPr lang="fr-FR" sz="2000" baseline="30000" dirty="0">
                <a:solidFill>
                  <a:srgbClr val="FFFF00"/>
                </a:solidFill>
              </a:rPr>
              <a:t>40</a:t>
            </a:r>
            <a:r>
              <a:rPr lang="fr-FR" sz="2000" dirty="0">
                <a:solidFill>
                  <a:srgbClr val="FFFF00"/>
                </a:solidFill>
              </a:rPr>
              <a:t>K)</a:t>
            </a:r>
          </a:p>
          <a:p>
            <a:r>
              <a:rPr lang="fr-FR" sz="2000" dirty="0">
                <a:solidFill>
                  <a:srgbClr val="FFFF00"/>
                </a:solidFill>
              </a:rPr>
              <a:t>+ bioluminescent </a:t>
            </a:r>
            <a:r>
              <a:rPr lang="fr-FR" sz="2000" dirty="0" err="1" smtClean="0">
                <a:solidFill>
                  <a:srgbClr val="FFFF00"/>
                </a:solidFill>
              </a:rPr>
              <a:t>bacteria</a:t>
            </a:r>
            <a:r>
              <a:rPr lang="fr-FR" sz="2000" dirty="0" smtClean="0">
                <a:solidFill>
                  <a:srgbClr val="FFFF00"/>
                </a:solidFill>
              </a:rPr>
              <a:t>?</a:t>
            </a:r>
            <a:endParaRPr lang="fr-FR" sz="2000" dirty="0">
              <a:solidFill>
                <a:srgbClr val="FFFF00"/>
              </a:solidFill>
            </a:endParaRPr>
          </a:p>
        </p:txBody>
      </p:sp>
      <p:sp>
        <p:nvSpPr>
          <p:cNvPr id="3078" name="Line 41"/>
          <p:cNvSpPr>
            <a:spLocks noChangeShapeType="1"/>
          </p:cNvSpPr>
          <p:nvPr/>
        </p:nvSpPr>
        <p:spPr bwMode="auto">
          <a:xfrm flipV="1">
            <a:off x="2071688" y="3214688"/>
            <a:ext cx="357187" cy="857250"/>
          </a:xfrm>
          <a:prstGeom prst="line">
            <a:avLst/>
          </a:prstGeom>
          <a:noFill/>
          <a:ln w="25400">
            <a:solidFill>
              <a:srgbClr val="0000FF"/>
            </a:solidFill>
            <a:round/>
            <a:headEnd/>
            <a:tailEnd type="arrow" w="med" len="med"/>
          </a:ln>
        </p:spPr>
        <p:txBody>
          <a:bodyPr lIns="90000" tIns="46800" rIns="90000" bIns="46800">
            <a:spAutoFit/>
          </a:bodyPr>
          <a:lstStyle/>
          <a:p>
            <a:endParaRPr lang="fr-FR"/>
          </a:p>
        </p:txBody>
      </p:sp>
      <p:sp>
        <p:nvSpPr>
          <p:cNvPr id="3079" name="Text Box 43"/>
          <p:cNvSpPr txBox="1">
            <a:spLocks noChangeArrowheads="1"/>
          </p:cNvSpPr>
          <p:nvPr/>
        </p:nvSpPr>
        <p:spPr bwMode="auto">
          <a:xfrm>
            <a:off x="5715000" y="4000500"/>
            <a:ext cx="2874803" cy="1017844"/>
          </a:xfrm>
          <a:prstGeom prst="rect">
            <a:avLst/>
          </a:prstGeom>
          <a:noFill/>
          <a:ln w="25400">
            <a:noFill/>
            <a:miter lim="800000"/>
            <a:headEnd/>
            <a:tailEnd/>
          </a:ln>
        </p:spPr>
        <p:txBody>
          <a:bodyPr wrap="none" lIns="90000" tIns="46800" rIns="90000" bIns="46800">
            <a:spAutoFit/>
          </a:bodyPr>
          <a:lstStyle/>
          <a:p>
            <a:r>
              <a:rPr lang="fr-FR" sz="2000" u="sng" dirty="0" err="1">
                <a:solidFill>
                  <a:srgbClr val="FFFF00"/>
                </a:solidFill>
              </a:rPr>
              <a:t>Bursts</a:t>
            </a:r>
            <a:r>
              <a:rPr lang="fr-FR" sz="2000" u="sng" dirty="0">
                <a:solidFill>
                  <a:srgbClr val="FFFF00"/>
                </a:solidFill>
              </a:rPr>
              <a:t>: </a:t>
            </a:r>
          </a:p>
          <a:p>
            <a:r>
              <a:rPr lang="fr-FR" sz="2000" dirty="0">
                <a:solidFill>
                  <a:srgbClr val="FFFF00"/>
                </a:solidFill>
              </a:rPr>
              <a:t>bioluminescence </a:t>
            </a:r>
            <a:r>
              <a:rPr lang="fr-FR" sz="2000" dirty="0" err="1">
                <a:solidFill>
                  <a:srgbClr val="FFFF00"/>
                </a:solidFill>
              </a:rPr>
              <a:t>from</a:t>
            </a:r>
            <a:endParaRPr lang="fr-FR" sz="2000" dirty="0">
              <a:solidFill>
                <a:srgbClr val="FFFF00"/>
              </a:solidFill>
            </a:endParaRPr>
          </a:p>
          <a:p>
            <a:r>
              <a:rPr lang="fr-FR" sz="2000" dirty="0" err="1">
                <a:solidFill>
                  <a:srgbClr val="FFFF00"/>
                </a:solidFill>
              </a:rPr>
              <a:t>Macroscopic</a:t>
            </a:r>
            <a:r>
              <a:rPr lang="fr-FR" sz="2000" dirty="0">
                <a:solidFill>
                  <a:srgbClr val="FFFF00"/>
                </a:solidFill>
              </a:rPr>
              <a:t> </a:t>
            </a:r>
            <a:r>
              <a:rPr lang="fr-FR" sz="2000" dirty="0" err="1">
                <a:solidFill>
                  <a:srgbClr val="FFFF00"/>
                </a:solidFill>
              </a:rPr>
              <a:t>organisms</a:t>
            </a:r>
            <a:endParaRPr lang="fr-FR" sz="2000" dirty="0">
              <a:solidFill>
                <a:srgbClr val="FFFF00"/>
              </a:solidFill>
            </a:endParaRPr>
          </a:p>
        </p:txBody>
      </p:sp>
      <p:sp>
        <p:nvSpPr>
          <p:cNvPr id="3080" name="Line 44"/>
          <p:cNvSpPr>
            <a:spLocks noChangeShapeType="1"/>
          </p:cNvSpPr>
          <p:nvPr/>
        </p:nvSpPr>
        <p:spPr bwMode="auto">
          <a:xfrm flipH="1" flipV="1">
            <a:off x="4929188" y="2571750"/>
            <a:ext cx="1500187" cy="1571625"/>
          </a:xfrm>
          <a:prstGeom prst="line">
            <a:avLst/>
          </a:prstGeom>
          <a:noFill/>
          <a:ln w="25400">
            <a:solidFill>
              <a:srgbClr val="D60093"/>
            </a:solidFill>
            <a:round/>
            <a:headEnd/>
            <a:tailEnd type="arrow" w="med" len="med"/>
          </a:ln>
        </p:spPr>
        <p:txBody>
          <a:bodyPr lIns="90000" tIns="46800" rIns="90000" bIns="46800">
            <a:spAutoFit/>
          </a:bodyPr>
          <a:lstStyle/>
          <a:p>
            <a:endParaRPr lang="fr-FR"/>
          </a:p>
        </p:txBody>
      </p:sp>
      <p:grpSp>
        <p:nvGrpSpPr>
          <p:cNvPr id="3" name="Group 12"/>
          <p:cNvGrpSpPr>
            <a:grpSpLocks/>
          </p:cNvGrpSpPr>
          <p:nvPr/>
        </p:nvGrpSpPr>
        <p:grpSpPr bwMode="auto">
          <a:xfrm>
            <a:off x="1109641" y="5250188"/>
            <a:ext cx="2390973" cy="1365048"/>
            <a:chOff x="3397" y="912"/>
            <a:chExt cx="1979" cy="1338"/>
          </a:xfrm>
        </p:grpSpPr>
        <p:pic>
          <p:nvPicPr>
            <p:cNvPr id="3088" name="Picture 13" descr="radioactivity"/>
            <p:cNvPicPr>
              <a:picLocks noChangeAspect="1" noChangeArrowheads="1"/>
            </p:cNvPicPr>
            <p:nvPr/>
          </p:nvPicPr>
          <p:blipFill>
            <a:blip r:embed="rId5"/>
            <a:srcRect/>
            <a:stretch>
              <a:fillRect/>
            </a:stretch>
          </p:blipFill>
          <p:spPr bwMode="auto">
            <a:xfrm>
              <a:off x="4128" y="912"/>
              <a:ext cx="1008" cy="925"/>
            </a:xfrm>
            <a:prstGeom prst="rect">
              <a:avLst/>
            </a:prstGeom>
            <a:noFill/>
            <a:ln w="9525">
              <a:noFill/>
              <a:miter lim="800000"/>
              <a:headEnd/>
              <a:tailEnd/>
            </a:ln>
          </p:spPr>
        </p:pic>
        <p:sp>
          <p:nvSpPr>
            <p:cNvPr id="3089" name="Text Box 14"/>
            <p:cNvSpPr txBox="1">
              <a:spLocks noChangeArrowheads="1"/>
            </p:cNvSpPr>
            <p:nvPr/>
          </p:nvSpPr>
          <p:spPr bwMode="auto">
            <a:xfrm>
              <a:off x="3397" y="1057"/>
              <a:ext cx="776" cy="628"/>
            </a:xfrm>
            <a:prstGeom prst="rect">
              <a:avLst/>
            </a:prstGeom>
            <a:noFill/>
            <a:ln w="9525">
              <a:noFill/>
              <a:miter lim="800000"/>
              <a:headEnd/>
              <a:tailEnd/>
            </a:ln>
          </p:spPr>
          <p:txBody>
            <a:bodyPr wrap="none">
              <a:spAutoFit/>
            </a:bodyPr>
            <a:lstStyle/>
            <a:p>
              <a:r>
                <a:rPr lang="fr-FR" sz="3600" b="1" baseline="30000" dirty="0">
                  <a:solidFill>
                    <a:srgbClr val="FFFF00"/>
                  </a:solidFill>
                  <a:latin typeface="Times New Roman" pitchFamily="18" charset="0"/>
                  <a:cs typeface="Times New Roman" pitchFamily="18" charset="0"/>
                </a:rPr>
                <a:t>40</a:t>
              </a:r>
              <a:r>
                <a:rPr lang="fr-FR" sz="3600" b="1" dirty="0">
                  <a:solidFill>
                    <a:srgbClr val="FFFF00"/>
                  </a:solidFill>
                  <a:latin typeface="Times New Roman" pitchFamily="18" charset="0"/>
                  <a:cs typeface="Times New Roman" pitchFamily="18" charset="0"/>
                </a:rPr>
                <a:t>K</a:t>
              </a:r>
              <a:endParaRPr lang="en-US" sz="3600" b="1" baseline="30000" dirty="0">
                <a:solidFill>
                  <a:srgbClr val="FFFF00"/>
                </a:solidFill>
                <a:latin typeface="Times New Roman" pitchFamily="18" charset="0"/>
                <a:cs typeface="Times New Roman" pitchFamily="18" charset="0"/>
              </a:endParaRPr>
            </a:p>
          </p:txBody>
        </p:sp>
        <p:sp>
          <p:nvSpPr>
            <p:cNvPr id="3090" name="Rectangle 15"/>
            <p:cNvSpPr>
              <a:spLocks noChangeArrowheads="1"/>
            </p:cNvSpPr>
            <p:nvPr/>
          </p:nvSpPr>
          <p:spPr bwMode="auto">
            <a:xfrm>
              <a:off x="4800" y="1360"/>
              <a:ext cx="288" cy="144"/>
            </a:xfrm>
            <a:prstGeom prst="rect">
              <a:avLst/>
            </a:prstGeom>
            <a:solidFill>
              <a:schemeClr val="bg1"/>
            </a:solidFill>
            <a:ln w="9525">
              <a:noFill/>
              <a:miter lim="800000"/>
              <a:headEnd/>
              <a:tailEnd/>
            </a:ln>
          </p:spPr>
          <p:txBody>
            <a:bodyPr wrap="none" anchor="ctr"/>
            <a:lstStyle/>
            <a:p>
              <a:endParaRPr lang="fr-FR"/>
            </a:p>
          </p:txBody>
        </p:sp>
        <p:sp>
          <p:nvSpPr>
            <p:cNvPr id="3091" name="Rectangle 16"/>
            <p:cNvSpPr>
              <a:spLocks noChangeArrowheads="1"/>
            </p:cNvSpPr>
            <p:nvPr/>
          </p:nvSpPr>
          <p:spPr bwMode="auto">
            <a:xfrm>
              <a:off x="4128" y="1360"/>
              <a:ext cx="322" cy="144"/>
            </a:xfrm>
            <a:prstGeom prst="rect">
              <a:avLst/>
            </a:prstGeom>
            <a:solidFill>
              <a:schemeClr val="bg1"/>
            </a:solidFill>
            <a:ln w="9525">
              <a:noFill/>
              <a:miter lim="800000"/>
              <a:headEnd/>
              <a:tailEnd/>
            </a:ln>
          </p:spPr>
          <p:txBody>
            <a:bodyPr wrap="none" anchor="ctr"/>
            <a:lstStyle/>
            <a:p>
              <a:endParaRPr lang="fr-FR"/>
            </a:p>
          </p:txBody>
        </p:sp>
        <p:graphicFrame>
          <p:nvGraphicFramePr>
            <p:cNvPr id="3074" name="Object 17"/>
            <p:cNvGraphicFramePr>
              <a:graphicFrameLocks noChangeAspect="1"/>
            </p:cNvGraphicFramePr>
            <p:nvPr/>
          </p:nvGraphicFramePr>
          <p:xfrm>
            <a:off x="3456" y="1877"/>
            <a:ext cx="1920" cy="373"/>
          </p:xfrm>
          <a:graphic>
            <a:graphicData uri="http://schemas.openxmlformats.org/presentationml/2006/ole">
              <p:oleObj spid="_x0000_s3074" name="Equation" r:id="rId6" imgW="1244520" imgH="241200" progId="Equation.3">
                <p:embed/>
              </p:oleObj>
            </a:graphicData>
          </a:graphic>
        </p:graphicFrame>
      </p:grpSp>
      <p:sp>
        <p:nvSpPr>
          <p:cNvPr id="23" name="Rectangle 22"/>
          <p:cNvSpPr/>
          <p:nvPr/>
        </p:nvSpPr>
        <p:spPr bwMode="auto">
          <a:xfrm>
            <a:off x="1104405" y="6270171"/>
            <a:ext cx="2481943" cy="461665"/>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rgbClr val="FFFF00"/>
              </a:solidFill>
              <a:effectLst/>
              <a:latin typeface="Arial" pitchFamily="34" charset="0"/>
              <a:cs typeface="Arial" pitchFamily="34" charset="0"/>
            </a:endParaRPr>
          </a:p>
        </p:txBody>
      </p:sp>
      <p:sp>
        <p:nvSpPr>
          <p:cNvPr id="24" name="TextBox 23"/>
          <p:cNvSpPr txBox="1"/>
          <p:nvPr/>
        </p:nvSpPr>
        <p:spPr>
          <a:xfrm>
            <a:off x="807532" y="0"/>
            <a:ext cx="7443063" cy="646331"/>
          </a:xfrm>
          <a:prstGeom prst="rect">
            <a:avLst/>
          </a:prstGeom>
          <a:noFill/>
        </p:spPr>
        <p:txBody>
          <a:bodyPr wrap="none" rtlCol="0">
            <a:spAutoFit/>
          </a:bodyPr>
          <a:lstStyle/>
          <a:p>
            <a:r>
              <a:rPr lang="en-GB" sz="3600" kern="0" dirty="0" smtClean="0">
                <a:solidFill>
                  <a:srgbClr val="FFFF00"/>
                </a:solidFill>
              </a:rPr>
              <a:t>Counting Rates on Optical Modules</a:t>
            </a:r>
            <a:endParaRPr lang="en-GB"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688750" y="-15687"/>
            <a:ext cx="7772400" cy="728662"/>
          </a:xfrm>
        </p:spPr>
        <p:txBody>
          <a:bodyPr/>
          <a:lstStyle/>
          <a:p>
            <a:pPr eaLnBrk="1" hangingPunct="1"/>
            <a:r>
              <a:rPr lang="fr-FR" sz="4000" dirty="0" smtClean="0">
                <a:solidFill>
                  <a:srgbClr val="FFFF00"/>
                </a:solidFill>
                <a:cs typeface="Times New Roman" pitchFamily="18" charset="0"/>
              </a:rPr>
              <a:t>Bioluminescence</a:t>
            </a:r>
          </a:p>
        </p:txBody>
      </p:sp>
      <p:grpSp>
        <p:nvGrpSpPr>
          <p:cNvPr id="2" name="Group 3"/>
          <p:cNvGrpSpPr>
            <a:grpSpLocks/>
          </p:cNvGrpSpPr>
          <p:nvPr/>
        </p:nvGrpSpPr>
        <p:grpSpPr bwMode="auto">
          <a:xfrm>
            <a:off x="201879" y="748146"/>
            <a:ext cx="3443846" cy="4073236"/>
            <a:chOff x="1581" y="844"/>
            <a:chExt cx="2352" cy="2732"/>
          </a:xfrm>
        </p:grpSpPr>
        <p:sp>
          <p:nvSpPr>
            <p:cNvPr id="5126" name="Rectangle 4"/>
            <p:cNvSpPr>
              <a:spLocks noChangeArrowheads="1"/>
            </p:cNvSpPr>
            <p:nvPr/>
          </p:nvSpPr>
          <p:spPr bwMode="auto">
            <a:xfrm>
              <a:off x="1581" y="844"/>
              <a:ext cx="2352" cy="2732"/>
            </a:xfrm>
            <a:prstGeom prst="rect">
              <a:avLst/>
            </a:prstGeom>
            <a:solidFill>
              <a:schemeClr val="tx2"/>
            </a:solidFill>
            <a:ln w="9525">
              <a:solidFill>
                <a:schemeClr val="tx1"/>
              </a:solidFill>
              <a:miter lim="800000"/>
              <a:headEnd/>
              <a:tailEnd/>
            </a:ln>
          </p:spPr>
          <p:txBody>
            <a:bodyPr wrap="none" anchor="ctr"/>
            <a:lstStyle/>
            <a:p>
              <a:endParaRPr lang="en-US" dirty="0"/>
            </a:p>
          </p:txBody>
        </p:sp>
        <p:pic>
          <p:nvPicPr>
            <p:cNvPr id="5127" name="Picture 5" descr="C:\Documents and Settings\riccobene\Desktop\Nuova cartella\biolum1.jpg"/>
            <p:cNvPicPr>
              <a:picLocks noChangeAspect="1" noChangeArrowheads="1"/>
            </p:cNvPicPr>
            <p:nvPr/>
          </p:nvPicPr>
          <p:blipFill>
            <a:blip r:embed="rId3"/>
            <a:srcRect/>
            <a:stretch>
              <a:fillRect/>
            </a:stretch>
          </p:blipFill>
          <p:spPr bwMode="auto">
            <a:xfrm>
              <a:off x="1661" y="2600"/>
              <a:ext cx="621" cy="936"/>
            </a:xfrm>
            <a:prstGeom prst="rect">
              <a:avLst/>
            </a:prstGeom>
            <a:noFill/>
            <a:ln w="9525">
              <a:noFill/>
              <a:miter lim="800000"/>
              <a:headEnd/>
              <a:tailEnd/>
            </a:ln>
          </p:spPr>
        </p:pic>
        <p:pic>
          <p:nvPicPr>
            <p:cNvPr id="5128" name="Picture 6" descr="C:\Documents and Settings\riccobene\Desktop\Nuova cartella\biolum3.jpg"/>
            <p:cNvPicPr>
              <a:picLocks noChangeAspect="1" noChangeArrowheads="1"/>
            </p:cNvPicPr>
            <p:nvPr/>
          </p:nvPicPr>
          <p:blipFill>
            <a:blip r:embed="rId4"/>
            <a:srcRect/>
            <a:stretch>
              <a:fillRect/>
            </a:stretch>
          </p:blipFill>
          <p:spPr bwMode="auto">
            <a:xfrm>
              <a:off x="2338" y="2096"/>
              <a:ext cx="758" cy="490"/>
            </a:xfrm>
            <a:prstGeom prst="rect">
              <a:avLst/>
            </a:prstGeom>
            <a:noFill/>
            <a:ln w="9525">
              <a:noFill/>
              <a:miter lim="800000"/>
              <a:headEnd/>
              <a:tailEnd/>
            </a:ln>
          </p:spPr>
        </p:pic>
        <p:pic>
          <p:nvPicPr>
            <p:cNvPr id="5129" name="Picture 7" descr="C:\Documents and Settings\riccobene\Desktop\Nuova cartella\biolum4.jpg"/>
            <p:cNvPicPr>
              <a:picLocks noChangeAspect="1" noChangeArrowheads="1"/>
            </p:cNvPicPr>
            <p:nvPr/>
          </p:nvPicPr>
          <p:blipFill>
            <a:blip r:embed="rId5"/>
            <a:srcRect l="1297" t="1031" r="1297" b="1031"/>
            <a:stretch>
              <a:fillRect/>
            </a:stretch>
          </p:blipFill>
          <p:spPr bwMode="auto">
            <a:xfrm>
              <a:off x="2348" y="2610"/>
              <a:ext cx="730" cy="915"/>
            </a:xfrm>
            <a:prstGeom prst="rect">
              <a:avLst/>
            </a:prstGeom>
            <a:noFill/>
            <a:ln w="9525">
              <a:noFill/>
              <a:miter lim="800000"/>
              <a:headEnd/>
              <a:tailEnd/>
            </a:ln>
          </p:spPr>
        </p:pic>
        <p:pic>
          <p:nvPicPr>
            <p:cNvPr id="5130" name="Picture 8" descr="C:\Documents and Settings\riccobene\Desktop\Nuova cartella\histio.jpg"/>
            <p:cNvPicPr>
              <a:picLocks noChangeAspect="1" noChangeArrowheads="1"/>
            </p:cNvPicPr>
            <p:nvPr/>
          </p:nvPicPr>
          <p:blipFill>
            <a:blip r:embed="rId6" cstate="print"/>
            <a:srcRect/>
            <a:stretch>
              <a:fillRect/>
            </a:stretch>
          </p:blipFill>
          <p:spPr bwMode="auto">
            <a:xfrm>
              <a:off x="3132" y="2600"/>
              <a:ext cx="681" cy="937"/>
            </a:xfrm>
            <a:prstGeom prst="rect">
              <a:avLst/>
            </a:prstGeom>
            <a:noFill/>
            <a:ln w="9525">
              <a:noFill/>
              <a:miter lim="800000"/>
              <a:headEnd/>
              <a:tailEnd/>
            </a:ln>
          </p:spPr>
        </p:pic>
        <p:pic>
          <p:nvPicPr>
            <p:cNvPr id="5131" name="Picture 9" descr="C:\Documents and Settings\riccobene\Desktop\Nuova cartella\dino5s.gif"/>
            <p:cNvPicPr>
              <a:picLocks noChangeAspect="1" noChangeArrowheads="1" noCrop="1"/>
            </p:cNvPicPr>
            <p:nvPr/>
          </p:nvPicPr>
          <p:blipFill>
            <a:blip r:embed="rId7"/>
            <a:srcRect/>
            <a:stretch>
              <a:fillRect/>
            </a:stretch>
          </p:blipFill>
          <p:spPr bwMode="auto">
            <a:xfrm>
              <a:off x="1940" y="875"/>
              <a:ext cx="1554" cy="1236"/>
            </a:xfrm>
            <a:prstGeom prst="rect">
              <a:avLst/>
            </a:prstGeom>
            <a:noFill/>
            <a:ln w="9525">
              <a:noFill/>
              <a:miter lim="800000"/>
              <a:headEnd/>
              <a:tailEnd/>
            </a:ln>
          </p:spPr>
        </p:pic>
      </p:grpSp>
      <p:pic>
        <p:nvPicPr>
          <p:cNvPr id="5124" name="Picture 10" descr="D:\anneso\images\biolum\luci.anim.gif"/>
          <p:cNvPicPr>
            <a:picLocks noChangeAspect="1" noChangeArrowheads="1" noCrop="1"/>
          </p:cNvPicPr>
          <p:nvPr/>
        </p:nvPicPr>
        <p:blipFill>
          <a:blip r:embed="rId8"/>
          <a:srcRect/>
          <a:stretch>
            <a:fillRect/>
          </a:stretch>
        </p:blipFill>
        <p:spPr bwMode="auto">
          <a:xfrm>
            <a:off x="4302558" y="1453078"/>
            <a:ext cx="4675187" cy="2295525"/>
          </a:xfrm>
          <a:prstGeom prst="rect">
            <a:avLst/>
          </a:prstGeom>
          <a:noFill/>
          <a:ln w="9525">
            <a:noFill/>
            <a:miter lim="800000"/>
            <a:headEnd/>
            <a:tailEnd/>
          </a:ln>
        </p:spPr>
      </p:pic>
      <p:sp>
        <p:nvSpPr>
          <p:cNvPr id="5125" name="Rectangle 11"/>
          <p:cNvSpPr>
            <a:spLocks noChangeArrowheads="1"/>
          </p:cNvSpPr>
          <p:nvPr/>
        </p:nvSpPr>
        <p:spPr bwMode="auto">
          <a:xfrm>
            <a:off x="6814251" y="3436422"/>
            <a:ext cx="2146300" cy="304800"/>
          </a:xfrm>
          <a:prstGeom prst="rect">
            <a:avLst/>
          </a:prstGeom>
          <a:noFill/>
          <a:ln w="9525">
            <a:noFill/>
            <a:miter lim="800000"/>
            <a:headEnd/>
            <a:tailEnd/>
          </a:ln>
        </p:spPr>
        <p:txBody>
          <a:bodyPr wrap="none">
            <a:spAutoFit/>
          </a:bodyPr>
          <a:lstStyle/>
          <a:p>
            <a:r>
              <a:rPr lang="en-US" sz="1400" dirty="0">
                <a:solidFill>
                  <a:schemeClr val="bg1"/>
                </a:solidFill>
              </a:rPr>
              <a:t>http://www.lifesci.ucsb.edu</a:t>
            </a:r>
          </a:p>
        </p:txBody>
      </p:sp>
      <p:pic>
        <p:nvPicPr>
          <p:cNvPr id="12" name="Picture 2"/>
          <p:cNvPicPr>
            <a:picLocks noChangeAspect="1" noChangeArrowheads="1"/>
          </p:cNvPicPr>
          <p:nvPr/>
        </p:nvPicPr>
        <p:blipFill>
          <a:blip r:embed="rId9" cstate="print"/>
          <a:srcRect/>
          <a:stretch>
            <a:fillRect/>
          </a:stretch>
        </p:blipFill>
        <p:spPr bwMode="auto">
          <a:xfrm>
            <a:off x="768855" y="4963887"/>
            <a:ext cx="1866230" cy="1834738"/>
          </a:xfrm>
          <a:prstGeom prst="rect">
            <a:avLst/>
          </a:prstGeom>
          <a:noFill/>
          <a:ln w="9525">
            <a:noFill/>
            <a:miter lim="800000"/>
            <a:headEnd/>
            <a:tailEnd/>
          </a:ln>
        </p:spPr>
      </p:pic>
      <p:sp>
        <p:nvSpPr>
          <p:cNvPr id="17" name="TextBox 16"/>
          <p:cNvSpPr txBox="1"/>
          <p:nvPr/>
        </p:nvSpPr>
        <p:spPr>
          <a:xfrm>
            <a:off x="4405745" y="4286993"/>
            <a:ext cx="4087979" cy="1938992"/>
          </a:xfrm>
          <a:prstGeom prst="rect">
            <a:avLst/>
          </a:prstGeom>
          <a:noFill/>
        </p:spPr>
        <p:txBody>
          <a:bodyPr wrap="none" rtlCol="0">
            <a:spAutoFit/>
          </a:bodyPr>
          <a:lstStyle/>
          <a:p>
            <a:r>
              <a:rPr lang="en-GB" dirty="0" smtClean="0">
                <a:solidFill>
                  <a:schemeClr val="bg1"/>
                </a:solidFill>
              </a:rPr>
              <a:t>90% of deep sea organisms:</a:t>
            </a:r>
          </a:p>
          <a:p>
            <a:endParaRPr lang="en-GB" dirty="0" smtClean="0">
              <a:solidFill>
                <a:schemeClr val="bg1"/>
              </a:solidFill>
            </a:endParaRPr>
          </a:p>
          <a:p>
            <a:r>
              <a:rPr lang="en-GB" dirty="0" smtClean="0">
                <a:solidFill>
                  <a:schemeClr val="bg1"/>
                </a:solidFill>
              </a:rPr>
              <a:t>Communication</a:t>
            </a:r>
          </a:p>
          <a:p>
            <a:r>
              <a:rPr lang="en-GB" dirty="0" smtClean="0">
                <a:solidFill>
                  <a:schemeClr val="bg1"/>
                </a:solidFill>
              </a:rPr>
              <a:t>Attract prey</a:t>
            </a:r>
          </a:p>
          <a:p>
            <a:r>
              <a:rPr lang="en-GB" dirty="0" smtClean="0">
                <a:solidFill>
                  <a:schemeClr val="bg1"/>
                </a:solidFill>
              </a:rPr>
              <a:t>Repel predators</a:t>
            </a:r>
            <a:endParaRPr lang="en-GB" dirty="0">
              <a:solidFill>
                <a:schemeClr val="bg1"/>
              </a:solidFill>
            </a:endParaRPr>
          </a:p>
        </p:txBody>
      </p:sp>
      <p:sp>
        <p:nvSpPr>
          <p:cNvPr id="18" name="TextBox 17"/>
          <p:cNvSpPr txBox="1"/>
          <p:nvPr/>
        </p:nvSpPr>
        <p:spPr>
          <a:xfrm>
            <a:off x="771900" y="5023269"/>
            <a:ext cx="1031051" cy="369332"/>
          </a:xfrm>
          <a:prstGeom prst="rect">
            <a:avLst/>
          </a:prstGeom>
          <a:noFill/>
        </p:spPr>
        <p:txBody>
          <a:bodyPr wrap="none" rtlCol="0">
            <a:spAutoFit/>
          </a:bodyPr>
          <a:lstStyle/>
          <a:p>
            <a:r>
              <a:rPr lang="en-GB" sz="1800" dirty="0" smtClean="0">
                <a:solidFill>
                  <a:schemeClr val="accent3"/>
                </a:solidFill>
              </a:rPr>
              <a:t>Bacteria</a:t>
            </a:r>
            <a:endParaRPr lang="en-GB" sz="1800" dirty="0">
              <a:solidFill>
                <a:schemeClr val="accent3"/>
              </a:solidFill>
            </a:endParaRPr>
          </a:p>
        </p:txBody>
      </p:sp>
      <p:sp>
        <p:nvSpPr>
          <p:cNvPr id="19" name="TextBox 18"/>
          <p:cNvSpPr txBox="1"/>
          <p:nvPr/>
        </p:nvSpPr>
        <p:spPr>
          <a:xfrm>
            <a:off x="225632" y="771896"/>
            <a:ext cx="2149948" cy="400110"/>
          </a:xfrm>
          <a:prstGeom prst="rect">
            <a:avLst/>
          </a:prstGeom>
          <a:noFill/>
        </p:spPr>
        <p:txBody>
          <a:bodyPr wrap="none" rtlCol="0">
            <a:spAutoFit/>
          </a:bodyPr>
          <a:lstStyle/>
          <a:p>
            <a:r>
              <a:rPr lang="en-GB" sz="2000" dirty="0" smtClean="0">
                <a:solidFill>
                  <a:schemeClr val="accent3"/>
                </a:solidFill>
              </a:rPr>
              <a:t>Macro organisms</a:t>
            </a:r>
            <a:endParaRPr lang="en-GB" sz="2000" dirty="0">
              <a:solidFill>
                <a:schemeClr val="accent3"/>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0" y="73025"/>
            <a:ext cx="8229600" cy="663575"/>
          </a:xfrm>
        </p:spPr>
        <p:txBody>
          <a:bodyPr/>
          <a:lstStyle/>
          <a:p>
            <a:r>
              <a:rPr lang="en-US" sz="3200" dirty="0" smtClean="0">
                <a:solidFill>
                  <a:srgbClr val="FFFF00"/>
                </a:solidFill>
              </a:rPr>
              <a:t>Examples Events Observed on PMTs</a:t>
            </a:r>
            <a:endParaRPr lang="en-US" sz="3200" dirty="0">
              <a:solidFill>
                <a:srgbClr val="FFFF00"/>
              </a:solidFill>
            </a:endParaRPr>
          </a:p>
        </p:txBody>
      </p:sp>
      <p:pic>
        <p:nvPicPr>
          <p:cNvPr id="71685" name="Picture 5"/>
          <p:cNvPicPr>
            <a:picLocks noChangeAspect="1" noChangeArrowheads="1"/>
          </p:cNvPicPr>
          <p:nvPr/>
        </p:nvPicPr>
        <p:blipFill>
          <a:blip r:embed="rId3"/>
          <a:srcRect/>
          <a:stretch>
            <a:fillRect/>
          </a:stretch>
        </p:blipFill>
        <p:spPr bwMode="auto">
          <a:xfrm>
            <a:off x="2496148" y="4868884"/>
            <a:ext cx="4264025" cy="1787236"/>
          </a:xfrm>
          <a:prstGeom prst="rect">
            <a:avLst/>
          </a:prstGeom>
          <a:noFill/>
          <a:ln w="9525">
            <a:noFill/>
            <a:miter lim="800000"/>
            <a:headEnd/>
            <a:tailEnd/>
          </a:ln>
          <a:effectLst/>
        </p:spPr>
      </p:pic>
      <p:pic>
        <p:nvPicPr>
          <p:cNvPr id="71686" name="Picture 6" descr="OM5_burst_080112_2012_lin"/>
          <p:cNvPicPr>
            <a:picLocks noChangeAspect="1" noChangeArrowheads="1"/>
          </p:cNvPicPr>
          <p:nvPr/>
        </p:nvPicPr>
        <p:blipFill>
          <a:blip r:embed="rId4"/>
          <a:srcRect/>
          <a:stretch>
            <a:fillRect/>
          </a:stretch>
        </p:blipFill>
        <p:spPr bwMode="auto">
          <a:xfrm>
            <a:off x="225631" y="975819"/>
            <a:ext cx="3762927" cy="1731756"/>
          </a:xfrm>
          <a:prstGeom prst="rect">
            <a:avLst/>
          </a:prstGeom>
          <a:noFill/>
        </p:spPr>
      </p:pic>
      <p:pic>
        <p:nvPicPr>
          <p:cNvPr id="7" name="Picture 2" descr="OM5_burst_080112_2103_lin"/>
          <p:cNvPicPr>
            <a:picLocks noChangeAspect="1" noChangeArrowheads="1"/>
          </p:cNvPicPr>
          <p:nvPr/>
        </p:nvPicPr>
        <p:blipFill>
          <a:blip r:embed="rId5"/>
          <a:srcRect/>
          <a:stretch>
            <a:fillRect/>
          </a:stretch>
        </p:blipFill>
        <p:spPr bwMode="auto">
          <a:xfrm>
            <a:off x="4488873" y="909502"/>
            <a:ext cx="3780642" cy="1740881"/>
          </a:xfrm>
          <a:prstGeom prst="rect">
            <a:avLst/>
          </a:prstGeom>
          <a:noFill/>
        </p:spPr>
      </p:pic>
      <p:pic>
        <p:nvPicPr>
          <p:cNvPr id="8" name="Picture 3" descr="OM5_burst_080112_2144_lin"/>
          <p:cNvPicPr>
            <a:picLocks noChangeAspect="1" noChangeArrowheads="1"/>
          </p:cNvPicPr>
          <p:nvPr/>
        </p:nvPicPr>
        <p:blipFill>
          <a:blip r:embed="rId6"/>
          <a:srcRect/>
          <a:stretch>
            <a:fillRect/>
          </a:stretch>
        </p:blipFill>
        <p:spPr bwMode="auto">
          <a:xfrm>
            <a:off x="4607626" y="2818871"/>
            <a:ext cx="3693226" cy="1701792"/>
          </a:xfrm>
          <a:prstGeom prst="rect">
            <a:avLst/>
          </a:prstGeom>
          <a:noFill/>
        </p:spPr>
      </p:pic>
      <p:pic>
        <p:nvPicPr>
          <p:cNvPr id="9" name="Picture 4" descr="OM5_burst_080112_2026_lin"/>
          <p:cNvPicPr>
            <a:picLocks noChangeAspect="1" noChangeArrowheads="1"/>
          </p:cNvPicPr>
          <p:nvPr/>
        </p:nvPicPr>
        <p:blipFill>
          <a:blip r:embed="rId7"/>
          <a:srcRect/>
          <a:stretch>
            <a:fillRect/>
          </a:stretch>
        </p:blipFill>
        <p:spPr bwMode="auto">
          <a:xfrm>
            <a:off x="273132" y="2881695"/>
            <a:ext cx="3714565" cy="1710777"/>
          </a:xfrm>
          <a:prstGeom prst="rect">
            <a:avLst/>
          </a:prstGeom>
          <a:noFill/>
        </p:spPr>
      </p:pic>
      <p:sp>
        <p:nvSpPr>
          <p:cNvPr id="10" name="Rectangle 9"/>
          <p:cNvSpPr/>
          <p:nvPr/>
        </p:nvSpPr>
        <p:spPr>
          <a:xfrm>
            <a:off x="0" y="5406979"/>
            <a:ext cx="2375971" cy="461665"/>
          </a:xfrm>
          <a:prstGeom prst="rect">
            <a:avLst/>
          </a:prstGeom>
        </p:spPr>
        <p:txBody>
          <a:bodyPr wrap="none">
            <a:spAutoFit/>
          </a:bodyPr>
          <a:lstStyle/>
          <a:p>
            <a:r>
              <a:rPr lang="en-US" dirty="0" smtClean="0">
                <a:solidFill>
                  <a:srgbClr val="FFFF00"/>
                </a:solidFill>
              </a:rPr>
              <a:t>versus literature</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8"/>
          <p:cNvSpPr txBox="1">
            <a:spLocks noChangeArrowheads="1"/>
          </p:cNvSpPr>
          <p:nvPr/>
        </p:nvSpPr>
        <p:spPr bwMode="auto">
          <a:xfrm>
            <a:off x="0" y="-53975"/>
            <a:ext cx="9144000" cy="707886"/>
          </a:xfrm>
          <a:prstGeom prst="rect">
            <a:avLst/>
          </a:prstGeom>
          <a:noFill/>
          <a:ln w="9525" algn="ctr">
            <a:noFill/>
            <a:miter lim="800000"/>
            <a:headEnd/>
            <a:tailEnd/>
          </a:ln>
        </p:spPr>
        <p:txBody>
          <a:bodyPr wrap="square">
            <a:spAutoFit/>
          </a:bodyPr>
          <a:lstStyle/>
          <a:p>
            <a:pPr algn="ctr"/>
            <a:r>
              <a:rPr lang="fr-FR" sz="4000" dirty="0" err="1" smtClean="0">
                <a:solidFill>
                  <a:srgbClr val="FFFF00"/>
                </a:solidFill>
              </a:rPr>
              <a:t>Seasonal</a:t>
            </a:r>
            <a:r>
              <a:rPr lang="fr-FR" sz="4000" dirty="0" smtClean="0">
                <a:solidFill>
                  <a:srgbClr val="FFFF00"/>
                </a:solidFill>
              </a:rPr>
              <a:t> Variations in </a:t>
            </a:r>
            <a:r>
              <a:rPr lang="fr-FR" sz="4000" dirty="0" err="1" smtClean="0">
                <a:solidFill>
                  <a:srgbClr val="FFFF00"/>
                </a:solidFill>
              </a:rPr>
              <a:t>Counting</a:t>
            </a:r>
            <a:r>
              <a:rPr lang="fr-FR" sz="4000" dirty="0" smtClean="0">
                <a:solidFill>
                  <a:srgbClr val="FFFF00"/>
                </a:solidFill>
              </a:rPr>
              <a:t> Rates</a:t>
            </a:r>
            <a:endParaRPr lang="fr-FR" sz="4000" dirty="0">
              <a:solidFill>
                <a:srgbClr val="FFFF00"/>
              </a:solidFill>
            </a:endParaRPr>
          </a:p>
        </p:txBody>
      </p:sp>
      <p:pic>
        <p:nvPicPr>
          <p:cNvPr id="8" name="Picture 7" descr="median_PublicPlot_11_2010_1MHz.gif"/>
          <p:cNvPicPr>
            <a:picLocks noChangeAspect="1"/>
          </p:cNvPicPr>
          <p:nvPr/>
        </p:nvPicPr>
        <p:blipFill>
          <a:blip r:embed="rId3"/>
          <a:stretch>
            <a:fillRect/>
          </a:stretch>
        </p:blipFill>
        <p:spPr>
          <a:xfrm>
            <a:off x="0" y="705228"/>
            <a:ext cx="9144000" cy="2756431"/>
          </a:xfrm>
          <a:prstGeom prst="rect">
            <a:avLst/>
          </a:prstGeom>
        </p:spPr>
      </p:pic>
      <p:sp>
        <p:nvSpPr>
          <p:cNvPr id="19" name="TextBox 18"/>
          <p:cNvSpPr txBox="1"/>
          <p:nvPr/>
        </p:nvSpPr>
        <p:spPr>
          <a:xfrm>
            <a:off x="961902" y="6056416"/>
            <a:ext cx="7222490" cy="461665"/>
          </a:xfrm>
          <a:prstGeom prst="rect">
            <a:avLst/>
          </a:prstGeom>
          <a:noFill/>
        </p:spPr>
        <p:txBody>
          <a:bodyPr wrap="none" rtlCol="0">
            <a:spAutoFit/>
          </a:bodyPr>
          <a:lstStyle/>
          <a:p>
            <a:r>
              <a:rPr lang="fr-FR" dirty="0" smtClean="0">
                <a:solidFill>
                  <a:schemeClr val="bg1"/>
                </a:solidFill>
              </a:rPr>
              <a:t>‘</a:t>
            </a:r>
            <a:r>
              <a:rPr lang="fr-FR" dirty="0" err="1" smtClean="0">
                <a:solidFill>
                  <a:schemeClr val="bg1"/>
                </a:solidFill>
              </a:rPr>
              <a:t>Spring</a:t>
            </a:r>
            <a:r>
              <a:rPr lang="fr-FR" dirty="0" smtClean="0">
                <a:solidFill>
                  <a:schemeClr val="bg1"/>
                </a:solidFill>
              </a:rPr>
              <a:t>’ </a:t>
            </a:r>
            <a:r>
              <a:rPr lang="fr-FR" dirty="0" err="1" smtClean="0">
                <a:solidFill>
                  <a:schemeClr val="bg1"/>
                </a:solidFill>
              </a:rPr>
              <a:t>effect</a:t>
            </a:r>
            <a:r>
              <a:rPr lang="fr-FR" dirty="0" smtClean="0">
                <a:solidFill>
                  <a:schemeClr val="bg1"/>
                </a:solidFill>
              </a:rPr>
              <a:t> –</a:t>
            </a:r>
            <a:r>
              <a:rPr lang="fr-FR" dirty="0" err="1" smtClean="0">
                <a:solidFill>
                  <a:schemeClr val="bg1"/>
                </a:solidFill>
              </a:rPr>
              <a:t>observed</a:t>
            </a:r>
            <a:r>
              <a:rPr lang="fr-FR" dirty="0" smtClean="0">
                <a:solidFill>
                  <a:schemeClr val="bg1"/>
                </a:solidFill>
              </a:rPr>
              <a:t> in 2005, 2006, 2009, 2010</a:t>
            </a:r>
            <a:endParaRPr lang="fr-FR" dirty="0">
              <a:solidFill>
                <a:schemeClr val="bg1"/>
              </a:solidFill>
            </a:endParaRPr>
          </a:p>
        </p:txBody>
      </p:sp>
      <p:pic>
        <p:nvPicPr>
          <p:cNvPr id="20" name="Picture 7" descr="Burst_Vs_courant"/>
          <p:cNvPicPr>
            <a:picLocks noChangeAspect="1" noChangeArrowheads="1"/>
          </p:cNvPicPr>
          <p:nvPr/>
        </p:nvPicPr>
        <p:blipFill>
          <a:blip r:embed="rId4" cstate="print"/>
          <a:srcRect/>
          <a:stretch>
            <a:fillRect/>
          </a:stretch>
        </p:blipFill>
        <p:spPr bwMode="auto">
          <a:xfrm>
            <a:off x="5689434" y="3740727"/>
            <a:ext cx="2636838" cy="2191369"/>
          </a:xfrm>
          <a:prstGeom prst="rect">
            <a:avLst/>
          </a:prstGeom>
          <a:noFill/>
        </p:spPr>
      </p:pic>
      <p:sp>
        <p:nvSpPr>
          <p:cNvPr id="21" name="Text Box 15"/>
          <p:cNvSpPr txBox="1">
            <a:spLocks noChangeArrowheads="1"/>
          </p:cNvSpPr>
          <p:nvPr/>
        </p:nvSpPr>
        <p:spPr bwMode="auto">
          <a:xfrm>
            <a:off x="999671" y="3917889"/>
            <a:ext cx="4296724" cy="1569660"/>
          </a:xfrm>
          <a:prstGeom prst="rect">
            <a:avLst/>
          </a:prstGeom>
          <a:noFill/>
          <a:ln w="9525">
            <a:noFill/>
            <a:miter lim="800000"/>
            <a:headEnd/>
            <a:tailEnd/>
          </a:ln>
          <a:effectLst/>
        </p:spPr>
        <p:txBody>
          <a:bodyPr wrap="square">
            <a:spAutoFit/>
          </a:bodyPr>
          <a:lstStyle/>
          <a:p>
            <a:r>
              <a:rPr lang="fr-FR" dirty="0" err="1" smtClean="0">
                <a:solidFill>
                  <a:schemeClr val="bg1"/>
                </a:solidFill>
              </a:rPr>
              <a:t>Burst</a:t>
            </a:r>
            <a:r>
              <a:rPr lang="fr-FR" dirty="0" smtClean="0">
                <a:solidFill>
                  <a:schemeClr val="bg1"/>
                </a:solidFill>
              </a:rPr>
              <a:t> fraction </a:t>
            </a:r>
            <a:r>
              <a:rPr lang="fr-FR" dirty="0" err="1" smtClean="0">
                <a:solidFill>
                  <a:schemeClr val="bg1"/>
                </a:solidFill>
              </a:rPr>
              <a:t>correlated</a:t>
            </a:r>
            <a:r>
              <a:rPr lang="fr-FR" dirty="0" smtClean="0">
                <a:solidFill>
                  <a:schemeClr val="bg1"/>
                </a:solidFill>
              </a:rPr>
              <a:t> </a:t>
            </a:r>
          </a:p>
          <a:p>
            <a:r>
              <a:rPr lang="fr-FR" dirty="0" err="1" smtClean="0">
                <a:solidFill>
                  <a:schemeClr val="bg1"/>
                </a:solidFill>
              </a:rPr>
              <a:t>with</a:t>
            </a:r>
            <a:r>
              <a:rPr lang="fr-FR" dirty="0" smtClean="0">
                <a:solidFill>
                  <a:schemeClr val="bg1"/>
                </a:solidFill>
              </a:rPr>
              <a:t> </a:t>
            </a:r>
            <a:r>
              <a:rPr lang="fr-FR" dirty="0" err="1" smtClean="0">
                <a:solidFill>
                  <a:schemeClr val="bg1"/>
                </a:solidFill>
              </a:rPr>
              <a:t>sea</a:t>
            </a:r>
            <a:r>
              <a:rPr lang="fr-FR" dirty="0" smtClean="0">
                <a:solidFill>
                  <a:schemeClr val="bg1"/>
                </a:solidFill>
              </a:rPr>
              <a:t> </a:t>
            </a:r>
            <a:r>
              <a:rPr lang="fr-FR" dirty="0" err="1" smtClean="0">
                <a:solidFill>
                  <a:schemeClr val="bg1"/>
                </a:solidFill>
              </a:rPr>
              <a:t>current</a:t>
            </a:r>
            <a:r>
              <a:rPr lang="fr-FR" dirty="0" smtClean="0">
                <a:solidFill>
                  <a:schemeClr val="bg1"/>
                </a:solidFill>
              </a:rPr>
              <a:t> – </a:t>
            </a:r>
          </a:p>
          <a:p>
            <a:r>
              <a:rPr lang="fr-FR" dirty="0" err="1" smtClean="0">
                <a:solidFill>
                  <a:schemeClr val="bg1"/>
                </a:solidFill>
              </a:rPr>
              <a:t>bioluminscence</a:t>
            </a:r>
            <a:r>
              <a:rPr lang="fr-FR" dirty="0" smtClean="0">
                <a:solidFill>
                  <a:schemeClr val="bg1"/>
                </a:solidFill>
              </a:rPr>
              <a:t> </a:t>
            </a:r>
            <a:r>
              <a:rPr lang="fr-FR" dirty="0" err="1" smtClean="0">
                <a:solidFill>
                  <a:schemeClr val="bg1"/>
                </a:solidFill>
              </a:rPr>
              <a:t>induced</a:t>
            </a:r>
            <a:r>
              <a:rPr lang="fr-FR" dirty="0" smtClean="0">
                <a:solidFill>
                  <a:schemeClr val="bg1"/>
                </a:solidFill>
              </a:rPr>
              <a:t> by </a:t>
            </a:r>
          </a:p>
          <a:p>
            <a:r>
              <a:rPr lang="fr-FR" dirty="0" smtClean="0">
                <a:solidFill>
                  <a:schemeClr val="bg1"/>
                </a:solidFill>
              </a:rPr>
              <a:t>Impact/turbulence of structure</a:t>
            </a:r>
          </a:p>
        </p:txBody>
      </p:sp>
      <p:cxnSp>
        <p:nvCxnSpPr>
          <p:cNvPr id="26" name="Straight Arrow Connector 25"/>
          <p:cNvCxnSpPr/>
          <p:nvPr/>
        </p:nvCxnSpPr>
        <p:spPr bwMode="auto">
          <a:xfrm>
            <a:off x="605642" y="3206339"/>
            <a:ext cx="8324602" cy="23752"/>
          </a:xfrm>
          <a:prstGeom prst="straightConnector1">
            <a:avLst/>
          </a:prstGeom>
          <a:noFill/>
          <a:ln w="9525" cap="flat" cmpd="sng" algn="ctr">
            <a:solidFill>
              <a:srgbClr val="FF0000"/>
            </a:solidFill>
            <a:prstDash val="solid"/>
            <a:round/>
            <a:headEnd type="triangle" w="med" len="med"/>
            <a:tailEnd type="arrow"/>
          </a:ln>
          <a:effectLst/>
        </p:spPr>
      </p:cxnSp>
      <p:sp>
        <p:nvSpPr>
          <p:cNvPr id="29" name="TextBox 28"/>
          <p:cNvSpPr txBox="1"/>
          <p:nvPr/>
        </p:nvSpPr>
        <p:spPr>
          <a:xfrm>
            <a:off x="3728828" y="3135094"/>
            <a:ext cx="1024639" cy="400110"/>
          </a:xfrm>
          <a:prstGeom prst="rect">
            <a:avLst/>
          </a:prstGeom>
          <a:noFill/>
        </p:spPr>
        <p:txBody>
          <a:bodyPr wrap="none" rtlCol="0">
            <a:spAutoFit/>
          </a:bodyPr>
          <a:lstStyle/>
          <a:p>
            <a:r>
              <a:rPr lang="fr-FR" sz="2000" dirty="0" smtClean="0">
                <a:solidFill>
                  <a:srgbClr val="FF0000"/>
                </a:solidFill>
              </a:rPr>
              <a:t>6 </a:t>
            </a:r>
            <a:r>
              <a:rPr lang="fr-FR" sz="2000" dirty="0" err="1" smtClean="0">
                <a:solidFill>
                  <a:srgbClr val="FF0000"/>
                </a:solidFill>
              </a:rPr>
              <a:t>years</a:t>
            </a:r>
            <a:endParaRPr lang="fr-FR" sz="2000" dirty="0">
              <a:solidFill>
                <a:srgbClr val="FF0000"/>
              </a:solidFill>
            </a:endParaRPr>
          </a:p>
        </p:txBody>
      </p:sp>
      <p:cxnSp>
        <p:nvCxnSpPr>
          <p:cNvPr id="10" name="Straight Connector 9"/>
          <p:cNvCxnSpPr/>
          <p:nvPr/>
        </p:nvCxnSpPr>
        <p:spPr bwMode="auto">
          <a:xfrm rot="5400000">
            <a:off x="2000994" y="1929742"/>
            <a:ext cx="2125680" cy="2375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bwMode="auto">
          <a:xfrm rot="5400000">
            <a:off x="3435894" y="1951517"/>
            <a:ext cx="2125680" cy="2375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bwMode="auto">
          <a:xfrm rot="5400000">
            <a:off x="4894544" y="1961417"/>
            <a:ext cx="2125680" cy="2375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bwMode="auto">
          <a:xfrm rot="5400000">
            <a:off x="6376944" y="1959442"/>
            <a:ext cx="2125680" cy="2375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bwMode="auto">
          <a:xfrm rot="5400000">
            <a:off x="550269" y="1963392"/>
            <a:ext cx="2125680" cy="2375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641273" y="843155"/>
            <a:ext cx="870751" cy="461665"/>
          </a:xfrm>
          <a:prstGeom prst="rect">
            <a:avLst/>
          </a:prstGeom>
          <a:noFill/>
        </p:spPr>
        <p:txBody>
          <a:bodyPr wrap="none" rtlCol="0">
            <a:spAutoFit/>
          </a:bodyPr>
          <a:lstStyle/>
          <a:p>
            <a:r>
              <a:rPr lang="en-GB" dirty="0" smtClean="0"/>
              <a:t>2005</a:t>
            </a:r>
            <a:endParaRPr lang="en-GB" dirty="0"/>
          </a:p>
        </p:txBody>
      </p:sp>
      <p:sp>
        <p:nvSpPr>
          <p:cNvPr id="18" name="TextBox 17"/>
          <p:cNvSpPr txBox="1"/>
          <p:nvPr/>
        </p:nvSpPr>
        <p:spPr>
          <a:xfrm>
            <a:off x="1874298" y="841180"/>
            <a:ext cx="870751" cy="461665"/>
          </a:xfrm>
          <a:prstGeom prst="rect">
            <a:avLst/>
          </a:prstGeom>
          <a:noFill/>
        </p:spPr>
        <p:txBody>
          <a:bodyPr wrap="none" rtlCol="0">
            <a:spAutoFit/>
          </a:bodyPr>
          <a:lstStyle/>
          <a:p>
            <a:r>
              <a:rPr lang="en-GB" dirty="0" smtClean="0"/>
              <a:t>2006</a:t>
            </a:r>
            <a:endParaRPr lang="en-GB" dirty="0"/>
          </a:p>
        </p:txBody>
      </p:sp>
      <p:sp>
        <p:nvSpPr>
          <p:cNvPr id="22" name="TextBox 21"/>
          <p:cNvSpPr txBox="1"/>
          <p:nvPr/>
        </p:nvSpPr>
        <p:spPr>
          <a:xfrm>
            <a:off x="3309198" y="827330"/>
            <a:ext cx="870751" cy="461665"/>
          </a:xfrm>
          <a:prstGeom prst="rect">
            <a:avLst/>
          </a:prstGeom>
          <a:noFill/>
        </p:spPr>
        <p:txBody>
          <a:bodyPr wrap="none" rtlCol="0">
            <a:spAutoFit/>
          </a:bodyPr>
          <a:lstStyle/>
          <a:p>
            <a:r>
              <a:rPr lang="en-GB" dirty="0" smtClean="0"/>
              <a:t>2007</a:t>
            </a:r>
            <a:endParaRPr lang="en-GB" dirty="0"/>
          </a:p>
        </p:txBody>
      </p:sp>
      <p:sp>
        <p:nvSpPr>
          <p:cNvPr id="23" name="TextBox 22"/>
          <p:cNvSpPr txBox="1"/>
          <p:nvPr/>
        </p:nvSpPr>
        <p:spPr>
          <a:xfrm>
            <a:off x="4803473" y="860980"/>
            <a:ext cx="870751" cy="461665"/>
          </a:xfrm>
          <a:prstGeom prst="rect">
            <a:avLst/>
          </a:prstGeom>
          <a:noFill/>
        </p:spPr>
        <p:txBody>
          <a:bodyPr wrap="none" rtlCol="0">
            <a:spAutoFit/>
          </a:bodyPr>
          <a:lstStyle/>
          <a:p>
            <a:r>
              <a:rPr lang="en-GB" dirty="0" smtClean="0"/>
              <a:t>2008</a:t>
            </a:r>
            <a:endParaRPr lang="en-GB" dirty="0"/>
          </a:p>
        </p:txBody>
      </p:sp>
      <p:sp>
        <p:nvSpPr>
          <p:cNvPr id="24" name="TextBox 23"/>
          <p:cNvSpPr txBox="1"/>
          <p:nvPr/>
        </p:nvSpPr>
        <p:spPr>
          <a:xfrm>
            <a:off x="6190873" y="847130"/>
            <a:ext cx="870751" cy="461665"/>
          </a:xfrm>
          <a:prstGeom prst="rect">
            <a:avLst/>
          </a:prstGeom>
          <a:noFill/>
        </p:spPr>
        <p:txBody>
          <a:bodyPr wrap="none" rtlCol="0">
            <a:spAutoFit/>
          </a:bodyPr>
          <a:lstStyle/>
          <a:p>
            <a:r>
              <a:rPr lang="en-GB" dirty="0" smtClean="0"/>
              <a:t>2009</a:t>
            </a:r>
            <a:endParaRPr lang="en-GB" dirty="0"/>
          </a:p>
        </p:txBody>
      </p:sp>
      <p:sp>
        <p:nvSpPr>
          <p:cNvPr id="25" name="TextBox 24"/>
          <p:cNvSpPr txBox="1"/>
          <p:nvPr/>
        </p:nvSpPr>
        <p:spPr>
          <a:xfrm>
            <a:off x="7649523" y="833280"/>
            <a:ext cx="870751" cy="461665"/>
          </a:xfrm>
          <a:prstGeom prst="rect">
            <a:avLst/>
          </a:prstGeom>
          <a:noFill/>
        </p:spPr>
        <p:txBody>
          <a:bodyPr wrap="none" rtlCol="0">
            <a:spAutoFit/>
          </a:bodyPr>
          <a:lstStyle/>
          <a:p>
            <a:r>
              <a:rPr lang="en-GB" dirty="0" smtClean="0"/>
              <a:t>2010</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3" name="Group 432"/>
          <p:cNvGrpSpPr/>
          <p:nvPr/>
        </p:nvGrpSpPr>
        <p:grpSpPr>
          <a:xfrm>
            <a:off x="4762005" y="887906"/>
            <a:ext cx="4283736" cy="2900323"/>
            <a:chOff x="1066800" y="1295400"/>
            <a:chExt cx="7197725" cy="5399088"/>
          </a:xfrm>
        </p:grpSpPr>
        <p:pic>
          <p:nvPicPr>
            <p:cNvPr id="99330" name="Picture 2" descr="wmed_all3_negre"/>
            <p:cNvPicPr>
              <a:picLocks noChangeAspect="1" noChangeArrowheads="1"/>
            </p:cNvPicPr>
            <p:nvPr/>
          </p:nvPicPr>
          <p:blipFill>
            <a:blip r:embed="rId4" cstate="print"/>
            <a:srcRect/>
            <a:stretch>
              <a:fillRect/>
            </a:stretch>
          </p:blipFill>
          <p:spPr bwMode="auto">
            <a:xfrm>
              <a:off x="1066800" y="1295400"/>
              <a:ext cx="7197725" cy="5399088"/>
            </a:xfrm>
            <a:prstGeom prst="rect">
              <a:avLst/>
            </a:prstGeom>
            <a:noFill/>
          </p:spPr>
        </p:pic>
        <p:grpSp>
          <p:nvGrpSpPr>
            <p:cNvPr id="2" name="Group 3"/>
            <p:cNvGrpSpPr>
              <a:grpSpLocks/>
            </p:cNvGrpSpPr>
            <p:nvPr/>
          </p:nvGrpSpPr>
          <p:grpSpPr bwMode="auto">
            <a:xfrm>
              <a:off x="4343400" y="1306513"/>
              <a:ext cx="2111375" cy="1436687"/>
              <a:chOff x="2736" y="823"/>
              <a:chExt cx="1330" cy="905"/>
            </a:xfrm>
          </p:grpSpPr>
          <p:graphicFrame>
            <p:nvGraphicFramePr>
              <p:cNvPr id="99332" name="Object 4"/>
              <p:cNvGraphicFramePr>
                <a:graphicFrameLocks noChangeAspect="1"/>
              </p:cNvGraphicFramePr>
              <p:nvPr/>
            </p:nvGraphicFramePr>
            <p:xfrm>
              <a:off x="3165" y="1092"/>
              <a:ext cx="483" cy="636"/>
            </p:xfrm>
            <a:graphic>
              <a:graphicData uri="http://schemas.openxmlformats.org/presentationml/2006/ole">
                <p:oleObj spid="_x0000_s4101" name="CorelDRAW" r:id="rId5" imgW="1091880" imgH="1422720" progId="">
                  <p:embed/>
                </p:oleObj>
              </a:graphicData>
            </a:graphic>
          </p:graphicFrame>
          <p:sp>
            <p:nvSpPr>
              <p:cNvPr id="99333" name="Text Box 5"/>
              <p:cNvSpPr txBox="1">
                <a:spLocks noChangeAspect="1" noChangeArrowheads="1"/>
              </p:cNvSpPr>
              <p:nvPr/>
            </p:nvSpPr>
            <p:spPr bwMode="auto">
              <a:xfrm>
                <a:off x="2736" y="823"/>
                <a:ext cx="1330" cy="325"/>
              </a:xfrm>
              <a:prstGeom prst="rect">
                <a:avLst/>
              </a:prstGeom>
              <a:noFill/>
              <a:ln w="9525">
                <a:noFill/>
                <a:miter lim="800000"/>
                <a:headEnd/>
                <a:tailEnd/>
              </a:ln>
              <a:effectLst/>
            </p:spPr>
            <p:txBody>
              <a:bodyPr wrap="square">
                <a:spAutoFit/>
              </a:bodyPr>
              <a:lstStyle/>
              <a:p>
                <a:pPr>
                  <a:spcBef>
                    <a:spcPct val="50000"/>
                  </a:spcBef>
                </a:pPr>
                <a:r>
                  <a:rPr lang="es-ES" sz="1200" b="1" dirty="0" err="1">
                    <a:solidFill>
                      <a:srgbClr val="FFFFFF"/>
                    </a:solidFill>
                  </a:rPr>
                  <a:t>Tramontane</a:t>
                </a:r>
                <a:endParaRPr lang="es-ES" sz="1200" b="1" dirty="0">
                  <a:solidFill>
                    <a:srgbClr val="FFFFFF"/>
                  </a:solidFill>
                </a:endParaRPr>
              </a:p>
            </p:txBody>
          </p:sp>
        </p:grpSp>
        <p:grpSp>
          <p:nvGrpSpPr>
            <p:cNvPr id="3" name="Group 6"/>
            <p:cNvGrpSpPr>
              <a:grpSpLocks/>
            </p:cNvGrpSpPr>
            <p:nvPr/>
          </p:nvGrpSpPr>
          <p:grpSpPr bwMode="auto">
            <a:xfrm>
              <a:off x="6705600" y="2619375"/>
              <a:ext cx="1558925" cy="914400"/>
              <a:chOff x="4224" y="1650"/>
              <a:chExt cx="982" cy="576"/>
            </a:xfrm>
          </p:grpSpPr>
          <p:graphicFrame>
            <p:nvGraphicFramePr>
              <p:cNvPr id="99335" name="Object 7"/>
              <p:cNvGraphicFramePr>
                <a:graphicFrameLocks noChangeAspect="1"/>
              </p:cNvGraphicFramePr>
              <p:nvPr/>
            </p:nvGraphicFramePr>
            <p:xfrm>
              <a:off x="4474" y="1881"/>
              <a:ext cx="732" cy="345"/>
            </p:xfrm>
            <a:graphic>
              <a:graphicData uri="http://schemas.openxmlformats.org/presentationml/2006/ole">
                <p:oleObj spid="_x0000_s4100" name="CorelDRAW" r:id="rId6" imgW="1331640" imgH="620640" progId="">
                  <p:embed/>
                </p:oleObj>
              </a:graphicData>
            </a:graphic>
          </p:graphicFrame>
          <p:sp>
            <p:nvSpPr>
              <p:cNvPr id="99336" name="Text Box 8"/>
              <p:cNvSpPr txBox="1">
                <a:spLocks noChangeAspect="1" noChangeArrowheads="1"/>
              </p:cNvSpPr>
              <p:nvPr/>
            </p:nvSpPr>
            <p:spPr bwMode="auto">
              <a:xfrm>
                <a:off x="4224" y="1650"/>
                <a:ext cx="868" cy="325"/>
              </a:xfrm>
              <a:prstGeom prst="rect">
                <a:avLst/>
              </a:prstGeom>
              <a:noFill/>
              <a:ln w="9525">
                <a:noFill/>
                <a:miter lim="800000"/>
                <a:headEnd/>
                <a:tailEnd/>
              </a:ln>
              <a:effectLst/>
            </p:spPr>
            <p:txBody>
              <a:bodyPr wrap="square">
                <a:spAutoFit/>
              </a:bodyPr>
              <a:lstStyle/>
              <a:p>
                <a:pPr>
                  <a:spcBef>
                    <a:spcPct val="50000"/>
                  </a:spcBef>
                </a:pPr>
                <a:r>
                  <a:rPr lang="es-ES" sz="1200" b="1" dirty="0">
                    <a:solidFill>
                      <a:srgbClr val="FFFFFF"/>
                    </a:solidFill>
                  </a:rPr>
                  <a:t>Mistral</a:t>
                </a:r>
              </a:p>
            </p:txBody>
          </p:sp>
        </p:grpSp>
        <p:graphicFrame>
          <p:nvGraphicFramePr>
            <p:cNvPr id="99341" name="Object 13"/>
            <p:cNvGraphicFramePr>
              <a:graphicFrameLocks noChangeAspect="1"/>
            </p:cNvGraphicFramePr>
            <p:nvPr/>
          </p:nvGraphicFramePr>
          <p:xfrm>
            <a:off x="7159625" y="1511300"/>
            <a:ext cx="1001713" cy="361950"/>
          </p:xfrm>
          <a:graphic>
            <a:graphicData uri="http://schemas.openxmlformats.org/presentationml/2006/ole">
              <p:oleObj spid="_x0000_s4098" name="CorelDRAW" r:id="rId7" imgW="1427040" imgH="507960" progId="">
                <p:embed/>
              </p:oleObj>
            </a:graphicData>
          </a:graphic>
        </p:graphicFrame>
        <p:graphicFrame>
          <p:nvGraphicFramePr>
            <p:cNvPr id="99342" name="Object 14"/>
            <p:cNvGraphicFramePr>
              <a:graphicFrameLocks noChangeAspect="1"/>
            </p:cNvGraphicFramePr>
            <p:nvPr/>
          </p:nvGraphicFramePr>
          <p:xfrm>
            <a:off x="7556500" y="5422900"/>
            <a:ext cx="600075" cy="1201738"/>
          </p:xfrm>
          <a:graphic>
            <a:graphicData uri="http://schemas.openxmlformats.org/presentationml/2006/ole">
              <p:oleObj spid="_x0000_s4099" name="CorelDRAW" r:id="rId8" imgW="855720" imgH="1690920" progId="">
                <p:embed/>
              </p:oleObj>
            </a:graphicData>
          </a:graphic>
        </p:graphicFrame>
        <p:grpSp>
          <p:nvGrpSpPr>
            <p:cNvPr id="4" name="Group 15"/>
            <p:cNvGrpSpPr>
              <a:grpSpLocks noChangeAspect="1"/>
            </p:cNvGrpSpPr>
            <p:nvPr/>
          </p:nvGrpSpPr>
          <p:grpSpPr bwMode="auto">
            <a:xfrm>
              <a:off x="3541713" y="3286125"/>
              <a:ext cx="2024062" cy="768350"/>
              <a:chOff x="1980" y="1584"/>
              <a:chExt cx="1620" cy="615"/>
            </a:xfrm>
          </p:grpSpPr>
          <p:grpSp>
            <p:nvGrpSpPr>
              <p:cNvPr id="5" name="Group 16"/>
              <p:cNvGrpSpPr>
                <a:grpSpLocks noChangeAspect="1"/>
              </p:cNvGrpSpPr>
              <p:nvPr/>
            </p:nvGrpSpPr>
            <p:grpSpPr bwMode="auto">
              <a:xfrm rot="868605">
                <a:off x="3216" y="1584"/>
                <a:ext cx="267" cy="615"/>
                <a:chOff x="-849" y="1509"/>
                <a:chExt cx="267" cy="615"/>
              </a:xfrm>
            </p:grpSpPr>
            <p:sp>
              <p:nvSpPr>
                <p:cNvPr id="99345" name="Rectangle 17"/>
                <p:cNvSpPr>
                  <a:spLocks noChangeAspect="1" noChangeArrowheads="1"/>
                </p:cNvSpPr>
                <p:nvPr/>
              </p:nvSpPr>
              <p:spPr bwMode="auto">
                <a:xfrm>
                  <a:off x="-719" y="1509"/>
                  <a:ext cx="8" cy="8"/>
                </a:xfrm>
                <a:prstGeom prst="rect">
                  <a:avLst/>
                </a:prstGeom>
                <a:solidFill>
                  <a:srgbClr val="000080">
                    <a:alpha val="70000"/>
                  </a:srgbClr>
                </a:solidFill>
                <a:ln w="9525">
                  <a:noFill/>
                  <a:miter lim="800000"/>
                  <a:headEnd/>
                  <a:tailEnd/>
                </a:ln>
              </p:spPr>
              <p:txBody>
                <a:bodyPr/>
                <a:lstStyle/>
                <a:p>
                  <a:endParaRPr lang="fr-FR"/>
                </a:p>
              </p:txBody>
            </p:sp>
            <p:sp>
              <p:nvSpPr>
                <p:cNvPr id="99346" name="Rectangle 18"/>
                <p:cNvSpPr>
                  <a:spLocks noChangeAspect="1" noChangeArrowheads="1"/>
                </p:cNvSpPr>
                <p:nvPr/>
              </p:nvSpPr>
              <p:spPr bwMode="auto">
                <a:xfrm>
                  <a:off x="-742" y="1517"/>
                  <a:ext cx="31" cy="8"/>
                </a:xfrm>
                <a:prstGeom prst="rect">
                  <a:avLst/>
                </a:prstGeom>
                <a:solidFill>
                  <a:srgbClr val="000080">
                    <a:alpha val="70000"/>
                  </a:srgbClr>
                </a:solidFill>
                <a:ln w="9525">
                  <a:noFill/>
                  <a:miter lim="800000"/>
                  <a:headEnd/>
                  <a:tailEnd/>
                </a:ln>
              </p:spPr>
              <p:txBody>
                <a:bodyPr/>
                <a:lstStyle/>
                <a:p>
                  <a:endParaRPr lang="fr-FR"/>
                </a:p>
              </p:txBody>
            </p:sp>
            <p:sp>
              <p:nvSpPr>
                <p:cNvPr id="99347" name="Rectangle 19"/>
                <p:cNvSpPr>
                  <a:spLocks noChangeAspect="1" noChangeArrowheads="1"/>
                </p:cNvSpPr>
                <p:nvPr/>
              </p:nvSpPr>
              <p:spPr bwMode="auto">
                <a:xfrm>
                  <a:off x="-765" y="1525"/>
                  <a:ext cx="46" cy="7"/>
                </a:xfrm>
                <a:prstGeom prst="rect">
                  <a:avLst/>
                </a:prstGeom>
                <a:solidFill>
                  <a:srgbClr val="000080">
                    <a:alpha val="70000"/>
                  </a:srgbClr>
                </a:solidFill>
                <a:ln w="9525">
                  <a:noFill/>
                  <a:miter lim="800000"/>
                  <a:headEnd/>
                  <a:tailEnd/>
                </a:ln>
              </p:spPr>
              <p:txBody>
                <a:bodyPr/>
                <a:lstStyle/>
                <a:p>
                  <a:endParaRPr lang="fr-FR"/>
                </a:p>
              </p:txBody>
            </p:sp>
            <p:sp>
              <p:nvSpPr>
                <p:cNvPr id="99348" name="Rectangle 20"/>
                <p:cNvSpPr>
                  <a:spLocks noChangeAspect="1" noChangeArrowheads="1"/>
                </p:cNvSpPr>
                <p:nvPr/>
              </p:nvSpPr>
              <p:spPr bwMode="auto">
                <a:xfrm>
                  <a:off x="-788" y="1532"/>
                  <a:ext cx="69" cy="8"/>
                </a:xfrm>
                <a:prstGeom prst="rect">
                  <a:avLst/>
                </a:prstGeom>
                <a:solidFill>
                  <a:srgbClr val="000080">
                    <a:alpha val="70000"/>
                  </a:srgbClr>
                </a:solidFill>
                <a:ln w="9525">
                  <a:noFill/>
                  <a:miter lim="800000"/>
                  <a:headEnd/>
                  <a:tailEnd/>
                </a:ln>
              </p:spPr>
              <p:txBody>
                <a:bodyPr/>
                <a:lstStyle/>
                <a:p>
                  <a:endParaRPr lang="fr-FR"/>
                </a:p>
              </p:txBody>
            </p:sp>
            <p:sp>
              <p:nvSpPr>
                <p:cNvPr id="99349" name="Rectangle 21"/>
                <p:cNvSpPr>
                  <a:spLocks noChangeAspect="1" noChangeArrowheads="1"/>
                </p:cNvSpPr>
                <p:nvPr/>
              </p:nvSpPr>
              <p:spPr bwMode="auto">
                <a:xfrm>
                  <a:off x="-811" y="1540"/>
                  <a:ext cx="92" cy="8"/>
                </a:xfrm>
                <a:prstGeom prst="rect">
                  <a:avLst/>
                </a:prstGeom>
                <a:solidFill>
                  <a:srgbClr val="000080">
                    <a:alpha val="70000"/>
                  </a:srgbClr>
                </a:solidFill>
                <a:ln w="9525">
                  <a:noFill/>
                  <a:miter lim="800000"/>
                  <a:headEnd/>
                  <a:tailEnd/>
                </a:ln>
              </p:spPr>
              <p:txBody>
                <a:bodyPr/>
                <a:lstStyle/>
                <a:p>
                  <a:endParaRPr lang="fr-FR"/>
                </a:p>
              </p:txBody>
            </p:sp>
            <p:sp>
              <p:nvSpPr>
                <p:cNvPr id="99350" name="Rectangle 22"/>
                <p:cNvSpPr>
                  <a:spLocks noChangeAspect="1" noChangeArrowheads="1"/>
                </p:cNvSpPr>
                <p:nvPr/>
              </p:nvSpPr>
              <p:spPr bwMode="auto">
                <a:xfrm>
                  <a:off x="-833" y="1548"/>
                  <a:ext cx="106" cy="7"/>
                </a:xfrm>
                <a:prstGeom prst="rect">
                  <a:avLst/>
                </a:prstGeom>
                <a:solidFill>
                  <a:srgbClr val="000080">
                    <a:alpha val="70000"/>
                  </a:srgbClr>
                </a:solidFill>
                <a:ln w="9525">
                  <a:noFill/>
                  <a:miter lim="800000"/>
                  <a:headEnd/>
                  <a:tailEnd/>
                </a:ln>
              </p:spPr>
              <p:txBody>
                <a:bodyPr/>
                <a:lstStyle/>
                <a:p>
                  <a:endParaRPr lang="fr-FR"/>
                </a:p>
              </p:txBody>
            </p:sp>
            <p:sp>
              <p:nvSpPr>
                <p:cNvPr id="99351" name="Rectangle 23"/>
                <p:cNvSpPr>
                  <a:spLocks noChangeAspect="1" noChangeArrowheads="1"/>
                </p:cNvSpPr>
                <p:nvPr/>
              </p:nvSpPr>
              <p:spPr bwMode="auto">
                <a:xfrm>
                  <a:off x="-849" y="1555"/>
                  <a:ext cx="122" cy="23"/>
                </a:xfrm>
                <a:prstGeom prst="rect">
                  <a:avLst/>
                </a:prstGeom>
                <a:solidFill>
                  <a:srgbClr val="000080">
                    <a:alpha val="70000"/>
                  </a:srgbClr>
                </a:solidFill>
                <a:ln w="9525">
                  <a:noFill/>
                  <a:miter lim="800000"/>
                  <a:headEnd/>
                  <a:tailEnd/>
                </a:ln>
              </p:spPr>
              <p:txBody>
                <a:bodyPr/>
                <a:lstStyle/>
                <a:p>
                  <a:endParaRPr lang="fr-FR"/>
                </a:p>
              </p:txBody>
            </p:sp>
            <p:sp>
              <p:nvSpPr>
                <p:cNvPr id="99352" name="Rectangle 24"/>
                <p:cNvSpPr>
                  <a:spLocks noChangeAspect="1" noChangeArrowheads="1"/>
                </p:cNvSpPr>
                <p:nvPr/>
              </p:nvSpPr>
              <p:spPr bwMode="auto">
                <a:xfrm>
                  <a:off x="-849" y="1578"/>
                  <a:ext cx="115" cy="31"/>
                </a:xfrm>
                <a:prstGeom prst="rect">
                  <a:avLst/>
                </a:prstGeom>
                <a:solidFill>
                  <a:srgbClr val="000080">
                    <a:alpha val="70000"/>
                  </a:srgbClr>
                </a:solidFill>
                <a:ln w="9525">
                  <a:noFill/>
                  <a:miter lim="800000"/>
                  <a:headEnd/>
                  <a:tailEnd/>
                </a:ln>
              </p:spPr>
              <p:txBody>
                <a:bodyPr/>
                <a:lstStyle/>
                <a:p>
                  <a:endParaRPr lang="fr-FR"/>
                </a:p>
              </p:txBody>
            </p:sp>
            <p:sp>
              <p:nvSpPr>
                <p:cNvPr id="99353" name="Rectangle 25"/>
                <p:cNvSpPr>
                  <a:spLocks noChangeAspect="1" noChangeArrowheads="1"/>
                </p:cNvSpPr>
                <p:nvPr/>
              </p:nvSpPr>
              <p:spPr bwMode="auto">
                <a:xfrm>
                  <a:off x="-849" y="1609"/>
                  <a:ext cx="107" cy="8"/>
                </a:xfrm>
                <a:prstGeom prst="rect">
                  <a:avLst/>
                </a:prstGeom>
                <a:solidFill>
                  <a:srgbClr val="000080">
                    <a:alpha val="70000"/>
                  </a:srgbClr>
                </a:solidFill>
                <a:ln w="9525">
                  <a:noFill/>
                  <a:miter lim="800000"/>
                  <a:headEnd/>
                  <a:tailEnd/>
                </a:ln>
              </p:spPr>
              <p:txBody>
                <a:bodyPr/>
                <a:lstStyle/>
                <a:p>
                  <a:endParaRPr lang="fr-FR"/>
                </a:p>
              </p:txBody>
            </p:sp>
            <p:sp>
              <p:nvSpPr>
                <p:cNvPr id="99354" name="Rectangle 26"/>
                <p:cNvSpPr>
                  <a:spLocks noChangeAspect="1" noChangeArrowheads="1"/>
                </p:cNvSpPr>
                <p:nvPr/>
              </p:nvSpPr>
              <p:spPr bwMode="auto">
                <a:xfrm>
                  <a:off x="-849" y="1617"/>
                  <a:ext cx="115" cy="38"/>
                </a:xfrm>
                <a:prstGeom prst="rect">
                  <a:avLst/>
                </a:prstGeom>
                <a:solidFill>
                  <a:srgbClr val="000080">
                    <a:alpha val="70000"/>
                  </a:srgbClr>
                </a:solidFill>
                <a:ln w="9525">
                  <a:noFill/>
                  <a:miter lim="800000"/>
                  <a:headEnd/>
                  <a:tailEnd/>
                </a:ln>
              </p:spPr>
              <p:txBody>
                <a:bodyPr/>
                <a:lstStyle/>
                <a:p>
                  <a:endParaRPr lang="fr-FR"/>
                </a:p>
              </p:txBody>
            </p:sp>
            <p:sp>
              <p:nvSpPr>
                <p:cNvPr id="99355" name="Rectangle 27"/>
                <p:cNvSpPr>
                  <a:spLocks noChangeAspect="1" noChangeArrowheads="1"/>
                </p:cNvSpPr>
                <p:nvPr/>
              </p:nvSpPr>
              <p:spPr bwMode="auto">
                <a:xfrm>
                  <a:off x="-849" y="1655"/>
                  <a:ext cx="115" cy="23"/>
                </a:xfrm>
                <a:prstGeom prst="rect">
                  <a:avLst/>
                </a:prstGeom>
                <a:solidFill>
                  <a:srgbClr val="000080">
                    <a:alpha val="70000"/>
                  </a:srgbClr>
                </a:solidFill>
                <a:ln w="9525">
                  <a:noFill/>
                  <a:miter lim="800000"/>
                  <a:headEnd/>
                  <a:tailEnd/>
                </a:ln>
              </p:spPr>
              <p:txBody>
                <a:bodyPr/>
                <a:lstStyle/>
                <a:p>
                  <a:endParaRPr lang="fr-FR"/>
                </a:p>
              </p:txBody>
            </p:sp>
            <p:sp>
              <p:nvSpPr>
                <p:cNvPr id="99356" name="Rectangle 28"/>
                <p:cNvSpPr>
                  <a:spLocks noChangeAspect="1" noChangeArrowheads="1"/>
                </p:cNvSpPr>
                <p:nvPr/>
              </p:nvSpPr>
              <p:spPr bwMode="auto">
                <a:xfrm>
                  <a:off x="-841" y="1678"/>
                  <a:ext cx="107" cy="31"/>
                </a:xfrm>
                <a:prstGeom prst="rect">
                  <a:avLst/>
                </a:prstGeom>
                <a:solidFill>
                  <a:srgbClr val="000080">
                    <a:alpha val="70000"/>
                  </a:srgbClr>
                </a:solidFill>
                <a:ln w="9525">
                  <a:noFill/>
                  <a:miter lim="800000"/>
                  <a:headEnd/>
                  <a:tailEnd/>
                </a:ln>
              </p:spPr>
              <p:txBody>
                <a:bodyPr/>
                <a:lstStyle/>
                <a:p>
                  <a:endParaRPr lang="fr-FR"/>
                </a:p>
              </p:txBody>
            </p:sp>
            <p:sp>
              <p:nvSpPr>
                <p:cNvPr id="99357" name="Rectangle 29"/>
                <p:cNvSpPr>
                  <a:spLocks noChangeAspect="1" noChangeArrowheads="1"/>
                </p:cNvSpPr>
                <p:nvPr/>
              </p:nvSpPr>
              <p:spPr bwMode="auto">
                <a:xfrm>
                  <a:off x="-833" y="1709"/>
                  <a:ext cx="99" cy="8"/>
                </a:xfrm>
                <a:prstGeom prst="rect">
                  <a:avLst/>
                </a:prstGeom>
                <a:solidFill>
                  <a:srgbClr val="000080">
                    <a:alpha val="70000"/>
                  </a:srgbClr>
                </a:solidFill>
                <a:ln w="9525">
                  <a:noFill/>
                  <a:miter lim="800000"/>
                  <a:headEnd/>
                  <a:tailEnd/>
                </a:ln>
              </p:spPr>
              <p:txBody>
                <a:bodyPr/>
                <a:lstStyle/>
                <a:p>
                  <a:endParaRPr lang="fr-FR"/>
                </a:p>
              </p:txBody>
            </p:sp>
            <p:sp>
              <p:nvSpPr>
                <p:cNvPr id="99358" name="Rectangle 30"/>
                <p:cNvSpPr>
                  <a:spLocks noChangeAspect="1" noChangeArrowheads="1"/>
                </p:cNvSpPr>
                <p:nvPr/>
              </p:nvSpPr>
              <p:spPr bwMode="auto">
                <a:xfrm>
                  <a:off x="-833" y="1717"/>
                  <a:ext cx="99" cy="15"/>
                </a:xfrm>
                <a:prstGeom prst="rect">
                  <a:avLst/>
                </a:prstGeom>
                <a:solidFill>
                  <a:srgbClr val="000080">
                    <a:alpha val="70000"/>
                  </a:srgbClr>
                </a:solidFill>
                <a:ln w="9525">
                  <a:noFill/>
                  <a:miter lim="800000"/>
                  <a:headEnd/>
                  <a:tailEnd/>
                </a:ln>
              </p:spPr>
              <p:txBody>
                <a:bodyPr/>
                <a:lstStyle/>
                <a:p>
                  <a:endParaRPr lang="fr-FR"/>
                </a:p>
              </p:txBody>
            </p:sp>
            <p:sp>
              <p:nvSpPr>
                <p:cNvPr id="99359" name="Rectangle 31"/>
                <p:cNvSpPr>
                  <a:spLocks noChangeAspect="1" noChangeArrowheads="1"/>
                </p:cNvSpPr>
                <p:nvPr/>
              </p:nvSpPr>
              <p:spPr bwMode="auto">
                <a:xfrm>
                  <a:off x="-826" y="1732"/>
                  <a:ext cx="99" cy="31"/>
                </a:xfrm>
                <a:prstGeom prst="rect">
                  <a:avLst/>
                </a:prstGeom>
                <a:solidFill>
                  <a:srgbClr val="000080">
                    <a:alpha val="70000"/>
                  </a:srgbClr>
                </a:solidFill>
                <a:ln w="9525">
                  <a:noFill/>
                  <a:miter lim="800000"/>
                  <a:headEnd/>
                  <a:tailEnd/>
                </a:ln>
              </p:spPr>
              <p:txBody>
                <a:bodyPr/>
                <a:lstStyle/>
                <a:p>
                  <a:endParaRPr lang="fr-FR"/>
                </a:p>
              </p:txBody>
            </p:sp>
            <p:sp>
              <p:nvSpPr>
                <p:cNvPr id="99360" name="Rectangle 32"/>
                <p:cNvSpPr>
                  <a:spLocks noChangeAspect="1" noChangeArrowheads="1"/>
                </p:cNvSpPr>
                <p:nvPr/>
              </p:nvSpPr>
              <p:spPr bwMode="auto">
                <a:xfrm>
                  <a:off x="-818" y="1763"/>
                  <a:ext cx="99" cy="15"/>
                </a:xfrm>
                <a:prstGeom prst="rect">
                  <a:avLst/>
                </a:prstGeom>
                <a:solidFill>
                  <a:srgbClr val="000080">
                    <a:alpha val="70000"/>
                  </a:srgbClr>
                </a:solidFill>
                <a:ln w="9525">
                  <a:noFill/>
                  <a:miter lim="800000"/>
                  <a:headEnd/>
                  <a:tailEnd/>
                </a:ln>
              </p:spPr>
              <p:txBody>
                <a:bodyPr/>
                <a:lstStyle/>
                <a:p>
                  <a:endParaRPr lang="fr-FR"/>
                </a:p>
              </p:txBody>
            </p:sp>
            <p:sp>
              <p:nvSpPr>
                <p:cNvPr id="99361" name="Rectangle 33"/>
                <p:cNvSpPr>
                  <a:spLocks noChangeAspect="1" noChangeArrowheads="1"/>
                </p:cNvSpPr>
                <p:nvPr/>
              </p:nvSpPr>
              <p:spPr bwMode="auto">
                <a:xfrm>
                  <a:off x="-811" y="1778"/>
                  <a:ext cx="92" cy="8"/>
                </a:xfrm>
                <a:prstGeom prst="rect">
                  <a:avLst/>
                </a:prstGeom>
                <a:solidFill>
                  <a:srgbClr val="000080">
                    <a:alpha val="70000"/>
                  </a:srgbClr>
                </a:solidFill>
                <a:ln w="9525">
                  <a:noFill/>
                  <a:miter lim="800000"/>
                  <a:headEnd/>
                  <a:tailEnd/>
                </a:ln>
              </p:spPr>
              <p:txBody>
                <a:bodyPr/>
                <a:lstStyle/>
                <a:p>
                  <a:endParaRPr lang="fr-FR"/>
                </a:p>
              </p:txBody>
            </p:sp>
            <p:sp>
              <p:nvSpPr>
                <p:cNvPr id="99362" name="Rectangle 34"/>
                <p:cNvSpPr>
                  <a:spLocks noChangeAspect="1" noChangeArrowheads="1"/>
                </p:cNvSpPr>
                <p:nvPr/>
              </p:nvSpPr>
              <p:spPr bwMode="auto">
                <a:xfrm>
                  <a:off x="-811" y="1786"/>
                  <a:ext cx="100" cy="8"/>
                </a:xfrm>
                <a:prstGeom prst="rect">
                  <a:avLst/>
                </a:prstGeom>
                <a:solidFill>
                  <a:srgbClr val="000080">
                    <a:alpha val="70000"/>
                  </a:srgbClr>
                </a:solidFill>
                <a:ln w="9525">
                  <a:noFill/>
                  <a:miter lim="800000"/>
                  <a:headEnd/>
                  <a:tailEnd/>
                </a:ln>
              </p:spPr>
              <p:txBody>
                <a:bodyPr/>
                <a:lstStyle/>
                <a:p>
                  <a:endParaRPr lang="fr-FR"/>
                </a:p>
              </p:txBody>
            </p:sp>
            <p:sp>
              <p:nvSpPr>
                <p:cNvPr id="99363" name="Rectangle 35"/>
                <p:cNvSpPr>
                  <a:spLocks noChangeAspect="1" noChangeArrowheads="1"/>
                </p:cNvSpPr>
                <p:nvPr/>
              </p:nvSpPr>
              <p:spPr bwMode="auto">
                <a:xfrm>
                  <a:off x="-803" y="1794"/>
                  <a:ext cx="92" cy="15"/>
                </a:xfrm>
                <a:prstGeom prst="rect">
                  <a:avLst/>
                </a:prstGeom>
                <a:solidFill>
                  <a:srgbClr val="000080">
                    <a:alpha val="70000"/>
                  </a:srgbClr>
                </a:solidFill>
                <a:ln w="9525">
                  <a:noFill/>
                  <a:miter lim="800000"/>
                  <a:headEnd/>
                  <a:tailEnd/>
                </a:ln>
              </p:spPr>
              <p:txBody>
                <a:bodyPr/>
                <a:lstStyle/>
                <a:p>
                  <a:endParaRPr lang="fr-FR"/>
                </a:p>
              </p:txBody>
            </p:sp>
            <p:sp>
              <p:nvSpPr>
                <p:cNvPr id="99364" name="Rectangle 36"/>
                <p:cNvSpPr>
                  <a:spLocks noChangeAspect="1" noChangeArrowheads="1"/>
                </p:cNvSpPr>
                <p:nvPr/>
              </p:nvSpPr>
              <p:spPr bwMode="auto">
                <a:xfrm>
                  <a:off x="-795" y="1809"/>
                  <a:ext cx="84" cy="8"/>
                </a:xfrm>
                <a:prstGeom prst="rect">
                  <a:avLst/>
                </a:prstGeom>
                <a:solidFill>
                  <a:srgbClr val="000080">
                    <a:alpha val="70000"/>
                  </a:srgbClr>
                </a:solidFill>
                <a:ln w="9525">
                  <a:noFill/>
                  <a:miter lim="800000"/>
                  <a:headEnd/>
                  <a:tailEnd/>
                </a:ln>
              </p:spPr>
              <p:txBody>
                <a:bodyPr/>
                <a:lstStyle/>
                <a:p>
                  <a:endParaRPr lang="fr-FR"/>
                </a:p>
              </p:txBody>
            </p:sp>
            <p:sp>
              <p:nvSpPr>
                <p:cNvPr id="99365" name="Rectangle 37"/>
                <p:cNvSpPr>
                  <a:spLocks noChangeAspect="1" noChangeArrowheads="1"/>
                </p:cNvSpPr>
                <p:nvPr/>
              </p:nvSpPr>
              <p:spPr bwMode="auto">
                <a:xfrm>
                  <a:off x="-795" y="1817"/>
                  <a:ext cx="91" cy="7"/>
                </a:xfrm>
                <a:prstGeom prst="rect">
                  <a:avLst/>
                </a:prstGeom>
                <a:solidFill>
                  <a:srgbClr val="000080">
                    <a:alpha val="70000"/>
                  </a:srgbClr>
                </a:solidFill>
                <a:ln w="9525">
                  <a:noFill/>
                  <a:miter lim="800000"/>
                  <a:headEnd/>
                  <a:tailEnd/>
                </a:ln>
              </p:spPr>
              <p:txBody>
                <a:bodyPr/>
                <a:lstStyle/>
                <a:p>
                  <a:endParaRPr lang="fr-FR"/>
                </a:p>
              </p:txBody>
            </p:sp>
            <p:sp>
              <p:nvSpPr>
                <p:cNvPr id="99366" name="Rectangle 38"/>
                <p:cNvSpPr>
                  <a:spLocks noChangeAspect="1" noChangeArrowheads="1"/>
                </p:cNvSpPr>
                <p:nvPr/>
              </p:nvSpPr>
              <p:spPr bwMode="auto">
                <a:xfrm>
                  <a:off x="-788" y="1824"/>
                  <a:ext cx="84" cy="16"/>
                </a:xfrm>
                <a:prstGeom prst="rect">
                  <a:avLst/>
                </a:prstGeom>
                <a:solidFill>
                  <a:srgbClr val="000080">
                    <a:alpha val="70000"/>
                  </a:srgbClr>
                </a:solidFill>
                <a:ln w="9525">
                  <a:noFill/>
                  <a:miter lim="800000"/>
                  <a:headEnd/>
                  <a:tailEnd/>
                </a:ln>
              </p:spPr>
              <p:txBody>
                <a:bodyPr/>
                <a:lstStyle/>
                <a:p>
                  <a:endParaRPr lang="fr-FR"/>
                </a:p>
              </p:txBody>
            </p:sp>
            <p:sp>
              <p:nvSpPr>
                <p:cNvPr id="99367" name="Rectangle 39"/>
                <p:cNvSpPr>
                  <a:spLocks noChangeAspect="1" noChangeArrowheads="1"/>
                </p:cNvSpPr>
                <p:nvPr/>
              </p:nvSpPr>
              <p:spPr bwMode="auto">
                <a:xfrm>
                  <a:off x="-780" y="1840"/>
                  <a:ext cx="84" cy="8"/>
                </a:xfrm>
                <a:prstGeom prst="rect">
                  <a:avLst/>
                </a:prstGeom>
                <a:solidFill>
                  <a:srgbClr val="000080">
                    <a:alpha val="70000"/>
                  </a:srgbClr>
                </a:solidFill>
                <a:ln w="9525">
                  <a:noFill/>
                  <a:miter lim="800000"/>
                  <a:headEnd/>
                  <a:tailEnd/>
                </a:ln>
              </p:spPr>
              <p:txBody>
                <a:bodyPr/>
                <a:lstStyle/>
                <a:p>
                  <a:endParaRPr lang="fr-FR"/>
                </a:p>
              </p:txBody>
            </p:sp>
            <p:sp>
              <p:nvSpPr>
                <p:cNvPr id="99368" name="Rectangle 40"/>
                <p:cNvSpPr>
                  <a:spLocks noChangeAspect="1" noChangeArrowheads="1"/>
                </p:cNvSpPr>
                <p:nvPr/>
              </p:nvSpPr>
              <p:spPr bwMode="auto">
                <a:xfrm>
                  <a:off x="-780" y="1848"/>
                  <a:ext cx="84" cy="7"/>
                </a:xfrm>
                <a:prstGeom prst="rect">
                  <a:avLst/>
                </a:prstGeom>
                <a:solidFill>
                  <a:srgbClr val="000080">
                    <a:alpha val="70000"/>
                  </a:srgbClr>
                </a:solidFill>
                <a:ln w="9525">
                  <a:noFill/>
                  <a:miter lim="800000"/>
                  <a:headEnd/>
                  <a:tailEnd/>
                </a:ln>
              </p:spPr>
              <p:txBody>
                <a:bodyPr/>
                <a:lstStyle/>
                <a:p>
                  <a:endParaRPr lang="fr-FR"/>
                </a:p>
              </p:txBody>
            </p:sp>
            <p:sp>
              <p:nvSpPr>
                <p:cNvPr id="99369" name="Rectangle 41"/>
                <p:cNvSpPr>
                  <a:spLocks noChangeAspect="1" noChangeArrowheads="1"/>
                </p:cNvSpPr>
                <p:nvPr/>
              </p:nvSpPr>
              <p:spPr bwMode="auto">
                <a:xfrm>
                  <a:off x="-772" y="1855"/>
                  <a:ext cx="84" cy="8"/>
                </a:xfrm>
                <a:prstGeom prst="rect">
                  <a:avLst/>
                </a:prstGeom>
                <a:solidFill>
                  <a:srgbClr val="000080">
                    <a:alpha val="70000"/>
                  </a:srgbClr>
                </a:solidFill>
                <a:ln w="9525">
                  <a:noFill/>
                  <a:miter lim="800000"/>
                  <a:headEnd/>
                  <a:tailEnd/>
                </a:ln>
              </p:spPr>
              <p:txBody>
                <a:bodyPr/>
                <a:lstStyle/>
                <a:p>
                  <a:endParaRPr lang="fr-FR"/>
                </a:p>
              </p:txBody>
            </p:sp>
            <p:sp>
              <p:nvSpPr>
                <p:cNvPr id="99370" name="Rectangle 42"/>
                <p:cNvSpPr>
                  <a:spLocks noChangeAspect="1" noChangeArrowheads="1"/>
                </p:cNvSpPr>
                <p:nvPr/>
              </p:nvSpPr>
              <p:spPr bwMode="auto">
                <a:xfrm>
                  <a:off x="-772" y="1863"/>
                  <a:ext cx="84" cy="8"/>
                </a:xfrm>
                <a:prstGeom prst="rect">
                  <a:avLst/>
                </a:prstGeom>
                <a:solidFill>
                  <a:srgbClr val="000080">
                    <a:alpha val="70000"/>
                  </a:srgbClr>
                </a:solidFill>
                <a:ln w="9525">
                  <a:noFill/>
                  <a:miter lim="800000"/>
                  <a:headEnd/>
                  <a:tailEnd/>
                </a:ln>
              </p:spPr>
              <p:txBody>
                <a:bodyPr/>
                <a:lstStyle/>
                <a:p>
                  <a:endParaRPr lang="fr-FR"/>
                </a:p>
              </p:txBody>
            </p:sp>
            <p:sp>
              <p:nvSpPr>
                <p:cNvPr id="99371" name="Rectangle 43"/>
                <p:cNvSpPr>
                  <a:spLocks noChangeAspect="1" noChangeArrowheads="1"/>
                </p:cNvSpPr>
                <p:nvPr/>
              </p:nvSpPr>
              <p:spPr bwMode="auto">
                <a:xfrm>
                  <a:off x="-650" y="1863"/>
                  <a:ext cx="15" cy="8"/>
                </a:xfrm>
                <a:prstGeom prst="rect">
                  <a:avLst/>
                </a:prstGeom>
                <a:solidFill>
                  <a:srgbClr val="000080">
                    <a:alpha val="70000"/>
                  </a:srgbClr>
                </a:solidFill>
                <a:ln w="9525">
                  <a:noFill/>
                  <a:miter lim="800000"/>
                  <a:headEnd/>
                  <a:tailEnd/>
                </a:ln>
              </p:spPr>
              <p:txBody>
                <a:bodyPr/>
                <a:lstStyle/>
                <a:p>
                  <a:endParaRPr lang="fr-FR"/>
                </a:p>
              </p:txBody>
            </p:sp>
            <p:sp>
              <p:nvSpPr>
                <p:cNvPr id="99372" name="Rectangle 44"/>
                <p:cNvSpPr>
                  <a:spLocks noChangeAspect="1" noChangeArrowheads="1"/>
                </p:cNvSpPr>
                <p:nvPr/>
              </p:nvSpPr>
              <p:spPr bwMode="auto">
                <a:xfrm>
                  <a:off x="-765" y="1871"/>
                  <a:ext cx="77" cy="7"/>
                </a:xfrm>
                <a:prstGeom prst="rect">
                  <a:avLst/>
                </a:prstGeom>
                <a:solidFill>
                  <a:srgbClr val="000080">
                    <a:alpha val="70000"/>
                  </a:srgbClr>
                </a:solidFill>
                <a:ln w="9525">
                  <a:noFill/>
                  <a:miter lim="800000"/>
                  <a:headEnd/>
                  <a:tailEnd/>
                </a:ln>
              </p:spPr>
              <p:txBody>
                <a:bodyPr/>
                <a:lstStyle/>
                <a:p>
                  <a:endParaRPr lang="fr-FR"/>
                </a:p>
              </p:txBody>
            </p:sp>
            <p:sp>
              <p:nvSpPr>
                <p:cNvPr id="99373" name="Rectangle 45"/>
                <p:cNvSpPr>
                  <a:spLocks noChangeAspect="1" noChangeArrowheads="1"/>
                </p:cNvSpPr>
                <p:nvPr/>
              </p:nvSpPr>
              <p:spPr bwMode="auto">
                <a:xfrm>
                  <a:off x="-650" y="1871"/>
                  <a:ext cx="15" cy="7"/>
                </a:xfrm>
                <a:prstGeom prst="rect">
                  <a:avLst/>
                </a:prstGeom>
                <a:solidFill>
                  <a:srgbClr val="000080">
                    <a:alpha val="70000"/>
                  </a:srgbClr>
                </a:solidFill>
                <a:ln w="9525">
                  <a:noFill/>
                  <a:miter lim="800000"/>
                  <a:headEnd/>
                  <a:tailEnd/>
                </a:ln>
              </p:spPr>
              <p:txBody>
                <a:bodyPr/>
                <a:lstStyle/>
                <a:p>
                  <a:endParaRPr lang="fr-FR"/>
                </a:p>
              </p:txBody>
            </p:sp>
            <p:sp>
              <p:nvSpPr>
                <p:cNvPr id="99374" name="Rectangle 46"/>
                <p:cNvSpPr>
                  <a:spLocks noChangeAspect="1" noChangeArrowheads="1"/>
                </p:cNvSpPr>
                <p:nvPr/>
              </p:nvSpPr>
              <p:spPr bwMode="auto">
                <a:xfrm>
                  <a:off x="-765" y="1878"/>
                  <a:ext cx="84" cy="8"/>
                </a:xfrm>
                <a:prstGeom prst="rect">
                  <a:avLst/>
                </a:prstGeom>
                <a:solidFill>
                  <a:srgbClr val="000080">
                    <a:alpha val="70000"/>
                  </a:srgbClr>
                </a:solidFill>
                <a:ln w="9525">
                  <a:noFill/>
                  <a:miter lim="800000"/>
                  <a:headEnd/>
                  <a:tailEnd/>
                </a:ln>
              </p:spPr>
              <p:txBody>
                <a:bodyPr/>
                <a:lstStyle/>
                <a:p>
                  <a:endParaRPr lang="fr-FR"/>
                </a:p>
              </p:txBody>
            </p:sp>
            <p:sp>
              <p:nvSpPr>
                <p:cNvPr id="99375" name="Rectangle 47"/>
                <p:cNvSpPr>
                  <a:spLocks noChangeAspect="1" noChangeArrowheads="1"/>
                </p:cNvSpPr>
                <p:nvPr/>
              </p:nvSpPr>
              <p:spPr bwMode="auto">
                <a:xfrm>
                  <a:off x="-650" y="1878"/>
                  <a:ext cx="15" cy="8"/>
                </a:xfrm>
                <a:prstGeom prst="rect">
                  <a:avLst/>
                </a:prstGeom>
                <a:solidFill>
                  <a:srgbClr val="000080">
                    <a:alpha val="70000"/>
                  </a:srgbClr>
                </a:solidFill>
                <a:ln w="9525">
                  <a:noFill/>
                  <a:miter lim="800000"/>
                  <a:headEnd/>
                  <a:tailEnd/>
                </a:ln>
              </p:spPr>
              <p:txBody>
                <a:bodyPr/>
                <a:lstStyle/>
                <a:p>
                  <a:endParaRPr lang="fr-FR"/>
                </a:p>
              </p:txBody>
            </p:sp>
            <p:sp>
              <p:nvSpPr>
                <p:cNvPr id="99376" name="Rectangle 48"/>
                <p:cNvSpPr>
                  <a:spLocks noChangeAspect="1" noChangeArrowheads="1"/>
                </p:cNvSpPr>
                <p:nvPr/>
              </p:nvSpPr>
              <p:spPr bwMode="auto">
                <a:xfrm>
                  <a:off x="-757" y="1886"/>
                  <a:ext cx="76" cy="8"/>
                </a:xfrm>
                <a:prstGeom prst="rect">
                  <a:avLst/>
                </a:prstGeom>
                <a:solidFill>
                  <a:srgbClr val="000080">
                    <a:alpha val="70000"/>
                  </a:srgbClr>
                </a:solidFill>
                <a:ln w="9525">
                  <a:noFill/>
                  <a:miter lim="800000"/>
                  <a:headEnd/>
                  <a:tailEnd/>
                </a:ln>
              </p:spPr>
              <p:txBody>
                <a:bodyPr/>
                <a:lstStyle/>
                <a:p>
                  <a:endParaRPr lang="fr-FR"/>
                </a:p>
              </p:txBody>
            </p:sp>
            <p:sp>
              <p:nvSpPr>
                <p:cNvPr id="99377" name="Rectangle 49"/>
                <p:cNvSpPr>
                  <a:spLocks noChangeAspect="1" noChangeArrowheads="1"/>
                </p:cNvSpPr>
                <p:nvPr/>
              </p:nvSpPr>
              <p:spPr bwMode="auto">
                <a:xfrm>
                  <a:off x="-658" y="1886"/>
                  <a:ext cx="23" cy="8"/>
                </a:xfrm>
                <a:prstGeom prst="rect">
                  <a:avLst/>
                </a:prstGeom>
                <a:solidFill>
                  <a:srgbClr val="000080">
                    <a:alpha val="70000"/>
                  </a:srgbClr>
                </a:solidFill>
                <a:ln w="9525">
                  <a:noFill/>
                  <a:miter lim="800000"/>
                  <a:headEnd/>
                  <a:tailEnd/>
                </a:ln>
              </p:spPr>
              <p:txBody>
                <a:bodyPr/>
                <a:lstStyle/>
                <a:p>
                  <a:endParaRPr lang="fr-FR"/>
                </a:p>
              </p:txBody>
            </p:sp>
            <p:sp>
              <p:nvSpPr>
                <p:cNvPr id="99378" name="Rectangle 50"/>
                <p:cNvSpPr>
                  <a:spLocks noChangeAspect="1" noChangeArrowheads="1"/>
                </p:cNvSpPr>
                <p:nvPr/>
              </p:nvSpPr>
              <p:spPr bwMode="auto">
                <a:xfrm>
                  <a:off x="-757" y="1894"/>
                  <a:ext cx="84" cy="7"/>
                </a:xfrm>
                <a:prstGeom prst="rect">
                  <a:avLst/>
                </a:prstGeom>
                <a:solidFill>
                  <a:srgbClr val="000080">
                    <a:alpha val="70000"/>
                  </a:srgbClr>
                </a:solidFill>
                <a:ln w="9525">
                  <a:noFill/>
                  <a:miter lim="800000"/>
                  <a:headEnd/>
                  <a:tailEnd/>
                </a:ln>
              </p:spPr>
              <p:txBody>
                <a:bodyPr/>
                <a:lstStyle/>
                <a:p>
                  <a:endParaRPr lang="fr-FR"/>
                </a:p>
              </p:txBody>
            </p:sp>
            <p:sp>
              <p:nvSpPr>
                <p:cNvPr id="99379" name="Rectangle 51"/>
                <p:cNvSpPr>
                  <a:spLocks noChangeAspect="1" noChangeArrowheads="1"/>
                </p:cNvSpPr>
                <p:nvPr/>
              </p:nvSpPr>
              <p:spPr bwMode="auto">
                <a:xfrm>
                  <a:off x="-658" y="1894"/>
                  <a:ext cx="23" cy="7"/>
                </a:xfrm>
                <a:prstGeom prst="rect">
                  <a:avLst/>
                </a:prstGeom>
                <a:solidFill>
                  <a:srgbClr val="000080">
                    <a:alpha val="70000"/>
                  </a:srgbClr>
                </a:solidFill>
                <a:ln w="9525">
                  <a:noFill/>
                  <a:miter lim="800000"/>
                  <a:headEnd/>
                  <a:tailEnd/>
                </a:ln>
              </p:spPr>
              <p:txBody>
                <a:bodyPr/>
                <a:lstStyle/>
                <a:p>
                  <a:endParaRPr lang="fr-FR"/>
                </a:p>
              </p:txBody>
            </p:sp>
            <p:sp>
              <p:nvSpPr>
                <p:cNvPr id="99380" name="Rectangle 52"/>
                <p:cNvSpPr>
                  <a:spLocks noChangeAspect="1" noChangeArrowheads="1"/>
                </p:cNvSpPr>
                <p:nvPr/>
              </p:nvSpPr>
              <p:spPr bwMode="auto">
                <a:xfrm>
                  <a:off x="-750" y="1901"/>
                  <a:ext cx="77" cy="8"/>
                </a:xfrm>
                <a:prstGeom prst="rect">
                  <a:avLst/>
                </a:prstGeom>
                <a:solidFill>
                  <a:srgbClr val="000080">
                    <a:alpha val="70000"/>
                  </a:srgbClr>
                </a:solidFill>
                <a:ln w="9525">
                  <a:noFill/>
                  <a:miter lim="800000"/>
                  <a:headEnd/>
                  <a:tailEnd/>
                </a:ln>
              </p:spPr>
              <p:txBody>
                <a:bodyPr/>
                <a:lstStyle/>
                <a:p>
                  <a:endParaRPr lang="fr-FR"/>
                </a:p>
              </p:txBody>
            </p:sp>
            <p:sp>
              <p:nvSpPr>
                <p:cNvPr id="99381" name="Rectangle 53"/>
                <p:cNvSpPr>
                  <a:spLocks noChangeAspect="1" noChangeArrowheads="1"/>
                </p:cNvSpPr>
                <p:nvPr/>
              </p:nvSpPr>
              <p:spPr bwMode="auto">
                <a:xfrm>
                  <a:off x="-658" y="1901"/>
                  <a:ext cx="31" cy="8"/>
                </a:xfrm>
                <a:prstGeom prst="rect">
                  <a:avLst/>
                </a:prstGeom>
                <a:solidFill>
                  <a:srgbClr val="000080">
                    <a:alpha val="70000"/>
                  </a:srgbClr>
                </a:solidFill>
                <a:ln w="9525">
                  <a:noFill/>
                  <a:miter lim="800000"/>
                  <a:headEnd/>
                  <a:tailEnd/>
                </a:ln>
              </p:spPr>
              <p:txBody>
                <a:bodyPr/>
                <a:lstStyle/>
                <a:p>
                  <a:endParaRPr lang="fr-FR"/>
                </a:p>
              </p:txBody>
            </p:sp>
            <p:sp>
              <p:nvSpPr>
                <p:cNvPr id="99382" name="Rectangle 54"/>
                <p:cNvSpPr>
                  <a:spLocks noChangeAspect="1" noChangeArrowheads="1"/>
                </p:cNvSpPr>
                <p:nvPr/>
              </p:nvSpPr>
              <p:spPr bwMode="auto">
                <a:xfrm>
                  <a:off x="-833" y="1909"/>
                  <a:ext cx="7" cy="8"/>
                </a:xfrm>
                <a:prstGeom prst="rect">
                  <a:avLst/>
                </a:prstGeom>
                <a:solidFill>
                  <a:srgbClr val="000080">
                    <a:alpha val="70000"/>
                  </a:srgbClr>
                </a:solidFill>
                <a:ln w="9525">
                  <a:noFill/>
                  <a:miter lim="800000"/>
                  <a:headEnd/>
                  <a:tailEnd/>
                </a:ln>
              </p:spPr>
              <p:txBody>
                <a:bodyPr/>
                <a:lstStyle/>
                <a:p>
                  <a:endParaRPr lang="fr-FR"/>
                </a:p>
              </p:txBody>
            </p:sp>
            <p:sp>
              <p:nvSpPr>
                <p:cNvPr id="99383" name="Rectangle 55"/>
                <p:cNvSpPr>
                  <a:spLocks noChangeAspect="1" noChangeArrowheads="1"/>
                </p:cNvSpPr>
                <p:nvPr/>
              </p:nvSpPr>
              <p:spPr bwMode="auto">
                <a:xfrm>
                  <a:off x="-750" y="1909"/>
                  <a:ext cx="77" cy="8"/>
                </a:xfrm>
                <a:prstGeom prst="rect">
                  <a:avLst/>
                </a:prstGeom>
                <a:solidFill>
                  <a:srgbClr val="000080">
                    <a:alpha val="70000"/>
                  </a:srgbClr>
                </a:solidFill>
                <a:ln w="9525">
                  <a:noFill/>
                  <a:miter lim="800000"/>
                  <a:headEnd/>
                  <a:tailEnd/>
                </a:ln>
              </p:spPr>
              <p:txBody>
                <a:bodyPr/>
                <a:lstStyle/>
                <a:p>
                  <a:endParaRPr lang="fr-FR"/>
                </a:p>
              </p:txBody>
            </p:sp>
            <p:sp>
              <p:nvSpPr>
                <p:cNvPr id="99384" name="Rectangle 56"/>
                <p:cNvSpPr>
                  <a:spLocks noChangeAspect="1" noChangeArrowheads="1"/>
                </p:cNvSpPr>
                <p:nvPr/>
              </p:nvSpPr>
              <p:spPr bwMode="auto">
                <a:xfrm>
                  <a:off x="-666" y="1909"/>
                  <a:ext cx="39" cy="8"/>
                </a:xfrm>
                <a:prstGeom prst="rect">
                  <a:avLst/>
                </a:prstGeom>
                <a:solidFill>
                  <a:srgbClr val="000080">
                    <a:alpha val="70000"/>
                  </a:srgbClr>
                </a:solidFill>
                <a:ln w="9525">
                  <a:noFill/>
                  <a:miter lim="800000"/>
                  <a:headEnd/>
                  <a:tailEnd/>
                </a:ln>
              </p:spPr>
              <p:txBody>
                <a:bodyPr/>
                <a:lstStyle/>
                <a:p>
                  <a:endParaRPr lang="fr-FR"/>
                </a:p>
              </p:txBody>
            </p:sp>
            <p:sp>
              <p:nvSpPr>
                <p:cNvPr id="99385" name="Rectangle 57"/>
                <p:cNvSpPr>
                  <a:spLocks noChangeAspect="1" noChangeArrowheads="1"/>
                </p:cNvSpPr>
                <p:nvPr/>
              </p:nvSpPr>
              <p:spPr bwMode="auto">
                <a:xfrm>
                  <a:off x="-826" y="1917"/>
                  <a:ext cx="23" cy="7"/>
                </a:xfrm>
                <a:prstGeom prst="rect">
                  <a:avLst/>
                </a:prstGeom>
                <a:solidFill>
                  <a:srgbClr val="000080">
                    <a:alpha val="70000"/>
                  </a:srgbClr>
                </a:solidFill>
                <a:ln w="9525">
                  <a:noFill/>
                  <a:miter lim="800000"/>
                  <a:headEnd/>
                  <a:tailEnd/>
                </a:ln>
              </p:spPr>
              <p:txBody>
                <a:bodyPr/>
                <a:lstStyle/>
                <a:p>
                  <a:endParaRPr lang="fr-FR"/>
                </a:p>
              </p:txBody>
            </p:sp>
            <p:sp>
              <p:nvSpPr>
                <p:cNvPr id="99386" name="Rectangle 58"/>
                <p:cNvSpPr>
                  <a:spLocks noChangeAspect="1" noChangeArrowheads="1"/>
                </p:cNvSpPr>
                <p:nvPr/>
              </p:nvSpPr>
              <p:spPr bwMode="auto">
                <a:xfrm>
                  <a:off x="-742" y="1917"/>
                  <a:ext cx="76" cy="7"/>
                </a:xfrm>
                <a:prstGeom prst="rect">
                  <a:avLst/>
                </a:prstGeom>
                <a:solidFill>
                  <a:srgbClr val="000080">
                    <a:alpha val="70000"/>
                  </a:srgbClr>
                </a:solidFill>
                <a:ln w="9525">
                  <a:noFill/>
                  <a:miter lim="800000"/>
                  <a:headEnd/>
                  <a:tailEnd/>
                </a:ln>
              </p:spPr>
              <p:txBody>
                <a:bodyPr/>
                <a:lstStyle/>
                <a:p>
                  <a:endParaRPr lang="fr-FR"/>
                </a:p>
              </p:txBody>
            </p:sp>
            <p:sp>
              <p:nvSpPr>
                <p:cNvPr id="99387" name="Rectangle 59"/>
                <p:cNvSpPr>
                  <a:spLocks noChangeAspect="1" noChangeArrowheads="1"/>
                </p:cNvSpPr>
                <p:nvPr/>
              </p:nvSpPr>
              <p:spPr bwMode="auto">
                <a:xfrm>
                  <a:off x="-666" y="1917"/>
                  <a:ext cx="39" cy="7"/>
                </a:xfrm>
                <a:prstGeom prst="rect">
                  <a:avLst/>
                </a:prstGeom>
                <a:solidFill>
                  <a:srgbClr val="000080">
                    <a:alpha val="70000"/>
                  </a:srgbClr>
                </a:solidFill>
                <a:ln w="9525">
                  <a:noFill/>
                  <a:miter lim="800000"/>
                  <a:headEnd/>
                  <a:tailEnd/>
                </a:ln>
              </p:spPr>
              <p:txBody>
                <a:bodyPr/>
                <a:lstStyle/>
                <a:p>
                  <a:endParaRPr lang="fr-FR"/>
                </a:p>
              </p:txBody>
            </p:sp>
            <p:sp>
              <p:nvSpPr>
                <p:cNvPr id="99388" name="Rectangle 60"/>
                <p:cNvSpPr>
                  <a:spLocks noChangeAspect="1" noChangeArrowheads="1"/>
                </p:cNvSpPr>
                <p:nvPr/>
              </p:nvSpPr>
              <p:spPr bwMode="auto">
                <a:xfrm>
                  <a:off x="-818" y="1924"/>
                  <a:ext cx="46" cy="8"/>
                </a:xfrm>
                <a:prstGeom prst="rect">
                  <a:avLst/>
                </a:prstGeom>
                <a:solidFill>
                  <a:srgbClr val="000080">
                    <a:alpha val="70000"/>
                  </a:srgbClr>
                </a:solidFill>
                <a:ln w="9525">
                  <a:noFill/>
                  <a:miter lim="800000"/>
                  <a:headEnd/>
                  <a:tailEnd/>
                </a:ln>
              </p:spPr>
              <p:txBody>
                <a:bodyPr/>
                <a:lstStyle/>
                <a:p>
                  <a:endParaRPr lang="fr-FR"/>
                </a:p>
              </p:txBody>
            </p:sp>
            <p:sp>
              <p:nvSpPr>
                <p:cNvPr id="99389" name="Rectangle 61"/>
                <p:cNvSpPr>
                  <a:spLocks noChangeAspect="1" noChangeArrowheads="1"/>
                </p:cNvSpPr>
                <p:nvPr/>
              </p:nvSpPr>
              <p:spPr bwMode="auto">
                <a:xfrm>
                  <a:off x="-742" y="1924"/>
                  <a:ext cx="115" cy="8"/>
                </a:xfrm>
                <a:prstGeom prst="rect">
                  <a:avLst/>
                </a:prstGeom>
                <a:solidFill>
                  <a:srgbClr val="000080">
                    <a:alpha val="70000"/>
                  </a:srgbClr>
                </a:solidFill>
                <a:ln w="9525">
                  <a:noFill/>
                  <a:miter lim="800000"/>
                  <a:headEnd/>
                  <a:tailEnd/>
                </a:ln>
              </p:spPr>
              <p:txBody>
                <a:bodyPr/>
                <a:lstStyle/>
                <a:p>
                  <a:endParaRPr lang="fr-FR"/>
                </a:p>
              </p:txBody>
            </p:sp>
            <p:sp>
              <p:nvSpPr>
                <p:cNvPr id="99390" name="Rectangle 62"/>
                <p:cNvSpPr>
                  <a:spLocks noChangeAspect="1" noChangeArrowheads="1"/>
                </p:cNvSpPr>
                <p:nvPr/>
              </p:nvSpPr>
              <p:spPr bwMode="auto">
                <a:xfrm>
                  <a:off x="-811" y="1932"/>
                  <a:ext cx="61" cy="8"/>
                </a:xfrm>
                <a:prstGeom prst="rect">
                  <a:avLst/>
                </a:prstGeom>
                <a:solidFill>
                  <a:srgbClr val="000080">
                    <a:alpha val="70000"/>
                  </a:srgbClr>
                </a:solidFill>
                <a:ln w="9525">
                  <a:noFill/>
                  <a:miter lim="800000"/>
                  <a:headEnd/>
                  <a:tailEnd/>
                </a:ln>
              </p:spPr>
              <p:txBody>
                <a:bodyPr/>
                <a:lstStyle/>
                <a:p>
                  <a:endParaRPr lang="fr-FR"/>
                </a:p>
              </p:txBody>
            </p:sp>
            <p:sp>
              <p:nvSpPr>
                <p:cNvPr id="99391" name="Rectangle 63"/>
                <p:cNvSpPr>
                  <a:spLocks noChangeAspect="1" noChangeArrowheads="1"/>
                </p:cNvSpPr>
                <p:nvPr/>
              </p:nvSpPr>
              <p:spPr bwMode="auto">
                <a:xfrm>
                  <a:off x="-734" y="1932"/>
                  <a:ext cx="114" cy="8"/>
                </a:xfrm>
                <a:prstGeom prst="rect">
                  <a:avLst/>
                </a:prstGeom>
                <a:solidFill>
                  <a:srgbClr val="000080">
                    <a:alpha val="70000"/>
                  </a:srgbClr>
                </a:solidFill>
                <a:ln w="9525">
                  <a:noFill/>
                  <a:miter lim="800000"/>
                  <a:headEnd/>
                  <a:tailEnd/>
                </a:ln>
              </p:spPr>
              <p:txBody>
                <a:bodyPr/>
                <a:lstStyle/>
                <a:p>
                  <a:endParaRPr lang="fr-FR"/>
                </a:p>
              </p:txBody>
            </p:sp>
            <p:sp>
              <p:nvSpPr>
                <p:cNvPr id="99392" name="Rectangle 64"/>
                <p:cNvSpPr>
                  <a:spLocks noChangeAspect="1" noChangeArrowheads="1"/>
                </p:cNvSpPr>
                <p:nvPr/>
              </p:nvSpPr>
              <p:spPr bwMode="auto">
                <a:xfrm>
                  <a:off x="-803" y="1940"/>
                  <a:ext cx="183" cy="7"/>
                </a:xfrm>
                <a:prstGeom prst="rect">
                  <a:avLst/>
                </a:prstGeom>
                <a:solidFill>
                  <a:srgbClr val="000080">
                    <a:alpha val="70000"/>
                  </a:srgbClr>
                </a:solidFill>
                <a:ln w="9525">
                  <a:noFill/>
                  <a:miter lim="800000"/>
                  <a:headEnd/>
                  <a:tailEnd/>
                </a:ln>
              </p:spPr>
              <p:txBody>
                <a:bodyPr/>
                <a:lstStyle/>
                <a:p>
                  <a:endParaRPr lang="fr-FR"/>
                </a:p>
              </p:txBody>
            </p:sp>
            <p:sp>
              <p:nvSpPr>
                <p:cNvPr id="99393" name="Rectangle 65"/>
                <p:cNvSpPr>
                  <a:spLocks noChangeAspect="1" noChangeArrowheads="1"/>
                </p:cNvSpPr>
                <p:nvPr/>
              </p:nvSpPr>
              <p:spPr bwMode="auto">
                <a:xfrm>
                  <a:off x="-788" y="1947"/>
                  <a:ext cx="168" cy="8"/>
                </a:xfrm>
                <a:prstGeom prst="rect">
                  <a:avLst/>
                </a:prstGeom>
                <a:solidFill>
                  <a:srgbClr val="000080">
                    <a:alpha val="70000"/>
                  </a:srgbClr>
                </a:solidFill>
                <a:ln w="9525">
                  <a:noFill/>
                  <a:miter lim="800000"/>
                  <a:headEnd/>
                  <a:tailEnd/>
                </a:ln>
              </p:spPr>
              <p:txBody>
                <a:bodyPr/>
                <a:lstStyle/>
                <a:p>
                  <a:endParaRPr lang="fr-FR"/>
                </a:p>
              </p:txBody>
            </p:sp>
            <p:sp>
              <p:nvSpPr>
                <p:cNvPr id="99394" name="Rectangle 66"/>
                <p:cNvSpPr>
                  <a:spLocks noChangeAspect="1" noChangeArrowheads="1"/>
                </p:cNvSpPr>
                <p:nvPr/>
              </p:nvSpPr>
              <p:spPr bwMode="auto">
                <a:xfrm>
                  <a:off x="-780" y="1955"/>
                  <a:ext cx="160" cy="8"/>
                </a:xfrm>
                <a:prstGeom prst="rect">
                  <a:avLst/>
                </a:prstGeom>
                <a:solidFill>
                  <a:srgbClr val="000080">
                    <a:alpha val="70000"/>
                  </a:srgbClr>
                </a:solidFill>
                <a:ln w="9525">
                  <a:noFill/>
                  <a:miter lim="800000"/>
                  <a:headEnd/>
                  <a:tailEnd/>
                </a:ln>
              </p:spPr>
              <p:txBody>
                <a:bodyPr/>
                <a:lstStyle/>
                <a:p>
                  <a:endParaRPr lang="fr-FR"/>
                </a:p>
              </p:txBody>
            </p:sp>
            <p:sp>
              <p:nvSpPr>
                <p:cNvPr id="99395" name="Rectangle 67"/>
                <p:cNvSpPr>
                  <a:spLocks noChangeAspect="1" noChangeArrowheads="1"/>
                </p:cNvSpPr>
                <p:nvPr/>
              </p:nvSpPr>
              <p:spPr bwMode="auto">
                <a:xfrm>
                  <a:off x="-772" y="1963"/>
                  <a:ext cx="152" cy="8"/>
                </a:xfrm>
                <a:prstGeom prst="rect">
                  <a:avLst/>
                </a:prstGeom>
                <a:solidFill>
                  <a:srgbClr val="000080">
                    <a:alpha val="70000"/>
                  </a:srgbClr>
                </a:solidFill>
                <a:ln w="9525">
                  <a:noFill/>
                  <a:miter lim="800000"/>
                  <a:headEnd/>
                  <a:tailEnd/>
                </a:ln>
              </p:spPr>
              <p:txBody>
                <a:bodyPr/>
                <a:lstStyle/>
                <a:p>
                  <a:endParaRPr lang="fr-FR"/>
                </a:p>
              </p:txBody>
            </p:sp>
            <p:sp>
              <p:nvSpPr>
                <p:cNvPr id="99396" name="Rectangle 68"/>
                <p:cNvSpPr>
                  <a:spLocks noChangeAspect="1" noChangeArrowheads="1"/>
                </p:cNvSpPr>
                <p:nvPr/>
              </p:nvSpPr>
              <p:spPr bwMode="auto">
                <a:xfrm>
                  <a:off x="-765" y="1971"/>
                  <a:ext cx="153" cy="7"/>
                </a:xfrm>
                <a:prstGeom prst="rect">
                  <a:avLst/>
                </a:prstGeom>
                <a:solidFill>
                  <a:srgbClr val="000080">
                    <a:alpha val="70000"/>
                  </a:srgbClr>
                </a:solidFill>
                <a:ln w="9525">
                  <a:noFill/>
                  <a:miter lim="800000"/>
                  <a:headEnd/>
                  <a:tailEnd/>
                </a:ln>
              </p:spPr>
              <p:txBody>
                <a:bodyPr/>
                <a:lstStyle/>
                <a:p>
                  <a:endParaRPr lang="fr-FR"/>
                </a:p>
              </p:txBody>
            </p:sp>
            <p:sp>
              <p:nvSpPr>
                <p:cNvPr id="99397" name="Rectangle 69"/>
                <p:cNvSpPr>
                  <a:spLocks noChangeAspect="1" noChangeArrowheads="1"/>
                </p:cNvSpPr>
                <p:nvPr/>
              </p:nvSpPr>
              <p:spPr bwMode="auto">
                <a:xfrm>
                  <a:off x="-750" y="1978"/>
                  <a:ext cx="138" cy="8"/>
                </a:xfrm>
                <a:prstGeom prst="rect">
                  <a:avLst/>
                </a:prstGeom>
                <a:solidFill>
                  <a:srgbClr val="000080">
                    <a:alpha val="70000"/>
                  </a:srgbClr>
                </a:solidFill>
                <a:ln w="9525">
                  <a:noFill/>
                  <a:miter lim="800000"/>
                  <a:headEnd/>
                  <a:tailEnd/>
                </a:ln>
              </p:spPr>
              <p:txBody>
                <a:bodyPr/>
                <a:lstStyle/>
                <a:p>
                  <a:endParaRPr lang="fr-FR"/>
                </a:p>
              </p:txBody>
            </p:sp>
            <p:sp>
              <p:nvSpPr>
                <p:cNvPr id="99398" name="Rectangle 70"/>
                <p:cNvSpPr>
                  <a:spLocks noChangeAspect="1" noChangeArrowheads="1"/>
                </p:cNvSpPr>
                <p:nvPr/>
              </p:nvSpPr>
              <p:spPr bwMode="auto">
                <a:xfrm>
                  <a:off x="-742" y="1986"/>
                  <a:ext cx="130" cy="8"/>
                </a:xfrm>
                <a:prstGeom prst="rect">
                  <a:avLst/>
                </a:prstGeom>
                <a:solidFill>
                  <a:srgbClr val="000080">
                    <a:alpha val="70000"/>
                  </a:srgbClr>
                </a:solidFill>
                <a:ln w="9525">
                  <a:noFill/>
                  <a:miter lim="800000"/>
                  <a:headEnd/>
                  <a:tailEnd/>
                </a:ln>
              </p:spPr>
              <p:txBody>
                <a:bodyPr/>
                <a:lstStyle/>
                <a:p>
                  <a:endParaRPr lang="fr-FR"/>
                </a:p>
              </p:txBody>
            </p:sp>
            <p:sp>
              <p:nvSpPr>
                <p:cNvPr id="99399" name="Rectangle 71"/>
                <p:cNvSpPr>
                  <a:spLocks noChangeAspect="1" noChangeArrowheads="1"/>
                </p:cNvSpPr>
                <p:nvPr/>
              </p:nvSpPr>
              <p:spPr bwMode="auto">
                <a:xfrm>
                  <a:off x="-734" y="1994"/>
                  <a:ext cx="122" cy="7"/>
                </a:xfrm>
                <a:prstGeom prst="rect">
                  <a:avLst/>
                </a:prstGeom>
                <a:solidFill>
                  <a:srgbClr val="000080">
                    <a:alpha val="70000"/>
                  </a:srgbClr>
                </a:solidFill>
                <a:ln w="9525">
                  <a:noFill/>
                  <a:miter lim="800000"/>
                  <a:headEnd/>
                  <a:tailEnd/>
                </a:ln>
              </p:spPr>
              <p:txBody>
                <a:bodyPr/>
                <a:lstStyle/>
                <a:p>
                  <a:endParaRPr lang="fr-FR"/>
                </a:p>
              </p:txBody>
            </p:sp>
            <p:sp>
              <p:nvSpPr>
                <p:cNvPr id="99400" name="Rectangle 72"/>
                <p:cNvSpPr>
                  <a:spLocks noChangeAspect="1" noChangeArrowheads="1"/>
                </p:cNvSpPr>
                <p:nvPr/>
              </p:nvSpPr>
              <p:spPr bwMode="auto">
                <a:xfrm>
                  <a:off x="-727" y="2001"/>
                  <a:ext cx="122" cy="8"/>
                </a:xfrm>
                <a:prstGeom prst="rect">
                  <a:avLst/>
                </a:prstGeom>
                <a:solidFill>
                  <a:srgbClr val="000080">
                    <a:alpha val="70000"/>
                  </a:srgbClr>
                </a:solidFill>
                <a:ln w="9525">
                  <a:noFill/>
                  <a:miter lim="800000"/>
                  <a:headEnd/>
                  <a:tailEnd/>
                </a:ln>
              </p:spPr>
              <p:txBody>
                <a:bodyPr/>
                <a:lstStyle/>
                <a:p>
                  <a:endParaRPr lang="fr-FR"/>
                </a:p>
              </p:txBody>
            </p:sp>
            <p:sp>
              <p:nvSpPr>
                <p:cNvPr id="99401" name="Rectangle 73"/>
                <p:cNvSpPr>
                  <a:spLocks noChangeAspect="1" noChangeArrowheads="1"/>
                </p:cNvSpPr>
                <p:nvPr/>
              </p:nvSpPr>
              <p:spPr bwMode="auto">
                <a:xfrm>
                  <a:off x="-719" y="2009"/>
                  <a:ext cx="114" cy="8"/>
                </a:xfrm>
                <a:prstGeom prst="rect">
                  <a:avLst/>
                </a:prstGeom>
                <a:solidFill>
                  <a:srgbClr val="000080">
                    <a:alpha val="70000"/>
                  </a:srgbClr>
                </a:solidFill>
                <a:ln w="9525">
                  <a:noFill/>
                  <a:miter lim="800000"/>
                  <a:headEnd/>
                  <a:tailEnd/>
                </a:ln>
              </p:spPr>
              <p:txBody>
                <a:bodyPr/>
                <a:lstStyle/>
                <a:p>
                  <a:endParaRPr lang="fr-FR"/>
                </a:p>
              </p:txBody>
            </p:sp>
            <p:sp>
              <p:nvSpPr>
                <p:cNvPr id="99402" name="Rectangle 74"/>
                <p:cNvSpPr>
                  <a:spLocks noChangeAspect="1" noChangeArrowheads="1"/>
                </p:cNvSpPr>
                <p:nvPr/>
              </p:nvSpPr>
              <p:spPr bwMode="auto">
                <a:xfrm>
                  <a:off x="-704" y="2017"/>
                  <a:ext cx="99" cy="7"/>
                </a:xfrm>
                <a:prstGeom prst="rect">
                  <a:avLst/>
                </a:prstGeom>
                <a:solidFill>
                  <a:srgbClr val="000080">
                    <a:alpha val="70000"/>
                  </a:srgbClr>
                </a:solidFill>
                <a:ln w="9525">
                  <a:noFill/>
                  <a:miter lim="800000"/>
                  <a:headEnd/>
                  <a:tailEnd/>
                </a:ln>
              </p:spPr>
              <p:txBody>
                <a:bodyPr/>
                <a:lstStyle/>
                <a:p>
                  <a:endParaRPr lang="fr-FR"/>
                </a:p>
              </p:txBody>
            </p:sp>
            <p:sp>
              <p:nvSpPr>
                <p:cNvPr id="99403" name="Rectangle 75"/>
                <p:cNvSpPr>
                  <a:spLocks noChangeAspect="1" noChangeArrowheads="1"/>
                </p:cNvSpPr>
                <p:nvPr/>
              </p:nvSpPr>
              <p:spPr bwMode="auto">
                <a:xfrm>
                  <a:off x="-696" y="2024"/>
                  <a:ext cx="91" cy="8"/>
                </a:xfrm>
                <a:prstGeom prst="rect">
                  <a:avLst/>
                </a:prstGeom>
                <a:solidFill>
                  <a:srgbClr val="000080">
                    <a:alpha val="70000"/>
                  </a:srgbClr>
                </a:solidFill>
                <a:ln w="9525">
                  <a:noFill/>
                  <a:miter lim="800000"/>
                  <a:headEnd/>
                  <a:tailEnd/>
                </a:ln>
              </p:spPr>
              <p:txBody>
                <a:bodyPr/>
                <a:lstStyle/>
                <a:p>
                  <a:endParaRPr lang="fr-FR"/>
                </a:p>
              </p:txBody>
            </p:sp>
            <p:sp>
              <p:nvSpPr>
                <p:cNvPr id="99404" name="Rectangle 76"/>
                <p:cNvSpPr>
                  <a:spLocks noChangeAspect="1" noChangeArrowheads="1"/>
                </p:cNvSpPr>
                <p:nvPr/>
              </p:nvSpPr>
              <p:spPr bwMode="auto">
                <a:xfrm>
                  <a:off x="-688" y="2032"/>
                  <a:ext cx="83" cy="8"/>
                </a:xfrm>
                <a:prstGeom prst="rect">
                  <a:avLst/>
                </a:prstGeom>
                <a:solidFill>
                  <a:srgbClr val="000080">
                    <a:alpha val="70000"/>
                  </a:srgbClr>
                </a:solidFill>
                <a:ln w="9525">
                  <a:noFill/>
                  <a:miter lim="800000"/>
                  <a:headEnd/>
                  <a:tailEnd/>
                </a:ln>
              </p:spPr>
              <p:txBody>
                <a:bodyPr/>
                <a:lstStyle/>
                <a:p>
                  <a:endParaRPr lang="fr-FR"/>
                </a:p>
              </p:txBody>
            </p:sp>
            <p:sp>
              <p:nvSpPr>
                <p:cNvPr id="99405" name="Rectangle 77"/>
                <p:cNvSpPr>
                  <a:spLocks noChangeAspect="1" noChangeArrowheads="1"/>
                </p:cNvSpPr>
                <p:nvPr/>
              </p:nvSpPr>
              <p:spPr bwMode="auto">
                <a:xfrm>
                  <a:off x="-681" y="2040"/>
                  <a:ext cx="84" cy="7"/>
                </a:xfrm>
                <a:prstGeom prst="rect">
                  <a:avLst/>
                </a:prstGeom>
                <a:solidFill>
                  <a:srgbClr val="000080">
                    <a:alpha val="70000"/>
                  </a:srgbClr>
                </a:solidFill>
                <a:ln w="9525">
                  <a:noFill/>
                  <a:miter lim="800000"/>
                  <a:headEnd/>
                  <a:tailEnd/>
                </a:ln>
              </p:spPr>
              <p:txBody>
                <a:bodyPr/>
                <a:lstStyle/>
                <a:p>
                  <a:endParaRPr lang="fr-FR"/>
                </a:p>
              </p:txBody>
            </p:sp>
            <p:sp>
              <p:nvSpPr>
                <p:cNvPr id="99406" name="Rectangle 78"/>
                <p:cNvSpPr>
                  <a:spLocks noChangeAspect="1" noChangeArrowheads="1"/>
                </p:cNvSpPr>
                <p:nvPr/>
              </p:nvSpPr>
              <p:spPr bwMode="auto">
                <a:xfrm>
                  <a:off x="-673" y="2047"/>
                  <a:ext cx="76" cy="8"/>
                </a:xfrm>
                <a:prstGeom prst="rect">
                  <a:avLst/>
                </a:prstGeom>
                <a:solidFill>
                  <a:srgbClr val="000080">
                    <a:alpha val="70000"/>
                  </a:srgbClr>
                </a:solidFill>
                <a:ln w="9525">
                  <a:noFill/>
                  <a:miter lim="800000"/>
                  <a:headEnd/>
                  <a:tailEnd/>
                </a:ln>
              </p:spPr>
              <p:txBody>
                <a:bodyPr/>
                <a:lstStyle/>
                <a:p>
                  <a:endParaRPr lang="fr-FR"/>
                </a:p>
              </p:txBody>
            </p:sp>
            <p:sp>
              <p:nvSpPr>
                <p:cNvPr id="99407" name="Rectangle 79"/>
                <p:cNvSpPr>
                  <a:spLocks noChangeAspect="1" noChangeArrowheads="1"/>
                </p:cNvSpPr>
                <p:nvPr/>
              </p:nvSpPr>
              <p:spPr bwMode="auto">
                <a:xfrm>
                  <a:off x="-658" y="2055"/>
                  <a:ext cx="61" cy="8"/>
                </a:xfrm>
                <a:prstGeom prst="rect">
                  <a:avLst/>
                </a:prstGeom>
                <a:solidFill>
                  <a:srgbClr val="000080">
                    <a:alpha val="70000"/>
                  </a:srgbClr>
                </a:solidFill>
                <a:ln w="9525">
                  <a:noFill/>
                  <a:miter lim="800000"/>
                  <a:headEnd/>
                  <a:tailEnd/>
                </a:ln>
              </p:spPr>
              <p:txBody>
                <a:bodyPr/>
                <a:lstStyle/>
                <a:p>
                  <a:endParaRPr lang="fr-FR"/>
                </a:p>
              </p:txBody>
            </p:sp>
            <p:sp>
              <p:nvSpPr>
                <p:cNvPr id="99408" name="Rectangle 80"/>
                <p:cNvSpPr>
                  <a:spLocks noChangeAspect="1" noChangeArrowheads="1"/>
                </p:cNvSpPr>
                <p:nvPr/>
              </p:nvSpPr>
              <p:spPr bwMode="auto">
                <a:xfrm>
                  <a:off x="-650" y="2063"/>
                  <a:ext cx="53" cy="7"/>
                </a:xfrm>
                <a:prstGeom prst="rect">
                  <a:avLst/>
                </a:prstGeom>
                <a:solidFill>
                  <a:srgbClr val="000080">
                    <a:alpha val="70000"/>
                  </a:srgbClr>
                </a:solidFill>
                <a:ln w="9525">
                  <a:noFill/>
                  <a:miter lim="800000"/>
                  <a:headEnd/>
                  <a:tailEnd/>
                </a:ln>
              </p:spPr>
              <p:txBody>
                <a:bodyPr/>
                <a:lstStyle/>
                <a:p>
                  <a:endParaRPr lang="fr-FR"/>
                </a:p>
              </p:txBody>
            </p:sp>
            <p:sp>
              <p:nvSpPr>
                <p:cNvPr id="99409" name="Rectangle 81"/>
                <p:cNvSpPr>
                  <a:spLocks noChangeAspect="1" noChangeArrowheads="1"/>
                </p:cNvSpPr>
                <p:nvPr/>
              </p:nvSpPr>
              <p:spPr bwMode="auto">
                <a:xfrm>
                  <a:off x="-643" y="2070"/>
                  <a:ext cx="54" cy="8"/>
                </a:xfrm>
                <a:prstGeom prst="rect">
                  <a:avLst/>
                </a:prstGeom>
                <a:solidFill>
                  <a:srgbClr val="000080">
                    <a:alpha val="70000"/>
                  </a:srgbClr>
                </a:solidFill>
                <a:ln w="9525">
                  <a:noFill/>
                  <a:miter lim="800000"/>
                  <a:headEnd/>
                  <a:tailEnd/>
                </a:ln>
              </p:spPr>
              <p:txBody>
                <a:bodyPr/>
                <a:lstStyle/>
                <a:p>
                  <a:endParaRPr lang="fr-FR"/>
                </a:p>
              </p:txBody>
            </p:sp>
            <p:sp>
              <p:nvSpPr>
                <p:cNvPr id="99410" name="Rectangle 82"/>
                <p:cNvSpPr>
                  <a:spLocks noChangeAspect="1" noChangeArrowheads="1"/>
                </p:cNvSpPr>
                <p:nvPr/>
              </p:nvSpPr>
              <p:spPr bwMode="auto">
                <a:xfrm>
                  <a:off x="-635" y="2078"/>
                  <a:ext cx="46" cy="8"/>
                </a:xfrm>
                <a:prstGeom prst="rect">
                  <a:avLst/>
                </a:prstGeom>
                <a:solidFill>
                  <a:srgbClr val="000080">
                    <a:alpha val="70000"/>
                  </a:srgbClr>
                </a:solidFill>
                <a:ln w="9525">
                  <a:noFill/>
                  <a:miter lim="800000"/>
                  <a:headEnd/>
                  <a:tailEnd/>
                </a:ln>
              </p:spPr>
              <p:txBody>
                <a:bodyPr/>
                <a:lstStyle/>
                <a:p>
                  <a:endParaRPr lang="fr-FR"/>
                </a:p>
              </p:txBody>
            </p:sp>
            <p:sp>
              <p:nvSpPr>
                <p:cNvPr id="99411" name="Rectangle 83"/>
                <p:cNvSpPr>
                  <a:spLocks noChangeAspect="1" noChangeArrowheads="1"/>
                </p:cNvSpPr>
                <p:nvPr/>
              </p:nvSpPr>
              <p:spPr bwMode="auto">
                <a:xfrm>
                  <a:off x="-620" y="2086"/>
                  <a:ext cx="31" cy="8"/>
                </a:xfrm>
                <a:prstGeom prst="rect">
                  <a:avLst/>
                </a:prstGeom>
                <a:solidFill>
                  <a:srgbClr val="000080">
                    <a:alpha val="70000"/>
                  </a:srgbClr>
                </a:solidFill>
                <a:ln w="9525">
                  <a:noFill/>
                  <a:miter lim="800000"/>
                  <a:headEnd/>
                  <a:tailEnd/>
                </a:ln>
              </p:spPr>
              <p:txBody>
                <a:bodyPr/>
                <a:lstStyle/>
                <a:p>
                  <a:endParaRPr lang="fr-FR"/>
                </a:p>
              </p:txBody>
            </p:sp>
            <p:sp>
              <p:nvSpPr>
                <p:cNvPr id="99412" name="Rectangle 84"/>
                <p:cNvSpPr>
                  <a:spLocks noChangeAspect="1" noChangeArrowheads="1"/>
                </p:cNvSpPr>
                <p:nvPr/>
              </p:nvSpPr>
              <p:spPr bwMode="auto">
                <a:xfrm>
                  <a:off x="-612" y="2094"/>
                  <a:ext cx="23" cy="7"/>
                </a:xfrm>
                <a:prstGeom prst="rect">
                  <a:avLst/>
                </a:prstGeom>
                <a:solidFill>
                  <a:srgbClr val="000080">
                    <a:alpha val="70000"/>
                  </a:srgbClr>
                </a:solidFill>
                <a:ln w="9525">
                  <a:noFill/>
                  <a:miter lim="800000"/>
                  <a:headEnd/>
                  <a:tailEnd/>
                </a:ln>
              </p:spPr>
              <p:txBody>
                <a:bodyPr/>
                <a:lstStyle/>
                <a:p>
                  <a:endParaRPr lang="fr-FR"/>
                </a:p>
              </p:txBody>
            </p:sp>
            <p:sp>
              <p:nvSpPr>
                <p:cNvPr id="99413" name="Rectangle 85"/>
                <p:cNvSpPr>
                  <a:spLocks noChangeAspect="1" noChangeArrowheads="1"/>
                </p:cNvSpPr>
                <p:nvPr/>
              </p:nvSpPr>
              <p:spPr bwMode="auto">
                <a:xfrm>
                  <a:off x="-605" y="2101"/>
                  <a:ext cx="16" cy="8"/>
                </a:xfrm>
                <a:prstGeom prst="rect">
                  <a:avLst/>
                </a:prstGeom>
                <a:solidFill>
                  <a:srgbClr val="000080">
                    <a:alpha val="70000"/>
                  </a:srgbClr>
                </a:solidFill>
                <a:ln w="9525">
                  <a:noFill/>
                  <a:miter lim="800000"/>
                  <a:headEnd/>
                  <a:tailEnd/>
                </a:ln>
              </p:spPr>
              <p:txBody>
                <a:bodyPr/>
                <a:lstStyle/>
                <a:p>
                  <a:endParaRPr lang="fr-FR"/>
                </a:p>
              </p:txBody>
            </p:sp>
            <p:sp>
              <p:nvSpPr>
                <p:cNvPr id="99414" name="Rectangle 86"/>
                <p:cNvSpPr>
                  <a:spLocks noChangeAspect="1" noChangeArrowheads="1"/>
                </p:cNvSpPr>
                <p:nvPr/>
              </p:nvSpPr>
              <p:spPr bwMode="auto">
                <a:xfrm>
                  <a:off x="-597" y="2109"/>
                  <a:ext cx="15" cy="8"/>
                </a:xfrm>
                <a:prstGeom prst="rect">
                  <a:avLst/>
                </a:prstGeom>
                <a:solidFill>
                  <a:srgbClr val="000080">
                    <a:alpha val="70000"/>
                  </a:srgbClr>
                </a:solidFill>
                <a:ln w="9525">
                  <a:noFill/>
                  <a:miter lim="800000"/>
                  <a:headEnd/>
                  <a:tailEnd/>
                </a:ln>
              </p:spPr>
              <p:txBody>
                <a:bodyPr/>
                <a:lstStyle/>
                <a:p>
                  <a:endParaRPr lang="fr-FR"/>
                </a:p>
              </p:txBody>
            </p:sp>
            <p:sp>
              <p:nvSpPr>
                <p:cNvPr id="99415" name="Rectangle 87"/>
                <p:cNvSpPr>
                  <a:spLocks noChangeAspect="1" noChangeArrowheads="1"/>
                </p:cNvSpPr>
                <p:nvPr/>
              </p:nvSpPr>
              <p:spPr bwMode="auto">
                <a:xfrm>
                  <a:off x="-589" y="2117"/>
                  <a:ext cx="7" cy="7"/>
                </a:xfrm>
                <a:prstGeom prst="rect">
                  <a:avLst/>
                </a:prstGeom>
                <a:solidFill>
                  <a:srgbClr val="000080">
                    <a:alpha val="70000"/>
                  </a:srgbClr>
                </a:solidFill>
                <a:ln w="9525">
                  <a:noFill/>
                  <a:miter lim="800000"/>
                  <a:headEnd/>
                  <a:tailEnd/>
                </a:ln>
              </p:spPr>
              <p:txBody>
                <a:bodyPr/>
                <a:lstStyle/>
                <a:p>
                  <a:endParaRPr lang="fr-FR"/>
                </a:p>
              </p:txBody>
            </p:sp>
          </p:grpSp>
          <p:grpSp>
            <p:nvGrpSpPr>
              <p:cNvPr id="6" name="Group 88"/>
              <p:cNvGrpSpPr>
                <a:grpSpLocks noChangeAspect="1"/>
              </p:cNvGrpSpPr>
              <p:nvPr/>
            </p:nvGrpSpPr>
            <p:grpSpPr bwMode="auto">
              <a:xfrm rot="626911">
                <a:off x="3508" y="1601"/>
                <a:ext cx="92" cy="223"/>
                <a:chOff x="-246" y="1448"/>
                <a:chExt cx="92" cy="223"/>
              </a:xfrm>
            </p:grpSpPr>
            <p:sp>
              <p:nvSpPr>
                <p:cNvPr id="99417" name="Rectangle 89"/>
                <p:cNvSpPr>
                  <a:spLocks noChangeAspect="1" noChangeArrowheads="1"/>
                </p:cNvSpPr>
                <p:nvPr/>
              </p:nvSpPr>
              <p:spPr bwMode="auto">
                <a:xfrm>
                  <a:off x="-208" y="1448"/>
                  <a:ext cx="31" cy="7"/>
                </a:xfrm>
                <a:prstGeom prst="rect">
                  <a:avLst/>
                </a:prstGeom>
                <a:solidFill>
                  <a:srgbClr val="000080">
                    <a:alpha val="70000"/>
                  </a:srgbClr>
                </a:solidFill>
                <a:ln w="9525">
                  <a:noFill/>
                  <a:miter lim="800000"/>
                  <a:headEnd/>
                  <a:tailEnd/>
                </a:ln>
              </p:spPr>
              <p:txBody>
                <a:bodyPr/>
                <a:lstStyle/>
                <a:p>
                  <a:endParaRPr lang="fr-FR"/>
                </a:p>
              </p:txBody>
            </p:sp>
            <p:sp>
              <p:nvSpPr>
                <p:cNvPr id="99418" name="Rectangle 90"/>
                <p:cNvSpPr>
                  <a:spLocks noChangeAspect="1" noChangeArrowheads="1"/>
                </p:cNvSpPr>
                <p:nvPr/>
              </p:nvSpPr>
              <p:spPr bwMode="auto">
                <a:xfrm>
                  <a:off x="-208" y="1455"/>
                  <a:ext cx="54" cy="8"/>
                </a:xfrm>
                <a:prstGeom prst="rect">
                  <a:avLst/>
                </a:prstGeom>
                <a:solidFill>
                  <a:srgbClr val="000080">
                    <a:alpha val="70000"/>
                  </a:srgbClr>
                </a:solidFill>
                <a:ln w="9525">
                  <a:noFill/>
                  <a:miter lim="800000"/>
                  <a:headEnd/>
                  <a:tailEnd/>
                </a:ln>
              </p:spPr>
              <p:txBody>
                <a:bodyPr/>
                <a:lstStyle/>
                <a:p>
                  <a:endParaRPr lang="fr-FR"/>
                </a:p>
              </p:txBody>
            </p:sp>
            <p:sp>
              <p:nvSpPr>
                <p:cNvPr id="99419" name="Rectangle 91"/>
                <p:cNvSpPr>
                  <a:spLocks noChangeAspect="1" noChangeArrowheads="1"/>
                </p:cNvSpPr>
                <p:nvPr/>
              </p:nvSpPr>
              <p:spPr bwMode="auto">
                <a:xfrm>
                  <a:off x="-215" y="1463"/>
                  <a:ext cx="53" cy="8"/>
                </a:xfrm>
                <a:prstGeom prst="rect">
                  <a:avLst/>
                </a:prstGeom>
                <a:solidFill>
                  <a:srgbClr val="000080">
                    <a:alpha val="70000"/>
                  </a:srgbClr>
                </a:solidFill>
                <a:ln w="9525">
                  <a:noFill/>
                  <a:miter lim="800000"/>
                  <a:headEnd/>
                  <a:tailEnd/>
                </a:ln>
              </p:spPr>
              <p:txBody>
                <a:bodyPr/>
                <a:lstStyle/>
                <a:p>
                  <a:endParaRPr lang="fr-FR"/>
                </a:p>
              </p:txBody>
            </p:sp>
            <p:sp>
              <p:nvSpPr>
                <p:cNvPr id="99420" name="Rectangle 92"/>
                <p:cNvSpPr>
                  <a:spLocks noChangeAspect="1" noChangeArrowheads="1"/>
                </p:cNvSpPr>
                <p:nvPr/>
              </p:nvSpPr>
              <p:spPr bwMode="auto">
                <a:xfrm>
                  <a:off x="-215" y="1471"/>
                  <a:ext cx="45" cy="7"/>
                </a:xfrm>
                <a:prstGeom prst="rect">
                  <a:avLst/>
                </a:prstGeom>
                <a:solidFill>
                  <a:srgbClr val="000080">
                    <a:alpha val="70000"/>
                  </a:srgbClr>
                </a:solidFill>
                <a:ln w="9525">
                  <a:noFill/>
                  <a:miter lim="800000"/>
                  <a:headEnd/>
                  <a:tailEnd/>
                </a:ln>
              </p:spPr>
              <p:txBody>
                <a:bodyPr/>
                <a:lstStyle/>
                <a:p>
                  <a:endParaRPr lang="fr-FR"/>
                </a:p>
              </p:txBody>
            </p:sp>
            <p:sp>
              <p:nvSpPr>
                <p:cNvPr id="99421" name="Rectangle 93"/>
                <p:cNvSpPr>
                  <a:spLocks noChangeAspect="1" noChangeArrowheads="1"/>
                </p:cNvSpPr>
                <p:nvPr/>
              </p:nvSpPr>
              <p:spPr bwMode="auto">
                <a:xfrm>
                  <a:off x="-215" y="1478"/>
                  <a:ext cx="38" cy="8"/>
                </a:xfrm>
                <a:prstGeom prst="rect">
                  <a:avLst/>
                </a:prstGeom>
                <a:solidFill>
                  <a:srgbClr val="000080">
                    <a:alpha val="70000"/>
                  </a:srgbClr>
                </a:solidFill>
                <a:ln w="9525">
                  <a:noFill/>
                  <a:miter lim="800000"/>
                  <a:headEnd/>
                  <a:tailEnd/>
                </a:ln>
              </p:spPr>
              <p:txBody>
                <a:bodyPr/>
                <a:lstStyle/>
                <a:p>
                  <a:endParaRPr lang="fr-FR"/>
                </a:p>
              </p:txBody>
            </p:sp>
            <p:sp>
              <p:nvSpPr>
                <p:cNvPr id="99422" name="Rectangle 94"/>
                <p:cNvSpPr>
                  <a:spLocks noChangeAspect="1" noChangeArrowheads="1"/>
                </p:cNvSpPr>
                <p:nvPr/>
              </p:nvSpPr>
              <p:spPr bwMode="auto">
                <a:xfrm>
                  <a:off x="-215" y="1486"/>
                  <a:ext cx="30" cy="16"/>
                </a:xfrm>
                <a:prstGeom prst="rect">
                  <a:avLst/>
                </a:prstGeom>
                <a:solidFill>
                  <a:srgbClr val="000080">
                    <a:alpha val="70000"/>
                  </a:srgbClr>
                </a:solidFill>
                <a:ln w="9525">
                  <a:noFill/>
                  <a:miter lim="800000"/>
                  <a:headEnd/>
                  <a:tailEnd/>
                </a:ln>
              </p:spPr>
              <p:txBody>
                <a:bodyPr/>
                <a:lstStyle/>
                <a:p>
                  <a:endParaRPr lang="fr-FR"/>
                </a:p>
              </p:txBody>
            </p:sp>
            <p:sp>
              <p:nvSpPr>
                <p:cNvPr id="99423" name="Rectangle 95"/>
                <p:cNvSpPr>
                  <a:spLocks noChangeAspect="1" noChangeArrowheads="1"/>
                </p:cNvSpPr>
                <p:nvPr/>
              </p:nvSpPr>
              <p:spPr bwMode="auto">
                <a:xfrm>
                  <a:off x="-223" y="1502"/>
                  <a:ext cx="31" cy="23"/>
                </a:xfrm>
                <a:prstGeom prst="rect">
                  <a:avLst/>
                </a:prstGeom>
                <a:solidFill>
                  <a:srgbClr val="000080">
                    <a:alpha val="70000"/>
                  </a:srgbClr>
                </a:solidFill>
                <a:ln w="9525">
                  <a:noFill/>
                  <a:miter lim="800000"/>
                  <a:headEnd/>
                  <a:tailEnd/>
                </a:ln>
              </p:spPr>
              <p:txBody>
                <a:bodyPr/>
                <a:lstStyle/>
                <a:p>
                  <a:endParaRPr lang="fr-FR"/>
                </a:p>
              </p:txBody>
            </p:sp>
            <p:sp>
              <p:nvSpPr>
                <p:cNvPr id="99424" name="Rectangle 96"/>
                <p:cNvSpPr>
                  <a:spLocks noChangeAspect="1" noChangeArrowheads="1"/>
                </p:cNvSpPr>
                <p:nvPr/>
              </p:nvSpPr>
              <p:spPr bwMode="auto">
                <a:xfrm>
                  <a:off x="-223" y="1525"/>
                  <a:ext cx="23" cy="53"/>
                </a:xfrm>
                <a:prstGeom prst="rect">
                  <a:avLst/>
                </a:prstGeom>
                <a:solidFill>
                  <a:srgbClr val="000080">
                    <a:alpha val="70000"/>
                  </a:srgbClr>
                </a:solidFill>
                <a:ln w="9525">
                  <a:noFill/>
                  <a:miter lim="800000"/>
                  <a:headEnd/>
                  <a:tailEnd/>
                </a:ln>
              </p:spPr>
              <p:txBody>
                <a:bodyPr/>
                <a:lstStyle/>
                <a:p>
                  <a:endParaRPr lang="fr-FR"/>
                </a:p>
              </p:txBody>
            </p:sp>
            <p:sp>
              <p:nvSpPr>
                <p:cNvPr id="99425" name="Rectangle 97"/>
                <p:cNvSpPr>
                  <a:spLocks noChangeAspect="1" noChangeArrowheads="1"/>
                </p:cNvSpPr>
                <p:nvPr/>
              </p:nvSpPr>
              <p:spPr bwMode="auto">
                <a:xfrm>
                  <a:off x="-246" y="1578"/>
                  <a:ext cx="8" cy="8"/>
                </a:xfrm>
                <a:prstGeom prst="rect">
                  <a:avLst/>
                </a:prstGeom>
                <a:solidFill>
                  <a:srgbClr val="000080">
                    <a:alpha val="70000"/>
                  </a:srgbClr>
                </a:solidFill>
                <a:ln w="9525">
                  <a:noFill/>
                  <a:miter lim="800000"/>
                  <a:headEnd/>
                  <a:tailEnd/>
                </a:ln>
              </p:spPr>
              <p:txBody>
                <a:bodyPr/>
                <a:lstStyle/>
                <a:p>
                  <a:endParaRPr lang="fr-FR"/>
                </a:p>
              </p:txBody>
            </p:sp>
            <p:sp>
              <p:nvSpPr>
                <p:cNvPr id="99426" name="Rectangle 98"/>
                <p:cNvSpPr>
                  <a:spLocks noChangeAspect="1" noChangeArrowheads="1"/>
                </p:cNvSpPr>
                <p:nvPr/>
              </p:nvSpPr>
              <p:spPr bwMode="auto">
                <a:xfrm>
                  <a:off x="-223" y="1578"/>
                  <a:ext cx="15" cy="8"/>
                </a:xfrm>
                <a:prstGeom prst="rect">
                  <a:avLst/>
                </a:prstGeom>
                <a:solidFill>
                  <a:srgbClr val="000080">
                    <a:alpha val="70000"/>
                  </a:srgbClr>
                </a:solidFill>
                <a:ln w="9525">
                  <a:noFill/>
                  <a:miter lim="800000"/>
                  <a:headEnd/>
                  <a:tailEnd/>
                </a:ln>
              </p:spPr>
              <p:txBody>
                <a:bodyPr/>
                <a:lstStyle/>
                <a:p>
                  <a:endParaRPr lang="fr-FR"/>
                </a:p>
              </p:txBody>
            </p:sp>
            <p:sp>
              <p:nvSpPr>
                <p:cNvPr id="99427" name="Rectangle 99"/>
                <p:cNvSpPr>
                  <a:spLocks noChangeAspect="1" noChangeArrowheads="1"/>
                </p:cNvSpPr>
                <p:nvPr/>
              </p:nvSpPr>
              <p:spPr bwMode="auto">
                <a:xfrm>
                  <a:off x="-246" y="1586"/>
                  <a:ext cx="15" cy="8"/>
                </a:xfrm>
                <a:prstGeom prst="rect">
                  <a:avLst/>
                </a:prstGeom>
                <a:solidFill>
                  <a:srgbClr val="000080">
                    <a:alpha val="70000"/>
                  </a:srgbClr>
                </a:solidFill>
                <a:ln w="9525">
                  <a:noFill/>
                  <a:miter lim="800000"/>
                  <a:headEnd/>
                  <a:tailEnd/>
                </a:ln>
              </p:spPr>
              <p:txBody>
                <a:bodyPr/>
                <a:lstStyle/>
                <a:p>
                  <a:endParaRPr lang="fr-FR"/>
                </a:p>
              </p:txBody>
            </p:sp>
            <p:sp>
              <p:nvSpPr>
                <p:cNvPr id="99428" name="Rectangle 100"/>
                <p:cNvSpPr>
                  <a:spLocks noChangeAspect="1" noChangeArrowheads="1"/>
                </p:cNvSpPr>
                <p:nvPr/>
              </p:nvSpPr>
              <p:spPr bwMode="auto">
                <a:xfrm>
                  <a:off x="-223" y="1586"/>
                  <a:ext cx="15" cy="8"/>
                </a:xfrm>
                <a:prstGeom prst="rect">
                  <a:avLst/>
                </a:prstGeom>
                <a:solidFill>
                  <a:srgbClr val="000080">
                    <a:alpha val="70000"/>
                  </a:srgbClr>
                </a:solidFill>
                <a:ln w="9525">
                  <a:noFill/>
                  <a:miter lim="800000"/>
                  <a:headEnd/>
                  <a:tailEnd/>
                </a:ln>
              </p:spPr>
              <p:txBody>
                <a:bodyPr/>
                <a:lstStyle/>
                <a:p>
                  <a:endParaRPr lang="fr-FR"/>
                </a:p>
              </p:txBody>
            </p:sp>
            <p:sp>
              <p:nvSpPr>
                <p:cNvPr id="99429" name="Rectangle 101"/>
                <p:cNvSpPr>
                  <a:spLocks noChangeAspect="1" noChangeArrowheads="1"/>
                </p:cNvSpPr>
                <p:nvPr/>
              </p:nvSpPr>
              <p:spPr bwMode="auto">
                <a:xfrm>
                  <a:off x="-238" y="1594"/>
                  <a:ext cx="15" cy="7"/>
                </a:xfrm>
                <a:prstGeom prst="rect">
                  <a:avLst/>
                </a:prstGeom>
                <a:solidFill>
                  <a:srgbClr val="000080">
                    <a:alpha val="70000"/>
                  </a:srgbClr>
                </a:solidFill>
                <a:ln w="9525">
                  <a:noFill/>
                  <a:miter lim="800000"/>
                  <a:headEnd/>
                  <a:tailEnd/>
                </a:ln>
              </p:spPr>
              <p:txBody>
                <a:bodyPr/>
                <a:lstStyle/>
                <a:p>
                  <a:endParaRPr lang="fr-FR"/>
                </a:p>
              </p:txBody>
            </p:sp>
            <p:sp>
              <p:nvSpPr>
                <p:cNvPr id="99430" name="Rectangle 102"/>
                <p:cNvSpPr>
                  <a:spLocks noChangeAspect="1" noChangeArrowheads="1"/>
                </p:cNvSpPr>
                <p:nvPr/>
              </p:nvSpPr>
              <p:spPr bwMode="auto">
                <a:xfrm>
                  <a:off x="-223" y="1594"/>
                  <a:ext cx="15" cy="7"/>
                </a:xfrm>
                <a:prstGeom prst="rect">
                  <a:avLst/>
                </a:prstGeom>
                <a:solidFill>
                  <a:srgbClr val="000080">
                    <a:alpha val="70000"/>
                  </a:srgbClr>
                </a:solidFill>
                <a:ln w="9525">
                  <a:noFill/>
                  <a:miter lim="800000"/>
                  <a:headEnd/>
                  <a:tailEnd/>
                </a:ln>
              </p:spPr>
              <p:txBody>
                <a:bodyPr/>
                <a:lstStyle/>
                <a:p>
                  <a:endParaRPr lang="fr-FR"/>
                </a:p>
              </p:txBody>
            </p:sp>
            <p:sp>
              <p:nvSpPr>
                <p:cNvPr id="99431" name="Rectangle 103"/>
                <p:cNvSpPr>
                  <a:spLocks noChangeAspect="1" noChangeArrowheads="1"/>
                </p:cNvSpPr>
                <p:nvPr/>
              </p:nvSpPr>
              <p:spPr bwMode="auto">
                <a:xfrm>
                  <a:off x="-238" y="1601"/>
                  <a:ext cx="30" cy="8"/>
                </a:xfrm>
                <a:prstGeom prst="rect">
                  <a:avLst/>
                </a:prstGeom>
                <a:solidFill>
                  <a:srgbClr val="000080">
                    <a:alpha val="70000"/>
                  </a:srgbClr>
                </a:solidFill>
                <a:ln w="9525">
                  <a:noFill/>
                  <a:miter lim="800000"/>
                  <a:headEnd/>
                  <a:tailEnd/>
                </a:ln>
              </p:spPr>
              <p:txBody>
                <a:bodyPr/>
                <a:lstStyle/>
                <a:p>
                  <a:endParaRPr lang="fr-FR"/>
                </a:p>
              </p:txBody>
            </p:sp>
            <p:sp>
              <p:nvSpPr>
                <p:cNvPr id="99432" name="Rectangle 104"/>
                <p:cNvSpPr>
                  <a:spLocks noChangeAspect="1" noChangeArrowheads="1"/>
                </p:cNvSpPr>
                <p:nvPr/>
              </p:nvSpPr>
              <p:spPr bwMode="auto">
                <a:xfrm>
                  <a:off x="-200" y="1601"/>
                  <a:ext cx="8" cy="8"/>
                </a:xfrm>
                <a:prstGeom prst="rect">
                  <a:avLst/>
                </a:prstGeom>
                <a:solidFill>
                  <a:srgbClr val="000080">
                    <a:alpha val="70000"/>
                  </a:srgbClr>
                </a:solidFill>
                <a:ln w="9525">
                  <a:noFill/>
                  <a:miter lim="800000"/>
                  <a:headEnd/>
                  <a:tailEnd/>
                </a:ln>
              </p:spPr>
              <p:txBody>
                <a:bodyPr/>
                <a:lstStyle/>
                <a:p>
                  <a:endParaRPr lang="fr-FR"/>
                </a:p>
              </p:txBody>
            </p:sp>
            <p:sp>
              <p:nvSpPr>
                <p:cNvPr id="99433" name="Rectangle 105"/>
                <p:cNvSpPr>
                  <a:spLocks noChangeAspect="1" noChangeArrowheads="1"/>
                </p:cNvSpPr>
                <p:nvPr/>
              </p:nvSpPr>
              <p:spPr bwMode="auto">
                <a:xfrm>
                  <a:off x="-238" y="1609"/>
                  <a:ext cx="46" cy="8"/>
                </a:xfrm>
                <a:prstGeom prst="rect">
                  <a:avLst/>
                </a:prstGeom>
                <a:solidFill>
                  <a:srgbClr val="000080">
                    <a:alpha val="70000"/>
                  </a:srgbClr>
                </a:solidFill>
                <a:ln w="9525">
                  <a:noFill/>
                  <a:miter lim="800000"/>
                  <a:headEnd/>
                  <a:tailEnd/>
                </a:ln>
              </p:spPr>
              <p:txBody>
                <a:bodyPr/>
                <a:lstStyle/>
                <a:p>
                  <a:endParaRPr lang="fr-FR"/>
                </a:p>
              </p:txBody>
            </p:sp>
            <p:sp>
              <p:nvSpPr>
                <p:cNvPr id="99434" name="Rectangle 106"/>
                <p:cNvSpPr>
                  <a:spLocks noChangeAspect="1" noChangeArrowheads="1"/>
                </p:cNvSpPr>
                <p:nvPr/>
              </p:nvSpPr>
              <p:spPr bwMode="auto">
                <a:xfrm>
                  <a:off x="-231" y="1617"/>
                  <a:ext cx="31" cy="31"/>
                </a:xfrm>
                <a:prstGeom prst="rect">
                  <a:avLst/>
                </a:prstGeom>
                <a:solidFill>
                  <a:srgbClr val="000080">
                    <a:alpha val="70000"/>
                  </a:srgbClr>
                </a:solidFill>
                <a:ln w="9525">
                  <a:noFill/>
                  <a:miter lim="800000"/>
                  <a:headEnd/>
                  <a:tailEnd/>
                </a:ln>
              </p:spPr>
              <p:txBody>
                <a:bodyPr/>
                <a:lstStyle/>
                <a:p>
                  <a:endParaRPr lang="fr-FR"/>
                </a:p>
              </p:txBody>
            </p:sp>
            <p:sp>
              <p:nvSpPr>
                <p:cNvPr id="99435" name="Rectangle 107"/>
                <p:cNvSpPr>
                  <a:spLocks noChangeAspect="1" noChangeArrowheads="1"/>
                </p:cNvSpPr>
                <p:nvPr/>
              </p:nvSpPr>
              <p:spPr bwMode="auto">
                <a:xfrm>
                  <a:off x="-223" y="1648"/>
                  <a:ext cx="15" cy="23"/>
                </a:xfrm>
                <a:prstGeom prst="rect">
                  <a:avLst/>
                </a:prstGeom>
                <a:solidFill>
                  <a:srgbClr val="000080">
                    <a:alpha val="70000"/>
                  </a:srgbClr>
                </a:solidFill>
                <a:ln w="9525">
                  <a:noFill/>
                  <a:miter lim="800000"/>
                  <a:headEnd/>
                  <a:tailEnd/>
                </a:ln>
              </p:spPr>
              <p:txBody>
                <a:bodyPr/>
                <a:lstStyle/>
                <a:p>
                  <a:endParaRPr lang="fr-FR"/>
                </a:p>
              </p:txBody>
            </p:sp>
          </p:grpSp>
          <p:grpSp>
            <p:nvGrpSpPr>
              <p:cNvPr id="7" name="Group 108"/>
              <p:cNvGrpSpPr>
                <a:grpSpLocks noChangeAspect="1"/>
              </p:cNvGrpSpPr>
              <p:nvPr/>
            </p:nvGrpSpPr>
            <p:grpSpPr bwMode="auto">
              <a:xfrm rot="449084">
                <a:off x="2736" y="1752"/>
                <a:ext cx="96" cy="359"/>
                <a:chOff x="2688" y="1647"/>
                <a:chExt cx="122" cy="454"/>
              </a:xfrm>
            </p:grpSpPr>
            <p:sp>
              <p:nvSpPr>
                <p:cNvPr id="99437" name="Rectangle 109"/>
                <p:cNvSpPr>
                  <a:spLocks noChangeAspect="1" noChangeArrowheads="1"/>
                </p:cNvSpPr>
                <p:nvPr/>
              </p:nvSpPr>
              <p:spPr bwMode="auto">
                <a:xfrm>
                  <a:off x="2772" y="1647"/>
                  <a:ext cx="38" cy="8"/>
                </a:xfrm>
                <a:prstGeom prst="rect">
                  <a:avLst/>
                </a:prstGeom>
                <a:solidFill>
                  <a:srgbClr val="000080">
                    <a:alpha val="70000"/>
                  </a:srgbClr>
                </a:solidFill>
                <a:ln w="9525">
                  <a:noFill/>
                  <a:miter lim="800000"/>
                  <a:headEnd/>
                  <a:tailEnd/>
                </a:ln>
              </p:spPr>
              <p:txBody>
                <a:bodyPr/>
                <a:lstStyle/>
                <a:p>
                  <a:endParaRPr lang="fr-FR"/>
                </a:p>
              </p:txBody>
            </p:sp>
            <p:sp>
              <p:nvSpPr>
                <p:cNvPr id="99438" name="Rectangle 110"/>
                <p:cNvSpPr>
                  <a:spLocks noChangeAspect="1" noChangeArrowheads="1"/>
                </p:cNvSpPr>
                <p:nvPr/>
              </p:nvSpPr>
              <p:spPr bwMode="auto">
                <a:xfrm>
                  <a:off x="2726" y="1655"/>
                  <a:ext cx="76" cy="15"/>
                </a:xfrm>
                <a:prstGeom prst="rect">
                  <a:avLst/>
                </a:prstGeom>
                <a:solidFill>
                  <a:srgbClr val="000080">
                    <a:alpha val="70000"/>
                  </a:srgbClr>
                </a:solidFill>
                <a:ln w="9525">
                  <a:noFill/>
                  <a:miter lim="800000"/>
                  <a:headEnd/>
                  <a:tailEnd/>
                </a:ln>
              </p:spPr>
              <p:txBody>
                <a:bodyPr/>
                <a:lstStyle/>
                <a:p>
                  <a:endParaRPr lang="fr-FR"/>
                </a:p>
              </p:txBody>
            </p:sp>
            <p:sp>
              <p:nvSpPr>
                <p:cNvPr id="99439" name="Rectangle 111"/>
                <p:cNvSpPr>
                  <a:spLocks noChangeAspect="1" noChangeArrowheads="1"/>
                </p:cNvSpPr>
                <p:nvPr/>
              </p:nvSpPr>
              <p:spPr bwMode="auto">
                <a:xfrm>
                  <a:off x="2718" y="1670"/>
                  <a:ext cx="77" cy="8"/>
                </a:xfrm>
                <a:prstGeom prst="rect">
                  <a:avLst/>
                </a:prstGeom>
                <a:solidFill>
                  <a:srgbClr val="000080">
                    <a:alpha val="70000"/>
                  </a:srgbClr>
                </a:solidFill>
                <a:ln w="9525">
                  <a:noFill/>
                  <a:miter lim="800000"/>
                  <a:headEnd/>
                  <a:tailEnd/>
                </a:ln>
              </p:spPr>
              <p:txBody>
                <a:bodyPr/>
                <a:lstStyle/>
                <a:p>
                  <a:endParaRPr lang="fr-FR"/>
                </a:p>
              </p:txBody>
            </p:sp>
            <p:sp>
              <p:nvSpPr>
                <p:cNvPr id="99440" name="Rectangle 112"/>
                <p:cNvSpPr>
                  <a:spLocks noChangeAspect="1" noChangeArrowheads="1"/>
                </p:cNvSpPr>
                <p:nvPr/>
              </p:nvSpPr>
              <p:spPr bwMode="auto">
                <a:xfrm>
                  <a:off x="2718" y="1678"/>
                  <a:ext cx="69" cy="16"/>
                </a:xfrm>
                <a:prstGeom prst="rect">
                  <a:avLst/>
                </a:prstGeom>
                <a:solidFill>
                  <a:srgbClr val="000080">
                    <a:alpha val="70000"/>
                  </a:srgbClr>
                </a:solidFill>
                <a:ln w="9525">
                  <a:noFill/>
                  <a:miter lim="800000"/>
                  <a:headEnd/>
                  <a:tailEnd/>
                </a:ln>
              </p:spPr>
              <p:txBody>
                <a:bodyPr/>
                <a:lstStyle/>
                <a:p>
                  <a:endParaRPr lang="fr-FR"/>
                </a:p>
              </p:txBody>
            </p:sp>
            <p:sp>
              <p:nvSpPr>
                <p:cNvPr id="99441" name="Rectangle 113"/>
                <p:cNvSpPr>
                  <a:spLocks noChangeAspect="1" noChangeArrowheads="1"/>
                </p:cNvSpPr>
                <p:nvPr/>
              </p:nvSpPr>
              <p:spPr bwMode="auto">
                <a:xfrm>
                  <a:off x="2718" y="1694"/>
                  <a:ext cx="61" cy="15"/>
                </a:xfrm>
                <a:prstGeom prst="rect">
                  <a:avLst/>
                </a:prstGeom>
                <a:solidFill>
                  <a:srgbClr val="000080">
                    <a:alpha val="70000"/>
                  </a:srgbClr>
                </a:solidFill>
                <a:ln w="9525">
                  <a:noFill/>
                  <a:miter lim="800000"/>
                  <a:headEnd/>
                  <a:tailEnd/>
                </a:ln>
              </p:spPr>
              <p:txBody>
                <a:bodyPr/>
                <a:lstStyle/>
                <a:p>
                  <a:endParaRPr lang="fr-FR"/>
                </a:p>
              </p:txBody>
            </p:sp>
            <p:sp>
              <p:nvSpPr>
                <p:cNvPr id="99442" name="Rectangle 114"/>
                <p:cNvSpPr>
                  <a:spLocks noChangeAspect="1" noChangeArrowheads="1"/>
                </p:cNvSpPr>
                <p:nvPr/>
              </p:nvSpPr>
              <p:spPr bwMode="auto">
                <a:xfrm>
                  <a:off x="2711" y="1709"/>
                  <a:ext cx="61" cy="15"/>
                </a:xfrm>
                <a:prstGeom prst="rect">
                  <a:avLst/>
                </a:prstGeom>
                <a:solidFill>
                  <a:srgbClr val="000080">
                    <a:alpha val="70000"/>
                  </a:srgbClr>
                </a:solidFill>
                <a:ln w="9525">
                  <a:noFill/>
                  <a:miter lim="800000"/>
                  <a:headEnd/>
                  <a:tailEnd/>
                </a:ln>
              </p:spPr>
              <p:txBody>
                <a:bodyPr/>
                <a:lstStyle/>
                <a:p>
                  <a:endParaRPr lang="fr-FR"/>
                </a:p>
              </p:txBody>
            </p:sp>
            <p:sp>
              <p:nvSpPr>
                <p:cNvPr id="99443" name="Rectangle 115"/>
                <p:cNvSpPr>
                  <a:spLocks noChangeAspect="1" noChangeArrowheads="1"/>
                </p:cNvSpPr>
                <p:nvPr/>
              </p:nvSpPr>
              <p:spPr bwMode="auto">
                <a:xfrm>
                  <a:off x="2711" y="1724"/>
                  <a:ext cx="61" cy="31"/>
                </a:xfrm>
                <a:prstGeom prst="rect">
                  <a:avLst/>
                </a:prstGeom>
                <a:solidFill>
                  <a:srgbClr val="000080">
                    <a:alpha val="70000"/>
                  </a:srgbClr>
                </a:solidFill>
                <a:ln w="9525">
                  <a:noFill/>
                  <a:miter lim="800000"/>
                  <a:headEnd/>
                  <a:tailEnd/>
                </a:ln>
              </p:spPr>
              <p:txBody>
                <a:bodyPr/>
                <a:lstStyle/>
                <a:p>
                  <a:endParaRPr lang="fr-FR"/>
                </a:p>
              </p:txBody>
            </p:sp>
            <p:sp>
              <p:nvSpPr>
                <p:cNvPr id="99444" name="Rectangle 116"/>
                <p:cNvSpPr>
                  <a:spLocks noChangeAspect="1" noChangeArrowheads="1"/>
                </p:cNvSpPr>
                <p:nvPr/>
              </p:nvSpPr>
              <p:spPr bwMode="auto">
                <a:xfrm>
                  <a:off x="2711" y="1755"/>
                  <a:ext cx="53" cy="31"/>
                </a:xfrm>
                <a:prstGeom prst="rect">
                  <a:avLst/>
                </a:prstGeom>
                <a:solidFill>
                  <a:srgbClr val="000080">
                    <a:alpha val="70000"/>
                  </a:srgbClr>
                </a:solidFill>
                <a:ln w="9525">
                  <a:noFill/>
                  <a:miter lim="800000"/>
                  <a:headEnd/>
                  <a:tailEnd/>
                </a:ln>
              </p:spPr>
              <p:txBody>
                <a:bodyPr/>
                <a:lstStyle/>
                <a:p>
                  <a:endParaRPr lang="fr-FR"/>
                </a:p>
              </p:txBody>
            </p:sp>
            <p:sp>
              <p:nvSpPr>
                <p:cNvPr id="99445" name="Rectangle 117"/>
                <p:cNvSpPr>
                  <a:spLocks noChangeAspect="1" noChangeArrowheads="1"/>
                </p:cNvSpPr>
                <p:nvPr/>
              </p:nvSpPr>
              <p:spPr bwMode="auto">
                <a:xfrm>
                  <a:off x="2711" y="1786"/>
                  <a:ext cx="53" cy="23"/>
                </a:xfrm>
                <a:prstGeom prst="rect">
                  <a:avLst/>
                </a:prstGeom>
                <a:solidFill>
                  <a:srgbClr val="000080">
                    <a:alpha val="70000"/>
                  </a:srgbClr>
                </a:solidFill>
                <a:ln w="9525">
                  <a:noFill/>
                  <a:miter lim="800000"/>
                  <a:headEnd/>
                  <a:tailEnd/>
                </a:ln>
              </p:spPr>
              <p:txBody>
                <a:bodyPr/>
                <a:lstStyle/>
                <a:p>
                  <a:endParaRPr lang="fr-FR"/>
                </a:p>
              </p:txBody>
            </p:sp>
            <p:sp>
              <p:nvSpPr>
                <p:cNvPr id="99446" name="Rectangle 118"/>
                <p:cNvSpPr>
                  <a:spLocks noChangeAspect="1" noChangeArrowheads="1"/>
                </p:cNvSpPr>
                <p:nvPr/>
              </p:nvSpPr>
              <p:spPr bwMode="auto">
                <a:xfrm>
                  <a:off x="2711" y="1809"/>
                  <a:ext cx="53" cy="8"/>
                </a:xfrm>
                <a:prstGeom prst="rect">
                  <a:avLst/>
                </a:prstGeom>
                <a:solidFill>
                  <a:srgbClr val="000080">
                    <a:alpha val="70000"/>
                  </a:srgbClr>
                </a:solidFill>
                <a:ln w="9525">
                  <a:noFill/>
                  <a:miter lim="800000"/>
                  <a:headEnd/>
                  <a:tailEnd/>
                </a:ln>
              </p:spPr>
              <p:txBody>
                <a:bodyPr/>
                <a:lstStyle/>
                <a:p>
                  <a:endParaRPr lang="fr-FR"/>
                </a:p>
              </p:txBody>
            </p:sp>
            <p:sp>
              <p:nvSpPr>
                <p:cNvPr id="99447" name="Rectangle 119"/>
                <p:cNvSpPr>
                  <a:spLocks noChangeAspect="1" noChangeArrowheads="1"/>
                </p:cNvSpPr>
                <p:nvPr/>
              </p:nvSpPr>
              <p:spPr bwMode="auto">
                <a:xfrm>
                  <a:off x="2718" y="1817"/>
                  <a:ext cx="46" cy="38"/>
                </a:xfrm>
                <a:prstGeom prst="rect">
                  <a:avLst/>
                </a:prstGeom>
                <a:solidFill>
                  <a:srgbClr val="000080">
                    <a:alpha val="70000"/>
                  </a:srgbClr>
                </a:solidFill>
                <a:ln w="9525">
                  <a:noFill/>
                  <a:miter lim="800000"/>
                  <a:headEnd/>
                  <a:tailEnd/>
                </a:ln>
              </p:spPr>
              <p:txBody>
                <a:bodyPr/>
                <a:lstStyle/>
                <a:p>
                  <a:endParaRPr lang="fr-FR"/>
                </a:p>
              </p:txBody>
            </p:sp>
            <p:sp>
              <p:nvSpPr>
                <p:cNvPr id="99448" name="Rectangle 120"/>
                <p:cNvSpPr>
                  <a:spLocks noChangeAspect="1" noChangeArrowheads="1"/>
                </p:cNvSpPr>
                <p:nvPr/>
              </p:nvSpPr>
              <p:spPr bwMode="auto">
                <a:xfrm>
                  <a:off x="2726" y="1855"/>
                  <a:ext cx="38" cy="23"/>
                </a:xfrm>
                <a:prstGeom prst="rect">
                  <a:avLst/>
                </a:prstGeom>
                <a:solidFill>
                  <a:srgbClr val="000080">
                    <a:alpha val="70000"/>
                  </a:srgbClr>
                </a:solidFill>
                <a:ln w="9525">
                  <a:noFill/>
                  <a:miter lim="800000"/>
                  <a:headEnd/>
                  <a:tailEnd/>
                </a:ln>
              </p:spPr>
              <p:txBody>
                <a:bodyPr/>
                <a:lstStyle/>
                <a:p>
                  <a:endParaRPr lang="fr-FR"/>
                </a:p>
              </p:txBody>
            </p:sp>
            <p:sp>
              <p:nvSpPr>
                <p:cNvPr id="99449" name="Rectangle 121"/>
                <p:cNvSpPr>
                  <a:spLocks noChangeAspect="1" noChangeArrowheads="1"/>
                </p:cNvSpPr>
                <p:nvPr/>
              </p:nvSpPr>
              <p:spPr bwMode="auto">
                <a:xfrm>
                  <a:off x="2726" y="1878"/>
                  <a:ext cx="38" cy="8"/>
                </a:xfrm>
                <a:prstGeom prst="rect">
                  <a:avLst/>
                </a:prstGeom>
                <a:solidFill>
                  <a:srgbClr val="000080">
                    <a:alpha val="70000"/>
                  </a:srgbClr>
                </a:solidFill>
                <a:ln w="9525">
                  <a:noFill/>
                  <a:miter lim="800000"/>
                  <a:headEnd/>
                  <a:tailEnd/>
                </a:ln>
              </p:spPr>
              <p:txBody>
                <a:bodyPr/>
                <a:lstStyle/>
                <a:p>
                  <a:endParaRPr lang="fr-FR"/>
                </a:p>
              </p:txBody>
            </p:sp>
            <p:sp>
              <p:nvSpPr>
                <p:cNvPr id="99450" name="Rectangle 122"/>
                <p:cNvSpPr>
                  <a:spLocks noChangeAspect="1" noChangeArrowheads="1"/>
                </p:cNvSpPr>
                <p:nvPr/>
              </p:nvSpPr>
              <p:spPr bwMode="auto">
                <a:xfrm>
                  <a:off x="2726" y="1886"/>
                  <a:ext cx="46" cy="15"/>
                </a:xfrm>
                <a:prstGeom prst="rect">
                  <a:avLst/>
                </a:prstGeom>
                <a:solidFill>
                  <a:srgbClr val="000080">
                    <a:alpha val="70000"/>
                  </a:srgbClr>
                </a:solidFill>
                <a:ln w="9525">
                  <a:noFill/>
                  <a:miter lim="800000"/>
                  <a:headEnd/>
                  <a:tailEnd/>
                </a:ln>
              </p:spPr>
              <p:txBody>
                <a:bodyPr/>
                <a:lstStyle/>
                <a:p>
                  <a:endParaRPr lang="fr-FR"/>
                </a:p>
              </p:txBody>
            </p:sp>
            <p:sp>
              <p:nvSpPr>
                <p:cNvPr id="99451" name="Rectangle 123"/>
                <p:cNvSpPr>
                  <a:spLocks noChangeAspect="1" noChangeArrowheads="1"/>
                </p:cNvSpPr>
                <p:nvPr/>
              </p:nvSpPr>
              <p:spPr bwMode="auto">
                <a:xfrm>
                  <a:off x="2734" y="1901"/>
                  <a:ext cx="38" cy="31"/>
                </a:xfrm>
                <a:prstGeom prst="rect">
                  <a:avLst/>
                </a:prstGeom>
                <a:solidFill>
                  <a:srgbClr val="000080">
                    <a:alpha val="70000"/>
                  </a:srgbClr>
                </a:solidFill>
                <a:ln w="9525">
                  <a:noFill/>
                  <a:miter lim="800000"/>
                  <a:headEnd/>
                  <a:tailEnd/>
                </a:ln>
              </p:spPr>
              <p:txBody>
                <a:bodyPr/>
                <a:lstStyle/>
                <a:p>
                  <a:endParaRPr lang="fr-FR"/>
                </a:p>
              </p:txBody>
            </p:sp>
            <p:sp>
              <p:nvSpPr>
                <p:cNvPr id="99452" name="Rectangle 124"/>
                <p:cNvSpPr>
                  <a:spLocks noChangeAspect="1" noChangeArrowheads="1"/>
                </p:cNvSpPr>
                <p:nvPr/>
              </p:nvSpPr>
              <p:spPr bwMode="auto">
                <a:xfrm>
                  <a:off x="2688" y="1932"/>
                  <a:ext cx="7" cy="8"/>
                </a:xfrm>
                <a:prstGeom prst="rect">
                  <a:avLst/>
                </a:prstGeom>
                <a:solidFill>
                  <a:srgbClr val="000080">
                    <a:alpha val="70000"/>
                  </a:srgbClr>
                </a:solidFill>
                <a:ln w="9525">
                  <a:noFill/>
                  <a:miter lim="800000"/>
                  <a:headEnd/>
                  <a:tailEnd/>
                </a:ln>
              </p:spPr>
              <p:txBody>
                <a:bodyPr/>
                <a:lstStyle/>
                <a:p>
                  <a:endParaRPr lang="fr-FR"/>
                </a:p>
              </p:txBody>
            </p:sp>
            <p:sp>
              <p:nvSpPr>
                <p:cNvPr id="99453" name="Rectangle 125"/>
                <p:cNvSpPr>
                  <a:spLocks noChangeAspect="1" noChangeArrowheads="1"/>
                </p:cNvSpPr>
                <p:nvPr/>
              </p:nvSpPr>
              <p:spPr bwMode="auto">
                <a:xfrm>
                  <a:off x="2734" y="1932"/>
                  <a:ext cx="38" cy="8"/>
                </a:xfrm>
                <a:prstGeom prst="rect">
                  <a:avLst/>
                </a:prstGeom>
                <a:solidFill>
                  <a:srgbClr val="000080">
                    <a:alpha val="70000"/>
                  </a:srgbClr>
                </a:solidFill>
                <a:ln w="9525">
                  <a:noFill/>
                  <a:miter lim="800000"/>
                  <a:headEnd/>
                  <a:tailEnd/>
                </a:ln>
              </p:spPr>
              <p:txBody>
                <a:bodyPr/>
                <a:lstStyle/>
                <a:p>
                  <a:endParaRPr lang="fr-FR"/>
                </a:p>
              </p:txBody>
            </p:sp>
            <p:sp>
              <p:nvSpPr>
                <p:cNvPr id="99454" name="Rectangle 126"/>
                <p:cNvSpPr>
                  <a:spLocks noChangeAspect="1" noChangeArrowheads="1"/>
                </p:cNvSpPr>
                <p:nvPr/>
              </p:nvSpPr>
              <p:spPr bwMode="auto">
                <a:xfrm>
                  <a:off x="2695" y="1940"/>
                  <a:ext cx="16" cy="7"/>
                </a:xfrm>
                <a:prstGeom prst="rect">
                  <a:avLst/>
                </a:prstGeom>
                <a:solidFill>
                  <a:srgbClr val="000080">
                    <a:alpha val="70000"/>
                  </a:srgbClr>
                </a:solidFill>
                <a:ln w="9525">
                  <a:noFill/>
                  <a:miter lim="800000"/>
                  <a:headEnd/>
                  <a:tailEnd/>
                </a:ln>
              </p:spPr>
              <p:txBody>
                <a:bodyPr/>
                <a:lstStyle/>
                <a:p>
                  <a:endParaRPr lang="fr-FR"/>
                </a:p>
              </p:txBody>
            </p:sp>
            <p:sp>
              <p:nvSpPr>
                <p:cNvPr id="99455" name="Rectangle 127"/>
                <p:cNvSpPr>
                  <a:spLocks noChangeAspect="1" noChangeArrowheads="1"/>
                </p:cNvSpPr>
                <p:nvPr/>
              </p:nvSpPr>
              <p:spPr bwMode="auto">
                <a:xfrm>
                  <a:off x="2741" y="1940"/>
                  <a:ext cx="38" cy="7"/>
                </a:xfrm>
                <a:prstGeom prst="rect">
                  <a:avLst/>
                </a:prstGeom>
                <a:solidFill>
                  <a:srgbClr val="000080">
                    <a:alpha val="70000"/>
                  </a:srgbClr>
                </a:solidFill>
                <a:ln w="9525">
                  <a:noFill/>
                  <a:miter lim="800000"/>
                  <a:headEnd/>
                  <a:tailEnd/>
                </a:ln>
              </p:spPr>
              <p:txBody>
                <a:bodyPr/>
                <a:lstStyle/>
                <a:p>
                  <a:endParaRPr lang="fr-FR"/>
                </a:p>
              </p:txBody>
            </p:sp>
            <p:sp>
              <p:nvSpPr>
                <p:cNvPr id="99456" name="Rectangle 128"/>
                <p:cNvSpPr>
                  <a:spLocks noChangeAspect="1" noChangeArrowheads="1"/>
                </p:cNvSpPr>
                <p:nvPr/>
              </p:nvSpPr>
              <p:spPr bwMode="auto">
                <a:xfrm>
                  <a:off x="2703" y="1947"/>
                  <a:ext cx="15" cy="8"/>
                </a:xfrm>
                <a:prstGeom prst="rect">
                  <a:avLst/>
                </a:prstGeom>
                <a:solidFill>
                  <a:srgbClr val="000080">
                    <a:alpha val="70000"/>
                  </a:srgbClr>
                </a:solidFill>
                <a:ln w="9525">
                  <a:noFill/>
                  <a:miter lim="800000"/>
                  <a:headEnd/>
                  <a:tailEnd/>
                </a:ln>
              </p:spPr>
              <p:txBody>
                <a:bodyPr/>
                <a:lstStyle/>
                <a:p>
                  <a:endParaRPr lang="fr-FR"/>
                </a:p>
              </p:txBody>
            </p:sp>
            <p:sp>
              <p:nvSpPr>
                <p:cNvPr id="99457" name="Rectangle 129"/>
                <p:cNvSpPr>
                  <a:spLocks noChangeAspect="1" noChangeArrowheads="1"/>
                </p:cNvSpPr>
                <p:nvPr/>
              </p:nvSpPr>
              <p:spPr bwMode="auto">
                <a:xfrm>
                  <a:off x="2741" y="1947"/>
                  <a:ext cx="38" cy="8"/>
                </a:xfrm>
                <a:prstGeom prst="rect">
                  <a:avLst/>
                </a:prstGeom>
                <a:solidFill>
                  <a:srgbClr val="000080">
                    <a:alpha val="70000"/>
                  </a:srgbClr>
                </a:solidFill>
                <a:ln w="9525">
                  <a:noFill/>
                  <a:miter lim="800000"/>
                  <a:headEnd/>
                  <a:tailEnd/>
                </a:ln>
              </p:spPr>
              <p:txBody>
                <a:bodyPr/>
                <a:lstStyle/>
                <a:p>
                  <a:endParaRPr lang="fr-FR"/>
                </a:p>
              </p:txBody>
            </p:sp>
            <p:sp>
              <p:nvSpPr>
                <p:cNvPr id="99458" name="Rectangle 130"/>
                <p:cNvSpPr>
                  <a:spLocks noChangeAspect="1" noChangeArrowheads="1"/>
                </p:cNvSpPr>
                <p:nvPr/>
              </p:nvSpPr>
              <p:spPr bwMode="auto">
                <a:xfrm>
                  <a:off x="2795" y="1947"/>
                  <a:ext cx="7" cy="8"/>
                </a:xfrm>
                <a:prstGeom prst="rect">
                  <a:avLst/>
                </a:prstGeom>
                <a:solidFill>
                  <a:srgbClr val="000080">
                    <a:alpha val="70000"/>
                  </a:srgbClr>
                </a:solidFill>
                <a:ln w="9525">
                  <a:noFill/>
                  <a:miter lim="800000"/>
                  <a:headEnd/>
                  <a:tailEnd/>
                </a:ln>
              </p:spPr>
              <p:txBody>
                <a:bodyPr/>
                <a:lstStyle/>
                <a:p>
                  <a:endParaRPr lang="fr-FR"/>
                </a:p>
              </p:txBody>
            </p:sp>
            <p:sp>
              <p:nvSpPr>
                <p:cNvPr id="99459" name="Rectangle 131"/>
                <p:cNvSpPr>
                  <a:spLocks noChangeAspect="1" noChangeArrowheads="1"/>
                </p:cNvSpPr>
                <p:nvPr/>
              </p:nvSpPr>
              <p:spPr bwMode="auto">
                <a:xfrm>
                  <a:off x="2703" y="1955"/>
                  <a:ext cx="31" cy="8"/>
                </a:xfrm>
                <a:prstGeom prst="rect">
                  <a:avLst/>
                </a:prstGeom>
                <a:solidFill>
                  <a:srgbClr val="000080">
                    <a:alpha val="70000"/>
                  </a:srgbClr>
                </a:solidFill>
                <a:ln w="9525">
                  <a:noFill/>
                  <a:miter lim="800000"/>
                  <a:headEnd/>
                  <a:tailEnd/>
                </a:ln>
              </p:spPr>
              <p:txBody>
                <a:bodyPr/>
                <a:lstStyle/>
                <a:p>
                  <a:endParaRPr lang="fr-FR"/>
                </a:p>
              </p:txBody>
            </p:sp>
            <p:sp>
              <p:nvSpPr>
                <p:cNvPr id="99460" name="Rectangle 132"/>
                <p:cNvSpPr>
                  <a:spLocks noChangeAspect="1" noChangeArrowheads="1"/>
                </p:cNvSpPr>
                <p:nvPr/>
              </p:nvSpPr>
              <p:spPr bwMode="auto">
                <a:xfrm>
                  <a:off x="2741" y="1955"/>
                  <a:ext cx="38" cy="8"/>
                </a:xfrm>
                <a:prstGeom prst="rect">
                  <a:avLst/>
                </a:prstGeom>
                <a:solidFill>
                  <a:srgbClr val="000080">
                    <a:alpha val="70000"/>
                  </a:srgbClr>
                </a:solidFill>
                <a:ln w="9525">
                  <a:noFill/>
                  <a:miter lim="800000"/>
                  <a:headEnd/>
                  <a:tailEnd/>
                </a:ln>
              </p:spPr>
              <p:txBody>
                <a:bodyPr/>
                <a:lstStyle/>
                <a:p>
                  <a:endParaRPr lang="fr-FR"/>
                </a:p>
              </p:txBody>
            </p:sp>
            <p:sp>
              <p:nvSpPr>
                <p:cNvPr id="99461" name="Rectangle 133"/>
                <p:cNvSpPr>
                  <a:spLocks noChangeAspect="1" noChangeArrowheads="1"/>
                </p:cNvSpPr>
                <p:nvPr/>
              </p:nvSpPr>
              <p:spPr bwMode="auto">
                <a:xfrm>
                  <a:off x="2787" y="1955"/>
                  <a:ext cx="15" cy="8"/>
                </a:xfrm>
                <a:prstGeom prst="rect">
                  <a:avLst/>
                </a:prstGeom>
                <a:solidFill>
                  <a:srgbClr val="000080">
                    <a:alpha val="70000"/>
                  </a:srgbClr>
                </a:solidFill>
                <a:ln w="9525">
                  <a:noFill/>
                  <a:miter lim="800000"/>
                  <a:headEnd/>
                  <a:tailEnd/>
                </a:ln>
              </p:spPr>
              <p:txBody>
                <a:bodyPr/>
                <a:lstStyle/>
                <a:p>
                  <a:endParaRPr lang="fr-FR"/>
                </a:p>
              </p:txBody>
            </p:sp>
            <p:sp>
              <p:nvSpPr>
                <p:cNvPr id="99462" name="Rectangle 134"/>
                <p:cNvSpPr>
                  <a:spLocks noChangeAspect="1" noChangeArrowheads="1"/>
                </p:cNvSpPr>
                <p:nvPr/>
              </p:nvSpPr>
              <p:spPr bwMode="auto">
                <a:xfrm>
                  <a:off x="2711" y="1963"/>
                  <a:ext cx="91" cy="15"/>
                </a:xfrm>
                <a:prstGeom prst="rect">
                  <a:avLst/>
                </a:prstGeom>
                <a:solidFill>
                  <a:srgbClr val="000080">
                    <a:alpha val="70000"/>
                  </a:srgbClr>
                </a:solidFill>
                <a:ln w="9525">
                  <a:noFill/>
                  <a:miter lim="800000"/>
                  <a:headEnd/>
                  <a:tailEnd/>
                </a:ln>
              </p:spPr>
              <p:txBody>
                <a:bodyPr/>
                <a:lstStyle/>
                <a:p>
                  <a:endParaRPr lang="fr-FR"/>
                </a:p>
              </p:txBody>
            </p:sp>
            <p:sp>
              <p:nvSpPr>
                <p:cNvPr id="99463" name="Rectangle 135"/>
                <p:cNvSpPr>
                  <a:spLocks noChangeAspect="1" noChangeArrowheads="1"/>
                </p:cNvSpPr>
                <p:nvPr/>
              </p:nvSpPr>
              <p:spPr bwMode="auto">
                <a:xfrm>
                  <a:off x="2718" y="1978"/>
                  <a:ext cx="84" cy="8"/>
                </a:xfrm>
                <a:prstGeom prst="rect">
                  <a:avLst/>
                </a:prstGeom>
                <a:solidFill>
                  <a:srgbClr val="000080">
                    <a:alpha val="70000"/>
                  </a:srgbClr>
                </a:solidFill>
                <a:ln w="9525">
                  <a:noFill/>
                  <a:miter lim="800000"/>
                  <a:headEnd/>
                  <a:tailEnd/>
                </a:ln>
              </p:spPr>
              <p:txBody>
                <a:bodyPr/>
                <a:lstStyle/>
                <a:p>
                  <a:endParaRPr lang="fr-FR"/>
                </a:p>
              </p:txBody>
            </p:sp>
            <p:sp>
              <p:nvSpPr>
                <p:cNvPr id="99464" name="Rectangle 136"/>
                <p:cNvSpPr>
                  <a:spLocks noChangeAspect="1" noChangeArrowheads="1"/>
                </p:cNvSpPr>
                <p:nvPr/>
              </p:nvSpPr>
              <p:spPr bwMode="auto">
                <a:xfrm>
                  <a:off x="2726" y="1986"/>
                  <a:ext cx="76" cy="15"/>
                </a:xfrm>
                <a:prstGeom prst="rect">
                  <a:avLst/>
                </a:prstGeom>
                <a:solidFill>
                  <a:srgbClr val="000080">
                    <a:alpha val="70000"/>
                  </a:srgbClr>
                </a:solidFill>
                <a:ln w="9525">
                  <a:noFill/>
                  <a:miter lim="800000"/>
                  <a:headEnd/>
                  <a:tailEnd/>
                </a:ln>
              </p:spPr>
              <p:txBody>
                <a:bodyPr/>
                <a:lstStyle/>
                <a:p>
                  <a:endParaRPr lang="fr-FR"/>
                </a:p>
              </p:txBody>
            </p:sp>
            <p:sp>
              <p:nvSpPr>
                <p:cNvPr id="99465" name="Rectangle 137"/>
                <p:cNvSpPr>
                  <a:spLocks noChangeAspect="1" noChangeArrowheads="1"/>
                </p:cNvSpPr>
                <p:nvPr/>
              </p:nvSpPr>
              <p:spPr bwMode="auto">
                <a:xfrm>
                  <a:off x="2734" y="2001"/>
                  <a:ext cx="68" cy="15"/>
                </a:xfrm>
                <a:prstGeom prst="rect">
                  <a:avLst/>
                </a:prstGeom>
                <a:solidFill>
                  <a:srgbClr val="000080">
                    <a:alpha val="70000"/>
                  </a:srgbClr>
                </a:solidFill>
                <a:ln w="9525">
                  <a:noFill/>
                  <a:miter lim="800000"/>
                  <a:headEnd/>
                  <a:tailEnd/>
                </a:ln>
              </p:spPr>
              <p:txBody>
                <a:bodyPr/>
                <a:lstStyle/>
                <a:p>
                  <a:endParaRPr lang="fr-FR"/>
                </a:p>
              </p:txBody>
            </p:sp>
            <p:sp>
              <p:nvSpPr>
                <p:cNvPr id="99466" name="Rectangle 138"/>
                <p:cNvSpPr>
                  <a:spLocks noChangeAspect="1" noChangeArrowheads="1"/>
                </p:cNvSpPr>
                <p:nvPr/>
              </p:nvSpPr>
              <p:spPr bwMode="auto">
                <a:xfrm>
                  <a:off x="2741" y="2016"/>
                  <a:ext cx="61" cy="8"/>
                </a:xfrm>
                <a:prstGeom prst="rect">
                  <a:avLst/>
                </a:prstGeom>
                <a:solidFill>
                  <a:srgbClr val="000080">
                    <a:alpha val="70000"/>
                  </a:srgbClr>
                </a:solidFill>
                <a:ln w="9525">
                  <a:noFill/>
                  <a:miter lim="800000"/>
                  <a:headEnd/>
                  <a:tailEnd/>
                </a:ln>
              </p:spPr>
              <p:txBody>
                <a:bodyPr/>
                <a:lstStyle/>
                <a:p>
                  <a:endParaRPr lang="fr-FR"/>
                </a:p>
              </p:txBody>
            </p:sp>
            <p:sp>
              <p:nvSpPr>
                <p:cNvPr id="99467" name="Rectangle 139"/>
                <p:cNvSpPr>
                  <a:spLocks noChangeAspect="1" noChangeArrowheads="1"/>
                </p:cNvSpPr>
                <p:nvPr/>
              </p:nvSpPr>
              <p:spPr bwMode="auto">
                <a:xfrm>
                  <a:off x="2749" y="2024"/>
                  <a:ext cx="46" cy="16"/>
                </a:xfrm>
                <a:prstGeom prst="rect">
                  <a:avLst/>
                </a:prstGeom>
                <a:solidFill>
                  <a:srgbClr val="000080">
                    <a:alpha val="70000"/>
                  </a:srgbClr>
                </a:solidFill>
                <a:ln w="9525">
                  <a:noFill/>
                  <a:miter lim="800000"/>
                  <a:headEnd/>
                  <a:tailEnd/>
                </a:ln>
              </p:spPr>
              <p:txBody>
                <a:bodyPr/>
                <a:lstStyle/>
                <a:p>
                  <a:endParaRPr lang="fr-FR"/>
                </a:p>
              </p:txBody>
            </p:sp>
            <p:sp>
              <p:nvSpPr>
                <p:cNvPr id="99468" name="Rectangle 140"/>
                <p:cNvSpPr>
                  <a:spLocks noChangeAspect="1" noChangeArrowheads="1"/>
                </p:cNvSpPr>
                <p:nvPr/>
              </p:nvSpPr>
              <p:spPr bwMode="auto">
                <a:xfrm>
                  <a:off x="2756" y="2040"/>
                  <a:ext cx="39" cy="15"/>
                </a:xfrm>
                <a:prstGeom prst="rect">
                  <a:avLst/>
                </a:prstGeom>
                <a:solidFill>
                  <a:srgbClr val="000080">
                    <a:alpha val="70000"/>
                  </a:srgbClr>
                </a:solidFill>
                <a:ln w="9525">
                  <a:noFill/>
                  <a:miter lim="800000"/>
                  <a:headEnd/>
                  <a:tailEnd/>
                </a:ln>
              </p:spPr>
              <p:txBody>
                <a:bodyPr/>
                <a:lstStyle/>
                <a:p>
                  <a:endParaRPr lang="fr-FR"/>
                </a:p>
              </p:txBody>
            </p:sp>
            <p:sp>
              <p:nvSpPr>
                <p:cNvPr id="99469" name="Rectangle 141"/>
                <p:cNvSpPr>
                  <a:spLocks noChangeAspect="1" noChangeArrowheads="1"/>
                </p:cNvSpPr>
                <p:nvPr/>
              </p:nvSpPr>
              <p:spPr bwMode="auto">
                <a:xfrm>
                  <a:off x="2764" y="2055"/>
                  <a:ext cx="31" cy="8"/>
                </a:xfrm>
                <a:prstGeom prst="rect">
                  <a:avLst/>
                </a:prstGeom>
                <a:solidFill>
                  <a:srgbClr val="000080">
                    <a:alpha val="70000"/>
                  </a:srgbClr>
                </a:solidFill>
                <a:ln w="9525">
                  <a:noFill/>
                  <a:miter lim="800000"/>
                  <a:headEnd/>
                  <a:tailEnd/>
                </a:ln>
              </p:spPr>
              <p:txBody>
                <a:bodyPr/>
                <a:lstStyle/>
                <a:p>
                  <a:endParaRPr lang="fr-FR"/>
                </a:p>
              </p:txBody>
            </p:sp>
            <p:sp>
              <p:nvSpPr>
                <p:cNvPr id="99470" name="Rectangle 142"/>
                <p:cNvSpPr>
                  <a:spLocks noChangeAspect="1" noChangeArrowheads="1"/>
                </p:cNvSpPr>
                <p:nvPr/>
              </p:nvSpPr>
              <p:spPr bwMode="auto">
                <a:xfrm>
                  <a:off x="2772" y="2063"/>
                  <a:ext cx="23" cy="15"/>
                </a:xfrm>
                <a:prstGeom prst="rect">
                  <a:avLst/>
                </a:prstGeom>
                <a:solidFill>
                  <a:srgbClr val="000080">
                    <a:alpha val="70000"/>
                  </a:srgbClr>
                </a:solidFill>
                <a:ln w="9525">
                  <a:noFill/>
                  <a:miter lim="800000"/>
                  <a:headEnd/>
                  <a:tailEnd/>
                </a:ln>
              </p:spPr>
              <p:txBody>
                <a:bodyPr/>
                <a:lstStyle/>
                <a:p>
                  <a:endParaRPr lang="fr-FR"/>
                </a:p>
              </p:txBody>
            </p:sp>
            <p:sp>
              <p:nvSpPr>
                <p:cNvPr id="99471" name="Rectangle 143"/>
                <p:cNvSpPr>
                  <a:spLocks noChangeAspect="1" noChangeArrowheads="1"/>
                </p:cNvSpPr>
                <p:nvPr/>
              </p:nvSpPr>
              <p:spPr bwMode="auto">
                <a:xfrm>
                  <a:off x="2779" y="2078"/>
                  <a:ext cx="16" cy="15"/>
                </a:xfrm>
                <a:prstGeom prst="rect">
                  <a:avLst/>
                </a:prstGeom>
                <a:solidFill>
                  <a:srgbClr val="000080">
                    <a:alpha val="70000"/>
                  </a:srgbClr>
                </a:solidFill>
                <a:ln w="9525">
                  <a:noFill/>
                  <a:miter lim="800000"/>
                  <a:headEnd/>
                  <a:tailEnd/>
                </a:ln>
              </p:spPr>
              <p:txBody>
                <a:bodyPr/>
                <a:lstStyle/>
                <a:p>
                  <a:endParaRPr lang="fr-FR"/>
                </a:p>
              </p:txBody>
            </p:sp>
            <p:sp>
              <p:nvSpPr>
                <p:cNvPr id="99472" name="Rectangle 144"/>
                <p:cNvSpPr>
                  <a:spLocks noChangeAspect="1" noChangeArrowheads="1"/>
                </p:cNvSpPr>
                <p:nvPr/>
              </p:nvSpPr>
              <p:spPr bwMode="auto">
                <a:xfrm>
                  <a:off x="2787" y="2093"/>
                  <a:ext cx="8" cy="8"/>
                </a:xfrm>
                <a:prstGeom prst="rect">
                  <a:avLst/>
                </a:prstGeom>
                <a:solidFill>
                  <a:srgbClr val="000080">
                    <a:alpha val="70000"/>
                  </a:srgbClr>
                </a:solidFill>
                <a:ln w="9525">
                  <a:noFill/>
                  <a:miter lim="800000"/>
                  <a:headEnd/>
                  <a:tailEnd/>
                </a:ln>
              </p:spPr>
              <p:txBody>
                <a:bodyPr/>
                <a:lstStyle/>
                <a:p>
                  <a:endParaRPr lang="fr-FR"/>
                </a:p>
              </p:txBody>
            </p:sp>
          </p:grpSp>
          <p:grpSp>
            <p:nvGrpSpPr>
              <p:cNvPr id="8" name="Group 145"/>
              <p:cNvGrpSpPr>
                <a:grpSpLocks noChangeAspect="1"/>
              </p:cNvGrpSpPr>
              <p:nvPr/>
            </p:nvGrpSpPr>
            <p:grpSpPr bwMode="auto">
              <a:xfrm rot="3521418">
                <a:off x="2112" y="1548"/>
                <a:ext cx="96" cy="359"/>
                <a:chOff x="2688" y="1647"/>
                <a:chExt cx="122" cy="454"/>
              </a:xfrm>
            </p:grpSpPr>
            <p:sp>
              <p:nvSpPr>
                <p:cNvPr id="99474" name="Rectangle 146"/>
                <p:cNvSpPr>
                  <a:spLocks noChangeAspect="1" noChangeArrowheads="1"/>
                </p:cNvSpPr>
                <p:nvPr/>
              </p:nvSpPr>
              <p:spPr bwMode="auto">
                <a:xfrm>
                  <a:off x="2772" y="1647"/>
                  <a:ext cx="38" cy="8"/>
                </a:xfrm>
                <a:prstGeom prst="rect">
                  <a:avLst/>
                </a:prstGeom>
                <a:solidFill>
                  <a:srgbClr val="000080">
                    <a:alpha val="70000"/>
                  </a:srgbClr>
                </a:solidFill>
                <a:ln w="9525">
                  <a:noFill/>
                  <a:miter lim="800000"/>
                  <a:headEnd/>
                  <a:tailEnd/>
                </a:ln>
              </p:spPr>
              <p:txBody>
                <a:bodyPr/>
                <a:lstStyle/>
                <a:p>
                  <a:endParaRPr lang="fr-FR"/>
                </a:p>
              </p:txBody>
            </p:sp>
            <p:sp>
              <p:nvSpPr>
                <p:cNvPr id="99475" name="Rectangle 147"/>
                <p:cNvSpPr>
                  <a:spLocks noChangeAspect="1" noChangeArrowheads="1"/>
                </p:cNvSpPr>
                <p:nvPr/>
              </p:nvSpPr>
              <p:spPr bwMode="auto">
                <a:xfrm>
                  <a:off x="2726" y="1655"/>
                  <a:ext cx="76" cy="15"/>
                </a:xfrm>
                <a:prstGeom prst="rect">
                  <a:avLst/>
                </a:prstGeom>
                <a:solidFill>
                  <a:srgbClr val="000080">
                    <a:alpha val="70000"/>
                  </a:srgbClr>
                </a:solidFill>
                <a:ln w="9525">
                  <a:noFill/>
                  <a:miter lim="800000"/>
                  <a:headEnd/>
                  <a:tailEnd/>
                </a:ln>
              </p:spPr>
              <p:txBody>
                <a:bodyPr/>
                <a:lstStyle/>
                <a:p>
                  <a:endParaRPr lang="fr-FR"/>
                </a:p>
              </p:txBody>
            </p:sp>
            <p:sp>
              <p:nvSpPr>
                <p:cNvPr id="99476" name="Rectangle 148"/>
                <p:cNvSpPr>
                  <a:spLocks noChangeAspect="1" noChangeArrowheads="1"/>
                </p:cNvSpPr>
                <p:nvPr/>
              </p:nvSpPr>
              <p:spPr bwMode="auto">
                <a:xfrm>
                  <a:off x="2718" y="1670"/>
                  <a:ext cx="77" cy="8"/>
                </a:xfrm>
                <a:prstGeom prst="rect">
                  <a:avLst/>
                </a:prstGeom>
                <a:solidFill>
                  <a:srgbClr val="000080">
                    <a:alpha val="70000"/>
                  </a:srgbClr>
                </a:solidFill>
                <a:ln w="9525">
                  <a:noFill/>
                  <a:miter lim="800000"/>
                  <a:headEnd/>
                  <a:tailEnd/>
                </a:ln>
              </p:spPr>
              <p:txBody>
                <a:bodyPr/>
                <a:lstStyle/>
                <a:p>
                  <a:endParaRPr lang="fr-FR"/>
                </a:p>
              </p:txBody>
            </p:sp>
            <p:sp>
              <p:nvSpPr>
                <p:cNvPr id="99477" name="Rectangle 149"/>
                <p:cNvSpPr>
                  <a:spLocks noChangeAspect="1" noChangeArrowheads="1"/>
                </p:cNvSpPr>
                <p:nvPr/>
              </p:nvSpPr>
              <p:spPr bwMode="auto">
                <a:xfrm>
                  <a:off x="2718" y="1678"/>
                  <a:ext cx="69" cy="16"/>
                </a:xfrm>
                <a:prstGeom prst="rect">
                  <a:avLst/>
                </a:prstGeom>
                <a:solidFill>
                  <a:srgbClr val="000080">
                    <a:alpha val="70000"/>
                  </a:srgbClr>
                </a:solidFill>
                <a:ln w="9525">
                  <a:noFill/>
                  <a:miter lim="800000"/>
                  <a:headEnd/>
                  <a:tailEnd/>
                </a:ln>
              </p:spPr>
              <p:txBody>
                <a:bodyPr/>
                <a:lstStyle/>
                <a:p>
                  <a:endParaRPr lang="fr-FR"/>
                </a:p>
              </p:txBody>
            </p:sp>
            <p:sp>
              <p:nvSpPr>
                <p:cNvPr id="99478" name="Rectangle 150"/>
                <p:cNvSpPr>
                  <a:spLocks noChangeAspect="1" noChangeArrowheads="1"/>
                </p:cNvSpPr>
                <p:nvPr/>
              </p:nvSpPr>
              <p:spPr bwMode="auto">
                <a:xfrm>
                  <a:off x="2718" y="1694"/>
                  <a:ext cx="61" cy="15"/>
                </a:xfrm>
                <a:prstGeom prst="rect">
                  <a:avLst/>
                </a:prstGeom>
                <a:solidFill>
                  <a:srgbClr val="000080">
                    <a:alpha val="70000"/>
                  </a:srgbClr>
                </a:solidFill>
                <a:ln w="9525">
                  <a:noFill/>
                  <a:miter lim="800000"/>
                  <a:headEnd/>
                  <a:tailEnd/>
                </a:ln>
              </p:spPr>
              <p:txBody>
                <a:bodyPr/>
                <a:lstStyle/>
                <a:p>
                  <a:endParaRPr lang="fr-FR"/>
                </a:p>
              </p:txBody>
            </p:sp>
            <p:sp>
              <p:nvSpPr>
                <p:cNvPr id="99479" name="Rectangle 151"/>
                <p:cNvSpPr>
                  <a:spLocks noChangeAspect="1" noChangeArrowheads="1"/>
                </p:cNvSpPr>
                <p:nvPr/>
              </p:nvSpPr>
              <p:spPr bwMode="auto">
                <a:xfrm>
                  <a:off x="2711" y="1709"/>
                  <a:ext cx="61" cy="15"/>
                </a:xfrm>
                <a:prstGeom prst="rect">
                  <a:avLst/>
                </a:prstGeom>
                <a:solidFill>
                  <a:srgbClr val="000080">
                    <a:alpha val="70000"/>
                  </a:srgbClr>
                </a:solidFill>
                <a:ln w="9525">
                  <a:noFill/>
                  <a:miter lim="800000"/>
                  <a:headEnd/>
                  <a:tailEnd/>
                </a:ln>
              </p:spPr>
              <p:txBody>
                <a:bodyPr/>
                <a:lstStyle/>
                <a:p>
                  <a:endParaRPr lang="fr-FR"/>
                </a:p>
              </p:txBody>
            </p:sp>
            <p:sp>
              <p:nvSpPr>
                <p:cNvPr id="99480" name="Rectangle 152"/>
                <p:cNvSpPr>
                  <a:spLocks noChangeAspect="1" noChangeArrowheads="1"/>
                </p:cNvSpPr>
                <p:nvPr/>
              </p:nvSpPr>
              <p:spPr bwMode="auto">
                <a:xfrm>
                  <a:off x="2711" y="1724"/>
                  <a:ext cx="61" cy="31"/>
                </a:xfrm>
                <a:prstGeom prst="rect">
                  <a:avLst/>
                </a:prstGeom>
                <a:solidFill>
                  <a:srgbClr val="000080">
                    <a:alpha val="70000"/>
                  </a:srgbClr>
                </a:solidFill>
                <a:ln w="9525">
                  <a:noFill/>
                  <a:miter lim="800000"/>
                  <a:headEnd/>
                  <a:tailEnd/>
                </a:ln>
              </p:spPr>
              <p:txBody>
                <a:bodyPr/>
                <a:lstStyle/>
                <a:p>
                  <a:endParaRPr lang="fr-FR"/>
                </a:p>
              </p:txBody>
            </p:sp>
            <p:sp>
              <p:nvSpPr>
                <p:cNvPr id="99481" name="Rectangle 153"/>
                <p:cNvSpPr>
                  <a:spLocks noChangeAspect="1" noChangeArrowheads="1"/>
                </p:cNvSpPr>
                <p:nvPr/>
              </p:nvSpPr>
              <p:spPr bwMode="auto">
                <a:xfrm>
                  <a:off x="2711" y="1755"/>
                  <a:ext cx="53" cy="31"/>
                </a:xfrm>
                <a:prstGeom prst="rect">
                  <a:avLst/>
                </a:prstGeom>
                <a:solidFill>
                  <a:srgbClr val="000080">
                    <a:alpha val="70000"/>
                  </a:srgbClr>
                </a:solidFill>
                <a:ln w="9525">
                  <a:noFill/>
                  <a:miter lim="800000"/>
                  <a:headEnd/>
                  <a:tailEnd/>
                </a:ln>
              </p:spPr>
              <p:txBody>
                <a:bodyPr/>
                <a:lstStyle/>
                <a:p>
                  <a:endParaRPr lang="fr-FR"/>
                </a:p>
              </p:txBody>
            </p:sp>
            <p:sp>
              <p:nvSpPr>
                <p:cNvPr id="99482" name="Rectangle 154"/>
                <p:cNvSpPr>
                  <a:spLocks noChangeAspect="1" noChangeArrowheads="1"/>
                </p:cNvSpPr>
                <p:nvPr/>
              </p:nvSpPr>
              <p:spPr bwMode="auto">
                <a:xfrm>
                  <a:off x="2711" y="1786"/>
                  <a:ext cx="53" cy="23"/>
                </a:xfrm>
                <a:prstGeom prst="rect">
                  <a:avLst/>
                </a:prstGeom>
                <a:solidFill>
                  <a:srgbClr val="000080">
                    <a:alpha val="70000"/>
                  </a:srgbClr>
                </a:solidFill>
                <a:ln w="9525">
                  <a:noFill/>
                  <a:miter lim="800000"/>
                  <a:headEnd/>
                  <a:tailEnd/>
                </a:ln>
              </p:spPr>
              <p:txBody>
                <a:bodyPr/>
                <a:lstStyle/>
                <a:p>
                  <a:endParaRPr lang="fr-FR"/>
                </a:p>
              </p:txBody>
            </p:sp>
            <p:sp>
              <p:nvSpPr>
                <p:cNvPr id="99483" name="Rectangle 155"/>
                <p:cNvSpPr>
                  <a:spLocks noChangeAspect="1" noChangeArrowheads="1"/>
                </p:cNvSpPr>
                <p:nvPr/>
              </p:nvSpPr>
              <p:spPr bwMode="auto">
                <a:xfrm>
                  <a:off x="2711" y="1809"/>
                  <a:ext cx="53" cy="8"/>
                </a:xfrm>
                <a:prstGeom prst="rect">
                  <a:avLst/>
                </a:prstGeom>
                <a:solidFill>
                  <a:srgbClr val="000080">
                    <a:alpha val="70000"/>
                  </a:srgbClr>
                </a:solidFill>
                <a:ln w="9525">
                  <a:noFill/>
                  <a:miter lim="800000"/>
                  <a:headEnd/>
                  <a:tailEnd/>
                </a:ln>
              </p:spPr>
              <p:txBody>
                <a:bodyPr/>
                <a:lstStyle/>
                <a:p>
                  <a:endParaRPr lang="fr-FR"/>
                </a:p>
              </p:txBody>
            </p:sp>
            <p:sp>
              <p:nvSpPr>
                <p:cNvPr id="99484" name="Rectangle 156"/>
                <p:cNvSpPr>
                  <a:spLocks noChangeAspect="1" noChangeArrowheads="1"/>
                </p:cNvSpPr>
                <p:nvPr/>
              </p:nvSpPr>
              <p:spPr bwMode="auto">
                <a:xfrm>
                  <a:off x="2718" y="1817"/>
                  <a:ext cx="46" cy="38"/>
                </a:xfrm>
                <a:prstGeom prst="rect">
                  <a:avLst/>
                </a:prstGeom>
                <a:solidFill>
                  <a:srgbClr val="000080">
                    <a:alpha val="70000"/>
                  </a:srgbClr>
                </a:solidFill>
                <a:ln w="9525">
                  <a:noFill/>
                  <a:miter lim="800000"/>
                  <a:headEnd/>
                  <a:tailEnd/>
                </a:ln>
              </p:spPr>
              <p:txBody>
                <a:bodyPr/>
                <a:lstStyle/>
                <a:p>
                  <a:endParaRPr lang="fr-FR"/>
                </a:p>
              </p:txBody>
            </p:sp>
            <p:sp>
              <p:nvSpPr>
                <p:cNvPr id="99485" name="Rectangle 157"/>
                <p:cNvSpPr>
                  <a:spLocks noChangeAspect="1" noChangeArrowheads="1"/>
                </p:cNvSpPr>
                <p:nvPr/>
              </p:nvSpPr>
              <p:spPr bwMode="auto">
                <a:xfrm>
                  <a:off x="2726" y="1855"/>
                  <a:ext cx="38" cy="23"/>
                </a:xfrm>
                <a:prstGeom prst="rect">
                  <a:avLst/>
                </a:prstGeom>
                <a:solidFill>
                  <a:srgbClr val="000080">
                    <a:alpha val="70000"/>
                  </a:srgbClr>
                </a:solidFill>
                <a:ln w="9525">
                  <a:noFill/>
                  <a:miter lim="800000"/>
                  <a:headEnd/>
                  <a:tailEnd/>
                </a:ln>
              </p:spPr>
              <p:txBody>
                <a:bodyPr/>
                <a:lstStyle/>
                <a:p>
                  <a:endParaRPr lang="fr-FR"/>
                </a:p>
              </p:txBody>
            </p:sp>
            <p:sp>
              <p:nvSpPr>
                <p:cNvPr id="99486" name="Rectangle 158"/>
                <p:cNvSpPr>
                  <a:spLocks noChangeAspect="1" noChangeArrowheads="1"/>
                </p:cNvSpPr>
                <p:nvPr/>
              </p:nvSpPr>
              <p:spPr bwMode="auto">
                <a:xfrm>
                  <a:off x="2726" y="1878"/>
                  <a:ext cx="38" cy="8"/>
                </a:xfrm>
                <a:prstGeom prst="rect">
                  <a:avLst/>
                </a:prstGeom>
                <a:solidFill>
                  <a:srgbClr val="000080">
                    <a:alpha val="70000"/>
                  </a:srgbClr>
                </a:solidFill>
                <a:ln w="9525">
                  <a:noFill/>
                  <a:miter lim="800000"/>
                  <a:headEnd/>
                  <a:tailEnd/>
                </a:ln>
              </p:spPr>
              <p:txBody>
                <a:bodyPr/>
                <a:lstStyle/>
                <a:p>
                  <a:endParaRPr lang="fr-FR"/>
                </a:p>
              </p:txBody>
            </p:sp>
            <p:sp>
              <p:nvSpPr>
                <p:cNvPr id="99487" name="Rectangle 159"/>
                <p:cNvSpPr>
                  <a:spLocks noChangeAspect="1" noChangeArrowheads="1"/>
                </p:cNvSpPr>
                <p:nvPr/>
              </p:nvSpPr>
              <p:spPr bwMode="auto">
                <a:xfrm>
                  <a:off x="2726" y="1886"/>
                  <a:ext cx="46" cy="15"/>
                </a:xfrm>
                <a:prstGeom prst="rect">
                  <a:avLst/>
                </a:prstGeom>
                <a:solidFill>
                  <a:srgbClr val="000080">
                    <a:alpha val="70000"/>
                  </a:srgbClr>
                </a:solidFill>
                <a:ln w="9525">
                  <a:noFill/>
                  <a:miter lim="800000"/>
                  <a:headEnd/>
                  <a:tailEnd/>
                </a:ln>
              </p:spPr>
              <p:txBody>
                <a:bodyPr/>
                <a:lstStyle/>
                <a:p>
                  <a:endParaRPr lang="fr-FR"/>
                </a:p>
              </p:txBody>
            </p:sp>
            <p:sp>
              <p:nvSpPr>
                <p:cNvPr id="99488" name="Rectangle 160"/>
                <p:cNvSpPr>
                  <a:spLocks noChangeAspect="1" noChangeArrowheads="1"/>
                </p:cNvSpPr>
                <p:nvPr/>
              </p:nvSpPr>
              <p:spPr bwMode="auto">
                <a:xfrm>
                  <a:off x="2734" y="1901"/>
                  <a:ext cx="38" cy="31"/>
                </a:xfrm>
                <a:prstGeom prst="rect">
                  <a:avLst/>
                </a:prstGeom>
                <a:solidFill>
                  <a:srgbClr val="000080">
                    <a:alpha val="70000"/>
                  </a:srgbClr>
                </a:solidFill>
                <a:ln w="9525">
                  <a:noFill/>
                  <a:miter lim="800000"/>
                  <a:headEnd/>
                  <a:tailEnd/>
                </a:ln>
              </p:spPr>
              <p:txBody>
                <a:bodyPr/>
                <a:lstStyle/>
                <a:p>
                  <a:endParaRPr lang="fr-FR"/>
                </a:p>
              </p:txBody>
            </p:sp>
            <p:sp>
              <p:nvSpPr>
                <p:cNvPr id="99489" name="Rectangle 161"/>
                <p:cNvSpPr>
                  <a:spLocks noChangeAspect="1" noChangeArrowheads="1"/>
                </p:cNvSpPr>
                <p:nvPr/>
              </p:nvSpPr>
              <p:spPr bwMode="auto">
                <a:xfrm>
                  <a:off x="2688" y="1932"/>
                  <a:ext cx="7" cy="8"/>
                </a:xfrm>
                <a:prstGeom prst="rect">
                  <a:avLst/>
                </a:prstGeom>
                <a:solidFill>
                  <a:srgbClr val="000080">
                    <a:alpha val="70000"/>
                  </a:srgbClr>
                </a:solidFill>
                <a:ln w="9525">
                  <a:noFill/>
                  <a:miter lim="800000"/>
                  <a:headEnd/>
                  <a:tailEnd/>
                </a:ln>
              </p:spPr>
              <p:txBody>
                <a:bodyPr/>
                <a:lstStyle/>
                <a:p>
                  <a:endParaRPr lang="fr-FR"/>
                </a:p>
              </p:txBody>
            </p:sp>
            <p:sp>
              <p:nvSpPr>
                <p:cNvPr id="99490" name="Rectangle 162"/>
                <p:cNvSpPr>
                  <a:spLocks noChangeAspect="1" noChangeArrowheads="1"/>
                </p:cNvSpPr>
                <p:nvPr/>
              </p:nvSpPr>
              <p:spPr bwMode="auto">
                <a:xfrm>
                  <a:off x="2734" y="1932"/>
                  <a:ext cx="38" cy="8"/>
                </a:xfrm>
                <a:prstGeom prst="rect">
                  <a:avLst/>
                </a:prstGeom>
                <a:solidFill>
                  <a:srgbClr val="000080">
                    <a:alpha val="70000"/>
                  </a:srgbClr>
                </a:solidFill>
                <a:ln w="9525">
                  <a:noFill/>
                  <a:miter lim="800000"/>
                  <a:headEnd/>
                  <a:tailEnd/>
                </a:ln>
              </p:spPr>
              <p:txBody>
                <a:bodyPr/>
                <a:lstStyle/>
                <a:p>
                  <a:endParaRPr lang="fr-FR"/>
                </a:p>
              </p:txBody>
            </p:sp>
            <p:sp>
              <p:nvSpPr>
                <p:cNvPr id="99491" name="Rectangle 163"/>
                <p:cNvSpPr>
                  <a:spLocks noChangeAspect="1" noChangeArrowheads="1"/>
                </p:cNvSpPr>
                <p:nvPr/>
              </p:nvSpPr>
              <p:spPr bwMode="auto">
                <a:xfrm>
                  <a:off x="2695" y="1940"/>
                  <a:ext cx="16" cy="7"/>
                </a:xfrm>
                <a:prstGeom prst="rect">
                  <a:avLst/>
                </a:prstGeom>
                <a:solidFill>
                  <a:srgbClr val="000080">
                    <a:alpha val="70000"/>
                  </a:srgbClr>
                </a:solidFill>
                <a:ln w="9525">
                  <a:noFill/>
                  <a:miter lim="800000"/>
                  <a:headEnd/>
                  <a:tailEnd/>
                </a:ln>
              </p:spPr>
              <p:txBody>
                <a:bodyPr/>
                <a:lstStyle/>
                <a:p>
                  <a:endParaRPr lang="fr-FR"/>
                </a:p>
              </p:txBody>
            </p:sp>
            <p:sp>
              <p:nvSpPr>
                <p:cNvPr id="99492" name="Rectangle 164"/>
                <p:cNvSpPr>
                  <a:spLocks noChangeAspect="1" noChangeArrowheads="1"/>
                </p:cNvSpPr>
                <p:nvPr/>
              </p:nvSpPr>
              <p:spPr bwMode="auto">
                <a:xfrm>
                  <a:off x="2741" y="1940"/>
                  <a:ext cx="38" cy="7"/>
                </a:xfrm>
                <a:prstGeom prst="rect">
                  <a:avLst/>
                </a:prstGeom>
                <a:solidFill>
                  <a:srgbClr val="000080">
                    <a:alpha val="70000"/>
                  </a:srgbClr>
                </a:solidFill>
                <a:ln w="9525">
                  <a:noFill/>
                  <a:miter lim="800000"/>
                  <a:headEnd/>
                  <a:tailEnd/>
                </a:ln>
              </p:spPr>
              <p:txBody>
                <a:bodyPr/>
                <a:lstStyle/>
                <a:p>
                  <a:endParaRPr lang="fr-FR"/>
                </a:p>
              </p:txBody>
            </p:sp>
            <p:sp>
              <p:nvSpPr>
                <p:cNvPr id="99493" name="Rectangle 165"/>
                <p:cNvSpPr>
                  <a:spLocks noChangeAspect="1" noChangeArrowheads="1"/>
                </p:cNvSpPr>
                <p:nvPr/>
              </p:nvSpPr>
              <p:spPr bwMode="auto">
                <a:xfrm>
                  <a:off x="2703" y="1947"/>
                  <a:ext cx="15" cy="8"/>
                </a:xfrm>
                <a:prstGeom prst="rect">
                  <a:avLst/>
                </a:prstGeom>
                <a:solidFill>
                  <a:srgbClr val="000080">
                    <a:alpha val="70000"/>
                  </a:srgbClr>
                </a:solidFill>
                <a:ln w="9525">
                  <a:noFill/>
                  <a:miter lim="800000"/>
                  <a:headEnd/>
                  <a:tailEnd/>
                </a:ln>
              </p:spPr>
              <p:txBody>
                <a:bodyPr/>
                <a:lstStyle/>
                <a:p>
                  <a:endParaRPr lang="fr-FR"/>
                </a:p>
              </p:txBody>
            </p:sp>
            <p:sp>
              <p:nvSpPr>
                <p:cNvPr id="99494" name="Rectangle 166"/>
                <p:cNvSpPr>
                  <a:spLocks noChangeAspect="1" noChangeArrowheads="1"/>
                </p:cNvSpPr>
                <p:nvPr/>
              </p:nvSpPr>
              <p:spPr bwMode="auto">
                <a:xfrm>
                  <a:off x="2741" y="1947"/>
                  <a:ext cx="38" cy="8"/>
                </a:xfrm>
                <a:prstGeom prst="rect">
                  <a:avLst/>
                </a:prstGeom>
                <a:solidFill>
                  <a:srgbClr val="000080">
                    <a:alpha val="70000"/>
                  </a:srgbClr>
                </a:solidFill>
                <a:ln w="9525">
                  <a:noFill/>
                  <a:miter lim="800000"/>
                  <a:headEnd/>
                  <a:tailEnd/>
                </a:ln>
              </p:spPr>
              <p:txBody>
                <a:bodyPr/>
                <a:lstStyle/>
                <a:p>
                  <a:endParaRPr lang="fr-FR"/>
                </a:p>
              </p:txBody>
            </p:sp>
            <p:sp>
              <p:nvSpPr>
                <p:cNvPr id="99495" name="Rectangle 167"/>
                <p:cNvSpPr>
                  <a:spLocks noChangeAspect="1" noChangeArrowheads="1"/>
                </p:cNvSpPr>
                <p:nvPr/>
              </p:nvSpPr>
              <p:spPr bwMode="auto">
                <a:xfrm>
                  <a:off x="2795" y="1947"/>
                  <a:ext cx="7" cy="8"/>
                </a:xfrm>
                <a:prstGeom prst="rect">
                  <a:avLst/>
                </a:prstGeom>
                <a:solidFill>
                  <a:srgbClr val="000080">
                    <a:alpha val="70000"/>
                  </a:srgbClr>
                </a:solidFill>
                <a:ln w="9525">
                  <a:noFill/>
                  <a:miter lim="800000"/>
                  <a:headEnd/>
                  <a:tailEnd/>
                </a:ln>
              </p:spPr>
              <p:txBody>
                <a:bodyPr/>
                <a:lstStyle/>
                <a:p>
                  <a:endParaRPr lang="fr-FR"/>
                </a:p>
              </p:txBody>
            </p:sp>
            <p:sp>
              <p:nvSpPr>
                <p:cNvPr id="99496" name="Rectangle 168"/>
                <p:cNvSpPr>
                  <a:spLocks noChangeAspect="1" noChangeArrowheads="1"/>
                </p:cNvSpPr>
                <p:nvPr/>
              </p:nvSpPr>
              <p:spPr bwMode="auto">
                <a:xfrm>
                  <a:off x="2703" y="1955"/>
                  <a:ext cx="31" cy="8"/>
                </a:xfrm>
                <a:prstGeom prst="rect">
                  <a:avLst/>
                </a:prstGeom>
                <a:solidFill>
                  <a:srgbClr val="000080">
                    <a:alpha val="70000"/>
                  </a:srgbClr>
                </a:solidFill>
                <a:ln w="9525">
                  <a:noFill/>
                  <a:miter lim="800000"/>
                  <a:headEnd/>
                  <a:tailEnd/>
                </a:ln>
              </p:spPr>
              <p:txBody>
                <a:bodyPr/>
                <a:lstStyle/>
                <a:p>
                  <a:endParaRPr lang="fr-FR"/>
                </a:p>
              </p:txBody>
            </p:sp>
            <p:sp>
              <p:nvSpPr>
                <p:cNvPr id="99497" name="Rectangle 169"/>
                <p:cNvSpPr>
                  <a:spLocks noChangeAspect="1" noChangeArrowheads="1"/>
                </p:cNvSpPr>
                <p:nvPr/>
              </p:nvSpPr>
              <p:spPr bwMode="auto">
                <a:xfrm>
                  <a:off x="2741" y="1955"/>
                  <a:ext cx="38" cy="8"/>
                </a:xfrm>
                <a:prstGeom prst="rect">
                  <a:avLst/>
                </a:prstGeom>
                <a:solidFill>
                  <a:srgbClr val="000080">
                    <a:alpha val="70000"/>
                  </a:srgbClr>
                </a:solidFill>
                <a:ln w="9525">
                  <a:noFill/>
                  <a:miter lim="800000"/>
                  <a:headEnd/>
                  <a:tailEnd/>
                </a:ln>
              </p:spPr>
              <p:txBody>
                <a:bodyPr/>
                <a:lstStyle/>
                <a:p>
                  <a:endParaRPr lang="fr-FR"/>
                </a:p>
              </p:txBody>
            </p:sp>
            <p:sp>
              <p:nvSpPr>
                <p:cNvPr id="99498" name="Rectangle 170"/>
                <p:cNvSpPr>
                  <a:spLocks noChangeAspect="1" noChangeArrowheads="1"/>
                </p:cNvSpPr>
                <p:nvPr/>
              </p:nvSpPr>
              <p:spPr bwMode="auto">
                <a:xfrm>
                  <a:off x="2787" y="1955"/>
                  <a:ext cx="15" cy="8"/>
                </a:xfrm>
                <a:prstGeom prst="rect">
                  <a:avLst/>
                </a:prstGeom>
                <a:solidFill>
                  <a:srgbClr val="000080">
                    <a:alpha val="70000"/>
                  </a:srgbClr>
                </a:solidFill>
                <a:ln w="9525">
                  <a:noFill/>
                  <a:miter lim="800000"/>
                  <a:headEnd/>
                  <a:tailEnd/>
                </a:ln>
              </p:spPr>
              <p:txBody>
                <a:bodyPr/>
                <a:lstStyle/>
                <a:p>
                  <a:endParaRPr lang="fr-FR"/>
                </a:p>
              </p:txBody>
            </p:sp>
            <p:sp>
              <p:nvSpPr>
                <p:cNvPr id="99499" name="Rectangle 171"/>
                <p:cNvSpPr>
                  <a:spLocks noChangeAspect="1" noChangeArrowheads="1"/>
                </p:cNvSpPr>
                <p:nvPr/>
              </p:nvSpPr>
              <p:spPr bwMode="auto">
                <a:xfrm>
                  <a:off x="2711" y="1963"/>
                  <a:ext cx="91" cy="15"/>
                </a:xfrm>
                <a:prstGeom prst="rect">
                  <a:avLst/>
                </a:prstGeom>
                <a:solidFill>
                  <a:srgbClr val="000080">
                    <a:alpha val="70000"/>
                  </a:srgbClr>
                </a:solidFill>
                <a:ln w="9525">
                  <a:noFill/>
                  <a:miter lim="800000"/>
                  <a:headEnd/>
                  <a:tailEnd/>
                </a:ln>
              </p:spPr>
              <p:txBody>
                <a:bodyPr/>
                <a:lstStyle/>
                <a:p>
                  <a:endParaRPr lang="fr-FR"/>
                </a:p>
              </p:txBody>
            </p:sp>
            <p:sp>
              <p:nvSpPr>
                <p:cNvPr id="99500" name="Rectangle 172"/>
                <p:cNvSpPr>
                  <a:spLocks noChangeAspect="1" noChangeArrowheads="1"/>
                </p:cNvSpPr>
                <p:nvPr/>
              </p:nvSpPr>
              <p:spPr bwMode="auto">
                <a:xfrm>
                  <a:off x="2718" y="1978"/>
                  <a:ext cx="84" cy="8"/>
                </a:xfrm>
                <a:prstGeom prst="rect">
                  <a:avLst/>
                </a:prstGeom>
                <a:solidFill>
                  <a:srgbClr val="000080">
                    <a:alpha val="70000"/>
                  </a:srgbClr>
                </a:solidFill>
                <a:ln w="9525">
                  <a:noFill/>
                  <a:miter lim="800000"/>
                  <a:headEnd/>
                  <a:tailEnd/>
                </a:ln>
              </p:spPr>
              <p:txBody>
                <a:bodyPr/>
                <a:lstStyle/>
                <a:p>
                  <a:endParaRPr lang="fr-FR"/>
                </a:p>
              </p:txBody>
            </p:sp>
            <p:sp>
              <p:nvSpPr>
                <p:cNvPr id="99501" name="Rectangle 173"/>
                <p:cNvSpPr>
                  <a:spLocks noChangeAspect="1" noChangeArrowheads="1"/>
                </p:cNvSpPr>
                <p:nvPr/>
              </p:nvSpPr>
              <p:spPr bwMode="auto">
                <a:xfrm>
                  <a:off x="2726" y="1986"/>
                  <a:ext cx="76" cy="15"/>
                </a:xfrm>
                <a:prstGeom prst="rect">
                  <a:avLst/>
                </a:prstGeom>
                <a:solidFill>
                  <a:srgbClr val="000080">
                    <a:alpha val="70000"/>
                  </a:srgbClr>
                </a:solidFill>
                <a:ln w="9525">
                  <a:noFill/>
                  <a:miter lim="800000"/>
                  <a:headEnd/>
                  <a:tailEnd/>
                </a:ln>
              </p:spPr>
              <p:txBody>
                <a:bodyPr/>
                <a:lstStyle/>
                <a:p>
                  <a:endParaRPr lang="fr-FR"/>
                </a:p>
              </p:txBody>
            </p:sp>
            <p:sp>
              <p:nvSpPr>
                <p:cNvPr id="99502" name="Rectangle 174"/>
                <p:cNvSpPr>
                  <a:spLocks noChangeAspect="1" noChangeArrowheads="1"/>
                </p:cNvSpPr>
                <p:nvPr/>
              </p:nvSpPr>
              <p:spPr bwMode="auto">
                <a:xfrm>
                  <a:off x="2734" y="2001"/>
                  <a:ext cx="68" cy="15"/>
                </a:xfrm>
                <a:prstGeom prst="rect">
                  <a:avLst/>
                </a:prstGeom>
                <a:solidFill>
                  <a:srgbClr val="000080">
                    <a:alpha val="70000"/>
                  </a:srgbClr>
                </a:solidFill>
                <a:ln w="9525">
                  <a:noFill/>
                  <a:miter lim="800000"/>
                  <a:headEnd/>
                  <a:tailEnd/>
                </a:ln>
              </p:spPr>
              <p:txBody>
                <a:bodyPr/>
                <a:lstStyle/>
                <a:p>
                  <a:endParaRPr lang="fr-FR"/>
                </a:p>
              </p:txBody>
            </p:sp>
            <p:sp>
              <p:nvSpPr>
                <p:cNvPr id="99503" name="Rectangle 175"/>
                <p:cNvSpPr>
                  <a:spLocks noChangeAspect="1" noChangeArrowheads="1"/>
                </p:cNvSpPr>
                <p:nvPr/>
              </p:nvSpPr>
              <p:spPr bwMode="auto">
                <a:xfrm>
                  <a:off x="2741" y="2016"/>
                  <a:ext cx="61" cy="8"/>
                </a:xfrm>
                <a:prstGeom prst="rect">
                  <a:avLst/>
                </a:prstGeom>
                <a:solidFill>
                  <a:srgbClr val="000080">
                    <a:alpha val="70000"/>
                  </a:srgbClr>
                </a:solidFill>
                <a:ln w="9525">
                  <a:noFill/>
                  <a:miter lim="800000"/>
                  <a:headEnd/>
                  <a:tailEnd/>
                </a:ln>
              </p:spPr>
              <p:txBody>
                <a:bodyPr/>
                <a:lstStyle/>
                <a:p>
                  <a:endParaRPr lang="fr-FR"/>
                </a:p>
              </p:txBody>
            </p:sp>
            <p:sp>
              <p:nvSpPr>
                <p:cNvPr id="99504" name="Rectangle 176"/>
                <p:cNvSpPr>
                  <a:spLocks noChangeAspect="1" noChangeArrowheads="1"/>
                </p:cNvSpPr>
                <p:nvPr/>
              </p:nvSpPr>
              <p:spPr bwMode="auto">
                <a:xfrm>
                  <a:off x="2749" y="2024"/>
                  <a:ext cx="46" cy="16"/>
                </a:xfrm>
                <a:prstGeom prst="rect">
                  <a:avLst/>
                </a:prstGeom>
                <a:solidFill>
                  <a:srgbClr val="000080">
                    <a:alpha val="70000"/>
                  </a:srgbClr>
                </a:solidFill>
                <a:ln w="9525">
                  <a:noFill/>
                  <a:miter lim="800000"/>
                  <a:headEnd/>
                  <a:tailEnd/>
                </a:ln>
              </p:spPr>
              <p:txBody>
                <a:bodyPr/>
                <a:lstStyle/>
                <a:p>
                  <a:endParaRPr lang="fr-FR"/>
                </a:p>
              </p:txBody>
            </p:sp>
            <p:sp>
              <p:nvSpPr>
                <p:cNvPr id="99505" name="Rectangle 177"/>
                <p:cNvSpPr>
                  <a:spLocks noChangeAspect="1" noChangeArrowheads="1"/>
                </p:cNvSpPr>
                <p:nvPr/>
              </p:nvSpPr>
              <p:spPr bwMode="auto">
                <a:xfrm>
                  <a:off x="2756" y="2040"/>
                  <a:ext cx="39" cy="15"/>
                </a:xfrm>
                <a:prstGeom prst="rect">
                  <a:avLst/>
                </a:prstGeom>
                <a:solidFill>
                  <a:srgbClr val="000080">
                    <a:alpha val="70000"/>
                  </a:srgbClr>
                </a:solidFill>
                <a:ln w="9525">
                  <a:noFill/>
                  <a:miter lim="800000"/>
                  <a:headEnd/>
                  <a:tailEnd/>
                </a:ln>
              </p:spPr>
              <p:txBody>
                <a:bodyPr/>
                <a:lstStyle/>
                <a:p>
                  <a:endParaRPr lang="fr-FR"/>
                </a:p>
              </p:txBody>
            </p:sp>
            <p:sp>
              <p:nvSpPr>
                <p:cNvPr id="99506" name="Rectangle 178"/>
                <p:cNvSpPr>
                  <a:spLocks noChangeAspect="1" noChangeArrowheads="1"/>
                </p:cNvSpPr>
                <p:nvPr/>
              </p:nvSpPr>
              <p:spPr bwMode="auto">
                <a:xfrm>
                  <a:off x="2764" y="2055"/>
                  <a:ext cx="31" cy="8"/>
                </a:xfrm>
                <a:prstGeom prst="rect">
                  <a:avLst/>
                </a:prstGeom>
                <a:solidFill>
                  <a:srgbClr val="000080">
                    <a:alpha val="70000"/>
                  </a:srgbClr>
                </a:solidFill>
                <a:ln w="9525">
                  <a:noFill/>
                  <a:miter lim="800000"/>
                  <a:headEnd/>
                  <a:tailEnd/>
                </a:ln>
              </p:spPr>
              <p:txBody>
                <a:bodyPr/>
                <a:lstStyle/>
                <a:p>
                  <a:endParaRPr lang="fr-FR"/>
                </a:p>
              </p:txBody>
            </p:sp>
            <p:sp>
              <p:nvSpPr>
                <p:cNvPr id="99507" name="Rectangle 179"/>
                <p:cNvSpPr>
                  <a:spLocks noChangeAspect="1" noChangeArrowheads="1"/>
                </p:cNvSpPr>
                <p:nvPr/>
              </p:nvSpPr>
              <p:spPr bwMode="auto">
                <a:xfrm>
                  <a:off x="2772" y="2063"/>
                  <a:ext cx="23" cy="15"/>
                </a:xfrm>
                <a:prstGeom prst="rect">
                  <a:avLst/>
                </a:prstGeom>
                <a:solidFill>
                  <a:srgbClr val="000080">
                    <a:alpha val="70000"/>
                  </a:srgbClr>
                </a:solidFill>
                <a:ln w="9525">
                  <a:noFill/>
                  <a:miter lim="800000"/>
                  <a:headEnd/>
                  <a:tailEnd/>
                </a:ln>
              </p:spPr>
              <p:txBody>
                <a:bodyPr/>
                <a:lstStyle/>
                <a:p>
                  <a:endParaRPr lang="fr-FR"/>
                </a:p>
              </p:txBody>
            </p:sp>
            <p:sp>
              <p:nvSpPr>
                <p:cNvPr id="99508" name="Rectangle 180"/>
                <p:cNvSpPr>
                  <a:spLocks noChangeAspect="1" noChangeArrowheads="1"/>
                </p:cNvSpPr>
                <p:nvPr/>
              </p:nvSpPr>
              <p:spPr bwMode="auto">
                <a:xfrm>
                  <a:off x="2779" y="2078"/>
                  <a:ext cx="16" cy="15"/>
                </a:xfrm>
                <a:prstGeom prst="rect">
                  <a:avLst/>
                </a:prstGeom>
                <a:solidFill>
                  <a:srgbClr val="000080">
                    <a:alpha val="70000"/>
                  </a:srgbClr>
                </a:solidFill>
                <a:ln w="9525">
                  <a:noFill/>
                  <a:miter lim="800000"/>
                  <a:headEnd/>
                  <a:tailEnd/>
                </a:ln>
              </p:spPr>
              <p:txBody>
                <a:bodyPr/>
                <a:lstStyle/>
                <a:p>
                  <a:endParaRPr lang="fr-FR"/>
                </a:p>
              </p:txBody>
            </p:sp>
            <p:sp>
              <p:nvSpPr>
                <p:cNvPr id="99509" name="Rectangle 181"/>
                <p:cNvSpPr>
                  <a:spLocks noChangeAspect="1" noChangeArrowheads="1"/>
                </p:cNvSpPr>
                <p:nvPr/>
              </p:nvSpPr>
              <p:spPr bwMode="auto">
                <a:xfrm>
                  <a:off x="2787" y="2093"/>
                  <a:ext cx="8" cy="8"/>
                </a:xfrm>
                <a:prstGeom prst="rect">
                  <a:avLst/>
                </a:prstGeom>
                <a:solidFill>
                  <a:srgbClr val="000080">
                    <a:alpha val="70000"/>
                  </a:srgbClr>
                </a:solidFill>
                <a:ln w="9525">
                  <a:noFill/>
                  <a:miter lim="800000"/>
                  <a:headEnd/>
                  <a:tailEnd/>
                </a:ln>
              </p:spPr>
              <p:txBody>
                <a:bodyPr/>
                <a:lstStyle/>
                <a:p>
                  <a:endParaRPr lang="fr-FR"/>
                </a:p>
              </p:txBody>
            </p:sp>
          </p:grpSp>
        </p:grpSp>
        <p:sp>
          <p:nvSpPr>
            <p:cNvPr id="99510" name="Freeform 182"/>
            <p:cNvSpPr>
              <a:spLocks noChangeAspect="1"/>
            </p:cNvSpPr>
            <p:nvPr/>
          </p:nvSpPr>
          <p:spPr bwMode="auto">
            <a:xfrm>
              <a:off x="4703763" y="3316288"/>
              <a:ext cx="280987" cy="185737"/>
            </a:xfrm>
            <a:custGeom>
              <a:avLst/>
              <a:gdLst/>
              <a:ahLst/>
              <a:cxnLst>
                <a:cxn ang="0">
                  <a:pos x="136" y="7"/>
                </a:cxn>
                <a:cxn ang="0">
                  <a:pos x="100" y="42"/>
                </a:cxn>
                <a:cxn ang="0">
                  <a:pos x="70" y="85"/>
                </a:cxn>
                <a:cxn ang="0">
                  <a:pos x="20" y="91"/>
                </a:cxn>
                <a:cxn ang="0">
                  <a:pos x="2" y="124"/>
                </a:cxn>
                <a:cxn ang="0">
                  <a:pos x="34" y="140"/>
                </a:cxn>
                <a:cxn ang="0">
                  <a:pos x="79" y="148"/>
                </a:cxn>
                <a:cxn ang="0">
                  <a:pos x="121" y="142"/>
                </a:cxn>
                <a:cxn ang="0">
                  <a:pos x="153" y="128"/>
                </a:cxn>
                <a:cxn ang="0">
                  <a:pos x="182" y="120"/>
                </a:cxn>
                <a:cxn ang="0">
                  <a:pos x="212" y="111"/>
                </a:cxn>
                <a:cxn ang="0">
                  <a:pos x="224" y="81"/>
                </a:cxn>
                <a:cxn ang="0">
                  <a:pos x="214" y="48"/>
                </a:cxn>
                <a:cxn ang="0">
                  <a:pos x="202" y="15"/>
                </a:cxn>
                <a:cxn ang="0">
                  <a:pos x="172" y="1"/>
                </a:cxn>
                <a:cxn ang="0">
                  <a:pos x="136" y="7"/>
                </a:cxn>
              </a:cxnLst>
              <a:rect l="0" t="0" r="r" b="b"/>
              <a:pathLst>
                <a:path w="225" h="148">
                  <a:moveTo>
                    <a:pt x="136" y="7"/>
                  </a:moveTo>
                  <a:cubicBezTo>
                    <a:pt x="123" y="11"/>
                    <a:pt x="111" y="29"/>
                    <a:pt x="100" y="42"/>
                  </a:cubicBezTo>
                  <a:cubicBezTo>
                    <a:pt x="89" y="55"/>
                    <a:pt x="83" y="77"/>
                    <a:pt x="70" y="85"/>
                  </a:cubicBezTo>
                  <a:cubicBezTo>
                    <a:pt x="57" y="93"/>
                    <a:pt x="31" y="85"/>
                    <a:pt x="20" y="91"/>
                  </a:cubicBezTo>
                  <a:cubicBezTo>
                    <a:pt x="9" y="97"/>
                    <a:pt x="0" y="116"/>
                    <a:pt x="2" y="124"/>
                  </a:cubicBezTo>
                  <a:cubicBezTo>
                    <a:pt x="4" y="132"/>
                    <a:pt x="21" y="136"/>
                    <a:pt x="34" y="140"/>
                  </a:cubicBezTo>
                  <a:cubicBezTo>
                    <a:pt x="47" y="144"/>
                    <a:pt x="65" y="148"/>
                    <a:pt x="79" y="148"/>
                  </a:cubicBezTo>
                  <a:cubicBezTo>
                    <a:pt x="93" y="148"/>
                    <a:pt x="109" y="145"/>
                    <a:pt x="121" y="142"/>
                  </a:cubicBezTo>
                  <a:cubicBezTo>
                    <a:pt x="133" y="139"/>
                    <a:pt x="142" y="132"/>
                    <a:pt x="153" y="128"/>
                  </a:cubicBezTo>
                  <a:cubicBezTo>
                    <a:pt x="163" y="124"/>
                    <a:pt x="173" y="122"/>
                    <a:pt x="182" y="120"/>
                  </a:cubicBezTo>
                  <a:cubicBezTo>
                    <a:pt x="192" y="116"/>
                    <a:pt x="204" y="117"/>
                    <a:pt x="212" y="111"/>
                  </a:cubicBezTo>
                  <a:cubicBezTo>
                    <a:pt x="218" y="105"/>
                    <a:pt x="224" y="92"/>
                    <a:pt x="224" y="81"/>
                  </a:cubicBezTo>
                  <a:cubicBezTo>
                    <a:pt x="225" y="71"/>
                    <a:pt x="216" y="59"/>
                    <a:pt x="214" y="48"/>
                  </a:cubicBezTo>
                  <a:cubicBezTo>
                    <a:pt x="210" y="37"/>
                    <a:pt x="209" y="23"/>
                    <a:pt x="202" y="15"/>
                  </a:cubicBezTo>
                  <a:cubicBezTo>
                    <a:pt x="195" y="7"/>
                    <a:pt x="183" y="2"/>
                    <a:pt x="172" y="1"/>
                  </a:cubicBezTo>
                  <a:cubicBezTo>
                    <a:pt x="161" y="0"/>
                    <a:pt x="143" y="6"/>
                    <a:pt x="136" y="7"/>
                  </a:cubicBezTo>
                  <a:close/>
                </a:path>
              </a:pathLst>
            </a:custGeom>
            <a:solidFill>
              <a:srgbClr val="000099"/>
            </a:solidFill>
            <a:ln w="9525">
              <a:solidFill>
                <a:schemeClr val="tx1"/>
              </a:solidFill>
              <a:round/>
              <a:headEnd/>
              <a:tailEnd/>
            </a:ln>
            <a:effectLst/>
          </p:spPr>
          <p:txBody>
            <a:bodyPr/>
            <a:lstStyle/>
            <a:p>
              <a:endParaRPr lang="fr-FR"/>
            </a:p>
          </p:txBody>
        </p:sp>
        <p:sp>
          <p:nvSpPr>
            <p:cNvPr id="99512" name="Freeform 184"/>
            <p:cNvSpPr>
              <a:spLocks/>
            </p:cNvSpPr>
            <p:nvPr/>
          </p:nvSpPr>
          <p:spPr bwMode="auto">
            <a:xfrm rot="103449">
              <a:off x="3352800" y="4572000"/>
              <a:ext cx="2133600" cy="1981200"/>
            </a:xfrm>
            <a:custGeom>
              <a:avLst/>
              <a:gdLst/>
              <a:ahLst/>
              <a:cxnLst>
                <a:cxn ang="0">
                  <a:pos x="750" y="49"/>
                </a:cxn>
                <a:cxn ang="0">
                  <a:pos x="643" y="210"/>
                </a:cxn>
                <a:cxn ang="0">
                  <a:pos x="408" y="280"/>
                </a:cxn>
                <a:cxn ang="0">
                  <a:pos x="296" y="20"/>
                </a:cxn>
                <a:cxn ang="0">
                  <a:pos x="483" y="177"/>
                </a:cxn>
                <a:cxn ang="0">
                  <a:pos x="339" y="396"/>
                </a:cxn>
                <a:cxn ang="0">
                  <a:pos x="122" y="444"/>
                </a:cxn>
                <a:cxn ang="0">
                  <a:pos x="34" y="265"/>
                </a:cxn>
                <a:cxn ang="0">
                  <a:pos x="248" y="244"/>
                </a:cxn>
                <a:cxn ang="0">
                  <a:pos x="329" y="583"/>
                </a:cxn>
                <a:cxn ang="0">
                  <a:pos x="76" y="698"/>
                </a:cxn>
                <a:cxn ang="0">
                  <a:pos x="192" y="486"/>
                </a:cxn>
                <a:cxn ang="0">
                  <a:pos x="490" y="527"/>
                </a:cxn>
                <a:cxn ang="0">
                  <a:pos x="570" y="814"/>
                </a:cxn>
                <a:cxn ang="0">
                  <a:pos x="398" y="651"/>
                </a:cxn>
                <a:cxn ang="0">
                  <a:pos x="766" y="518"/>
                </a:cxn>
              </a:cxnLst>
              <a:rect l="0" t="0" r="r" b="b"/>
              <a:pathLst>
                <a:path w="766" h="879">
                  <a:moveTo>
                    <a:pt x="750" y="49"/>
                  </a:moveTo>
                  <a:cubicBezTo>
                    <a:pt x="732" y="76"/>
                    <a:pt x="701" y="172"/>
                    <a:pt x="643" y="210"/>
                  </a:cubicBezTo>
                  <a:cubicBezTo>
                    <a:pt x="587" y="249"/>
                    <a:pt x="466" y="312"/>
                    <a:pt x="408" y="280"/>
                  </a:cubicBezTo>
                  <a:cubicBezTo>
                    <a:pt x="206" y="244"/>
                    <a:pt x="193" y="41"/>
                    <a:pt x="296" y="20"/>
                  </a:cubicBezTo>
                  <a:cubicBezTo>
                    <a:pt x="398" y="0"/>
                    <a:pt x="476" y="114"/>
                    <a:pt x="483" y="177"/>
                  </a:cubicBezTo>
                  <a:cubicBezTo>
                    <a:pt x="490" y="239"/>
                    <a:pt x="400" y="352"/>
                    <a:pt x="339" y="396"/>
                  </a:cubicBezTo>
                  <a:cubicBezTo>
                    <a:pt x="278" y="440"/>
                    <a:pt x="173" y="465"/>
                    <a:pt x="122" y="444"/>
                  </a:cubicBezTo>
                  <a:cubicBezTo>
                    <a:pt x="0" y="430"/>
                    <a:pt x="0" y="340"/>
                    <a:pt x="34" y="265"/>
                  </a:cubicBezTo>
                  <a:cubicBezTo>
                    <a:pt x="69" y="189"/>
                    <a:pt x="191" y="185"/>
                    <a:pt x="248" y="244"/>
                  </a:cubicBezTo>
                  <a:cubicBezTo>
                    <a:pt x="306" y="303"/>
                    <a:pt x="389" y="440"/>
                    <a:pt x="329" y="583"/>
                  </a:cubicBezTo>
                  <a:cubicBezTo>
                    <a:pt x="269" y="727"/>
                    <a:pt x="99" y="715"/>
                    <a:pt x="76" y="698"/>
                  </a:cubicBezTo>
                  <a:cubicBezTo>
                    <a:pt x="17" y="638"/>
                    <a:pt x="47" y="529"/>
                    <a:pt x="192" y="486"/>
                  </a:cubicBezTo>
                  <a:cubicBezTo>
                    <a:pt x="337" y="443"/>
                    <a:pt x="427" y="472"/>
                    <a:pt x="490" y="527"/>
                  </a:cubicBezTo>
                  <a:cubicBezTo>
                    <a:pt x="554" y="582"/>
                    <a:pt x="659" y="749"/>
                    <a:pt x="570" y="814"/>
                  </a:cubicBezTo>
                  <a:cubicBezTo>
                    <a:pt x="482" y="879"/>
                    <a:pt x="356" y="794"/>
                    <a:pt x="398" y="651"/>
                  </a:cubicBezTo>
                  <a:cubicBezTo>
                    <a:pt x="441" y="508"/>
                    <a:pt x="602" y="500"/>
                    <a:pt x="766" y="518"/>
                  </a:cubicBezTo>
                </a:path>
              </a:pathLst>
            </a:custGeom>
            <a:noFill/>
            <a:ln w="63500" cap="flat" cmpd="sng">
              <a:solidFill>
                <a:schemeClr val="bg1">
                  <a:alpha val="70000"/>
                </a:schemeClr>
              </a:solidFill>
              <a:prstDash val="sysDot"/>
              <a:round/>
              <a:headEnd type="none" w="med" len="med"/>
              <a:tailEnd type="triangle" w="med" len="med"/>
            </a:ln>
            <a:effectLst/>
          </p:spPr>
          <p:txBody>
            <a:bodyPr wrap="none" anchor="ctr"/>
            <a:lstStyle/>
            <a:p>
              <a:endParaRPr lang="fr-FR"/>
            </a:p>
          </p:txBody>
        </p:sp>
        <p:sp>
          <p:nvSpPr>
            <p:cNvPr id="99513" name="Freeform 185"/>
            <p:cNvSpPr>
              <a:spLocks noChangeAspect="1"/>
            </p:cNvSpPr>
            <p:nvPr/>
          </p:nvSpPr>
          <p:spPr bwMode="auto">
            <a:xfrm rot="-131687">
              <a:off x="5664200" y="3095625"/>
              <a:ext cx="736600" cy="209550"/>
            </a:xfrm>
            <a:custGeom>
              <a:avLst/>
              <a:gdLst/>
              <a:ahLst/>
              <a:cxnLst>
                <a:cxn ang="0">
                  <a:pos x="256" y="152"/>
                </a:cxn>
                <a:cxn ang="0">
                  <a:pos x="640" y="200"/>
                </a:cxn>
                <a:cxn ang="0">
                  <a:pos x="880" y="296"/>
                </a:cxn>
                <a:cxn ang="0">
                  <a:pos x="1072" y="392"/>
                </a:cxn>
                <a:cxn ang="0">
                  <a:pos x="1216" y="392"/>
                </a:cxn>
                <a:cxn ang="0">
                  <a:pos x="1408" y="296"/>
                </a:cxn>
                <a:cxn ang="0">
                  <a:pos x="1312" y="200"/>
                </a:cxn>
                <a:cxn ang="0">
                  <a:pos x="1120" y="152"/>
                </a:cxn>
                <a:cxn ang="0">
                  <a:pos x="928" y="104"/>
                </a:cxn>
                <a:cxn ang="0">
                  <a:pos x="784" y="56"/>
                </a:cxn>
                <a:cxn ang="0">
                  <a:pos x="640" y="8"/>
                </a:cxn>
                <a:cxn ang="0">
                  <a:pos x="400" y="8"/>
                </a:cxn>
                <a:cxn ang="0">
                  <a:pos x="208" y="56"/>
                </a:cxn>
                <a:cxn ang="0">
                  <a:pos x="16" y="104"/>
                </a:cxn>
                <a:cxn ang="0">
                  <a:pos x="112" y="152"/>
                </a:cxn>
                <a:cxn ang="0">
                  <a:pos x="256" y="152"/>
                </a:cxn>
              </a:cxnLst>
              <a:rect l="0" t="0" r="r" b="b"/>
              <a:pathLst>
                <a:path w="1424" h="408">
                  <a:moveTo>
                    <a:pt x="256" y="152"/>
                  </a:moveTo>
                  <a:cubicBezTo>
                    <a:pt x="344" y="160"/>
                    <a:pt x="536" y="176"/>
                    <a:pt x="640" y="200"/>
                  </a:cubicBezTo>
                  <a:cubicBezTo>
                    <a:pt x="744" y="224"/>
                    <a:pt x="808" y="264"/>
                    <a:pt x="880" y="296"/>
                  </a:cubicBezTo>
                  <a:cubicBezTo>
                    <a:pt x="952" y="328"/>
                    <a:pt x="1016" y="376"/>
                    <a:pt x="1072" y="392"/>
                  </a:cubicBezTo>
                  <a:cubicBezTo>
                    <a:pt x="1128" y="408"/>
                    <a:pt x="1160" y="408"/>
                    <a:pt x="1216" y="392"/>
                  </a:cubicBezTo>
                  <a:cubicBezTo>
                    <a:pt x="1272" y="376"/>
                    <a:pt x="1392" y="328"/>
                    <a:pt x="1408" y="296"/>
                  </a:cubicBezTo>
                  <a:cubicBezTo>
                    <a:pt x="1424" y="264"/>
                    <a:pt x="1360" y="224"/>
                    <a:pt x="1312" y="200"/>
                  </a:cubicBezTo>
                  <a:cubicBezTo>
                    <a:pt x="1264" y="176"/>
                    <a:pt x="1184" y="168"/>
                    <a:pt x="1120" y="152"/>
                  </a:cubicBezTo>
                  <a:cubicBezTo>
                    <a:pt x="1056" y="136"/>
                    <a:pt x="984" y="120"/>
                    <a:pt x="928" y="104"/>
                  </a:cubicBezTo>
                  <a:cubicBezTo>
                    <a:pt x="872" y="88"/>
                    <a:pt x="832" y="72"/>
                    <a:pt x="784" y="56"/>
                  </a:cubicBezTo>
                  <a:cubicBezTo>
                    <a:pt x="736" y="40"/>
                    <a:pt x="704" y="16"/>
                    <a:pt x="640" y="8"/>
                  </a:cubicBezTo>
                  <a:cubicBezTo>
                    <a:pt x="576" y="0"/>
                    <a:pt x="472" y="0"/>
                    <a:pt x="400" y="8"/>
                  </a:cubicBezTo>
                  <a:cubicBezTo>
                    <a:pt x="328" y="16"/>
                    <a:pt x="272" y="40"/>
                    <a:pt x="208" y="56"/>
                  </a:cubicBezTo>
                  <a:cubicBezTo>
                    <a:pt x="144" y="72"/>
                    <a:pt x="32" y="88"/>
                    <a:pt x="16" y="104"/>
                  </a:cubicBezTo>
                  <a:cubicBezTo>
                    <a:pt x="0" y="120"/>
                    <a:pt x="72" y="144"/>
                    <a:pt x="112" y="152"/>
                  </a:cubicBezTo>
                  <a:cubicBezTo>
                    <a:pt x="152" y="160"/>
                    <a:pt x="168" y="144"/>
                    <a:pt x="256" y="152"/>
                  </a:cubicBezTo>
                  <a:close/>
                </a:path>
              </a:pathLst>
            </a:custGeom>
            <a:solidFill>
              <a:srgbClr val="000099"/>
            </a:solidFill>
            <a:ln w="9525">
              <a:solidFill>
                <a:schemeClr val="tx1"/>
              </a:solidFill>
              <a:round/>
              <a:headEnd/>
              <a:tailEnd/>
            </a:ln>
            <a:effectLst/>
          </p:spPr>
          <p:txBody>
            <a:bodyPr/>
            <a:lstStyle/>
            <a:p>
              <a:endParaRPr lang="fr-FR"/>
            </a:p>
          </p:txBody>
        </p:sp>
        <p:sp>
          <p:nvSpPr>
            <p:cNvPr id="99514" name="Freeform 186"/>
            <p:cNvSpPr>
              <a:spLocks noChangeAspect="1"/>
            </p:cNvSpPr>
            <p:nvPr/>
          </p:nvSpPr>
          <p:spPr bwMode="auto">
            <a:xfrm>
              <a:off x="5365750" y="3035300"/>
              <a:ext cx="1779588" cy="509588"/>
            </a:xfrm>
            <a:custGeom>
              <a:avLst/>
              <a:gdLst/>
              <a:ahLst/>
              <a:cxnLst>
                <a:cxn ang="0">
                  <a:pos x="256" y="152"/>
                </a:cxn>
                <a:cxn ang="0">
                  <a:pos x="640" y="200"/>
                </a:cxn>
                <a:cxn ang="0">
                  <a:pos x="880" y="296"/>
                </a:cxn>
                <a:cxn ang="0">
                  <a:pos x="1072" y="392"/>
                </a:cxn>
                <a:cxn ang="0">
                  <a:pos x="1216" y="392"/>
                </a:cxn>
                <a:cxn ang="0">
                  <a:pos x="1408" y="296"/>
                </a:cxn>
                <a:cxn ang="0">
                  <a:pos x="1312" y="200"/>
                </a:cxn>
                <a:cxn ang="0">
                  <a:pos x="1120" y="152"/>
                </a:cxn>
                <a:cxn ang="0">
                  <a:pos x="928" y="104"/>
                </a:cxn>
                <a:cxn ang="0">
                  <a:pos x="784" y="56"/>
                </a:cxn>
                <a:cxn ang="0">
                  <a:pos x="640" y="8"/>
                </a:cxn>
                <a:cxn ang="0">
                  <a:pos x="400" y="8"/>
                </a:cxn>
                <a:cxn ang="0">
                  <a:pos x="208" y="56"/>
                </a:cxn>
                <a:cxn ang="0">
                  <a:pos x="16" y="104"/>
                </a:cxn>
                <a:cxn ang="0">
                  <a:pos x="112" y="152"/>
                </a:cxn>
                <a:cxn ang="0">
                  <a:pos x="256" y="152"/>
                </a:cxn>
              </a:cxnLst>
              <a:rect l="0" t="0" r="r" b="b"/>
              <a:pathLst>
                <a:path w="1424" h="408">
                  <a:moveTo>
                    <a:pt x="256" y="152"/>
                  </a:moveTo>
                  <a:cubicBezTo>
                    <a:pt x="344" y="160"/>
                    <a:pt x="536" y="176"/>
                    <a:pt x="640" y="200"/>
                  </a:cubicBezTo>
                  <a:cubicBezTo>
                    <a:pt x="744" y="224"/>
                    <a:pt x="808" y="264"/>
                    <a:pt x="880" y="296"/>
                  </a:cubicBezTo>
                  <a:cubicBezTo>
                    <a:pt x="952" y="328"/>
                    <a:pt x="1016" y="376"/>
                    <a:pt x="1072" y="392"/>
                  </a:cubicBezTo>
                  <a:cubicBezTo>
                    <a:pt x="1128" y="408"/>
                    <a:pt x="1160" y="408"/>
                    <a:pt x="1216" y="392"/>
                  </a:cubicBezTo>
                  <a:cubicBezTo>
                    <a:pt x="1272" y="376"/>
                    <a:pt x="1392" y="328"/>
                    <a:pt x="1408" y="296"/>
                  </a:cubicBezTo>
                  <a:cubicBezTo>
                    <a:pt x="1424" y="264"/>
                    <a:pt x="1360" y="224"/>
                    <a:pt x="1312" y="200"/>
                  </a:cubicBezTo>
                  <a:cubicBezTo>
                    <a:pt x="1264" y="176"/>
                    <a:pt x="1184" y="168"/>
                    <a:pt x="1120" y="152"/>
                  </a:cubicBezTo>
                  <a:cubicBezTo>
                    <a:pt x="1056" y="136"/>
                    <a:pt x="984" y="120"/>
                    <a:pt x="928" y="104"/>
                  </a:cubicBezTo>
                  <a:cubicBezTo>
                    <a:pt x="872" y="88"/>
                    <a:pt x="832" y="72"/>
                    <a:pt x="784" y="56"/>
                  </a:cubicBezTo>
                  <a:cubicBezTo>
                    <a:pt x="736" y="40"/>
                    <a:pt x="704" y="16"/>
                    <a:pt x="640" y="8"/>
                  </a:cubicBezTo>
                  <a:cubicBezTo>
                    <a:pt x="576" y="0"/>
                    <a:pt x="472" y="0"/>
                    <a:pt x="400" y="8"/>
                  </a:cubicBezTo>
                  <a:cubicBezTo>
                    <a:pt x="328" y="16"/>
                    <a:pt x="272" y="40"/>
                    <a:pt x="208" y="56"/>
                  </a:cubicBezTo>
                  <a:cubicBezTo>
                    <a:pt x="144" y="72"/>
                    <a:pt x="32" y="88"/>
                    <a:pt x="16" y="104"/>
                  </a:cubicBezTo>
                  <a:cubicBezTo>
                    <a:pt x="0" y="120"/>
                    <a:pt x="72" y="144"/>
                    <a:pt x="112" y="152"/>
                  </a:cubicBezTo>
                  <a:cubicBezTo>
                    <a:pt x="152" y="160"/>
                    <a:pt x="168" y="144"/>
                    <a:pt x="256" y="152"/>
                  </a:cubicBezTo>
                  <a:close/>
                </a:path>
              </a:pathLst>
            </a:custGeom>
            <a:solidFill>
              <a:srgbClr val="000099"/>
            </a:solidFill>
            <a:ln w="9525">
              <a:solidFill>
                <a:schemeClr val="tx1"/>
              </a:solidFill>
              <a:round/>
              <a:headEnd/>
              <a:tailEnd/>
            </a:ln>
            <a:effectLst/>
          </p:spPr>
          <p:txBody>
            <a:bodyPr/>
            <a:lstStyle/>
            <a:p>
              <a:endParaRPr lang="fr-FR"/>
            </a:p>
          </p:txBody>
        </p:sp>
        <p:grpSp>
          <p:nvGrpSpPr>
            <p:cNvPr id="9" name="Group 187"/>
            <p:cNvGrpSpPr>
              <a:grpSpLocks noChangeAspect="1"/>
            </p:cNvGrpSpPr>
            <p:nvPr/>
          </p:nvGrpSpPr>
          <p:grpSpPr bwMode="auto">
            <a:xfrm>
              <a:off x="3538538" y="3276600"/>
              <a:ext cx="2024062" cy="768350"/>
              <a:chOff x="1980" y="1584"/>
              <a:chExt cx="1620" cy="615"/>
            </a:xfrm>
          </p:grpSpPr>
          <p:grpSp>
            <p:nvGrpSpPr>
              <p:cNvPr id="10" name="Group 188"/>
              <p:cNvGrpSpPr>
                <a:grpSpLocks noChangeAspect="1"/>
              </p:cNvGrpSpPr>
              <p:nvPr/>
            </p:nvGrpSpPr>
            <p:grpSpPr bwMode="auto">
              <a:xfrm rot="868605">
                <a:off x="3216" y="1584"/>
                <a:ext cx="267" cy="615"/>
                <a:chOff x="-849" y="1509"/>
                <a:chExt cx="267" cy="615"/>
              </a:xfrm>
            </p:grpSpPr>
            <p:sp>
              <p:nvSpPr>
                <p:cNvPr id="99517" name="Rectangle 189"/>
                <p:cNvSpPr>
                  <a:spLocks noChangeAspect="1" noChangeArrowheads="1"/>
                </p:cNvSpPr>
                <p:nvPr/>
              </p:nvSpPr>
              <p:spPr bwMode="auto">
                <a:xfrm>
                  <a:off x="-719" y="1509"/>
                  <a:ext cx="8" cy="8"/>
                </a:xfrm>
                <a:prstGeom prst="rect">
                  <a:avLst/>
                </a:prstGeom>
                <a:solidFill>
                  <a:schemeClr val="accent1">
                    <a:alpha val="70000"/>
                  </a:schemeClr>
                </a:solidFill>
                <a:ln w="9525">
                  <a:noFill/>
                  <a:miter lim="800000"/>
                  <a:headEnd/>
                  <a:tailEnd/>
                </a:ln>
              </p:spPr>
              <p:txBody>
                <a:bodyPr/>
                <a:lstStyle/>
                <a:p>
                  <a:endParaRPr lang="fr-FR"/>
                </a:p>
              </p:txBody>
            </p:sp>
            <p:sp>
              <p:nvSpPr>
                <p:cNvPr id="99518" name="Rectangle 190"/>
                <p:cNvSpPr>
                  <a:spLocks noChangeAspect="1" noChangeArrowheads="1"/>
                </p:cNvSpPr>
                <p:nvPr/>
              </p:nvSpPr>
              <p:spPr bwMode="auto">
                <a:xfrm>
                  <a:off x="-742" y="1517"/>
                  <a:ext cx="31" cy="8"/>
                </a:xfrm>
                <a:prstGeom prst="rect">
                  <a:avLst/>
                </a:prstGeom>
                <a:solidFill>
                  <a:schemeClr val="accent1">
                    <a:alpha val="70000"/>
                  </a:schemeClr>
                </a:solidFill>
                <a:ln w="9525">
                  <a:noFill/>
                  <a:miter lim="800000"/>
                  <a:headEnd/>
                  <a:tailEnd/>
                </a:ln>
              </p:spPr>
              <p:txBody>
                <a:bodyPr/>
                <a:lstStyle/>
                <a:p>
                  <a:endParaRPr lang="fr-FR"/>
                </a:p>
              </p:txBody>
            </p:sp>
            <p:sp>
              <p:nvSpPr>
                <p:cNvPr id="99519" name="Rectangle 191"/>
                <p:cNvSpPr>
                  <a:spLocks noChangeAspect="1" noChangeArrowheads="1"/>
                </p:cNvSpPr>
                <p:nvPr/>
              </p:nvSpPr>
              <p:spPr bwMode="auto">
                <a:xfrm>
                  <a:off x="-765" y="1525"/>
                  <a:ext cx="46" cy="7"/>
                </a:xfrm>
                <a:prstGeom prst="rect">
                  <a:avLst/>
                </a:prstGeom>
                <a:solidFill>
                  <a:schemeClr val="accent1">
                    <a:alpha val="70000"/>
                  </a:schemeClr>
                </a:solidFill>
                <a:ln w="9525">
                  <a:noFill/>
                  <a:miter lim="800000"/>
                  <a:headEnd/>
                  <a:tailEnd/>
                </a:ln>
              </p:spPr>
              <p:txBody>
                <a:bodyPr/>
                <a:lstStyle/>
                <a:p>
                  <a:endParaRPr lang="fr-FR"/>
                </a:p>
              </p:txBody>
            </p:sp>
            <p:sp>
              <p:nvSpPr>
                <p:cNvPr id="99520" name="Rectangle 192"/>
                <p:cNvSpPr>
                  <a:spLocks noChangeAspect="1" noChangeArrowheads="1"/>
                </p:cNvSpPr>
                <p:nvPr/>
              </p:nvSpPr>
              <p:spPr bwMode="auto">
                <a:xfrm>
                  <a:off x="-788" y="1532"/>
                  <a:ext cx="69" cy="8"/>
                </a:xfrm>
                <a:prstGeom prst="rect">
                  <a:avLst/>
                </a:prstGeom>
                <a:solidFill>
                  <a:schemeClr val="accent1">
                    <a:alpha val="70000"/>
                  </a:schemeClr>
                </a:solidFill>
                <a:ln w="9525">
                  <a:noFill/>
                  <a:miter lim="800000"/>
                  <a:headEnd/>
                  <a:tailEnd/>
                </a:ln>
              </p:spPr>
              <p:txBody>
                <a:bodyPr/>
                <a:lstStyle/>
                <a:p>
                  <a:endParaRPr lang="fr-FR"/>
                </a:p>
              </p:txBody>
            </p:sp>
            <p:sp>
              <p:nvSpPr>
                <p:cNvPr id="99521" name="Rectangle 193"/>
                <p:cNvSpPr>
                  <a:spLocks noChangeAspect="1" noChangeArrowheads="1"/>
                </p:cNvSpPr>
                <p:nvPr/>
              </p:nvSpPr>
              <p:spPr bwMode="auto">
                <a:xfrm>
                  <a:off x="-811" y="1540"/>
                  <a:ext cx="92" cy="8"/>
                </a:xfrm>
                <a:prstGeom prst="rect">
                  <a:avLst/>
                </a:prstGeom>
                <a:solidFill>
                  <a:schemeClr val="accent1">
                    <a:alpha val="70000"/>
                  </a:schemeClr>
                </a:solidFill>
                <a:ln w="9525">
                  <a:noFill/>
                  <a:miter lim="800000"/>
                  <a:headEnd/>
                  <a:tailEnd/>
                </a:ln>
              </p:spPr>
              <p:txBody>
                <a:bodyPr/>
                <a:lstStyle/>
                <a:p>
                  <a:endParaRPr lang="fr-FR"/>
                </a:p>
              </p:txBody>
            </p:sp>
            <p:sp>
              <p:nvSpPr>
                <p:cNvPr id="99522" name="Rectangle 194"/>
                <p:cNvSpPr>
                  <a:spLocks noChangeAspect="1" noChangeArrowheads="1"/>
                </p:cNvSpPr>
                <p:nvPr/>
              </p:nvSpPr>
              <p:spPr bwMode="auto">
                <a:xfrm>
                  <a:off x="-833" y="1548"/>
                  <a:ext cx="106" cy="7"/>
                </a:xfrm>
                <a:prstGeom prst="rect">
                  <a:avLst/>
                </a:prstGeom>
                <a:solidFill>
                  <a:schemeClr val="accent1">
                    <a:alpha val="70000"/>
                  </a:schemeClr>
                </a:solidFill>
                <a:ln w="9525">
                  <a:noFill/>
                  <a:miter lim="800000"/>
                  <a:headEnd/>
                  <a:tailEnd/>
                </a:ln>
              </p:spPr>
              <p:txBody>
                <a:bodyPr/>
                <a:lstStyle/>
                <a:p>
                  <a:endParaRPr lang="fr-FR"/>
                </a:p>
              </p:txBody>
            </p:sp>
            <p:sp>
              <p:nvSpPr>
                <p:cNvPr id="99523" name="Rectangle 195"/>
                <p:cNvSpPr>
                  <a:spLocks noChangeAspect="1" noChangeArrowheads="1"/>
                </p:cNvSpPr>
                <p:nvPr/>
              </p:nvSpPr>
              <p:spPr bwMode="auto">
                <a:xfrm>
                  <a:off x="-849" y="1555"/>
                  <a:ext cx="122" cy="23"/>
                </a:xfrm>
                <a:prstGeom prst="rect">
                  <a:avLst/>
                </a:prstGeom>
                <a:solidFill>
                  <a:schemeClr val="accent1">
                    <a:alpha val="70000"/>
                  </a:schemeClr>
                </a:solidFill>
                <a:ln w="9525">
                  <a:noFill/>
                  <a:miter lim="800000"/>
                  <a:headEnd/>
                  <a:tailEnd/>
                </a:ln>
              </p:spPr>
              <p:txBody>
                <a:bodyPr/>
                <a:lstStyle/>
                <a:p>
                  <a:endParaRPr lang="fr-FR"/>
                </a:p>
              </p:txBody>
            </p:sp>
            <p:sp>
              <p:nvSpPr>
                <p:cNvPr id="99524" name="Rectangle 196"/>
                <p:cNvSpPr>
                  <a:spLocks noChangeAspect="1" noChangeArrowheads="1"/>
                </p:cNvSpPr>
                <p:nvPr/>
              </p:nvSpPr>
              <p:spPr bwMode="auto">
                <a:xfrm>
                  <a:off x="-849" y="1578"/>
                  <a:ext cx="115" cy="31"/>
                </a:xfrm>
                <a:prstGeom prst="rect">
                  <a:avLst/>
                </a:prstGeom>
                <a:solidFill>
                  <a:schemeClr val="accent1">
                    <a:alpha val="70000"/>
                  </a:schemeClr>
                </a:solidFill>
                <a:ln w="9525">
                  <a:noFill/>
                  <a:miter lim="800000"/>
                  <a:headEnd/>
                  <a:tailEnd/>
                </a:ln>
              </p:spPr>
              <p:txBody>
                <a:bodyPr/>
                <a:lstStyle/>
                <a:p>
                  <a:endParaRPr lang="fr-FR"/>
                </a:p>
              </p:txBody>
            </p:sp>
            <p:sp>
              <p:nvSpPr>
                <p:cNvPr id="99525" name="Rectangle 197"/>
                <p:cNvSpPr>
                  <a:spLocks noChangeAspect="1" noChangeArrowheads="1"/>
                </p:cNvSpPr>
                <p:nvPr/>
              </p:nvSpPr>
              <p:spPr bwMode="auto">
                <a:xfrm>
                  <a:off x="-849" y="1609"/>
                  <a:ext cx="107" cy="8"/>
                </a:xfrm>
                <a:prstGeom prst="rect">
                  <a:avLst/>
                </a:prstGeom>
                <a:solidFill>
                  <a:schemeClr val="accent1">
                    <a:alpha val="70000"/>
                  </a:schemeClr>
                </a:solidFill>
                <a:ln w="9525">
                  <a:noFill/>
                  <a:miter lim="800000"/>
                  <a:headEnd/>
                  <a:tailEnd/>
                </a:ln>
              </p:spPr>
              <p:txBody>
                <a:bodyPr/>
                <a:lstStyle/>
                <a:p>
                  <a:endParaRPr lang="fr-FR"/>
                </a:p>
              </p:txBody>
            </p:sp>
            <p:sp>
              <p:nvSpPr>
                <p:cNvPr id="99526" name="Rectangle 198"/>
                <p:cNvSpPr>
                  <a:spLocks noChangeAspect="1" noChangeArrowheads="1"/>
                </p:cNvSpPr>
                <p:nvPr/>
              </p:nvSpPr>
              <p:spPr bwMode="auto">
                <a:xfrm>
                  <a:off x="-849" y="1617"/>
                  <a:ext cx="115" cy="38"/>
                </a:xfrm>
                <a:prstGeom prst="rect">
                  <a:avLst/>
                </a:prstGeom>
                <a:solidFill>
                  <a:schemeClr val="accent1">
                    <a:alpha val="70000"/>
                  </a:schemeClr>
                </a:solidFill>
                <a:ln w="9525">
                  <a:noFill/>
                  <a:miter lim="800000"/>
                  <a:headEnd/>
                  <a:tailEnd/>
                </a:ln>
              </p:spPr>
              <p:txBody>
                <a:bodyPr/>
                <a:lstStyle/>
                <a:p>
                  <a:endParaRPr lang="fr-FR"/>
                </a:p>
              </p:txBody>
            </p:sp>
            <p:sp>
              <p:nvSpPr>
                <p:cNvPr id="99527" name="Rectangle 199"/>
                <p:cNvSpPr>
                  <a:spLocks noChangeAspect="1" noChangeArrowheads="1"/>
                </p:cNvSpPr>
                <p:nvPr/>
              </p:nvSpPr>
              <p:spPr bwMode="auto">
                <a:xfrm>
                  <a:off x="-849" y="1655"/>
                  <a:ext cx="115" cy="23"/>
                </a:xfrm>
                <a:prstGeom prst="rect">
                  <a:avLst/>
                </a:prstGeom>
                <a:solidFill>
                  <a:schemeClr val="accent1">
                    <a:alpha val="70000"/>
                  </a:schemeClr>
                </a:solidFill>
                <a:ln w="9525">
                  <a:noFill/>
                  <a:miter lim="800000"/>
                  <a:headEnd/>
                  <a:tailEnd/>
                </a:ln>
              </p:spPr>
              <p:txBody>
                <a:bodyPr/>
                <a:lstStyle/>
                <a:p>
                  <a:endParaRPr lang="fr-FR"/>
                </a:p>
              </p:txBody>
            </p:sp>
            <p:sp>
              <p:nvSpPr>
                <p:cNvPr id="99528" name="Rectangle 200"/>
                <p:cNvSpPr>
                  <a:spLocks noChangeAspect="1" noChangeArrowheads="1"/>
                </p:cNvSpPr>
                <p:nvPr/>
              </p:nvSpPr>
              <p:spPr bwMode="auto">
                <a:xfrm>
                  <a:off x="-841" y="1678"/>
                  <a:ext cx="107" cy="31"/>
                </a:xfrm>
                <a:prstGeom prst="rect">
                  <a:avLst/>
                </a:prstGeom>
                <a:solidFill>
                  <a:schemeClr val="accent1">
                    <a:alpha val="70000"/>
                  </a:schemeClr>
                </a:solidFill>
                <a:ln w="9525">
                  <a:noFill/>
                  <a:miter lim="800000"/>
                  <a:headEnd/>
                  <a:tailEnd/>
                </a:ln>
              </p:spPr>
              <p:txBody>
                <a:bodyPr/>
                <a:lstStyle/>
                <a:p>
                  <a:endParaRPr lang="fr-FR"/>
                </a:p>
              </p:txBody>
            </p:sp>
            <p:sp>
              <p:nvSpPr>
                <p:cNvPr id="99529" name="Rectangle 201"/>
                <p:cNvSpPr>
                  <a:spLocks noChangeAspect="1" noChangeArrowheads="1"/>
                </p:cNvSpPr>
                <p:nvPr/>
              </p:nvSpPr>
              <p:spPr bwMode="auto">
                <a:xfrm>
                  <a:off x="-833" y="1709"/>
                  <a:ext cx="99" cy="8"/>
                </a:xfrm>
                <a:prstGeom prst="rect">
                  <a:avLst/>
                </a:prstGeom>
                <a:solidFill>
                  <a:schemeClr val="accent1">
                    <a:alpha val="70000"/>
                  </a:schemeClr>
                </a:solidFill>
                <a:ln w="9525">
                  <a:noFill/>
                  <a:miter lim="800000"/>
                  <a:headEnd/>
                  <a:tailEnd/>
                </a:ln>
              </p:spPr>
              <p:txBody>
                <a:bodyPr/>
                <a:lstStyle/>
                <a:p>
                  <a:endParaRPr lang="fr-FR"/>
                </a:p>
              </p:txBody>
            </p:sp>
            <p:sp>
              <p:nvSpPr>
                <p:cNvPr id="99530" name="Rectangle 202"/>
                <p:cNvSpPr>
                  <a:spLocks noChangeAspect="1" noChangeArrowheads="1"/>
                </p:cNvSpPr>
                <p:nvPr/>
              </p:nvSpPr>
              <p:spPr bwMode="auto">
                <a:xfrm>
                  <a:off x="-833" y="1717"/>
                  <a:ext cx="99" cy="15"/>
                </a:xfrm>
                <a:prstGeom prst="rect">
                  <a:avLst/>
                </a:prstGeom>
                <a:solidFill>
                  <a:schemeClr val="accent1">
                    <a:alpha val="70000"/>
                  </a:schemeClr>
                </a:solidFill>
                <a:ln w="9525">
                  <a:noFill/>
                  <a:miter lim="800000"/>
                  <a:headEnd/>
                  <a:tailEnd/>
                </a:ln>
              </p:spPr>
              <p:txBody>
                <a:bodyPr/>
                <a:lstStyle/>
                <a:p>
                  <a:endParaRPr lang="fr-FR"/>
                </a:p>
              </p:txBody>
            </p:sp>
            <p:sp>
              <p:nvSpPr>
                <p:cNvPr id="99531" name="Rectangle 203"/>
                <p:cNvSpPr>
                  <a:spLocks noChangeAspect="1" noChangeArrowheads="1"/>
                </p:cNvSpPr>
                <p:nvPr/>
              </p:nvSpPr>
              <p:spPr bwMode="auto">
                <a:xfrm>
                  <a:off x="-826" y="1732"/>
                  <a:ext cx="99" cy="31"/>
                </a:xfrm>
                <a:prstGeom prst="rect">
                  <a:avLst/>
                </a:prstGeom>
                <a:solidFill>
                  <a:schemeClr val="accent1">
                    <a:alpha val="70000"/>
                  </a:schemeClr>
                </a:solidFill>
                <a:ln w="9525">
                  <a:noFill/>
                  <a:miter lim="800000"/>
                  <a:headEnd/>
                  <a:tailEnd/>
                </a:ln>
              </p:spPr>
              <p:txBody>
                <a:bodyPr/>
                <a:lstStyle/>
                <a:p>
                  <a:endParaRPr lang="fr-FR"/>
                </a:p>
              </p:txBody>
            </p:sp>
            <p:sp>
              <p:nvSpPr>
                <p:cNvPr id="99532" name="Rectangle 204"/>
                <p:cNvSpPr>
                  <a:spLocks noChangeAspect="1" noChangeArrowheads="1"/>
                </p:cNvSpPr>
                <p:nvPr/>
              </p:nvSpPr>
              <p:spPr bwMode="auto">
                <a:xfrm>
                  <a:off x="-818" y="1763"/>
                  <a:ext cx="99" cy="15"/>
                </a:xfrm>
                <a:prstGeom prst="rect">
                  <a:avLst/>
                </a:prstGeom>
                <a:solidFill>
                  <a:schemeClr val="accent1">
                    <a:alpha val="70000"/>
                  </a:schemeClr>
                </a:solidFill>
                <a:ln w="9525">
                  <a:noFill/>
                  <a:miter lim="800000"/>
                  <a:headEnd/>
                  <a:tailEnd/>
                </a:ln>
              </p:spPr>
              <p:txBody>
                <a:bodyPr/>
                <a:lstStyle/>
                <a:p>
                  <a:endParaRPr lang="fr-FR"/>
                </a:p>
              </p:txBody>
            </p:sp>
            <p:sp>
              <p:nvSpPr>
                <p:cNvPr id="99533" name="Rectangle 205"/>
                <p:cNvSpPr>
                  <a:spLocks noChangeAspect="1" noChangeArrowheads="1"/>
                </p:cNvSpPr>
                <p:nvPr/>
              </p:nvSpPr>
              <p:spPr bwMode="auto">
                <a:xfrm>
                  <a:off x="-811" y="1778"/>
                  <a:ext cx="92" cy="8"/>
                </a:xfrm>
                <a:prstGeom prst="rect">
                  <a:avLst/>
                </a:prstGeom>
                <a:solidFill>
                  <a:schemeClr val="accent1">
                    <a:alpha val="70000"/>
                  </a:schemeClr>
                </a:solidFill>
                <a:ln w="9525">
                  <a:noFill/>
                  <a:miter lim="800000"/>
                  <a:headEnd/>
                  <a:tailEnd/>
                </a:ln>
              </p:spPr>
              <p:txBody>
                <a:bodyPr/>
                <a:lstStyle/>
                <a:p>
                  <a:endParaRPr lang="fr-FR"/>
                </a:p>
              </p:txBody>
            </p:sp>
            <p:sp>
              <p:nvSpPr>
                <p:cNvPr id="99534" name="Rectangle 206"/>
                <p:cNvSpPr>
                  <a:spLocks noChangeAspect="1" noChangeArrowheads="1"/>
                </p:cNvSpPr>
                <p:nvPr/>
              </p:nvSpPr>
              <p:spPr bwMode="auto">
                <a:xfrm>
                  <a:off x="-811" y="1786"/>
                  <a:ext cx="100" cy="8"/>
                </a:xfrm>
                <a:prstGeom prst="rect">
                  <a:avLst/>
                </a:prstGeom>
                <a:solidFill>
                  <a:schemeClr val="accent1">
                    <a:alpha val="70000"/>
                  </a:schemeClr>
                </a:solidFill>
                <a:ln w="9525">
                  <a:noFill/>
                  <a:miter lim="800000"/>
                  <a:headEnd/>
                  <a:tailEnd/>
                </a:ln>
              </p:spPr>
              <p:txBody>
                <a:bodyPr/>
                <a:lstStyle/>
                <a:p>
                  <a:endParaRPr lang="fr-FR"/>
                </a:p>
              </p:txBody>
            </p:sp>
            <p:sp>
              <p:nvSpPr>
                <p:cNvPr id="99535" name="Rectangle 207"/>
                <p:cNvSpPr>
                  <a:spLocks noChangeAspect="1" noChangeArrowheads="1"/>
                </p:cNvSpPr>
                <p:nvPr/>
              </p:nvSpPr>
              <p:spPr bwMode="auto">
                <a:xfrm>
                  <a:off x="-803" y="1794"/>
                  <a:ext cx="92" cy="15"/>
                </a:xfrm>
                <a:prstGeom prst="rect">
                  <a:avLst/>
                </a:prstGeom>
                <a:solidFill>
                  <a:schemeClr val="accent1">
                    <a:alpha val="70000"/>
                  </a:schemeClr>
                </a:solidFill>
                <a:ln w="9525">
                  <a:noFill/>
                  <a:miter lim="800000"/>
                  <a:headEnd/>
                  <a:tailEnd/>
                </a:ln>
              </p:spPr>
              <p:txBody>
                <a:bodyPr/>
                <a:lstStyle/>
                <a:p>
                  <a:endParaRPr lang="fr-FR"/>
                </a:p>
              </p:txBody>
            </p:sp>
            <p:sp>
              <p:nvSpPr>
                <p:cNvPr id="99536" name="Rectangle 208"/>
                <p:cNvSpPr>
                  <a:spLocks noChangeAspect="1" noChangeArrowheads="1"/>
                </p:cNvSpPr>
                <p:nvPr/>
              </p:nvSpPr>
              <p:spPr bwMode="auto">
                <a:xfrm>
                  <a:off x="-795" y="1809"/>
                  <a:ext cx="84" cy="8"/>
                </a:xfrm>
                <a:prstGeom prst="rect">
                  <a:avLst/>
                </a:prstGeom>
                <a:solidFill>
                  <a:schemeClr val="accent1">
                    <a:alpha val="70000"/>
                  </a:schemeClr>
                </a:solidFill>
                <a:ln w="9525">
                  <a:noFill/>
                  <a:miter lim="800000"/>
                  <a:headEnd/>
                  <a:tailEnd/>
                </a:ln>
              </p:spPr>
              <p:txBody>
                <a:bodyPr/>
                <a:lstStyle/>
                <a:p>
                  <a:endParaRPr lang="fr-FR"/>
                </a:p>
              </p:txBody>
            </p:sp>
            <p:sp>
              <p:nvSpPr>
                <p:cNvPr id="99537" name="Rectangle 209"/>
                <p:cNvSpPr>
                  <a:spLocks noChangeAspect="1" noChangeArrowheads="1"/>
                </p:cNvSpPr>
                <p:nvPr/>
              </p:nvSpPr>
              <p:spPr bwMode="auto">
                <a:xfrm>
                  <a:off x="-795" y="1817"/>
                  <a:ext cx="91" cy="7"/>
                </a:xfrm>
                <a:prstGeom prst="rect">
                  <a:avLst/>
                </a:prstGeom>
                <a:solidFill>
                  <a:schemeClr val="accent1">
                    <a:alpha val="70000"/>
                  </a:schemeClr>
                </a:solidFill>
                <a:ln w="9525">
                  <a:noFill/>
                  <a:miter lim="800000"/>
                  <a:headEnd/>
                  <a:tailEnd/>
                </a:ln>
              </p:spPr>
              <p:txBody>
                <a:bodyPr/>
                <a:lstStyle/>
                <a:p>
                  <a:endParaRPr lang="fr-FR"/>
                </a:p>
              </p:txBody>
            </p:sp>
            <p:sp>
              <p:nvSpPr>
                <p:cNvPr id="99538" name="Rectangle 210"/>
                <p:cNvSpPr>
                  <a:spLocks noChangeAspect="1" noChangeArrowheads="1"/>
                </p:cNvSpPr>
                <p:nvPr/>
              </p:nvSpPr>
              <p:spPr bwMode="auto">
                <a:xfrm>
                  <a:off x="-788" y="1824"/>
                  <a:ext cx="84" cy="16"/>
                </a:xfrm>
                <a:prstGeom prst="rect">
                  <a:avLst/>
                </a:prstGeom>
                <a:solidFill>
                  <a:schemeClr val="accent1">
                    <a:alpha val="70000"/>
                  </a:schemeClr>
                </a:solidFill>
                <a:ln w="9525">
                  <a:noFill/>
                  <a:miter lim="800000"/>
                  <a:headEnd/>
                  <a:tailEnd/>
                </a:ln>
              </p:spPr>
              <p:txBody>
                <a:bodyPr/>
                <a:lstStyle/>
                <a:p>
                  <a:endParaRPr lang="fr-FR"/>
                </a:p>
              </p:txBody>
            </p:sp>
            <p:sp>
              <p:nvSpPr>
                <p:cNvPr id="99539" name="Rectangle 211"/>
                <p:cNvSpPr>
                  <a:spLocks noChangeAspect="1" noChangeArrowheads="1"/>
                </p:cNvSpPr>
                <p:nvPr/>
              </p:nvSpPr>
              <p:spPr bwMode="auto">
                <a:xfrm>
                  <a:off x="-780" y="1840"/>
                  <a:ext cx="84" cy="8"/>
                </a:xfrm>
                <a:prstGeom prst="rect">
                  <a:avLst/>
                </a:prstGeom>
                <a:solidFill>
                  <a:schemeClr val="accent1">
                    <a:alpha val="70000"/>
                  </a:schemeClr>
                </a:solidFill>
                <a:ln w="9525">
                  <a:noFill/>
                  <a:miter lim="800000"/>
                  <a:headEnd/>
                  <a:tailEnd/>
                </a:ln>
              </p:spPr>
              <p:txBody>
                <a:bodyPr/>
                <a:lstStyle/>
                <a:p>
                  <a:endParaRPr lang="fr-FR"/>
                </a:p>
              </p:txBody>
            </p:sp>
            <p:sp>
              <p:nvSpPr>
                <p:cNvPr id="99540" name="Rectangle 212"/>
                <p:cNvSpPr>
                  <a:spLocks noChangeAspect="1" noChangeArrowheads="1"/>
                </p:cNvSpPr>
                <p:nvPr/>
              </p:nvSpPr>
              <p:spPr bwMode="auto">
                <a:xfrm>
                  <a:off x="-780" y="1848"/>
                  <a:ext cx="84" cy="7"/>
                </a:xfrm>
                <a:prstGeom prst="rect">
                  <a:avLst/>
                </a:prstGeom>
                <a:solidFill>
                  <a:schemeClr val="accent1">
                    <a:alpha val="70000"/>
                  </a:schemeClr>
                </a:solidFill>
                <a:ln w="9525">
                  <a:noFill/>
                  <a:miter lim="800000"/>
                  <a:headEnd/>
                  <a:tailEnd/>
                </a:ln>
              </p:spPr>
              <p:txBody>
                <a:bodyPr/>
                <a:lstStyle/>
                <a:p>
                  <a:endParaRPr lang="fr-FR"/>
                </a:p>
              </p:txBody>
            </p:sp>
            <p:sp>
              <p:nvSpPr>
                <p:cNvPr id="99541" name="Rectangle 213"/>
                <p:cNvSpPr>
                  <a:spLocks noChangeAspect="1" noChangeArrowheads="1"/>
                </p:cNvSpPr>
                <p:nvPr/>
              </p:nvSpPr>
              <p:spPr bwMode="auto">
                <a:xfrm>
                  <a:off x="-772" y="1855"/>
                  <a:ext cx="84" cy="8"/>
                </a:xfrm>
                <a:prstGeom prst="rect">
                  <a:avLst/>
                </a:prstGeom>
                <a:solidFill>
                  <a:schemeClr val="accent1">
                    <a:alpha val="70000"/>
                  </a:schemeClr>
                </a:solidFill>
                <a:ln w="9525">
                  <a:noFill/>
                  <a:miter lim="800000"/>
                  <a:headEnd/>
                  <a:tailEnd/>
                </a:ln>
              </p:spPr>
              <p:txBody>
                <a:bodyPr/>
                <a:lstStyle/>
                <a:p>
                  <a:endParaRPr lang="fr-FR"/>
                </a:p>
              </p:txBody>
            </p:sp>
            <p:sp>
              <p:nvSpPr>
                <p:cNvPr id="99542" name="Rectangle 214"/>
                <p:cNvSpPr>
                  <a:spLocks noChangeAspect="1" noChangeArrowheads="1"/>
                </p:cNvSpPr>
                <p:nvPr/>
              </p:nvSpPr>
              <p:spPr bwMode="auto">
                <a:xfrm>
                  <a:off x="-772" y="1863"/>
                  <a:ext cx="84" cy="8"/>
                </a:xfrm>
                <a:prstGeom prst="rect">
                  <a:avLst/>
                </a:prstGeom>
                <a:solidFill>
                  <a:schemeClr val="accent1">
                    <a:alpha val="70000"/>
                  </a:schemeClr>
                </a:solidFill>
                <a:ln w="9525">
                  <a:noFill/>
                  <a:miter lim="800000"/>
                  <a:headEnd/>
                  <a:tailEnd/>
                </a:ln>
              </p:spPr>
              <p:txBody>
                <a:bodyPr/>
                <a:lstStyle/>
                <a:p>
                  <a:endParaRPr lang="fr-FR"/>
                </a:p>
              </p:txBody>
            </p:sp>
            <p:sp>
              <p:nvSpPr>
                <p:cNvPr id="99543" name="Rectangle 215"/>
                <p:cNvSpPr>
                  <a:spLocks noChangeAspect="1" noChangeArrowheads="1"/>
                </p:cNvSpPr>
                <p:nvPr/>
              </p:nvSpPr>
              <p:spPr bwMode="auto">
                <a:xfrm>
                  <a:off x="-650" y="1863"/>
                  <a:ext cx="15" cy="8"/>
                </a:xfrm>
                <a:prstGeom prst="rect">
                  <a:avLst/>
                </a:prstGeom>
                <a:solidFill>
                  <a:schemeClr val="accent1">
                    <a:alpha val="70000"/>
                  </a:schemeClr>
                </a:solidFill>
                <a:ln w="9525">
                  <a:noFill/>
                  <a:miter lim="800000"/>
                  <a:headEnd/>
                  <a:tailEnd/>
                </a:ln>
              </p:spPr>
              <p:txBody>
                <a:bodyPr/>
                <a:lstStyle/>
                <a:p>
                  <a:endParaRPr lang="fr-FR"/>
                </a:p>
              </p:txBody>
            </p:sp>
            <p:sp>
              <p:nvSpPr>
                <p:cNvPr id="99544" name="Rectangle 216"/>
                <p:cNvSpPr>
                  <a:spLocks noChangeAspect="1" noChangeArrowheads="1"/>
                </p:cNvSpPr>
                <p:nvPr/>
              </p:nvSpPr>
              <p:spPr bwMode="auto">
                <a:xfrm>
                  <a:off x="-765" y="1871"/>
                  <a:ext cx="77" cy="7"/>
                </a:xfrm>
                <a:prstGeom prst="rect">
                  <a:avLst/>
                </a:prstGeom>
                <a:solidFill>
                  <a:schemeClr val="accent1">
                    <a:alpha val="70000"/>
                  </a:schemeClr>
                </a:solidFill>
                <a:ln w="9525">
                  <a:noFill/>
                  <a:miter lim="800000"/>
                  <a:headEnd/>
                  <a:tailEnd/>
                </a:ln>
              </p:spPr>
              <p:txBody>
                <a:bodyPr/>
                <a:lstStyle/>
                <a:p>
                  <a:endParaRPr lang="fr-FR"/>
                </a:p>
              </p:txBody>
            </p:sp>
            <p:sp>
              <p:nvSpPr>
                <p:cNvPr id="99545" name="Rectangle 217"/>
                <p:cNvSpPr>
                  <a:spLocks noChangeAspect="1" noChangeArrowheads="1"/>
                </p:cNvSpPr>
                <p:nvPr/>
              </p:nvSpPr>
              <p:spPr bwMode="auto">
                <a:xfrm>
                  <a:off x="-650" y="1871"/>
                  <a:ext cx="15" cy="7"/>
                </a:xfrm>
                <a:prstGeom prst="rect">
                  <a:avLst/>
                </a:prstGeom>
                <a:solidFill>
                  <a:schemeClr val="accent1">
                    <a:alpha val="70000"/>
                  </a:schemeClr>
                </a:solidFill>
                <a:ln w="9525">
                  <a:noFill/>
                  <a:miter lim="800000"/>
                  <a:headEnd/>
                  <a:tailEnd/>
                </a:ln>
              </p:spPr>
              <p:txBody>
                <a:bodyPr/>
                <a:lstStyle/>
                <a:p>
                  <a:endParaRPr lang="fr-FR"/>
                </a:p>
              </p:txBody>
            </p:sp>
            <p:sp>
              <p:nvSpPr>
                <p:cNvPr id="99546" name="Rectangle 218"/>
                <p:cNvSpPr>
                  <a:spLocks noChangeAspect="1" noChangeArrowheads="1"/>
                </p:cNvSpPr>
                <p:nvPr/>
              </p:nvSpPr>
              <p:spPr bwMode="auto">
                <a:xfrm>
                  <a:off x="-765" y="1878"/>
                  <a:ext cx="84" cy="8"/>
                </a:xfrm>
                <a:prstGeom prst="rect">
                  <a:avLst/>
                </a:prstGeom>
                <a:solidFill>
                  <a:schemeClr val="accent1">
                    <a:alpha val="70000"/>
                  </a:schemeClr>
                </a:solidFill>
                <a:ln w="9525">
                  <a:noFill/>
                  <a:miter lim="800000"/>
                  <a:headEnd/>
                  <a:tailEnd/>
                </a:ln>
              </p:spPr>
              <p:txBody>
                <a:bodyPr/>
                <a:lstStyle/>
                <a:p>
                  <a:endParaRPr lang="fr-FR"/>
                </a:p>
              </p:txBody>
            </p:sp>
            <p:sp>
              <p:nvSpPr>
                <p:cNvPr id="99547" name="Rectangle 219"/>
                <p:cNvSpPr>
                  <a:spLocks noChangeAspect="1" noChangeArrowheads="1"/>
                </p:cNvSpPr>
                <p:nvPr/>
              </p:nvSpPr>
              <p:spPr bwMode="auto">
                <a:xfrm>
                  <a:off x="-650" y="1878"/>
                  <a:ext cx="15" cy="8"/>
                </a:xfrm>
                <a:prstGeom prst="rect">
                  <a:avLst/>
                </a:prstGeom>
                <a:solidFill>
                  <a:schemeClr val="accent1">
                    <a:alpha val="70000"/>
                  </a:schemeClr>
                </a:solidFill>
                <a:ln w="9525">
                  <a:noFill/>
                  <a:miter lim="800000"/>
                  <a:headEnd/>
                  <a:tailEnd/>
                </a:ln>
              </p:spPr>
              <p:txBody>
                <a:bodyPr/>
                <a:lstStyle/>
                <a:p>
                  <a:endParaRPr lang="fr-FR"/>
                </a:p>
              </p:txBody>
            </p:sp>
            <p:sp>
              <p:nvSpPr>
                <p:cNvPr id="99548" name="Rectangle 220"/>
                <p:cNvSpPr>
                  <a:spLocks noChangeAspect="1" noChangeArrowheads="1"/>
                </p:cNvSpPr>
                <p:nvPr/>
              </p:nvSpPr>
              <p:spPr bwMode="auto">
                <a:xfrm>
                  <a:off x="-757" y="1886"/>
                  <a:ext cx="76" cy="8"/>
                </a:xfrm>
                <a:prstGeom prst="rect">
                  <a:avLst/>
                </a:prstGeom>
                <a:solidFill>
                  <a:schemeClr val="accent1">
                    <a:alpha val="70000"/>
                  </a:schemeClr>
                </a:solidFill>
                <a:ln w="9525">
                  <a:noFill/>
                  <a:miter lim="800000"/>
                  <a:headEnd/>
                  <a:tailEnd/>
                </a:ln>
              </p:spPr>
              <p:txBody>
                <a:bodyPr/>
                <a:lstStyle/>
                <a:p>
                  <a:endParaRPr lang="fr-FR"/>
                </a:p>
              </p:txBody>
            </p:sp>
            <p:sp>
              <p:nvSpPr>
                <p:cNvPr id="99549" name="Rectangle 221"/>
                <p:cNvSpPr>
                  <a:spLocks noChangeAspect="1" noChangeArrowheads="1"/>
                </p:cNvSpPr>
                <p:nvPr/>
              </p:nvSpPr>
              <p:spPr bwMode="auto">
                <a:xfrm>
                  <a:off x="-658" y="1886"/>
                  <a:ext cx="23" cy="8"/>
                </a:xfrm>
                <a:prstGeom prst="rect">
                  <a:avLst/>
                </a:prstGeom>
                <a:solidFill>
                  <a:schemeClr val="accent1">
                    <a:alpha val="70000"/>
                  </a:schemeClr>
                </a:solidFill>
                <a:ln w="9525">
                  <a:noFill/>
                  <a:miter lim="800000"/>
                  <a:headEnd/>
                  <a:tailEnd/>
                </a:ln>
              </p:spPr>
              <p:txBody>
                <a:bodyPr/>
                <a:lstStyle/>
                <a:p>
                  <a:endParaRPr lang="fr-FR"/>
                </a:p>
              </p:txBody>
            </p:sp>
            <p:sp>
              <p:nvSpPr>
                <p:cNvPr id="99550" name="Rectangle 222"/>
                <p:cNvSpPr>
                  <a:spLocks noChangeAspect="1" noChangeArrowheads="1"/>
                </p:cNvSpPr>
                <p:nvPr/>
              </p:nvSpPr>
              <p:spPr bwMode="auto">
                <a:xfrm>
                  <a:off x="-757" y="1894"/>
                  <a:ext cx="84" cy="7"/>
                </a:xfrm>
                <a:prstGeom prst="rect">
                  <a:avLst/>
                </a:prstGeom>
                <a:solidFill>
                  <a:schemeClr val="accent1">
                    <a:alpha val="70000"/>
                  </a:schemeClr>
                </a:solidFill>
                <a:ln w="9525">
                  <a:noFill/>
                  <a:miter lim="800000"/>
                  <a:headEnd/>
                  <a:tailEnd/>
                </a:ln>
              </p:spPr>
              <p:txBody>
                <a:bodyPr/>
                <a:lstStyle/>
                <a:p>
                  <a:endParaRPr lang="fr-FR"/>
                </a:p>
              </p:txBody>
            </p:sp>
            <p:sp>
              <p:nvSpPr>
                <p:cNvPr id="99551" name="Rectangle 223"/>
                <p:cNvSpPr>
                  <a:spLocks noChangeAspect="1" noChangeArrowheads="1"/>
                </p:cNvSpPr>
                <p:nvPr/>
              </p:nvSpPr>
              <p:spPr bwMode="auto">
                <a:xfrm>
                  <a:off x="-658" y="1894"/>
                  <a:ext cx="23" cy="7"/>
                </a:xfrm>
                <a:prstGeom prst="rect">
                  <a:avLst/>
                </a:prstGeom>
                <a:solidFill>
                  <a:schemeClr val="accent1">
                    <a:alpha val="70000"/>
                  </a:schemeClr>
                </a:solidFill>
                <a:ln w="9525">
                  <a:noFill/>
                  <a:miter lim="800000"/>
                  <a:headEnd/>
                  <a:tailEnd/>
                </a:ln>
              </p:spPr>
              <p:txBody>
                <a:bodyPr/>
                <a:lstStyle/>
                <a:p>
                  <a:endParaRPr lang="fr-FR"/>
                </a:p>
              </p:txBody>
            </p:sp>
            <p:sp>
              <p:nvSpPr>
                <p:cNvPr id="99552" name="Rectangle 224"/>
                <p:cNvSpPr>
                  <a:spLocks noChangeAspect="1" noChangeArrowheads="1"/>
                </p:cNvSpPr>
                <p:nvPr/>
              </p:nvSpPr>
              <p:spPr bwMode="auto">
                <a:xfrm>
                  <a:off x="-750" y="1901"/>
                  <a:ext cx="77" cy="8"/>
                </a:xfrm>
                <a:prstGeom prst="rect">
                  <a:avLst/>
                </a:prstGeom>
                <a:solidFill>
                  <a:schemeClr val="accent1">
                    <a:alpha val="70000"/>
                  </a:schemeClr>
                </a:solidFill>
                <a:ln w="9525">
                  <a:noFill/>
                  <a:miter lim="800000"/>
                  <a:headEnd/>
                  <a:tailEnd/>
                </a:ln>
              </p:spPr>
              <p:txBody>
                <a:bodyPr/>
                <a:lstStyle/>
                <a:p>
                  <a:endParaRPr lang="fr-FR"/>
                </a:p>
              </p:txBody>
            </p:sp>
            <p:sp>
              <p:nvSpPr>
                <p:cNvPr id="99553" name="Rectangle 225"/>
                <p:cNvSpPr>
                  <a:spLocks noChangeAspect="1" noChangeArrowheads="1"/>
                </p:cNvSpPr>
                <p:nvPr/>
              </p:nvSpPr>
              <p:spPr bwMode="auto">
                <a:xfrm>
                  <a:off x="-658" y="1901"/>
                  <a:ext cx="31" cy="8"/>
                </a:xfrm>
                <a:prstGeom prst="rect">
                  <a:avLst/>
                </a:prstGeom>
                <a:solidFill>
                  <a:schemeClr val="accent1">
                    <a:alpha val="70000"/>
                  </a:schemeClr>
                </a:solidFill>
                <a:ln w="9525">
                  <a:noFill/>
                  <a:miter lim="800000"/>
                  <a:headEnd/>
                  <a:tailEnd/>
                </a:ln>
              </p:spPr>
              <p:txBody>
                <a:bodyPr/>
                <a:lstStyle/>
                <a:p>
                  <a:endParaRPr lang="fr-FR"/>
                </a:p>
              </p:txBody>
            </p:sp>
            <p:sp>
              <p:nvSpPr>
                <p:cNvPr id="99554" name="Rectangle 226"/>
                <p:cNvSpPr>
                  <a:spLocks noChangeAspect="1" noChangeArrowheads="1"/>
                </p:cNvSpPr>
                <p:nvPr/>
              </p:nvSpPr>
              <p:spPr bwMode="auto">
                <a:xfrm>
                  <a:off x="-833" y="1909"/>
                  <a:ext cx="7" cy="8"/>
                </a:xfrm>
                <a:prstGeom prst="rect">
                  <a:avLst/>
                </a:prstGeom>
                <a:solidFill>
                  <a:schemeClr val="accent1">
                    <a:alpha val="70000"/>
                  </a:schemeClr>
                </a:solidFill>
                <a:ln w="9525">
                  <a:noFill/>
                  <a:miter lim="800000"/>
                  <a:headEnd/>
                  <a:tailEnd/>
                </a:ln>
              </p:spPr>
              <p:txBody>
                <a:bodyPr/>
                <a:lstStyle/>
                <a:p>
                  <a:endParaRPr lang="fr-FR"/>
                </a:p>
              </p:txBody>
            </p:sp>
            <p:sp>
              <p:nvSpPr>
                <p:cNvPr id="99555" name="Rectangle 227"/>
                <p:cNvSpPr>
                  <a:spLocks noChangeAspect="1" noChangeArrowheads="1"/>
                </p:cNvSpPr>
                <p:nvPr/>
              </p:nvSpPr>
              <p:spPr bwMode="auto">
                <a:xfrm>
                  <a:off x="-750" y="1909"/>
                  <a:ext cx="77" cy="8"/>
                </a:xfrm>
                <a:prstGeom prst="rect">
                  <a:avLst/>
                </a:prstGeom>
                <a:solidFill>
                  <a:schemeClr val="accent1">
                    <a:alpha val="70000"/>
                  </a:schemeClr>
                </a:solidFill>
                <a:ln w="9525">
                  <a:noFill/>
                  <a:miter lim="800000"/>
                  <a:headEnd/>
                  <a:tailEnd/>
                </a:ln>
              </p:spPr>
              <p:txBody>
                <a:bodyPr/>
                <a:lstStyle/>
                <a:p>
                  <a:endParaRPr lang="fr-FR"/>
                </a:p>
              </p:txBody>
            </p:sp>
            <p:sp>
              <p:nvSpPr>
                <p:cNvPr id="99556" name="Rectangle 228"/>
                <p:cNvSpPr>
                  <a:spLocks noChangeAspect="1" noChangeArrowheads="1"/>
                </p:cNvSpPr>
                <p:nvPr/>
              </p:nvSpPr>
              <p:spPr bwMode="auto">
                <a:xfrm>
                  <a:off x="-666" y="1909"/>
                  <a:ext cx="39" cy="8"/>
                </a:xfrm>
                <a:prstGeom prst="rect">
                  <a:avLst/>
                </a:prstGeom>
                <a:solidFill>
                  <a:schemeClr val="accent1">
                    <a:alpha val="70000"/>
                  </a:schemeClr>
                </a:solidFill>
                <a:ln w="9525">
                  <a:noFill/>
                  <a:miter lim="800000"/>
                  <a:headEnd/>
                  <a:tailEnd/>
                </a:ln>
              </p:spPr>
              <p:txBody>
                <a:bodyPr/>
                <a:lstStyle/>
                <a:p>
                  <a:endParaRPr lang="fr-FR"/>
                </a:p>
              </p:txBody>
            </p:sp>
            <p:sp>
              <p:nvSpPr>
                <p:cNvPr id="99557" name="Rectangle 229"/>
                <p:cNvSpPr>
                  <a:spLocks noChangeAspect="1" noChangeArrowheads="1"/>
                </p:cNvSpPr>
                <p:nvPr/>
              </p:nvSpPr>
              <p:spPr bwMode="auto">
                <a:xfrm>
                  <a:off x="-826" y="1917"/>
                  <a:ext cx="23" cy="7"/>
                </a:xfrm>
                <a:prstGeom prst="rect">
                  <a:avLst/>
                </a:prstGeom>
                <a:solidFill>
                  <a:schemeClr val="accent1">
                    <a:alpha val="70000"/>
                  </a:schemeClr>
                </a:solidFill>
                <a:ln w="9525">
                  <a:noFill/>
                  <a:miter lim="800000"/>
                  <a:headEnd/>
                  <a:tailEnd/>
                </a:ln>
              </p:spPr>
              <p:txBody>
                <a:bodyPr/>
                <a:lstStyle/>
                <a:p>
                  <a:endParaRPr lang="fr-FR"/>
                </a:p>
              </p:txBody>
            </p:sp>
            <p:sp>
              <p:nvSpPr>
                <p:cNvPr id="99558" name="Rectangle 230"/>
                <p:cNvSpPr>
                  <a:spLocks noChangeAspect="1" noChangeArrowheads="1"/>
                </p:cNvSpPr>
                <p:nvPr/>
              </p:nvSpPr>
              <p:spPr bwMode="auto">
                <a:xfrm>
                  <a:off x="-742" y="1917"/>
                  <a:ext cx="76" cy="7"/>
                </a:xfrm>
                <a:prstGeom prst="rect">
                  <a:avLst/>
                </a:prstGeom>
                <a:solidFill>
                  <a:schemeClr val="accent1">
                    <a:alpha val="70000"/>
                  </a:schemeClr>
                </a:solidFill>
                <a:ln w="9525">
                  <a:noFill/>
                  <a:miter lim="800000"/>
                  <a:headEnd/>
                  <a:tailEnd/>
                </a:ln>
              </p:spPr>
              <p:txBody>
                <a:bodyPr/>
                <a:lstStyle/>
                <a:p>
                  <a:endParaRPr lang="fr-FR"/>
                </a:p>
              </p:txBody>
            </p:sp>
            <p:sp>
              <p:nvSpPr>
                <p:cNvPr id="99559" name="Rectangle 231"/>
                <p:cNvSpPr>
                  <a:spLocks noChangeAspect="1" noChangeArrowheads="1"/>
                </p:cNvSpPr>
                <p:nvPr/>
              </p:nvSpPr>
              <p:spPr bwMode="auto">
                <a:xfrm>
                  <a:off x="-666" y="1917"/>
                  <a:ext cx="39" cy="7"/>
                </a:xfrm>
                <a:prstGeom prst="rect">
                  <a:avLst/>
                </a:prstGeom>
                <a:solidFill>
                  <a:schemeClr val="accent1">
                    <a:alpha val="70000"/>
                  </a:schemeClr>
                </a:solidFill>
                <a:ln w="9525">
                  <a:noFill/>
                  <a:miter lim="800000"/>
                  <a:headEnd/>
                  <a:tailEnd/>
                </a:ln>
              </p:spPr>
              <p:txBody>
                <a:bodyPr/>
                <a:lstStyle/>
                <a:p>
                  <a:endParaRPr lang="fr-FR"/>
                </a:p>
              </p:txBody>
            </p:sp>
            <p:sp>
              <p:nvSpPr>
                <p:cNvPr id="99560" name="Rectangle 232"/>
                <p:cNvSpPr>
                  <a:spLocks noChangeAspect="1" noChangeArrowheads="1"/>
                </p:cNvSpPr>
                <p:nvPr/>
              </p:nvSpPr>
              <p:spPr bwMode="auto">
                <a:xfrm>
                  <a:off x="-818" y="1924"/>
                  <a:ext cx="46" cy="8"/>
                </a:xfrm>
                <a:prstGeom prst="rect">
                  <a:avLst/>
                </a:prstGeom>
                <a:solidFill>
                  <a:schemeClr val="accent1">
                    <a:alpha val="70000"/>
                  </a:schemeClr>
                </a:solidFill>
                <a:ln w="9525">
                  <a:noFill/>
                  <a:miter lim="800000"/>
                  <a:headEnd/>
                  <a:tailEnd/>
                </a:ln>
              </p:spPr>
              <p:txBody>
                <a:bodyPr/>
                <a:lstStyle/>
                <a:p>
                  <a:endParaRPr lang="fr-FR"/>
                </a:p>
              </p:txBody>
            </p:sp>
            <p:sp>
              <p:nvSpPr>
                <p:cNvPr id="99561" name="Rectangle 233"/>
                <p:cNvSpPr>
                  <a:spLocks noChangeAspect="1" noChangeArrowheads="1"/>
                </p:cNvSpPr>
                <p:nvPr/>
              </p:nvSpPr>
              <p:spPr bwMode="auto">
                <a:xfrm>
                  <a:off x="-742" y="1924"/>
                  <a:ext cx="115" cy="8"/>
                </a:xfrm>
                <a:prstGeom prst="rect">
                  <a:avLst/>
                </a:prstGeom>
                <a:solidFill>
                  <a:schemeClr val="accent1">
                    <a:alpha val="70000"/>
                  </a:schemeClr>
                </a:solidFill>
                <a:ln w="9525">
                  <a:noFill/>
                  <a:miter lim="800000"/>
                  <a:headEnd/>
                  <a:tailEnd/>
                </a:ln>
              </p:spPr>
              <p:txBody>
                <a:bodyPr/>
                <a:lstStyle/>
                <a:p>
                  <a:endParaRPr lang="fr-FR"/>
                </a:p>
              </p:txBody>
            </p:sp>
            <p:sp>
              <p:nvSpPr>
                <p:cNvPr id="99562" name="Rectangle 234"/>
                <p:cNvSpPr>
                  <a:spLocks noChangeAspect="1" noChangeArrowheads="1"/>
                </p:cNvSpPr>
                <p:nvPr/>
              </p:nvSpPr>
              <p:spPr bwMode="auto">
                <a:xfrm>
                  <a:off x="-811" y="1932"/>
                  <a:ext cx="61" cy="8"/>
                </a:xfrm>
                <a:prstGeom prst="rect">
                  <a:avLst/>
                </a:prstGeom>
                <a:solidFill>
                  <a:schemeClr val="accent1">
                    <a:alpha val="70000"/>
                  </a:schemeClr>
                </a:solidFill>
                <a:ln w="9525">
                  <a:noFill/>
                  <a:miter lim="800000"/>
                  <a:headEnd/>
                  <a:tailEnd/>
                </a:ln>
              </p:spPr>
              <p:txBody>
                <a:bodyPr/>
                <a:lstStyle/>
                <a:p>
                  <a:endParaRPr lang="fr-FR"/>
                </a:p>
              </p:txBody>
            </p:sp>
            <p:sp>
              <p:nvSpPr>
                <p:cNvPr id="99563" name="Rectangle 235"/>
                <p:cNvSpPr>
                  <a:spLocks noChangeAspect="1" noChangeArrowheads="1"/>
                </p:cNvSpPr>
                <p:nvPr/>
              </p:nvSpPr>
              <p:spPr bwMode="auto">
                <a:xfrm>
                  <a:off x="-734" y="1932"/>
                  <a:ext cx="114" cy="8"/>
                </a:xfrm>
                <a:prstGeom prst="rect">
                  <a:avLst/>
                </a:prstGeom>
                <a:solidFill>
                  <a:schemeClr val="accent1">
                    <a:alpha val="70000"/>
                  </a:schemeClr>
                </a:solidFill>
                <a:ln w="9525">
                  <a:noFill/>
                  <a:miter lim="800000"/>
                  <a:headEnd/>
                  <a:tailEnd/>
                </a:ln>
              </p:spPr>
              <p:txBody>
                <a:bodyPr/>
                <a:lstStyle/>
                <a:p>
                  <a:endParaRPr lang="fr-FR"/>
                </a:p>
              </p:txBody>
            </p:sp>
            <p:sp>
              <p:nvSpPr>
                <p:cNvPr id="99564" name="Rectangle 236"/>
                <p:cNvSpPr>
                  <a:spLocks noChangeAspect="1" noChangeArrowheads="1"/>
                </p:cNvSpPr>
                <p:nvPr/>
              </p:nvSpPr>
              <p:spPr bwMode="auto">
                <a:xfrm>
                  <a:off x="-803" y="1940"/>
                  <a:ext cx="183" cy="7"/>
                </a:xfrm>
                <a:prstGeom prst="rect">
                  <a:avLst/>
                </a:prstGeom>
                <a:solidFill>
                  <a:schemeClr val="accent1">
                    <a:alpha val="70000"/>
                  </a:schemeClr>
                </a:solidFill>
                <a:ln w="9525">
                  <a:noFill/>
                  <a:miter lim="800000"/>
                  <a:headEnd/>
                  <a:tailEnd/>
                </a:ln>
              </p:spPr>
              <p:txBody>
                <a:bodyPr/>
                <a:lstStyle/>
                <a:p>
                  <a:endParaRPr lang="fr-FR"/>
                </a:p>
              </p:txBody>
            </p:sp>
            <p:sp>
              <p:nvSpPr>
                <p:cNvPr id="99565" name="Rectangle 237"/>
                <p:cNvSpPr>
                  <a:spLocks noChangeAspect="1" noChangeArrowheads="1"/>
                </p:cNvSpPr>
                <p:nvPr/>
              </p:nvSpPr>
              <p:spPr bwMode="auto">
                <a:xfrm>
                  <a:off x="-788" y="1947"/>
                  <a:ext cx="168" cy="8"/>
                </a:xfrm>
                <a:prstGeom prst="rect">
                  <a:avLst/>
                </a:prstGeom>
                <a:solidFill>
                  <a:schemeClr val="accent1">
                    <a:alpha val="70000"/>
                  </a:schemeClr>
                </a:solidFill>
                <a:ln w="9525">
                  <a:noFill/>
                  <a:miter lim="800000"/>
                  <a:headEnd/>
                  <a:tailEnd/>
                </a:ln>
              </p:spPr>
              <p:txBody>
                <a:bodyPr/>
                <a:lstStyle/>
                <a:p>
                  <a:endParaRPr lang="fr-FR"/>
                </a:p>
              </p:txBody>
            </p:sp>
            <p:sp>
              <p:nvSpPr>
                <p:cNvPr id="99566" name="Rectangle 238"/>
                <p:cNvSpPr>
                  <a:spLocks noChangeAspect="1" noChangeArrowheads="1"/>
                </p:cNvSpPr>
                <p:nvPr/>
              </p:nvSpPr>
              <p:spPr bwMode="auto">
                <a:xfrm>
                  <a:off x="-780" y="1955"/>
                  <a:ext cx="160" cy="8"/>
                </a:xfrm>
                <a:prstGeom prst="rect">
                  <a:avLst/>
                </a:prstGeom>
                <a:solidFill>
                  <a:schemeClr val="accent1">
                    <a:alpha val="70000"/>
                  </a:schemeClr>
                </a:solidFill>
                <a:ln w="9525">
                  <a:noFill/>
                  <a:miter lim="800000"/>
                  <a:headEnd/>
                  <a:tailEnd/>
                </a:ln>
              </p:spPr>
              <p:txBody>
                <a:bodyPr/>
                <a:lstStyle/>
                <a:p>
                  <a:endParaRPr lang="fr-FR"/>
                </a:p>
              </p:txBody>
            </p:sp>
            <p:sp>
              <p:nvSpPr>
                <p:cNvPr id="99567" name="Rectangle 239"/>
                <p:cNvSpPr>
                  <a:spLocks noChangeAspect="1" noChangeArrowheads="1"/>
                </p:cNvSpPr>
                <p:nvPr/>
              </p:nvSpPr>
              <p:spPr bwMode="auto">
                <a:xfrm>
                  <a:off x="-772" y="1963"/>
                  <a:ext cx="152" cy="8"/>
                </a:xfrm>
                <a:prstGeom prst="rect">
                  <a:avLst/>
                </a:prstGeom>
                <a:solidFill>
                  <a:schemeClr val="accent1">
                    <a:alpha val="70000"/>
                  </a:schemeClr>
                </a:solidFill>
                <a:ln w="9525">
                  <a:noFill/>
                  <a:miter lim="800000"/>
                  <a:headEnd/>
                  <a:tailEnd/>
                </a:ln>
              </p:spPr>
              <p:txBody>
                <a:bodyPr/>
                <a:lstStyle/>
                <a:p>
                  <a:endParaRPr lang="fr-FR"/>
                </a:p>
              </p:txBody>
            </p:sp>
            <p:sp>
              <p:nvSpPr>
                <p:cNvPr id="99568" name="Rectangle 240"/>
                <p:cNvSpPr>
                  <a:spLocks noChangeAspect="1" noChangeArrowheads="1"/>
                </p:cNvSpPr>
                <p:nvPr/>
              </p:nvSpPr>
              <p:spPr bwMode="auto">
                <a:xfrm>
                  <a:off x="-765" y="1971"/>
                  <a:ext cx="153" cy="7"/>
                </a:xfrm>
                <a:prstGeom prst="rect">
                  <a:avLst/>
                </a:prstGeom>
                <a:solidFill>
                  <a:schemeClr val="accent1">
                    <a:alpha val="70000"/>
                  </a:schemeClr>
                </a:solidFill>
                <a:ln w="9525">
                  <a:noFill/>
                  <a:miter lim="800000"/>
                  <a:headEnd/>
                  <a:tailEnd/>
                </a:ln>
              </p:spPr>
              <p:txBody>
                <a:bodyPr/>
                <a:lstStyle/>
                <a:p>
                  <a:endParaRPr lang="fr-FR"/>
                </a:p>
              </p:txBody>
            </p:sp>
            <p:sp>
              <p:nvSpPr>
                <p:cNvPr id="99569" name="Rectangle 241"/>
                <p:cNvSpPr>
                  <a:spLocks noChangeAspect="1" noChangeArrowheads="1"/>
                </p:cNvSpPr>
                <p:nvPr/>
              </p:nvSpPr>
              <p:spPr bwMode="auto">
                <a:xfrm>
                  <a:off x="-750" y="1978"/>
                  <a:ext cx="138" cy="8"/>
                </a:xfrm>
                <a:prstGeom prst="rect">
                  <a:avLst/>
                </a:prstGeom>
                <a:solidFill>
                  <a:schemeClr val="accent1">
                    <a:alpha val="70000"/>
                  </a:schemeClr>
                </a:solidFill>
                <a:ln w="9525">
                  <a:noFill/>
                  <a:miter lim="800000"/>
                  <a:headEnd/>
                  <a:tailEnd/>
                </a:ln>
              </p:spPr>
              <p:txBody>
                <a:bodyPr/>
                <a:lstStyle/>
                <a:p>
                  <a:endParaRPr lang="fr-FR"/>
                </a:p>
              </p:txBody>
            </p:sp>
            <p:sp>
              <p:nvSpPr>
                <p:cNvPr id="99570" name="Rectangle 242"/>
                <p:cNvSpPr>
                  <a:spLocks noChangeAspect="1" noChangeArrowheads="1"/>
                </p:cNvSpPr>
                <p:nvPr/>
              </p:nvSpPr>
              <p:spPr bwMode="auto">
                <a:xfrm>
                  <a:off x="-742" y="1986"/>
                  <a:ext cx="130" cy="8"/>
                </a:xfrm>
                <a:prstGeom prst="rect">
                  <a:avLst/>
                </a:prstGeom>
                <a:solidFill>
                  <a:schemeClr val="accent1">
                    <a:alpha val="70000"/>
                  </a:schemeClr>
                </a:solidFill>
                <a:ln w="9525">
                  <a:noFill/>
                  <a:miter lim="800000"/>
                  <a:headEnd/>
                  <a:tailEnd/>
                </a:ln>
              </p:spPr>
              <p:txBody>
                <a:bodyPr/>
                <a:lstStyle/>
                <a:p>
                  <a:endParaRPr lang="fr-FR"/>
                </a:p>
              </p:txBody>
            </p:sp>
            <p:sp>
              <p:nvSpPr>
                <p:cNvPr id="99571" name="Rectangle 243"/>
                <p:cNvSpPr>
                  <a:spLocks noChangeAspect="1" noChangeArrowheads="1"/>
                </p:cNvSpPr>
                <p:nvPr/>
              </p:nvSpPr>
              <p:spPr bwMode="auto">
                <a:xfrm>
                  <a:off x="-734" y="1994"/>
                  <a:ext cx="122" cy="7"/>
                </a:xfrm>
                <a:prstGeom prst="rect">
                  <a:avLst/>
                </a:prstGeom>
                <a:solidFill>
                  <a:schemeClr val="accent1">
                    <a:alpha val="70000"/>
                  </a:schemeClr>
                </a:solidFill>
                <a:ln w="9525">
                  <a:noFill/>
                  <a:miter lim="800000"/>
                  <a:headEnd/>
                  <a:tailEnd/>
                </a:ln>
              </p:spPr>
              <p:txBody>
                <a:bodyPr/>
                <a:lstStyle/>
                <a:p>
                  <a:endParaRPr lang="fr-FR"/>
                </a:p>
              </p:txBody>
            </p:sp>
            <p:sp>
              <p:nvSpPr>
                <p:cNvPr id="99572" name="Rectangle 244"/>
                <p:cNvSpPr>
                  <a:spLocks noChangeAspect="1" noChangeArrowheads="1"/>
                </p:cNvSpPr>
                <p:nvPr/>
              </p:nvSpPr>
              <p:spPr bwMode="auto">
                <a:xfrm>
                  <a:off x="-727" y="2001"/>
                  <a:ext cx="122" cy="8"/>
                </a:xfrm>
                <a:prstGeom prst="rect">
                  <a:avLst/>
                </a:prstGeom>
                <a:solidFill>
                  <a:schemeClr val="accent1">
                    <a:alpha val="70000"/>
                  </a:schemeClr>
                </a:solidFill>
                <a:ln w="9525">
                  <a:noFill/>
                  <a:miter lim="800000"/>
                  <a:headEnd/>
                  <a:tailEnd/>
                </a:ln>
              </p:spPr>
              <p:txBody>
                <a:bodyPr/>
                <a:lstStyle/>
                <a:p>
                  <a:endParaRPr lang="fr-FR"/>
                </a:p>
              </p:txBody>
            </p:sp>
            <p:sp>
              <p:nvSpPr>
                <p:cNvPr id="99573" name="Rectangle 245"/>
                <p:cNvSpPr>
                  <a:spLocks noChangeAspect="1" noChangeArrowheads="1"/>
                </p:cNvSpPr>
                <p:nvPr/>
              </p:nvSpPr>
              <p:spPr bwMode="auto">
                <a:xfrm>
                  <a:off x="-719" y="2009"/>
                  <a:ext cx="114" cy="8"/>
                </a:xfrm>
                <a:prstGeom prst="rect">
                  <a:avLst/>
                </a:prstGeom>
                <a:solidFill>
                  <a:schemeClr val="accent1">
                    <a:alpha val="70000"/>
                  </a:schemeClr>
                </a:solidFill>
                <a:ln w="9525">
                  <a:noFill/>
                  <a:miter lim="800000"/>
                  <a:headEnd/>
                  <a:tailEnd/>
                </a:ln>
              </p:spPr>
              <p:txBody>
                <a:bodyPr/>
                <a:lstStyle/>
                <a:p>
                  <a:endParaRPr lang="fr-FR"/>
                </a:p>
              </p:txBody>
            </p:sp>
            <p:sp>
              <p:nvSpPr>
                <p:cNvPr id="99574" name="Rectangle 246"/>
                <p:cNvSpPr>
                  <a:spLocks noChangeAspect="1" noChangeArrowheads="1"/>
                </p:cNvSpPr>
                <p:nvPr/>
              </p:nvSpPr>
              <p:spPr bwMode="auto">
                <a:xfrm>
                  <a:off x="-704" y="2017"/>
                  <a:ext cx="99" cy="7"/>
                </a:xfrm>
                <a:prstGeom prst="rect">
                  <a:avLst/>
                </a:prstGeom>
                <a:solidFill>
                  <a:schemeClr val="accent1">
                    <a:alpha val="70000"/>
                  </a:schemeClr>
                </a:solidFill>
                <a:ln w="9525">
                  <a:noFill/>
                  <a:miter lim="800000"/>
                  <a:headEnd/>
                  <a:tailEnd/>
                </a:ln>
              </p:spPr>
              <p:txBody>
                <a:bodyPr/>
                <a:lstStyle/>
                <a:p>
                  <a:endParaRPr lang="fr-FR"/>
                </a:p>
              </p:txBody>
            </p:sp>
            <p:sp>
              <p:nvSpPr>
                <p:cNvPr id="99575" name="Rectangle 247"/>
                <p:cNvSpPr>
                  <a:spLocks noChangeAspect="1" noChangeArrowheads="1"/>
                </p:cNvSpPr>
                <p:nvPr/>
              </p:nvSpPr>
              <p:spPr bwMode="auto">
                <a:xfrm>
                  <a:off x="-696" y="2024"/>
                  <a:ext cx="91" cy="8"/>
                </a:xfrm>
                <a:prstGeom prst="rect">
                  <a:avLst/>
                </a:prstGeom>
                <a:solidFill>
                  <a:schemeClr val="accent1">
                    <a:alpha val="70000"/>
                  </a:schemeClr>
                </a:solidFill>
                <a:ln w="9525">
                  <a:noFill/>
                  <a:miter lim="800000"/>
                  <a:headEnd/>
                  <a:tailEnd/>
                </a:ln>
              </p:spPr>
              <p:txBody>
                <a:bodyPr/>
                <a:lstStyle/>
                <a:p>
                  <a:endParaRPr lang="fr-FR"/>
                </a:p>
              </p:txBody>
            </p:sp>
            <p:sp>
              <p:nvSpPr>
                <p:cNvPr id="99576" name="Rectangle 248"/>
                <p:cNvSpPr>
                  <a:spLocks noChangeAspect="1" noChangeArrowheads="1"/>
                </p:cNvSpPr>
                <p:nvPr/>
              </p:nvSpPr>
              <p:spPr bwMode="auto">
                <a:xfrm>
                  <a:off x="-688" y="2032"/>
                  <a:ext cx="83" cy="8"/>
                </a:xfrm>
                <a:prstGeom prst="rect">
                  <a:avLst/>
                </a:prstGeom>
                <a:solidFill>
                  <a:schemeClr val="accent1">
                    <a:alpha val="70000"/>
                  </a:schemeClr>
                </a:solidFill>
                <a:ln w="9525">
                  <a:noFill/>
                  <a:miter lim="800000"/>
                  <a:headEnd/>
                  <a:tailEnd/>
                </a:ln>
              </p:spPr>
              <p:txBody>
                <a:bodyPr/>
                <a:lstStyle/>
                <a:p>
                  <a:endParaRPr lang="fr-FR"/>
                </a:p>
              </p:txBody>
            </p:sp>
            <p:sp>
              <p:nvSpPr>
                <p:cNvPr id="99577" name="Rectangle 249"/>
                <p:cNvSpPr>
                  <a:spLocks noChangeAspect="1" noChangeArrowheads="1"/>
                </p:cNvSpPr>
                <p:nvPr/>
              </p:nvSpPr>
              <p:spPr bwMode="auto">
                <a:xfrm>
                  <a:off x="-681" y="2040"/>
                  <a:ext cx="84" cy="7"/>
                </a:xfrm>
                <a:prstGeom prst="rect">
                  <a:avLst/>
                </a:prstGeom>
                <a:solidFill>
                  <a:schemeClr val="accent1">
                    <a:alpha val="70000"/>
                  </a:schemeClr>
                </a:solidFill>
                <a:ln w="9525">
                  <a:noFill/>
                  <a:miter lim="800000"/>
                  <a:headEnd/>
                  <a:tailEnd/>
                </a:ln>
              </p:spPr>
              <p:txBody>
                <a:bodyPr/>
                <a:lstStyle/>
                <a:p>
                  <a:endParaRPr lang="fr-FR"/>
                </a:p>
              </p:txBody>
            </p:sp>
            <p:sp>
              <p:nvSpPr>
                <p:cNvPr id="99578" name="Rectangle 250"/>
                <p:cNvSpPr>
                  <a:spLocks noChangeAspect="1" noChangeArrowheads="1"/>
                </p:cNvSpPr>
                <p:nvPr/>
              </p:nvSpPr>
              <p:spPr bwMode="auto">
                <a:xfrm>
                  <a:off x="-673" y="2047"/>
                  <a:ext cx="76" cy="8"/>
                </a:xfrm>
                <a:prstGeom prst="rect">
                  <a:avLst/>
                </a:prstGeom>
                <a:solidFill>
                  <a:schemeClr val="accent1">
                    <a:alpha val="70000"/>
                  </a:schemeClr>
                </a:solidFill>
                <a:ln w="9525">
                  <a:noFill/>
                  <a:miter lim="800000"/>
                  <a:headEnd/>
                  <a:tailEnd/>
                </a:ln>
              </p:spPr>
              <p:txBody>
                <a:bodyPr/>
                <a:lstStyle/>
                <a:p>
                  <a:endParaRPr lang="fr-FR"/>
                </a:p>
              </p:txBody>
            </p:sp>
            <p:sp>
              <p:nvSpPr>
                <p:cNvPr id="99579" name="Rectangle 251"/>
                <p:cNvSpPr>
                  <a:spLocks noChangeAspect="1" noChangeArrowheads="1"/>
                </p:cNvSpPr>
                <p:nvPr/>
              </p:nvSpPr>
              <p:spPr bwMode="auto">
                <a:xfrm>
                  <a:off x="-658" y="2055"/>
                  <a:ext cx="61" cy="8"/>
                </a:xfrm>
                <a:prstGeom prst="rect">
                  <a:avLst/>
                </a:prstGeom>
                <a:solidFill>
                  <a:schemeClr val="accent1">
                    <a:alpha val="70000"/>
                  </a:schemeClr>
                </a:solidFill>
                <a:ln w="9525">
                  <a:noFill/>
                  <a:miter lim="800000"/>
                  <a:headEnd/>
                  <a:tailEnd/>
                </a:ln>
              </p:spPr>
              <p:txBody>
                <a:bodyPr/>
                <a:lstStyle/>
                <a:p>
                  <a:endParaRPr lang="fr-FR"/>
                </a:p>
              </p:txBody>
            </p:sp>
            <p:sp>
              <p:nvSpPr>
                <p:cNvPr id="99580" name="Rectangle 252"/>
                <p:cNvSpPr>
                  <a:spLocks noChangeAspect="1" noChangeArrowheads="1"/>
                </p:cNvSpPr>
                <p:nvPr/>
              </p:nvSpPr>
              <p:spPr bwMode="auto">
                <a:xfrm>
                  <a:off x="-650" y="2063"/>
                  <a:ext cx="53" cy="7"/>
                </a:xfrm>
                <a:prstGeom prst="rect">
                  <a:avLst/>
                </a:prstGeom>
                <a:solidFill>
                  <a:schemeClr val="accent1">
                    <a:alpha val="70000"/>
                  </a:schemeClr>
                </a:solidFill>
                <a:ln w="9525">
                  <a:noFill/>
                  <a:miter lim="800000"/>
                  <a:headEnd/>
                  <a:tailEnd/>
                </a:ln>
              </p:spPr>
              <p:txBody>
                <a:bodyPr/>
                <a:lstStyle/>
                <a:p>
                  <a:endParaRPr lang="fr-FR"/>
                </a:p>
              </p:txBody>
            </p:sp>
            <p:sp>
              <p:nvSpPr>
                <p:cNvPr id="99581" name="Rectangle 253"/>
                <p:cNvSpPr>
                  <a:spLocks noChangeAspect="1" noChangeArrowheads="1"/>
                </p:cNvSpPr>
                <p:nvPr/>
              </p:nvSpPr>
              <p:spPr bwMode="auto">
                <a:xfrm>
                  <a:off x="-643" y="2070"/>
                  <a:ext cx="54" cy="8"/>
                </a:xfrm>
                <a:prstGeom prst="rect">
                  <a:avLst/>
                </a:prstGeom>
                <a:solidFill>
                  <a:schemeClr val="accent1">
                    <a:alpha val="70000"/>
                  </a:schemeClr>
                </a:solidFill>
                <a:ln w="9525">
                  <a:noFill/>
                  <a:miter lim="800000"/>
                  <a:headEnd/>
                  <a:tailEnd/>
                </a:ln>
              </p:spPr>
              <p:txBody>
                <a:bodyPr/>
                <a:lstStyle/>
                <a:p>
                  <a:endParaRPr lang="fr-FR"/>
                </a:p>
              </p:txBody>
            </p:sp>
            <p:sp>
              <p:nvSpPr>
                <p:cNvPr id="99582" name="Rectangle 254"/>
                <p:cNvSpPr>
                  <a:spLocks noChangeAspect="1" noChangeArrowheads="1"/>
                </p:cNvSpPr>
                <p:nvPr/>
              </p:nvSpPr>
              <p:spPr bwMode="auto">
                <a:xfrm>
                  <a:off x="-635" y="2078"/>
                  <a:ext cx="46" cy="8"/>
                </a:xfrm>
                <a:prstGeom prst="rect">
                  <a:avLst/>
                </a:prstGeom>
                <a:solidFill>
                  <a:schemeClr val="accent1">
                    <a:alpha val="70000"/>
                  </a:schemeClr>
                </a:solidFill>
                <a:ln w="9525">
                  <a:noFill/>
                  <a:miter lim="800000"/>
                  <a:headEnd/>
                  <a:tailEnd/>
                </a:ln>
              </p:spPr>
              <p:txBody>
                <a:bodyPr/>
                <a:lstStyle/>
                <a:p>
                  <a:endParaRPr lang="fr-FR"/>
                </a:p>
              </p:txBody>
            </p:sp>
            <p:sp>
              <p:nvSpPr>
                <p:cNvPr id="99583" name="Rectangle 255"/>
                <p:cNvSpPr>
                  <a:spLocks noChangeAspect="1" noChangeArrowheads="1"/>
                </p:cNvSpPr>
                <p:nvPr/>
              </p:nvSpPr>
              <p:spPr bwMode="auto">
                <a:xfrm>
                  <a:off x="-620" y="2086"/>
                  <a:ext cx="31" cy="8"/>
                </a:xfrm>
                <a:prstGeom prst="rect">
                  <a:avLst/>
                </a:prstGeom>
                <a:solidFill>
                  <a:schemeClr val="accent1">
                    <a:alpha val="70000"/>
                  </a:schemeClr>
                </a:solidFill>
                <a:ln w="9525">
                  <a:noFill/>
                  <a:miter lim="800000"/>
                  <a:headEnd/>
                  <a:tailEnd/>
                </a:ln>
              </p:spPr>
              <p:txBody>
                <a:bodyPr/>
                <a:lstStyle/>
                <a:p>
                  <a:endParaRPr lang="fr-FR"/>
                </a:p>
              </p:txBody>
            </p:sp>
            <p:sp>
              <p:nvSpPr>
                <p:cNvPr id="99584" name="Rectangle 256"/>
                <p:cNvSpPr>
                  <a:spLocks noChangeAspect="1" noChangeArrowheads="1"/>
                </p:cNvSpPr>
                <p:nvPr/>
              </p:nvSpPr>
              <p:spPr bwMode="auto">
                <a:xfrm>
                  <a:off x="-612" y="2094"/>
                  <a:ext cx="23" cy="7"/>
                </a:xfrm>
                <a:prstGeom prst="rect">
                  <a:avLst/>
                </a:prstGeom>
                <a:solidFill>
                  <a:schemeClr val="accent1">
                    <a:alpha val="70000"/>
                  </a:schemeClr>
                </a:solidFill>
                <a:ln w="9525">
                  <a:noFill/>
                  <a:miter lim="800000"/>
                  <a:headEnd/>
                  <a:tailEnd/>
                </a:ln>
              </p:spPr>
              <p:txBody>
                <a:bodyPr/>
                <a:lstStyle/>
                <a:p>
                  <a:endParaRPr lang="fr-FR"/>
                </a:p>
              </p:txBody>
            </p:sp>
            <p:sp>
              <p:nvSpPr>
                <p:cNvPr id="99585" name="Rectangle 257"/>
                <p:cNvSpPr>
                  <a:spLocks noChangeAspect="1" noChangeArrowheads="1"/>
                </p:cNvSpPr>
                <p:nvPr/>
              </p:nvSpPr>
              <p:spPr bwMode="auto">
                <a:xfrm>
                  <a:off x="-605" y="2101"/>
                  <a:ext cx="16" cy="8"/>
                </a:xfrm>
                <a:prstGeom prst="rect">
                  <a:avLst/>
                </a:prstGeom>
                <a:solidFill>
                  <a:schemeClr val="accent1">
                    <a:alpha val="70000"/>
                  </a:schemeClr>
                </a:solidFill>
                <a:ln w="9525">
                  <a:noFill/>
                  <a:miter lim="800000"/>
                  <a:headEnd/>
                  <a:tailEnd/>
                </a:ln>
              </p:spPr>
              <p:txBody>
                <a:bodyPr/>
                <a:lstStyle/>
                <a:p>
                  <a:endParaRPr lang="fr-FR"/>
                </a:p>
              </p:txBody>
            </p:sp>
            <p:sp>
              <p:nvSpPr>
                <p:cNvPr id="99586" name="Rectangle 258"/>
                <p:cNvSpPr>
                  <a:spLocks noChangeAspect="1" noChangeArrowheads="1"/>
                </p:cNvSpPr>
                <p:nvPr/>
              </p:nvSpPr>
              <p:spPr bwMode="auto">
                <a:xfrm>
                  <a:off x="-597" y="2109"/>
                  <a:ext cx="15" cy="8"/>
                </a:xfrm>
                <a:prstGeom prst="rect">
                  <a:avLst/>
                </a:prstGeom>
                <a:solidFill>
                  <a:schemeClr val="accent1">
                    <a:alpha val="70000"/>
                  </a:schemeClr>
                </a:solidFill>
                <a:ln w="9525">
                  <a:noFill/>
                  <a:miter lim="800000"/>
                  <a:headEnd/>
                  <a:tailEnd/>
                </a:ln>
              </p:spPr>
              <p:txBody>
                <a:bodyPr/>
                <a:lstStyle/>
                <a:p>
                  <a:endParaRPr lang="fr-FR"/>
                </a:p>
              </p:txBody>
            </p:sp>
            <p:sp>
              <p:nvSpPr>
                <p:cNvPr id="99587" name="Rectangle 259"/>
                <p:cNvSpPr>
                  <a:spLocks noChangeAspect="1" noChangeArrowheads="1"/>
                </p:cNvSpPr>
                <p:nvPr/>
              </p:nvSpPr>
              <p:spPr bwMode="auto">
                <a:xfrm>
                  <a:off x="-589" y="2117"/>
                  <a:ext cx="7" cy="7"/>
                </a:xfrm>
                <a:prstGeom prst="rect">
                  <a:avLst/>
                </a:prstGeom>
                <a:solidFill>
                  <a:schemeClr val="accent1">
                    <a:alpha val="70000"/>
                  </a:schemeClr>
                </a:solidFill>
                <a:ln w="9525">
                  <a:noFill/>
                  <a:miter lim="800000"/>
                  <a:headEnd/>
                  <a:tailEnd/>
                </a:ln>
              </p:spPr>
              <p:txBody>
                <a:bodyPr/>
                <a:lstStyle/>
                <a:p>
                  <a:endParaRPr lang="fr-FR"/>
                </a:p>
              </p:txBody>
            </p:sp>
          </p:grpSp>
          <p:grpSp>
            <p:nvGrpSpPr>
              <p:cNvPr id="11" name="Group 260"/>
              <p:cNvGrpSpPr>
                <a:grpSpLocks noChangeAspect="1"/>
              </p:cNvGrpSpPr>
              <p:nvPr/>
            </p:nvGrpSpPr>
            <p:grpSpPr bwMode="auto">
              <a:xfrm rot="626911">
                <a:off x="3508" y="1601"/>
                <a:ext cx="92" cy="223"/>
                <a:chOff x="-246" y="1448"/>
                <a:chExt cx="92" cy="223"/>
              </a:xfrm>
            </p:grpSpPr>
            <p:sp>
              <p:nvSpPr>
                <p:cNvPr id="99589" name="Rectangle 261"/>
                <p:cNvSpPr>
                  <a:spLocks noChangeAspect="1" noChangeArrowheads="1"/>
                </p:cNvSpPr>
                <p:nvPr/>
              </p:nvSpPr>
              <p:spPr bwMode="auto">
                <a:xfrm>
                  <a:off x="-208" y="1448"/>
                  <a:ext cx="31" cy="7"/>
                </a:xfrm>
                <a:prstGeom prst="rect">
                  <a:avLst/>
                </a:prstGeom>
                <a:solidFill>
                  <a:schemeClr val="accent1">
                    <a:alpha val="70000"/>
                  </a:schemeClr>
                </a:solidFill>
                <a:ln w="9525">
                  <a:noFill/>
                  <a:miter lim="800000"/>
                  <a:headEnd/>
                  <a:tailEnd/>
                </a:ln>
              </p:spPr>
              <p:txBody>
                <a:bodyPr/>
                <a:lstStyle/>
                <a:p>
                  <a:endParaRPr lang="fr-FR"/>
                </a:p>
              </p:txBody>
            </p:sp>
            <p:sp>
              <p:nvSpPr>
                <p:cNvPr id="99590" name="Rectangle 262"/>
                <p:cNvSpPr>
                  <a:spLocks noChangeAspect="1" noChangeArrowheads="1"/>
                </p:cNvSpPr>
                <p:nvPr/>
              </p:nvSpPr>
              <p:spPr bwMode="auto">
                <a:xfrm>
                  <a:off x="-208" y="1455"/>
                  <a:ext cx="54" cy="8"/>
                </a:xfrm>
                <a:prstGeom prst="rect">
                  <a:avLst/>
                </a:prstGeom>
                <a:solidFill>
                  <a:schemeClr val="accent1">
                    <a:alpha val="70000"/>
                  </a:schemeClr>
                </a:solidFill>
                <a:ln w="9525">
                  <a:noFill/>
                  <a:miter lim="800000"/>
                  <a:headEnd/>
                  <a:tailEnd/>
                </a:ln>
              </p:spPr>
              <p:txBody>
                <a:bodyPr/>
                <a:lstStyle/>
                <a:p>
                  <a:endParaRPr lang="fr-FR"/>
                </a:p>
              </p:txBody>
            </p:sp>
            <p:sp>
              <p:nvSpPr>
                <p:cNvPr id="99591" name="Rectangle 263"/>
                <p:cNvSpPr>
                  <a:spLocks noChangeAspect="1" noChangeArrowheads="1"/>
                </p:cNvSpPr>
                <p:nvPr/>
              </p:nvSpPr>
              <p:spPr bwMode="auto">
                <a:xfrm>
                  <a:off x="-215" y="1463"/>
                  <a:ext cx="53" cy="8"/>
                </a:xfrm>
                <a:prstGeom prst="rect">
                  <a:avLst/>
                </a:prstGeom>
                <a:solidFill>
                  <a:schemeClr val="accent1">
                    <a:alpha val="70000"/>
                  </a:schemeClr>
                </a:solidFill>
                <a:ln w="9525">
                  <a:noFill/>
                  <a:miter lim="800000"/>
                  <a:headEnd/>
                  <a:tailEnd/>
                </a:ln>
              </p:spPr>
              <p:txBody>
                <a:bodyPr/>
                <a:lstStyle/>
                <a:p>
                  <a:endParaRPr lang="fr-FR"/>
                </a:p>
              </p:txBody>
            </p:sp>
            <p:sp>
              <p:nvSpPr>
                <p:cNvPr id="99592" name="Rectangle 264"/>
                <p:cNvSpPr>
                  <a:spLocks noChangeAspect="1" noChangeArrowheads="1"/>
                </p:cNvSpPr>
                <p:nvPr/>
              </p:nvSpPr>
              <p:spPr bwMode="auto">
                <a:xfrm>
                  <a:off x="-215" y="1471"/>
                  <a:ext cx="45" cy="7"/>
                </a:xfrm>
                <a:prstGeom prst="rect">
                  <a:avLst/>
                </a:prstGeom>
                <a:solidFill>
                  <a:schemeClr val="accent1">
                    <a:alpha val="70000"/>
                  </a:schemeClr>
                </a:solidFill>
                <a:ln w="9525">
                  <a:noFill/>
                  <a:miter lim="800000"/>
                  <a:headEnd/>
                  <a:tailEnd/>
                </a:ln>
              </p:spPr>
              <p:txBody>
                <a:bodyPr/>
                <a:lstStyle/>
                <a:p>
                  <a:endParaRPr lang="fr-FR"/>
                </a:p>
              </p:txBody>
            </p:sp>
            <p:sp>
              <p:nvSpPr>
                <p:cNvPr id="99593" name="Rectangle 265"/>
                <p:cNvSpPr>
                  <a:spLocks noChangeAspect="1" noChangeArrowheads="1"/>
                </p:cNvSpPr>
                <p:nvPr/>
              </p:nvSpPr>
              <p:spPr bwMode="auto">
                <a:xfrm>
                  <a:off x="-215" y="1478"/>
                  <a:ext cx="38" cy="8"/>
                </a:xfrm>
                <a:prstGeom prst="rect">
                  <a:avLst/>
                </a:prstGeom>
                <a:solidFill>
                  <a:schemeClr val="accent1">
                    <a:alpha val="70000"/>
                  </a:schemeClr>
                </a:solidFill>
                <a:ln w="9525">
                  <a:noFill/>
                  <a:miter lim="800000"/>
                  <a:headEnd/>
                  <a:tailEnd/>
                </a:ln>
              </p:spPr>
              <p:txBody>
                <a:bodyPr/>
                <a:lstStyle/>
                <a:p>
                  <a:endParaRPr lang="fr-FR"/>
                </a:p>
              </p:txBody>
            </p:sp>
            <p:sp>
              <p:nvSpPr>
                <p:cNvPr id="99594" name="Rectangle 266"/>
                <p:cNvSpPr>
                  <a:spLocks noChangeAspect="1" noChangeArrowheads="1"/>
                </p:cNvSpPr>
                <p:nvPr/>
              </p:nvSpPr>
              <p:spPr bwMode="auto">
                <a:xfrm>
                  <a:off x="-215" y="1486"/>
                  <a:ext cx="30" cy="16"/>
                </a:xfrm>
                <a:prstGeom prst="rect">
                  <a:avLst/>
                </a:prstGeom>
                <a:solidFill>
                  <a:schemeClr val="accent1">
                    <a:alpha val="70000"/>
                  </a:schemeClr>
                </a:solidFill>
                <a:ln w="9525">
                  <a:noFill/>
                  <a:miter lim="800000"/>
                  <a:headEnd/>
                  <a:tailEnd/>
                </a:ln>
              </p:spPr>
              <p:txBody>
                <a:bodyPr/>
                <a:lstStyle/>
                <a:p>
                  <a:endParaRPr lang="fr-FR"/>
                </a:p>
              </p:txBody>
            </p:sp>
            <p:sp>
              <p:nvSpPr>
                <p:cNvPr id="99595" name="Rectangle 267"/>
                <p:cNvSpPr>
                  <a:spLocks noChangeAspect="1" noChangeArrowheads="1"/>
                </p:cNvSpPr>
                <p:nvPr/>
              </p:nvSpPr>
              <p:spPr bwMode="auto">
                <a:xfrm>
                  <a:off x="-223" y="1502"/>
                  <a:ext cx="31" cy="23"/>
                </a:xfrm>
                <a:prstGeom prst="rect">
                  <a:avLst/>
                </a:prstGeom>
                <a:solidFill>
                  <a:schemeClr val="accent1">
                    <a:alpha val="70000"/>
                  </a:schemeClr>
                </a:solidFill>
                <a:ln w="9525">
                  <a:noFill/>
                  <a:miter lim="800000"/>
                  <a:headEnd/>
                  <a:tailEnd/>
                </a:ln>
              </p:spPr>
              <p:txBody>
                <a:bodyPr/>
                <a:lstStyle/>
                <a:p>
                  <a:endParaRPr lang="fr-FR"/>
                </a:p>
              </p:txBody>
            </p:sp>
            <p:sp>
              <p:nvSpPr>
                <p:cNvPr id="99596" name="Rectangle 268"/>
                <p:cNvSpPr>
                  <a:spLocks noChangeAspect="1" noChangeArrowheads="1"/>
                </p:cNvSpPr>
                <p:nvPr/>
              </p:nvSpPr>
              <p:spPr bwMode="auto">
                <a:xfrm>
                  <a:off x="-223" y="1525"/>
                  <a:ext cx="23" cy="53"/>
                </a:xfrm>
                <a:prstGeom prst="rect">
                  <a:avLst/>
                </a:prstGeom>
                <a:solidFill>
                  <a:schemeClr val="accent1">
                    <a:alpha val="70000"/>
                  </a:schemeClr>
                </a:solidFill>
                <a:ln w="9525">
                  <a:noFill/>
                  <a:miter lim="800000"/>
                  <a:headEnd/>
                  <a:tailEnd/>
                </a:ln>
              </p:spPr>
              <p:txBody>
                <a:bodyPr/>
                <a:lstStyle/>
                <a:p>
                  <a:endParaRPr lang="fr-FR"/>
                </a:p>
              </p:txBody>
            </p:sp>
            <p:sp>
              <p:nvSpPr>
                <p:cNvPr id="99597" name="Rectangle 269"/>
                <p:cNvSpPr>
                  <a:spLocks noChangeAspect="1" noChangeArrowheads="1"/>
                </p:cNvSpPr>
                <p:nvPr/>
              </p:nvSpPr>
              <p:spPr bwMode="auto">
                <a:xfrm>
                  <a:off x="-246" y="1578"/>
                  <a:ext cx="8" cy="8"/>
                </a:xfrm>
                <a:prstGeom prst="rect">
                  <a:avLst/>
                </a:prstGeom>
                <a:solidFill>
                  <a:schemeClr val="accent1">
                    <a:alpha val="70000"/>
                  </a:schemeClr>
                </a:solidFill>
                <a:ln w="9525">
                  <a:noFill/>
                  <a:miter lim="800000"/>
                  <a:headEnd/>
                  <a:tailEnd/>
                </a:ln>
              </p:spPr>
              <p:txBody>
                <a:bodyPr/>
                <a:lstStyle/>
                <a:p>
                  <a:endParaRPr lang="fr-FR"/>
                </a:p>
              </p:txBody>
            </p:sp>
            <p:sp>
              <p:nvSpPr>
                <p:cNvPr id="99598" name="Rectangle 270"/>
                <p:cNvSpPr>
                  <a:spLocks noChangeAspect="1" noChangeArrowheads="1"/>
                </p:cNvSpPr>
                <p:nvPr/>
              </p:nvSpPr>
              <p:spPr bwMode="auto">
                <a:xfrm>
                  <a:off x="-223" y="1578"/>
                  <a:ext cx="15" cy="8"/>
                </a:xfrm>
                <a:prstGeom prst="rect">
                  <a:avLst/>
                </a:prstGeom>
                <a:solidFill>
                  <a:schemeClr val="accent1">
                    <a:alpha val="70000"/>
                  </a:schemeClr>
                </a:solidFill>
                <a:ln w="9525">
                  <a:noFill/>
                  <a:miter lim="800000"/>
                  <a:headEnd/>
                  <a:tailEnd/>
                </a:ln>
              </p:spPr>
              <p:txBody>
                <a:bodyPr/>
                <a:lstStyle/>
                <a:p>
                  <a:endParaRPr lang="fr-FR"/>
                </a:p>
              </p:txBody>
            </p:sp>
            <p:sp>
              <p:nvSpPr>
                <p:cNvPr id="99599" name="Rectangle 271"/>
                <p:cNvSpPr>
                  <a:spLocks noChangeAspect="1" noChangeArrowheads="1"/>
                </p:cNvSpPr>
                <p:nvPr/>
              </p:nvSpPr>
              <p:spPr bwMode="auto">
                <a:xfrm>
                  <a:off x="-246" y="1586"/>
                  <a:ext cx="15" cy="8"/>
                </a:xfrm>
                <a:prstGeom prst="rect">
                  <a:avLst/>
                </a:prstGeom>
                <a:solidFill>
                  <a:schemeClr val="accent1">
                    <a:alpha val="70000"/>
                  </a:schemeClr>
                </a:solidFill>
                <a:ln w="9525">
                  <a:noFill/>
                  <a:miter lim="800000"/>
                  <a:headEnd/>
                  <a:tailEnd/>
                </a:ln>
              </p:spPr>
              <p:txBody>
                <a:bodyPr/>
                <a:lstStyle/>
                <a:p>
                  <a:endParaRPr lang="fr-FR"/>
                </a:p>
              </p:txBody>
            </p:sp>
            <p:sp>
              <p:nvSpPr>
                <p:cNvPr id="99600" name="Rectangle 272"/>
                <p:cNvSpPr>
                  <a:spLocks noChangeAspect="1" noChangeArrowheads="1"/>
                </p:cNvSpPr>
                <p:nvPr/>
              </p:nvSpPr>
              <p:spPr bwMode="auto">
                <a:xfrm>
                  <a:off x="-223" y="1586"/>
                  <a:ext cx="15" cy="8"/>
                </a:xfrm>
                <a:prstGeom prst="rect">
                  <a:avLst/>
                </a:prstGeom>
                <a:solidFill>
                  <a:schemeClr val="accent1">
                    <a:alpha val="70000"/>
                  </a:schemeClr>
                </a:solidFill>
                <a:ln w="9525">
                  <a:noFill/>
                  <a:miter lim="800000"/>
                  <a:headEnd/>
                  <a:tailEnd/>
                </a:ln>
              </p:spPr>
              <p:txBody>
                <a:bodyPr/>
                <a:lstStyle/>
                <a:p>
                  <a:endParaRPr lang="fr-FR"/>
                </a:p>
              </p:txBody>
            </p:sp>
            <p:sp>
              <p:nvSpPr>
                <p:cNvPr id="99601" name="Rectangle 273"/>
                <p:cNvSpPr>
                  <a:spLocks noChangeAspect="1" noChangeArrowheads="1"/>
                </p:cNvSpPr>
                <p:nvPr/>
              </p:nvSpPr>
              <p:spPr bwMode="auto">
                <a:xfrm>
                  <a:off x="-238" y="1594"/>
                  <a:ext cx="15" cy="7"/>
                </a:xfrm>
                <a:prstGeom prst="rect">
                  <a:avLst/>
                </a:prstGeom>
                <a:solidFill>
                  <a:schemeClr val="accent1">
                    <a:alpha val="70000"/>
                  </a:schemeClr>
                </a:solidFill>
                <a:ln w="9525">
                  <a:noFill/>
                  <a:miter lim="800000"/>
                  <a:headEnd/>
                  <a:tailEnd/>
                </a:ln>
              </p:spPr>
              <p:txBody>
                <a:bodyPr/>
                <a:lstStyle/>
                <a:p>
                  <a:endParaRPr lang="fr-FR"/>
                </a:p>
              </p:txBody>
            </p:sp>
            <p:sp>
              <p:nvSpPr>
                <p:cNvPr id="99602" name="Rectangle 274"/>
                <p:cNvSpPr>
                  <a:spLocks noChangeAspect="1" noChangeArrowheads="1"/>
                </p:cNvSpPr>
                <p:nvPr/>
              </p:nvSpPr>
              <p:spPr bwMode="auto">
                <a:xfrm>
                  <a:off x="-223" y="1594"/>
                  <a:ext cx="15" cy="7"/>
                </a:xfrm>
                <a:prstGeom prst="rect">
                  <a:avLst/>
                </a:prstGeom>
                <a:solidFill>
                  <a:schemeClr val="accent1">
                    <a:alpha val="70000"/>
                  </a:schemeClr>
                </a:solidFill>
                <a:ln w="9525">
                  <a:noFill/>
                  <a:miter lim="800000"/>
                  <a:headEnd/>
                  <a:tailEnd/>
                </a:ln>
              </p:spPr>
              <p:txBody>
                <a:bodyPr/>
                <a:lstStyle/>
                <a:p>
                  <a:endParaRPr lang="fr-FR"/>
                </a:p>
              </p:txBody>
            </p:sp>
            <p:sp>
              <p:nvSpPr>
                <p:cNvPr id="99603" name="Rectangle 275"/>
                <p:cNvSpPr>
                  <a:spLocks noChangeAspect="1" noChangeArrowheads="1"/>
                </p:cNvSpPr>
                <p:nvPr/>
              </p:nvSpPr>
              <p:spPr bwMode="auto">
                <a:xfrm>
                  <a:off x="-238" y="1601"/>
                  <a:ext cx="30" cy="8"/>
                </a:xfrm>
                <a:prstGeom prst="rect">
                  <a:avLst/>
                </a:prstGeom>
                <a:solidFill>
                  <a:schemeClr val="accent1">
                    <a:alpha val="70000"/>
                  </a:schemeClr>
                </a:solidFill>
                <a:ln w="9525">
                  <a:noFill/>
                  <a:miter lim="800000"/>
                  <a:headEnd/>
                  <a:tailEnd/>
                </a:ln>
              </p:spPr>
              <p:txBody>
                <a:bodyPr/>
                <a:lstStyle/>
                <a:p>
                  <a:endParaRPr lang="fr-FR"/>
                </a:p>
              </p:txBody>
            </p:sp>
            <p:sp>
              <p:nvSpPr>
                <p:cNvPr id="99604" name="Rectangle 276"/>
                <p:cNvSpPr>
                  <a:spLocks noChangeAspect="1" noChangeArrowheads="1"/>
                </p:cNvSpPr>
                <p:nvPr/>
              </p:nvSpPr>
              <p:spPr bwMode="auto">
                <a:xfrm>
                  <a:off x="-200" y="1601"/>
                  <a:ext cx="8" cy="8"/>
                </a:xfrm>
                <a:prstGeom prst="rect">
                  <a:avLst/>
                </a:prstGeom>
                <a:solidFill>
                  <a:schemeClr val="accent1">
                    <a:alpha val="70000"/>
                  </a:schemeClr>
                </a:solidFill>
                <a:ln w="9525">
                  <a:noFill/>
                  <a:miter lim="800000"/>
                  <a:headEnd/>
                  <a:tailEnd/>
                </a:ln>
              </p:spPr>
              <p:txBody>
                <a:bodyPr/>
                <a:lstStyle/>
                <a:p>
                  <a:endParaRPr lang="fr-FR"/>
                </a:p>
              </p:txBody>
            </p:sp>
            <p:sp>
              <p:nvSpPr>
                <p:cNvPr id="99605" name="Rectangle 277"/>
                <p:cNvSpPr>
                  <a:spLocks noChangeAspect="1" noChangeArrowheads="1"/>
                </p:cNvSpPr>
                <p:nvPr/>
              </p:nvSpPr>
              <p:spPr bwMode="auto">
                <a:xfrm>
                  <a:off x="-238" y="1609"/>
                  <a:ext cx="46" cy="8"/>
                </a:xfrm>
                <a:prstGeom prst="rect">
                  <a:avLst/>
                </a:prstGeom>
                <a:solidFill>
                  <a:schemeClr val="accent1">
                    <a:alpha val="70000"/>
                  </a:schemeClr>
                </a:solidFill>
                <a:ln w="9525">
                  <a:noFill/>
                  <a:miter lim="800000"/>
                  <a:headEnd/>
                  <a:tailEnd/>
                </a:ln>
              </p:spPr>
              <p:txBody>
                <a:bodyPr/>
                <a:lstStyle/>
                <a:p>
                  <a:endParaRPr lang="fr-FR"/>
                </a:p>
              </p:txBody>
            </p:sp>
            <p:sp>
              <p:nvSpPr>
                <p:cNvPr id="99606" name="Rectangle 278"/>
                <p:cNvSpPr>
                  <a:spLocks noChangeAspect="1" noChangeArrowheads="1"/>
                </p:cNvSpPr>
                <p:nvPr/>
              </p:nvSpPr>
              <p:spPr bwMode="auto">
                <a:xfrm>
                  <a:off x="-231" y="1617"/>
                  <a:ext cx="31" cy="31"/>
                </a:xfrm>
                <a:prstGeom prst="rect">
                  <a:avLst/>
                </a:prstGeom>
                <a:solidFill>
                  <a:schemeClr val="accent1">
                    <a:alpha val="70000"/>
                  </a:schemeClr>
                </a:solidFill>
                <a:ln w="9525">
                  <a:noFill/>
                  <a:miter lim="800000"/>
                  <a:headEnd/>
                  <a:tailEnd/>
                </a:ln>
              </p:spPr>
              <p:txBody>
                <a:bodyPr/>
                <a:lstStyle/>
                <a:p>
                  <a:endParaRPr lang="fr-FR"/>
                </a:p>
              </p:txBody>
            </p:sp>
            <p:sp>
              <p:nvSpPr>
                <p:cNvPr id="99607" name="Rectangle 279"/>
                <p:cNvSpPr>
                  <a:spLocks noChangeAspect="1" noChangeArrowheads="1"/>
                </p:cNvSpPr>
                <p:nvPr/>
              </p:nvSpPr>
              <p:spPr bwMode="auto">
                <a:xfrm>
                  <a:off x="-223" y="1648"/>
                  <a:ext cx="15" cy="23"/>
                </a:xfrm>
                <a:prstGeom prst="rect">
                  <a:avLst/>
                </a:prstGeom>
                <a:solidFill>
                  <a:schemeClr val="accent1">
                    <a:alpha val="70000"/>
                  </a:schemeClr>
                </a:solidFill>
                <a:ln w="9525">
                  <a:noFill/>
                  <a:miter lim="800000"/>
                  <a:headEnd/>
                  <a:tailEnd/>
                </a:ln>
              </p:spPr>
              <p:txBody>
                <a:bodyPr/>
                <a:lstStyle/>
                <a:p>
                  <a:endParaRPr lang="fr-FR"/>
                </a:p>
              </p:txBody>
            </p:sp>
          </p:grpSp>
          <p:grpSp>
            <p:nvGrpSpPr>
              <p:cNvPr id="12" name="Group 280"/>
              <p:cNvGrpSpPr>
                <a:grpSpLocks noChangeAspect="1"/>
              </p:cNvGrpSpPr>
              <p:nvPr/>
            </p:nvGrpSpPr>
            <p:grpSpPr bwMode="auto">
              <a:xfrm rot="449084">
                <a:off x="2736" y="1752"/>
                <a:ext cx="96" cy="359"/>
                <a:chOff x="2688" y="1647"/>
                <a:chExt cx="122" cy="454"/>
              </a:xfrm>
            </p:grpSpPr>
            <p:sp>
              <p:nvSpPr>
                <p:cNvPr id="99609" name="Rectangle 281"/>
                <p:cNvSpPr>
                  <a:spLocks noChangeAspect="1" noChangeArrowheads="1"/>
                </p:cNvSpPr>
                <p:nvPr/>
              </p:nvSpPr>
              <p:spPr bwMode="auto">
                <a:xfrm>
                  <a:off x="2772" y="1647"/>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10" name="Rectangle 282"/>
                <p:cNvSpPr>
                  <a:spLocks noChangeAspect="1" noChangeArrowheads="1"/>
                </p:cNvSpPr>
                <p:nvPr/>
              </p:nvSpPr>
              <p:spPr bwMode="auto">
                <a:xfrm>
                  <a:off x="2726" y="1655"/>
                  <a:ext cx="76" cy="15"/>
                </a:xfrm>
                <a:prstGeom prst="rect">
                  <a:avLst/>
                </a:prstGeom>
                <a:solidFill>
                  <a:schemeClr val="accent1">
                    <a:alpha val="70000"/>
                  </a:schemeClr>
                </a:solidFill>
                <a:ln w="9525">
                  <a:noFill/>
                  <a:miter lim="800000"/>
                  <a:headEnd/>
                  <a:tailEnd/>
                </a:ln>
              </p:spPr>
              <p:txBody>
                <a:bodyPr/>
                <a:lstStyle/>
                <a:p>
                  <a:endParaRPr lang="fr-FR"/>
                </a:p>
              </p:txBody>
            </p:sp>
            <p:sp>
              <p:nvSpPr>
                <p:cNvPr id="99611" name="Rectangle 283"/>
                <p:cNvSpPr>
                  <a:spLocks noChangeAspect="1" noChangeArrowheads="1"/>
                </p:cNvSpPr>
                <p:nvPr/>
              </p:nvSpPr>
              <p:spPr bwMode="auto">
                <a:xfrm>
                  <a:off x="2718" y="1670"/>
                  <a:ext cx="77" cy="8"/>
                </a:xfrm>
                <a:prstGeom prst="rect">
                  <a:avLst/>
                </a:prstGeom>
                <a:solidFill>
                  <a:schemeClr val="accent1">
                    <a:alpha val="70000"/>
                  </a:schemeClr>
                </a:solidFill>
                <a:ln w="9525">
                  <a:noFill/>
                  <a:miter lim="800000"/>
                  <a:headEnd/>
                  <a:tailEnd/>
                </a:ln>
              </p:spPr>
              <p:txBody>
                <a:bodyPr/>
                <a:lstStyle/>
                <a:p>
                  <a:endParaRPr lang="fr-FR"/>
                </a:p>
              </p:txBody>
            </p:sp>
            <p:sp>
              <p:nvSpPr>
                <p:cNvPr id="99612" name="Rectangle 284"/>
                <p:cNvSpPr>
                  <a:spLocks noChangeAspect="1" noChangeArrowheads="1"/>
                </p:cNvSpPr>
                <p:nvPr/>
              </p:nvSpPr>
              <p:spPr bwMode="auto">
                <a:xfrm>
                  <a:off x="2718" y="1678"/>
                  <a:ext cx="69" cy="16"/>
                </a:xfrm>
                <a:prstGeom prst="rect">
                  <a:avLst/>
                </a:prstGeom>
                <a:solidFill>
                  <a:schemeClr val="accent1">
                    <a:alpha val="70000"/>
                  </a:schemeClr>
                </a:solidFill>
                <a:ln w="9525">
                  <a:noFill/>
                  <a:miter lim="800000"/>
                  <a:headEnd/>
                  <a:tailEnd/>
                </a:ln>
              </p:spPr>
              <p:txBody>
                <a:bodyPr/>
                <a:lstStyle/>
                <a:p>
                  <a:endParaRPr lang="fr-FR"/>
                </a:p>
              </p:txBody>
            </p:sp>
            <p:sp>
              <p:nvSpPr>
                <p:cNvPr id="99613" name="Rectangle 285"/>
                <p:cNvSpPr>
                  <a:spLocks noChangeAspect="1" noChangeArrowheads="1"/>
                </p:cNvSpPr>
                <p:nvPr/>
              </p:nvSpPr>
              <p:spPr bwMode="auto">
                <a:xfrm>
                  <a:off x="2718" y="1694"/>
                  <a:ext cx="61" cy="15"/>
                </a:xfrm>
                <a:prstGeom prst="rect">
                  <a:avLst/>
                </a:prstGeom>
                <a:solidFill>
                  <a:schemeClr val="accent1">
                    <a:alpha val="70000"/>
                  </a:schemeClr>
                </a:solidFill>
                <a:ln w="9525">
                  <a:noFill/>
                  <a:miter lim="800000"/>
                  <a:headEnd/>
                  <a:tailEnd/>
                </a:ln>
              </p:spPr>
              <p:txBody>
                <a:bodyPr/>
                <a:lstStyle/>
                <a:p>
                  <a:endParaRPr lang="fr-FR"/>
                </a:p>
              </p:txBody>
            </p:sp>
            <p:sp>
              <p:nvSpPr>
                <p:cNvPr id="99614" name="Rectangle 286"/>
                <p:cNvSpPr>
                  <a:spLocks noChangeAspect="1" noChangeArrowheads="1"/>
                </p:cNvSpPr>
                <p:nvPr/>
              </p:nvSpPr>
              <p:spPr bwMode="auto">
                <a:xfrm>
                  <a:off x="2711" y="1709"/>
                  <a:ext cx="61" cy="15"/>
                </a:xfrm>
                <a:prstGeom prst="rect">
                  <a:avLst/>
                </a:prstGeom>
                <a:solidFill>
                  <a:schemeClr val="accent1">
                    <a:alpha val="70000"/>
                  </a:schemeClr>
                </a:solidFill>
                <a:ln w="9525">
                  <a:noFill/>
                  <a:miter lim="800000"/>
                  <a:headEnd/>
                  <a:tailEnd/>
                </a:ln>
              </p:spPr>
              <p:txBody>
                <a:bodyPr/>
                <a:lstStyle/>
                <a:p>
                  <a:endParaRPr lang="fr-FR"/>
                </a:p>
              </p:txBody>
            </p:sp>
            <p:sp>
              <p:nvSpPr>
                <p:cNvPr id="99615" name="Rectangle 287"/>
                <p:cNvSpPr>
                  <a:spLocks noChangeAspect="1" noChangeArrowheads="1"/>
                </p:cNvSpPr>
                <p:nvPr/>
              </p:nvSpPr>
              <p:spPr bwMode="auto">
                <a:xfrm>
                  <a:off x="2711" y="1724"/>
                  <a:ext cx="61" cy="31"/>
                </a:xfrm>
                <a:prstGeom prst="rect">
                  <a:avLst/>
                </a:prstGeom>
                <a:solidFill>
                  <a:schemeClr val="accent1">
                    <a:alpha val="70000"/>
                  </a:schemeClr>
                </a:solidFill>
                <a:ln w="9525">
                  <a:noFill/>
                  <a:miter lim="800000"/>
                  <a:headEnd/>
                  <a:tailEnd/>
                </a:ln>
              </p:spPr>
              <p:txBody>
                <a:bodyPr/>
                <a:lstStyle/>
                <a:p>
                  <a:endParaRPr lang="fr-FR"/>
                </a:p>
              </p:txBody>
            </p:sp>
            <p:sp>
              <p:nvSpPr>
                <p:cNvPr id="99616" name="Rectangle 288"/>
                <p:cNvSpPr>
                  <a:spLocks noChangeAspect="1" noChangeArrowheads="1"/>
                </p:cNvSpPr>
                <p:nvPr/>
              </p:nvSpPr>
              <p:spPr bwMode="auto">
                <a:xfrm>
                  <a:off x="2711" y="1755"/>
                  <a:ext cx="53" cy="31"/>
                </a:xfrm>
                <a:prstGeom prst="rect">
                  <a:avLst/>
                </a:prstGeom>
                <a:solidFill>
                  <a:schemeClr val="accent1">
                    <a:alpha val="70000"/>
                  </a:schemeClr>
                </a:solidFill>
                <a:ln w="9525">
                  <a:noFill/>
                  <a:miter lim="800000"/>
                  <a:headEnd/>
                  <a:tailEnd/>
                </a:ln>
              </p:spPr>
              <p:txBody>
                <a:bodyPr/>
                <a:lstStyle/>
                <a:p>
                  <a:endParaRPr lang="fr-FR"/>
                </a:p>
              </p:txBody>
            </p:sp>
            <p:sp>
              <p:nvSpPr>
                <p:cNvPr id="99617" name="Rectangle 289"/>
                <p:cNvSpPr>
                  <a:spLocks noChangeAspect="1" noChangeArrowheads="1"/>
                </p:cNvSpPr>
                <p:nvPr/>
              </p:nvSpPr>
              <p:spPr bwMode="auto">
                <a:xfrm>
                  <a:off x="2711" y="1786"/>
                  <a:ext cx="53" cy="23"/>
                </a:xfrm>
                <a:prstGeom prst="rect">
                  <a:avLst/>
                </a:prstGeom>
                <a:solidFill>
                  <a:schemeClr val="accent1">
                    <a:alpha val="70000"/>
                  </a:schemeClr>
                </a:solidFill>
                <a:ln w="9525">
                  <a:noFill/>
                  <a:miter lim="800000"/>
                  <a:headEnd/>
                  <a:tailEnd/>
                </a:ln>
              </p:spPr>
              <p:txBody>
                <a:bodyPr/>
                <a:lstStyle/>
                <a:p>
                  <a:endParaRPr lang="fr-FR"/>
                </a:p>
              </p:txBody>
            </p:sp>
            <p:sp>
              <p:nvSpPr>
                <p:cNvPr id="99618" name="Rectangle 290"/>
                <p:cNvSpPr>
                  <a:spLocks noChangeAspect="1" noChangeArrowheads="1"/>
                </p:cNvSpPr>
                <p:nvPr/>
              </p:nvSpPr>
              <p:spPr bwMode="auto">
                <a:xfrm>
                  <a:off x="2711" y="1809"/>
                  <a:ext cx="53" cy="8"/>
                </a:xfrm>
                <a:prstGeom prst="rect">
                  <a:avLst/>
                </a:prstGeom>
                <a:solidFill>
                  <a:schemeClr val="accent1">
                    <a:alpha val="70000"/>
                  </a:schemeClr>
                </a:solidFill>
                <a:ln w="9525">
                  <a:noFill/>
                  <a:miter lim="800000"/>
                  <a:headEnd/>
                  <a:tailEnd/>
                </a:ln>
              </p:spPr>
              <p:txBody>
                <a:bodyPr/>
                <a:lstStyle/>
                <a:p>
                  <a:endParaRPr lang="fr-FR"/>
                </a:p>
              </p:txBody>
            </p:sp>
            <p:sp>
              <p:nvSpPr>
                <p:cNvPr id="99619" name="Rectangle 291"/>
                <p:cNvSpPr>
                  <a:spLocks noChangeAspect="1" noChangeArrowheads="1"/>
                </p:cNvSpPr>
                <p:nvPr/>
              </p:nvSpPr>
              <p:spPr bwMode="auto">
                <a:xfrm>
                  <a:off x="2718" y="1817"/>
                  <a:ext cx="46" cy="38"/>
                </a:xfrm>
                <a:prstGeom prst="rect">
                  <a:avLst/>
                </a:prstGeom>
                <a:solidFill>
                  <a:schemeClr val="accent1">
                    <a:alpha val="70000"/>
                  </a:schemeClr>
                </a:solidFill>
                <a:ln w="9525">
                  <a:noFill/>
                  <a:miter lim="800000"/>
                  <a:headEnd/>
                  <a:tailEnd/>
                </a:ln>
              </p:spPr>
              <p:txBody>
                <a:bodyPr/>
                <a:lstStyle/>
                <a:p>
                  <a:endParaRPr lang="fr-FR"/>
                </a:p>
              </p:txBody>
            </p:sp>
            <p:sp>
              <p:nvSpPr>
                <p:cNvPr id="99620" name="Rectangle 292"/>
                <p:cNvSpPr>
                  <a:spLocks noChangeAspect="1" noChangeArrowheads="1"/>
                </p:cNvSpPr>
                <p:nvPr/>
              </p:nvSpPr>
              <p:spPr bwMode="auto">
                <a:xfrm>
                  <a:off x="2726" y="1855"/>
                  <a:ext cx="38" cy="23"/>
                </a:xfrm>
                <a:prstGeom prst="rect">
                  <a:avLst/>
                </a:prstGeom>
                <a:solidFill>
                  <a:schemeClr val="accent1">
                    <a:alpha val="70000"/>
                  </a:schemeClr>
                </a:solidFill>
                <a:ln w="9525">
                  <a:noFill/>
                  <a:miter lim="800000"/>
                  <a:headEnd/>
                  <a:tailEnd/>
                </a:ln>
              </p:spPr>
              <p:txBody>
                <a:bodyPr/>
                <a:lstStyle/>
                <a:p>
                  <a:endParaRPr lang="fr-FR"/>
                </a:p>
              </p:txBody>
            </p:sp>
            <p:sp>
              <p:nvSpPr>
                <p:cNvPr id="99621" name="Rectangle 293"/>
                <p:cNvSpPr>
                  <a:spLocks noChangeAspect="1" noChangeArrowheads="1"/>
                </p:cNvSpPr>
                <p:nvPr/>
              </p:nvSpPr>
              <p:spPr bwMode="auto">
                <a:xfrm>
                  <a:off x="2726" y="1878"/>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22" name="Rectangle 294"/>
                <p:cNvSpPr>
                  <a:spLocks noChangeAspect="1" noChangeArrowheads="1"/>
                </p:cNvSpPr>
                <p:nvPr/>
              </p:nvSpPr>
              <p:spPr bwMode="auto">
                <a:xfrm>
                  <a:off x="2726" y="1886"/>
                  <a:ext cx="46" cy="15"/>
                </a:xfrm>
                <a:prstGeom prst="rect">
                  <a:avLst/>
                </a:prstGeom>
                <a:solidFill>
                  <a:schemeClr val="accent1">
                    <a:alpha val="70000"/>
                  </a:schemeClr>
                </a:solidFill>
                <a:ln w="9525">
                  <a:noFill/>
                  <a:miter lim="800000"/>
                  <a:headEnd/>
                  <a:tailEnd/>
                </a:ln>
              </p:spPr>
              <p:txBody>
                <a:bodyPr/>
                <a:lstStyle/>
                <a:p>
                  <a:endParaRPr lang="fr-FR"/>
                </a:p>
              </p:txBody>
            </p:sp>
            <p:sp>
              <p:nvSpPr>
                <p:cNvPr id="99623" name="Rectangle 295"/>
                <p:cNvSpPr>
                  <a:spLocks noChangeAspect="1" noChangeArrowheads="1"/>
                </p:cNvSpPr>
                <p:nvPr/>
              </p:nvSpPr>
              <p:spPr bwMode="auto">
                <a:xfrm>
                  <a:off x="2734" y="1901"/>
                  <a:ext cx="38" cy="31"/>
                </a:xfrm>
                <a:prstGeom prst="rect">
                  <a:avLst/>
                </a:prstGeom>
                <a:solidFill>
                  <a:schemeClr val="accent1">
                    <a:alpha val="70000"/>
                  </a:schemeClr>
                </a:solidFill>
                <a:ln w="9525">
                  <a:noFill/>
                  <a:miter lim="800000"/>
                  <a:headEnd/>
                  <a:tailEnd/>
                </a:ln>
              </p:spPr>
              <p:txBody>
                <a:bodyPr/>
                <a:lstStyle/>
                <a:p>
                  <a:endParaRPr lang="fr-FR"/>
                </a:p>
              </p:txBody>
            </p:sp>
            <p:sp>
              <p:nvSpPr>
                <p:cNvPr id="99624" name="Rectangle 296"/>
                <p:cNvSpPr>
                  <a:spLocks noChangeAspect="1" noChangeArrowheads="1"/>
                </p:cNvSpPr>
                <p:nvPr/>
              </p:nvSpPr>
              <p:spPr bwMode="auto">
                <a:xfrm>
                  <a:off x="2688" y="1932"/>
                  <a:ext cx="7" cy="8"/>
                </a:xfrm>
                <a:prstGeom prst="rect">
                  <a:avLst/>
                </a:prstGeom>
                <a:solidFill>
                  <a:schemeClr val="accent1">
                    <a:alpha val="70000"/>
                  </a:schemeClr>
                </a:solidFill>
                <a:ln w="9525">
                  <a:noFill/>
                  <a:miter lim="800000"/>
                  <a:headEnd/>
                  <a:tailEnd/>
                </a:ln>
              </p:spPr>
              <p:txBody>
                <a:bodyPr/>
                <a:lstStyle/>
                <a:p>
                  <a:endParaRPr lang="fr-FR"/>
                </a:p>
              </p:txBody>
            </p:sp>
            <p:sp>
              <p:nvSpPr>
                <p:cNvPr id="99625" name="Rectangle 297"/>
                <p:cNvSpPr>
                  <a:spLocks noChangeAspect="1" noChangeArrowheads="1"/>
                </p:cNvSpPr>
                <p:nvPr/>
              </p:nvSpPr>
              <p:spPr bwMode="auto">
                <a:xfrm>
                  <a:off x="2734" y="1932"/>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26" name="Rectangle 298"/>
                <p:cNvSpPr>
                  <a:spLocks noChangeAspect="1" noChangeArrowheads="1"/>
                </p:cNvSpPr>
                <p:nvPr/>
              </p:nvSpPr>
              <p:spPr bwMode="auto">
                <a:xfrm>
                  <a:off x="2695" y="1940"/>
                  <a:ext cx="16" cy="7"/>
                </a:xfrm>
                <a:prstGeom prst="rect">
                  <a:avLst/>
                </a:prstGeom>
                <a:solidFill>
                  <a:schemeClr val="accent1">
                    <a:alpha val="70000"/>
                  </a:schemeClr>
                </a:solidFill>
                <a:ln w="9525">
                  <a:noFill/>
                  <a:miter lim="800000"/>
                  <a:headEnd/>
                  <a:tailEnd/>
                </a:ln>
              </p:spPr>
              <p:txBody>
                <a:bodyPr/>
                <a:lstStyle/>
                <a:p>
                  <a:endParaRPr lang="fr-FR"/>
                </a:p>
              </p:txBody>
            </p:sp>
            <p:sp>
              <p:nvSpPr>
                <p:cNvPr id="99627" name="Rectangle 299"/>
                <p:cNvSpPr>
                  <a:spLocks noChangeAspect="1" noChangeArrowheads="1"/>
                </p:cNvSpPr>
                <p:nvPr/>
              </p:nvSpPr>
              <p:spPr bwMode="auto">
                <a:xfrm>
                  <a:off x="2741" y="1940"/>
                  <a:ext cx="38" cy="7"/>
                </a:xfrm>
                <a:prstGeom prst="rect">
                  <a:avLst/>
                </a:prstGeom>
                <a:solidFill>
                  <a:schemeClr val="accent1">
                    <a:alpha val="70000"/>
                  </a:schemeClr>
                </a:solidFill>
                <a:ln w="9525">
                  <a:noFill/>
                  <a:miter lim="800000"/>
                  <a:headEnd/>
                  <a:tailEnd/>
                </a:ln>
              </p:spPr>
              <p:txBody>
                <a:bodyPr/>
                <a:lstStyle/>
                <a:p>
                  <a:endParaRPr lang="fr-FR"/>
                </a:p>
              </p:txBody>
            </p:sp>
            <p:sp>
              <p:nvSpPr>
                <p:cNvPr id="99628" name="Rectangle 300"/>
                <p:cNvSpPr>
                  <a:spLocks noChangeAspect="1" noChangeArrowheads="1"/>
                </p:cNvSpPr>
                <p:nvPr/>
              </p:nvSpPr>
              <p:spPr bwMode="auto">
                <a:xfrm>
                  <a:off x="2703" y="1947"/>
                  <a:ext cx="15" cy="8"/>
                </a:xfrm>
                <a:prstGeom prst="rect">
                  <a:avLst/>
                </a:prstGeom>
                <a:solidFill>
                  <a:schemeClr val="accent1">
                    <a:alpha val="70000"/>
                  </a:schemeClr>
                </a:solidFill>
                <a:ln w="9525">
                  <a:noFill/>
                  <a:miter lim="800000"/>
                  <a:headEnd/>
                  <a:tailEnd/>
                </a:ln>
              </p:spPr>
              <p:txBody>
                <a:bodyPr/>
                <a:lstStyle/>
                <a:p>
                  <a:endParaRPr lang="fr-FR"/>
                </a:p>
              </p:txBody>
            </p:sp>
            <p:sp>
              <p:nvSpPr>
                <p:cNvPr id="99629" name="Rectangle 301"/>
                <p:cNvSpPr>
                  <a:spLocks noChangeAspect="1" noChangeArrowheads="1"/>
                </p:cNvSpPr>
                <p:nvPr/>
              </p:nvSpPr>
              <p:spPr bwMode="auto">
                <a:xfrm>
                  <a:off x="2741" y="1947"/>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30" name="Rectangle 302"/>
                <p:cNvSpPr>
                  <a:spLocks noChangeAspect="1" noChangeArrowheads="1"/>
                </p:cNvSpPr>
                <p:nvPr/>
              </p:nvSpPr>
              <p:spPr bwMode="auto">
                <a:xfrm>
                  <a:off x="2795" y="1947"/>
                  <a:ext cx="7" cy="8"/>
                </a:xfrm>
                <a:prstGeom prst="rect">
                  <a:avLst/>
                </a:prstGeom>
                <a:solidFill>
                  <a:schemeClr val="accent1">
                    <a:alpha val="70000"/>
                  </a:schemeClr>
                </a:solidFill>
                <a:ln w="9525">
                  <a:noFill/>
                  <a:miter lim="800000"/>
                  <a:headEnd/>
                  <a:tailEnd/>
                </a:ln>
              </p:spPr>
              <p:txBody>
                <a:bodyPr/>
                <a:lstStyle/>
                <a:p>
                  <a:endParaRPr lang="fr-FR"/>
                </a:p>
              </p:txBody>
            </p:sp>
            <p:sp>
              <p:nvSpPr>
                <p:cNvPr id="99631" name="Rectangle 303"/>
                <p:cNvSpPr>
                  <a:spLocks noChangeAspect="1" noChangeArrowheads="1"/>
                </p:cNvSpPr>
                <p:nvPr/>
              </p:nvSpPr>
              <p:spPr bwMode="auto">
                <a:xfrm>
                  <a:off x="2703" y="1955"/>
                  <a:ext cx="31" cy="8"/>
                </a:xfrm>
                <a:prstGeom prst="rect">
                  <a:avLst/>
                </a:prstGeom>
                <a:solidFill>
                  <a:schemeClr val="accent1">
                    <a:alpha val="70000"/>
                  </a:schemeClr>
                </a:solidFill>
                <a:ln w="9525">
                  <a:noFill/>
                  <a:miter lim="800000"/>
                  <a:headEnd/>
                  <a:tailEnd/>
                </a:ln>
              </p:spPr>
              <p:txBody>
                <a:bodyPr/>
                <a:lstStyle/>
                <a:p>
                  <a:endParaRPr lang="fr-FR"/>
                </a:p>
              </p:txBody>
            </p:sp>
            <p:sp>
              <p:nvSpPr>
                <p:cNvPr id="99632" name="Rectangle 304"/>
                <p:cNvSpPr>
                  <a:spLocks noChangeAspect="1" noChangeArrowheads="1"/>
                </p:cNvSpPr>
                <p:nvPr/>
              </p:nvSpPr>
              <p:spPr bwMode="auto">
                <a:xfrm>
                  <a:off x="2741" y="1955"/>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33" name="Rectangle 305"/>
                <p:cNvSpPr>
                  <a:spLocks noChangeAspect="1" noChangeArrowheads="1"/>
                </p:cNvSpPr>
                <p:nvPr/>
              </p:nvSpPr>
              <p:spPr bwMode="auto">
                <a:xfrm>
                  <a:off x="2787" y="1955"/>
                  <a:ext cx="15" cy="8"/>
                </a:xfrm>
                <a:prstGeom prst="rect">
                  <a:avLst/>
                </a:prstGeom>
                <a:solidFill>
                  <a:schemeClr val="accent1">
                    <a:alpha val="70000"/>
                  </a:schemeClr>
                </a:solidFill>
                <a:ln w="9525">
                  <a:noFill/>
                  <a:miter lim="800000"/>
                  <a:headEnd/>
                  <a:tailEnd/>
                </a:ln>
              </p:spPr>
              <p:txBody>
                <a:bodyPr/>
                <a:lstStyle/>
                <a:p>
                  <a:endParaRPr lang="fr-FR"/>
                </a:p>
              </p:txBody>
            </p:sp>
            <p:sp>
              <p:nvSpPr>
                <p:cNvPr id="99634" name="Rectangle 306"/>
                <p:cNvSpPr>
                  <a:spLocks noChangeAspect="1" noChangeArrowheads="1"/>
                </p:cNvSpPr>
                <p:nvPr/>
              </p:nvSpPr>
              <p:spPr bwMode="auto">
                <a:xfrm>
                  <a:off x="2711" y="1963"/>
                  <a:ext cx="91" cy="15"/>
                </a:xfrm>
                <a:prstGeom prst="rect">
                  <a:avLst/>
                </a:prstGeom>
                <a:solidFill>
                  <a:schemeClr val="accent1">
                    <a:alpha val="70000"/>
                  </a:schemeClr>
                </a:solidFill>
                <a:ln w="9525">
                  <a:noFill/>
                  <a:miter lim="800000"/>
                  <a:headEnd/>
                  <a:tailEnd/>
                </a:ln>
              </p:spPr>
              <p:txBody>
                <a:bodyPr/>
                <a:lstStyle/>
                <a:p>
                  <a:endParaRPr lang="fr-FR"/>
                </a:p>
              </p:txBody>
            </p:sp>
            <p:sp>
              <p:nvSpPr>
                <p:cNvPr id="99635" name="Rectangle 307"/>
                <p:cNvSpPr>
                  <a:spLocks noChangeAspect="1" noChangeArrowheads="1"/>
                </p:cNvSpPr>
                <p:nvPr/>
              </p:nvSpPr>
              <p:spPr bwMode="auto">
                <a:xfrm>
                  <a:off x="2718" y="1978"/>
                  <a:ext cx="84" cy="8"/>
                </a:xfrm>
                <a:prstGeom prst="rect">
                  <a:avLst/>
                </a:prstGeom>
                <a:solidFill>
                  <a:schemeClr val="accent1">
                    <a:alpha val="70000"/>
                  </a:schemeClr>
                </a:solidFill>
                <a:ln w="9525">
                  <a:noFill/>
                  <a:miter lim="800000"/>
                  <a:headEnd/>
                  <a:tailEnd/>
                </a:ln>
              </p:spPr>
              <p:txBody>
                <a:bodyPr/>
                <a:lstStyle/>
                <a:p>
                  <a:endParaRPr lang="fr-FR"/>
                </a:p>
              </p:txBody>
            </p:sp>
            <p:sp>
              <p:nvSpPr>
                <p:cNvPr id="99636" name="Rectangle 308"/>
                <p:cNvSpPr>
                  <a:spLocks noChangeAspect="1" noChangeArrowheads="1"/>
                </p:cNvSpPr>
                <p:nvPr/>
              </p:nvSpPr>
              <p:spPr bwMode="auto">
                <a:xfrm>
                  <a:off x="2726" y="1986"/>
                  <a:ext cx="76" cy="15"/>
                </a:xfrm>
                <a:prstGeom prst="rect">
                  <a:avLst/>
                </a:prstGeom>
                <a:solidFill>
                  <a:schemeClr val="accent1">
                    <a:alpha val="70000"/>
                  </a:schemeClr>
                </a:solidFill>
                <a:ln w="9525">
                  <a:noFill/>
                  <a:miter lim="800000"/>
                  <a:headEnd/>
                  <a:tailEnd/>
                </a:ln>
              </p:spPr>
              <p:txBody>
                <a:bodyPr/>
                <a:lstStyle/>
                <a:p>
                  <a:endParaRPr lang="fr-FR"/>
                </a:p>
              </p:txBody>
            </p:sp>
            <p:sp>
              <p:nvSpPr>
                <p:cNvPr id="99637" name="Rectangle 309"/>
                <p:cNvSpPr>
                  <a:spLocks noChangeAspect="1" noChangeArrowheads="1"/>
                </p:cNvSpPr>
                <p:nvPr/>
              </p:nvSpPr>
              <p:spPr bwMode="auto">
                <a:xfrm>
                  <a:off x="2734" y="2001"/>
                  <a:ext cx="68" cy="15"/>
                </a:xfrm>
                <a:prstGeom prst="rect">
                  <a:avLst/>
                </a:prstGeom>
                <a:solidFill>
                  <a:schemeClr val="accent1">
                    <a:alpha val="70000"/>
                  </a:schemeClr>
                </a:solidFill>
                <a:ln w="9525">
                  <a:noFill/>
                  <a:miter lim="800000"/>
                  <a:headEnd/>
                  <a:tailEnd/>
                </a:ln>
              </p:spPr>
              <p:txBody>
                <a:bodyPr/>
                <a:lstStyle/>
                <a:p>
                  <a:endParaRPr lang="fr-FR"/>
                </a:p>
              </p:txBody>
            </p:sp>
            <p:sp>
              <p:nvSpPr>
                <p:cNvPr id="99638" name="Rectangle 310"/>
                <p:cNvSpPr>
                  <a:spLocks noChangeAspect="1" noChangeArrowheads="1"/>
                </p:cNvSpPr>
                <p:nvPr/>
              </p:nvSpPr>
              <p:spPr bwMode="auto">
                <a:xfrm>
                  <a:off x="2741" y="2016"/>
                  <a:ext cx="61" cy="8"/>
                </a:xfrm>
                <a:prstGeom prst="rect">
                  <a:avLst/>
                </a:prstGeom>
                <a:solidFill>
                  <a:schemeClr val="accent1">
                    <a:alpha val="70000"/>
                  </a:schemeClr>
                </a:solidFill>
                <a:ln w="9525">
                  <a:noFill/>
                  <a:miter lim="800000"/>
                  <a:headEnd/>
                  <a:tailEnd/>
                </a:ln>
              </p:spPr>
              <p:txBody>
                <a:bodyPr/>
                <a:lstStyle/>
                <a:p>
                  <a:endParaRPr lang="fr-FR"/>
                </a:p>
              </p:txBody>
            </p:sp>
            <p:sp>
              <p:nvSpPr>
                <p:cNvPr id="99639" name="Rectangle 311"/>
                <p:cNvSpPr>
                  <a:spLocks noChangeAspect="1" noChangeArrowheads="1"/>
                </p:cNvSpPr>
                <p:nvPr/>
              </p:nvSpPr>
              <p:spPr bwMode="auto">
                <a:xfrm>
                  <a:off x="2749" y="2024"/>
                  <a:ext cx="46" cy="16"/>
                </a:xfrm>
                <a:prstGeom prst="rect">
                  <a:avLst/>
                </a:prstGeom>
                <a:solidFill>
                  <a:schemeClr val="accent1">
                    <a:alpha val="70000"/>
                  </a:schemeClr>
                </a:solidFill>
                <a:ln w="9525">
                  <a:noFill/>
                  <a:miter lim="800000"/>
                  <a:headEnd/>
                  <a:tailEnd/>
                </a:ln>
              </p:spPr>
              <p:txBody>
                <a:bodyPr/>
                <a:lstStyle/>
                <a:p>
                  <a:endParaRPr lang="fr-FR"/>
                </a:p>
              </p:txBody>
            </p:sp>
            <p:sp>
              <p:nvSpPr>
                <p:cNvPr id="99640" name="Rectangle 312"/>
                <p:cNvSpPr>
                  <a:spLocks noChangeAspect="1" noChangeArrowheads="1"/>
                </p:cNvSpPr>
                <p:nvPr/>
              </p:nvSpPr>
              <p:spPr bwMode="auto">
                <a:xfrm>
                  <a:off x="2756" y="2040"/>
                  <a:ext cx="39" cy="15"/>
                </a:xfrm>
                <a:prstGeom prst="rect">
                  <a:avLst/>
                </a:prstGeom>
                <a:solidFill>
                  <a:schemeClr val="accent1">
                    <a:alpha val="70000"/>
                  </a:schemeClr>
                </a:solidFill>
                <a:ln w="9525">
                  <a:noFill/>
                  <a:miter lim="800000"/>
                  <a:headEnd/>
                  <a:tailEnd/>
                </a:ln>
              </p:spPr>
              <p:txBody>
                <a:bodyPr/>
                <a:lstStyle/>
                <a:p>
                  <a:endParaRPr lang="fr-FR"/>
                </a:p>
              </p:txBody>
            </p:sp>
            <p:sp>
              <p:nvSpPr>
                <p:cNvPr id="99641" name="Rectangle 313"/>
                <p:cNvSpPr>
                  <a:spLocks noChangeAspect="1" noChangeArrowheads="1"/>
                </p:cNvSpPr>
                <p:nvPr/>
              </p:nvSpPr>
              <p:spPr bwMode="auto">
                <a:xfrm>
                  <a:off x="2764" y="2055"/>
                  <a:ext cx="31" cy="8"/>
                </a:xfrm>
                <a:prstGeom prst="rect">
                  <a:avLst/>
                </a:prstGeom>
                <a:solidFill>
                  <a:schemeClr val="accent1">
                    <a:alpha val="70000"/>
                  </a:schemeClr>
                </a:solidFill>
                <a:ln w="9525">
                  <a:noFill/>
                  <a:miter lim="800000"/>
                  <a:headEnd/>
                  <a:tailEnd/>
                </a:ln>
              </p:spPr>
              <p:txBody>
                <a:bodyPr/>
                <a:lstStyle/>
                <a:p>
                  <a:endParaRPr lang="fr-FR"/>
                </a:p>
              </p:txBody>
            </p:sp>
            <p:sp>
              <p:nvSpPr>
                <p:cNvPr id="99642" name="Rectangle 314"/>
                <p:cNvSpPr>
                  <a:spLocks noChangeAspect="1" noChangeArrowheads="1"/>
                </p:cNvSpPr>
                <p:nvPr/>
              </p:nvSpPr>
              <p:spPr bwMode="auto">
                <a:xfrm>
                  <a:off x="2772" y="2063"/>
                  <a:ext cx="23" cy="15"/>
                </a:xfrm>
                <a:prstGeom prst="rect">
                  <a:avLst/>
                </a:prstGeom>
                <a:solidFill>
                  <a:schemeClr val="accent1">
                    <a:alpha val="70000"/>
                  </a:schemeClr>
                </a:solidFill>
                <a:ln w="9525">
                  <a:noFill/>
                  <a:miter lim="800000"/>
                  <a:headEnd/>
                  <a:tailEnd/>
                </a:ln>
              </p:spPr>
              <p:txBody>
                <a:bodyPr/>
                <a:lstStyle/>
                <a:p>
                  <a:endParaRPr lang="fr-FR"/>
                </a:p>
              </p:txBody>
            </p:sp>
            <p:sp>
              <p:nvSpPr>
                <p:cNvPr id="99643" name="Rectangle 315"/>
                <p:cNvSpPr>
                  <a:spLocks noChangeAspect="1" noChangeArrowheads="1"/>
                </p:cNvSpPr>
                <p:nvPr/>
              </p:nvSpPr>
              <p:spPr bwMode="auto">
                <a:xfrm>
                  <a:off x="2779" y="2078"/>
                  <a:ext cx="16" cy="15"/>
                </a:xfrm>
                <a:prstGeom prst="rect">
                  <a:avLst/>
                </a:prstGeom>
                <a:solidFill>
                  <a:schemeClr val="accent1">
                    <a:alpha val="70000"/>
                  </a:schemeClr>
                </a:solidFill>
                <a:ln w="9525">
                  <a:noFill/>
                  <a:miter lim="800000"/>
                  <a:headEnd/>
                  <a:tailEnd/>
                </a:ln>
              </p:spPr>
              <p:txBody>
                <a:bodyPr/>
                <a:lstStyle/>
                <a:p>
                  <a:endParaRPr lang="fr-FR"/>
                </a:p>
              </p:txBody>
            </p:sp>
            <p:sp>
              <p:nvSpPr>
                <p:cNvPr id="99644" name="Rectangle 316"/>
                <p:cNvSpPr>
                  <a:spLocks noChangeAspect="1" noChangeArrowheads="1"/>
                </p:cNvSpPr>
                <p:nvPr/>
              </p:nvSpPr>
              <p:spPr bwMode="auto">
                <a:xfrm>
                  <a:off x="2787" y="2093"/>
                  <a:ext cx="8" cy="8"/>
                </a:xfrm>
                <a:prstGeom prst="rect">
                  <a:avLst/>
                </a:prstGeom>
                <a:solidFill>
                  <a:schemeClr val="accent1">
                    <a:alpha val="70000"/>
                  </a:schemeClr>
                </a:solidFill>
                <a:ln w="9525">
                  <a:noFill/>
                  <a:miter lim="800000"/>
                  <a:headEnd/>
                  <a:tailEnd/>
                </a:ln>
              </p:spPr>
              <p:txBody>
                <a:bodyPr/>
                <a:lstStyle/>
                <a:p>
                  <a:endParaRPr lang="fr-FR"/>
                </a:p>
              </p:txBody>
            </p:sp>
          </p:grpSp>
          <p:grpSp>
            <p:nvGrpSpPr>
              <p:cNvPr id="13" name="Group 317"/>
              <p:cNvGrpSpPr>
                <a:grpSpLocks noChangeAspect="1"/>
              </p:cNvGrpSpPr>
              <p:nvPr/>
            </p:nvGrpSpPr>
            <p:grpSpPr bwMode="auto">
              <a:xfrm rot="3521418">
                <a:off x="2112" y="1548"/>
                <a:ext cx="96" cy="359"/>
                <a:chOff x="2688" y="1647"/>
                <a:chExt cx="122" cy="454"/>
              </a:xfrm>
            </p:grpSpPr>
            <p:sp>
              <p:nvSpPr>
                <p:cNvPr id="99646" name="Rectangle 318"/>
                <p:cNvSpPr>
                  <a:spLocks noChangeAspect="1" noChangeArrowheads="1"/>
                </p:cNvSpPr>
                <p:nvPr/>
              </p:nvSpPr>
              <p:spPr bwMode="auto">
                <a:xfrm>
                  <a:off x="2772" y="1647"/>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47" name="Rectangle 319"/>
                <p:cNvSpPr>
                  <a:spLocks noChangeAspect="1" noChangeArrowheads="1"/>
                </p:cNvSpPr>
                <p:nvPr/>
              </p:nvSpPr>
              <p:spPr bwMode="auto">
                <a:xfrm>
                  <a:off x="2726" y="1655"/>
                  <a:ext cx="76" cy="15"/>
                </a:xfrm>
                <a:prstGeom prst="rect">
                  <a:avLst/>
                </a:prstGeom>
                <a:solidFill>
                  <a:schemeClr val="accent1">
                    <a:alpha val="70000"/>
                  </a:schemeClr>
                </a:solidFill>
                <a:ln w="9525">
                  <a:noFill/>
                  <a:miter lim="800000"/>
                  <a:headEnd/>
                  <a:tailEnd/>
                </a:ln>
              </p:spPr>
              <p:txBody>
                <a:bodyPr/>
                <a:lstStyle/>
                <a:p>
                  <a:endParaRPr lang="fr-FR"/>
                </a:p>
              </p:txBody>
            </p:sp>
            <p:sp>
              <p:nvSpPr>
                <p:cNvPr id="99648" name="Rectangle 320"/>
                <p:cNvSpPr>
                  <a:spLocks noChangeAspect="1" noChangeArrowheads="1"/>
                </p:cNvSpPr>
                <p:nvPr/>
              </p:nvSpPr>
              <p:spPr bwMode="auto">
                <a:xfrm>
                  <a:off x="2718" y="1670"/>
                  <a:ext cx="77" cy="8"/>
                </a:xfrm>
                <a:prstGeom prst="rect">
                  <a:avLst/>
                </a:prstGeom>
                <a:solidFill>
                  <a:schemeClr val="accent1">
                    <a:alpha val="70000"/>
                  </a:schemeClr>
                </a:solidFill>
                <a:ln w="9525">
                  <a:noFill/>
                  <a:miter lim="800000"/>
                  <a:headEnd/>
                  <a:tailEnd/>
                </a:ln>
              </p:spPr>
              <p:txBody>
                <a:bodyPr/>
                <a:lstStyle/>
                <a:p>
                  <a:endParaRPr lang="fr-FR"/>
                </a:p>
              </p:txBody>
            </p:sp>
            <p:sp>
              <p:nvSpPr>
                <p:cNvPr id="99649" name="Rectangle 321"/>
                <p:cNvSpPr>
                  <a:spLocks noChangeAspect="1" noChangeArrowheads="1"/>
                </p:cNvSpPr>
                <p:nvPr/>
              </p:nvSpPr>
              <p:spPr bwMode="auto">
                <a:xfrm>
                  <a:off x="2718" y="1678"/>
                  <a:ext cx="69" cy="16"/>
                </a:xfrm>
                <a:prstGeom prst="rect">
                  <a:avLst/>
                </a:prstGeom>
                <a:solidFill>
                  <a:schemeClr val="accent1">
                    <a:alpha val="70000"/>
                  </a:schemeClr>
                </a:solidFill>
                <a:ln w="9525">
                  <a:noFill/>
                  <a:miter lim="800000"/>
                  <a:headEnd/>
                  <a:tailEnd/>
                </a:ln>
              </p:spPr>
              <p:txBody>
                <a:bodyPr/>
                <a:lstStyle/>
                <a:p>
                  <a:endParaRPr lang="fr-FR"/>
                </a:p>
              </p:txBody>
            </p:sp>
            <p:sp>
              <p:nvSpPr>
                <p:cNvPr id="99650" name="Rectangle 322"/>
                <p:cNvSpPr>
                  <a:spLocks noChangeAspect="1" noChangeArrowheads="1"/>
                </p:cNvSpPr>
                <p:nvPr/>
              </p:nvSpPr>
              <p:spPr bwMode="auto">
                <a:xfrm>
                  <a:off x="2718" y="1694"/>
                  <a:ext cx="61" cy="15"/>
                </a:xfrm>
                <a:prstGeom prst="rect">
                  <a:avLst/>
                </a:prstGeom>
                <a:solidFill>
                  <a:schemeClr val="accent1">
                    <a:alpha val="70000"/>
                  </a:schemeClr>
                </a:solidFill>
                <a:ln w="9525">
                  <a:noFill/>
                  <a:miter lim="800000"/>
                  <a:headEnd/>
                  <a:tailEnd/>
                </a:ln>
              </p:spPr>
              <p:txBody>
                <a:bodyPr/>
                <a:lstStyle/>
                <a:p>
                  <a:endParaRPr lang="fr-FR"/>
                </a:p>
              </p:txBody>
            </p:sp>
            <p:sp>
              <p:nvSpPr>
                <p:cNvPr id="99651" name="Rectangle 323"/>
                <p:cNvSpPr>
                  <a:spLocks noChangeAspect="1" noChangeArrowheads="1"/>
                </p:cNvSpPr>
                <p:nvPr/>
              </p:nvSpPr>
              <p:spPr bwMode="auto">
                <a:xfrm>
                  <a:off x="2711" y="1709"/>
                  <a:ext cx="61" cy="15"/>
                </a:xfrm>
                <a:prstGeom prst="rect">
                  <a:avLst/>
                </a:prstGeom>
                <a:solidFill>
                  <a:schemeClr val="accent1">
                    <a:alpha val="70000"/>
                  </a:schemeClr>
                </a:solidFill>
                <a:ln w="9525">
                  <a:noFill/>
                  <a:miter lim="800000"/>
                  <a:headEnd/>
                  <a:tailEnd/>
                </a:ln>
              </p:spPr>
              <p:txBody>
                <a:bodyPr/>
                <a:lstStyle/>
                <a:p>
                  <a:endParaRPr lang="fr-FR"/>
                </a:p>
              </p:txBody>
            </p:sp>
            <p:sp>
              <p:nvSpPr>
                <p:cNvPr id="99652" name="Rectangle 324"/>
                <p:cNvSpPr>
                  <a:spLocks noChangeAspect="1" noChangeArrowheads="1"/>
                </p:cNvSpPr>
                <p:nvPr/>
              </p:nvSpPr>
              <p:spPr bwMode="auto">
                <a:xfrm>
                  <a:off x="2711" y="1724"/>
                  <a:ext cx="61" cy="31"/>
                </a:xfrm>
                <a:prstGeom prst="rect">
                  <a:avLst/>
                </a:prstGeom>
                <a:solidFill>
                  <a:schemeClr val="accent1">
                    <a:alpha val="70000"/>
                  </a:schemeClr>
                </a:solidFill>
                <a:ln w="9525">
                  <a:noFill/>
                  <a:miter lim="800000"/>
                  <a:headEnd/>
                  <a:tailEnd/>
                </a:ln>
              </p:spPr>
              <p:txBody>
                <a:bodyPr/>
                <a:lstStyle/>
                <a:p>
                  <a:endParaRPr lang="fr-FR"/>
                </a:p>
              </p:txBody>
            </p:sp>
            <p:sp>
              <p:nvSpPr>
                <p:cNvPr id="99653" name="Rectangle 325"/>
                <p:cNvSpPr>
                  <a:spLocks noChangeAspect="1" noChangeArrowheads="1"/>
                </p:cNvSpPr>
                <p:nvPr/>
              </p:nvSpPr>
              <p:spPr bwMode="auto">
                <a:xfrm>
                  <a:off x="2711" y="1755"/>
                  <a:ext cx="53" cy="31"/>
                </a:xfrm>
                <a:prstGeom prst="rect">
                  <a:avLst/>
                </a:prstGeom>
                <a:solidFill>
                  <a:schemeClr val="accent1">
                    <a:alpha val="70000"/>
                  </a:schemeClr>
                </a:solidFill>
                <a:ln w="9525">
                  <a:noFill/>
                  <a:miter lim="800000"/>
                  <a:headEnd/>
                  <a:tailEnd/>
                </a:ln>
              </p:spPr>
              <p:txBody>
                <a:bodyPr/>
                <a:lstStyle/>
                <a:p>
                  <a:endParaRPr lang="fr-FR"/>
                </a:p>
              </p:txBody>
            </p:sp>
            <p:sp>
              <p:nvSpPr>
                <p:cNvPr id="99654" name="Rectangle 326"/>
                <p:cNvSpPr>
                  <a:spLocks noChangeAspect="1" noChangeArrowheads="1"/>
                </p:cNvSpPr>
                <p:nvPr/>
              </p:nvSpPr>
              <p:spPr bwMode="auto">
                <a:xfrm>
                  <a:off x="2711" y="1786"/>
                  <a:ext cx="53" cy="23"/>
                </a:xfrm>
                <a:prstGeom prst="rect">
                  <a:avLst/>
                </a:prstGeom>
                <a:solidFill>
                  <a:schemeClr val="accent1">
                    <a:alpha val="70000"/>
                  </a:schemeClr>
                </a:solidFill>
                <a:ln w="9525">
                  <a:noFill/>
                  <a:miter lim="800000"/>
                  <a:headEnd/>
                  <a:tailEnd/>
                </a:ln>
              </p:spPr>
              <p:txBody>
                <a:bodyPr/>
                <a:lstStyle/>
                <a:p>
                  <a:endParaRPr lang="fr-FR"/>
                </a:p>
              </p:txBody>
            </p:sp>
            <p:sp>
              <p:nvSpPr>
                <p:cNvPr id="99655" name="Rectangle 327"/>
                <p:cNvSpPr>
                  <a:spLocks noChangeAspect="1" noChangeArrowheads="1"/>
                </p:cNvSpPr>
                <p:nvPr/>
              </p:nvSpPr>
              <p:spPr bwMode="auto">
                <a:xfrm>
                  <a:off x="2711" y="1809"/>
                  <a:ext cx="53" cy="8"/>
                </a:xfrm>
                <a:prstGeom prst="rect">
                  <a:avLst/>
                </a:prstGeom>
                <a:solidFill>
                  <a:schemeClr val="accent1">
                    <a:alpha val="70000"/>
                  </a:schemeClr>
                </a:solidFill>
                <a:ln w="9525">
                  <a:noFill/>
                  <a:miter lim="800000"/>
                  <a:headEnd/>
                  <a:tailEnd/>
                </a:ln>
              </p:spPr>
              <p:txBody>
                <a:bodyPr/>
                <a:lstStyle/>
                <a:p>
                  <a:endParaRPr lang="fr-FR"/>
                </a:p>
              </p:txBody>
            </p:sp>
            <p:sp>
              <p:nvSpPr>
                <p:cNvPr id="99656" name="Rectangle 328"/>
                <p:cNvSpPr>
                  <a:spLocks noChangeAspect="1" noChangeArrowheads="1"/>
                </p:cNvSpPr>
                <p:nvPr/>
              </p:nvSpPr>
              <p:spPr bwMode="auto">
                <a:xfrm>
                  <a:off x="2718" y="1817"/>
                  <a:ext cx="46" cy="38"/>
                </a:xfrm>
                <a:prstGeom prst="rect">
                  <a:avLst/>
                </a:prstGeom>
                <a:solidFill>
                  <a:schemeClr val="accent1">
                    <a:alpha val="70000"/>
                  </a:schemeClr>
                </a:solidFill>
                <a:ln w="9525">
                  <a:noFill/>
                  <a:miter lim="800000"/>
                  <a:headEnd/>
                  <a:tailEnd/>
                </a:ln>
              </p:spPr>
              <p:txBody>
                <a:bodyPr/>
                <a:lstStyle/>
                <a:p>
                  <a:endParaRPr lang="fr-FR"/>
                </a:p>
              </p:txBody>
            </p:sp>
            <p:sp>
              <p:nvSpPr>
                <p:cNvPr id="99657" name="Rectangle 329"/>
                <p:cNvSpPr>
                  <a:spLocks noChangeAspect="1" noChangeArrowheads="1"/>
                </p:cNvSpPr>
                <p:nvPr/>
              </p:nvSpPr>
              <p:spPr bwMode="auto">
                <a:xfrm>
                  <a:off x="2726" y="1855"/>
                  <a:ext cx="38" cy="23"/>
                </a:xfrm>
                <a:prstGeom prst="rect">
                  <a:avLst/>
                </a:prstGeom>
                <a:solidFill>
                  <a:schemeClr val="accent1">
                    <a:alpha val="70000"/>
                  </a:schemeClr>
                </a:solidFill>
                <a:ln w="9525">
                  <a:noFill/>
                  <a:miter lim="800000"/>
                  <a:headEnd/>
                  <a:tailEnd/>
                </a:ln>
              </p:spPr>
              <p:txBody>
                <a:bodyPr/>
                <a:lstStyle/>
                <a:p>
                  <a:endParaRPr lang="fr-FR"/>
                </a:p>
              </p:txBody>
            </p:sp>
            <p:sp>
              <p:nvSpPr>
                <p:cNvPr id="99658" name="Rectangle 330"/>
                <p:cNvSpPr>
                  <a:spLocks noChangeAspect="1" noChangeArrowheads="1"/>
                </p:cNvSpPr>
                <p:nvPr/>
              </p:nvSpPr>
              <p:spPr bwMode="auto">
                <a:xfrm>
                  <a:off x="2726" y="1878"/>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59" name="Rectangle 331"/>
                <p:cNvSpPr>
                  <a:spLocks noChangeAspect="1" noChangeArrowheads="1"/>
                </p:cNvSpPr>
                <p:nvPr/>
              </p:nvSpPr>
              <p:spPr bwMode="auto">
                <a:xfrm>
                  <a:off x="2726" y="1886"/>
                  <a:ext cx="46" cy="15"/>
                </a:xfrm>
                <a:prstGeom prst="rect">
                  <a:avLst/>
                </a:prstGeom>
                <a:solidFill>
                  <a:schemeClr val="accent1">
                    <a:alpha val="70000"/>
                  </a:schemeClr>
                </a:solidFill>
                <a:ln w="9525">
                  <a:noFill/>
                  <a:miter lim="800000"/>
                  <a:headEnd/>
                  <a:tailEnd/>
                </a:ln>
              </p:spPr>
              <p:txBody>
                <a:bodyPr/>
                <a:lstStyle/>
                <a:p>
                  <a:endParaRPr lang="fr-FR"/>
                </a:p>
              </p:txBody>
            </p:sp>
            <p:sp>
              <p:nvSpPr>
                <p:cNvPr id="99660" name="Rectangle 332"/>
                <p:cNvSpPr>
                  <a:spLocks noChangeAspect="1" noChangeArrowheads="1"/>
                </p:cNvSpPr>
                <p:nvPr/>
              </p:nvSpPr>
              <p:spPr bwMode="auto">
                <a:xfrm>
                  <a:off x="2734" y="1901"/>
                  <a:ext cx="38" cy="31"/>
                </a:xfrm>
                <a:prstGeom prst="rect">
                  <a:avLst/>
                </a:prstGeom>
                <a:solidFill>
                  <a:schemeClr val="accent1">
                    <a:alpha val="70000"/>
                  </a:schemeClr>
                </a:solidFill>
                <a:ln w="9525">
                  <a:noFill/>
                  <a:miter lim="800000"/>
                  <a:headEnd/>
                  <a:tailEnd/>
                </a:ln>
              </p:spPr>
              <p:txBody>
                <a:bodyPr/>
                <a:lstStyle/>
                <a:p>
                  <a:endParaRPr lang="fr-FR"/>
                </a:p>
              </p:txBody>
            </p:sp>
            <p:sp>
              <p:nvSpPr>
                <p:cNvPr id="99661" name="Rectangle 333"/>
                <p:cNvSpPr>
                  <a:spLocks noChangeAspect="1" noChangeArrowheads="1"/>
                </p:cNvSpPr>
                <p:nvPr/>
              </p:nvSpPr>
              <p:spPr bwMode="auto">
                <a:xfrm>
                  <a:off x="2688" y="1932"/>
                  <a:ext cx="7" cy="8"/>
                </a:xfrm>
                <a:prstGeom prst="rect">
                  <a:avLst/>
                </a:prstGeom>
                <a:solidFill>
                  <a:schemeClr val="accent1">
                    <a:alpha val="70000"/>
                  </a:schemeClr>
                </a:solidFill>
                <a:ln w="9525">
                  <a:noFill/>
                  <a:miter lim="800000"/>
                  <a:headEnd/>
                  <a:tailEnd/>
                </a:ln>
              </p:spPr>
              <p:txBody>
                <a:bodyPr/>
                <a:lstStyle/>
                <a:p>
                  <a:endParaRPr lang="fr-FR"/>
                </a:p>
              </p:txBody>
            </p:sp>
            <p:sp>
              <p:nvSpPr>
                <p:cNvPr id="99662" name="Rectangle 334"/>
                <p:cNvSpPr>
                  <a:spLocks noChangeAspect="1" noChangeArrowheads="1"/>
                </p:cNvSpPr>
                <p:nvPr/>
              </p:nvSpPr>
              <p:spPr bwMode="auto">
                <a:xfrm>
                  <a:off x="2734" y="1932"/>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63" name="Rectangle 335"/>
                <p:cNvSpPr>
                  <a:spLocks noChangeAspect="1" noChangeArrowheads="1"/>
                </p:cNvSpPr>
                <p:nvPr/>
              </p:nvSpPr>
              <p:spPr bwMode="auto">
                <a:xfrm>
                  <a:off x="2695" y="1940"/>
                  <a:ext cx="16" cy="7"/>
                </a:xfrm>
                <a:prstGeom prst="rect">
                  <a:avLst/>
                </a:prstGeom>
                <a:solidFill>
                  <a:schemeClr val="accent1">
                    <a:alpha val="70000"/>
                  </a:schemeClr>
                </a:solidFill>
                <a:ln w="9525">
                  <a:noFill/>
                  <a:miter lim="800000"/>
                  <a:headEnd/>
                  <a:tailEnd/>
                </a:ln>
              </p:spPr>
              <p:txBody>
                <a:bodyPr/>
                <a:lstStyle/>
                <a:p>
                  <a:endParaRPr lang="fr-FR"/>
                </a:p>
              </p:txBody>
            </p:sp>
            <p:sp>
              <p:nvSpPr>
                <p:cNvPr id="99664" name="Rectangle 336"/>
                <p:cNvSpPr>
                  <a:spLocks noChangeAspect="1" noChangeArrowheads="1"/>
                </p:cNvSpPr>
                <p:nvPr/>
              </p:nvSpPr>
              <p:spPr bwMode="auto">
                <a:xfrm>
                  <a:off x="2741" y="1940"/>
                  <a:ext cx="38" cy="7"/>
                </a:xfrm>
                <a:prstGeom prst="rect">
                  <a:avLst/>
                </a:prstGeom>
                <a:solidFill>
                  <a:schemeClr val="accent1">
                    <a:alpha val="70000"/>
                  </a:schemeClr>
                </a:solidFill>
                <a:ln w="9525">
                  <a:noFill/>
                  <a:miter lim="800000"/>
                  <a:headEnd/>
                  <a:tailEnd/>
                </a:ln>
              </p:spPr>
              <p:txBody>
                <a:bodyPr/>
                <a:lstStyle/>
                <a:p>
                  <a:endParaRPr lang="fr-FR"/>
                </a:p>
              </p:txBody>
            </p:sp>
            <p:sp>
              <p:nvSpPr>
                <p:cNvPr id="99665" name="Rectangle 337"/>
                <p:cNvSpPr>
                  <a:spLocks noChangeAspect="1" noChangeArrowheads="1"/>
                </p:cNvSpPr>
                <p:nvPr/>
              </p:nvSpPr>
              <p:spPr bwMode="auto">
                <a:xfrm>
                  <a:off x="2703" y="1947"/>
                  <a:ext cx="15" cy="8"/>
                </a:xfrm>
                <a:prstGeom prst="rect">
                  <a:avLst/>
                </a:prstGeom>
                <a:solidFill>
                  <a:schemeClr val="accent1">
                    <a:alpha val="70000"/>
                  </a:schemeClr>
                </a:solidFill>
                <a:ln w="9525">
                  <a:noFill/>
                  <a:miter lim="800000"/>
                  <a:headEnd/>
                  <a:tailEnd/>
                </a:ln>
              </p:spPr>
              <p:txBody>
                <a:bodyPr/>
                <a:lstStyle/>
                <a:p>
                  <a:endParaRPr lang="fr-FR"/>
                </a:p>
              </p:txBody>
            </p:sp>
            <p:sp>
              <p:nvSpPr>
                <p:cNvPr id="99666" name="Rectangle 338"/>
                <p:cNvSpPr>
                  <a:spLocks noChangeAspect="1" noChangeArrowheads="1"/>
                </p:cNvSpPr>
                <p:nvPr/>
              </p:nvSpPr>
              <p:spPr bwMode="auto">
                <a:xfrm>
                  <a:off x="2741" y="1947"/>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67" name="Rectangle 339"/>
                <p:cNvSpPr>
                  <a:spLocks noChangeAspect="1" noChangeArrowheads="1"/>
                </p:cNvSpPr>
                <p:nvPr/>
              </p:nvSpPr>
              <p:spPr bwMode="auto">
                <a:xfrm>
                  <a:off x="2795" y="1947"/>
                  <a:ext cx="7" cy="8"/>
                </a:xfrm>
                <a:prstGeom prst="rect">
                  <a:avLst/>
                </a:prstGeom>
                <a:solidFill>
                  <a:schemeClr val="accent1">
                    <a:alpha val="70000"/>
                  </a:schemeClr>
                </a:solidFill>
                <a:ln w="9525">
                  <a:noFill/>
                  <a:miter lim="800000"/>
                  <a:headEnd/>
                  <a:tailEnd/>
                </a:ln>
              </p:spPr>
              <p:txBody>
                <a:bodyPr/>
                <a:lstStyle/>
                <a:p>
                  <a:endParaRPr lang="fr-FR"/>
                </a:p>
              </p:txBody>
            </p:sp>
            <p:sp>
              <p:nvSpPr>
                <p:cNvPr id="99668" name="Rectangle 340"/>
                <p:cNvSpPr>
                  <a:spLocks noChangeAspect="1" noChangeArrowheads="1"/>
                </p:cNvSpPr>
                <p:nvPr/>
              </p:nvSpPr>
              <p:spPr bwMode="auto">
                <a:xfrm>
                  <a:off x="2703" y="1955"/>
                  <a:ext cx="31" cy="8"/>
                </a:xfrm>
                <a:prstGeom prst="rect">
                  <a:avLst/>
                </a:prstGeom>
                <a:solidFill>
                  <a:schemeClr val="accent1">
                    <a:alpha val="70000"/>
                  </a:schemeClr>
                </a:solidFill>
                <a:ln w="9525">
                  <a:noFill/>
                  <a:miter lim="800000"/>
                  <a:headEnd/>
                  <a:tailEnd/>
                </a:ln>
              </p:spPr>
              <p:txBody>
                <a:bodyPr/>
                <a:lstStyle/>
                <a:p>
                  <a:endParaRPr lang="fr-FR"/>
                </a:p>
              </p:txBody>
            </p:sp>
            <p:sp>
              <p:nvSpPr>
                <p:cNvPr id="99669" name="Rectangle 341"/>
                <p:cNvSpPr>
                  <a:spLocks noChangeAspect="1" noChangeArrowheads="1"/>
                </p:cNvSpPr>
                <p:nvPr/>
              </p:nvSpPr>
              <p:spPr bwMode="auto">
                <a:xfrm>
                  <a:off x="2741" y="1955"/>
                  <a:ext cx="38" cy="8"/>
                </a:xfrm>
                <a:prstGeom prst="rect">
                  <a:avLst/>
                </a:prstGeom>
                <a:solidFill>
                  <a:schemeClr val="accent1">
                    <a:alpha val="70000"/>
                  </a:schemeClr>
                </a:solidFill>
                <a:ln w="9525">
                  <a:noFill/>
                  <a:miter lim="800000"/>
                  <a:headEnd/>
                  <a:tailEnd/>
                </a:ln>
              </p:spPr>
              <p:txBody>
                <a:bodyPr/>
                <a:lstStyle/>
                <a:p>
                  <a:endParaRPr lang="fr-FR"/>
                </a:p>
              </p:txBody>
            </p:sp>
            <p:sp>
              <p:nvSpPr>
                <p:cNvPr id="99670" name="Rectangle 342"/>
                <p:cNvSpPr>
                  <a:spLocks noChangeAspect="1" noChangeArrowheads="1"/>
                </p:cNvSpPr>
                <p:nvPr/>
              </p:nvSpPr>
              <p:spPr bwMode="auto">
                <a:xfrm>
                  <a:off x="2787" y="1955"/>
                  <a:ext cx="15" cy="8"/>
                </a:xfrm>
                <a:prstGeom prst="rect">
                  <a:avLst/>
                </a:prstGeom>
                <a:solidFill>
                  <a:schemeClr val="accent1">
                    <a:alpha val="70000"/>
                  </a:schemeClr>
                </a:solidFill>
                <a:ln w="9525">
                  <a:noFill/>
                  <a:miter lim="800000"/>
                  <a:headEnd/>
                  <a:tailEnd/>
                </a:ln>
              </p:spPr>
              <p:txBody>
                <a:bodyPr/>
                <a:lstStyle/>
                <a:p>
                  <a:endParaRPr lang="fr-FR"/>
                </a:p>
              </p:txBody>
            </p:sp>
            <p:sp>
              <p:nvSpPr>
                <p:cNvPr id="99671" name="Rectangle 343"/>
                <p:cNvSpPr>
                  <a:spLocks noChangeAspect="1" noChangeArrowheads="1"/>
                </p:cNvSpPr>
                <p:nvPr/>
              </p:nvSpPr>
              <p:spPr bwMode="auto">
                <a:xfrm>
                  <a:off x="2711" y="1963"/>
                  <a:ext cx="91" cy="15"/>
                </a:xfrm>
                <a:prstGeom prst="rect">
                  <a:avLst/>
                </a:prstGeom>
                <a:solidFill>
                  <a:schemeClr val="accent1">
                    <a:alpha val="70000"/>
                  </a:schemeClr>
                </a:solidFill>
                <a:ln w="9525">
                  <a:noFill/>
                  <a:miter lim="800000"/>
                  <a:headEnd/>
                  <a:tailEnd/>
                </a:ln>
              </p:spPr>
              <p:txBody>
                <a:bodyPr/>
                <a:lstStyle/>
                <a:p>
                  <a:endParaRPr lang="fr-FR"/>
                </a:p>
              </p:txBody>
            </p:sp>
            <p:sp>
              <p:nvSpPr>
                <p:cNvPr id="99672" name="Rectangle 344"/>
                <p:cNvSpPr>
                  <a:spLocks noChangeAspect="1" noChangeArrowheads="1"/>
                </p:cNvSpPr>
                <p:nvPr/>
              </p:nvSpPr>
              <p:spPr bwMode="auto">
                <a:xfrm>
                  <a:off x="2718" y="1978"/>
                  <a:ext cx="84" cy="8"/>
                </a:xfrm>
                <a:prstGeom prst="rect">
                  <a:avLst/>
                </a:prstGeom>
                <a:solidFill>
                  <a:schemeClr val="accent1">
                    <a:alpha val="70000"/>
                  </a:schemeClr>
                </a:solidFill>
                <a:ln w="9525">
                  <a:noFill/>
                  <a:miter lim="800000"/>
                  <a:headEnd/>
                  <a:tailEnd/>
                </a:ln>
              </p:spPr>
              <p:txBody>
                <a:bodyPr/>
                <a:lstStyle/>
                <a:p>
                  <a:endParaRPr lang="fr-FR"/>
                </a:p>
              </p:txBody>
            </p:sp>
            <p:sp>
              <p:nvSpPr>
                <p:cNvPr id="99673" name="Rectangle 345"/>
                <p:cNvSpPr>
                  <a:spLocks noChangeAspect="1" noChangeArrowheads="1"/>
                </p:cNvSpPr>
                <p:nvPr/>
              </p:nvSpPr>
              <p:spPr bwMode="auto">
                <a:xfrm>
                  <a:off x="2726" y="1986"/>
                  <a:ext cx="76" cy="15"/>
                </a:xfrm>
                <a:prstGeom prst="rect">
                  <a:avLst/>
                </a:prstGeom>
                <a:solidFill>
                  <a:schemeClr val="accent1">
                    <a:alpha val="70000"/>
                  </a:schemeClr>
                </a:solidFill>
                <a:ln w="9525">
                  <a:noFill/>
                  <a:miter lim="800000"/>
                  <a:headEnd/>
                  <a:tailEnd/>
                </a:ln>
              </p:spPr>
              <p:txBody>
                <a:bodyPr/>
                <a:lstStyle/>
                <a:p>
                  <a:endParaRPr lang="fr-FR"/>
                </a:p>
              </p:txBody>
            </p:sp>
            <p:sp>
              <p:nvSpPr>
                <p:cNvPr id="99674" name="Rectangle 346"/>
                <p:cNvSpPr>
                  <a:spLocks noChangeAspect="1" noChangeArrowheads="1"/>
                </p:cNvSpPr>
                <p:nvPr/>
              </p:nvSpPr>
              <p:spPr bwMode="auto">
                <a:xfrm>
                  <a:off x="2734" y="2001"/>
                  <a:ext cx="68" cy="15"/>
                </a:xfrm>
                <a:prstGeom prst="rect">
                  <a:avLst/>
                </a:prstGeom>
                <a:solidFill>
                  <a:schemeClr val="accent1">
                    <a:alpha val="70000"/>
                  </a:schemeClr>
                </a:solidFill>
                <a:ln w="9525">
                  <a:noFill/>
                  <a:miter lim="800000"/>
                  <a:headEnd/>
                  <a:tailEnd/>
                </a:ln>
              </p:spPr>
              <p:txBody>
                <a:bodyPr/>
                <a:lstStyle/>
                <a:p>
                  <a:endParaRPr lang="fr-FR"/>
                </a:p>
              </p:txBody>
            </p:sp>
            <p:sp>
              <p:nvSpPr>
                <p:cNvPr id="99675" name="Rectangle 347"/>
                <p:cNvSpPr>
                  <a:spLocks noChangeAspect="1" noChangeArrowheads="1"/>
                </p:cNvSpPr>
                <p:nvPr/>
              </p:nvSpPr>
              <p:spPr bwMode="auto">
                <a:xfrm>
                  <a:off x="2741" y="2016"/>
                  <a:ext cx="61" cy="8"/>
                </a:xfrm>
                <a:prstGeom prst="rect">
                  <a:avLst/>
                </a:prstGeom>
                <a:solidFill>
                  <a:schemeClr val="accent1">
                    <a:alpha val="70000"/>
                  </a:schemeClr>
                </a:solidFill>
                <a:ln w="9525">
                  <a:noFill/>
                  <a:miter lim="800000"/>
                  <a:headEnd/>
                  <a:tailEnd/>
                </a:ln>
              </p:spPr>
              <p:txBody>
                <a:bodyPr/>
                <a:lstStyle/>
                <a:p>
                  <a:endParaRPr lang="fr-FR"/>
                </a:p>
              </p:txBody>
            </p:sp>
            <p:sp>
              <p:nvSpPr>
                <p:cNvPr id="99676" name="Rectangle 348"/>
                <p:cNvSpPr>
                  <a:spLocks noChangeAspect="1" noChangeArrowheads="1"/>
                </p:cNvSpPr>
                <p:nvPr/>
              </p:nvSpPr>
              <p:spPr bwMode="auto">
                <a:xfrm>
                  <a:off x="2749" y="2024"/>
                  <a:ext cx="46" cy="16"/>
                </a:xfrm>
                <a:prstGeom prst="rect">
                  <a:avLst/>
                </a:prstGeom>
                <a:solidFill>
                  <a:schemeClr val="accent1">
                    <a:alpha val="70000"/>
                  </a:schemeClr>
                </a:solidFill>
                <a:ln w="9525">
                  <a:noFill/>
                  <a:miter lim="800000"/>
                  <a:headEnd/>
                  <a:tailEnd/>
                </a:ln>
              </p:spPr>
              <p:txBody>
                <a:bodyPr/>
                <a:lstStyle/>
                <a:p>
                  <a:endParaRPr lang="fr-FR"/>
                </a:p>
              </p:txBody>
            </p:sp>
            <p:sp>
              <p:nvSpPr>
                <p:cNvPr id="99677" name="Rectangle 349"/>
                <p:cNvSpPr>
                  <a:spLocks noChangeAspect="1" noChangeArrowheads="1"/>
                </p:cNvSpPr>
                <p:nvPr/>
              </p:nvSpPr>
              <p:spPr bwMode="auto">
                <a:xfrm>
                  <a:off x="2756" y="2040"/>
                  <a:ext cx="39" cy="15"/>
                </a:xfrm>
                <a:prstGeom prst="rect">
                  <a:avLst/>
                </a:prstGeom>
                <a:solidFill>
                  <a:schemeClr val="accent1">
                    <a:alpha val="70000"/>
                  </a:schemeClr>
                </a:solidFill>
                <a:ln w="9525">
                  <a:noFill/>
                  <a:miter lim="800000"/>
                  <a:headEnd/>
                  <a:tailEnd/>
                </a:ln>
              </p:spPr>
              <p:txBody>
                <a:bodyPr/>
                <a:lstStyle/>
                <a:p>
                  <a:endParaRPr lang="fr-FR"/>
                </a:p>
              </p:txBody>
            </p:sp>
            <p:sp>
              <p:nvSpPr>
                <p:cNvPr id="99678" name="Rectangle 350"/>
                <p:cNvSpPr>
                  <a:spLocks noChangeAspect="1" noChangeArrowheads="1"/>
                </p:cNvSpPr>
                <p:nvPr/>
              </p:nvSpPr>
              <p:spPr bwMode="auto">
                <a:xfrm>
                  <a:off x="2764" y="2055"/>
                  <a:ext cx="31" cy="8"/>
                </a:xfrm>
                <a:prstGeom prst="rect">
                  <a:avLst/>
                </a:prstGeom>
                <a:solidFill>
                  <a:schemeClr val="accent1">
                    <a:alpha val="70000"/>
                  </a:schemeClr>
                </a:solidFill>
                <a:ln w="9525">
                  <a:noFill/>
                  <a:miter lim="800000"/>
                  <a:headEnd/>
                  <a:tailEnd/>
                </a:ln>
              </p:spPr>
              <p:txBody>
                <a:bodyPr/>
                <a:lstStyle/>
                <a:p>
                  <a:endParaRPr lang="fr-FR"/>
                </a:p>
              </p:txBody>
            </p:sp>
            <p:sp>
              <p:nvSpPr>
                <p:cNvPr id="99679" name="Rectangle 351"/>
                <p:cNvSpPr>
                  <a:spLocks noChangeAspect="1" noChangeArrowheads="1"/>
                </p:cNvSpPr>
                <p:nvPr/>
              </p:nvSpPr>
              <p:spPr bwMode="auto">
                <a:xfrm>
                  <a:off x="2772" y="2063"/>
                  <a:ext cx="23" cy="15"/>
                </a:xfrm>
                <a:prstGeom prst="rect">
                  <a:avLst/>
                </a:prstGeom>
                <a:solidFill>
                  <a:schemeClr val="accent1">
                    <a:alpha val="70000"/>
                  </a:schemeClr>
                </a:solidFill>
                <a:ln w="9525">
                  <a:noFill/>
                  <a:miter lim="800000"/>
                  <a:headEnd/>
                  <a:tailEnd/>
                </a:ln>
              </p:spPr>
              <p:txBody>
                <a:bodyPr/>
                <a:lstStyle/>
                <a:p>
                  <a:endParaRPr lang="fr-FR"/>
                </a:p>
              </p:txBody>
            </p:sp>
            <p:sp>
              <p:nvSpPr>
                <p:cNvPr id="99680" name="Rectangle 352"/>
                <p:cNvSpPr>
                  <a:spLocks noChangeAspect="1" noChangeArrowheads="1"/>
                </p:cNvSpPr>
                <p:nvPr/>
              </p:nvSpPr>
              <p:spPr bwMode="auto">
                <a:xfrm>
                  <a:off x="2779" y="2078"/>
                  <a:ext cx="16" cy="15"/>
                </a:xfrm>
                <a:prstGeom prst="rect">
                  <a:avLst/>
                </a:prstGeom>
                <a:solidFill>
                  <a:schemeClr val="accent1">
                    <a:alpha val="70000"/>
                  </a:schemeClr>
                </a:solidFill>
                <a:ln w="9525">
                  <a:noFill/>
                  <a:miter lim="800000"/>
                  <a:headEnd/>
                  <a:tailEnd/>
                </a:ln>
              </p:spPr>
              <p:txBody>
                <a:bodyPr/>
                <a:lstStyle/>
                <a:p>
                  <a:endParaRPr lang="fr-FR"/>
                </a:p>
              </p:txBody>
            </p:sp>
            <p:sp>
              <p:nvSpPr>
                <p:cNvPr id="99681" name="Rectangle 353"/>
                <p:cNvSpPr>
                  <a:spLocks noChangeAspect="1" noChangeArrowheads="1"/>
                </p:cNvSpPr>
                <p:nvPr/>
              </p:nvSpPr>
              <p:spPr bwMode="auto">
                <a:xfrm>
                  <a:off x="2787" y="2093"/>
                  <a:ext cx="8" cy="8"/>
                </a:xfrm>
                <a:prstGeom prst="rect">
                  <a:avLst/>
                </a:prstGeom>
                <a:solidFill>
                  <a:schemeClr val="accent1">
                    <a:alpha val="70000"/>
                  </a:schemeClr>
                </a:solidFill>
                <a:ln w="9525">
                  <a:noFill/>
                  <a:miter lim="800000"/>
                  <a:headEnd/>
                  <a:tailEnd/>
                </a:ln>
              </p:spPr>
              <p:txBody>
                <a:bodyPr/>
                <a:lstStyle/>
                <a:p>
                  <a:endParaRPr lang="fr-FR"/>
                </a:p>
              </p:txBody>
            </p:sp>
          </p:grpSp>
        </p:grpSp>
        <p:grpSp>
          <p:nvGrpSpPr>
            <p:cNvPr id="14" name="Group 431"/>
            <p:cNvGrpSpPr>
              <a:grpSpLocks/>
            </p:cNvGrpSpPr>
            <p:nvPr/>
          </p:nvGrpSpPr>
          <p:grpSpPr bwMode="auto">
            <a:xfrm>
              <a:off x="4495800" y="4038600"/>
              <a:ext cx="2921000" cy="1671638"/>
              <a:chOff x="2268" y="1916"/>
              <a:chExt cx="1840" cy="1053"/>
            </a:xfrm>
          </p:grpSpPr>
          <p:grpSp>
            <p:nvGrpSpPr>
              <p:cNvPr id="15" name="Group 355"/>
              <p:cNvGrpSpPr>
                <a:grpSpLocks/>
              </p:cNvGrpSpPr>
              <p:nvPr/>
            </p:nvGrpSpPr>
            <p:grpSpPr bwMode="auto">
              <a:xfrm>
                <a:off x="2743" y="2287"/>
                <a:ext cx="552" cy="682"/>
                <a:chOff x="4150" y="2478"/>
                <a:chExt cx="204" cy="252"/>
              </a:xfrm>
            </p:grpSpPr>
            <p:grpSp>
              <p:nvGrpSpPr>
                <p:cNvPr id="16" name="Group 356"/>
                <p:cNvGrpSpPr>
                  <a:grpSpLocks noChangeAspect="1"/>
                </p:cNvGrpSpPr>
                <p:nvPr/>
              </p:nvGrpSpPr>
              <p:grpSpPr bwMode="auto">
                <a:xfrm>
                  <a:off x="4286" y="2478"/>
                  <a:ext cx="68" cy="252"/>
                  <a:chOff x="2688" y="1647"/>
                  <a:chExt cx="122" cy="454"/>
                </a:xfrm>
              </p:grpSpPr>
              <p:sp>
                <p:nvSpPr>
                  <p:cNvPr id="99685" name="Rectangle 357"/>
                  <p:cNvSpPr>
                    <a:spLocks noChangeAspect="1" noChangeArrowheads="1"/>
                  </p:cNvSpPr>
                  <p:nvPr/>
                </p:nvSpPr>
                <p:spPr bwMode="auto">
                  <a:xfrm>
                    <a:off x="2772" y="1647"/>
                    <a:ext cx="38" cy="8"/>
                  </a:xfrm>
                  <a:prstGeom prst="rect">
                    <a:avLst/>
                  </a:prstGeom>
                  <a:solidFill>
                    <a:srgbClr val="FFFFFF"/>
                  </a:solidFill>
                  <a:ln w="12700">
                    <a:noFill/>
                    <a:miter lim="800000"/>
                    <a:headEnd/>
                    <a:tailEnd/>
                  </a:ln>
                </p:spPr>
                <p:txBody>
                  <a:bodyPr/>
                  <a:lstStyle/>
                  <a:p>
                    <a:endParaRPr lang="fr-FR"/>
                  </a:p>
                </p:txBody>
              </p:sp>
              <p:sp>
                <p:nvSpPr>
                  <p:cNvPr id="99686" name="Rectangle 358"/>
                  <p:cNvSpPr>
                    <a:spLocks noChangeAspect="1" noChangeArrowheads="1"/>
                  </p:cNvSpPr>
                  <p:nvPr/>
                </p:nvSpPr>
                <p:spPr bwMode="auto">
                  <a:xfrm>
                    <a:off x="2726" y="1655"/>
                    <a:ext cx="76" cy="15"/>
                  </a:xfrm>
                  <a:prstGeom prst="rect">
                    <a:avLst/>
                  </a:prstGeom>
                  <a:solidFill>
                    <a:srgbClr val="FFFFFF"/>
                  </a:solidFill>
                  <a:ln w="12700">
                    <a:noFill/>
                    <a:miter lim="800000"/>
                    <a:headEnd/>
                    <a:tailEnd/>
                  </a:ln>
                </p:spPr>
                <p:txBody>
                  <a:bodyPr/>
                  <a:lstStyle/>
                  <a:p>
                    <a:endParaRPr lang="fr-FR"/>
                  </a:p>
                </p:txBody>
              </p:sp>
              <p:sp>
                <p:nvSpPr>
                  <p:cNvPr id="99687" name="Rectangle 359"/>
                  <p:cNvSpPr>
                    <a:spLocks noChangeAspect="1" noChangeArrowheads="1"/>
                  </p:cNvSpPr>
                  <p:nvPr/>
                </p:nvSpPr>
                <p:spPr bwMode="auto">
                  <a:xfrm>
                    <a:off x="2718" y="1670"/>
                    <a:ext cx="77" cy="8"/>
                  </a:xfrm>
                  <a:prstGeom prst="rect">
                    <a:avLst/>
                  </a:prstGeom>
                  <a:solidFill>
                    <a:srgbClr val="FFFFFF"/>
                  </a:solidFill>
                  <a:ln w="12700">
                    <a:noFill/>
                    <a:miter lim="800000"/>
                    <a:headEnd/>
                    <a:tailEnd/>
                  </a:ln>
                </p:spPr>
                <p:txBody>
                  <a:bodyPr/>
                  <a:lstStyle/>
                  <a:p>
                    <a:endParaRPr lang="fr-FR"/>
                  </a:p>
                </p:txBody>
              </p:sp>
              <p:sp>
                <p:nvSpPr>
                  <p:cNvPr id="99688" name="Rectangle 360"/>
                  <p:cNvSpPr>
                    <a:spLocks noChangeAspect="1" noChangeArrowheads="1"/>
                  </p:cNvSpPr>
                  <p:nvPr/>
                </p:nvSpPr>
                <p:spPr bwMode="auto">
                  <a:xfrm>
                    <a:off x="2718" y="1678"/>
                    <a:ext cx="69" cy="16"/>
                  </a:xfrm>
                  <a:prstGeom prst="rect">
                    <a:avLst/>
                  </a:prstGeom>
                  <a:solidFill>
                    <a:srgbClr val="FFFFFF"/>
                  </a:solidFill>
                  <a:ln w="12700">
                    <a:noFill/>
                    <a:miter lim="800000"/>
                    <a:headEnd/>
                    <a:tailEnd/>
                  </a:ln>
                </p:spPr>
                <p:txBody>
                  <a:bodyPr/>
                  <a:lstStyle/>
                  <a:p>
                    <a:endParaRPr lang="fr-FR"/>
                  </a:p>
                </p:txBody>
              </p:sp>
              <p:sp>
                <p:nvSpPr>
                  <p:cNvPr id="99689" name="Rectangle 361"/>
                  <p:cNvSpPr>
                    <a:spLocks noChangeAspect="1" noChangeArrowheads="1"/>
                  </p:cNvSpPr>
                  <p:nvPr/>
                </p:nvSpPr>
                <p:spPr bwMode="auto">
                  <a:xfrm>
                    <a:off x="2718" y="1694"/>
                    <a:ext cx="61" cy="15"/>
                  </a:xfrm>
                  <a:prstGeom prst="rect">
                    <a:avLst/>
                  </a:prstGeom>
                  <a:solidFill>
                    <a:srgbClr val="FFFFFF"/>
                  </a:solidFill>
                  <a:ln w="12700">
                    <a:noFill/>
                    <a:miter lim="800000"/>
                    <a:headEnd/>
                    <a:tailEnd/>
                  </a:ln>
                </p:spPr>
                <p:txBody>
                  <a:bodyPr/>
                  <a:lstStyle/>
                  <a:p>
                    <a:endParaRPr lang="fr-FR"/>
                  </a:p>
                </p:txBody>
              </p:sp>
              <p:sp>
                <p:nvSpPr>
                  <p:cNvPr id="99690" name="Rectangle 362"/>
                  <p:cNvSpPr>
                    <a:spLocks noChangeAspect="1" noChangeArrowheads="1"/>
                  </p:cNvSpPr>
                  <p:nvPr/>
                </p:nvSpPr>
                <p:spPr bwMode="auto">
                  <a:xfrm>
                    <a:off x="2711" y="1709"/>
                    <a:ext cx="61" cy="15"/>
                  </a:xfrm>
                  <a:prstGeom prst="rect">
                    <a:avLst/>
                  </a:prstGeom>
                  <a:solidFill>
                    <a:srgbClr val="FFFFFF"/>
                  </a:solidFill>
                  <a:ln w="12700">
                    <a:noFill/>
                    <a:miter lim="800000"/>
                    <a:headEnd/>
                    <a:tailEnd/>
                  </a:ln>
                </p:spPr>
                <p:txBody>
                  <a:bodyPr/>
                  <a:lstStyle/>
                  <a:p>
                    <a:endParaRPr lang="fr-FR"/>
                  </a:p>
                </p:txBody>
              </p:sp>
              <p:sp>
                <p:nvSpPr>
                  <p:cNvPr id="99691" name="Rectangle 363"/>
                  <p:cNvSpPr>
                    <a:spLocks noChangeAspect="1" noChangeArrowheads="1"/>
                  </p:cNvSpPr>
                  <p:nvPr/>
                </p:nvSpPr>
                <p:spPr bwMode="auto">
                  <a:xfrm>
                    <a:off x="2711" y="1724"/>
                    <a:ext cx="61" cy="31"/>
                  </a:xfrm>
                  <a:prstGeom prst="rect">
                    <a:avLst/>
                  </a:prstGeom>
                  <a:solidFill>
                    <a:srgbClr val="FFFFFF"/>
                  </a:solidFill>
                  <a:ln w="12700">
                    <a:noFill/>
                    <a:miter lim="800000"/>
                    <a:headEnd/>
                    <a:tailEnd/>
                  </a:ln>
                </p:spPr>
                <p:txBody>
                  <a:bodyPr/>
                  <a:lstStyle/>
                  <a:p>
                    <a:endParaRPr lang="fr-FR"/>
                  </a:p>
                </p:txBody>
              </p:sp>
              <p:sp>
                <p:nvSpPr>
                  <p:cNvPr id="99692" name="Rectangle 364"/>
                  <p:cNvSpPr>
                    <a:spLocks noChangeAspect="1" noChangeArrowheads="1"/>
                  </p:cNvSpPr>
                  <p:nvPr/>
                </p:nvSpPr>
                <p:spPr bwMode="auto">
                  <a:xfrm>
                    <a:off x="2711" y="1755"/>
                    <a:ext cx="53" cy="31"/>
                  </a:xfrm>
                  <a:prstGeom prst="rect">
                    <a:avLst/>
                  </a:prstGeom>
                  <a:solidFill>
                    <a:srgbClr val="FFFFFF"/>
                  </a:solidFill>
                  <a:ln w="12700">
                    <a:noFill/>
                    <a:miter lim="800000"/>
                    <a:headEnd/>
                    <a:tailEnd/>
                  </a:ln>
                </p:spPr>
                <p:txBody>
                  <a:bodyPr/>
                  <a:lstStyle/>
                  <a:p>
                    <a:endParaRPr lang="fr-FR"/>
                  </a:p>
                </p:txBody>
              </p:sp>
              <p:sp>
                <p:nvSpPr>
                  <p:cNvPr id="99693" name="Rectangle 365"/>
                  <p:cNvSpPr>
                    <a:spLocks noChangeAspect="1" noChangeArrowheads="1"/>
                  </p:cNvSpPr>
                  <p:nvPr/>
                </p:nvSpPr>
                <p:spPr bwMode="auto">
                  <a:xfrm>
                    <a:off x="2711" y="1786"/>
                    <a:ext cx="53" cy="23"/>
                  </a:xfrm>
                  <a:prstGeom prst="rect">
                    <a:avLst/>
                  </a:prstGeom>
                  <a:solidFill>
                    <a:srgbClr val="FFFFFF"/>
                  </a:solidFill>
                  <a:ln w="12700">
                    <a:noFill/>
                    <a:miter lim="800000"/>
                    <a:headEnd/>
                    <a:tailEnd/>
                  </a:ln>
                </p:spPr>
                <p:txBody>
                  <a:bodyPr/>
                  <a:lstStyle/>
                  <a:p>
                    <a:endParaRPr lang="fr-FR"/>
                  </a:p>
                </p:txBody>
              </p:sp>
              <p:sp>
                <p:nvSpPr>
                  <p:cNvPr id="99694" name="Rectangle 366"/>
                  <p:cNvSpPr>
                    <a:spLocks noChangeAspect="1" noChangeArrowheads="1"/>
                  </p:cNvSpPr>
                  <p:nvPr/>
                </p:nvSpPr>
                <p:spPr bwMode="auto">
                  <a:xfrm>
                    <a:off x="2711" y="1809"/>
                    <a:ext cx="53" cy="8"/>
                  </a:xfrm>
                  <a:prstGeom prst="rect">
                    <a:avLst/>
                  </a:prstGeom>
                  <a:solidFill>
                    <a:srgbClr val="FFFFFF"/>
                  </a:solidFill>
                  <a:ln w="12700">
                    <a:noFill/>
                    <a:miter lim="800000"/>
                    <a:headEnd/>
                    <a:tailEnd/>
                  </a:ln>
                </p:spPr>
                <p:txBody>
                  <a:bodyPr/>
                  <a:lstStyle/>
                  <a:p>
                    <a:endParaRPr lang="fr-FR"/>
                  </a:p>
                </p:txBody>
              </p:sp>
              <p:sp>
                <p:nvSpPr>
                  <p:cNvPr id="99695" name="Rectangle 367"/>
                  <p:cNvSpPr>
                    <a:spLocks noChangeAspect="1" noChangeArrowheads="1"/>
                  </p:cNvSpPr>
                  <p:nvPr/>
                </p:nvSpPr>
                <p:spPr bwMode="auto">
                  <a:xfrm>
                    <a:off x="2718" y="1817"/>
                    <a:ext cx="46" cy="38"/>
                  </a:xfrm>
                  <a:prstGeom prst="rect">
                    <a:avLst/>
                  </a:prstGeom>
                  <a:solidFill>
                    <a:srgbClr val="FFFFFF"/>
                  </a:solidFill>
                  <a:ln w="12700">
                    <a:noFill/>
                    <a:miter lim="800000"/>
                    <a:headEnd/>
                    <a:tailEnd/>
                  </a:ln>
                </p:spPr>
                <p:txBody>
                  <a:bodyPr/>
                  <a:lstStyle/>
                  <a:p>
                    <a:endParaRPr lang="fr-FR"/>
                  </a:p>
                </p:txBody>
              </p:sp>
              <p:sp>
                <p:nvSpPr>
                  <p:cNvPr id="99696" name="Rectangle 368"/>
                  <p:cNvSpPr>
                    <a:spLocks noChangeAspect="1" noChangeArrowheads="1"/>
                  </p:cNvSpPr>
                  <p:nvPr/>
                </p:nvSpPr>
                <p:spPr bwMode="auto">
                  <a:xfrm>
                    <a:off x="2726" y="1855"/>
                    <a:ext cx="38" cy="23"/>
                  </a:xfrm>
                  <a:prstGeom prst="rect">
                    <a:avLst/>
                  </a:prstGeom>
                  <a:solidFill>
                    <a:srgbClr val="FFFFFF"/>
                  </a:solidFill>
                  <a:ln w="12700">
                    <a:noFill/>
                    <a:miter lim="800000"/>
                    <a:headEnd/>
                    <a:tailEnd/>
                  </a:ln>
                </p:spPr>
                <p:txBody>
                  <a:bodyPr/>
                  <a:lstStyle/>
                  <a:p>
                    <a:endParaRPr lang="fr-FR"/>
                  </a:p>
                </p:txBody>
              </p:sp>
              <p:sp>
                <p:nvSpPr>
                  <p:cNvPr id="99697" name="Rectangle 369"/>
                  <p:cNvSpPr>
                    <a:spLocks noChangeAspect="1" noChangeArrowheads="1"/>
                  </p:cNvSpPr>
                  <p:nvPr/>
                </p:nvSpPr>
                <p:spPr bwMode="auto">
                  <a:xfrm>
                    <a:off x="2726" y="1878"/>
                    <a:ext cx="38" cy="8"/>
                  </a:xfrm>
                  <a:prstGeom prst="rect">
                    <a:avLst/>
                  </a:prstGeom>
                  <a:solidFill>
                    <a:srgbClr val="FFFFFF"/>
                  </a:solidFill>
                  <a:ln w="12700">
                    <a:noFill/>
                    <a:miter lim="800000"/>
                    <a:headEnd/>
                    <a:tailEnd/>
                  </a:ln>
                </p:spPr>
                <p:txBody>
                  <a:bodyPr/>
                  <a:lstStyle/>
                  <a:p>
                    <a:endParaRPr lang="fr-FR"/>
                  </a:p>
                </p:txBody>
              </p:sp>
              <p:sp>
                <p:nvSpPr>
                  <p:cNvPr id="99698" name="Rectangle 370"/>
                  <p:cNvSpPr>
                    <a:spLocks noChangeAspect="1" noChangeArrowheads="1"/>
                  </p:cNvSpPr>
                  <p:nvPr/>
                </p:nvSpPr>
                <p:spPr bwMode="auto">
                  <a:xfrm>
                    <a:off x="2726" y="1886"/>
                    <a:ext cx="46" cy="15"/>
                  </a:xfrm>
                  <a:prstGeom prst="rect">
                    <a:avLst/>
                  </a:prstGeom>
                  <a:solidFill>
                    <a:srgbClr val="FFFFFF"/>
                  </a:solidFill>
                  <a:ln w="12700">
                    <a:noFill/>
                    <a:miter lim="800000"/>
                    <a:headEnd/>
                    <a:tailEnd/>
                  </a:ln>
                </p:spPr>
                <p:txBody>
                  <a:bodyPr/>
                  <a:lstStyle/>
                  <a:p>
                    <a:endParaRPr lang="fr-FR"/>
                  </a:p>
                </p:txBody>
              </p:sp>
              <p:sp>
                <p:nvSpPr>
                  <p:cNvPr id="99699" name="Rectangle 371"/>
                  <p:cNvSpPr>
                    <a:spLocks noChangeAspect="1" noChangeArrowheads="1"/>
                  </p:cNvSpPr>
                  <p:nvPr/>
                </p:nvSpPr>
                <p:spPr bwMode="auto">
                  <a:xfrm>
                    <a:off x="2734" y="1901"/>
                    <a:ext cx="38" cy="31"/>
                  </a:xfrm>
                  <a:prstGeom prst="rect">
                    <a:avLst/>
                  </a:prstGeom>
                  <a:solidFill>
                    <a:srgbClr val="FFFFFF"/>
                  </a:solidFill>
                  <a:ln w="12700">
                    <a:noFill/>
                    <a:miter lim="800000"/>
                    <a:headEnd/>
                    <a:tailEnd/>
                  </a:ln>
                </p:spPr>
                <p:txBody>
                  <a:bodyPr/>
                  <a:lstStyle/>
                  <a:p>
                    <a:endParaRPr lang="fr-FR"/>
                  </a:p>
                </p:txBody>
              </p:sp>
              <p:sp>
                <p:nvSpPr>
                  <p:cNvPr id="99700" name="Rectangle 372"/>
                  <p:cNvSpPr>
                    <a:spLocks noChangeAspect="1" noChangeArrowheads="1"/>
                  </p:cNvSpPr>
                  <p:nvPr/>
                </p:nvSpPr>
                <p:spPr bwMode="auto">
                  <a:xfrm>
                    <a:off x="2688" y="1932"/>
                    <a:ext cx="7" cy="8"/>
                  </a:xfrm>
                  <a:prstGeom prst="rect">
                    <a:avLst/>
                  </a:prstGeom>
                  <a:solidFill>
                    <a:srgbClr val="FFFFFF"/>
                  </a:solidFill>
                  <a:ln w="12700">
                    <a:noFill/>
                    <a:miter lim="800000"/>
                    <a:headEnd/>
                    <a:tailEnd/>
                  </a:ln>
                </p:spPr>
                <p:txBody>
                  <a:bodyPr/>
                  <a:lstStyle/>
                  <a:p>
                    <a:endParaRPr lang="fr-FR"/>
                  </a:p>
                </p:txBody>
              </p:sp>
              <p:sp>
                <p:nvSpPr>
                  <p:cNvPr id="99701" name="Rectangle 373"/>
                  <p:cNvSpPr>
                    <a:spLocks noChangeAspect="1" noChangeArrowheads="1"/>
                  </p:cNvSpPr>
                  <p:nvPr/>
                </p:nvSpPr>
                <p:spPr bwMode="auto">
                  <a:xfrm>
                    <a:off x="2734" y="1932"/>
                    <a:ext cx="38" cy="8"/>
                  </a:xfrm>
                  <a:prstGeom prst="rect">
                    <a:avLst/>
                  </a:prstGeom>
                  <a:solidFill>
                    <a:srgbClr val="FFFFFF"/>
                  </a:solidFill>
                  <a:ln w="12700">
                    <a:noFill/>
                    <a:miter lim="800000"/>
                    <a:headEnd/>
                    <a:tailEnd/>
                  </a:ln>
                </p:spPr>
                <p:txBody>
                  <a:bodyPr/>
                  <a:lstStyle/>
                  <a:p>
                    <a:endParaRPr lang="fr-FR"/>
                  </a:p>
                </p:txBody>
              </p:sp>
              <p:sp>
                <p:nvSpPr>
                  <p:cNvPr id="99702" name="Rectangle 374"/>
                  <p:cNvSpPr>
                    <a:spLocks noChangeAspect="1" noChangeArrowheads="1"/>
                  </p:cNvSpPr>
                  <p:nvPr/>
                </p:nvSpPr>
                <p:spPr bwMode="auto">
                  <a:xfrm>
                    <a:off x="2695" y="1940"/>
                    <a:ext cx="16" cy="7"/>
                  </a:xfrm>
                  <a:prstGeom prst="rect">
                    <a:avLst/>
                  </a:prstGeom>
                  <a:solidFill>
                    <a:srgbClr val="FFFFFF"/>
                  </a:solidFill>
                  <a:ln w="12700">
                    <a:noFill/>
                    <a:miter lim="800000"/>
                    <a:headEnd/>
                    <a:tailEnd/>
                  </a:ln>
                </p:spPr>
                <p:txBody>
                  <a:bodyPr/>
                  <a:lstStyle/>
                  <a:p>
                    <a:endParaRPr lang="fr-FR"/>
                  </a:p>
                </p:txBody>
              </p:sp>
              <p:sp>
                <p:nvSpPr>
                  <p:cNvPr id="99703" name="Rectangle 375"/>
                  <p:cNvSpPr>
                    <a:spLocks noChangeAspect="1" noChangeArrowheads="1"/>
                  </p:cNvSpPr>
                  <p:nvPr/>
                </p:nvSpPr>
                <p:spPr bwMode="auto">
                  <a:xfrm>
                    <a:off x="2741" y="1940"/>
                    <a:ext cx="38" cy="7"/>
                  </a:xfrm>
                  <a:prstGeom prst="rect">
                    <a:avLst/>
                  </a:prstGeom>
                  <a:solidFill>
                    <a:srgbClr val="FFFFFF"/>
                  </a:solidFill>
                  <a:ln w="12700">
                    <a:noFill/>
                    <a:miter lim="800000"/>
                    <a:headEnd/>
                    <a:tailEnd/>
                  </a:ln>
                </p:spPr>
                <p:txBody>
                  <a:bodyPr/>
                  <a:lstStyle/>
                  <a:p>
                    <a:endParaRPr lang="fr-FR"/>
                  </a:p>
                </p:txBody>
              </p:sp>
              <p:sp>
                <p:nvSpPr>
                  <p:cNvPr id="99704" name="Rectangle 376"/>
                  <p:cNvSpPr>
                    <a:spLocks noChangeAspect="1" noChangeArrowheads="1"/>
                  </p:cNvSpPr>
                  <p:nvPr/>
                </p:nvSpPr>
                <p:spPr bwMode="auto">
                  <a:xfrm>
                    <a:off x="2703" y="1947"/>
                    <a:ext cx="15" cy="8"/>
                  </a:xfrm>
                  <a:prstGeom prst="rect">
                    <a:avLst/>
                  </a:prstGeom>
                  <a:solidFill>
                    <a:srgbClr val="FFFFFF"/>
                  </a:solidFill>
                  <a:ln w="12700">
                    <a:noFill/>
                    <a:miter lim="800000"/>
                    <a:headEnd/>
                    <a:tailEnd/>
                  </a:ln>
                </p:spPr>
                <p:txBody>
                  <a:bodyPr/>
                  <a:lstStyle/>
                  <a:p>
                    <a:endParaRPr lang="fr-FR"/>
                  </a:p>
                </p:txBody>
              </p:sp>
              <p:sp>
                <p:nvSpPr>
                  <p:cNvPr id="99705" name="Rectangle 377"/>
                  <p:cNvSpPr>
                    <a:spLocks noChangeAspect="1" noChangeArrowheads="1"/>
                  </p:cNvSpPr>
                  <p:nvPr/>
                </p:nvSpPr>
                <p:spPr bwMode="auto">
                  <a:xfrm>
                    <a:off x="2741" y="1947"/>
                    <a:ext cx="38" cy="8"/>
                  </a:xfrm>
                  <a:prstGeom prst="rect">
                    <a:avLst/>
                  </a:prstGeom>
                  <a:solidFill>
                    <a:srgbClr val="FFFFFF"/>
                  </a:solidFill>
                  <a:ln w="12700">
                    <a:noFill/>
                    <a:miter lim="800000"/>
                    <a:headEnd/>
                    <a:tailEnd/>
                  </a:ln>
                </p:spPr>
                <p:txBody>
                  <a:bodyPr/>
                  <a:lstStyle/>
                  <a:p>
                    <a:endParaRPr lang="fr-FR"/>
                  </a:p>
                </p:txBody>
              </p:sp>
              <p:sp>
                <p:nvSpPr>
                  <p:cNvPr id="99706" name="Rectangle 378"/>
                  <p:cNvSpPr>
                    <a:spLocks noChangeAspect="1" noChangeArrowheads="1"/>
                  </p:cNvSpPr>
                  <p:nvPr/>
                </p:nvSpPr>
                <p:spPr bwMode="auto">
                  <a:xfrm>
                    <a:off x="2795" y="1947"/>
                    <a:ext cx="7" cy="8"/>
                  </a:xfrm>
                  <a:prstGeom prst="rect">
                    <a:avLst/>
                  </a:prstGeom>
                  <a:solidFill>
                    <a:srgbClr val="FFFFFF"/>
                  </a:solidFill>
                  <a:ln w="12700">
                    <a:noFill/>
                    <a:miter lim="800000"/>
                    <a:headEnd/>
                    <a:tailEnd/>
                  </a:ln>
                </p:spPr>
                <p:txBody>
                  <a:bodyPr/>
                  <a:lstStyle/>
                  <a:p>
                    <a:endParaRPr lang="fr-FR"/>
                  </a:p>
                </p:txBody>
              </p:sp>
              <p:sp>
                <p:nvSpPr>
                  <p:cNvPr id="99707" name="Rectangle 379"/>
                  <p:cNvSpPr>
                    <a:spLocks noChangeAspect="1" noChangeArrowheads="1"/>
                  </p:cNvSpPr>
                  <p:nvPr/>
                </p:nvSpPr>
                <p:spPr bwMode="auto">
                  <a:xfrm>
                    <a:off x="2703" y="1955"/>
                    <a:ext cx="31" cy="8"/>
                  </a:xfrm>
                  <a:prstGeom prst="rect">
                    <a:avLst/>
                  </a:prstGeom>
                  <a:solidFill>
                    <a:srgbClr val="FFFFFF"/>
                  </a:solidFill>
                  <a:ln w="12700">
                    <a:noFill/>
                    <a:miter lim="800000"/>
                    <a:headEnd/>
                    <a:tailEnd/>
                  </a:ln>
                </p:spPr>
                <p:txBody>
                  <a:bodyPr/>
                  <a:lstStyle/>
                  <a:p>
                    <a:endParaRPr lang="fr-FR"/>
                  </a:p>
                </p:txBody>
              </p:sp>
              <p:sp>
                <p:nvSpPr>
                  <p:cNvPr id="99708" name="Rectangle 380"/>
                  <p:cNvSpPr>
                    <a:spLocks noChangeAspect="1" noChangeArrowheads="1"/>
                  </p:cNvSpPr>
                  <p:nvPr/>
                </p:nvSpPr>
                <p:spPr bwMode="auto">
                  <a:xfrm>
                    <a:off x="2741" y="1955"/>
                    <a:ext cx="38" cy="8"/>
                  </a:xfrm>
                  <a:prstGeom prst="rect">
                    <a:avLst/>
                  </a:prstGeom>
                  <a:solidFill>
                    <a:srgbClr val="FFFFFF"/>
                  </a:solidFill>
                  <a:ln w="12700">
                    <a:noFill/>
                    <a:miter lim="800000"/>
                    <a:headEnd/>
                    <a:tailEnd/>
                  </a:ln>
                </p:spPr>
                <p:txBody>
                  <a:bodyPr/>
                  <a:lstStyle/>
                  <a:p>
                    <a:endParaRPr lang="fr-FR"/>
                  </a:p>
                </p:txBody>
              </p:sp>
              <p:sp>
                <p:nvSpPr>
                  <p:cNvPr id="99709" name="Rectangle 381"/>
                  <p:cNvSpPr>
                    <a:spLocks noChangeAspect="1" noChangeArrowheads="1"/>
                  </p:cNvSpPr>
                  <p:nvPr/>
                </p:nvSpPr>
                <p:spPr bwMode="auto">
                  <a:xfrm>
                    <a:off x="2787" y="1955"/>
                    <a:ext cx="15" cy="8"/>
                  </a:xfrm>
                  <a:prstGeom prst="rect">
                    <a:avLst/>
                  </a:prstGeom>
                  <a:solidFill>
                    <a:srgbClr val="FFFFFF"/>
                  </a:solidFill>
                  <a:ln w="12700">
                    <a:noFill/>
                    <a:miter lim="800000"/>
                    <a:headEnd/>
                    <a:tailEnd/>
                  </a:ln>
                </p:spPr>
                <p:txBody>
                  <a:bodyPr/>
                  <a:lstStyle/>
                  <a:p>
                    <a:endParaRPr lang="fr-FR"/>
                  </a:p>
                </p:txBody>
              </p:sp>
              <p:sp>
                <p:nvSpPr>
                  <p:cNvPr id="99710" name="Rectangle 382"/>
                  <p:cNvSpPr>
                    <a:spLocks noChangeAspect="1" noChangeArrowheads="1"/>
                  </p:cNvSpPr>
                  <p:nvPr/>
                </p:nvSpPr>
                <p:spPr bwMode="auto">
                  <a:xfrm>
                    <a:off x="2711" y="1963"/>
                    <a:ext cx="91" cy="15"/>
                  </a:xfrm>
                  <a:prstGeom prst="rect">
                    <a:avLst/>
                  </a:prstGeom>
                  <a:solidFill>
                    <a:srgbClr val="FFFFFF"/>
                  </a:solidFill>
                  <a:ln w="12700">
                    <a:noFill/>
                    <a:miter lim="800000"/>
                    <a:headEnd/>
                    <a:tailEnd/>
                  </a:ln>
                </p:spPr>
                <p:txBody>
                  <a:bodyPr/>
                  <a:lstStyle/>
                  <a:p>
                    <a:endParaRPr lang="fr-FR"/>
                  </a:p>
                </p:txBody>
              </p:sp>
              <p:sp>
                <p:nvSpPr>
                  <p:cNvPr id="99711" name="Rectangle 383"/>
                  <p:cNvSpPr>
                    <a:spLocks noChangeAspect="1" noChangeArrowheads="1"/>
                  </p:cNvSpPr>
                  <p:nvPr/>
                </p:nvSpPr>
                <p:spPr bwMode="auto">
                  <a:xfrm>
                    <a:off x="2718" y="1978"/>
                    <a:ext cx="84" cy="8"/>
                  </a:xfrm>
                  <a:prstGeom prst="rect">
                    <a:avLst/>
                  </a:prstGeom>
                  <a:solidFill>
                    <a:srgbClr val="FFFFFF"/>
                  </a:solidFill>
                  <a:ln w="12700">
                    <a:noFill/>
                    <a:miter lim="800000"/>
                    <a:headEnd/>
                    <a:tailEnd/>
                  </a:ln>
                </p:spPr>
                <p:txBody>
                  <a:bodyPr/>
                  <a:lstStyle/>
                  <a:p>
                    <a:endParaRPr lang="fr-FR"/>
                  </a:p>
                </p:txBody>
              </p:sp>
              <p:sp>
                <p:nvSpPr>
                  <p:cNvPr id="99712" name="Rectangle 384"/>
                  <p:cNvSpPr>
                    <a:spLocks noChangeAspect="1" noChangeArrowheads="1"/>
                  </p:cNvSpPr>
                  <p:nvPr/>
                </p:nvSpPr>
                <p:spPr bwMode="auto">
                  <a:xfrm>
                    <a:off x="2726" y="1986"/>
                    <a:ext cx="76" cy="15"/>
                  </a:xfrm>
                  <a:prstGeom prst="rect">
                    <a:avLst/>
                  </a:prstGeom>
                  <a:solidFill>
                    <a:srgbClr val="FFFFFF"/>
                  </a:solidFill>
                  <a:ln w="12700">
                    <a:noFill/>
                    <a:miter lim="800000"/>
                    <a:headEnd/>
                    <a:tailEnd/>
                  </a:ln>
                </p:spPr>
                <p:txBody>
                  <a:bodyPr/>
                  <a:lstStyle/>
                  <a:p>
                    <a:endParaRPr lang="fr-FR"/>
                  </a:p>
                </p:txBody>
              </p:sp>
              <p:sp>
                <p:nvSpPr>
                  <p:cNvPr id="99713" name="Rectangle 385"/>
                  <p:cNvSpPr>
                    <a:spLocks noChangeAspect="1" noChangeArrowheads="1"/>
                  </p:cNvSpPr>
                  <p:nvPr/>
                </p:nvSpPr>
                <p:spPr bwMode="auto">
                  <a:xfrm>
                    <a:off x="2734" y="2001"/>
                    <a:ext cx="68" cy="15"/>
                  </a:xfrm>
                  <a:prstGeom prst="rect">
                    <a:avLst/>
                  </a:prstGeom>
                  <a:solidFill>
                    <a:srgbClr val="FFFFFF"/>
                  </a:solidFill>
                  <a:ln w="12700">
                    <a:noFill/>
                    <a:miter lim="800000"/>
                    <a:headEnd/>
                    <a:tailEnd/>
                  </a:ln>
                </p:spPr>
                <p:txBody>
                  <a:bodyPr/>
                  <a:lstStyle/>
                  <a:p>
                    <a:endParaRPr lang="fr-FR"/>
                  </a:p>
                </p:txBody>
              </p:sp>
              <p:sp>
                <p:nvSpPr>
                  <p:cNvPr id="99714" name="Rectangle 386"/>
                  <p:cNvSpPr>
                    <a:spLocks noChangeAspect="1" noChangeArrowheads="1"/>
                  </p:cNvSpPr>
                  <p:nvPr/>
                </p:nvSpPr>
                <p:spPr bwMode="auto">
                  <a:xfrm>
                    <a:off x="2741" y="2016"/>
                    <a:ext cx="61" cy="8"/>
                  </a:xfrm>
                  <a:prstGeom prst="rect">
                    <a:avLst/>
                  </a:prstGeom>
                  <a:solidFill>
                    <a:srgbClr val="FFFFFF"/>
                  </a:solidFill>
                  <a:ln w="12700">
                    <a:noFill/>
                    <a:miter lim="800000"/>
                    <a:headEnd/>
                    <a:tailEnd/>
                  </a:ln>
                </p:spPr>
                <p:txBody>
                  <a:bodyPr/>
                  <a:lstStyle/>
                  <a:p>
                    <a:endParaRPr lang="fr-FR"/>
                  </a:p>
                </p:txBody>
              </p:sp>
              <p:sp>
                <p:nvSpPr>
                  <p:cNvPr id="99715" name="Rectangle 387"/>
                  <p:cNvSpPr>
                    <a:spLocks noChangeAspect="1" noChangeArrowheads="1"/>
                  </p:cNvSpPr>
                  <p:nvPr/>
                </p:nvSpPr>
                <p:spPr bwMode="auto">
                  <a:xfrm>
                    <a:off x="2749" y="2024"/>
                    <a:ext cx="46" cy="16"/>
                  </a:xfrm>
                  <a:prstGeom prst="rect">
                    <a:avLst/>
                  </a:prstGeom>
                  <a:solidFill>
                    <a:srgbClr val="FFFFFF"/>
                  </a:solidFill>
                  <a:ln w="12700">
                    <a:noFill/>
                    <a:miter lim="800000"/>
                    <a:headEnd/>
                    <a:tailEnd/>
                  </a:ln>
                </p:spPr>
                <p:txBody>
                  <a:bodyPr/>
                  <a:lstStyle/>
                  <a:p>
                    <a:endParaRPr lang="fr-FR"/>
                  </a:p>
                </p:txBody>
              </p:sp>
              <p:sp>
                <p:nvSpPr>
                  <p:cNvPr id="99716" name="Rectangle 388"/>
                  <p:cNvSpPr>
                    <a:spLocks noChangeAspect="1" noChangeArrowheads="1"/>
                  </p:cNvSpPr>
                  <p:nvPr/>
                </p:nvSpPr>
                <p:spPr bwMode="auto">
                  <a:xfrm>
                    <a:off x="2756" y="2040"/>
                    <a:ext cx="39" cy="15"/>
                  </a:xfrm>
                  <a:prstGeom prst="rect">
                    <a:avLst/>
                  </a:prstGeom>
                  <a:solidFill>
                    <a:srgbClr val="FFFFFF"/>
                  </a:solidFill>
                  <a:ln w="12700">
                    <a:noFill/>
                    <a:miter lim="800000"/>
                    <a:headEnd/>
                    <a:tailEnd/>
                  </a:ln>
                </p:spPr>
                <p:txBody>
                  <a:bodyPr/>
                  <a:lstStyle/>
                  <a:p>
                    <a:endParaRPr lang="fr-FR"/>
                  </a:p>
                </p:txBody>
              </p:sp>
              <p:sp>
                <p:nvSpPr>
                  <p:cNvPr id="99717" name="Rectangle 389"/>
                  <p:cNvSpPr>
                    <a:spLocks noChangeAspect="1" noChangeArrowheads="1"/>
                  </p:cNvSpPr>
                  <p:nvPr/>
                </p:nvSpPr>
                <p:spPr bwMode="auto">
                  <a:xfrm>
                    <a:off x="2764" y="2055"/>
                    <a:ext cx="31" cy="8"/>
                  </a:xfrm>
                  <a:prstGeom prst="rect">
                    <a:avLst/>
                  </a:prstGeom>
                  <a:solidFill>
                    <a:srgbClr val="FFFFFF"/>
                  </a:solidFill>
                  <a:ln w="12700">
                    <a:noFill/>
                    <a:miter lim="800000"/>
                    <a:headEnd/>
                    <a:tailEnd/>
                  </a:ln>
                </p:spPr>
                <p:txBody>
                  <a:bodyPr/>
                  <a:lstStyle/>
                  <a:p>
                    <a:endParaRPr lang="fr-FR"/>
                  </a:p>
                </p:txBody>
              </p:sp>
              <p:sp>
                <p:nvSpPr>
                  <p:cNvPr id="99718" name="Rectangle 390"/>
                  <p:cNvSpPr>
                    <a:spLocks noChangeAspect="1" noChangeArrowheads="1"/>
                  </p:cNvSpPr>
                  <p:nvPr/>
                </p:nvSpPr>
                <p:spPr bwMode="auto">
                  <a:xfrm>
                    <a:off x="2772" y="2063"/>
                    <a:ext cx="23" cy="15"/>
                  </a:xfrm>
                  <a:prstGeom prst="rect">
                    <a:avLst/>
                  </a:prstGeom>
                  <a:solidFill>
                    <a:srgbClr val="FFFFFF"/>
                  </a:solidFill>
                  <a:ln w="12700">
                    <a:noFill/>
                    <a:miter lim="800000"/>
                    <a:headEnd/>
                    <a:tailEnd/>
                  </a:ln>
                </p:spPr>
                <p:txBody>
                  <a:bodyPr/>
                  <a:lstStyle/>
                  <a:p>
                    <a:endParaRPr lang="fr-FR"/>
                  </a:p>
                </p:txBody>
              </p:sp>
              <p:sp>
                <p:nvSpPr>
                  <p:cNvPr id="99719" name="Rectangle 391"/>
                  <p:cNvSpPr>
                    <a:spLocks noChangeAspect="1" noChangeArrowheads="1"/>
                  </p:cNvSpPr>
                  <p:nvPr/>
                </p:nvSpPr>
                <p:spPr bwMode="auto">
                  <a:xfrm>
                    <a:off x="2779" y="2078"/>
                    <a:ext cx="16" cy="15"/>
                  </a:xfrm>
                  <a:prstGeom prst="rect">
                    <a:avLst/>
                  </a:prstGeom>
                  <a:solidFill>
                    <a:srgbClr val="FFFFFF"/>
                  </a:solidFill>
                  <a:ln w="12700">
                    <a:noFill/>
                    <a:miter lim="800000"/>
                    <a:headEnd/>
                    <a:tailEnd/>
                  </a:ln>
                </p:spPr>
                <p:txBody>
                  <a:bodyPr/>
                  <a:lstStyle/>
                  <a:p>
                    <a:endParaRPr lang="fr-FR"/>
                  </a:p>
                </p:txBody>
              </p:sp>
              <p:sp>
                <p:nvSpPr>
                  <p:cNvPr id="99720" name="Rectangle 392"/>
                  <p:cNvSpPr>
                    <a:spLocks noChangeAspect="1" noChangeArrowheads="1"/>
                  </p:cNvSpPr>
                  <p:nvPr/>
                </p:nvSpPr>
                <p:spPr bwMode="auto">
                  <a:xfrm>
                    <a:off x="2787" y="2093"/>
                    <a:ext cx="8" cy="8"/>
                  </a:xfrm>
                  <a:prstGeom prst="rect">
                    <a:avLst/>
                  </a:prstGeom>
                  <a:solidFill>
                    <a:srgbClr val="FFFFFF"/>
                  </a:solidFill>
                  <a:ln w="12700">
                    <a:noFill/>
                    <a:miter lim="800000"/>
                    <a:headEnd/>
                    <a:tailEnd/>
                  </a:ln>
                </p:spPr>
                <p:txBody>
                  <a:bodyPr/>
                  <a:lstStyle/>
                  <a:p>
                    <a:endParaRPr lang="fr-FR"/>
                  </a:p>
                </p:txBody>
              </p:sp>
            </p:grpSp>
            <p:grpSp>
              <p:nvGrpSpPr>
                <p:cNvPr id="17" name="Group 393"/>
                <p:cNvGrpSpPr>
                  <a:grpSpLocks noChangeAspect="1"/>
                </p:cNvGrpSpPr>
                <p:nvPr/>
              </p:nvGrpSpPr>
              <p:grpSpPr bwMode="auto">
                <a:xfrm flipH="1">
                  <a:off x="4150" y="2478"/>
                  <a:ext cx="68" cy="252"/>
                  <a:chOff x="2688" y="1647"/>
                  <a:chExt cx="122" cy="454"/>
                </a:xfrm>
              </p:grpSpPr>
              <p:sp>
                <p:nvSpPr>
                  <p:cNvPr id="99722" name="Rectangle 394"/>
                  <p:cNvSpPr>
                    <a:spLocks noChangeAspect="1" noChangeArrowheads="1"/>
                  </p:cNvSpPr>
                  <p:nvPr/>
                </p:nvSpPr>
                <p:spPr bwMode="auto">
                  <a:xfrm>
                    <a:off x="2772" y="1647"/>
                    <a:ext cx="38" cy="8"/>
                  </a:xfrm>
                  <a:prstGeom prst="rect">
                    <a:avLst/>
                  </a:prstGeom>
                  <a:solidFill>
                    <a:srgbClr val="FFFFFF"/>
                  </a:solidFill>
                  <a:ln w="12700">
                    <a:noFill/>
                    <a:miter lim="800000"/>
                    <a:headEnd/>
                    <a:tailEnd/>
                  </a:ln>
                </p:spPr>
                <p:txBody>
                  <a:bodyPr/>
                  <a:lstStyle/>
                  <a:p>
                    <a:endParaRPr lang="fr-FR"/>
                  </a:p>
                </p:txBody>
              </p:sp>
              <p:sp>
                <p:nvSpPr>
                  <p:cNvPr id="99723" name="Rectangle 395"/>
                  <p:cNvSpPr>
                    <a:spLocks noChangeAspect="1" noChangeArrowheads="1"/>
                  </p:cNvSpPr>
                  <p:nvPr/>
                </p:nvSpPr>
                <p:spPr bwMode="auto">
                  <a:xfrm>
                    <a:off x="2726" y="1655"/>
                    <a:ext cx="76" cy="15"/>
                  </a:xfrm>
                  <a:prstGeom prst="rect">
                    <a:avLst/>
                  </a:prstGeom>
                  <a:solidFill>
                    <a:srgbClr val="FFFFFF"/>
                  </a:solidFill>
                  <a:ln w="12700">
                    <a:noFill/>
                    <a:miter lim="800000"/>
                    <a:headEnd/>
                    <a:tailEnd/>
                  </a:ln>
                </p:spPr>
                <p:txBody>
                  <a:bodyPr/>
                  <a:lstStyle/>
                  <a:p>
                    <a:endParaRPr lang="fr-FR"/>
                  </a:p>
                </p:txBody>
              </p:sp>
              <p:sp>
                <p:nvSpPr>
                  <p:cNvPr id="99724" name="Rectangle 396"/>
                  <p:cNvSpPr>
                    <a:spLocks noChangeAspect="1" noChangeArrowheads="1"/>
                  </p:cNvSpPr>
                  <p:nvPr/>
                </p:nvSpPr>
                <p:spPr bwMode="auto">
                  <a:xfrm>
                    <a:off x="2718" y="1670"/>
                    <a:ext cx="77" cy="8"/>
                  </a:xfrm>
                  <a:prstGeom prst="rect">
                    <a:avLst/>
                  </a:prstGeom>
                  <a:solidFill>
                    <a:srgbClr val="FFFFFF"/>
                  </a:solidFill>
                  <a:ln w="12700">
                    <a:noFill/>
                    <a:miter lim="800000"/>
                    <a:headEnd/>
                    <a:tailEnd/>
                  </a:ln>
                </p:spPr>
                <p:txBody>
                  <a:bodyPr/>
                  <a:lstStyle/>
                  <a:p>
                    <a:endParaRPr lang="fr-FR"/>
                  </a:p>
                </p:txBody>
              </p:sp>
              <p:sp>
                <p:nvSpPr>
                  <p:cNvPr id="99725" name="Rectangle 397"/>
                  <p:cNvSpPr>
                    <a:spLocks noChangeAspect="1" noChangeArrowheads="1"/>
                  </p:cNvSpPr>
                  <p:nvPr/>
                </p:nvSpPr>
                <p:spPr bwMode="auto">
                  <a:xfrm>
                    <a:off x="2718" y="1678"/>
                    <a:ext cx="69" cy="16"/>
                  </a:xfrm>
                  <a:prstGeom prst="rect">
                    <a:avLst/>
                  </a:prstGeom>
                  <a:solidFill>
                    <a:srgbClr val="FFFFFF"/>
                  </a:solidFill>
                  <a:ln w="12700">
                    <a:noFill/>
                    <a:miter lim="800000"/>
                    <a:headEnd/>
                    <a:tailEnd/>
                  </a:ln>
                </p:spPr>
                <p:txBody>
                  <a:bodyPr/>
                  <a:lstStyle/>
                  <a:p>
                    <a:endParaRPr lang="fr-FR"/>
                  </a:p>
                </p:txBody>
              </p:sp>
              <p:sp>
                <p:nvSpPr>
                  <p:cNvPr id="99726" name="Rectangle 398"/>
                  <p:cNvSpPr>
                    <a:spLocks noChangeAspect="1" noChangeArrowheads="1"/>
                  </p:cNvSpPr>
                  <p:nvPr/>
                </p:nvSpPr>
                <p:spPr bwMode="auto">
                  <a:xfrm>
                    <a:off x="2718" y="1694"/>
                    <a:ext cx="61" cy="15"/>
                  </a:xfrm>
                  <a:prstGeom prst="rect">
                    <a:avLst/>
                  </a:prstGeom>
                  <a:solidFill>
                    <a:srgbClr val="FFFFFF"/>
                  </a:solidFill>
                  <a:ln w="12700">
                    <a:noFill/>
                    <a:miter lim="800000"/>
                    <a:headEnd/>
                    <a:tailEnd/>
                  </a:ln>
                </p:spPr>
                <p:txBody>
                  <a:bodyPr/>
                  <a:lstStyle/>
                  <a:p>
                    <a:endParaRPr lang="fr-FR"/>
                  </a:p>
                </p:txBody>
              </p:sp>
              <p:sp>
                <p:nvSpPr>
                  <p:cNvPr id="99727" name="Rectangle 399"/>
                  <p:cNvSpPr>
                    <a:spLocks noChangeAspect="1" noChangeArrowheads="1"/>
                  </p:cNvSpPr>
                  <p:nvPr/>
                </p:nvSpPr>
                <p:spPr bwMode="auto">
                  <a:xfrm>
                    <a:off x="2711" y="1709"/>
                    <a:ext cx="61" cy="15"/>
                  </a:xfrm>
                  <a:prstGeom prst="rect">
                    <a:avLst/>
                  </a:prstGeom>
                  <a:solidFill>
                    <a:srgbClr val="FFFFFF"/>
                  </a:solidFill>
                  <a:ln w="12700">
                    <a:noFill/>
                    <a:miter lim="800000"/>
                    <a:headEnd/>
                    <a:tailEnd/>
                  </a:ln>
                </p:spPr>
                <p:txBody>
                  <a:bodyPr/>
                  <a:lstStyle/>
                  <a:p>
                    <a:endParaRPr lang="fr-FR"/>
                  </a:p>
                </p:txBody>
              </p:sp>
              <p:sp>
                <p:nvSpPr>
                  <p:cNvPr id="99728" name="Rectangle 400"/>
                  <p:cNvSpPr>
                    <a:spLocks noChangeAspect="1" noChangeArrowheads="1"/>
                  </p:cNvSpPr>
                  <p:nvPr/>
                </p:nvSpPr>
                <p:spPr bwMode="auto">
                  <a:xfrm>
                    <a:off x="2711" y="1724"/>
                    <a:ext cx="61" cy="31"/>
                  </a:xfrm>
                  <a:prstGeom prst="rect">
                    <a:avLst/>
                  </a:prstGeom>
                  <a:solidFill>
                    <a:srgbClr val="FFFFFF"/>
                  </a:solidFill>
                  <a:ln w="12700">
                    <a:noFill/>
                    <a:miter lim="800000"/>
                    <a:headEnd/>
                    <a:tailEnd/>
                  </a:ln>
                </p:spPr>
                <p:txBody>
                  <a:bodyPr/>
                  <a:lstStyle/>
                  <a:p>
                    <a:endParaRPr lang="fr-FR"/>
                  </a:p>
                </p:txBody>
              </p:sp>
              <p:sp>
                <p:nvSpPr>
                  <p:cNvPr id="99729" name="Rectangle 401"/>
                  <p:cNvSpPr>
                    <a:spLocks noChangeAspect="1" noChangeArrowheads="1"/>
                  </p:cNvSpPr>
                  <p:nvPr/>
                </p:nvSpPr>
                <p:spPr bwMode="auto">
                  <a:xfrm>
                    <a:off x="2711" y="1755"/>
                    <a:ext cx="53" cy="31"/>
                  </a:xfrm>
                  <a:prstGeom prst="rect">
                    <a:avLst/>
                  </a:prstGeom>
                  <a:solidFill>
                    <a:srgbClr val="FFFFFF"/>
                  </a:solidFill>
                  <a:ln w="12700">
                    <a:noFill/>
                    <a:miter lim="800000"/>
                    <a:headEnd/>
                    <a:tailEnd/>
                  </a:ln>
                </p:spPr>
                <p:txBody>
                  <a:bodyPr/>
                  <a:lstStyle/>
                  <a:p>
                    <a:endParaRPr lang="fr-FR"/>
                  </a:p>
                </p:txBody>
              </p:sp>
              <p:sp>
                <p:nvSpPr>
                  <p:cNvPr id="99730" name="Rectangle 402"/>
                  <p:cNvSpPr>
                    <a:spLocks noChangeAspect="1" noChangeArrowheads="1"/>
                  </p:cNvSpPr>
                  <p:nvPr/>
                </p:nvSpPr>
                <p:spPr bwMode="auto">
                  <a:xfrm>
                    <a:off x="2711" y="1786"/>
                    <a:ext cx="53" cy="23"/>
                  </a:xfrm>
                  <a:prstGeom prst="rect">
                    <a:avLst/>
                  </a:prstGeom>
                  <a:solidFill>
                    <a:srgbClr val="FFFFFF"/>
                  </a:solidFill>
                  <a:ln w="12700">
                    <a:noFill/>
                    <a:miter lim="800000"/>
                    <a:headEnd/>
                    <a:tailEnd/>
                  </a:ln>
                </p:spPr>
                <p:txBody>
                  <a:bodyPr/>
                  <a:lstStyle/>
                  <a:p>
                    <a:endParaRPr lang="fr-FR"/>
                  </a:p>
                </p:txBody>
              </p:sp>
              <p:sp>
                <p:nvSpPr>
                  <p:cNvPr id="99731" name="Rectangle 403"/>
                  <p:cNvSpPr>
                    <a:spLocks noChangeAspect="1" noChangeArrowheads="1"/>
                  </p:cNvSpPr>
                  <p:nvPr/>
                </p:nvSpPr>
                <p:spPr bwMode="auto">
                  <a:xfrm>
                    <a:off x="2711" y="1809"/>
                    <a:ext cx="53" cy="8"/>
                  </a:xfrm>
                  <a:prstGeom prst="rect">
                    <a:avLst/>
                  </a:prstGeom>
                  <a:solidFill>
                    <a:srgbClr val="FFFFFF"/>
                  </a:solidFill>
                  <a:ln w="12700">
                    <a:noFill/>
                    <a:miter lim="800000"/>
                    <a:headEnd/>
                    <a:tailEnd/>
                  </a:ln>
                </p:spPr>
                <p:txBody>
                  <a:bodyPr/>
                  <a:lstStyle/>
                  <a:p>
                    <a:endParaRPr lang="fr-FR"/>
                  </a:p>
                </p:txBody>
              </p:sp>
              <p:sp>
                <p:nvSpPr>
                  <p:cNvPr id="99732" name="Rectangle 404"/>
                  <p:cNvSpPr>
                    <a:spLocks noChangeAspect="1" noChangeArrowheads="1"/>
                  </p:cNvSpPr>
                  <p:nvPr/>
                </p:nvSpPr>
                <p:spPr bwMode="auto">
                  <a:xfrm>
                    <a:off x="2718" y="1817"/>
                    <a:ext cx="46" cy="38"/>
                  </a:xfrm>
                  <a:prstGeom prst="rect">
                    <a:avLst/>
                  </a:prstGeom>
                  <a:solidFill>
                    <a:srgbClr val="FFFFFF"/>
                  </a:solidFill>
                  <a:ln w="12700">
                    <a:noFill/>
                    <a:miter lim="800000"/>
                    <a:headEnd/>
                    <a:tailEnd/>
                  </a:ln>
                </p:spPr>
                <p:txBody>
                  <a:bodyPr/>
                  <a:lstStyle/>
                  <a:p>
                    <a:endParaRPr lang="fr-FR"/>
                  </a:p>
                </p:txBody>
              </p:sp>
              <p:sp>
                <p:nvSpPr>
                  <p:cNvPr id="99733" name="Rectangle 405"/>
                  <p:cNvSpPr>
                    <a:spLocks noChangeAspect="1" noChangeArrowheads="1"/>
                  </p:cNvSpPr>
                  <p:nvPr/>
                </p:nvSpPr>
                <p:spPr bwMode="auto">
                  <a:xfrm>
                    <a:off x="2726" y="1855"/>
                    <a:ext cx="38" cy="23"/>
                  </a:xfrm>
                  <a:prstGeom prst="rect">
                    <a:avLst/>
                  </a:prstGeom>
                  <a:solidFill>
                    <a:srgbClr val="FFFFFF"/>
                  </a:solidFill>
                  <a:ln w="12700">
                    <a:noFill/>
                    <a:miter lim="800000"/>
                    <a:headEnd/>
                    <a:tailEnd/>
                  </a:ln>
                </p:spPr>
                <p:txBody>
                  <a:bodyPr/>
                  <a:lstStyle/>
                  <a:p>
                    <a:endParaRPr lang="fr-FR"/>
                  </a:p>
                </p:txBody>
              </p:sp>
              <p:sp>
                <p:nvSpPr>
                  <p:cNvPr id="99734" name="Rectangle 406"/>
                  <p:cNvSpPr>
                    <a:spLocks noChangeAspect="1" noChangeArrowheads="1"/>
                  </p:cNvSpPr>
                  <p:nvPr/>
                </p:nvSpPr>
                <p:spPr bwMode="auto">
                  <a:xfrm>
                    <a:off x="2726" y="1878"/>
                    <a:ext cx="38" cy="8"/>
                  </a:xfrm>
                  <a:prstGeom prst="rect">
                    <a:avLst/>
                  </a:prstGeom>
                  <a:solidFill>
                    <a:srgbClr val="FFFFFF"/>
                  </a:solidFill>
                  <a:ln w="12700">
                    <a:noFill/>
                    <a:miter lim="800000"/>
                    <a:headEnd/>
                    <a:tailEnd/>
                  </a:ln>
                </p:spPr>
                <p:txBody>
                  <a:bodyPr/>
                  <a:lstStyle/>
                  <a:p>
                    <a:endParaRPr lang="fr-FR"/>
                  </a:p>
                </p:txBody>
              </p:sp>
              <p:sp>
                <p:nvSpPr>
                  <p:cNvPr id="99735" name="Rectangle 407"/>
                  <p:cNvSpPr>
                    <a:spLocks noChangeAspect="1" noChangeArrowheads="1"/>
                  </p:cNvSpPr>
                  <p:nvPr/>
                </p:nvSpPr>
                <p:spPr bwMode="auto">
                  <a:xfrm>
                    <a:off x="2726" y="1886"/>
                    <a:ext cx="46" cy="15"/>
                  </a:xfrm>
                  <a:prstGeom prst="rect">
                    <a:avLst/>
                  </a:prstGeom>
                  <a:solidFill>
                    <a:srgbClr val="FFFFFF"/>
                  </a:solidFill>
                  <a:ln w="12700">
                    <a:noFill/>
                    <a:miter lim="800000"/>
                    <a:headEnd/>
                    <a:tailEnd/>
                  </a:ln>
                </p:spPr>
                <p:txBody>
                  <a:bodyPr/>
                  <a:lstStyle/>
                  <a:p>
                    <a:endParaRPr lang="fr-FR"/>
                  </a:p>
                </p:txBody>
              </p:sp>
              <p:sp>
                <p:nvSpPr>
                  <p:cNvPr id="99736" name="Rectangle 408"/>
                  <p:cNvSpPr>
                    <a:spLocks noChangeAspect="1" noChangeArrowheads="1"/>
                  </p:cNvSpPr>
                  <p:nvPr/>
                </p:nvSpPr>
                <p:spPr bwMode="auto">
                  <a:xfrm>
                    <a:off x="2734" y="1901"/>
                    <a:ext cx="38" cy="31"/>
                  </a:xfrm>
                  <a:prstGeom prst="rect">
                    <a:avLst/>
                  </a:prstGeom>
                  <a:solidFill>
                    <a:srgbClr val="FFFFFF"/>
                  </a:solidFill>
                  <a:ln w="12700">
                    <a:noFill/>
                    <a:miter lim="800000"/>
                    <a:headEnd/>
                    <a:tailEnd/>
                  </a:ln>
                </p:spPr>
                <p:txBody>
                  <a:bodyPr/>
                  <a:lstStyle/>
                  <a:p>
                    <a:endParaRPr lang="fr-FR"/>
                  </a:p>
                </p:txBody>
              </p:sp>
              <p:sp>
                <p:nvSpPr>
                  <p:cNvPr id="99737" name="Rectangle 409"/>
                  <p:cNvSpPr>
                    <a:spLocks noChangeAspect="1" noChangeArrowheads="1"/>
                  </p:cNvSpPr>
                  <p:nvPr/>
                </p:nvSpPr>
                <p:spPr bwMode="auto">
                  <a:xfrm>
                    <a:off x="2688" y="1932"/>
                    <a:ext cx="7" cy="8"/>
                  </a:xfrm>
                  <a:prstGeom prst="rect">
                    <a:avLst/>
                  </a:prstGeom>
                  <a:solidFill>
                    <a:srgbClr val="FFFFFF"/>
                  </a:solidFill>
                  <a:ln w="12700">
                    <a:noFill/>
                    <a:miter lim="800000"/>
                    <a:headEnd/>
                    <a:tailEnd/>
                  </a:ln>
                </p:spPr>
                <p:txBody>
                  <a:bodyPr/>
                  <a:lstStyle/>
                  <a:p>
                    <a:endParaRPr lang="fr-FR"/>
                  </a:p>
                </p:txBody>
              </p:sp>
              <p:sp>
                <p:nvSpPr>
                  <p:cNvPr id="99738" name="Rectangle 410"/>
                  <p:cNvSpPr>
                    <a:spLocks noChangeAspect="1" noChangeArrowheads="1"/>
                  </p:cNvSpPr>
                  <p:nvPr/>
                </p:nvSpPr>
                <p:spPr bwMode="auto">
                  <a:xfrm>
                    <a:off x="2734" y="1932"/>
                    <a:ext cx="38" cy="8"/>
                  </a:xfrm>
                  <a:prstGeom prst="rect">
                    <a:avLst/>
                  </a:prstGeom>
                  <a:solidFill>
                    <a:srgbClr val="FFFFFF"/>
                  </a:solidFill>
                  <a:ln w="12700">
                    <a:noFill/>
                    <a:miter lim="800000"/>
                    <a:headEnd/>
                    <a:tailEnd/>
                  </a:ln>
                </p:spPr>
                <p:txBody>
                  <a:bodyPr/>
                  <a:lstStyle/>
                  <a:p>
                    <a:endParaRPr lang="fr-FR"/>
                  </a:p>
                </p:txBody>
              </p:sp>
              <p:sp>
                <p:nvSpPr>
                  <p:cNvPr id="99739" name="Rectangle 411"/>
                  <p:cNvSpPr>
                    <a:spLocks noChangeAspect="1" noChangeArrowheads="1"/>
                  </p:cNvSpPr>
                  <p:nvPr/>
                </p:nvSpPr>
                <p:spPr bwMode="auto">
                  <a:xfrm>
                    <a:off x="2695" y="1940"/>
                    <a:ext cx="16" cy="7"/>
                  </a:xfrm>
                  <a:prstGeom prst="rect">
                    <a:avLst/>
                  </a:prstGeom>
                  <a:solidFill>
                    <a:srgbClr val="FFFFFF"/>
                  </a:solidFill>
                  <a:ln w="12700">
                    <a:noFill/>
                    <a:miter lim="800000"/>
                    <a:headEnd/>
                    <a:tailEnd/>
                  </a:ln>
                </p:spPr>
                <p:txBody>
                  <a:bodyPr/>
                  <a:lstStyle/>
                  <a:p>
                    <a:endParaRPr lang="fr-FR"/>
                  </a:p>
                </p:txBody>
              </p:sp>
              <p:sp>
                <p:nvSpPr>
                  <p:cNvPr id="99740" name="Rectangle 412"/>
                  <p:cNvSpPr>
                    <a:spLocks noChangeAspect="1" noChangeArrowheads="1"/>
                  </p:cNvSpPr>
                  <p:nvPr/>
                </p:nvSpPr>
                <p:spPr bwMode="auto">
                  <a:xfrm>
                    <a:off x="2741" y="1940"/>
                    <a:ext cx="38" cy="7"/>
                  </a:xfrm>
                  <a:prstGeom prst="rect">
                    <a:avLst/>
                  </a:prstGeom>
                  <a:solidFill>
                    <a:srgbClr val="FFFFFF"/>
                  </a:solidFill>
                  <a:ln w="12700">
                    <a:noFill/>
                    <a:miter lim="800000"/>
                    <a:headEnd/>
                    <a:tailEnd/>
                  </a:ln>
                </p:spPr>
                <p:txBody>
                  <a:bodyPr/>
                  <a:lstStyle/>
                  <a:p>
                    <a:endParaRPr lang="fr-FR"/>
                  </a:p>
                </p:txBody>
              </p:sp>
              <p:sp>
                <p:nvSpPr>
                  <p:cNvPr id="99741" name="Rectangle 413"/>
                  <p:cNvSpPr>
                    <a:spLocks noChangeAspect="1" noChangeArrowheads="1"/>
                  </p:cNvSpPr>
                  <p:nvPr/>
                </p:nvSpPr>
                <p:spPr bwMode="auto">
                  <a:xfrm>
                    <a:off x="2703" y="1947"/>
                    <a:ext cx="15" cy="8"/>
                  </a:xfrm>
                  <a:prstGeom prst="rect">
                    <a:avLst/>
                  </a:prstGeom>
                  <a:solidFill>
                    <a:srgbClr val="FFFFFF"/>
                  </a:solidFill>
                  <a:ln w="12700">
                    <a:noFill/>
                    <a:miter lim="800000"/>
                    <a:headEnd/>
                    <a:tailEnd/>
                  </a:ln>
                </p:spPr>
                <p:txBody>
                  <a:bodyPr/>
                  <a:lstStyle/>
                  <a:p>
                    <a:endParaRPr lang="fr-FR"/>
                  </a:p>
                </p:txBody>
              </p:sp>
              <p:sp>
                <p:nvSpPr>
                  <p:cNvPr id="99742" name="Rectangle 414"/>
                  <p:cNvSpPr>
                    <a:spLocks noChangeAspect="1" noChangeArrowheads="1"/>
                  </p:cNvSpPr>
                  <p:nvPr/>
                </p:nvSpPr>
                <p:spPr bwMode="auto">
                  <a:xfrm>
                    <a:off x="2741" y="1947"/>
                    <a:ext cx="38" cy="8"/>
                  </a:xfrm>
                  <a:prstGeom prst="rect">
                    <a:avLst/>
                  </a:prstGeom>
                  <a:solidFill>
                    <a:srgbClr val="FFFFFF"/>
                  </a:solidFill>
                  <a:ln w="12700">
                    <a:noFill/>
                    <a:miter lim="800000"/>
                    <a:headEnd/>
                    <a:tailEnd/>
                  </a:ln>
                </p:spPr>
                <p:txBody>
                  <a:bodyPr/>
                  <a:lstStyle/>
                  <a:p>
                    <a:endParaRPr lang="fr-FR"/>
                  </a:p>
                </p:txBody>
              </p:sp>
              <p:sp>
                <p:nvSpPr>
                  <p:cNvPr id="99743" name="Rectangle 415"/>
                  <p:cNvSpPr>
                    <a:spLocks noChangeAspect="1" noChangeArrowheads="1"/>
                  </p:cNvSpPr>
                  <p:nvPr/>
                </p:nvSpPr>
                <p:spPr bwMode="auto">
                  <a:xfrm>
                    <a:off x="2795" y="1947"/>
                    <a:ext cx="7" cy="8"/>
                  </a:xfrm>
                  <a:prstGeom prst="rect">
                    <a:avLst/>
                  </a:prstGeom>
                  <a:solidFill>
                    <a:srgbClr val="FFFFFF"/>
                  </a:solidFill>
                  <a:ln w="12700">
                    <a:noFill/>
                    <a:miter lim="800000"/>
                    <a:headEnd/>
                    <a:tailEnd/>
                  </a:ln>
                </p:spPr>
                <p:txBody>
                  <a:bodyPr/>
                  <a:lstStyle/>
                  <a:p>
                    <a:endParaRPr lang="fr-FR"/>
                  </a:p>
                </p:txBody>
              </p:sp>
              <p:sp>
                <p:nvSpPr>
                  <p:cNvPr id="99744" name="Rectangle 416"/>
                  <p:cNvSpPr>
                    <a:spLocks noChangeAspect="1" noChangeArrowheads="1"/>
                  </p:cNvSpPr>
                  <p:nvPr/>
                </p:nvSpPr>
                <p:spPr bwMode="auto">
                  <a:xfrm>
                    <a:off x="2703" y="1955"/>
                    <a:ext cx="31" cy="8"/>
                  </a:xfrm>
                  <a:prstGeom prst="rect">
                    <a:avLst/>
                  </a:prstGeom>
                  <a:solidFill>
                    <a:srgbClr val="FFFFFF"/>
                  </a:solidFill>
                  <a:ln w="12700">
                    <a:noFill/>
                    <a:miter lim="800000"/>
                    <a:headEnd/>
                    <a:tailEnd/>
                  </a:ln>
                </p:spPr>
                <p:txBody>
                  <a:bodyPr/>
                  <a:lstStyle/>
                  <a:p>
                    <a:endParaRPr lang="fr-FR"/>
                  </a:p>
                </p:txBody>
              </p:sp>
              <p:sp>
                <p:nvSpPr>
                  <p:cNvPr id="99745" name="Rectangle 417"/>
                  <p:cNvSpPr>
                    <a:spLocks noChangeAspect="1" noChangeArrowheads="1"/>
                  </p:cNvSpPr>
                  <p:nvPr/>
                </p:nvSpPr>
                <p:spPr bwMode="auto">
                  <a:xfrm>
                    <a:off x="2741" y="1955"/>
                    <a:ext cx="38" cy="8"/>
                  </a:xfrm>
                  <a:prstGeom prst="rect">
                    <a:avLst/>
                  </a:prstGeom>
                  <a:solidFill>
                    <a:srgbClr val="FFFFFF"/>
                  </a:solidFill>
                  <a:ln w="12700">
                    <a:noFill/>
                    <a:miter lim="800000"/>
                    <a:headEnd/>
                    <a:tailEnd/>
                  </a:ln>
                </p:spPr>
                <p:txBody>
                  <a:bodyPr/>
                  <a:lstStyle/>
                  <a:p>
                    <a:endParaRPr lang="fr-FR"/>
                  </a:p>
                </p:txBody>
              </p:sp>
              <p:sp>
                <p:nvSpPr>
                  <p:cNvPr id="99746" name="Rectangle 418"/>
                  <p:cNvSpPr>
                    <a:spLocks noChangeAspect="1" noChangeArrowheads="1"/>
                  </p:cNvSpPr>
                  <p:nvPr/>
                </p:nvSpPr>
                <p:spPr bwMode="auto">
                  <a:xfrm>
                    <a:off x="2787" y="1955"/>
                    <a:ext cx="15" cy="8"/>
                  </a:xfrm>
                  <a:prstGeom prst="rect">
                    <a:avLst/>
                  </a:prstGeom>
                  <a:solidFill>
                    <a:srgbClr val="FFFFFF"/>
                  </a:solidFill>
                  <a:ln w="12700">
                    <a:noFill/>
                    <a:miter lim="800000"/>
                    <a:headEnd/>
                    <a:tailEnd/>
                  </a:ln>
                </p:spPr>
                <p:txBody>
                  <a:bodyPr/>
                  <a:lstStyle/>
                  <a:p>
                    <a:endParaRPr lang="fr-FR"/>
                  </a:p>
                </p:txBody>
              </p:sp>
              <p:sp>
                <p:nvSpPr>
                  <p:cNvPr id="99747" name="Rectangle 419"/>
                  <p:cNvSpPr>
                    <a:spLocks noChangeAspect="1" noChangeArrowheads="1"/>
                  </p:cNvSpPr>
                  <p:nvPr/>
                </p:nvSpPr>
                <p:spPr bwMode="auto">
                  <a:xfrm>
                    <a:off x="2711" y="1963"/>
                    <a:ext cx="91" cy="15"/>
                  </a:xfrm>
                  <a:prstGeom prst="rect">
                    <a:avLst/>
                  </a:prstGeom>
                  <a:solidFill>
                    <a:srgbClr val="FFFFFF"/>
                  </a:solidFill>
                  <a:ln w="12700">
                    <a:noFill/>
                    <a:miter lim="800000"/>
                    <a:headEnd/>
                    <a:tailEnd/>
                  </a:ln>
                </p:spPr>
                <p:txBody>
                  <a:bodyPr/>
                  <a:lstStyle/>
                  <a:p>
                    <a:endParaRPr lang="fr-FR"/>
                  </a:p>
                </p:txBody>
              </p:sp>
              <p:sp>
                <p:nvSpPr>
                  <p:cNvPr id="99748" name="Rectangle 420"/>
                  <p:cNvSpPr>
                    <a:spLocks noChangeAspect="1" noChangeArrowheads="1"/>
                  </p:cNvSpPr>
                  <p:nvPr/>
                </p:nvSpPr>
                <p:spPr bwMode="auto">
                  <a:xfrm>
                    <a:off x="2718" y="1978"/>
                    <a:ext cx="84" cy="8"/>
                  </a:xfrm>
                  <a:prstGeom prst="rect">
                    <a:avLst/>
                  </a:prstGeom>
                  <a:solidFill>
                    <a:srgbClr val="FFFFFF"/>
                  </a:solidFill>
                  <a:ln w="12700">
                    <a:noFill/>
                    <a:miter lim="800000"/>
                    <a:headEnd/>
                    <a:tailEnd/>
                  </a:ln>
                </p:spPr>
                <p:txBody>
                  <a:bodyPr/>
                  <a:lstStyle/>
                  <a:p>
                    <a:endParaRPr lang="fr-FR"/>
                  </a:p>
                </p:txBody>
              </p:sp>
              <p:sp>
                <p:nvSpPr>
                  <p:cNvPr id="99749" name="Rectangle 421"/>
                  <p:cNvSpPr>
                    <a:spLocks noChangeAspect="1" noChangeArrowheads="1"/>
                  </p:cNvSpPr>
                  <p:nvPr/>
                </p:nvSpPr>
                <p:spPr bwMode="auto">
                  <a:xfrm>
                    <a:off x="2726" y="1986"/>
                    <a:ext cx="76" cy="15"/>
                  </a:xfrm>
                  <a:prstGeom prst="rect">
                    <a:avLst/>
                  </a:prstGeom>
                  <a:solidFill>
                    <a:srgbClr val="FFFFFF"/>
                  </a:solidFill>
                  <a:ln w="12700">
                    <a:noFill/>
                    <a:miter lim="800000"/>
                    <a:headEnd/>
                    <a:tailEnd/>
                  </a:ln>
                </p:spPr>
                <p:txBody>
                  <a:bodyPr/>
                  <a:lstStyle/>
                  <a:p>
                    <a:endParaRPr lang="fr-FR"/>
                  </a:p>
                </p:txBody>
              </p:sp>
              <p:sp>
                <p:nvSpPr>
                  <p:cNvPr id="99750" name="Rectangle 422"/>
                  <p:cNvSpPr>
                    <a:spLocks noChangeAspect="1" noChangeArrowheads="1"/>
                  </p:cNvSpPr>
                  <p:nvPr/>
                </p:nvSpPr>
                <p:spPr bwMode="auto">
                  <a:xfrm>
                    <a:off x="2734" y="2001"/>
                    <a:ext cx="68" cy="15"/>
                  </a:xfrm>
                  <a:prstGeom prst="rect">
                    <a:avLst/>
                  </a:prstGeom>
                  <a:solidFill>
                    <a:srgbClr val="FFFFFF"/>
                  </a:solidFill>
                  <a:ln w="12700">
                    <a:noFill/>
                    <a:miter lim="800000"/>
                    <a:headEnd/>
                    <a:tailEnd/>
                  </a:ln>
                </p:spPr>
                <p:txBody>
                  <a:bodyPr/>
                  <a:lstStyle/>
                  <a:p>
                    <a:endParaRPr lang="fr-FR"/>
                  </a:p>
                </p:txBody>
              </p:sp>
              <p:sp>
                <p:nvSpPr>
                  <p:cNvPr id="99751" name="Rectangle 423"/>
                  <p:cNvSpPr>
                    <a:spLocks noChangeAspect="1" noChangeArrowheads="1"/>
                  </p:cNvSpPr>
                  <p:nvPr/>
                </p:nvSpPr>
                <p:spPr bwMode="auto">
                  <a:xfrm>
                    <a:off x="2741" y="2016"/>
                    <a:ext cx="61" cy="8"/>
                  </a:xfrm>
                  <a:prstGeom prst="rect">
                    <a:avLst/>
                  </a:prstGeom>
                  <a:solidFill>
                    <a:srgbClr val="FFFFFF"/>
                  </a:solidFill>
                  <a:ln w="12700">
                    <a:noFill/>
                    <a:miter lim="800000"/>
                    <a:headEnd/>
                    <a:tailEnd/>
                  </a:ln>
                </p:spPr>
                <p:txBody>
                  <a:bodyPr/>
                  <a:lstStyle/>
                  <a:p>
                    <a:endParaRPr lang="fr-FR"/>
                  </a:p>
                </p:txBody>
              </p:sp>
              <p:sp>
                <p:nvSpPr>
                  <p:cNvPr id="99752" name="Rectangle 424"/>
                  <p:cNvSpPr>
                    <a:spLocks noChangeAspect="1" noChangeArrowheads="1"/>
                  </p:cNvSpPr>
                  <p:nvPr/>
                </p:nvSpPr>
                <p:spPr bwMode="auto">
                  <a:xfrm>
                    <a:off x="2749" y="2024"/>
                    <a:ext cx="46" cy="16"/>
                  </a:xfrm>
                  <a:prstGeom prst="rect">
                    <a:avLst/>
                  </a:prstGeom>
                  <a:solidFill>
                    <a:srgbClr val="FFFFFF"/>
                  </a:solidFill>
                  <a:ln w="12700">
                    <a:noFill/>
                    <a:miter lim="800000"/>
                    <a:headEnd/>
                    <a:tailEnd/>
                  </a:ln>
                </p:spPr>
                <p:txBody>
                  <a:bodyPr/>
                  <a:lstStyle/>
                  <a:p>
                    <a:endParaRPr lang="fr-FR"/>
                  </a:p>
                </p:txBody>
              </p:sp>
              <p:sp>
                <p:nvSpPr>
                  <p:cNvPr id="99753" name="Rectangle 425"/>
                  <p:cNvSpPr>
                    <a:spLocks noChangeAspect="1" noChangeArrowheads="1"/>
                  </p:cNvSpPr>
                  <p:nvPr/>
                </p:nvSpPr>
                <p:spPr bwMode="auto">
                  <a:xfrm>
                    <a:off x="2756" y="2040"/>
                    <a:ext cx="39" cy="15"/>
                  </a:xfrm>
                  <a:prstGeom prst="rect">
                    <a:avLst/>
                  </a:prstGeom>
                  <a:solidFill>
                    <a:srgbClr val="FFFFFF"/>
                  </a:solidFill>
                  <a:ln w="12700">
                    <a:noFill/>
                    <a:miter lim="800000"/>
                    <a:headEnd/>
                    <a:tailEnd/>
                  </a:ln>
                </p:spPr>
                <p:txBody>
                  <a:bodyPr/>
                  <a:lstStyle/>
                  <a:p>
                    <a:endParaRPr lang="fr-FR"/>
                  </a:p>
                </p:txBody>
              </p:sp>
              <p:sp>
                <p:nvSpPr>
                  <p:cNvPr id="99754" name="Rectangle 426"/>
                  <p:cNvSpPr>
                    <a:spLocks noChangeAspect="1" noChangeArrowheads="1"/>
                  </p:cNvSpPr>
                  <p:nvPr/>
                </p:nvSpPr>
                <p:spPr bwMode="auto">
                  <a:xfrm>
                    <a:off x="2764" y="2055"/>
                    <a:ext cx="31" cy="8"/>
                  </a:xfrm>
                  <a:prstGeom prst="rect">
                    <a:avLst/>
                  </a:prstGeom>
                  <a:solidFill>
                    <a:srgbClr val="FFFFFF"/>
                  </a:solidFill>
                  <a:ln w="12700">
                    <a:noFill/>
                    <a:miter lim="800000"/>
                    <a:headEnd/>
                    <a:tailEnd/>
                  </a:ln>
                </p:spPr>
                <p:txBody>
                  <a:bodyPr/>
                  <a:lstStyle/>
                  <a:p>
                    <a:endParaRPr lang="fr-FR"/>
                  </a:p>
                </p:txBody>
              </p:sp>
              <p:sp>
                <p:nvSpPr>
                  <p:cNvPr id="99755" name="Rectangle 427"/>
                  <p:cNvSpPr>
                    <a:spLocks noChangeAspect="1" noChangeArrowheads="1"/>
                  </p:cNvSpPr>
                  <p:nvPr/>
                </p:nvSpPr>
                <p:spPr bwMode="auto">
                  <a:xfrm>
                    <a:off x="2772" y="2063"/>
                    <a:ext cx="23" cy="15"/>
                  </a:xfrm>
                  <a:prstGeom prst="rect">
                    <a:avLst/>
                  </a:prstGeom>
                  <a:solidFill>
                    <a:srgbClr val="FFFFFF"/>
                  </a:solidFill>
                  <a:ln w="12700">
                    <a:noFill/>
                    <a:miter lim="800000"/>
                    <a:headEnd/>
                    <a:tailEnd/>
                  </a:ln>
                </p:spPr>
                <p:txBody>
                  <a:bodyPr/>
                  <a:lstStyle/>
                  <a:p>
                    <a:endParaRPr lang="fr-FR"/>
                  </a:p>
                </p:txBody>
              </p:sp>
              <p:sp>
                <p:nvSpPr>
                  <p:cNvPr id="99756" name="Rectangle 428"/>
                  <p:cNvSpPr>
                    <a:spLocks noChangeAspect="1" noChangeArrowheads="1"/>
                  </p:cNvSpPr>
                  <p:nvPr/>
                </p:nvSpPr>
                <p:spPr bwMode="auto">
                  <a:xfrm>
                    <a:off x="2779" y="2078"/>
                    <a:ext cx="16" cy="15"/>
                  </a:xfrm>
                  <a:prstGeom prst="rect">
                    <a:avLst/>
                  </a:prstGeom>
                  <a:solidFill>
                    <a:srgbClr val="FFFFFF"/>
                  </a:solidFill>
                  <a:ln w="12700">
                    <a:noFill/>
                    <a:miter lim="800000"/>
                    <a:headEnd/>
                    <a:tailEnd/>
                  </a:ln>
                </p:spPr>
                <p:txBody>
                  <a:bodyPr/>
                  <a:lstStyle/>
                  <a:p>
                    <a:endParaRPr lang="fr-FR"/>
                  </a:p>
                </p:txBody>
              </p:sp>
              <p:sp>
                <p:nvSpPr>
                  <p:cNvPr id="99757" name="Rectangle 429"/>
                  <p:cNvSpPr>
                    <a:spLocks noChangeAspect="1" noChangeArrowheads="1"/>
                  </p:cNvSpPr>
                  <p:nvPr/>
                </p:nvSpPr>
                <p:spPr bwMode="auto">
                  <a:xfrm>
                    <a:off x="2787" y="2093"/>
                    <a:ext cx="8" cy="8"/>
                  </a:xfrm>
                  <a:prstGeom prst="rect">
                    <a:avLst/>
                  </a:prstGeom>
                  <a:solidFill>
                    <a:srgbClr val="FFFFFF"/>
                  </a:solidFill>
                  <a:ln w="12700">
                    <a:noFill/>
                    <a:miter lim="800000"/>
                    <a:headEnd/>
                    <a:tailEnd/>
                  </a:ln>
                </p:spPr>
                <p:txBody>
                  <a:bodyPr/>
                  <a:lstStyle/>
                  <a:p>
                    <a:endParaRPr lang="fr-FR"/>
                  </a:p>
                </p:txBody>
              </p:sp>
            </p:grpSp>
          </p:grpSp>
          <p:sp>
            <p:nvSpPr>
              <p:cNvPr id="99758" name="Freeform 430"/>
              <p:cNvSpPr>
                <a:spLocks/>
              </p:cNvSpPr>
              <p:nvPr/>
            </p:nvSpPr>
            <p:spPr bwMode="auto">
              <a:xfrm>
                <a:off x="2268" y="1916"/>
                <a:ext cx="1840" cy="767"/>
              </a:xfrm>
              <a:custGeom>
                <a:avLst/>
                <a:gdLst/>
                <a:ahLst/>
                <a:cxnLst>
                  <a:cxn ang="0">
                    <a:pos x="659" y="72"/>
                  </a:cxn>
                  <a:cxn ang="0">
                    <a:pos x="341" y="22"/>
                  </a:cxn>
                  <a:cxn ang="0">
                    <a:pos x="23" y="203"/>
                  </a:cxn>
                  <a:cxn ang="0">
                    <a:pos x="205" y="385"/>
                  </a:cxn>
                  <a:cxn ang="0">
                    <a:pos x="794" y="521"/>
                  </a:cxn>
                  <a:cxn ang="0">
                    <a:pos x="1248" y="521"/>
                  </a:cxn>
                  <a:cxn ang="0">
                    <a:pos x="1248" y="339"/>
                  </a:cxn>
                  <a:cxn ang="0">
                    <a:pos x="1028" y="204"/>
                  </a:cxn>
                  <a:cxn ang="0">
                    <a:pos x="659" y="72"/>
                  </a:cxn>
                </a:cxnLst>
                <a:rect l="0" t="0" r="r" b="b"/>
                <a:pathLst>
                  <a:path w="1324" h="551">
                    <a:moveTo>
                      <a:pt x="659" y="72"/>
                    </a:moveTo>
                    <a:cubicBezTo>
                      <a:pt x="568" y="51"/>
                      <a:pt x="447" y="0"/>
                      <a:pt x="341" y="22"/>
                    </a:cubicBezTo>
                    <a:cubicBezTo>
                      <a:pt x="235" y="44"/>
                      <a:pt x="46" y="143"/>
                      <a:pt x="23" y="203"/>
                    </a:cubicBezTo>
                    <a:cubicBezTo>
                      <a:pt x="0" y="263"/>
                      <a:pt x="77" y="332"/>
                      <a:pt x="205" y="385"/>
                    </a:cubicBezTo>
                    <a:cubicBezTo>
                      <a:pt x="333" y="438"/>
                      <a:pt x="620" y="498"/>
                      <a:pt x="794" y="521"/>
                    </a:cubicBezTo>
                    <a:cubicBezTo>
                      <a:pt x="968" y="544"/>
                      <a:pt x="1172" y="551"/>
                      <a:pt x="1248" y="521"/>
                    </a:cubicBezTo>
                    <a:cubicBezTo>
                      <a:pt x="1324" y="491"/>
                      <a:pt x="1285" y="392"/>
                      <a:pt x="1248" y="339"/>
                    </a:cubicBezTo>
                    <a:cubicBezTo>
                      <a:pt x="1211" y="286"/>
                      <a:pt x="1126" y="248"/>
                      <a:pt x="1028" y="204"/>
                    </a:cubicBezTo>
                    <a:cubicBezTo>
                      <a:pt x="930" y="160"/>
                      <a:pt x="736" y="99"/>
                      <a:pt x="659" y="72"/>
                    </a:cubicBezTo>
                    <a:close/>
                  </a:path>
                </a:pathLst>
              </a:custGeom>
              <a:solidFill>
                <a:schemeClr val="accent2">
                  <a:alpha val="66000"/>
                </a:schemeClr>
              </a:solidFill>
              <a:ln w="12700" cmpd="sng">
                <a:noFill/>
                <a:round/>
                <a:headEnd/>
                <a:tailEnd/>
              </a:ln>
              <a:effectLst/>
            </p:spPr>
            <p:txBody>
              <a:bodyPr/>
              <a:lstStyle/>
              <a:p>
                <a:endParaRPr lang="fr-FR"/>
              </a:p>
            </p:txBody>
          </p:sp>
        </p:grpSp>
      </p:grpSp>
      <p:sp>
        <p:nvSpPr>
          <p:cNvPr id="99761" name="Rectangle 433"/>
          <p:cNvSpPr>
            <a:spLocks noChangeArrowheads="1"/>
          </p:cNvSpPr>
          <p:nvPr/>
        </p:nvSpPr>
        <p:spPr bwMode="auto">
          <a:xfrm>
            <a:off x="164275" y="81151"/>
            <a:ext cx="8861425" cy="690748"/>
          </a:xfrm>
          <a:prstGeom prst="rect">
            <a:avLst/>
          </a:prstGeom>
          <a:noFill/>
          <a:ln w="9525">
            <a:noFill/>
            <a:miter lim="800000"/>
            <a:headEnd/>
            <a:tailEnd/>
          </a:ln>
          <a:effectLst/>
        </p:spPr>
        <p:txBody>
          <a:bodyPr anchor="ctr"/>
          <a:lstStyle/>
          <a:p>
            <a:pPr algn="ctr"/>
            <a:r>
              <a:rPr lang="fr-FR" sz="3200" dirty="0">
                <a:solidFill>
                  <a:srgbClr val="FFFF00"/>
                </a:solidFill>
              </a:rPr>
              <a:t>Dense water formation </a:t>
            </a:r>
            <a:r>
              <a:rPr lang="fr-FR" sz="3200" dirty="0" smtClean="0">
                <a:solidFill>
                  <a:srgbClr val="FFFF00"/>
                </a:solidFill>
              </a:rPr>
              <a:t>in </a:t>
            </a:r>
            <a:r>
              <a:rPr lang="fr-FR" sz="3200" dirty="0">
                <a:solidFill>
                  <a:srgbClr val="FFFF00"/>
                </a:solidFill>
              </a:rPr>
              <a:t>the Gulf of Lion</a:t>
            </a:r>
          </a:p>
        </p:txBody>
      </p:sp>
      <p:grpSp>
        <p:nvGrpSpPr>
          <p:cNvPr id="434" name="Group 275"/>
          <p:cNvGrpSpPr>
            <a:grpSpLocks/>
          </p:cNvGrpSpPr>
          <p:nvPr/>
        </p:nvGrpSpPr>
        <p:grpSpPr bwMode="auto">
          <a:xfrm>
            <a:off x="5070760" y="3705693"/>
            <a:ext cx="3503221" cy="3003156"/>
            <a:chOff x="2640" y="796"/>
            <a:chExt cx="2874" cy="2713"/>
          </a:xfrm>
        </p:grpSpPr>
        <p:pic>
          <p:nvPicPr>
            <p:cNvPr id="435" name="Picture 2" descr="Fig Operation1_2"/>
            <p:cNvPicPr>
              <a:picLocks noChangeAspect="1" noChangeArrowheads="1"/>
            </p:cNvPicPr>
            <p:nvPr/>
          </p:nvPicPr>
          <p:blipFill>
            <a:blip r:embed="rId9" cstate="print"/>
            <a:srcRect/>
            <a:stretch>
              <a:fillRect/>
            </a:stretch>
          </p:blipFill>
          <p:spPr bwMode="auto">
            <a:xfrm>
              <a:off x="2640" y="796"/>
              <a:ext cx="2874" cy="2660"/>
            </a:xfrm>
            <a:prstGeom prst="rect">
              <a:avLst/>
            </a:prstGeom>
            <a:noFill/>
          </p:spPr>
        </p:pic>
        <p:sp>
          <p:nvSpPr>
            <p:cNvPr id="436" name="Rectangle 271"/>
            <p:cNvSpPr>
              <a:spLocks noChangeArrowheads="1"/>
            </p:cNvSpPr>
            <p:nvPr/>
          </p:nvSpPr>
          <p:spPr bwMode="auto">
            <a:xfrm>
              <a:off x="2976" y="912"/>
              <a:ext cx="1152" cy="192"/>
            </a:xfrm>
            <a:prstGeom prst="rect">
              <a:avLst/>
            </a:prstGeom>
            <a:solidFill>
              <a:srgbClr val="333399"/>
            </a:solidFill>
            <a:ln w="9525">
              <a:noFill/>
              <a:miter lim="800000"/>
              <a:headEnd/>
              <a:tailEnd/>
            </a:ln>
            <a:effectLst/>
          </p:spPr>
          <p:txBody>
            <a:bodyPr wrap="none" anchor="ctr"/>
            <a:lstStyle/>
            <a:p>
              <a:endParaRPr lang="fr-FR"/>
            </a:p>
          </p:txBody>
        </p:sp>
        <p:sp>
          <p:nvSpPr>
            <p:cNvPr id="437" name="Text Box 272"/>
            <p:cNvSpPr txBox="1">
              <a:spLocks noChangeArrowheads="1"/>
            </p:cNvSpPr>
            <p:nvPr/>
          </p:nvSpPr>
          <p:spPr bwMode="auto">
            <a:xfrm>
              <a:off x="3120" y="873"/>
              <a:ext cx="1029" cy="361"/>
            </a:xfrm>
            <a:prstGeom prst="rect">
              <a:avLst/>
            </a:prstGeom>
            <a:noFill/>
            <a:ln w="9525">
              <a:noFill/>
              <a:miter lim="800000"/>
              <a:headEnd/>
              <a:tailEnd/>
            </a:ln>
            <a:effectLst/>
          </p:spPr>
          <p:txBody>
            <a:bodyPr wrap="none">
              <a:spAutoFit/>
            </a:bodyPr>
            <a:lstStyle/>
            <a:p>
              <a:r>
                <a:rPr lang="fr-FR" sz="2000" dirty="0" err="1">
                  <a:solidFill>
                    <a:schemeClr val="bg1"/>
                  </a:solidFill>
                </a:rPr>
                <a:t>Heat</a:t>
              </a:r>
              <a:r>
                <a:rPr lang="fr-FR" sz="2000" dirty="0">
                  <a:solidFill>
                    <a:schemeClr val="bg1"/>
                  </a:solidFill>
                </a:rPr>
                <a:t> </a:t>
              </a:r>
              <a:r>
                <a:rPr lang="fr-FR" sz="2000" dirty="0" err="1">
                  <a:solidFill>
                    <a:schemeClr val="bg1"/>
                  </a:solidFill>
                </a:rPr>
                <a:t>loss</a:t>
              </a:r>
              <a:endParaRPr lang="fr-FR" sz="2000" dirty="0">
                <a:solidFill>
                  <a:schemeClr val="bg1"/>
                </a:solidFill>
              </a:endParaRPr>
            </a:p>
          </p:txBody>
        </p:sp>
        <p:sp>
          <p:nvSpPr>
            <p:cNvPr id="438" name="Freeform 273"/>
            <p:cNvSpPr>
              <a:spLocks/>
            </p:cNvSpPr>
            <p:nvPr/>
          </p:nvSpPr>
          <p:spPr bwMode="auto">
            <a:xfrm>
              <a:off x="4017" y="2890"/>
              <a:ext cx="1015" cy="368"/>
            </a:xfrm>
            <a:custGeom>
              <a:avLst/>
              <a:gdLst/>
              <a:ahLst/>
              <a:cxnLst>
                <a:cxn ang="0">
                  <a:pos x="87" y="0"/>
                </a:cxn>
                <a:cxn ang="0">
                  <a:pos x="759" y="0"/>
                </a:cxn>
                <a:cxn ang="0">
                  <a:pos x="903" y="37"/>
                </a:cxn>
                <a:cxn ang="0">
                  <a:pos x="999" y="144"/>
                </a:cxn>
                <a:cxn ang="0">
                  <a:pos x="1015" y="149"/>
                </a:cxn>
                <a:cxn ang="0">
                  <a:pos x="898" y="299"/>
                </a:cxn>
                <a:cxn ang="0">
                  <a:pos x="770" y="357"/>
                </a:cxn>
                <a:cxn ang="0">
                  <a:pos x="727" y="368"/>
                </a:cxn>
                <a:cxn ang="0">
                  <a:pos x="535" y="363"/>
                </a:cxn>
                <a:cxn ang="0">
                  <a:pos x="268" y="352"/>
                </a:cxn>
                <a:cxn ang="0">
                  <a:pos x="82" y="331"/>
                </a:cxn>
                <a:cxn ang="0">
                  <a:pos x="2" y="235"/>
                </a:cxn>
                <a:cxn ang="0">
                  <a:pos x="12" y="112"/>
                </a:cxn>
                <a:cxn ang="0">
                  <a:pos x="87" y="0"/>
                </a:cxn>
              </a:cxnLst>
              <a:rect l="0" t="0" r="r" b="b"/>
              <a:pathLst>
                <a:path w="1015" h="368">
                  <a:moveTo>
                    <a:pt x="87" y="0"/>
                  </a:moveTo>
                  <a:lnTo>
                    <a:pt x="759" y="0"/>
                  </a:lnTo>
                  <a:cubicBezTo>
                    <a:pt x="906" y="49"/>
                    <a:pt x="903" y="98"/>
                    <a:pt x="903" y="37"/>
                  </a:cubicBezTo>
                  <a:cubicBezTo>
                    <a:pt x="935" y="72"/>
                    <a:pt x="965" y="110"/>
                    <a:pt x="999" y="144"/>
                  </a:cubicBezTo>
                  <a:cubicBezTo>
                    <a:pt x="1002" y="147"/>
                    <a:pt x="1015" y="149"/>
                    <a:pt x="1015" y="149"/>
                  </a:cubicBezTo>
                  <a:lnTo>
                    <a:pt x="898" y="299"/>
                  </a:lnTo>
                  <a:cubicBezTo>
                    <a:pt x="773" y="357"/>
                    <a:pt x="820" y="357"/>
                    <a:pt x="770" y="357"/>
                  </a:cubicBezTo>
                  <a:lnTo>
                    <a:pt x="727" y="368"/>
                  </a:lnTo>
                  <a:lnTo>
                    <a:pt x="535" y="363"/>
                  </a:lnTo>
                  <a:lnTo>
                    <a:pt x="268" y="352"/>
                  </a:lnTo>
                  <a:lnTo>
                    <a:pt x="82" y="331"/>
                  </a:lnTo>
                  <a:cubicBezTo>
                    <a:pt x="0" y="238"/>
                    <a:pt x="2" y="280"/>
                    <a:pt x="2" y="235"/>
                  </a:cubicBezTo>
                  <a:lnTo>
                    <a:pt x="12" y="112"/>
                  </a:lnTo>
                  <a:lnTo>
                    <a:pt x="87" y="0"/>
                  </a:lnTo>
                  <a:close/>
                </a:path>
              </a:pathLst>
            </a:custGeom>
            <a:solidFill>
              <a:srgbClr val="97AACB"/>
            </a:solidFill>
            <a:ln w="9525">
              <a:noFill/>
              <a:round/>
              <a:headEnd/>
              <a:tailEnd/>
            </a:ln>
            <a:effectLst/>
          </p:spPr>
          <p:txBody>
            <a:bodyPr wrap="none" anchor="ctr"/>
            <a:lstStyle/>
            <a:p>
              <a:endParaRPr lang="fr-FR"/>
            </a:p>
          </p:txBody>
        </p:sp>
        <p:sp>
          <p:nvSpPr>
            <p:cNvPr id="439" name="Text Box 274"/>
            <p:cNvSpPr txBox="1">
              <a:spLocks noChangeArrowheads="1"/>
            </p:cNvSpPr>
            <p:nvPr/>
          </p:nvSpPr>
          <p:spPr bwMode="auto">
            <a:xfrm>
              <a:off x="4098" y="2870"/>
              <a:ext cx="1205" cy="639"/>
            </a:xfrm>
            <a:prstGeom prst="rect">
              <a:avLst/>
            </a:prstGeom>
            <a:noFill/>
            <a:ln w="9525">
              <a:noFill/>
              <a:miter lim="800000"/>
              <a:headEnd/>
              <a:tailEnd/>
            </a:ln>
            <a:effectLst/>
          </p:spPr>
          <p:txBody>
            <a:bodyPr wrap="none">
              <a:spAutoFit/>
            </a:bodyPr>
            <a:lstStyle/>
            <a:p>
              <a:pPr algn="ctr"/>
              <a:r>
                <a:rPr lang="fr-FR" sz="2000" dirty="0"/>
                <a:t>Open-</a:t>
              </a:r>
              <a:r>
                <a:rPr lang="fr-FR" sz="2000" dirty="0" err="1"/>
                <a:t>Sea</a:t>
              </a:r>
              <a:r>
                <a:rPr lang="fr-FR" sz="2000" dirty="0"/>
                <a:t> </a:t>
              </a:r>
            </a:p>
            <a:p>
              <a:pPr algn="ctr"/>
              <a:r>
                <a:rPr lang="fr-FR" sz="2000" dirty="0"/>
                <a:t>Convection</a:t>
              </a:r>
            </a:p>
          </p:txBody>
        </p:sp>
      </p:grpSp>
      <p:sp>
        <p:nvSpPr>
          <p:cNvPr id="440" name="TextBox 439"/>
          <p:cNvSpPr txBox="1"/>
          <p:nvPr/>
        </p:nvSpPr>
        <p:spPr>
          <a:xfrm>
            <a:off x="190006" y="4773885"/>
            <a:ext cx="3985386" cy="1569660"/>
          </a:xfrm>
          <a:prstGeom prst="rect">
            <a:avLst/>
          </a:prstGeom>
          <a:noFill/>
        </p:spPr>
        <p:txBody>
          <a:bodyPr wrap="none" rtlCol="0">
            <a:spAutoFit/>
          </a:bodyPr>
          <a:lstStyle/>
          <a:p>
            <a:r>
              <a:rPr lang="fr-FR" dirty="0" err="1" smtClean="0">
                <a:solidFill>
                  <a:schemeClr val="bg1"/>
                </a:solidFill>
              </a:rPr>
              <a:t>Brings</a:t>
            </a:r>
            <a:r>
              <a:rPr lang="fr-FR" dirty="0" smtClean="0">
                <a:solidFill>
                  <a:schemeClr val="bg1"/>
                </a:solidFill>
              </a:rPr>
              <a:t> </a:t>
            </a:r>
            <a:r>
              <a:rPr lang="fr-FR" dirty="0" err="1" smtClean="0">
                <a:solidFill>
                  <a:schemeClr val="bg1"/>
                </a:solidFill>
              </a:rPr>
              <a:t>neutrients</a:t>
            </a:r>
            <a:r>
              <a:rPr lang="fr-FR" dirty="0" smtClean="0">
                <a:solidFill>
                  <a:schemeClr val="bg1"/>
                </a:solidFill>
              </a:rPr>
              <a:t>/</a:t>
            </a:r>
            <a:r>
              <a:rPr lang="fr-FR" dirty="0" err="1" smtClean="0">
                <a:solidFill>
                  <a:schemeClr val="bg1"/>
                </a:solidFill>
              </a:rPr>
              <a:t>biology</a:t>
            </a:r>
            <a:r>
              <a:rPr lang="fr-FR" dirty="0" smtClean="0">
                <a:solidFill>
                  <a:schemeClr val="bg1"/>
                </a:solidFill>
              </a:rPr>
              <a:t> to </a:t>
            </a:r>
          </a:p>
          <a:p>
            <a:r>
              <a:rPr lang="fr-FR" dirty="0" smtClean="0">
                <a:solidFill>
                  <a:schemeClr val="bg1"/>
                </a:solidFill>
              </a:rPr>
              <a:t>the </a:t>
            </a:r>
            <a:r>
              <a:rPr lang="fr-FR" dirty="0" err="1" smtClean="0">
                <a:solidFill>
                  <a:schemeClr val="bg1"/>
                </a:solidFill>
              </a:rPr>
              <a:t>deep</a:t>
            </a:r>
            <a:r>
              <a:rPr lang="fr-FR" dirty="0" smtClean="0">
                <a:solidFill>
                  <a:schemeClr val="bg1"/>
                </a:solidFill>
              </a:rPr>
              <a:t> </a:t>
            </a:r>
            <a:r>
              <a:rPr lang="fr-FR" dirty="0" err="1" smtClean="0">
                <a:solidFill>
                  <a:schemeClr val="bg1"/>
                </a:solidFill>
              </a:rPr>
              <a:t>sea</a:t>
            </a:r>
            <a:r>
              <a:rPr lang="fr-FR" dirty="0" smtClean="0">
                <a:solidFill>
                  <a:schemeClr val="bg1"/>
                </a:solidFill>
              </a:rPr>
              <a:t> </a:t>
            </a:r>
            <a:r>
              <a:rPr lang="fr-FR" dirty="0" err="1" smtClean="0">
                <a:solidFill>
                  <a:schemeClr val="bg1"/>
                </a:solidFill>
              </a:rPr>
              <a:t>layers</a:t>
            </a:r>
            <a:endParaRPr lang="fr-FR" dirty="0" smtClean="0">
              <a:solidFill>
                <a:schemeClr val="bg1"/>
              </a:solidFill>
            </a:endParaRPr>
          </a:p>
          <a:p>
            <a:r>
              <a:rPr lang="fr-FR" dirty="0" err="1" smtClean="0">
                <a:solidFill>
                  <a:schemeClr val="bg1"/>
                </a:solidFill>
              </a:rPr>
              <a:t>increased</a:t>
            </a:r>
            <a:r>
              <a:rPr lang="fr-FR" dirty="0" smtClean="0">
                <a:solidFill>
                  <a:schemeClr val="bg1"/>
                </a:solidFill>
              </a:rPr>
              <a:t> </a:t>
            </a:r>
            <a:r>
              <a:rPr lang="fr-FR" dirty="0" err="1" smtClean="0">
                <a:solidFill>
                  <a:schemeClr val="bg1"/>
                </a:solidFill>
              </a:rPr>
              <a:t>biological</a:t>
            </a:r>
            <a:r>
              <a:rPr lang="fr-FR" dirty="0" smtClean="0">
                <a:solidFill>
                  <a:schemeClr val="bg1"/>
                </a:solidFill>
              </a:rPr>
              <a:t> </a:t>
            </a:r>
            <a:r>
              <a:rPr lang="fr-FR" dirty="0" err="1" smtClean="0">
                <a:solidFill>
                  <a:schemeClr val="bg1"/>
                </a:solidFill>
              </a:rPr>
              <a:t>activity</a:t>
            </a:r>
            <a:endParaRPr lang="fr-FR" dirty="0" smtClean="0">
              <a:solidFill>
                <a:schemeClr val="bg1"/>
              </a:solidFill>
            </a:endParaRPr>
          </a:p>
          <a:p>
            <a:r>
              <a:rPr lang="fr-FR" dirty="0" smtClean="0">
                <a:solidFill>
                  <a:schemeClr val="bg1"/>
                </a:solidFill>
              </a:rPr>
              <a:t>(bioluminescence)</a:t>
            </a:r>
          </a:p>
        </p:txBody>
      </p:sp>
      <p:pic>
        <p:nvPicPr>
          <p:cNvPr id="4102" name="Picture 6"/>
          <p:cNvPicPr>
            <a:picLocks noChangeAspect="1" noChangeArrowheads="1"/>
          </p:cNvPicPr>
          <p:nvPr/>
        </p:nvPicPr>
        <p:blipFill>
          <a:blip r:embed="rId10"/>
          <a:srcRect/>
          <a:stretch>
            <a:fillRect/>
          </a:stretch>
        </p:blipFill>
        <p:spPr bwMode="auto">
          <a:xfrm>
            <a:off x="237508" y="987506"/>
            <a:ext cx="4286993" cy="2874549"/>
          </a:xfrm>
          <a:prstGeom prst="rect">
            <a:avLst/>
          </a:prstGeom>
          <a:noFill/>
          <a:ln w="9525">
            <a:noFill/>
            <a:miter lim="800000"/>
            <a:headEnd/>
            <a:tailEnd/>
          </a:ln>
        </p:spPr>
      </p:pic>
      <p:sp>
        <p:nvSpPr>
          <p:cNvPr id="442" name="TextBox 441"/>
          <p:cNvSpPr txBox="1"/>
          <p:nvPr/>
        </p:nvSpPr>
        <p:spPr>
          <a:xfrm>
            <a:off x="1341910" y="3396341"/>
            <a:ext cx="3094117" cy="400110"/>
          </a:xfrm>
          <a:prstGeom prst="rect">
            <a:avLst/>
          </a:prstGeom>
          <a:noFill/>
        </p:spPr>
        <p:txBody>
          <a:bodyPr wrap="none" rtlCol="0">
            <a:spAutoFit/>
          </a:bodyPr>
          <a:lstStyle/>
          <a:p>
            <a:r>
              <a:rPr lang="fr-FR" sz="2000" dirty="0" smtClean="0"/>
              <a:t>Satellite </a:t>
            </a:r>
            <a:r>
              <a:rPr lang="fr-FR" sz="2000" dirty="0" err="1" smtClean="0"/>
              <a:t>chlorophyll</a:t>
            </a:r>
            <a:r>
              <a:rPr lang="fr-FR" sz="2000" dirty="0" smtClean="0"/>
              <a:t> </a:t>
            </a:r>
            <a:r>
              <a:rPr lang="fr-FR" sz="2000" dirty="0" err="1" smtClean="0"/>
              <a:t>maps</a:t>
            </a:r>
            <a:endParaRPr lang="fr-FR"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154379" y="0"/>
            <a:ext cx="8989621" cy="961901"/>
          </a:xfrm>
          <a:prstGeom prst="rect">
            <a:avLst/>
          </a:prstGeom>
          <a:noFill/>
          <a:ln w="9525">
            <a:noFill/>
            <a:miter lim="800000"/>
            <a:headEnd/>
            <a:tailEnd/>
          </a:ln>
          <a:effectLst/>
        </p:spPr>
        <p:txBody>
          <a:bodyPr anchor="ctr"/>
          <a:lstStyle/>
          <a:p>
            <a:pPr algn="ctr">
              <a:lnSpc>
                <a:spcPct val="110000"/>
              </a:lnSpc>
            </a:pPr>
            <a:r>
              <a:rPr lang="fr-FR" sz="2800" dirty="0" err="1" smtClean="0">
                <a:solidFill>
                  <a:srgbClr val="FFFF00"/>
                </a:solidFill>
              </a:rPr>
              <a:t>Deep</a:t>
            </a:r>
            <a:r>
              <a:rPr lang="fr-FR" sz="2800" dirty="0" smtClean="0">
                <a:solidFill>
                  <a:srgbClr val="FFFF00"/>
                </a:solidFill>
              </a:rPr>
              <a:t> Water  Formation Anomalies in </a:t>
            </a:r>
            <a:r>
              <a:rPr lang="fr-FR" sz="2800" dirty="0">
                <a:solidFill>
                  <a:srgbClr val="FFFF00"/>
                </a:solidFill>
              </a:rPr>
              <a:t>the Gulf of Lion</a:t>
            </a:r>
          </a:p>
        </p:txBody>
      </p:sp>
      <p:sp>
        <p:nvSpPr>
          <p:cNvPr id="103427" name="Text Box 53"/>
          <p:cNvSpPr txBox="1">
            <a:spLocks noChangeArrowheads="1"/>
          </p:cNvSpPr>
          <p:nvPr/>
        </p:nvSpPr>
        <p:spPr bwMode="auto">
          <a:xfrm>
            <a:off x="381000" y="3970338"/>
            <a:ext cx="8382000" cy="822325"/>
          </a:xfrm>
          <a:prstGeom prst="rect">
            <a:avLst/>
          </a:prstGeom>
          <a:noFill/>
          <a:ln w="9525">
            <a:noFill/>
            <a:miter lim="800000"/>
            <a:headEnd/>
            <a:tailEnd/>
          </a:ln>
        </p:spPr>
        <p:txBody>
          <a:bodyPr>
            <a:spAutoFit/>
          </a:bodyPr>
          <a:lstStyle/>
          <a:p>
            <a:pPr algn="just" eaLnBrk="0" hangingPunct="0"/>
            <a:r>
              <a:rPr lang="fr-FR" sz="2400" dirty="0">
                <a:solidFill>
                  <a:srgbClr val="FFFF99"/>
                </a:solidFill>
              </a:rPr>
              <a:t>Quasi-</a:t>
            </a:r>
            <a:r>
              <a:rPr lang="fr-FR" sz="2400" dirty="0" err="1">
                <a:solidFill>
                  <a:srgbClr val="FFFF99"/>
                </a:solidFill>
              </a:rPr>
              <a:t>decadal</a:t>
            </a:r>
            <a:r>
              <a:rPr lang="fr-FR" sz="2400" dirty="0">
                <a:solidFill>
                  <a:srgbClr val="FFFF99"/>
                </a:solidFill>
              </a:rPr>
              <a:t> </a:t>
            </a:r>
            <a:r>
              <a:rPr lang="fr-FR" sz="2400" dirty="0" err="1">
                <a:solidFill>
                  <a:srgbClr val="FFFF99"/>
                </a:solidFill>
              </a:rPr>
              <a:t>recurrence</a:t>
            </a:r>
            <a:r>
              <a:rPr lang="fr-FR" sz="2400" dirty="0">
                <a:solidFill>
                  <a:srgbClr val="FFFF99"/>
                </a:solidFill>
              </a:rPr>
              <a:t> of intense </a:t>
            </a:r>
            <a:r>
              <a:rPr lang="fr-FR" sz="2400" dirty="0" err="1">
                <a:solidFill>
                  <a:srgbClr val="FFFF99"/>
                </a:solidFill>
              </a:rPr>
              <a:t>events</a:t>
            </a:r>
            <a:r>
              <a:rPr lang="fr-FR" sz="2400" dirty="0">
                <a:solidFill>
                  <a:srgbClr val="FFFF99"/>
                </a:solidFill>
              </a:rPr>
              <a:t>, </a:t>
            </a:r>
            <a:r>
              <a:rPr lang="fr-FR" sz="2400" dirty="0" err="1">
                <a:solidFill>
                  <a:srgbClr val="FFFF99"/>
                </a:solidFill>
              </a:rPr>
              <a:t>contributing</a:t>
            </a:r>
            <a:r>
              <a:rPr lang="fr-FR" sz="2400" dirty="0">
                <a:solidFill>
                  <a:srgbClr val="FFFF99"/>
                </a:solidFill>
              </a:rPr>
              <a:t> to the </a:t>
            </a:r>
            <a:r>
              <a:rPr lang="fr-FR" sz="2400" dirty="0" err="1">
                <a:solidFill>
                  <a:srgbClr val="FFFF99"/>
                </a:solidFill>
              </a:rPr>
              <a:t>renewal</a:t>
            </a:r>
            <a:r>
              <a:rPr lang="fr-FR" sz="2400" dirty="0">
                <a:solidFill>
                  <a:srgbClr val="FFFF99"/>
                </a:solidFill>
              </a:rPr>
              <a:t> of </a:t>
            </a:r>
            <a:r>
              <a:rPr lang="fr-FR" sz="2400" dirty="0" err="1">
                <a:solidFill>
                  <a:srgbClr val="FFFF99"/>
                </a:solidFill>
              </a:rPr>
              <a:t>deep</a:t>
            </a:r>
            <a:r>
              <a:rPr lang="fr-FR" sz="2400" dirty="0">
                <a:solidFill>
                  <a:srgbClr val="FFFF99"/>
                </a:solidFill>
              </a:rPr>
              <a:t> western </a:t>
            </a:r>
            <a:r>
              <a:rPr lang="fr-FR" sz="2400" dirty="0" err="1">
                <a:solidFill>
                  <a:srgbClr val="FFFF99"/>
                </a:solidFill>
              </a:rPr>
              <a:t>Mediterranean</a:t>
            </a:r>
            <a:r>
              <a:rPr lang="fr-FR" sz="2400" dirty="0">
                <a:solidFill>
                  <a:srgbClr val="FFFF99"/>
                </a:solidFill>
              </a:rPr>
              <a:t> water.</a:t>
            </a:r>
          </a:p>
        </p:txBody>
      </p:sp>
      <p:sp>
        <p:nvSpPr>
          <p:cNvPr id="103428" name="Text Box 53"/>
          <p:cNvSpPr txBox="1">
            <a:spLocks noChangeArrowheads="1"/>
          </p:cNvSpPr>
          <p:nvPr/>
        </p:nvSpPr>
        <p:spPr bwMode="auto">
          <a:xfrm>
            <a:off x="381000" y="5029200"/>
            <a:ext cx="8382000" cy="1552575"/>
          </a:xfrm>
          <a:prstGeom prst="rect">
            <a:avLst/>
          </a:prstGeom>
          <a:noFill/>
          <a:ln w="9525">
            <a:noFill/>
            <a:miter lim="800000"/>
            <a:headEnd/>
            <a:tailEnd/>
          </a:ln>
        </p:spPr>
        <p:txBody>
          <a:bodyPr>
            <a:spAutoFit/>
          </a:bodyPr>
          <a:lstStyle/>
          <a:p>
            <a:pPr algn="just" eaLnBrk="0" hangingPunct="0"/>
            <a:r>
              <a:rPr lang="fr-FR" sz="2400">
                <a:solidFill>
                  <a:srgbClr val="FFFF99"/>
                </a:solidFill>
              </a:rPr>
              <a:t>Pairs of extreme events. Preconditionning of the second winter is probably favoured by the strong cooling occuring during the first winter, hence allowing formation of dense water even with milder forcings</a:t>
            </a:r>
          </a:p>
        </p:txBody>
      </p:sp>
      <p:grpSp>
        <p:nvGrpSpPr>
          <p:cNvPr id="2" name="Group 42"/>
          <p:cNvGrpSpPr>
            <a:grpSpLocks/>
          </p:cNvGrpSpPr>
          <p:nvPr/>
        </p:nvGrpSpPr>
        <p:grpSpPr bwMode="auto">
          <a:xfrm>
            <a:off x="98425" y="1423988"/>
            <a:ext cx="8953500" cy="2233612"/>
            <a:chOff x="62" y="897"/>
            <a:chExt cx="5640" cy="1407"/>
          </a:xfrm>
        </p:grpSpPr>
        <p:sp>
          <p:nvSpPr>
            <p:cNvPr id="103465" name="Rectangle 35"/>
            <p:cNvSpPr>
              <a:spLocks noChangeArrowheads="1"/>
            </p:cNvSpPr>
            <p:nvPr/>
          </p:nvSpPr>
          <p:spPr bwMode="auto">
            <a:xfrm>
              <a:off x="4184" y="1184"/>
              <a:ext cx="1306" cy="800"/>
            </a:xfrm>
            <a:prstGeom prst="rect">
              <a:avLst/>
            </a:prstGeom>
            <a:solidFill>
              <a:srgbClr val="FFFF99"/>
            </a:solidFill>
            <a:ln w="9525">
              <a:solidFill>
                <a:schemeClr val="tx1"/>
              </a:solidFill>
              <a:miter lim="800000"/>
              <a:headEnd/>
              <a:tailEnd/>
            </a:ln>
          </p:spPr>
          <p:txBody>
            <a:bodyPr wrap="none" anchor="ctr"/>
            <a:lstStyle/>
            <a:p>
              <a:pPr algn="ctr" eaLnBrk="0" hangingPunct="0"/>
              <a:endParaRPr lang="en-US" sz="2400">
                <a:latin typeface="Times" pitchFamily="18" charset="0"/>
              </a:endParaRPr>
            </a:p>
          </p:txBody>
        </p:sp>
        <p:sp>
          <p:nvSpPr>
            <p:cNvPr id="103429" name="Rectangle 54"/>
            <p:cNvSpPr>
              <a:spLocks noChangeArrowheads="1"/>
            </p:cNvSpPr>
            <p:nvPr/>
          </p:nvSpPr>
          <p:spPr bwMode="auto">
            <a:xfrm>
              <a:off x="245" y="1181"/>
              <a:ext cx="1308" cy="800"/>
            </a:xfrm>
            <a:prstGeom prst="rect">
              <a:avLst/>
            </a:prstGeom>
            <a:solidFill>
              <a:schemeClr val="folHlink"/>
            </a:solidFill>
            <a:ln w="9525">
              <a:solidFill>
                <a:schemeClr val="tx1"/>
              </a:solidFill>
              <a:miter lim="800000"/>
              <a:headEnd/>
              <a:tailEnd/>
            </a:ln>
          </p:spPr>
          <p:txBody>
            <a:bodyPr wrap="none" anchor="ctr"/>
            <a:lstStyle/>
            <a:p>
              <a:pPr algn="ctr" eaLnBrk="0" hangingPunct="0"/>
              <a:endParaRPr lang="en-US" sz="2400">
                <a:latin typeface="Times" pitchFamily="18" charset="0"/>
              </a:endParaRPr>
            </a:p>
          </p:txBody>
        </p:sp>
        <p:sp>
          <p:nvSpPr>
            <p:cNvPr id="103430" name="Rectangle 32"/>
            <p:cNvSpPr>
              <a:spLocks noChangeArrowheads="1"/>
            </p:cNvSpPr>
            <p:nvPr/>
          </p:nvSpPr>
          <p:spPr bwMode="auto">
            <a:xfrm>
              <a:off x="1558" y="1184"/>
              <a:ext cx="1299" cy="800"/>
            </a:xfrm>
            <a:prstGeom prst="rect">
              <a:avLst/>
            </a:prstGeom>
            <a:solidFill>
              <a:srgbClr val="FF00E9"/>
            </a:solidFill>
            <a:ln w="9525">
              <a:solidFill>
                <a:schemeClr val="tx1"/>
              </a:solidFill>
              <a:miter lim="800000"/>
              <a:headEnd/>
              <a:tailEnd/>
            </a:ln>
          </p:spPr>
          <p:txBody>
            <a:bodyPr wrap="none" anchor="ctr"/>
            <a:lstStyle/>
            <a:p>
              <a:pPr algn="ctr" eaLnBrk="0" hangingPunct="0"/>
              <a:endParaRPr lang="en-US" sz="2400">
                <a:latin typeface="Times" pitchFamily="18" charset="0"/>
              </a:endParaRPr>
            </a:p>
          </p:txBody>
        </p:sp>
        <p:sp>
          <p:nvSpPr>
            <p:cNvPr id="103431" name="Rectangle 35"/>
            <p:cNvSpPr>
              <a:spLocks noChangeArrowheads="1"/>
            </p:cNvSpPr>
            <p:nvPr/>
          </p:nvSpPr>
          <p:spPr bwMode="auto">
            <a:xfrm>
              <a:off x="2858" y="1184"/>
              <a:ext cx="1306" cy="800"/>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en-US" sz="2400">
                <a:latin typeface="Times" pitchFamily="18" charset="0"/>
              </a:endParaRPr>
            </a:p>
          </p:txBody>
        </p:sp>
        <p:sp>
          <p:nvSpPr>
            <p:cNvPr id="103433" name="Line 28"/>
            <p:cNvSpPr>
              <a:spLocks noChangeShapeType="1"/>
            </p:cNvSpPr>
            <p:nvPr/>
          </p:nvSpPr>
          <p:spPr bwMode="auto">
            <a:xfrm>
              <a:off x="5482" y="1911"/>
              <a:ext cx="0" cy="144"/>
            </a:xfrm>
            <a:prstGeom prst="line">
              <a:avLst/>
            </a:prstGeom>
            <a:noFill/>
            <a:ln w="28575">
              <a:solidFill>
                <a:schemeClr val="tx1"/>
              </a:solidFill>
              <a:round/>
              <a:headEnd/>
              <a:tailEnd/>
            </a:ln>
          </p:spPr>
          <p:txBody>
            <a:bodyPr wrap="none" anchor="ctr"/>
            <a:lstStyle/>
            <a:p>
              <a:endParaRPr lang="fr-FR"/>
            </a:p>
          </p:txBody>
        </p:sp>
        <p:sp>
          <p:nvSpPr>
            <p:cNvPr id="103434" name="Line 10"/>
            <p:cNvSpPr>
              <a:spLocks noChangeShapeType="1"/>
            </p:cNvSpPr>
            <p:nvPr/>
          </p:nvSpPr>
          <p:spPr bwMode="auto">
            <a:xfrm>
              <a:off x="240" y="1983"/>
              <a:ext cx="5424" cy="0"/>
            </a:xfrm>
            <a:prstGeom prst="line">
              <a:avLst/>
            </a:prstGeom>
            <a:noFill/>
            <a:ln w="28575">
              <a:solidFill>
                <a:schemeClr val="tx1"/>
              </a:solidFill>
              <a:round/>
              <a:headEnd/>
              <a:tailEnd type="triangle" w="med" len="med"/>
            </a:ln>
          </p:spPr>
          <p:txBody>
            <a:bodyPr wrap="none" anchor="ctr"/>
            <a:lstStyle/>
            <a:p>
              <a:endParaRPr lang="fr-FR"/>
            </a:p>
          </p:txBody>
        </p:sp>
        <p:sp>
          <p:nvSpPr>
            <p:cNvPr id="103435" name="Text Box 11"/>
            <p:cNvSpPr txBox="1">
              <a:spLocks noChangeArrowheads="1"/>
            </p:cNvSpPr>
            <p:nvPr/>
          </p:nvSpPr>
          <p:spPr bwMode="auto">
            <a:xfrm>
              <a:off x="62" y="897"/>
              <a:ext cx="472" cy="250"/>
            </a:xfrm>
            <a:prstGeom prst="rect">
              <a:avLst/>
            </a:prstGeom>
            <a:noFill/>
            <a:ln w="9525">
              <a:noFill/>
              <a:miter lim="800000"/>
              <a:headEnd/>
              <a:tailEnd/>
            </a:ln>
            <a:effectLst/>
          </p:spPr>
          <p:txBody>
            <a:bodyPr wrap="none">
              <a:spAutoFit/>
            </a:bodyPr>
            <a:lstStyle/>
            <a:p>
              <a:pPr algn="ctr" eaLnBrk="0" hangingPunct="0"/>
              <a:r>
                <a:rPr lang="fr-FR" sz="2000">
                  <a:solidFill>
                    <a:srgbClr val="FFFF00"/>
                  </a:solidFill>
                </a:rPr>
                <a:t>1970</a:t>
              </a:r>
            </a:p>
          </p:txBody>
        </p:sp>
        <p:sp>
          <p:nvSpPr>
            <p:cNvPr id="103436" name="Text Box 12"/>
            <p:cNvSpPr txBox="1">
              <a:spLocks noChangeArrowheads="1"/>
            </p:cNvSpPr>
            <p:nvPr/>
          </p:nvSpPr>
          <p:spPr bwMode="auto">
            <a:xfrm>
              <a:off x="1323" y="898"/>
              <a:ext cx="472" cy="250"/>
            </a:xfrm>
            <a:prstGeom prst="rect">
              <a:avLst/>
            </a:prstGeom>
            <a:noFill/>
            <a:ln w="9525">
              <a:noFill/>
              <a:miter lim="800000"/>
              <a:headEnd/>
              <a:tailEnd/>
            </a:ln>
            <a:effectLst/>
          </p:spPr>
          <p:txBody>
            <a:bodyPr wrap="none">
              <a:spAutoFit/>
            </a:bodyPr>
            <a:lstStyle/>
            <a:p>
              <a:pPr algn="ctr" eaLnBrk="0" hangingPunct="0"/>
              <a:r>
                <a:rPr lang="fr-FR" sz="2000">
                  <a:solidFill>
                    <a:srgbClr val="FFFF00"/>
                  </a:solidFill>
                </a:rPr>
                <a:t>1980</a:t>
              </a:r>
            </a:p>
          </p:txBody>
        </p:sp>
        <p:sp>
          <p:nvSpPr>
            <p:cNvPr id="103437" name="Text Box 13"/>
            <p:cNvSpPr txBox="1">
              <a:spLocks noChangeArrowheads="1"/>
            </p:cNvSpPr>
            <p:nvPr/>
          </p:nvSpPr>
          <p:spPr bwMode="auto">
            <a:xfrm>
              <a:off x="2632" y="897"/>
              <a:ext cx="472" cy="250"/>
            </a:xfrm>
            <a:prstGeom prst="rect">
              <a:avLst/>
            </a:prstGeom>
            <a:noFill/>
            <a:ln w="9525">
              <a:noFill/>
              <a:miter lim="800000"/>
              <a:headEnd/>
              <a:tailEnd/>
            </a:ln>
            <a:effectLst/>
          </p:spPr>
          <p:txBody>
            <a:bodyPr wrap="none">
              <a:spAutoFit/>
            </a:bodyPr>
            <a:lstStyle/>
            <a:p>
              <a:pPr algn="ctr" eaLnBrk="0" hangingPunct="0"/>
              <a:r>
                <a:rPr lang="fr-FR" sz="2000">
                  <a:solidFill>
                    <a:srgbClr val="FFFF00"/>
                  </a:solidFill>
                </a:rPr>
                <a:t>1990</a:t>
              </a:r>
            </a:p>
          </p:txBody>
        </p:sp>
        <p:sp>
          <p:nvSpPr>
            <p:cNvPr id="103438" name="Text Box 14"/>
            <p:cNvSpPr txBox="1">
              <a:spLocks noChangeArrowheads="1"/>
            </p:cNvSpPr>
            <p:nvPr/>
          </p:nvSpPr>
          <p:spPr bwMode="auto">
            <a:xfrm>
              <a:off x="3896" y="898"/>
              <a:ext cx="472" cy="250"/>
            </a:xfrm>
            <a:prstGeom prst="rect">
              <a:avLst/>
            </a:prstGeom>
            <a:noFill/>
            <a:ln w="9525">
              <a:noFill/>
              <a:miter lim="800000"/>
              <a:headEnd/>
              <a:tailEnd/>
            </a:ln>
            <a:effectLst/>
          </p:spPr>
          <p:txBody>
            <a:bodyPr wrap="none">
              <a:spAutoFit/>
            </a:bodyPr>
            <a:lstStyle/>
            <a:p>
              <a:pPr algn="ctr" eaLnBrk="0" hangingPunct="0"/>
              <a:r>
                <a:rPr lang="fr-FR" sz="2000">
                  <a:solidFill>
                    <a:srgbClr val="FFFF00"/>
                  </a:solidFill>
                </a:rPr>
                <a:t>2000</a:t>
              </a:r>
            </a:p>
          </p:txBody>
        </p:sp>
        <p:sp>
          <p:nvSpPr>
            <p:cNvPr id="103439" name="Text Box 15"/>
            <p:cNvSpPr txBox="1">
              <a:spLocks noChangeArrowheads="1"/>
            </p:cNvSpPr>
            <p:nvPr/>
          </p:nvSpPr>
          <p:spPr bwMode="auto">
            <a:xfrm>
              <a:off x="5150" y="897"/>
              <a:ext cx="472" cy="250"/>
            </a:xfrm>
            <a:prstGeom prst="rect">
              <a:avLst/>
            </a:prstGeom>
            <a:noFill/>
            <a:ln w="9525">
              <a:noFill/>
              <a:miter lim="800000"/>
              <a:headEnd/>
              <a:tailEnd/>
            </a:ln>
            <a:effectLst/>
          </p:spPr>
          <p:txBody>
            <a:bodyPr wrap="none">
              <a:spAutoFit/>
            </a:bodyPr>
            <a:lstStyle/>
            <a:p>
              <a:pPr algn="ctr" eaLnBrk="0" hangingPunct="0"/>
              <a:r>
                <a:rPr lang="fr-FR" sz="2000">
                  <a:solidFill>
                    <a:srgbClr val="FFFF00"/>
                  </a:solidFill>
                </a:rPr>
                <a:t>2010</a:t>
              </a:r>
            </a:p>
          </p:txBody>
        </p:sp>
        <p:sp>
          <p:nvSpPr>
            <p:cNvPr id="103441" name="Text Box 44"/>
            <p:cNvSpPr txBox="1">
              <a:spLocks noChangeArrowheads="1"/>
            </p:cNvSpPr>
            <p:nvPr/>
          </p:nvSpPr>
          <p:spPr bwMode="auto">
            <a:xfrm>
              <a:off x="1344" y="2090"/>
              <a:ext cx="537" cy="214"/>
            </a:xfrm>
            <a:prstGeom prst="rect">
              <a:avLst/>
            </a:prstGeom>
            <a:noFill/>
            <a:ln w="9525">
              <a:noFill/>
              <a:miter lim="800000"/>
              <a:headEnd/>
              <a:tailEnd/>
            </a:ln>
          </p:spPr>
          <p:txBody>
            <a:bodyPr wrap="none">
              <a:spAutoFit/>
            </a:bodyPr>
            <a:lstStyle/>
            <a:p>
              <a:pPr eaLnBrk="0" hangingPunct="0"/>
              <a:r>
                <a:rPr lang="fr-FR" sz="1400">
                  <a:solidFill>
                    <a:srgbClr val="FFFF00"/>
                  </a:solidFill>
                  <a:latin typeface="Comic Sans MS" pitchFamily="66" charset="0"/>
                </a:rPr>
                <a:t>1980-81</a:t>
              </a:r>
            </a:p>
          </p:txBody>
        </p:sp>
        <p:sp>
          <p:nvSpPr>
            <p:cNvPr id="103442" name="Line 13"/>
            <p:cNvSpPr>
              <a:spLocks noChangeShapeType="1"/>
            </p:cNvSpPr>
            <p:nvPr/>
          </p:nvSpPr>
          <p:spPr bwMode="auto">
            <a:xfrm>
              <a:off x="1680" y="1184"/>
              <a:ext cx="0" cy="862"/>
            </a:xfrm>
            <a:prstGeom prst="line">
              <a:avLst/>
            </a:prstGeom>
            <a:noFill/>
            <a:ln w="38100">
              <a:solidFill>
                <a:schemeClr val="tx1"/>
              </a:solidFill>
              <a:round/>
              <a:headEnd/>
              <a:tailEnd/>
            </a:ln>
          </p:spPr>
          <p:txBody>
            <a:bodyPr wrap="none" anchor="ctr"/>
            <a:lstStyle/>
            <a:p>
              <a:endParaRPr lang="fr-FR"/>
            </a:p>
          </p:txBody>
        </p:sp>
        <p:sp>
          <p:nvSpPr>
            <p:cNvPr id="103443" name="Line 15"/>
            <p:cNvSpPr>
              <a:spLocks noChangeShapeType="1"/>
            </p:cNvSpPr>
            <p:nvPr/>
          </p:nvSpPr>
          <p:spPr bwMode="auto">
            <a:xfrm>
              <a:off x="1555" y="1184"/>
              <a:ext cx="0" cy="862"/>
            </a:xfrm>
            <a:prstGeom prst="line">
              <a:avLst/>
            </a:prstGeom>
            <a:noFill/>
            <a:ln w="38100">
              <a:solidFill>
                <a:schemeClr val="tx1"/>
              </a:solidFill>
              <a:round/>
              <a:headEnd/>
              <a:tailEnd/>
            </a:ln>
          </p:spPr>
          <p:txBody>
            <a:bodyPr wrap="none" anchor="ctr"/>
            <a:lstStyle/>
            <a:p>
              <a:endParaRPr lang="fr-FR"/>
            </a:p>
          </p:txBody>
        </p:sp>
        <p:sp>
          <p:nvSpPr>
            <p:cNvPr id="103445" name="Text Box 44"/>
            <p:cNvSpPr txBox="1">
              <a:spLocks noChangeArrowheads="1"/>
            </p:cNvSpPr>
            <p:nvPr/>
          </p:nvSpPr>
          <p:spPr bwMode="auto">
            <a:xfrm>
              <a:off x="2400" y="2090"/>
              <a:ext cx="555" cy="214"/>
            </a:xfrm>
            <a:prstGeom prst="rect">
              <a:avLst/>
            </a:prstGeom>
            <a:noFill/>
            <a:ln w="9525">
              <a:noFill/>
              <a:miter lim="800000"/>
              <a:headEnd/>
              <a:tailEnd/>
            </a:ln>
          </p:spPr>
          <p:txBody>
            <a:bodyPr wrap="none">
              <a:spAutoFit/>
            </a:bodyPr>
            <a:lstStyle/>
            <a:p>
              <a:pPr eaLnBrk="0" hangingPunct="0"/>
              <a:r>
                <a:rPr lang="fr-FR" sz="1400">
                  <a:solidFill>
                    <a:srgbClr val="FFFF00"/>
                  </a:solidFill>
                  <a:latin typeface="Comic Sans MS" pitchFamily="66" charset="0"/>
                </a:rPr>
                <a:t>1988-89</a:t>
              </a:r>
            </a:p>
          </p:txBody>
        </p:sp>
        <p:sp>
          <p:nvSpPr>
            <p:cNvPr id="103446" name="Line 18"/>
            <p:cNvSpPr>
              <a:spLocks noChangeShapeType="1"/>
            </p:cNvSpPr>
            <p:nvPr/>
          </p:nvSpPr>
          <p:spPr bwMode="auto">
            <a:xfrm>
              <a:off x="2736" y="1184"/>
              <a:ext cx="0" cy="862"/>
            </a:xfrm>
            <a:prstGeom prst="line">
              <a:avLst/>
            </a:prstGeom>
            <a:noFill/>
            <a:ln w="38100">
              <a:solidFill>
                <a:schemeClr val="tx1"/>
              </a:solidFill>
              <a:round/>
              <a:headEnd/>
              <a:tailEnd/>
            </a:ln>
          </p:spPr>
          <p:txBody>
            <a:bodyPr wrap="none" anchor="ctr"/>
            <a:lstStyle/>
            <a:p>
              <a:endParaRPr lang="fr-FR"/>
            </a:p>
          </p:txBody>
        </p:sp>
        <p:sp>
          <p:nvSpPr>
            <p:cNvPr id="103447" name="Line 20"/>
            <p:cNvSpPr>
              <a:spLocks noChangeShapeType="1"/>
            </p:cNvSpPr>
            <p:nvPr/>
          </p:nvSpPr>
          <p:spPr bwMode="auto">
            <a:xfrm>
              <a:off x="2592" y="1184"/>
              <a:ext cx="0" cy="862"/>
            </a:xfrm>
            <a:prstGeom prst="line">
              <a:avLst/>
            </a:prstGeom>
            <a:noFill/>
            <a:ln w="38100">
              <a:solidFill>
                <a:schemeClr val="tx1"/>
              </a:solidFill>
              <a:round/>
              <a:headEnd/>
              <a:tailEnd/>
            </a:ln>
          </p:spPr>
          <p:txBody>
            <a:bodyPr wrap="none" anchor="ctr"/>
            <a:lstStyle/>
            <a:p>
              <a:endParaRPr lang="fr-FR"/>
            </a:p>
          </p:txBody>
        </p:sp>
        <p:sp>
          <p:nvSpPr>
            <p:cNvPr id="103449" name="Text Box 44"/>
            <p:cNvSpPr txBox="1">
              <a:spLocks noChangeArrowheads="1"/>
            </p:cNvSpPr>
            <p:nvPr/>
          </p:nvSpPr>
          <p:spPr bwMode="auto">
            <a:xfrm>
              <a:off x="3792" y="2090"/>
              <a:ext cx="555" cy="214"/>
            </a:xfrm>
            <a:prstGeom prst="rect">
              <a:avLst/>
            </a:prstGeom>
            <a:noFill/>
            <a:ln w="9525">
              <a:noFill/>
              <a:miter lim="800000"/>
              <a:headEnd/>
              <a:tailEnd/>
            </a:ln>
          </p:spPr>
          <p:txBody>
            <a:bodyPr wrap="none">
              <a:spAutoFit/>
            </a:bodyPr>
            <a:lstStyle/>
            <a:p>
              <a:pPr eaLnBrk="0" hangingPunct="0"/>
              <a:r>
                <a:rPr lang="fr-FR" sz="1400">
                  <a:solidFill>
                    <a:srgbClr val="FFFF00"/>
                  </a:solidFill>
                  <a:latin typeface="Comic Sans MS" pitchFamily="66" charset="0"/>
                </a:rPr>
                <a:t>1999-00</a:t>
              </a:r>
              <a:endParaRPr lang="fr-FR" sz="1400">
                <a:solidFill>
                  <a:srgbClr val="FF0008"/>
                </a:solidFill>
                <a:latin typeface="Comic Sans MS" pitchFamily="66" charset="0"/>
              </a:endParaRPr>
            </a:p>
          </p:txBody>
        </p:sp>
        <p:sp>
          <p:nvSpPr>
            <p:cNvPr id="103450" name="Line 22"/>
            <p:cNvSpPr>
              <a:spLocks noChangeShapeType="1"/>
            </p:cNvSpPr>
            <p:nvPr/>
          </p:nvSpPr>
          <p:spPr bwMode="auto">
            <a:xfrm>
              <a:off x="4032" y="1184"/>
              <a:ext cx="0" cy="862"/>
            </a:xfrm>
            <a:prstGeom prst="line">
              <a:avLst/>
            </a:prstGeom>
            <a:noFill/>
            <a:ln w="38100">
              <a:solidFill>
                <a:schemeClr val="tx1"/>
              </a:solidFill>
              <a:round/>
              <a:headEnd/>
              <a:tailEnd/>
            </a:ln>
          </p:spPr>
          <p:txBody>
            <a:bodyPr wrap="none" anchor="ctr"/>
            <a:lstStyle/>
            <a:p>
              <a:endParaRPr lang="fr-FR"/>
            </a:p>
          </p:txBody>
        </p:sp>
        <p:sp>
          <p:nvSpPr>
            <p:cNvPr id="103451" name="Line 23"/>
            <p:cNvSpPr>
              <a:spLocks noChangeShapeType="1"/>
            </p:cNvSpPr>
            <p:nvPr/>
          </p:nvSpPr>
          <p:spPr bwMode="auto">
            <a:xfrm>
              <a:off x="4173" y="1184"/>
              <a:ext cx="0" cy="862"/>
            </a:xfrm>
            <a:prstGeom prst="line">
              <a:avLst/>
            </a:prstGeom>
            <a:noFill/>
            <a:ln w="38100">
              <a:solidFill>
                <a:schemeClr val="tx1"/>
              </a:solidFill>
              <a:round/>
              <a:headEnd/>
              <a:tailEnd/>
            </a:ln>
          </p:spPr>
          <p:txBody>
            <a:bodyPr wrap="none" anchor="ctr"/>
            <a:lstStyle/>
            <a:p>
              <a:endParaRPr lang="fr-FR"/>
            </a:p>
          </p:txBody>
        </p:sp>
        <p:sp>
          <p:nvSpPr>
            <p:cNvPr id="103453" name="Text Box 44"/>
            <p:cNvSpPr txBox="1">
              <a:spLocks noChangeArrowheads="1"/>
            </p:cNvSpPr>
            <p:nvPr/>
          </p:nvSpPr>
          <p:spPr bwMode="auto">
            <a:xfrm>
              <a:off x="4611" y="2090"/>
              <a:ext cx="573" cy="214"/>
            </a:xfrm>
            <a:prstGeom prst="rect">
              <a:avLst/>
            </a:prstGeom>
            <a:noFill/>
            <a:ln w="9525">
              <a:noFill/>
              <a:miter lim="800000"/>
              <a:headEnd/>
              <a:tailEnd/>
            </a:ln>
          </p:spPr>
          <p:txBody>
            <a:bodyPr wrap="none">
              <a:spAutoFit/>
            </a:bodyPr>
            <a:lstStyle/>
            <a:p>
              <a:pPr eaLnBrk="0" hangingPunct="0"/>
              <a:r>
                <a:rPr lang="fr-FR" sz="1400">
                  <a:solidFill>
                    <a:srgbClr val="FFFF00"/>
                  </a:solidFill>
                  <a:latin typeface="Comic Sans MS" pitchFamily="66" charset="0"/>
                </a:rPr>
                <a:t>2005-06</a:t>
              </a:r>
              <a:endParaRPr lang="fr-FR" sz="1400">
                <a:solidFill>
                  <a:srgbClr val="FF0008"/>
                </a:solidFill>
                <a:latin typeface="Comic Sans MS" pitchFamily="66" charset="0"/>
              </a:endParaRPr>
            </a:p>
          </p:txBody>
        </p:sp>
        <p:sp>
          <p:nvSpPr>
            <p:cNvPr id="103454" name="Line 25"/>
            <p:cNvSpPr>
              <a:spLocks noChangeShapeType="1"/>
            </p:cNvSpPr>
            <p:nvPr/>
          </p:nvSpPr>
          <p:spPr bwMode="auto">
            <a:xfrm>
              <a:off x="4848" y="1184"/>
              <a:ext cx="0" cy="862"/>
            </a:xfrm>
            <a:prstGeom prst="line">
              <a:avLst/>
            </a:prstGeom>
            <a:noFill/>
            <a:ln w="38100">
              <a:solidFill>
                <a:schemeClr val="tx1"/>
              </a:solidFill>
              <a:round/>
              <a:headEnd/>
              <a:tailEnd/>
            </a:ln>
          </p:spPr>
          <p:txBody>
            <a:bodyPr wrap="none" anchor="ctr"/>
            <a:lstStyle/>
            <a:p>
              <a:endParaRPr lang="fr-FR"/>
            </a:p>
          </p:txBody>
        </p:sp>
        <p:sp>
          <p:nvSpPr>
            <p:cNvPr id="103455" name="Line 26"/>
            <p:cNvSpPr>
              <a:spLocks noChangeShapeType="1"/>
            </p:cNvSpPr>
            <p:nvPr/>
          </p:nvSpPr>
          <p:spPr bwMode="auto">
            <a:xfrm>
              <a:off x="4992" y="1184"/>
              <a:ext cx="0" cy="862"/>
            </a:xfrm>
            <a:prstGeom prst="line">
              <a:avLst/>
            </a:prstGeom>
            <a:noFill/>
            <a:ln w="38100">
              <a:solidFill>
                <a:schemeClr val="tx1"/>
              </a:solidFill>
              <a:round/>
              <a:headEnd/>
              <a:tailEnd/>
            </a:ln>
          </p:spPr>
          <p:txBody>
            <a:bodyPr wrap="none" anchor="ctr"/>
            <a:lstStyle/>
            <a:p>
              <a:endParaRPr lang="fr-FR"/>
            </a:p>
          </p:txBody>
        </p:sp>
        <p:sp>
          <p:nvSpPr>
            <p:cNvPr id="103457" name="Text Box 44"/>
            <p:cNvSpPr txBox="1">
              <a:spLocks noChangeArrowheads="1"/>
            </p:cNvSpPr>
            <p:nvPr/>
          </p:nvSpPr>
          <p:spPr bwMode="auto">
            <a:xfrm>
              <a:off x="126" y="2090"/>
              <a:ext cx="537" cy="214"/>
            </a:xfrm>
            <a:prstGeom prst="rect">
              <a:avLst/>
            </a:prstGeom>
            <a:noFill/>
            <a:ln w="9525">
              <a:noFill/>
              <a:miter lim="800000"/>
              <a:headEnd/>
              <a:tailEnd/>
            </a:ln>
          </p:spPr>
          <p:txBody>
            <a:bodyPr wrap="none">
              <a:spAutoFit/>
            </a:bodyPr>
            <a:lstStyle/>
            <a:p>
              <a:pPr eaLnBrk="0" hangingPunct="0"/>
              <a:r>
                <a:rPr lang="fr-FR" sz="1400">
                  <a:solidFill>
                    <a:srgbClr val="FFFF00"/>
                  </a:solidFill>
                  <a:latin typeface="Comic Sans MS" pitchFamily="66" charset="0"/>
                </a:rPr>
                <a:t>1971-72</a:t>
              </a:r>
            </a:p>
          </p:txBody>
        </p:sp>
        <p:sp>
          <p:nvSpPr>
            <p:cNvPr id="103458" name="Line 12"/>
            <p:cNvSpPr>
              <a:spLocks noChangeShapeType="1"/>
            </p:cNvSpPr>
            <p:nvPr/>
          </p:nvSpPr>
          <p:spPr bwMode="auto">
            <a:xfrm>
              <a:off x="357" y="1178"/>
              <a:ext cx="0" cy="862"/>
            </a:xfrm>
            <a:prstGeom prst="line">
              <a:avLst/>
            </a:prstGeom>
            <a:noFill/>
            <a:ln w="38100">
              <a:solidFill>
                <a:schemeClr val="tx1"/>
              </a:solidFill>
              <a:round/>
              <a:headEnd/>
              <a:tailEnd/>
            </a:ln>
          </p:spPr>
          <p:txBody>
            <a:bodyPr wrap="none" anchor="ctr"/>
            <a:lstStyle/>
            <a:p>
              <a:endParaRPr lang="fr-FR"/>
            </a:p>
          </p:txBody>
        </p:sp>
        <p:sp>
          <p:nvSpPr>
            <p:cNvPr id="103459" name="Line 55"/>
            <p:cNvSpPr>
              <a:spLocks noChangeShapeType="1"/>
            </p:cNvSpPr>
            <p:nvPr/>
          </p:nvSpPr>
          <p:spPr bwMode="auto">
            <a:xfrm>
              <a:off x="453" y="1184"/>
              <a:ext cx="0" cy="862"/>
            </a:xfrm>
            <a:prstGeom prst="line">
              <a:avLst/>
            </a:prstGeom>
            <a:noFill/>
            <a:ln w="38100">
              <a:solidFill>
                <a:schemeClr val="tx1"/>
              </a:solidFill>
              <a:round/>
              <a:headEnd/>
              <a:tailEnd/>
            </a:ln>
          </p:spPr>
          <p:txBody>
            <a:bodyPr wrap="none" anchor="ctr"/>
            <a:lstStyle/>
            <a:p>
              <a:endParaRPr lang="fr-FR"/>
            </a:p>
          </p:txBody>
        </p:sp>
        <p:sp>
          <p:nvSpPr>
            <p:cNvPr id="103462" name="Text Box 44"/>
            <p:cNvSpPr txBox="1">
              <a:spLocks noChangeArrowheads="1"/>
            </p:cNvSpPr>
            <p:nvPr/>
          </p:nvSpPr>
          <p:spPr bwMode="auto">
            <a:xfrm>
              <a:off x="5147" y="2090"/>
              <a:ext cx="555" cy="214"/>
            </a:xfrm>
            <a:prstGeom prst="rect">
              <a:avLst/>
            </a:prstGeom>
            <a:noFill/>
            <a:ln w="9525">
              <a:noFill/>
              <a:miter lim="800000"/>
              <a:headEnd/>
              <a:tailEnd/>
            </a:ln>
          </p:spPr>
          <p:txBody>
            <a:bodyPr wrap="none">
              <a:spAutoFit/>
            </a:bodyPr>
            <a:lstStyle/>
            <a:p>
              <a:pPr eaLnBrk="0" hangingPunct="0"/>
              <a:r>
                <a:rPr lang="fr-FR" sz="1400">
                  <a:solidFill>
                    <a:srgbClr val="FFFF00"/>
                  </a:solidFill>
                  <a:latin typeface="Comic Sans MS" pitchFamily="66" charset="0"/>
                </a:rPr>
                <a:t>2009-10</a:t>
              </a:r>
              <a:endParaRPr lang="fr-FR" sz="1400">
                <a:solidFill>
                  <a:srgbClr val="FF0008"/>
                </a:solidFill>
                <a:latin typeface="Comic Sans MS" pitchFamily="66" charset="0"/>
              </a:endParaRPr>
            </a:p>
          </p:txBody>
        </p:sp>
        <p:sp>
          <p:nvSpPr>
            <p:cNvPr id="103463" name="Line 25"/>
            <p:cNvSpPr>
              <a:spLocks noChangeShapeType="1"/>
            </p:cNvSpPr>
            <p:nvPr/>
          </p:nvSpPr>
          <p:spPr bwMode="auto">
            <a:xfrm>
              <a:off x="5339" y="1184"/>
              <a:ext cx="0" cy="862"/>
            </a:xfrm>
            <a:prstGeom prst="line">
              <a:avLst/>
            </a:prstGeom>
            <a:noFill/>
            <a:ln w="38100">
              <a:solidFill>
                <a:schemeClr val="tx1"/>
              </a:solidFill>
              <a:round/>
              <a:headEnd/>
              <a:tailEnd/>
            </a:ln>
          </p:spPr>
          <p:txBody>
            <a:bodyPr wrap="none" anchor="ctr"/>
            <a:lstStyle/>
            <a:p>
              <a:endParaRPr lang="fr-FR"/>
            </a:p>
          </p:txBody>
        </p:sp>
        <p:sp>
          <p:nvSpPr>
            <p:cNvPr id="103464" name="Line 26"/>
            <p:cNvSpPr>
              <a:spLocks noChangeShapeType="1"/>
            </p:cNvSpPr>
            <p:nvPr/>
          </p:nvSpPr>
          <p:spPr bwMode="auto">
            <a:xfrm>
              <a:off x="5483" y="1184"/>
              <a:ext cx="0" cy="862"/>
            </a:xfrm>
            <a:prstGeom prst="line">
              <a:avLst/>
            </a:prstGeom>
            <a:noFill/>
            <a:ln w="38100">
              <a:solidFill>
                <a:schemeClr val="tx1"/>
              </a:solidFill>
              <a:round/>
              <a:headEnd/>
              <a:tailEnd/>
            </a:ln>
          </p:spPr>
          <p:txBody>
            <a:bodyPr wrap="none" anchor="ctr"/>
            <a:lstStyle/>
            <a:p>
              <a:endParaRPr lang="fr-F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97164" presetClass="entr" presetSubtype="60743488" fill="hold" grpId="0" nodeType="clickEffect">
                                  <p:stCondLst>
                                    <p:cond delay="0"/>
                                  </p:stCondLst>
                                  <p:childTnLst>
                                    <p:set>
                                      <p:cBhvr>
                                        <p:cTn id="6" dur="1" fill="hold">
                                          <p:stCondLst>
                                            <p:cond delay="499"/>
                                          </p:stCondLst>
                                        </p:cTn>
                                        <p:tgtEl>
                                          <p:spTgt spid="1034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entr" presetSubtype="60744956" fill="hold" grpId="0" nodeType="clickEffect">
                                  <p:stCondLst>
                                    <p:cond delay="0"/>
                                  </p:stCondLst>
                                  <p:childTnLst>
                                    <p:set>
                                      <p:cBhvr>
                                        <p:cTn id="10" dur="1" fill="hold">
                                          <p:stCondLst>
                                            <p:cond delay="499"/>
                                          </p:stCondLst>
                                        </p:cTn>
                                        <p:tgtEl>
                                          <p:spTgt spid="1034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autoUpdateAnimBg="0"/>
      <p:bldP spid="103428"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72" name="Picture 16" descr="071207050507A"/>
          <p:cNvPicPr>
            <a:picLocks noChangeAspect="1" noChangeArrowheads="1"/>
          </p:cNvPicPr>
          <p:nvPr/>
        </p:nvPicPr>
        <p:blipFill>
          <a:blip r:embed="rId3" cstate="print"/>
          <a:srcRect l="33380" r="34506"/>
          <a:stretch>
            <a:fillRect/>
          </a:stretch>
        </p:blipFill>
        <p:spPr bwMode="auto">
          <a:xfrm>
            <a:off x="296898" y="1272138"/>
            <a:ext cx="2185059" cy="5102225"/>
          </a:xfrm>
          <a:prstGeom prst="rect">
            <a:avLst/>
          </a:prstGeom>
          <a:noFill/>
        </p:spPr>
      </p:pic>
      <p:pic>
        <p:nvPicPr>
          <p:cNvPr id="70660" name="Picture 4"/>
          <p:cNvPicPr>
            <a:picLocks noChangeAspect="1" noChangeArrowheads="1"/>
          </p:cNvPicPr>
          <p:nvPr/>
        </p:nvPicPr>
        <p:blipFill>
          <a:blip r:embed="rId4"/>
          <a:srcRect/>
          <a:stretch>
            <a:fillRect/>
          </a:stretch>
        </p:blipFill>
        <p:spPr bwMode="auto">
          <a:xfrm>
            <a:off x="5866414" y="1098550"/>
            <a:ext cx="3146961" cy="5349751"/>
          </a:xfrm>
          <a:prstGeom prst="rect">
            <a:avLst/>
          </a:prstGeom>
          <a:noFill/>
          <a:ln w="9525">
            <a:noFill/>
            <a:miter lim="800000"/>
            <a:headEnd/>
            <a:tailEnd/>
          </a:ln>
          <a:effectLst/>
        </p:spPr>
      </p:pic>
      <p:sp>
        <p:nvSpPr>
          <p:cNvPr id="70661" name="Text Box 5"/>
          <p:cNvSpPr txBox="1">
            <a:spLocks noChangeArrowheads="1"/>
          </p:cNvSpPr>
          <p:nvPr/>
        </p:nvSpPr>
        <p:spPr bwMode="auto">
          <a:xfrm>
            <a:off x="6986983" y="710275"/>
            <a:ext cx="1133475" cy="457200"/>
          </a:xfrm>
          <a:prstGeom prst="rect">
            <a:avLst/>
          </a:prstGeom>
          <a:noFill/>
          <a:ln w="9525">
            <a:noFill/>
            <a:miter lim="800000"/>
            <a:headEnd/>
            <a:tailEnd/>
          </a:ln>
          <a:effectLst/>
        </p:spPr>
        <p:txBody>
          <a:bodyPr wrap="none">
            <a:spAutoFit/>
          </a:bodyPr>
          <a:lstStyle/>
          <a:p>
            <a:r>
              <a:rPr lang="en-US" sz="2400" dirty="0">
                <a:solidFill>
                  <a:schemeClr val="bg1"/>
                </a:solidFill>
              </a:rPr>
              <a:t>Floor 5</a:t>
            </a:r>
          </a:p>
        </p:txBody>
      </p:sp>
      <p:sp>
        <p:nvSpPr>
          <p:cNvPr id="70662" name="Text Box 6"/>
          <p:cNvSpPr txBox="1">
            <a:spLocks noChangeArrowheads="1"/>
          </p:cNvSpPr>
          <p:nvPr/>
        </p:nvSpPr>
        <p:spPr bwMode="auto">
          <a:xfrm>
            <a:off x="894875" y="830813"/>
            <a:ext cx="1133475" cy="457200"/>
          </a:xfrm>
          <a:prstGeom prst="rect">
            <a:avLst/>
          </a:prstGeom>
          <a:noFill/>
          <a:ln w="9525">
            <a:noFill/>
            <a:miter lim="800000"/>
            <a:headEnd/>
            <a:tailEnd/>
          </a:ln>
          <a:effectLst/>
        </p:spPr>
        <p:txBody>
          <a:bodyPr wrap="none">
            <a:spAutoFit/>
          </a:bodyPr>
          <a:lstStyle/>
          <a:p>
            <a:r>
              <a:rPr lang="en-US" sz="2400" dirty="0">
                <a:solidFill>
                  <a:schemeClr val="accent3"/>
                </a:solidFill>
              </a:rPr>
              <a:t>Floor 1</a:t>
            </a:r>
          </a:p>
        </p:txBody>
      </p:sp>
      <p:sp>
        <p:nvSpPr>
          <p:cNvPr id="70664" name="Text Box 8"/>
          <p:cNvSpPr txBox="1">
            <a:spLocks noChangeArrowheads="1"/>
          </p:cNvSpPr>
          <p:nvPr/>
        </p:nvSpPr>
        <p:spPr bwMode="auto">
          <a:xfrm>
            <a:off x="195381" y="1886747"/>
            <a:ext cx="996950" cy="366713"/>
          </a:xfrm>
          <a:prstGeom prst="rect">
            <a:avLst/>
          </a:prstGeom>
          <a:noFill/>
          <a:ln w="9525">
            <a:noFill/>
            <a:miter lim="800000"/>
            <a:headEnd/>
            <a:tailEnd/>
          </a:ln>
          <a:effectLst/>
        </p:spPr>
        <p:txBody>
          <a:bodyPr wrap="none">
            <a:spAutoFit/>
          </a:bodyPr>
          <a:lstStyle/>
          <a:p>
            <a:r>
              <a:rPr lang="en-US" dirty="0"/>
              <a:t>Camera</a:t>
            </a:r>
          </a:p>
        </p:txBody>
      </p:sp>
      <p:sp>
        <p:nvSpPr>
          <p:cNvPr id="70665" name="Text Box 9"/>
          <p:cNvSpPr txBox="1">
            <a:spLocks noChangeArrowheads="1"/>
          </p:cNvSpPr>
          <p:nvPr/>
        </p:nvSpPr>
        <p:spPr bwMode="auto">
          <a:xfrm>
            <a:off x="490300" y="4738262"/>
            <a:ext cx="697233" cy="461665"/>
          </a:xfrm>
          <a:prstGeom prst="rect">
            <a:avLst/>
          </a:prstGeom>
          <a:noFill/>
          <a:ln w="9525">
            <a:noFill/>
            <a:miter lim="800000"/>
            <a:headEnd/>
            <a:tailEnd/>
          </a:ln>
          <a:effectLst/>
        </p:spPr>
        <p:txBody>
          <a:bodyPr wrap="square">
            <a:spAutoFit/>
          </a:bodyPr>
          <a:lstStyle/>
          <a:p>
            <a:r>
              <a:rPr lang="en-US" dirty="0"/>
              <a:t>OM</a:t>
            </a:r>
          </a:p>
        </p:txBody>
      </p:sp>
      <p:sp>
        <p:nvSpPr>
          <p:cNvPr id="70666" name="Line 10"/>
          <p:cNvSpPr>
            <a:spLocks noChangeShapeType="1"/>
          </p:cNvSpPr>
          <p:nvPr/>
        </p:nvSpPr>
        <p:spPr bwMode="auto">
          <a:xfrm flipH="1">
            <a:off x="1431475" y="2555867"/>
            <a:ext cx="45719" cy="876101"/>
          </a:xfrm>
          <a:prstGeom prst="line">
            <a:avLst/>
          </a:prstGeom>
          <a:noFill/>
          <a:ln w="9525">
            <a:solidFill>
              <a:schemeClr val="tx1"/>
            </a:solidFill>
            <a:round/>
            <a:headEnd/>
            <a:tailEnd type="triangle" w="med" len="med"/>
          </a:ln>
          <a:effectLst/>
        </p:spPr>
        <p:txBody>
          <a:bodyPr/>
          <a:lstStyle/>
          <a:p>
            <a:endParaRPr lang="fr-FR"/>
          </a:p>
        </p:txBody>
      </p:sp>
      <p:sp>
        <p:nvSpPr>
          <p:cNvPr id="70667" name="Line 11"/>
          <p:cNvSpPr>
            <a:spLocks noChangeShapeType="1"/>
          </p:cNvSpPr>
          <p:nvPr/>
        </p:nvSpPr>
        <p:spPr bwMode="auto">
          <a:xfrm flipH="1">
            <a:off x="332508" y="4336260"/>
            <a:ext cx="247541" cy="520748"/>
          </a:xfrm>
          <a:prstGeom prst="line">
            <a:avLst/>
          </a:prstGeom>
          <a:noFill/>
          <a:ln w="9525">
            <a:solidFill>
              <a:schemeClr val="tx1"/>
            </a:solidFill>
            <a:round/>
            <a:headEnd/>
            <a:tailEnd type="triangle" w="med" len="med"/>
          </a:ln>
          <a:effectLst/>
        </p:spPr>
        <p:txBody>
          <a:bodyPr/>
          <a:lstStyle/>
          <a:p>
            <a:endParaRPr lang="fr-FR"/>
          </a:p>
        </p:txBody>
      </p:sp>
      <p:sp>
        <p:nvSpPr>
          <p:cNvPr id="70668" name="Text Box 12"/>
          <p:cNvSpPr txBox="1">
            <a:spLocks noChangeArrowheads="1"/>
          </p:cNvSpPr>
          <p:nvPr/>
        </p:nvSpPr>
        <p:spPr bwMode="auto">
          <a:xfrm>
            <a:off x="6127664" y="3455725"/>
            <a:ext cx="973775" cy="400110"/>
          </a:xfrm>
          <a:prstGeom prst="rect">
            <a:avLst/>
          </a:prstGeom>
          <a:noFill/>
          <a:ln w="9525">
            <a:noFill/>
            <a:miter lim="800000"/>
            <a:headEnd/>
            <a:tailEnd/>
          </a:ln>
          <a:effectLst/>
        </p:spPr>
        <p:txBody>
          <a:bodyPr wrap="square">
            <a:spAutoFit/>
          </a:bodyPr>
          <a:lstStyle/>
          <a:p>
            <a:r>
              <a:rPr lang="en-US" sz="2000" dirty="0"/>
              <a:t>ADCP</a:t>
            </a:r>
          </a:p>
        </p:txBody>
      </p:sp>
      <p:sp>
        <p:nvSpPr>
          <p:cNvPr id="70669" name="Text Box 13"/>
          <p:cNvSpPr txBox="1">
            <a:spLocks noChangeArrowheads="1"/>
          </p:cNvSpPr>
          <p:nvPr/>
        </p:nvSpPr>
        <p:spPr bwMode="auto">
          <a:xfrm>
            <a:off x="7726820" y="2904346"/>
            <a:ext cx="996950" cy="366713"/>
          </a:xfrm>
          <a:prstGeom prst="rect">
            <a:avLst/>
          </a:prstGeom>
          <a:noFill/>
          <a:ln w="9525">
            <a:noFill/>
            <a:miter lim="800000"/>
            <a:headEnd/>
            <a:tailEnd/>
          </a:ln>
          <a:effectLst/>
        </p:spPr>
        <p:txBody>
          <a:bodyPr wrap="none">
            <a:spAutoFit/>
          </a:bodyPr>
          <a:lstStyle/>
          <a:p>
            <a:r>
              <a:rPr lang="en-US" dirty="0"/>
              <a:t>Camera</a:t>
            </a:r>
          </a:p>
        </p:txBody>
      </p:sp>
      <p:sp>
        <p:nvSpPr>
          <p:cNvPr id="70670" name="Text Box 14"/>
          <p:cNvSpPr txBox="1">
            <a:spLocks noChangeArrowheads="1"/>
          </p:cNvSpPr>
          <p:nvPr/>
        </p:nvSpPr>
        <p:spPr bwMode="auto">
          <a:xfrm>
            <a:off x="7465563" y="4221163"/>
            <a:ext cx="552450" cy="366712"/>
          </a:xfrm>
          <a:prstGeom prst="rect">
            <a:avLst/>
          </a:prstGeom>
          <a:noFill/>
          <a:ln w="9525">
            <a:noFill/>
            <a:miter lim="800000"/>
            <a:headEnd/>
            <a:tailEnd/>
          </a:ln>
          <a:effectLst/>
        </p:spPr>
        <p:txBody>
          <a:bodyPr wrap="none">
            <a:spAutoFit/>
          </a:bodyPr>
          <a:lstStyle/>
          <a:p>
            <a:r>
              <a:rPr lang="en-US" dirty="0"/>
              <a:t>OM</a:t>
            </a:r>
          </a:p>
        </p:txBody>
      </p:sp>
      <p:sp>
        <p:nvSpPr>
          <p:cNvPr id="70671" name="Line 15"/>
          <p:cNvSpPr>
            <a:spLocks noChangeShapeType="1"/>
          </p:cNvSpPr>
          <p:nvPr/>
        </p:nvSpPr>
        <p:spPr bwMode="auto">
          <a:xfrm flipH="1">
            <a:off x="6681163" y="3874825"/>
            <a:ext cx="0" cy="1081088"/>
          </a:xfrm>
          <a:prstGeom prst="line">
            <a:avLst/>
          </a:prstGeom>
          <a:noFill/>
          <a:ln w="9525">
            <a:solidFill>
              <a:schemeClr val="tx1"/>
            </a:solidFill>
            <a:round/>
            <a:headEnd/>
            <a:tailEnd type="triangle" w="med" len="med"/>
          </a:ln>
          <a:effectLst/>
        </p:spPr>
        <p:txBody>
          <a:bodyPr/>
          <a:lstStyle/>
          <a:p>
            <a:endParaRPr lang="fr-FR"/>
          </a:p>
        </p:txBody>
      </p:sp>
      <p:pic>
        <p:nvPicPr>
          <p:cNvPr id="16" name="Picture 1028" descr="axis221"/>
          <p:cNvPicPr>
            <a:picLocks noChangeAspect="1" noChangeArrowheads="1"/>
          </p:cNvPicPr>
          <p:nvPr/>
        </p:nvPicPr>
        <p:blipFill>
          <a:blip r:embed="rId5"/>
          <a:srcRect t="6857" b="4854"/>
          <a:stretch>
            <a:fillRect/>
          </a:stretch>
        </p:blipFill>
        <p:spPr bwMode="auto">
          <a:xfrm>
            <a:off x="2965313" y="1143000"/>
            <a:ext cx="2214562" cy="1993900"/>
          </a:xfrm>
          <a:prstGeom prst="rect">
            <a:avLst/>
          </a:prstGeom>
          <a:noFill/>
          <a:ln w="9525">
            <a:noFill/>
            <a:miter lim="800000"/>
            <a:headEnd/>
            <a:tailEnd/>
          </a:ln>
        </p:spPr>
      </p:pic>
      <p:sp>
        <p:nvSpPr>
          <p:cNvPr id="17" name="Text Box 1031"/>
          <p:cNvSpPr txBox="1">
            <a:spLocks noChangeArrowheads="1"/>
          </p:cNvSpPr>
          <p:nvPr/>
        </p:nvSpPr>
        <p:spPr bwMode="auto">
          <a:xfrm>
            <a:off x="2572875" y="3214688"/>
            <a:ext cx="3371436" cy="1631216"/>
          </a:xfrm>
          <a:prstGeom prst="rect">
            <a:avLst/>
          </a:prstGeom>
          <a:noFill/>
          <a:ln w="9525">
            <a:noFill/>
            <a:miter lim="800000"/>
            <a:headEnd/>
            <a:tailEnd/>
          </a:ln>
        </p:spPr>
        <p:txBody>
          <a:bodyPr wrap="none">
            <a:spAutoFit/>
          </a:bodyPr>
          <a:lstStyle/>
          <a:p>
            <a:r>
              <a:rPr lang="fr-FR" sz="2000" dirty="0">
                <a:solidFill>
                  <a:srgbClr val="FFFF00"/>
                </a:solidFill>
                <a:latin typeface="Times New Roman" pitchFamily="18" charset="0"/>
              </a:rPr>
              <a:t>AXIS221 vidéosurveillance</a:t>
            </a:r>
          </a:p>
          <a:p>
            <a:r>
              <a:rPr lang="fr-FR" sz="2000" dirty="0" err="1">
                <a:solidFill>
                  <a:srgbClr val="FFFF00"/>
                </a:solidFill>
                <a:latin typeface="Times New Roman" pitchFamily="18" charset="0"/>
              </a:rPr>
              <a:t>Sensistivity</a:t>
            </a:r>
            <a:r>
              <a:rPr lang="fr-FR" sz="2000" dirty="0">
                <a:solidFill>
                  <a:srgbClr val="FFFF00"/>
                </a:solidFill>
                <a:latin typeface="Times New Roman" pitchFamily="18" charset="0"/>
              </a:rPr>
              <a:t>:  0.1 lux </a:t>
            </a:r>
          </a:p>
          <a:p>
            <a:r>
              <a:rPr lang="fr-FR" sz="2000" dirty="0">
                <a:solidFill>
                  <a:srgbClr val="FFFF00"/>
                </a:solidFill>
                <a:latin typeface="Times New Roman" pitchFamily="18" charset="0"/>
              </a:rPr>
              <a:t>Field of </a:t>
            </a:r>
            <a:r>
              <a:rPr lang="fr-FR" sz="2000" dirty="0" err="1">
                <a:solidFill>
                  <a:srgbClr val="FFFF00"/>
                </a:solidFill>
                <a:latin typeface="Times New Roman" pitchFamily="18" charset="0"/>
              </a:rPr>
              <a:t>view</a:t>
            </a:r>
            <a:r>
              <a:rPr lang="fr-FR" sz="2000" dirty="0">
                <a:solidFill>
                  <a:srgbClr val="FFFF00"/>
                </a:solidFill>
                <a:latin typeface="Times New Roman" pitchFamily="18" charset="0"/>
              </a:rPr>
              <a:t>: up to 90 </a:t>
            </a:r>
            <a:r>
              <a:rPr lang="fr-FR" sz="2000" dirty="0" err="1">
                <a:solidFill>
                  <a:srgbClr val="FFFF00"/>
                </a:solidFill>
                <a:latin typeface="Times New Roman" pitchFamily="18" charset="0"/>
              </a:rPr>
              <a:t>degrees</a:t>
            </a:r>
            <a:endParaRPr lang="fr-FR" sz="2000" dirty="0">
              <a:solidFill>
                <a:srgbClr val="FFFF00"/>
              </a:solidFill>
              <a:latin typeface="Times New Roman" pitchFamily="18" charset="0"/>
            </a:endParaRPr>
          </a:p>
          <a:p>
            <a:r>
              <a:rPr lang="fr-FR" sz="2000" dirty="0" smtClean="0">
                <a:solidFill>
                  <a:srgbClr val="FFFF00"/>
                </a:solidFill>
                <a:latin typeface="Times New Roman" pitchFamily="18" charset="0"/>
              </a:rPr>
              <a:t>Self </a:t>
            </a:r>
            <a:r>
              <a:rPr lang="fr-FR" sz="2000" dirty="0" err="1" smtClean="0">
                <a:solidFill>
                  <a:srgbClr val="FFFF00"/>
                </a:solidFill>
                <a:latin typeface="Times New Roman" pitchFamily="18" charset="0"/>
              </a:rPr>
              <a:t>triggering</a:t>
            </a:r>
            <a:endParaRPr lang="fr-FR" sz="2000" dirty="0" smtClean="0">
              <a:solidFill>
                <a:srgbClr val="FFFF00"/>
              </a:solidFill>
              <a:latin typeface="Times New Roman" pitchFamily="18" charset="0"/>
            </a:endParaRPr>
          </a:p>
          <a:p>
            <a:r>
              <a:rPr lang="fr-FR" sz="2000" dirty="0" smtClean="0">
                <a:solidFill>
                  <a:srgbClr val="FFFF00"/>
                </a:solidFill>
                <a:latin typeface="Times New Roman" pitchFamily="18" charset="0"/>
              </a:rPr>
              <a:t>Infra </a:t>
            </a:r>
            <a:r>
              <a:rPr lang="fr-FR" sz="2000" dirty="0" err="1">
                <a:solidFill>
                  <a:srgbClr val="FFFF00"/>
                </a:solidFill>
                <a:latin typeface="Times New Roman" pitchFamily="18" charset="0"/>
              </a:rPr>
              <a:t>red</a:t>
            </a:r>
            <a:r>
              <a:rPr lang="fr-FR" sz="2000" dirty="0">
                <a:solidFill>
                  <a:srgbClr val="FFFF00"/>
                </a:solidFill>
                <a:latin typeface="Times New Roman" pitchFamily="18" charset="0"/>
              </a:rPr>
              <a:t> night vision</a:t>
            </a:r>
          </a:p>
        </p:txBody>
      </p:sp>
      <p:sp>
        <p:nvSpPr>
          <p:cNvPr id="19" name="TextBox 18"/>
          <p:cNvSpPr txBox="1"/>
          <p:nvPr/>
        </p:nvSpPr>
        <p:spPr>
          <a:xfrm>
            <a:off x="1413167" y="59386"/>
            <a:ext cx="6163097" cy="707886"/>
          </a:xfrm>
          <a:prstGeom prst="rect">
            <a:avLst/>
          </a:prstGeom>
          <a:noFill/>
        </p:spPr>
        <p:txBody>
          <a:bodyPr wrap="none" rtlCol="0">
            <a:spAutoFit/>
          </a:bodyPr>
          <a:lstStyle/>
          <a:p>
            <a:r>
              <a:rPr lang="fr-FR" sz="4000" dirty="0" smtClean="0">
                <a:solidFill>
                  <a:srgbClr val="FFFF00"/>
                </a:solidFill>
              </a:rPr>
              <a:t>Real Time </a:t>
            </a:r>
            <a:r>
              <a:rPr lang="fr-FR" sz="4000" dirty="0" err="1" smtClean="0">
                <a:solidFill>
                  <a:srgbClr val="FFFF00"/>
                </a:solidFill>
              </a:rPr>
              <a:t>Video</a:t>
            </a:r>
            <a:r>
              <a:rPr lang="fr-FR" sz="4000" dirty="0" smtClean="0">
                <a:solidFill>
                  <a:srgbClr val="FFFF00"/>
                </a:solidFill>
              </a:rPr>
              <a:t> Cameras</a:t>
            </a:r>
            <a:endParaRPr lang="fr-FR" sz="4000" dirty="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6" name="Picture 15" descr="bgLightningVolt_Deep_Blue_Sea-1"/>
          <p:cNvPicPr>
            <a:picLocks noChangeAspect="1" noChangeArrowheads="1"/>
          </p:cNvPicPr>
          <p:nvPr/>
        </p:nvPicPr>
        <p:blipFill>
          <a:blip r:embed="rId4"/>
          <a:srcRect t="15315" b="31123"/>
          <a:stretch>
            <a:fillRect/>
          </a:stretch>
        </p:blipFill>
        <p:spPr bwMode="auto">
          <a:xfrm>
            <a:off x="0" y="857250"/>
            <a:ext cx="9144000" cy="6000750"/>
          </a:xfrm>
          <a:prstGeom prst="rect">
            <a:avLst/>
          </a:prstGeom>
          <a:noFill/>
          <a:ln w="9525">
            <a:noFill/>
            <a:miter lim="800000"/>
            <a:headEnd/>
            <a:tailEnd/>
          </a:ln>
        </p:spPr>
      </p:pic>
      <p:sp>
        <p:nvSpPr>
          <p:cNvPr id="2057" name="Segnaposto numero diapositiva 54"/>
          <p:cNvSpPr txBox="1">
            <a:spLocks noGrp="1"/>
          </p:cNvSpPr>
          <p:nvPr/>
        </p:nvSpPr>
        <p:spPr bwMode="auto">
          <a:xfrm>
            <a:off x="7010400" y="6524625"/>
            <a:ext cx="2133600" cy="476250"/>
          </a:xfrm>
          <a:prstGeom prst="rect">
            <a:avLst/>
          </a:prstGeom>
          <a:noFill/>
          <a:ln w="9525">
            <a:noFill/>
            <a:miter lim="800000"/>
            <a:headEnd/>
            <a:tailEnd/>
          </a:ln>
        </p:spPr>
        <p:txBody>
          <a:bodyPr/>
          <a:lstStyle/>
          <a:p>
            <a:pPr algn="r"/>
            <a:fld id="{10384B9F-80DD-48E5-A412-E0F094834FD1}" type="slidenum">
              <a:rPr lang="it-IT" sz="1400">
                <a:solidFill>
                  <a:srgbClr val="FFFFFF"/>
                </a:solidFill>
                <a:cs typeface="Arial" pitchFamily="34" charset="0"/>
              </a:rPr>
              <a:pPr algn="r"/>
              <a:t>2</a:t>
            </a:fld>
            <a:endParaRPr lang="it-IT" sz="1400">
              <a:solidFill>
                <a:srgbClr val="FFFFFF"/>
              </a:solidFill>
              <a:cs typeface="Arial" pitchFamily="34" charset="0"/>
            </a:endParaRPr>
          </a:p>
        </p:txBody>
      </p:sp>
      <p:graphicFrame>
        <p:nvGraphicFramePr>
          <p:cNvPr id="2050" name="Object 4"/>
          <p:cNvGraphicFramePr>
            <a:graphicFrameLocks noChangeAspect="1"/>
          </p:cNvGraphicFramePr>
          <p:nvPr/>
        </p:nvGraphicFramePr>
        <p:xfrm>
          <a:off x="2595563" y="685800"/>
          <a:ext cx="4949825" cy="3598863"/>
        </p:xfrm>
        <a:graphic>
          <a:graphicData uri="http://schemas.openxmlformats.org/presentationml/2006/ole">
            <p:oleObj spid="_x0000_s2050" name="Clip" r:id="rId5" imgW="7353000" imgH="5473440" progId="">
              <p:embed/>
            </p:oleObj>
          </a:graphicData>
        </a:graphic>
      </p:graphicFrame>
      <p:sp>
        <p:nvSpPr>
          <p:cNvPr id="2058" name="Oval 5"/>
          <p:cNvSpPr>
            <a:spLocks noChangeArrowheads="1"/>
          </p:cNvSpPr>
          <p:nvPr/>
        </p:nvSpPr>
        <p:spPr bwMode="auto">
          <a:xfrm>
            <a:off x="3702050" y="3195638"/>
            <a:ext cx="87313" cy="87312"/>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59" name="Oval 6"/>
          <p:cNvSpPr>
            <a:spLocks noChangeArrowheads="1"/>
          </p:cNvSpPr>
          <p:nvPr/>
        </p:nvSpPr>
        <p:spPr bwMode="auto">
          <a:xfrm>
            <a:off x="3887788" y="2684463"/>
            <a:ext cx="88900" cy="87312"/>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60" name="Oval 7"/>
          <p:cNvSpPr>
            <a:spLocks noChangeArrowheads="1"/>
          </p:cNvSpPr>
          <p:nvPr/>
        </p:nvSpPr>
        <p:spPr bwMode="auto">
          <a:xfrm>
            <a:off x="3230563" y="3414713"/>
            <a:ext cx="87312"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61" name="Oval 8"/>
          <p:cNvSpPr>
            <a:spLocks noChangeArrowheads="1"/>
          </p:cNvSpPr>
          <p:nvPr/>
        </p:nvSpPr>
        <p:spPr bwMode="auto">
          <a:xfrm>
            <a:off x="3563938" y="2801938"/>
            <a:ext cx="87312" cy="88900"/>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62" name="Oval 9"/>
          <p:cNvSpPr>
            <a:spLocks noChangeArrowheads="1"/>
          </p:cNvSpPr>
          <p:nvPr/>
        </p:nvSpPr>
        <p:spPr bwMode="auto">
          <a:xfrm>
            <a:off x="3206750" y="2589213"/>
            <a:ext cx="87313"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63" name="Oval 10"/>
          <p:cNvSpPr>
            <a:spLocks noChangeArrowheads="1"/>
          </p:cNvSpPr>
          <p:nvPr/>
        </p:nvSpPr>
        <p:spPr bwMode="auto">
          <a:xfrm>
            <a:off x="3887788" y="2771775"/>
            <a:ext cx="87312" cy="87313"/>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64" name="Oval 11"/>
          <p:cNvSpPr>
            <a:spLocks noChangeArrowheads="1"/>
          </p:cNvSpPr>
          <p:nvPr/>
        </p:nvSpPr>
        <p:spPr bwMode="auto">
          <a:xfrm>
            <a:off x="4140200" y="3167063"/>
            <a:ext cx="85725" cy="87312"/>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65" name="Oval 12"/>
          <p:cNvSpPr>
            <a:spLocks noChangeArrowheads="1"/>
          </p:cNvSpPr>
          <p:nvPr/>
        </p:nvSpPr>
        <p:spPr bwMode="auto">
          <a:xfrm>
            <a:off x="4543425" y="3576638"/>
            <a:ext cx="87313" cy="87312"/>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66" name="Oval 13"/>
          <p:cNvSpPr>
            <a:spLocks noChangeArrowheads="1"/>
          </p:cNvSpPr>
          <p:nvPr/>
        </p:nvSpPr>
        <p:spPr bwMode="auto">
          <a:xfrm>
            <a:off x="4337050" y="3856038"/>
            <a:ext cx="87313" cy="87312"/>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67" name="Text Box 14"/>
          <p:cNvSpPr txBox="1">
            <a:spLocks noChangeArrowheads="1"/>
          </p:cNvSpPr>
          <p:nvPr/>
        </p:nvSpPr>
        <p:spPr bwMode="auto">
          <a:xfrm>
            <a:off x="3930650" y="642938"/>
            <a:ext cx="274638" cy="304800"/>
          </a:xfrm>
          <a:prstGeom prst="rect">
            <a:avLst/>
          </a:prstGeom>
          <a:noFill/>
          <a:ln w="9525">
            <a:noFill/>
            <a:miter lim="800000"/>
            <a:headEnd/>
            <a:tailEnd/>
          </a:ln>
        </p:spPr>
        <p:txBody>
          <a:bodyPr wrap="none">
            <a:spAutoFit/>
          </a:bodyPr>
          <a:lstStyle/>
          <a:p>
            <a:pPr algn="ctr" eaLnBrk="0" hangingPunct="0">
              <a:buClr>
                <a:srgbClr val="3333CC"/>
              </a:buClr>
              <a:buSzPct val="60000"/>
              <a:buFont typeface="Wingdings" pitchFamily="2" charset="2"/>
              <a:buChar char="v"/>
            </a:pPr>
            <a:endParaRPr lang="fr-FR" sz="1400">
              <a:latin typeface="Times New Roman" pitchFamily="18" charset="0"/>
              <a:cs typeface="Arial" pitchFamily="34" charset="0"/>
            </a:endParaRPr>
          </a:p>
        </p:txBody>
      </p:sp>
      <p:graphicFrame>
        <p:nvGraphicFramePr>
          <p:cNvPr id="2051" name="Object 16"/>
          <p:cNvGraphicFramePr>
            <a:graphicFrameLocks/>
          </p:cNvGraphicFramePr>
          <p:nvPr/>
        </p:nvGraphicFramePr>
        <p:xfrm>
          <a:off x="1571625" y="3554413"/>
          <a:ext cx="1028700" cy="517525"/>
        </p:xfrm>
        <a:graphic>
          <a:graphicData uri="http://schemas.openxmlformats.org/presentationml/2006/ole">
            <p:oleObj spid="_x0000_s2051" name="Microsoft ClipArt Gallery" r:id="rId6" imgW="2844800" imgH="1892300" progId="">
              <p:embed/>
            </p:oleObj>
          </a:graphicData>
        </a:graphic>
      </p:graphicFrame>
      <p:sp>
        <p:nvSpPr>
          <p:cNvPr id="36881" name="Text Box 17"/>
          <p:cNvSpPr txBox="1">
            <a:spLocks noChangeArrowheads="1"/>
          </p:cNvSpPr>
          <p:nvPr/>
        </p:nvSpPr>
        <p:spPr bwMode="auto">
          <a:xfrm>
            <a:off x="1042988" y="4151313"/>
            <a:ext cx="2814637" cy="2635250"/>
          </a:xfrm>
          <a:prstGeom prst="rect">
            <a:avLst/>
          </a:prstGeom>
          <a:noFill/>
          <a:ln w="9525">
            <a:noFill/>
            <a:miter lim="800000"/>
            <a:headEnd/>
            <a:tailEnd/>
          </a:ln>
          <a:effectLst/>
        </p:spPr>
        <p:txBody>
          <a:bodyPr>
            <a:spAutoFit/>
          </a:bodyPr>
          <a:lstStyle/>
          <a:p>
            <a:pPr eaLnBrk="0" hangingPunct="0">
              <a:spcAft>
                <a:spcPct val="20000"/>
              </a:spcAft>
              <a:buClr>
                <a:srgbClr val="3333CC"/>
              </a:buClr>
              <a:buSzPct val="60000"/>
              <a:buFont typeface="Wingdings" pitchFamily="2" charset="2"/>
              <a:buChar char="v"/>
              <a:defRPr/>
            </a:pPr>
            <a:r>
              <a:rPr lang="es-ES_tradnl" sz="1400" dirty="0">
                <a:solidFill>
                  <a:srgbClr val="000000"/>
                </a:solidFill>
                <a:effectLst>
                  <a:outerShdw blurRad="38100" dist="38100" dir="2700000" algn="tl">
                    <a:srgbClr val="FFFFFF"/>
                  </a:outerShdw>
                </a:effectLst>
                <a:cs typeface="Arial" pitchFamily="34" charset="0"/>
              </a:rPr>
              <a:t> </a:t>
            </a:r>
            <a:r>
              <a:rPr lang="es-ES_tradnl" sz="1400" dirty="0">
                <a:solidFill>
                  <a:srgbClr val="FFFF00"/>
                </a:solidFill>
                <a:effectLst>
                  <a:outerShdw blurRad="38100" dist="38100" dir="2700000" algn="tl">
                    <a:srgbClr val="69676D"/>
                  </a:outerShdw>
                </a:effectLst>
                <a:cs typeface="Arial" pitchFamily="34" charset="0"/>
              </a:rPr>
              <a:t>CPPM, </a:t>
            </a:r>
            <a:r>
              <a:rPr lang="es-ES_tradnl" sz="1400" dirty="0" err="1">
                <a:solidFill>
                  <a:srgbClr val="FFFF00"/>
                </a:solidFill>
                <a:effectLst>
                  <a:outerShdw blurRad="38100" dist="38100" dir="2700000" algn="tl">
                    <a:srgbClr val="69676D"/>
                  </a:outerShdw>
                </a:effectLst>
                <a:cs typeface="Arial" pitchFamily="34" charset="0"/>
              </a:rPr>
              <a:t>Marseille</a:t>
            </a:r>
            <a:r>
              <a:rPr lang="es-ES_tradnl" sz="1400" dirty="0">
                <a:solidFill>
                  <a:srgbClr val="FFFF00"/>
                </a:solidFill>
                <a:effectLst>
                  <a:outerShdw blurRad="38100" dist="38100" dir="2700000" algn="tl">
                    <a:srgbClr val="FFFFFF"/>
                  </a:outerShdw>
                </a:effectLst>
                <a:cs typeface="Arial" pitchFamily="34" charset="0"/>
              </a:rPr>
              <a:t> </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FFFFFF"/>
                  </a:outerShdw>
                </a:effectLst>
                <a:cs typeface="Arial" pitchFamily="34" charset="0"/>
              </a:rPr>
              <a:t> </a:t>
            </a:r>
            <a:r>
              <a:rPr lang="es-ES_tradnl" sz="1400" dirty="0">
                <a:solidFill>
                  <a:srgbClr val="FFFF00"/>
                </a:solidFill>
                <a:effectLst>
                  <a:outerShdw blurRad="38100" dist="38100" dir="2700000" algn="tl">
                    <a:srgbClr val="69676D"/>
                  </a:outerShdw>
                </a:effectLst>
                <a:cs typeface="Arial" pitchFamily="34" charset="0"/>
              </a:rPr>
              <a:t>DSM/IRFU/CEA, </a:t>
            </a:r>
            <a:r>
              <a:rPr lang="es-ES_tradnl" sz="1400" dirty="0" err="1">
                <a:solidFill>
                  <a:srgbClr val="FFFF00"/>
                </a:solidFill>
                <a:effectLst>
                  <a:outerShdw blurRad="38100" dist="38100" dir="2700000" algn="tl">
                    <a:srgbClr val="69676D"/>
                  </a:outerShdw>
                </a:effectLst>
                <a:cs typeface="Arial" pitchFamily="34" charset="0"/>
              </a:rPr>
              <a:t>Saclay</a:t>
            </a:r>
            <a:r>
              <a:rPr lang="es-ES_tradnl" sz="1400" dirty="0">
                <a:solidFill>
                  <a:srgbClr val="FFFF00"/>
                </a:solidFill>
                <a:effectLst>
                  <a:outerShdw blurRad="38100" dist="38100" dir="2700000" algn="tl">
                    <a:srgbClr val="69676D"/>
                  </a:outerShdw>
                </a:effectLst>
                <a:cs typeface="Arial" pitchFamily="34" charset="0"/>
              </a:rPr>
              <a:t> </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FFFFFF"/>
                  </a:outerShdw>
                </a:effectLst>
                <a:cs typeface="Arial" pitchFamily="34" charset="0"/>
              </a:rPr>
              <a:t> </a:t>
            </a:r>
            <a:r>
              <a:rPr lang="es-ES_tradnl" sz="1400" dirty="0">
                <a:solidFill>
                  <a:srgbClr val="FFFF00"/>
                </a:solidFill>
                <a:effectLst>
                  <a:outerShdw blurRad="38100" dist="38100" dir="2700000" algn="tl">
                    <a:srgbClr val="69676D"/>
                  </a:outerShdw>
                </a:effectLst>
                <a:cs typeface="Arial" pitchFamily="34" charset="0"/>
              </a:rPr>
              <a:t>APC, Paris</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LPC, Clermont-Ferrand</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IPHC (</a:t>
            </a:r>
            <a:r>
              <a:rPr lang="es-ES_tradnl" sz="1400" dirty="0" err="1">
                <a:solidFill>
                  <a:srgbClr val="FFFF00"/>
                </a:solidFill>
                <a:effectLst>
                  <a:outerShdw blurRad="38100" dist="38100" dir="2700000" algn="tl">
                    <a:srgbClr val="69676D"/>
                  </a:outerShdw>
                </a:effectLst>
                <a:cs typeface="Arial" pitchFamily="34" charset="0"/>
              </a:rPr>
              <a:t>IReS</a:t>
            </a: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Strasbourg</a:t>
            </a:r>
            <a:endParaRPr lang="es-ES_tradnl" sz="1400" dirty="0">
              <a:solidFill>
                <a:srgbClr val="FFFF00"/>
              </a:solidFill>
              <a:effectLst>
                <a:outerShdw blurRad="38100" dist="38100" dir="2700000" algn="tl">
                  <a:srgbClr val="69676D"/>
                </a:outerShdw>
              </a:effectLst>
              <a:cs typeface="Arial" pitchFamily="34" charset="0"/>
            </a:endParaRP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FFFFFF"/>
                  </a:outerShdw>
                </a:effectLst>
                <a:cs typeface="Arial" pitchFamily="34" charset="0"/>
              </a:rPr>
              <a:t> </a:t>
            </a:r>
            <a:r>
              <a:rPr lang="es-ES_tradnl" sz="1400" dirty="0">
                <a:solidFill>
                  <a:srgbClr val="FFFF00"/>
                </a:solidFill>
                <a:effectLst>
                  <a:outerShdw blurRad="38100" dist="38100" dir="2700000" algn="tl">
                    <a:srgbClr val="69676D"/>
                  </a:outerShdw>
                </a:effectLst>
                <a:cs typeface="Arial" pitchFamily="34" charset="0"/>
              </a:rPr>
              <a:t>Univ. de H.-A., </a:t>
            </a:r>
            <a:r>
              <a:rPr lang="es-ES_tradnl" sz="1400" dirty="0" err="1">
                <a:solidFill>
                  <a:srgbClr val="FFFF00"/>
                </a:solidFill>
                <a:effectLst>
                  <a:outerShdw blurRad="38100" dist="38100" dir="2700000" algn="tl">
                    <a:srgbClr val="69676D"/>
                  </a:outerShdw>
                </a:effectLst>
                <a:cs typeface="Arial" pitchFamily="34" charset="0"/>
              </a:rPr>
              <a:t>Mulhouse</a:t>
            </a:r>
            <a:endParaRPr lang="es-ES_tradnl" sz="1400" dirty="0">
              <a:solidFill>
                <a:srgbClr val="FFFF00"/>
              </a:solidFill>
              <a:effectLst>
                <a:outerShdw blurRad="38100" dist="38100" dir="2700000" algn="tl">
                  <a:srgbClr val="69676D"/>
                </a:outerShdw>
              </a:effectLst>
              <a:cs typeface="Arial" pitchFamily="34" charset="0"/>
            </a:endParaRP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u="sng" dirty="0">
                <a:solidFill>
                  <a:srgbClr val="FFFF00"/>
                </a:solidFill>
                <a:effectLst>
                  <a:outerShdw blurRad="38100" dist="38100" dir="2700000" algn="tl">
                    <a:srgbClr val="69676D"/>
                  </a:outerShdw>
                </a:effectLst>
                <a:cs typeface="Arial" pitchFamily="34" charset="0"/>
              </a:rPr>
              <a:t>IFREMER, </a:t>
            </a:r>
            <a:r>
              <a:rPr lang="es-ES_tradnl" sz="1400" u="sng" dirty="0" err="1">
                <a:solidFill>
                  <a:srgbClr val="FFFF00"/>
                </a:solidFill>
                <a:effectLst>
                  <a:outerShdw blurRad="38100" dist="38100" dir="2700000" algn="tl">
                    <a:srgbClr val="69676D"/>
                  </a:outerShdw>
                </a:effectLst>
                <a:cs typeface="Arial" pitchFamily="34" charset="0"/>
              </a:rPr>
              <a:t>Toulon</a:t>
            </a:r>
            <a:r>
              <a:rPr lang="es-ES_tradnl" sz="1400" u="sng" dirty="0">
                <a:solidFill>
                  <a:srgbClr val="FFFF00"/>
                </a:solidFill>
                <a:effectLst>
                  <a:outerShdw blurRad="38100" dist="38100" dir="2700000" algn="tl">
                    <a:srgbClr val="69676D"/>
                  </a:outerShdw>
                </a:effectLst>
                <a:cs typeface="Arial" pitchFamily="34" charset="0"/>
              </a:rPr>
              <a:t>/Brest</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u="sng" dirty="0">
                <a:solidFill>
                  <a:srgbClr val="FFFF00"/>
                </a:solidFill>
                <a:effectLst>
                  <a:outerShdw blurRad="38100" dist="38100" dir="2700000" algn="tl">
                    <a:srgbClr val="69676D"/>
                  </a:outerShdw>
                </a:effectLst>
                <a:cs typeface="Arial" pitchFamily="34" charset="0"/>
              </a:rPr>
              <a:t>C.O.M. </a:t>
            </a:r>
            <a:r>
              <a:rPr lang="es-ES_tradnl" sz="1400" u="sng" dirty="0" err="1">
                <a:solidFill>
                  <a:srgbClr val="FFFF00"/>
                </a:solidFill>
                <a:effectLst>
                  <a:outerShdw blurRad="38100" dist="38100" dir="2700000" algn="tl">
                    <a:srgbClr val="69676D"/>
                  </a:outerShdw>
                </a:effectLst>
                <a:cs typeface="Arial" pitchFamily="34" charset="0"/>
              </a:rPr>
              <a:t>Marseille</a:t>
            </a:r>
            <a:endParaRPr lang="es-ES_tradnl" sz="1400" u="sng" dirty="0">
              <a:solidFill>
                <a:srgbClr val="FFFF00"/>
              </a:solidFill>
              <a:effectLst>
                <a:outerShdw blurRad="38100" dist="38100" dir="2700000" algn="tl">
                  <a:srgbClr val="69676D"/>
                </a:outerShdw>
              </a:effectLst>
              <a:cs typeface="Arial" pitchFamily="34" charset="0"/>
            </a:endParaRP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LAM, </a:t>
            </a:r>
            <a:r>
              <a:rPr lang="es-ES_tradnl" sz="1400" dirty="0" err="1">
                <a:solidFill>
                  <a:srgbClr val="FFFF00"/>
                </a:solidFill>
                <a:effectLst>
                  <a:outerShdw blurRad="38100" dist="38100" dir="2700000" algn="tl">
                    <a:srgbClr val="69676D"/>
                  </a:outerShdw>
                </a:effectLst>
                <a:cs typeface="Arial" pitchFamily="34" charset="0"/>
              </a:rPr>
              <a:t>Marseille</a:t>
            </a:r>
            <a:endParaRPr lang="es-ES_tradnl" sz="1400" dirty="0">
              <a:solidFill>
                <a:srgbClr val="FFFF00"/>
              </a:solidFill>
              <a:effectLst>
                <a:outerShdw blurRad="38100" dist="38100" dir="2700000" algn="tl">
                  <a:srgbClr val="69676D"/>
                </a:outerShdw>
              </a:effectLst>
              <a:cs typeface="Arial" pitchFamily="34" charset="0"/>
            </a:endParaRP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u="sng" dirty="0" err="1">
                <a:solidFill>
                  <a:srgbClr val="FFFF00"/>
                </a:solidFill>
                <a:effectLst>
                  <a:outerShdw blurRad="38100" dist="38100" dir="2700000" algn="tl">
                    <a:srgbClr val="69676D"/>
                  </a:outerShdw>
                </a:effectLst>
                <a:cs typeface="Arial" pitchFamily="34" charset="0"/>
              </a:rPr>
              <a:t>GeoAzur</a:t>
            </a:r>
            <a:r>
              <a:rPr lang="es-ES_tradnl" sz="1400" u="sng" dirty="0">
                <a:solidFill>
                  <a:srgbClr val="FFFF00"/>
                </a:solidFill>
                <a:effectLst>
                  <a:outerShdw blurRad="38100" dist="38100" dir="2700000" algn="tl">
                    <a:srgbClr val="69676D"/>
                  </a:outerShdw>
                </a:effectLst>
                <a:cs typeface="Arial" pitchFamily="34" charset="0"/>
              </a:rPr>
              <a:t> </a:t>
            </a:r>
            <a:r>
              <a:rPr lang="es-ES_tradnl" sz="1400" u="sng" dirty="0" err="1">
                <a:solidFill>
                  <a:srgbClr val="FFFF00"/>
                </a:solidFill>
                <a:effectLst>
                  <a:outerShdw blurRad="38100" dist="38100" dir="2700000" algn="tl">
                    <a:srgbClr val="69676D"/>
                  </a:outerShdw>
                </a:effectLst>
                <a:cs typeface="Arial" pitchFamily="34" charset="0"/>
              </a:rPr>
              <a:t>Villefranche</a:t>
            </a:r>
            <a:endParaRPr lang="es-ES" sz="1400" u="sng" dirty="0">
              <a:solidFill>
                <a:srgbClr val="FFFF00"/>
              </a:solidFill>
              <a:effectLst>
                <a:outerShdw blurRad="38100" dist="38100" dir="2700000" algn="tl">
                  <a:srgbClr val="69676D"/>
                </a:outerShdw>
              </a:effectLst>
              <a:cs typeface="Arial" pitchFamily="34" charset="0"/>
            </a:endParaRPr>
          </a:p>
        </p:txBody>
      </p:sp>
      <p:sp>
        <p:nvSpPr>
          <p:cNvPr id="36887" name="Text Box 23"/>
          <p:cNvSpPr txBox="1">
            <a:spLocks noChangeArrowheads="1"/>
          </p:cNvSpPr>
          <p:nvPr/>
        </p:nvSpPr>
        <p:spPr bwMode="auto">
          <a:xfrm>
            <a:off x="3286125" y="4614863"/>
            <a:ext cx="2514600" cy="1858962"/>
          </a:xfrm>
          <a:prstGeom prst="rect">
            <a:avLst/>
          </a:prstGeom>
          <a:noFill/>
          <a:ln w="9525">
            <a:noFill/>
            <a:miter lim="800000"/>
            <a:headEnd/>
            <a:tailEnd/>
          </a:ln>
          <a:effectLst/>
        </p:spPr>
        <p:txBody>
          <a:bodyPr>
            <a:spAutoFit/>
          </a:bodyPr>
          <a:lstStyle/>
          <a:p>
            <a:pPr eaLnBrk="0" hangingPunct="0">
              <a:spcAft>
                <a:spcPct val="20000"/>
              </a:spcAft>
              <a:buClr>
                <a:srgbClr val="3333CC"/>
              </a:buClr>
              <a:buSzPct val="60000"/>
              <a:buFont typeface="Wingdings" pitchFamily="2" charset="2"/>
              <a:buChar char="v"/>
              <a:defRPr/>
            </a:pPr>
            <a:r>
              <a:rPr lang="es-ES_tradnl" sz="1400" dirty="0">
                <a:solidFill>
                  <a:srgbClr val="000000"/>
                </a:solidFill>
                <a:effectLst>
                  <a:outerShdw blurRad="38100" dist="38100" dir="2700000" algn="tl">
                    <a:srgbClr val="FFFFFF"/>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University</a:t>
            </a:r>
            <a:r>
              <a:rPr lang="es-ES_tradnl" sz="1400" dirty="0">
                <a:solidFill>
                  <a:srgbClr val="FFFF00"/>
                </a:solidFill>
                <a:effectLst>
                  <a:outerShdw blurRad="38100" dist="38100" dir="2700000" algn="tl">
                    <a:srgbClr val="69676D"/>
                  </a:outerShdw>
                </a:effectLst>
                <a:cs typeface="Arial" pitchFamily="34" charset="0"/>
              </a:rPr>
              <a:t>/INFN of Bari </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University</a:t>
            </a:r>
            <a:r>
              <a:rPr lang="es-ES_tradnl" sz="1400" dirty="0">
                <a:solidFill>
                  <a:srgbClr val="FFFF00"/>
                </a:solidFill>
                <a:effectLst>
                  <a:outerShdw blurRad="38100" dist="38100" dir="2700000" algn="tl">
                    <a:srgbClr val="69676D"/>
                  </a:outerShdw>
                </a:effectLst>
                <a:cs typeface="Arial" pitchFamily="34" charset="0"/>
              </a:rPr>
              <a:t>/INFN of </a:t>
            </a:r>
            <a:r>
              <a:rPr lang="es-ES_tradnl" sz="1400" dirty="0" err="1">
                <a:solidFill>
                  <a:srgbClr val="FFFF00"/>
                </a:solidFill>
                <a:effectLst>
                  <a:outerShdw blurRad="38100" dist="38100" dir="2700000" algn="tl">
                    <a:srgbClr val="69676D"/>
                  </a:outerShdw>
                </a:effectLst>
                <a:cs typeface="Arial" pitchFamily="34" charset="0"/>
              </a:rPr>
              <a:t>Bologna</a:t>
            </a:r>
            <a:r>
              <a:rPr lang="es-ES_tradnl" sz="1400" dirty="0">
                <a:solidFill>
                  <a:srgbClr val="FFFF00"/>
                </a:solidFill>
                <a:effectLst>
                  <a:outerShdw blurRad="38100" dist="38100" dir="2700000" algn="tl">
                    <a:srgbClr val="69676D"/>
                  </a:outerShdw>
                </a:effectLst>
                <a:cs typeface="Arial" pitchFamily="34" charset="0"/>
              </a:rPr>
              <a:t> </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University</a:t>
            </a:r>
            <a:r>
              <a:rPr lang="es-ES_tradnl" sz="1400" dirty="0">
                <a:solidFill>
                  <a:srgbClr val="FFFF00"/>
                </a:solidFill>
                <a:effectLst>
                  <a:outerShdw blurRad="38100" dist="38100" dir="2700000" algn="tl">
                    <a:srgbClr val="69676D"/>
                  </a:outerShdw>
                </a:effectLst>
                <a:cs typeface="Arial" pitchFamily="34" charset="0"/>
              </a:rPr>
              <a:t>/INFN of Catania </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LNS  – Catania</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University</a:t>
            </a:r>
            <a:r>
              <a:rPr lang="es-ES_tradnl" sz="1400" dirty="0">
                <a:solidFill>
                  <a:srgbClr val="FFFF00"/>
                </a:solidFill>
                <a:effectLst>
                  <a:outerShdw blurRad="38100" dist="38100" dir="2700000" algn="tl">
                    <a:srgbClr val="69676D"/>
                  </a:outerShdw>
                </a:effectLst>
                <a:cs typeface="Arial" pitchFamily="34" charset="0"/>
              </a:rPr>
              <a:t>/INFN of Pisa</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University</a:t>
            </a:r>
            <a:r>
              <a:rPr lang="es-ES_tradnl" sz="1400" dirty="0">
                <a:solidFill>
                  <a:srgbClr val="FFFF00"/>
                </a:solidFill>
                <a:effectLst>
                  <a:outerShdw blurRad="38100" dist="38100" dir="2700000" algn="tl">
                    <a:srgbClr val="69676D"/>
                  </a:outerShdw>
                </a:effectLst>
                <a:cs typeface="Arial" pitchFamily="34" charset="0"/>
              </a:rPr>
              <a:t>/INFN of Rome </a:t>
            </a:r>
          </a:p>
          <a:p>
            <a:pPr eaLnBrk="0" hangingPunct="0">
              <a:spcAft>
                <a:spcPct val="20000"/>
              </a:spcAft>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University</a:t>
            </a:r>
            <a:r>
              <a:rPr lang="es-ES_tradnl" sz="1400" dirty="0">
                <a:solidFill>
                  <a:srgbClr val="FFFF00"/>
                </a:solidFill>
                <a:effectLst>
                  <a:outerShdw blurRad="38100" dist="38100" dir="2700000" algn="tl">
                    <a:srgbClr val="69676D"/>
                  </a:outerShdw>
                </a:effectLst>
                <a:cs typeface="Arial" pitchFamily="34" charset="0"/>
              </a:rPr>
              <a:t>/INFN of </a:t>
            </a:r>
            <a:r>
              <a:rPr lang="es-ES_tradnl" sz="1400" dirty="0" err="1">
                <a:solidFill>
                  <a:srgbClr val="FFFF00"/>
                </a:solidFill>
                <a:effectLst>
                  <a:outerShdw blurRad="38100" dist="38100" dir="2700000" algn="tl">
                    <a:srgbClr val="69676D"/>
                  </a:outerShdw>
                </a:effectLst>
                <a:cs typeface="Arial" pitchFamily="34" charset="0"/>
              </a:rPr>
              <a:t>Genova</a:t>
            </a:r>
            <a:r>
              <a:rPr lang="es-ES_tradnl" sz="1400" dirty="0">
                <a:solidFill>
                  <a:srgbClr val="FFFF00"/>
                </a:solidFill>
                <a:effectLst>
                  <a:outerShdw blurRad="38100" dist="38100" dir="2700000" algn="tl">
                    <a:srgbClr val="69676D"/>
                  </a:outerShdw>
                </a:effectLst>
                <a:cs typeface="Arial" pitchFamily="34" charset="0"/>
              </a:rPr>
              <a:t> </a:t>
            </a:r>
            <a:endParaRPr lang="es-ES" sz="1400" dirty="0">
              <a:solidFill>
                <a:srgbClr val="FFFF00"/>
              </a:solidFill>
              <a:effectLst>
                <a:outerShdw blurRad="38100" dist="38100" dir="2700000" algn="tl">
                  <a:srgbClr val="69676D"/>
                </a:outerShdw>
              </a:effectLst>
              <a:cs typeface="Arial" pitchFamily="34" charset="0"/>
            </a:endParaRPr>
          </a:p>
        </p:txBody>
      </p:sp>
      <p:graphicFrame>
        <p:nvGraphicFramePr>
          <p:cNvPr id="2052" name="Object 24"/>
          <p:cNvGraphicFramePr>
            <a:graphicFrameLocks/>
          </p:cNvGraphicFramePr>
          <p:nvPr/>
        </p:nvGraphicFramePr>
        <p:xfrm>
          <a:off x="242888" y="2874963"/>
          <a:ext cx="914400" cy="457200"/>
        </p:xfrm>
        <a:graphic>
          <a:graphicData uri="http://schemas.openxmlformats.org/presentationml/2006/ole">
            <p:oleObj spid="_x0000_s2052" name="Microsoft ClipArt Gallery" r:id="rId7" imgW="2908300" imgH="1892300" progId="">
              <p:embed/>
            </p:oleObj>
          </a:graphicData>
        </a:graphic>
      </p:graphicFrame>
      <p:sp>
        <p:nvSpPr>
          <p:cNvPr id="36889" name="Text Box 25"/>
          <p:cNvSpPr txBox="1">
            <a:spLocks noChangeArrowheads="1"/>
          </p:cNvSpPr>
          <p:nvPr/>
        </p:nvSpPr>
        <p:spPr bwMode="auto">
          <a:xfrm>
            <a:off x="-36513" y="3390900"/>
            <a:ext cx="1608138" cy="738188"/>
          </a:xfrm>
          <a:prstGeom prst="rect">
            <a:avLst/>
          </a:prstGeom>
          <a:noFill/>
          <a:ln w="9525">
            <a:noFill/>
            <a:miter lim="800000"/>
            <a:headEnd/>
            <a:tailEnd/>
          </a:ln>
          <a:effectLst/>
        </p:spPr>
        <p:txBody>
          <a:bodyPr>
            <a:spAutoFit/>
          </a:bodyPr>
          <a:lstStyle/>
          <a:p>
            <a:pPr eaLnBrk="0" hangingPunct="0">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FFFFFF"/>
                  </a:outerShdw>
                </a:effectLst>
                <a:latin typeface="Times New Roman" pitchFamily="18" charset="0"/>
                <a:cs typeface="Arial" pitchFamily="34" charset="0"/>
              </a:rPr>
              <a:t> </a:t>
            </a:r>
            <a:r>
              <a:rPr lang="es-ES_tradnl" sz="1400" dirty="0">
                <a:solidFill>
                  <a:srgbClr val="FFFF00"/>
                </a:solidFill>
                <a:effectLst>
                  <a:outerShdw blurRad="38100" dist="38100" dir="2700000" algn="tl">
                    <a:srgbClr val="69676D"/>
                  </a:outerShdw>
                </a:effectLst>
                <a:cs typeface="Arial" pitchFamily="34" charset="0"/>
              </a:rPr>
              <a:t>IFIC, Valencia</a:t>
            </a:r>
          </a:p>
          <a:p>
            <a:pPr eaLnBrk="0" hangingPunct="0">
              <a:buClr>
                <a:srgbClr val="3333CC"/>
              </a:buClr>
              <a:buSzPct val="60000"/>
              <a:buFont typeface="Wingdings" pitchFamily="2" charset="2"/>
              <a:buChar char="v"/>
              <a:defRPr/>
            </a:pPr>
            <a:r>
              <a:rPr lang="es-ES" sz="1400" dirty="0">
                <a:solidFill>
                  <a:srgbClr val="FFFF00"/>
                </a:solidFill>
                <a:effectLst>
                  <a:outerShdw blurRad="38100" dist="38100" dir="2700000" algn="tl">
                    <a:srgbClr val="69676D"/>
                  </a:outerShdw>
                </a:effectLst>
                <a:cs typeface="Arial" pitchFamily="34" charset="0"/>
              </a:rPr>
              <a:t> UPV, Valencia</a:t>
            </a:r>
          </a:p>
          <a:p>
            <a:pPr eaLnBrk="0" hangingPunct="0">
              <a:buClr>
                <a:srgbClr val="3333CC"/>
              </a:buClr>
              <a:buSzPct val="60000"/>
              <a:buFont typeface="Wingdings" pitchFamily="2" charset="2"/>
              <a:buChar char="v"/>
              <a:defRPr/>
            </a:pPr>
            <a:r>
              <a:rPr lang="es-ES" sz="1400" dirty="0">
                <a:solidFill>
                  <a:srgbClr val="FFFF00"/>
                </a:solidFill>
                <a:effectLst>
                  <a:outerShdw blurRad="38100" dist="38100" dir="2700000" algn="tl">
                    <a:srgbClr val="69676D"/>
                  </a:outerShdw>
                </a:effectLst>
                <a:cs typeface="Arial" pitchFamily="34" charset="0"/>
              </a:rPr>
              <a:t> </a:t>
            </a:r>
            <a:r>
              <a:rPr lang="es-ES" sz="1400" u="sng" dirty="0">
                <a:solidFill>
                  <a:srgbClr val="FFFF00"/>
                </a:solidFill>
                <a:effectLst>
                  <a:outerShdw blurRad="38100" dist="38100" dir="2700000" algn="tl">
                    <a:srgbClr val="69676D"/>
                  </a:outerShdw>
                </a:effectLst>
                <a:cs typeface="Arial" pitchFamily="34" charset="0"/>
              </a:rPr>
              <a:t>UPC, Barcelona </a:t>
            </a:r>
          </a:p>
        </p:txBody>
      </p:sp>
      <p:graphicFrame>
        <p:nvGraphicFramePr>
          <p:cNvPr id="2053" name="Object 26"/>
          <p:cNvGraphicFramePr>
            <a:graphicFrameLocks/>
          </p:cNvGraphicFramePr>
          <p:nvPr/>
        </p:nvGraphicFramePr>
        <p:xfrm>
          <a:off x="428625" y="1071563"/>
          <a:ext cx="935038" cy="457200"/>
        </p:xfrm>
        <a:graphic>
          <a:graphicData uri="http://schemas.openxmlformats.org/presentationml/2006/ole">
            <p:oleObj spid="_x0000_s2053" name="Microsoft ClipArt Gallery" r:id="rId8" imgW="2870200" imgH="1892300" progId="">
              <p:embed/>
            </p:oleObj>
          </a:graphicData>
        </a:graphic>
      </p:graphicFrame>
      <p:sp>
        <p:nvSpPr>
          <p:cNvPr id="36891" name="Text Box 27"/>
          <p:cNvSpPr txBox="1">
            <a:spLocks noChangeArrowheads="1"/>
          </p:cNvSpPr>
          <p:nvPr/>
        </p:nvSpPr>
        <p:spPr bwMode="auto">
          <a:xfrm>
            <a:off x="242888" y="1568450"/>
            <a:ext cx="2025650" cy="1169988"/>
          </a:xfrm>
          <a:prstGeom prst="rect">
            <a:avLst/>
          </a:prstGeom>
          <a:noFill/>
          <a:ln w="9525">
            <a:noFill/>
            <a:miter lim="800000"/>
            <a:headEnd/>
            <a:tailEnd/>
          </a:ln>
          <a:effectLst/>
        </p:spPr>
        <p:txBody>
          <a:bodyPr>
            <a:spAutoFit/>
          </a:bodyPr>
          <a:lstStyle/>
          <a:p>
            <a:pPr eaLnBrk="0" hangingPunct="0">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FFFFFF"/>
                  </a:outerShdw>
                </a:effectLst>
                <a:cs typeface="Arial" pitchFamily="34" charset="0"/>
              </a:rPr>
              <a:t> </a:t>
            </a:r>
            <a:r>
              <a:rPr lang="es-ES_tradnl" sz="1400" dirty="0">
                <a:solidFill>
                  <a:srgbClr val="FFFF00"/>
                </a:solidFill>
                <a:effectLst>
                  <a:outerShdw blurRad="38100" dist="38100" dir="2700000" algn="tl">
                    <a:srgbClr val="69676D"/>
                  </a:outerShdw>
                </a:effectLst>
                <a:cs typeface="Arial" pitchFamily="34" charset="0"/>
              </a:rPr>
              <a:t>NIKHEF, </a:t>
            </a:r>
          </a:p>
          <a:p>
            <a:pPr eaLnBrk="0" hangingPunct="0">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Amsterdam</a:t>
            </a:r>
            <a:r>
              <a:rPr lang="es-ES_tradnl" sz="1400" dirty="0">
                <a:solidFill>
                  <a:srgbClr val="FFFF00"/>
                </a:solidFill>
                <a:effectLst>
                  <a:outerShdw blurRad="38100" dist="38100" dir="2700000" algn="tl">
                    <a:srgbClr val="69676D"/>
                  </a:outerShdw>
                </a:effectLst>
                <a:cs typeface="Arial" pitchFamily="34" charset="0"/>
              </a:rPr>
              <a:t> </a:t>
            </a:r>
          </a:p>
          <a:p>
            <a:pPr eaLnBrk="0" hangingPunct="0">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Utrecht</a:t>
            </a:r>
          </a:p>
          <a:p>
            <a:pPr eaLnBrk="0" hangingPunct="0">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KVI </a:t>
            </a:r>
            <a:r>
              <a:rPr lang="es-ES_tradnl" sz="1400" dirty="0" err="1">
                <a:solidFill>
                  <a:srgbClr val="FFFF00"/>
                </a:solidFill>
                <a:effectLst>
                  <a:outerShdw blurRad="38100" dist="38100" dir="2700000" algn="tl">
                    <a:srgbClr val="69676D"/>
                  </a:outerShdw>
                </a:effectLst>
                <a:cs typeface="Arial" pitchFamily="34" charset="0"/>
              </a:rPr>
              <a:t>Groningen</a:t>
            </a:r>
            <a:endParaRPr lang="es-ES_tradnl" sz="1400" dirty="0">
              <a:solidFill>
                <a:srgbClr val="FFFF00"/>
              </a:solidFill>
              <a:effectLst>
                <a:outerShdw blurRad="38100" dist="38100" dir="2700000" algn="tl">
                  <a:srgbClr val="69676D"/>
                </a:outerShdw>
              </a:effectLst>
              <a:cs typeface="Arial" pitchFamily="34" charset="0"/>
            </a:endParaRPr>
          </a:p>
          <a:p>
            <a:pPr eaLnBrk="0" hangingPunct="0">
              <a:buClr>
                <a:srgbClr val="3333CC"/>
              </a:buClr>
              <a:buSzPct val="60000"/>
              <a:buFont typeface="Wingdings" pitchFamily="2" charset="2"/>
              <a:buChar char="v"/>
              <a:defRPr/>
            </a:pPr>
            <a:r>
              <a:rPr lang="es-ES" sz="1400" dirty="0">
                <a:solidFill>
                  <a:srgbClr val="FFFF00"/>
                </a:solidFill>
                <a:effectLst>
                  <a:outerShdw blurRad="38100" dist="38100" dir="2700000" algn="tl">
                    <a:srgbClr val="69676D"/>
                  </a:outerShdw>
                </a:effectLst>
                <a:cs typeface="Arial" pitchFamily="34" charset="0"/>
              </a:rPr>
              <a:t> </a:t>
            </a:r>
            <a:r>
              <a:rPr lang="es-ES" sz="1400" u="sng" dirty="0">
                <a:solidFill>
                  <a:srgbClr val="FFFF00"/>
                </a:solidFill>
                <a:effectLst>
                  <a:outerShdw blurRad="38100" dist="38100" dir="2700000" algn="tl">
                    <a:srgbClr val="69676D"/>
                  </a:outerShdw>
                </a:effectLst>
                <a:cs typeface="Arial" pitchFamily="34" charset="0"/>
              </a:rPr>
              <a:t>NIOZ </a:t>
            </a:r>
            <a:r>
              <a:rPr lang="es-ES" sz="1400" u="sng" dirty="0" err="1">
                <a:solidFill>
                  <a:srgbClr val="FFFF00"/>
                </a:solidFill>
                <a:effectLst>
                  <a:outerShdw blurRad="38100" dist="38100" dir="2700000" algn="tl">
                    <a:srgbClr val="69676D"/>
                  </a:outerShdw>
                </a:effectLst>
                <a:cs typeface="Arial" pitchFamily="34" charset="0"/>
              </a:rPr>
              <a:t>Texel</a:t>
            </a:r>
            <a:endParaRPr lang="es-ES" sz="1400" u="sng" dirty="0">
              <a:solidFill>
                <a:srgbClr val="FFFF00"/>
              </a:solidFill>
              <a:effectLst>
                <a:outerShdw blurRad="38100" dist="38100" dir="2700000" algn="tl">
                  <a:srgbClr val="69676D"/>
                </a:outerShdw>
              </a:effectLst>
              <a:cs typeface="Arial" pitchFamily="34" charset="0"/>
            </a:endParaRPr>
          </a:p>
        </p:txBody>
      </p:sp>
      <p:graphicFrame>
        <p:nvGraphicFramePr>
          <p:cNvPr id="2054" name="Object 28"/>
          <p:cNvGraphicFramePr>
            <a:graphicFrameLocks/>
          </p:cNvGraphicFramePr>
          <p:nvPr/>
        </p:nvGraphicFramePr>
        <p:xfrm>
          <a:off x="6961188" y="1173163"/>
          <a:ext cx="914400" cy="457200"/>
        </p:xfrm>
        <a:graphic>
          <a:graphicData uri="http://schemas.openxmlformats.org/presentationml/2006/ole">
            <p:oleObj spid="_x0000_s2054" name="Microsoft ClipArt Gallery" r:id="rId9" imgW="2870200" imgH="1917700" progId="">
              <p:embed/>
            </p:oleObj>
          </a:graphicData>
        </a:graphic>
      </p:graphicFrame>
      <p:sp>
        <p:nvSpPr>
          <p:cNvPr id="36893" name="Text Box 29"/>
          <p:cNvSpPr txBox="1">
            <a:spLocks noChangeArrowheads="1"/>
          </p:cNvSpPr>
          <p:nvPr/>
        </p:nvSpPr>
        <p:spPr bwMode="auto">
          <a:xfrm>
            <a:off x="6796088" y="1706563"/>
            <a:ext cx="1919287" cy="523875"/>
          </a:xfrm>
          <a:prstGeom prst="rect">
            <a:avLst/>
          </a:prstGeom>
          <a:noFill/>
          <a:ln w="9525">
            <a:noFill/>
            <a:miter lim="800000"/>
            <a:headEnd/>
            <a:tailEnd/>
          </a:ln>
          <a:effectLst/>
        </p:spPr>
        <p:txBody>
          <a:bodyPr>
            <a:spAutoFit/>
          </a:bodyPr>
          <a:lstStyle/>
          <a:p>
            <a:pPr eaLnBrk="0" hangingPunct="0">
              <a:buClr>
                <a:srgbClr val="3333CC"/>
              </a:buClr>
              <a:buSzPct val="60000"/>
              <a:buFont typeface="Wingdings" pitchFamily="2" charset="2"/>
              <a:buChar char="v"/>
              <a:defRPr/>
            </a:pPr>
            <a:r>
              <a:rPr lang="es-ES_tradnl" sz="1400" dirty="0">
                <a:solidFill>
                  <a:srgbClr val="000000"/>
                </a:solidFill>
                <a:effectLst>
                  <a:outerShdw blurRad="38100" dist="38100" dir="2700000" algn="tl">
                    <a:srgbClr val="FFFFFF"/>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ITEP,Moscow</a:t>
            </a:r>
            <a:endParaRPr lang="es-ES_tradnl" sz="1400" dirty="0">
              <a:solidFill>
                <a:srgbClr val="FFFF00"/>
              </a:solidFill>
              <a:effectLst>
                <a:outerShdw blurRad="38100" dist="38100" dir="2700000" algn="tl">
                  <a:srgbClr val="69676D"/>
                </a:outerShdw>
              </a:effectLst>
              <a:cs typeface="Arial" pitchFamily="34" charset="0"/>
            </a:endParaRPr>
          </a:p>
          <a:p>
            <a:pPr eaLnBrk="0" hangingPunct="0">
              <a:buClr>
                <a:srgbClr val="3333CC"/>
              </a:buClr>
              <a:buSzPct val="60000"/>
              <a:buFont typeface="Wingdings" pitchFamily="2" charset="2"/>
              <a:buChar char="v"/>
              <a:defRPr/>
            </a:pP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Moscow</a:t>
            </a: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State</a:t>
            </a:r>
            <a:r>
              <a:rPr lang="es-ES_tradnl" sz="1400" dirty="0">
                <a:solidFill>
                  <a:srgbClr val="FFFF00"/>
                </a:solidFill>
                <a:effectLst>
                  <a:outerShdw blurRad="38100" dist="38100" dir="2700000" algn="tl">
                    <a:srgbClr val="69676D"/>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Univ</a:t>
            </a:r>
            <a:endParaRPr lang="es-ES" sz="1400" dirty="0">
              <a:solidFill>
                <a:srgbClr val="FFFF00"/>
              </a:solidFill>
              <a:effectLst>
                <a:outerShdw blurRad="38100" dist="38100" dir="2700000" algn="tl">
                  <a:srgbClr val="69676D"/>
                </a:outerShdw>
              </a:effectLst>
              <a:cs typeface="Arial" pitchFamily="34" charset="0"/>
            </a:endParaRPr>
          </a:p>
        </p:txBody>
      </p:sp>
      <p:sp>
        <p:nvSpPr>
          <p:cNvPr id="2073" name="Oval 30"/>
          <p:cNvSpPr>
            <a:spLocks noChangeArrowheads="1"/>
          </p:cNvSpPr>
          <p:nvPr/>
        </p:nvSpPr>
        <p:spPr bwMode="auto">
          <a:xfrm>
            <a:off x="3778250" y="3221038"/>
            <a:ext cx="88900"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74" name="Oval 31"/>
          <p:cNvSpPr>
            <a:spLocks noChangeArrowheads="1"/>
          </p:cNvSpPr>
          <p:nvPr/>
        </p:nvSpPr>
        <p:spPr bwMode="auto">
          <a:xfrm>
            <a:off x="4348163" y="3919538"/>
            <a:ext cx="88900"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75" name="Oval 32"/>
          <p:cNvSpPr>
            <a:spLocks noChangeArrowheads="1"/>
          </p:cNvSpPr>
          <p:nvPr/>
        </p:nvSpPr>
        <p:spPr bwMode="auto">
          <a:xfrm>
            <a:off x="3844925" y="2366963"/>
            <a:ext cx="88900"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76" name="Oval 33"/>
          <p:cNvSpPr>
            <a:spLocks noChangeArrowheads="1"/>
          </p:cNvSpPr>
          <p:nvPr/>
        </p:nvSpPr>
        <p:spPr bwMode="auto">
          <a:xfrm>
            <a:off x="4194175" y="3436938"/>
            <a:ext cx="88900" cy="87312"/>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77" name="Oval 34"/>
          <p:cNvSpPr>
            <a:spLocks noChangeArrowheads="1"/>
          </p:cNvSpPr>
          <p:nvPr/>
        </p:nvSpPr>
        <p:spPr bwMode="auto">
          <a:xfrm>
            <a:off x="3625850" y="3179763"/>
            <a:ext cx="88900"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78" name="Oval 35"/>
          <p:cNvSpPr>
            <a:spLocks noChangeArrowheads="1"/>
          </p:cNvSpPr>
          <p:nvPr/>
        </p:nvSpPr>
        <p:spPr bwMode="auto">
          <a:xfrm>
            <a:off x="5645150" y="1773238"/>
            <a:ext cx="88900"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grpSp>
        <p:nvGrpSpPr>
          <p:cNvPr id="2" name="Group 36"/>
          <p:cNvGrpSpPr>
            <a:grpSpLocks/>
          </p:cNvGrpSpPr>
          <p:nvPr/>
        </p:nvGrpSpPr>
        <p:grpSpPr bwMode="auto">
          <a:xfrm>
            <a:off x="2214563" y="1071563"/>
            <a:ext cx="822325" cy="493712"/>
            <a:chOff x="4512" y="3792"/>
            <a:chExt cx="518" cy="311"/>
          </a:xfrm>
        </p:grpSpPr>
        <p:sp>
          <p:nvSpPr>
            <p:cNvPr id="2099" name="Rectangle 37"/>
            <p:cNvSpPr>
              <a:spLocks noChangeArrowheads="1"/>
            </p:cNvSpPr>
            <p:nvPr/>
          </p:nvSpPr>
          <p:spPr bwMode="auto">
            <a:xfrm>
              <a:off x="4512" y="3792"/>
              <a:ext cx="518" cy="286"/>
            </a:xfrm>
            <a:prstGeom prst="rect">
              <a:avLst/>
            </a:prstGeom>
            <a:solidFill>
              <a:srgbClr val="FC0128"/>
            </a:solidFill>
            <a:ln w="9525">
              <a:noFill/>
              <a:miter lim="800000"/>
              <a:headEnd/>
              <a:tailEnd/>
            </a:ln>
          </p:spPr>
          <p:txBody>
            <a:bodyPr/>
            <a:lstStyle/>
            <a:p>
              <a:endParaRPr lang="fr-FR" sz="2400">
                <a:cs typeface="Arial" pitchFamily="34" charset="0"/>
              </a:endParaRPr>
            </a:p>
          </p:txBody>
        </p:sp>
        <p:sp>
          <p:nvSpPr>
            <p:cNvPr id="2100" name="Rectangle 38"/>
            <p:cNvSpPr>
              <a:spLocks noChangeArrowheads="1"/>
            </p:cNvSpPr>
            <p:nvPr/>
          </p:nvSpPr>
          <p:spPr bwMode="auto">
            <a:xfrm>
              <a:off x="4512" y="4004"/>
              <a:ext cx="518" cy="99"/>
            </a:xfrm>
            <a:prstGeom prst="rect">
              <a:avLst/>
            </a:prstGeom>
            <a:solidFill>
              <a:srgbClr val="FDBA35"/>
            </a:solidFill>
            <a:ln w="9525">
              <a:noFill/>
              <a:miter lim="800000"/>
              <a:headEnd/>
              <a:tailEnd/>
            </a:ln>
          </p:spPr>
          <p:txBody>
            <a:bodyPr/>
            <a:lstStyle/>
            <a:p>
              <a:endParaRPr lang="fr-FR" sz="2400">
                <a:cs typeface="Arial" pitchFamily="34" charset="0"/>
              </a:endParaRPr>
            </a:p>
          </p:txBody>
        </p:sp>
        <p:sp>
          <p:nvSpPr>
            <p:cNvPr id="2101" name="Rectangle 39"/>
            <p:cNvSpPr>
              <a:spLocks noChangeArrowheads="1"/>
            </p:cNvSpPr>
            <p:nvPr/>
          </p:nvSpPr>
          <p:spPr bwMode="auto">
            <a:xfrm>
              <a:off x="4512" y="3792"/>
              <a:ext cx="518" cy="95"/>
            </a:xfrm>
            <a:prstGeom prst="rect">
              <a:avLst/>
            </a:prstGeom>
            <a:solidFill>
              <a:srgbClr val="000000"/>
            </a:solidFill>
            <a:ln w="9525">
              <a:noFill/>
              <a:miter lim="800000"/>
              <a:headEnd/>
              <a:tailEnd/>
            </a:ln>
          </p:spPr>
          <p:txBody>
            <a:bodyPr/>
            <a:lstStyle/>
            <a:p>
              <a:endParaRPr lang="fr-FR" sz="2400">
                <a:cs typeface="Arial" pitchFamily="34" charset="0"/>
              </a:endParaRPr>
            </a:p>
          </p:txBody>
        </p:sp>
      </p:grpSp>
      <p:sp>
        <p:nvSpPr>
          <p:cNvPr id="36904" name="Text Box 40"/>
          <p:cNvSpPr txBox="1">
            <a:spLocks noChangeArrowheads="1"/>
          </p:cNvSpPr>
          <p:nvPr/>
        </p:nvSpPr>
        <p:spPr bwMode="auto">
          <a:xfrm>
            <a:off x="1928813" y="1571625"/>
            <a:ext cx="2120900" cy="523875"/>
          </a:xfrm>
          <a:prstGeom prst="rect">
            <a:avLst/>
          </a:prstGeom>
          <a:noFill/>
          <a:ln w="9525">
            <a:noFill/>
            <a:miter lim="800000"/>
            <a:headEnd/>
            <a:tailEnd/>
          </a:ln>
          <a:effectLst/>
        </p:spPr>
        <p:txBody>
          <a:bodyPr>
            <a:spAutoFit/>
          </a:bodyPr>
          <a:lstStyle/>
          <a:p>
            <a:pPr eaLnBrk="0" hangingPunct="0">
              <a:buClr>
                <a:srgbClr val="3333CC"/>
              </a:buClr>
              <a:buSzPct val="60000"/>
              <a:buFont typeface="Wingdings" pitchFamily="2" charset="2"/>
              <a:buChar char="Ø"/>
              <a:defRPr/>
            </a:pPr>
            <a:r>
              <a:rPr lang="es-ES_tradnl" sz="1400" dirty="0">
                <a:solidFill>
                  <a:srgbClr val="FFFF00"/>
                </a:solidFill>
                <a:effectLst>
                  <a:outerShdw blurRad="38100" dist="38100" dir="2700000" algn="tl">
                    <a:srgbClr val="FFFFFF"/>
                  </a:outerShdw>
                </a:effectLst>
                <a:cs typeface="Arial" pitchFamily="34" charset="0"/>
              </a:rPr>
              <a:t> </a:t>
            </a:r>
            <a:r>
              <a:rPr lang="es-ES_tradnl" sz="1400" dirty="0" err="1">
                <a:solidFill>
                  <a:srgbClr val="FFFF00"/>
                </a:solidFill>
                <a:effectLst>
                  <a:outerShdw blurRad="38100" dist="38100" dir="2700000" algn="tl">
                    <a:srgbClr val="69676D"/>
                  </a:outerShdw>
                </a:effectLst>
                <a:cs typeface="Arial" pitchFamily="34" charset="0"/>
              </a:rPr>
              <a:t>University</a:t>
            </a:r>
            <a:r>
              <a:rPr lang="es-ES_tradnl" sz="1400" dirty="0">
                <a:solidFill>
                  <a:srgbClr val="FFFF00"/>
                </a:solidFill>
                <a:effectLst>
                  <a:outerShdw blurRad="38100" dist="38100" dir="2700000" algn="tl">
                    <a:srgbClr val="69676D"/>
                  </a:outerShdw>
                </a:effectLst>
                <a:cs typeface="Arial" pitchFamily="34" charset="0"/>
              </a:rPr>
              <a:t> of  </a:t>
            </a:r>
            <a:r>
              <a:rPr lang="es-ES_tradnl" sz="1400" dirty="0" err="1">
                <a:solidFill>
                  <a:srgbClr val="FFFF00"/>
                </a:solidFill>
                <a:effectLst>
                  <a:outerShdw blurRad="38100" dist="38100" dir="2700000" algn="tl">
                    <a:srgbClr val="69676D"/>
                  </a:outerShdw>
                </a:effectLst>
                <a:cs typeface="Arial" pitchFamily="34" charset="0"/>
              </a:rPr>
              <a:t>Erlangen</a:t>
            </a:r>
            <a:endParaRPr lang="es-ES_tradnl" sz="1400" dirty="0">
              <a:solidFill>
                <a:srgbClr val="FFFF00"/>
              </a:solidFill>
              <a:effectLst>
                <a:outerShdw blurRad="38100" dist="38100" dir="2700000" algn="tl">
                  <a:srgbClr val="69676D"/>
                </a:outerShdw>
              </a:effectLst>
              <a:cs typeface="Arial" pitchFamily="34" charset="0"/>
            </a:endParaRPr>
          </a:p>
          <a:p>
            <a:pPr eaLnBrk="0" hangingPunct="0">
              <a:buClr>
                <a:srgbClr val="3333CC"/>
              </a:buClr>
              <a:buSzPct val="60000"/>
              <a:defRPr/>
            </a:pPr>
            <a:r>
              <a:rPr lang="es-ES_tradnl" sz="1400" dirty="0">
                <a:solidFill>
                  <a:srgbClr val="FFFF00"/>
                </a:solidFill>
                <a:effectLst>
                  <a:outerShdw blurRad="38100" dist="38100" dir="2700000" algn="tl">
                    <a:srgbClr val="69676D"/>
                  </a:outerShdw>
                </a:effectLst>
                <a:cs typeface="Arial" pitchFamily="34" charset="0"/>
              </a:rPr>
              <a:t>   Bamberg </a:t>
            </a:r>
            <a:r>
              <a:rPr lang="es-ES_tradnl" sz="1400" dirty="0" err="1">
                <a:solidFill>
                  <a:srgbClr val="FFFF00"/>
                </a:solidFill>
                <a:effectLst>
                  <a:outerShdw blurRad="38100" dist="38100" dir="2700000" algn="tl">
                    <a:srgbClr val="69676D"/>
                  </a:outerShdw>
                </a:effectLst>
                <a:cs typeface="Arial" pitchFamily="34" charset="0"/>
              </a:rPr>
              <a:t>Observatory</a:t>
            </a:r>
            <a:r>
              <a:rPr lang="es-ES_tradnl" sz="1400" dirty="0">
                <a:solidFill>
                  <a:srgbClr val="FFFF00"/>
                </a:solidFill>
                <a:effectLst>
                  <a:outerShdw blurRad="38100" dist="38100" dir="2700000" algn="tl">
                    <a:srgbClr val="FFFFFF"/>
                  </a:outerShdw>
                </a:effectLst>
                <a:cs typeface="Arial" pitchFamily="34" charset="0"/>
              </a:rPr>
              <a:t> </a:t>
            </a:r>
            <a:endParaRPr lang="es-ES" sz="1400" dirty="0">
              <a:solidFill>
                <a:srgbClr val="FFFF00"/>
              </a:solidFill>
              <a:effectLst>
                <a:outerShdw blurRad="38100" dist="38100" dir="2700000" algn="tl">
                  <a:srgbClr val="FFFFFF"/>
                </a:outerShdw>
              </a:effectLst>
              <a:cs typeface="Arial" pitchFamily="34" charset="0"/>
            </a:endParaRPr>
          </a:p>
        </p:txBody>
      </p:sp>
      <p:sp>
        <p:nvSpPr>
          <p:cNvPr id="2081" name="Oval 41"/>
          <p:cNvSpPr>
            <a:spLocks noChangeArrowheads="1"/>
          </p:cNvSpPr>
          <p:nvPr/>
        </p:nvSpPr>
        <p:spPr bwMode="auto">
          <a:xfrm>
            <a:off x="4103688" y="2692400"/>
            <a:ext cx="87312" cy="88900"/>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82" name="Rectangle 42"/>
          <p:cNvSpPr>
            <a:spLocks noChangeArrowheads="1"/>
          </p:cNvSpPr>
          <p:nvPr/>
        </p:nvSpPr>
        <p:spPr bwMode="auto">
          <a:xfrm>
            <a:off x="2214563" y="1071563"/>
            <a:ext cx="811212" cy="488950"/>
          </a:xfrm>
          <a:prstGeom prst="rect">
            <a:avLst/>
          </a:prstGeom>
          <a:noFill/>
          <a:ln w="9525">
            <a:solidFill>
              <a:schemeClr val="tx1"/>
            </a:solidFill>
            <a:miter lim="800000"/>
            <a:headEnd/>
            <a:tailEnd/>
          </a:ln>
        </p:spPr>
        <p:txBody>
          <a:bodyPr wrap="none" anchor="ctr"/>
          <a:lstStyle/>
          <a:p>
            <a:endParaRPr lang="fr-FR" sz="2400">
              <a:cs typeface="Arial" pitchFamily="34" charset="0"/>
            </a:endParaRPr>
          </a:p>
        </p:txBody>
      </p:sp>
      <p:sp>
        <p:nvSpPr>
          <p:cNvPr id="2083" name="Oval 43"/>
          <p:cNvSpPr>
            <a:spLocks noChangeArrowheads="1"/>
          </p:cNvSpPr>
          <p:nvPr/>
        </p:nvSpPr>
        <p:spPr bwMode="auto">
          <a:xfrm>
            <a:off x="3959225" y="2339975"/>
            <a:ext cx="88900"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84" name="Oval 44"/>
          <p:cNvSpPr>
            <a:spLocks noChangeArrowheads="1"/>
          </p:cNvSpPr>
          <p:nvPr/>
        </p:nvSpPr>
        <p:spPr bwMode="auto">
          <a:xfrm>
            <a:off x="3563938" y="2852738"/>
            <a:ext cx="87312" cy="88900"/>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85" name="Oval 45"/>
          <p:cNvSpPr>
            <a:spLocks noChangeArrowheads="1"/>
          </p:cNvSpPr>
          <p:nvPr/>
        </p:nvSpPr>
        <p:spPr bwMode="auto">
          <a:xfrm>
            <a:off x="3984625" y="3125788"/>
            <a:ext cx="87313" cy="88900"/>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pic>
        <p:nvPicPr>
          <p:cNvPr id="2086" name="Picture 48"/>
          <p:cNvPicPr>
            <a:picLocks noChangeAspect="1" noChangeArrowheads="1"/>
          </p:cNvPicPr>
          <p:nvPr/>
        </p:nvPicPr>
        <p:blipFill>
          <a:blip r:embed="rId10"/>
          <a:srcRect/>
          <a:stretch>
            <a:fillRect/>
          </a:stretch>
        </p:blipFill>
        <p:spPr bwMode="auto">
          <a:xfrm>
            <a:off x="7667625" y="2476500"/>
            <a:ext cx="863600" cy="573088"/>
          </a:xfrm>
          <a:prstGeom prst="rect">
            <a:avLst/>
          </a:prstGeom>
          <a:noFill/>
          <a:ln w="9525" algn="ctr">
            <a:solidFill>
              <a:schemeClr val="tx1"/>
            </a:solidFill>
            <a:miter lim="800000"/>
            <a:headEnd/>
            <a:tailEnd/>
          </a:ln>
        </p:spPr>
      </p:pic>
      <p:sp>
        <p:nvSpPr>
          <p:cNvPr id="2087" name="Oval 49"/>
          <p:cNvSpPr>
            <a:spLocks noChangeArrowheads="1"/>
          </p:cNvSpPr>
          <p:nvPr/>
        </p:nvSpPr>
        <p:spPr bwMode="auto">
          <a:xfrm>
            <a:off x="5148263" y="3141663"/>
            <a:ext cx="87312" cy="88900"/>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1038" name="Rectangle 50"/>
          <p:cNvSpPr>
            <a:spLocks noChangeArrowheads="1"/>
          </p:cNvSpPr>
          <p:nvPr/>
        </p:nvSpPr>
        <p:spPr bwMode="auto">
          <a:xfrm>
            <a:off x="7410450" y="3124200"/>
            <a:ext cx="1427163" cy="307975"/>
          </a:xfrm>
          <a:prstGeom prst="rect">
            <a:avLst/>
          </a:prstGeom>
          <a:noFill/>
          <a:ln w="9525" algn="ctr">
            <a:noFill/>
            <a:miter lim="800000"/>
            <a:headEnd/>
            <a:tailEnd/>
          </a:ln>
        </p:spPr>
        <p:txBody>
          <a:bodyPr wrap="none" anchor="ctr">
            <a:spAutoFit/>
          </a:bodyPr>
          <a:lstStyle/>
          <a:p>
            <a:pPr>
              <a:buClr>
                <a:srgbClr val="3333CC"/>
              </a:buClr>
              <a:buSzPct val="60000"/>
              <a:buFont typeface="Wingdings" pitchFamily="2" charset="2"/>
              <a:buChar char="v"/>
              <a:defRPr/>
            </a:pPr>
            <a:r>
              <a:rPr lang="en-GB" sz="1400" dirty="0">
                <a:solidFill>
                  <a:srgbClr val="FFFF00"/>
                </a:solidFill>
                <a:effectLst>
                  <a:outerShdw blurRad="38100" dist="38100" dir="2700000" algn="tl">
                    <a:srgbClr val="69676D"/>
                  </a:outerShdw>
                </a:effectLst>
                <a:cs typeface="Arial" pitchFamily="34" charset="0"/>
              </a:rPr>
              <a:t> ISS, </a:t>
            </a:r>
            <a:r>
              <a:rPr lang="en-GB" sz="1400" dirty="0" err="1">
                <a:solidFill>
                  <a:srgbClr val="FFFF00"/>
                </a:solidFill>
                <a:effectLst>
                  <a:outerShdw blurRad="38100" dist="38100" dir="2700000" algn="tl">
                    <a:srgbClr val="69676D"/>
                  </a:outerShdw>
                </a:effectLst>
                <a:cs typeface="Arial" pitchFamily="34" charset="0"/>
              </a:rPr>
              <a:t>Bucarest</a:t>
            </a:r>
            <a:endParaRPr lang="en-GB" sz="1400" dirty="0">
              <a:solidFill>
                <a:srgbClr val="FFFF00"/>
              </a:solidFill>
              <a:effectLst>
                <a:outerShdw blurRad="38100" dist="38100" dir="2700000" algn="tl">
                  <a:srgbClr val="69676D"/>
                </a:outerShdw>
              </a:effectLst>
              <a:cs typeface="Arial" pitchFamily="34" charset="0"/>
            </a:endParaRPr>
          </a:p>
        </p:txBody>
      </p:sp>
      <p:grpSp>
        <p:nvGrpSpPr>
          <p:cNvPr id="3" name="Group 58"/>
          <p:cNvGrpSpPr>
            <a:grpSpLocks/>
          </p:cNvGrpSpPr>
          <p:nvPr/>
        </p:nvGrpSpPr>
        <p:grpSpPr bwMode="auto">
          <a:xfrm>
            <a:off x="3929063" y="4054475"/>
            <a:ext cx="1028700" cy="517525"/>
            <a:chOff x="4876" y="2840"/>
            <a:chExt cx="648" cy="326"/>
          </a:xfrm>
        </p:grpSpPr>
        <p:graphicFrame>
          <p:nvGraphicFramePr>
            <p:cNvPr id="2055" name="Object 48"/>
            <p:cNvGraphicFramePr>
              <a:graphicFrameLocks/>
            </p:cNvGraphicFramePr>
            <p:nvPr/>
          </p:nvGraphicFramePr>
          <p:xfrm>
            <a:off x="4876" y="2840"/>
            <a:ext cx="648" cy="326"/>
          </p:xfrm>
          <a:graphic>
            <a:graphicData uri="http://schemas.openxmlformats.org/presentationml/2006/ole">
              <p:oleObj spid="_x0000_s2055" name="Microsoft ClipArt Gallery" r:id="rId11" imgW="2844800" imgH="1892300" progId="">
                <p:embed/>
              </p:oleObj>
            </a:graphicData>
          </a:graphic>
        </p:graphicFrame>
        <p:sp>
          <p:nvSpPr>
            <p:cNvPr id="2098" name="Rectangle 22"/>
            <p:cNvSpPr>
              <a:spLocks noChangeArrowheads="1"/>
            </p:cNvSpPr>
            <p:nvPr/>
          </p:nvSpPr>
          <p:spPr bwMode="auto">
            <a:xfrm>
              <a:off x="4876" y="2843"/>
              <a:ext cx="227" cy="315"/>
            </a:xfrm>
            <a:prstGeom prst="rect">
              <a:avLst/>
            </a:prstGeom>
            <a:solidFill>
              <a:srgbClr val="037C03"/>
            </a:solidFill>
            <a:ln w="12700">
              <a:solidFill>
                <a:srgbClr val="037C03"/>
              </a:solidFill>
              <a:miter lim="800000"/>
              <a:headEnd/>
              <a:tailEnd/>
            </a:ln>
          </p:spPr>
          <p:txBody>
            <a:bodyPr wrap="none" anchor="ctr"/>
            <a:lstStyle/>
            <a:p>
              <a:endParaRPr lang="fr-FR" sz="2400">
                <a:cs typeface="Arial" pitchFamily="34" charset="0"/>
              </a:endParaRPr>
            </a:p>
          </p:txBody>
        </p:sp>
      </p:grpSp>
      <p:sp>
        <p:nvSpPr>
          <p:cNvPr id="2090" name="Rectangle 50"/>
          <p:cNvSpPr>
            <a:spLocks noChangeArrowheads="1"/>
          </p:cNvSpPr>
          <p:nvPr/>
        </p:nvSpPr>
        <p:spPr bwMode="auto">
          <a:xfrm>
            <a:off x="827088" y="0"/>
            <a:ext cx="8316912" cy="836613"/>
          </a:xfrm>
          <a:prstGeom prst="rect">
            <a:avLst/>
          </a:prstGeom>
          <a:gradFill rotWithShape="0">
            <a:gsLst>
              <a:gs pos="0">
                <a:srgbClr val="000099"/>
              </a:gs>
              <a:gs pos="50000">
                <a:srgbClr val="0000FF"/>
              </a:gs>
              <a:gs pos="100000">
                <a:srgbClr val="000099"/>
              </a:gs>
            </a:gsLst>
            <a:lin ang="0" scaled="1"/>
          </a:gradFill>
          <a:ln w="28575">
            <a:solidFill>
              <a:srgbClr val="000000"/>
            </a:solidFill>
            <a:miter lim="800000"/>
            <a:headEnd/>
            <a:tailEnd/>
          </a:ln>
        </p:spPr>
        <p:txBody>
          <a:bodyPr anchor="ctr"/>
          <a:lstStyle/>
          <a:p>
            <a:pPr algn="ctr"/>
            <a:r>
              <a:rPr lang="en-GB" sz="3200">
                <a:solidFill>
                  <a:srgbClr val="FFFF00"/>
                </a:solidFill>
              </a:rPr>
              <a:t>    The ANTARES Collaboration</a:t>
            </a:r>
          </a:p>
        </p:txBody>
      </p:sp>
      <p:sp>
        <p:nvSpPr>
          <p:cNvPr id="2091" name="Oval 11"/>
          <p:cNvSpPr>
            <a:spLocks noChangeArrowheads="1"/>
          </p:cNvSpPr>
          <p:nvPr/>
        </p:nvSpPr>
        <p:spPr bwMode="auto">
          <a:xfrm>
            <a:off x="4140200" y="3284538"/>
            <a:ext cx="85725" cy="87312"/>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92" name="Oval 44"/>
          <p:cNvSpPr>
            <a:spLocks noChangeArrowheads="1"/>
          </p:cNvSpPr>
          <p:nvPr/>
        </p:nvSpPr>
        <p:spPr bwMode="auto">
          <a:xfrm>
            <a:off x="3571875" y="3000375"/>
            <a:ext cx="87313" cy="88900"/>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50" name="AutoShape 5"/>
          <p:cNvSpPr>
            <a:spLocks noChangeArrowheads="1"/>
          </p:cNvSpPr>
          <p:nvPr/>
        </p:nvSpPr>
        <p:spPr bwMode="auto">
          <a:xfrm flipV="1">
            <a:off x="3643313" y="3286125"/>
            <a:ext cx="203200" cy="214313"/>
          </a:xfrm>
          <a:custGeom>
            <a:avLst/>
            <a:gdLst>
              <a:gd name="T0" fmla="*/ 84586974 w 21600"/>
              <a:gd name="T1" fmla="*/ 0 h 21600"/>
              <a:gd name="T2" fmla="*/ 24773354 w 21600"/>
              <a:gd name="T3" fmla="*/ 24922536 h 21600"/>
              <a:gd name="T4" fmla="*/ 0 w 21600"/>
              <a:gd name="T5" fmla="*/ 85096955 h 21600"/>
              <a:gd name="T6" fmla="*/ 24773354 w 21600"/>
              <a:gd name="T7" fmla="*/ 145270589 h 21600"/>
              <a:gd name="T8" fmla="*/ 84586974 w 21600"/>
              <a:gd name="T9" fmla="*/ 170193115 h 21600"/>
              <a:gd name="T10" fmla="*/ 144400528 w 21600"/>
              <a:gd name="T11" fmla="*/ 145270589 h 21600"/>
              <a:gd name="T12" fmla="*/ 169173948 w 21600"/>
              <a:gd name="T13" fmla="*/ 85096955 h 21600"/>
              <a:gd name="T14" fmla="*/ 144400528 w 21600"/>
              <a:gd name="T15" fmla="*/ 2492253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500" y="10800"/>
                </a:moveTo>
                <a:cubicBezTo>
                  <a:pt x="4500" y="14279"/>
                  <a:pt x="7321" y="17100"/>
                  <a:pt x="10800" y="17100"/>
                </a:cubicBezTo>
                <a:cubicBezTo>
                  <a:pt x="14279" y="17100"/>
                  <a:pt x="17100" y="14279"/>
                  <a:pt x="17100" y="10800"/>
                </a:cubicBezTo>
                <a:cubicBezTo>
                  <a:pt x="17100" y="7321"/>
                  <a:pt x="14279" y="4500"/>
                  <a:pt x="10800" y="4500"/>
                </a:cubicBezTo>
                <a:cubicBezTo>
                  <a:pt x="7321" y="4500"/>
                  <a:pt x="4500" y="7321"/>
                  <a:pt x="4500" y="10800"/>
                </a:cubicBezTo>
                <a:close/>
              </a:path>
            </a:pathLst>
          </a:custGeom>
          <a:solidFill>
            <a:schemeClr val="bg1"/>
          </a:solidFill>
          <a:ln w="9525">
            <a:noFill/>
            <a:round/>
            <a:headEnd/>
            <a:tailEnd/>
          </a:ln>
        </p:spPr>
        <p:txBody>
          <a:bodyPr wrap="none" anchor="ctr"/>
          <a:lstStyle/>
          <a:p>
            <a:endParaRPr lang="en-US"/>
          </a:p>
        </p:txBody>
      </p:sp>
      <p:pic>
        <p:nvPicPr>
          <p:cNvPr id="2094" name="Picture 3" descr="IMG_0570"/>
          <p:cNvPicPr>
            <a:picLocks noChangeAspect="1" noChangeArrowheads="1"/>
          </p:cNvPicPr>
          <p:nvPr/>
        </p:nvPicPr>
        <p:blipFill>
          <a:blip r:embed="rId12"/>
          <a:srcRect t="11015" b="22838"/>
          <a:stretch>
            <a:fillRect/>
          </a:stretch>
        </p:blipFill>
        <p:spPr bwMode="auto">
          <a:xfrm>
            <a:off x="5786438" y="4786313"/>
            <a:ext cx="3286125" cy="1841500"/>
          </a:xfrm>
          <a:prstGeom prst="rect">
            <a:avLst/>
          </a:prstGeom>
          <a:noFill/>
          <a:ln w="9525">
            <a:noFill/>
            <a:miter lim="800000"/>
            <a:headEnd/>
            <a:tailEnd/>
          </a:ln>
        </p:spPr>
      </p:pic>
      <p:sp>
        <p:nvSpPr>
          <p:cNvPr id="2095" name="TextBox 50"/>
          <p:cNvSpPr txBox="1">
            <a:spLocks noChangeArrowheads="1"/>
          </p:cNvSpPr>
          <p:nvPr/>
        </p:nvSpPr>
        <p:spPr bwMode="auto">
          <a:xfrm>
            <a:off x="5977375" y="3929063"/>
            <a:ext cx="3163045" cy="1015663"/>
          </a:xfrm>
          <a:prstGeom prst="rect">
            <a:avLst/>
          </a:prstGeom>
          <a:solidFill>
            <a:schemeClr val="bg1"/>
          </a:solidFill>
          <a:ln w="9525">
            <a:noFill/>
            <a:miter lim="800000"/>
            <a:headEnd/>
            <a:tailEnd/>
          </a:ln>
        </p:spPr>
        <p:txBody>
          <a:bodyPr wrap="none">
            <a:spAutoFit/>
          </a:bodyPr>
          <a:lstStyle/>
          <a:p>
            <a:r>
              <a:rPr lang="fr-FR" sz="2000" dirty="0"/>
              <a:t>7 countries</a:t>
            </a:r>
          </a:p>
          <a:p>
            <a:r>
              <a:rPr lang="fr-FR" sz="2000" dirty="0"/>
              <a:t>29 institutes</a:t>
            </a:r>
          </a:p>
          <a:p>
            <a:r>
              <a:rPr lang="fr-FR" sz="2000" dirty="0"/>
              <a:t>~150 </a:t>
            </a:r>
            <a:r>
              <a:rPr lang="fr-FR" sz="2000" dirty="0" err="1"/>
              <a:t>scientists</a:t>
            </a:r>
            <a:r>
              <a:rPr lang="fr-FR" sz="2000" dirty="0"/>
              <a:t>+</a:t>
            </a:r>
            <a:r>
              <a:rPr lang="fr-FR" sz="2000" dirty="0" err="1"/>
              <a:t>engineers</a:t>
            </a:r>
            <a:endParaRPr lang="fr-FR" sz="2000" dirty="0"/>
          </a:p>
        </p:txBody>
      </p:sp>
      <p:sp>
        <p:nvSpPr>
          <p:cNvPr id="2096" name="Oval 35"/>
          <p:cNvSpPr>
            <a:spLocks noChangeArrowheads="1"/>
          </p:cNvSpPr>
          <p:nvPr/>
        </p:nvSpPr>
        <p:spPr bwMode="auto">
          <a:xfrm>
            <a:off x="5715000" y="1857375"/>
            <a:ext cx="88900"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2097" name="Oval 7"/>
          <p:cNvSpPr>
            <a:spLocks noChangeArrowheads="1"/>
          </p:cNvSpPr>
          <p:nvPr/>
        </p:nvSpPr>
        <p:spPr bwMode="auto">
          <a:xfrm>
            <a:off x="3413125" y="3286125"/>
            <a:ext cx="87313" cy="85725"/>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sp>
        <p:nvSpPr>
          <p:cNvPr id="54" name="Oval 41"/>
          <p:cNvSpPr>
            <a:spLocks noChangeArrowheads="1"/>
          </p:cNvSpPr>
          <p:nvPr/>
        </p:nvSpPr>
        <p:spPr bwMode="auto">
          <a:xfrm>
            <a:off x="4174200" y="2735616"/>
            <a:ext cx="87312" cy="88900"/>
          </a:xfrm>
          <a:prstGeom prst="ellipse">
            <a:avLst/>
          </a:prstGeom>
          <a:solidFill>
            <a:srgbClr val="FF0000"/>
          </a:solidFill>
          <a:ln w="9525">
            <a:solidFill>
              <a:schemeClr val="tx1"/>
            </a:solidFill>
            <a:round/>
            <a:headEnd/>
            <a:tailEnd/>
          </a:ln>
        </p:spPr>
        <p:txBody>
          <a:bodyPr wrap="none" anchor="ctr"/>
          <a:lstStyle/>
          <a:p>
            <a:endParaRPr lang="fr-FR" sz="2400">
              <a:cs typeface="Arial" pitchFamily="34" charset="0"/>
            </a:endParaRPr>
          </a:p>
        </p:txBody>
      </p:sp>
      <p:pic>
        <p:nvPicPr>
          <p:cNvPr id="55" name="Picture 16" descr="logo_big"/>
          <p:cNvPicPr>
            <a:picLocks noChangeAspect="1" noChangeArrowheads="1"/>
          </p:cNvPicPr>
          <p:nvPr/>
        </p:nvPicPr>
        <p:blipFill>
          <a:blip r:embed="rId13" cstate="print"/>
          <a:srcRect/>
          <a:stretch>
            <a:fillRect/>
          </a:stretch>
        </p:blipFill>
        <p:spPr bwMode="auto">
          <a:xfrm>
            <a:off x="1" y="1"/>
            <a:ext cx="878774" cy="87877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withEffect">
                                  <p:stCondLst>
                                    <p:cond delay="0"/>
                                  </p:stCondLst>
                                  <p:childTnLst>
                                    <p:anim calcmode="discrete" valueType="str">
                                      <p:cBhvr>
                                        <p:cTn id="6" dur="1020" fill="hold"/>
                                        <p:tgtEl>
                                          <p:spTgt spid="5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0" y="60325"/>
            <a:ext cx="8229600" cy="1143000"/>
          </a:xfrm>
        </p:spPr>
        <p:txBody>
          <a:bodyPr/>
          <a:lstStyle/>
          <a:p>
            <a:r>
              <a:rPr lang="en-US" dirty="0">
                <a:solidFill>
                  <a:srgbClr val="FFFF00"/>
                </a:solidFill>
              </a:rPr>
              <a:t>Early image 2sec exposure</a:t>
            </a:r>
          </a:p>
        </p:txBody>
      </p:sp>
      <p:pic>
        <p:nvPicPr>
          <p:cNvPr id="14340" name="Picture 4" descr="2007121008183115-remi"/>
          <p:cNvPicPr>
            <a:picLocks noChangeAspect="1" noChangeArrowheads="1"/>
          </p:cNvPicPr>
          <p:nvPr/>
        </p:nvPicPr>
        <p:blipFill>
          <a:blip r:embed="rId3"/>
          <a:srcRect/>
          <a:stretch>
            <a:fillRect/>
          </a:stretch>
        </p:blipFill>
        <p:spPr bwMode="auto">
          <a:xfrm>
            <a:off x="1763713" y="1665288"/>
            <a:ext cx="6096000" cy="4572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0" name="Picture 10" descr="floor5_2008012918392581"/>
          <p:cNvPicPr>
            <a:picLocks noChangeAspect="1" noChangeArrowheads="1"/>
          </p:cNvPicPr>
          <p:nvPr/>
        </p:nvPicPr>
        <p:blipFill>
          <a:blip r:embed="rId3"/>
          <a:srcRect/>
          <a:stretch>
            <a:fillRect/>
          </a:stretch>
        </p:blipFill>
        <p:spPr bwMode="auto">
          <a:xfrm>
            <a:off x="3084513" y="2286000"/>
            <a:ext cx="6096000" cy="4572000"/>
          </a:xfrm>
          <a:prstGeom prst="rect">
            <a:avLst/>
          </a:prstGeom>
          <a:noFill/>
        </p:spPr>
      </p:pic>
      <p:pic>
        <p:nvPicPr>
          <p:cNvPr id="10249" name="Picture 9" descr="floor5_2008012918392560"/>
          <p:cNvPicPr>
            <a:picLocks noChangeAspect="1" noChangeArrowheads="1"/>
          </p:cNvPicPr>
          <p:nvPr/>
        </p:nvPicPr>
        <p:blipFill>
          <a:blip r:embed="rId4"/>
          <a:srcRect/>
          <a:stretch>
            <a:fillRect/>
          </a:stretch>
        </p:blipFill>
        <p:spPr bwMode="auto">
          <a:xfrm>
            <a:off x="3084513" y="-26988"/>
            <a:ext cx="6096000" cy="4572001"/>
          </a:xfrm>
          <a:prstGeom prst="rect">
            <a:avLst/>
          </a:prstGeom>
          <a:noFill/>
        </p:spPr>
      </p:pic>
      <p:pic>
        <p:nvPicPr>
          <p:cNvPr id="10244" name="Picture 4" descr="floor5_2008011706075853"/>
          <p:cNvPicPr>
            <a:picLocks noChangeAspect="1" noChangeArrowheads="1"/>
          </p:cNvPicPr>
          <p:nvPr/>
        </p:nvPicPr>
        <p:blipFill>
          <a:blip r:embed="rId5"/>
          <a:srcRect/>
          <a:stretch>
            <a:fillRect/>
          </a:stretch>
        </p:blipFill>
        <p:spPr bwMode="auto">
          <a:xfrm>
            <a:off x="563563" y="-26988"/>
            <a:ext cx="6096000" cy="4572001"/>
          </a:xfrm>
          <a:prstGeom prst="rect">
            <a:avLst/>
          </a:prstGeom>
          <a:noFill/>
        </p:spPr>
      </p:pic>
      <p:pic>
        <p:nvPicPr>
          <p:cNvPr id="10245" name="Picture 5" descr="floor5_2008011706075873"/>
          <p:cNvPicPr>
            <a:picLocks noChangeAspect="1" noChangeArrowheads="1"/>
          </p:cNvPicPr>
          <p:nvPr/>
        </p:nvPicPr>
        <p:blipFill>
          <a:blip r:embed="rId6"/>
          <a:srcRect/>
          <a:stretch>
            <a:fillRect/>
          </a:stretch>
        </p:blipFill>
        <p:spPr bwMode="auto">
          <a:xfrm>
            <a:off x="571500" y="2286000"/>
            <a:ext cx="6096000" cy="4572000"/>
          </a:xfrm>
          <a:prstGeom prst="rect">
            <a:avLst/>
          </a:prstGeom>
          <a:noFill/>
        </p:spPr>
      </p:pic>
      <p:pic>
        <p:nvPicPr>
          <p:cNvPr id="10246" name="Picture 6" descr="floor5_2008011915095750"/>
          <p:cNvPicPr>
            <a:picLocks noChangeAspect="1" noChangeArrowheads="1"/>
          </p:cNvPicPr>
          <p:nvPr/>
        </p:nvPicPr>
        <p:blipFill>
          <a:blip r:embed="rId7"/>
          <a:srcRect l="40756"/>
          <a:stretch>
            <a:fillRect/>
          </a:stretch>
        </p:blipFill>
        <p:spPr bwMode="auto">
          <a:xfrm>
            <a:off x="0" y="-26988"/>
            <a:ext cx="3611563" cy="4572001"/>
          </a:xfrm>
          <a:prstGeom prst="rect">
            <a:avLst/>
          </a:prstGeom>
          <a:noFill/>
        </p:spPr>
      </p:pic>
      <p:pic>
        <p:nvPicPr>
          <p:cNvPr id="10247" name="Picture 7" descr="floor5_2008011915095770"/>
          <p:cNvPicPr>
            <a:picLocks noChangeAspect="1" noChangeArrowheads="1"/>
          </p:cNvPicPr>
          <p:nvPr/>
        </p:nvPicPr>
        <p:blipFill>
          <a:blip r:embed="rId8"/>
          <a:srcRect l="38411"/>
          <a:stretch>
            <a:fillRect/>
          </a:stretch>
        </p:blipFill>
        <p:spPr bwMode="auto">
          <a:xfrm>
            <a:off x="0" y="2286000"/>
            <a:ext cx="3754438" cy="4572000"/>
          </a:xfrm>
          <a:prstGeom prst="rect">
            <a:avLst/>
          </a:prstGeom>
          <a:noFill/>
        </p:spPr>
      </p:pic>
      <p:sp>
        <p:nvSpPr>
          <p:cNvPr id="10251" name="Text Box 11"/>
          <p:cNvSpPr txBox="1">
            <a:spLocks noChangeArrowheads="1"/>
          </p:cNvSpPr>
          <p:nvPr/>
        </p:nvSpPr>
        <p:spPr bwMode="auto">
          <a:xfrm>
            <a:off x="707025" y="89025"/>
            <a:ext cx="8303876" cy="523220"/>
          </a:xfrm>
          <a:prstGeom prst="rect">
            <a:avLst/>
          </a:prstGeom>
          <a:noFill/>
          <a:ln w="9525">
            <a:noFill/>
            <a:miter lim="800000"/>
            <a:headEnd/>
            <a:tailEnd/>
          </a:ln>
          <a:effectLst/>
        </p:spPr>
        <p:txBody>
          <a:bodyPr wrap="none">
            <a:spAutoFit/>
          </a:bodyPr>
          <a:lstStyle/>
          <a:p>
            <a:r>
              <a:rPr lang="en-US" sz="2800" dirty="0">
                <a:solidFill>
                  <a:srgbClr val="FFFF00"/>
                </a:solidFill>
              </a:rPr>
              <a:t>3 sequences of 2 images: 100msec exposure each</a:t>
            </a:r>
          </a:p>
        </p:txBody>
      </p:sp>
      <p:cxnSp>
        <p:nvCxnSpPr>
          <p:cNvPr id="10" name="Straight Arrow Connector 9"/>
          <p:cNvCxnSpPr/>
          <p:nvPr/>
        </p:nvCxnSpPr>
        <p:spPr bwMode="auto">
          <a:xfrm rot="5400000">
            <a:off x="967841" y="3461656"/>
            <a:ext cx="4963886" cy="11875"/>
          </a:xfrm>
          <a:prstGeom prst="straightConnector1">
            <a:avLst/>
          </a:prstGeom>
          <a:ln>
            <a:headEnd type="none" w="med" len="med"/>
            <a:tailEnd type="arrow"/>
          </a:ln>
        </p:spPr>
        <p:style>
          <a:lnRef idx="3">
            <a:schemeClr val="accent5"/>
          </a:lnRef>
          <a:fillRef idx="0">
            <a:schemeClr val="accent5"/>
          </a:fillRef>
          <a:effectRef idx="2">
            <a:schemeClr val="accent5"/>
          </a:effectRef>
          <a:fontRef idx="minor">
            <a:schemeClr val="tx1"/>
          </a:fontRef>
        </p:style>
      </p:cxnSp>
      <p:sp>
        <p:nvSpPr>
          <p:cNvPr id="11" name="TextBox 10"/>
          <p:cNvSpPr txBox="1"/>
          <p:nvPr/>
        </p:nvSpPr>
        <p:spPr>
          <a:xfrm>
            <a:off x="3586348" y="5201393"/>
            <a:ext cx="766557" cy="461665"/>
          </a:xfrm>
          <a:prstGeom prst="rect">
            <a:avLst/>
          </a:prstGeom>
          <a:noFill/>
        </p:spPr>
        <p:txBody>
          <a:bodyPr wrap="none" rtlCol="0">
            <a:spAutoFit/>
          </a:bodyPr>
          <a:lstStyle/>
          <a:p>
            <a:r>
              <a:rPr lang="en-GB" dirty="0" smtClean="0">
                <a:solidFill>
                  <a:schemeClr val="accent3"/>
                </a:solidFill>
              </a:rPr>
              <a:t>time</a:t>
            </a:r>
            <a:endParaRPr lang="en-GB" dirty="0">
              <a:solidFill>
                <a:schemeClr val="accent3"/>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0" y="274638"/>
            <a:ext cx="8229600" cy="490537"/>
          </a:xfrm>
        </p:spPr>
        <p:txBody>
          <a:bodyPr/>
          <a:lstStyle/>
          <a:p>
            <a:r>
              <a:rPr lang="en-US" sz="3600" dirty="0">
                <a:solidFill>
                  <a:srgbClr val="FFFF00"/>
                </a:solidFill>
              </a:rPr>
              <a:t>Passing object illuminated in IR light</a:t>
            </a:r>
          </a:p>
        </p:txBody>
      </p:sp>
      <p:pic>
        <p:nvPicPr>
          <p:cNvPr id="3076" name="Picture 4" descr="floor1_090306_2111_nocomp"/>
          <p:cNvPicPr>
            <a:picLocks noChangeAspect="1" noChangeArrowheads="1" noCrop="1"/>
          </p:cNvPicPr>
          <p:nvPr/>
        </p:nvPicPr>
        <p:blipFill>
          <a:blip r:embed="rId3"/>
          <a:srcRect/>
          <a:stretch>
            <a:fillRect/>
          </a:stretch>
        </p:blipFill>
        <p:spPr bwMode="auto">
          <a:xfrm>
            <a:off x="1524000" y="1809750"/>
            <a:ext cx="6096000" cy="45720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0" y="274638"/>
            <a:ext cx="8229600" cy="777875"/>
          </a:xfrm>
        </p:spPr>
        <p:txBody>
          <a:bodyPr/>
          <a:lstStyle/>
          <a:p>
            <a:r>
              <a:rPr lang="en-US" dirty="0">
                <a:solidFill>
                  <a:srgbClr val="FFFF00"/>
                </a:solidFill>
              </a:rPr>
              <a:t>Small bright object</a:t>
            </a:r>
          </a:p>
        </p:txBody>
      </p:sp>
      <p:pic>
        <p:nvPicPr>
          <p:cNvPr id="4100" name="Picture 4" descr="floor1_090525_0214_nocomp"/>
          <p:cNvPicPr>
            <a:picLocks noChangeAspect="1" noChangeArrowheads="1" noCrop="1"/>
          </p:cNvPicPr>
          <p:nvPr/>
        </p:nvPicPr>
        <p:blipFill>
          <a:blip r:embed="rId3"/>
          <a:srcRect/>
          <a:stretch>
            <a:fillRect/>
          </a:stretch>
        </p:blipFill>
        <p:spPr bwMode="auto">
          <a:xfrm>
            <a:off x="1524000" y="1143000"/>
            <a:ext cx="6096000" cy="45720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0" y="274638"/>
            <a:ext cx="8229600" cy="706437"/>
          </a:xfrm>
        </p:spPr>
        <p:txBody>
          <a:bodyPr/>
          <a:lstStyle/>
          <a:p>
            <a:r>
              <a:rPr lang="en-US" sz="4000" dirty="0">
                <a:solidFill>
                  <a:srgbClr val="FFFF00"/>
                </a:solidFill>
              </a:rPr>
              <a:t>Extended object</a:t>
            </a:r>
          </a:p>
        </p:txBody>
      </p:sp>
      <p:pic>
        <p:nvPicPr>
          <p:cNvPr id="5124" name="Picture 4" descr="floor1_090601_0146_nocomp"/>
          <p:cNvPicPr>
            <a:picLocks noChangeAspect="1" noChangeArrowheads="1" noCrop="1"/>
          </p:cNvPicPr>
          <p:nvPr/>
        </p:nvPicPr>
        <p:blipFill>
          <a:blip r:embed="rId3"/>
          <a:srcRect/>
          <a:stretch>
            <a:fillRect/>
          </a:stretch>
        </p:blipFill>
        <p:spPr bwMode="auto">
          <a:xfrm>
            <a:off x="1524000" y="1143000"/>
            <a:ext cx="6096000" cy="4572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0" y="274638"/>
            <a:ext cx="8229600" cy="777875"/>
          </a:xfrm>
        </p:spPr>
        <p:txBody>
          <a:bodyPr/>
          <a:lstStyle/>
          <a:p>
            <a:r>
              <a:rPr lang="en-US" sz="3600" dirty="0">
                <a:solidFill>
                  <a:srgbClr val="FFFF00"/>
                </a:solidFill>
              </a:rPr>
              <a:t>Unknown object on floor 5</a:t>
            </a:r>
          </a:p>
        </p:txBody>
      </p:sp>
      <p:pic>
        <p:nvPicPr>
          <p:cNvPr id="9220" name="Picture 4" descr="floor5_090510_0725_nocomp"/>
          <p:cNvPicPr>
            <a:picLocks noChangeAspect="1" noChangeArrowheads="1" noCrop="1"/>
          </p:cNvPicPr>
          <p:nvPr/>
        </p:nvPicPr>
        <p:blipFill>
          <a:blip r:embed="rId3"/>
          <a:srcRect/>
          <a:stretch>
            <a:fillRect/>
          </a:stretch>
        </p:blipFill>
        <p:spPr bwMode="auto">
          <a:xfrm>
            <a:off x="1524000" y="1143000"/>
            <a:ext cx="6096000" cy="4572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6" name="Picture 4"/>
          <p:cNvPicPr>
            <a:picLocks noChangeAspect="1" noChangeArrowheads="1"/>
          </p:cNvPicPr>
          <p:nvPr/>
        </p:nvPicPr>
        <p:blipFill>
          <a:blip r:embed="rId3"/>
          <a:srcRect/>
          <a:stretch>
            <a:fillRect/>
          </a:stretch>
        </p:blipFill>
        <p:spPr bwMode="auto">
          <a:xfrm>
            <a:off x="1" y="106875"/>
            <a:ext cx="9144000" cy="6738937"/>
          </a:xfrm>
          <a:prstGeom prst="rect">
            <a:avLst/>
          </a:prstGeom>
          <a:noFill/>
          <a:ln w="9525">
            <a:noFill/>
            <a:miter lim="800000"/>
            <a:headEnd/>
            <a:tailEnd/>
          </a:ln>
          <a:effectLst/>
        </p:spPr>
      </p:pic>
      <p:pic>
        <p:nvPicPr>
          <p:cNvPr id="5" name="Picture 4"/>
          <p:cNvPicPr>
            <a:picLocks noChangeAspect="1" noChangeArrowheads="1"/>
          </p:cNvPicPr>
          <p:nvPr/>
        </p:nvPicPr>
        <p:blipFill>
          <a:blip r:embed="rId4"/>
          <a:srcRect t="11544" r="83990" b="20807"/>
          <a:stretch>
            <a:fillRect/>
          </a:stretch>
        </p:blipFill>
        <p:spPr bwMode="auto">
          <a:xfrm>
            <a:off x="0" y="4447309"/>
            <a:ext cx="764938" cy="2410691"/>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4" name="Picture 4"/>
          <p:cNvPicPr>
            <a:picLocks noChangeAspect="1" noChangeArrowheads="1"/>
          </p:cNvPicPr>
          <p:nvPr/>
        </p:nvPicPr>
        <p:blipFill>
          <a:blip r:embed="rId3"/>
          <a:srcRect/>
          <a:stretch>
            <a:fillRect/>
          </a:stretch>
        </p:blipFill>
        <p:spPr bwMode="auto">
          <a:xfrm>
            <a:off x="53975" y="47625"/>
            <a:ext cx="9034463" cy="6761163"/>
          </a:xfrm>
          <a:prstGeom prst="rect">
            <a:avLst/>
          </a:prstGeom>
          <a:noFill/>
          <a:ln w="9525">
            <a:noFill/>
            <a:miter lim="800000"/>
            <a:headEnd/>
            <a:tailEnd/>
          </a:ln>
          <a:effectLst/>
        </p:spPr>
      </p:pic>
      <p:pic>
        <p:nvPicPr>
          <p:cNvPr id="3" name="Picture 4"/>
          <p:cNvPicPr>
            <a:picLocks noChangeAspect="1" noChangeArrowheads="1"/>
          </p:cNvPicPr>
          <p:nvPr/>
        </p:nvPicPr>
        <p:blipFill>
          <a:blip r:embed="rId4"/>
          <a:srcRect l="12416" t="21990" r="18707" b="7346"/>
          <a:stretch>
            <a:fillRect/>
          </a:stretch>
        </p:blipFill>
        <p:spPr bwMode="auto">
          <a:xfrm>
            <a:off x="522519" y="5046742"/>
            <a:ext cx="2351314" cy="1799383"/>
          </a:xfrm>
          <a:prstGeom prst="rect">
            <a:avLst/>
          </a:prstGeom>
          <a:noFill/>
          <a:ln w="9525">
            <a:noFill/>
            <a:miter lim="800000"/>
            <a:headEnd/>
            <a:tailEnd/>
          </a:ln>
          <a:effectLst/>
        </p:spPr>
      </p:pic>
      <p:pic>
        <p:nvPicPr>
          <p:cNvPr id="4" name="Picture 4"/>
          <p:cNvPicPr>
            <a:picLocks noChangeAspect="1" noChangeArrowheads="1"/>
          </p:cNvPicPr>
          <p:nvPr/>
        </p:nvPicPr>
        <p:blipFill>
          <a:blip r:embed="rId5"/>
          <a:srcRect l="56055" r="8981"/>
          <a:stretch>
            <a:fillRect/>
          </a:stretch>
        </p:blipFill>
        <p:spPr bwMode="auto">
          <a:xfrm>
            <a:off x="7665744" y="3811985"/>
            <a:ext cx="1418881" cy="304196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549ADAF8-4A06-453A-AD75-C3E504F8B82C}" type="slidenum">
              <a:rPr lang="de-DE"/>
              <a:pPr/>
              <a:t>28</a:t>
            </a:fld>
            <a:endParaRPr lang="de-DE"/>
          </a:p>
        </p:txBody>
      </p:sp>
      <p:sp>
        <p:nvSpPr>
          <p:cNvPr id="480258" name="Rectangle 2"/>
          <p:cNvSpPr>
            <a:spLocks noGrp="1" noChangeArrowheads="1"/>
          </p:cNvSpPr>
          <p:nvPr>
            <p:ph type="title" idx="4294967295"/>
          </p:nvPr>
        </p:nvSpPr>
        <p:spPr>
          <a:xfrm>
            <a:off x="442375" y="92075"/>
            <a:ext cx="8001000" cy="654050"/>
          </a:xfrm>
        </p:spPr>
        <p:txBody>
          <a:bodyPr/>
          <a:lstStyle/>
          <a:p>
            <a:r>
              <a:rPr lang="fr-FR" dirty="0" smtClean="0">
                <a:solidFill>
                  <a:srgbClr val="FFFF00"/>
                </a:solidFill>
              </a:rPr>
              <a:t>French Riviera- Zone </a:t>
            </a:r>
            <a:r>
              <a:rPr lang="fr-FR" dirty="0" err="1" smtClean="0">
                <a:solidFill>
                  <a:srgbClr val="FFFF00"/>
                </a:solidFill>
              </a:rPr>
              <a:t>Seismic</a:t>
            </a:r>
            <a:endParaRPr lang="en-GB" dirty="0">
              <a:solidFill>
                <a:srgbClr val="FFFF00"/>
              </a:solidFill>
            </a:endParaRPr>
          </a:p>
        </p:txBody>
      </p:sp>
      <p:pic>
        <p:nvPicPr>
          <p:cNvPr id="5122" name="Picture 2"/>
          <p:cNvPicPr>
            <a:picLocks noChangeAspect="1" noChangeArrowheads="1"/>
          </p:cNvPicPr>
          <p:nvPr/>
        </p:nvPicPr>
        <p:blipFill>
          <a:blip r:embed="rId3"/>
          <a:srcRect/>
          <a:stretch>
            <a:fillRect/>
          </a:stretch>
        </p:blipFill>
        <p:spPr bwMode="auto">
          <a:xfrm>
            <a:off x="5028467" y="1002165"/>
            <a:ext cx="3929917" cy="3819215"/>
          </a:xfrm>
          <a:prstGeom prst="rect">
            <a:avLst/>
          </a:prstGeom>
          <a:noFill/>
          <a:ln w="9525">
            <a:noFill/>
            <a:miter lim="800000"/>
            <a:headEnd/>
            <a:tailEnd/>
          </a:ln>
        </p:spPr>
      </p:pic>
      <p:sp>
        <p:nvSpPr>
          <p:cNvPr id="9" name="TextBox 8"/>
          <p:cNvSpPr txBox="1"/>
          <p:nvPr/>
        </p:nvSpPr>
        <p:spPr>
          <a:xfrm>
            <a:off x="154379" y="1270664"/>
            <a:ext cx="5066452" cy="5078313"/>
          </a:xfrm>
          <a:prstGeom prst="rect">
            <a:avLst/>
          </a:prstGeom>
          <a:noFill/>
        </p:spPr>
        <p:txBody>
          <a:bodyPr wrap="none" rtlCol="0">
            <a:spAutoFit/>
          </a:bodyPr>
          <a:lstStyle/>
          <a:p>
            <a:r>
              <a:rPr lang="fr-FR" sz="1800" dirty="0" smtClean="0">
                <a:solidFill>
                  <a:schemeClr val="bg1"/>
                </a:solidFill>
              </a:rPr>
              <a:t>1887, M=6.2, more </a:t>
            </a:r>
            <a:r>
              <a:rPr lang="fr-FR" sz="1800" dirty="0" err="1" smtClean="0">
                <a:solidFill>
                  <a:schemeClr val="bg1"/>
                </a:solidFill>
              </a:rPr>
              <a:t>than</a:t>
            </a:r>
            <a:r>
              <a:rPr lang="fr-FR" sz="1800" dirty="0" smtClean="0">
                <a:solidFill>
                  <a:schemeClr val="bg1"/>
                </a:solidFill>
              </a:rPr>
              <a:t> 600 people </a:t>
            </a:r>
            <a:r>
              <a:rPr lang="fr-FR" sz="1800" dirty="0" err="1" smtClean="0">
                <a:solidFill>
                  <a:schemeClr val="bg1"/>
                </a:solidFill>
              </a:rPr>
              <a:t>died</a:t>
            </a:r>
            <a:endParaRPr lang="fr-FR" sz="1800" dirty="0" smtClean="0">
              <a:solidFill>
                <a:schemeClr val="bg1"/>
              </a:solidFill>
            </a:endParaRPr>
          </a:p>
          <a:p>
            <a:endParaRPr lang="fr-FR"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endParaRPr lang="en-US" sz="1800" dirty="0" smtClean="0">
              <a:solidFill>
                <a:schemeClr val="bg1"/>
              </a:solidFill>
            </a:endParaRPr>
          </a:p>
          <a:p>
            <a:r>
              <a:rPr lang="en-US" sz="1800" dirty="0" smtClean="0">
                <a:solidFill>
                  <a:schemeClr val="bg1"/>
                </a:solidFill>
              </a:rPr>
              <a:t>16 October 1979, catastrophic event occurred </a:t>
            </a:r>
          </a:p>
          <a:p>
            <a:r>
              <a:rPr lang="en-US" sz="1800" dirty="0" smtClean="0">
                <a:solidFill>
                  <a:schemeClr val="bg1"/>
                </a:solidFill>
              </a:rPr>
              <a:t>at Nice airport. One effect of this land slide was </a:t>
            </a:r>
          </a:p>
          <a:p>
            <a:r>
              <a:rPr lang="en-US" sz="1800" dirty="0" smtClean="0">
                <a:solidFill>
                  <a:schemeClr val="bg1"/>
                </a:solidFill>
              </a:rPr>
              <a:t>the rupture of telecommunication cables </a:t>
            </a:r>
          </a:p>
          <a:p>
            <a:r>
              <a:rPr lang="en-US" sz="1800" dirty="0" smtClean="0">
                <a:solidFill>
                  <a:schemeClr val="bg1"/>
                </a:solidFill>
              </a:rPr>
              <a:t>100 km from Nice, in 2500 m water depth</a:t>
            </a:r>
          </a:p>
        </p:txBody>
      </p:sp>
      <p:pic>
        <p:nvPicPr>
          <p:cNvPr id="5123" name="Picture 3"/>
          <p:cNvPicPr>
            <a:picLocks noChangeAspect="1" noChangeArrowheads="1"/>
          </p:cNvPicPr>
          <p:nvPr/>
        </p:nvPicPr>
        <p:blipFill>
          <a:blip r:embed="rId4"/>
          <a:srcRect/>
          <a:stretch>
            <a:fillRect/>
          </a:stretch>
        </p:blipFill>
        <p:spPr bwMode="auto">
          <a:xfrm>
            <a:off x="437593" y="1843025"/>
            <a:ext cx="3209925" cy="2295525"/>
          </a:xfrm>
          <a:prstGeom prst="rect">
            <a:avLst/>
          </a:prstGeom>
          <a:noFill/>
          <a:ln w="9525">
            <a:noFill/>
            <a:miter lim="800000"/>
            <a:headEnd/>
            <a:tailEnd/>
          </a:ln>
        </p:spPr>
      </p:pic>
      <p:pic>
        <p:nvPicPr>
          <p:cNvPr id="5124" name="Picture 4"/>
          <p:cNvPicPr>
            <a:picLocks noChangeAspect="1" noChangeArrowheads="1"/>
          </p:cNvPicPr>
          <p:nvPr/>
        </p:nvPicPr>
        <p:blipFill>
          <a:blip r:embed="rId5"/>
          <a:srcRect/>
          <a:stretch>
            <a:fillRect/>
          </a:stretch>
        </p:blipFill>
        <p:spPr bwMode="auto">
          <a:xfrm>
            <a:off x="5641305" y="4952010"/>
            <a:ext cx="3015807" cy="1905990"/>
          </a:xfrm>
          <a:prstGeom prst="rect">
            <a:avLst/>
          </a:prstGeom>
          <a:noFill/>
          <a:ln w="9525">
            <a:noFill/>
            <a:miter lim="800000"/>
            <a:headEnd/>
            <a:tailEnd/>
          </a:ln>
        </p:spPr>
      </p:pic>
      <p:sp>
        <p:nvSpPr>
          <p:cNvPr id="12" name="TextBox 11"/>
          <p:cNvSpPr txBox="1"/>
          <p:nvPr/>
        </p:nvSpPr>
        <p:spPr>
          <a:xfrm>
            <a:off x="5593280" y="4904512"/>
            <a:ext cx="1672253" cy="369332"/>
          </a:xfrm>
          <a:prstGeom prst="rect">
            <a:avLst/>
          </a:prstGeom>
          <a:noFill/>
        </p:spPr>
        <p:txBody>
          <a:bodyPr wrap="none" rtlCol="0">
            <a:spAutoFit/>
          </a:bodyPr>
          <a:lstStyle/>
          <a:p>
            <a:r>
              <a:rPr lang="fr-FR" sz="1800" b="1" dirty="0" smtClean="0"/>
              <a:t>Antibes, 1979</a:t>
            </a:r>
            <a:endParaRPr lang="fr-FR" sz="18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5"/>
          <p:cNvSpPr>
            <a:spLocks noGrp="1"/>
          </p:cNvSpPr>
          <p:nvPr>
            <p:ph type="sldNum" sz="quarter" idx="12"/>
          </p:nvPr>
        </p:nvSpPr>
        <p:spPr/>
        <p:txBody>
          <a:bodyPr/>
          <a:lstStyle/>
          <a:p>
            <a:fld id="{3B5BA05B-D6CC-4CCF-84AB-C6FA1B0242C9}" type="slidenum">
              <a:rPr lang="de-DE"/>
              <a:pPr/>
              <a:t>29</a:t>
            </a:fld>
            <a:endParaRPr lang="de-DE"/>
          </a:p>
        </p:txBody>
      </p:sp>
      <p:sp>
        <p:nvSpPr>
          <p:cNvPr id="446466" name="Rectangle 2"/>
          <p:cNvSpPr>
            <a:spLocks noGrp="1" noChangeArrowheads="1"/>
          </p:cNvSpPr>
          <p:nvPr>
            <p:ph type="title" idx="4294967295"/>
          </p:nvPr>
        </p:nvSpPr>
        <p:spPr>
          <a:xfrm>
            <a:off x="1270660" y="0"/>
            <a:ext cx="6296025" cy="815975"/>
          </a:xfrm>
        </p:spPr>
        <p:txBody>
          <a:bodyPr/>
          <a:lstStyle/>
          <a:p>
            <a:r>
              <a:rPr lang="en-GB" dirty="0">
                <a:solidFill>
                  <a:srgbClr val="FFFF00"/>
                </a:solidFill>
              </a:rPr>
              <a:t>Seismology</a:t>
            </a:r>
          </a:p>
        </p:txBody>
      </p:sp>
      <p:pic>
        <p:nvPicPr>
          <p:cNvPr id="446467" name="Picture 3" descr="perou_2005_09_antares"/>
          <p:cNvPicPr>
            <a:picLocks noChangeAspect="1" noChangeArrowheads="1"/>
          </p:cNvPicPr>
          <p:nvPr/>
        </p:nvPicPr>
        <p:blipFill>
          <a:blip r:embed="rId3" cstate="print"/>
          <a:srcRect/>
          <a:stretch>
            <a:fillRect/>
          </a:stretch>
        </p:blipFill>
        <p:spPr bwMode="auto">
          <a:xfrm>
            <a:off x="3810000" y="3419475"/>
            <a:ext cx="2590800" cy="2300288"/>
          </a:xfrm>
          <a:prstGeom prst="rect">
            <a:avLst/>
          </a:prstGeom>
          <a:noFill/>
        </p:spPr>
      </p:pic>
      <p:pic>
        <p:nvPicPr>
          <p:cNvPr id="446468" name="Picture 4" descr="logo_geoazur"/>
          <p:cNvPicPr>
            <a:picLocks noChangeAspect="1" noChangeArrowheads="1"/>
          </p:cNvPicPr>
          <p:nvPr/>
        </p:nvPicPr>
        <p:blipFill>
          <a:blip r:embed="rId4" cstate="print"/>
          <a:srcRect r="17500" b="29688"/>
          <a:stretch>
            <a:fillRect/>
          </a:stretch>
        </p:blipFill>
        <p:spPr bwMode="auto">
          <a:xfrm>
            <a:off x="267195" y="5794169"/>
            <a:ext cx="955675" cy="650875"/>
          </a:xfrm>
          <a:prstGeom prst="rect">
            <a:avLst/>
          </a:prstGeom>
          <a:noFill/>
        </p:spPr>
      </p:pic>
      <p:pic>
        <p:nvPicPr>
          <p:cNvPr id="446469" name="Picture 5" descr="1-image-capteur"/>
          <p:cNvPicPr>
            <a:picLocks noChangeAspect="1" noChangeArrowheads="1"/>
          </p:cNvPicPr>
          <p:nvPr/>
        </p:nvPicPr>
        <p:blipFill>
          <a:blip r:embed="rId5"/>
          <a:srcRect/>
          <a:stretch>
            <a:fillRect/>
          </a:stretch>
        </p:blipFill>
        <p:spPr bwMode="auto">
          <a:xfrm>
            <a:off x="1196975" y="1066800"/>
            <a:ext cx="1752600" cy="1516063"/>
          </a:xfrm>
          <a:prstGeom prst="rect">
            <a:avLst/>
          </a:prstGeom>
          <a:noFill/>
        </p:spPr>
      </p:pic>
      <p:sp>
        <p:nvSpPr>
          <p:cNvPr id="446470" name="Text Box 6"/>
          <p:cNvSpPr txBox="1">
            <a:spLocks noChangeArrowheads="1"/>
          </p:cNvSpPr>
          <p:nvPr/>
        </p:nvSpPr>
        <p:spPr bwMode="auto">
          <a:xfrm>
            <a:off x="109538" y="3600450"/>
            <a:ext cx="3733800" cy="1569660"/>
          </a:xfrm>
          <a:prstGeom prst="rect">
            <a:avLst/>
          </a:prstGeom>
          <a:noFill/>
          <a:ln w="9525" algn="ctr">
            <a:noFill/>
            <a:miter lim="800000"/>
            <a:headEnd/>
            <a:tailEnd/>
          </a:ln>
          <a:effectLst/>
        </p:spPr>
        <p:txBody>
          <a:bodyPr>
            <a:spAutoFit/>
          </a:bodyPr>
          <a:lstStyle/>
          <a:p>
            <a:r>
              <a:rPr lang="en-GB" sz="2400" dirty="0">
                <a:solidFill>
                  <a:schemeClr val="bg1"/>
                </a:solidFill>
                <a:latin typeface="Garamond" pitchFamily="18" charset="0"/>
              </a:rPr>
              <a:t>The seismograph ANTARES is part of seismic monitoring network, complementary to</a:t>
            </a:r>
          </a:p>
          <a:p>
            <a:r>
              <a:rPr lang="en-GB" sz="2400" dirty="0">
                <a:solidFill>
                  <a:schemeClr val="bg1"/>
                </a:solidFill>
                <a:latin typeface="Garamond" pitchFamily="18" charset="0"/>
              </a:rPr>
              <a:t>the terrestrial stations.</a:t>
            </a:r>
          </a:p>
        </p:txBody>
      </p:sp>
      <p:sp>
        <p:nvSpPr>
          <p:cNvPr id="446471" name="Text Box 7"/>
          <p:cNvSpPr txBox="1">
            <a:spLocks noChangeArrowheads="1"/>
          </p:cNvSpPr>
          <p:nvPr/>
        </p:nvSpPr>
        <p:spPr bwMode="auto">
          <a:xfrm>
            <a:off x="1304738" y="5957325"/>
            <a:ext cx="6799262" cy="457200"/>
          </a:xfrm>
          <a:prstGeom prst="rect">
            <a:avLst/>
          </a:prstGeom>
          <a:noFill/>
          <a:ln w="9525" algn="ctr">
            <a:noFill/>
            <a:miter lim="800000"/>
            <a:headEnd/>
            <a:tailEnd/>
          </a:ln>
          <a:effectLst/>
        </p:spPr>
        <p:txBody>
          <a:bodyPr wrap="none">
            <a:spAutoFit/>
          </a:bodyPr>
          <a:lstStyle/>
          <a:p>
            <a:r>
              <a:rPr lang="fr-FR" sz="2400" dirty="0">
                <a:solidFill>
                  <a:schemeClr val="bg1"/>
                </a:solidFill>
                <a:latin typeface="Arial" charset="0"/>
              </a:rPr>
              <a:t>Collaboration </a:t>
            </a:r>
            <a:r>
              <a:rPr lang="fr-FR" sz="2400" dirty="0" err="1">
                <a:solidFill>
                  <a:schemeClr val="bg1"/>
                </a:solidFill>
                <a:latin typeface="Arial" charset="0"/>
              </a:rPr>
              <a:t>with</a:t>
            </a:r>
            <a:r>
              <a:rPr lang="fr-FR" sz="2400" dirty="0">
                <a:solidFill>
                  <a:schemeClr val="bg1"/>
                </a:solidFill>
                <a:latin typeface="Arial" charset="0"/>
              </a:rPr>
              <a:t> Laboratoire Géosciences Azur</a:t>
            </a:r>
          </a:p>
        </p:txBody>
      </p:sp>
      <p:pic>
        <p:nvPicPr>
          <p:cNvPr id="446472" name="Picture 8" descr="060404130751A"/>
          <p:cNvPicPr>
            <a:picLocks noChangeAspect="1" noChangeArrowheads="1"/>
          </p:cNvPicPr>
          <p:nvPr/>
        </p:nvPicPr>
        <p:blipFill>
          <a:blip r:embed="rId6" cstate="print"/>
          <a:srcRect/>
          <a:stretch>
            <a:fillRect/>
          </a:stretch>
        </p:blipFill>
        <p:spPr bwMode="auto">
          <a:xfrm>
            <a:off x="3330575" y="1066800"/>
            <a:ext cx="2057400" cy="1543050"/>
          </a:xfrm>
          <a:prstGeom prst="rect">
            <a:avLst/>
          </a:prstGeom>
          <a:noFill/>
          <a:ln w="9525">
            <a:noFill/>
            <a:miter lim="800000"/>
            <a:headEnd/>
            <a:tailEnd/>
          </a:ln>
        </p:spPr>
      </p:pic>
      <p:pic>
        <p:nvPicPr>
          <p:cNvPr id="446473" name="Picture 9" descr="060405070824A"/>
          <p:cNvPicPr>
            <a:picLocks noChangeAspect="1" noChangeArrowheads="1"/>
          </p:cNvPicPr>
          <p:nvPr/>
        </p:nvPicPr>
        <p:blipFill>
          <a:blip r:embed="rId7" cstate="print"/>
          <a:srcRect/>
          <a:stretch>
            <a:fillRect/>
          </a:stretch>
        </p:blipFill>
        <p:spPr bwMode="auto">
          <a:xfrm>
            <a:off x="5768975" y="1066800"/>
            <a:ext cx="2057400" cy="1543050"/>
          </a:xfrm>
          <a:prstGeom prst="rect">
            <a:avLst/>
          </a:prstGeom>
          <a:noFill/>
        </p:spPr>
      </p:pic>
      <p:sp>
        <p:nvSpPr>
          <p:cNvPr id="446474" name="Text Box 10"/>
          <p:cNvSpPr txBox="1">
            <a:spLocks noChangeArrowheads="1"/>
          </p:cNvSpPr>
          <p:nvPr/>
        </p:nvSpPr>
        <p:spPr bwMode="auto">
          <a:xfrm>
            <a:off x="1273175" y="2540000"/>
            <a:ext cx="1493679" cy="400110"/>
          </a:xfrm>
          <a:prstGeom prst="rect">
            <a:avLst/>
          </a:prstGeom>
          <a:noFill/>
          <a:ln w="9525">
            <a:noFill/>
            <a:miter lim="800000"/>
            <a:headEnd/>
            <a:tailEnd/>
          </a:ln>
          <a:effectLst/>
        </p:spPr>
        <p:txBody>
          <a:bodyPr wrap="none">
            <a:spAutoFit/>
          </a:bodyPr>
          <a:lstStyle/>
          <a:p>
            <a:r>
              <a:rPr lang="fr-FR" sz="2000" dirty="0">
                <a:solidFill>
                  <a:srgbClr val="FFFF00"/>
                </a:solidFill>
                <a:latin typeface="Garamond" pitchFamily="18" charset="0"/>
              </a:rPr>
              <a:t>In </a:t>
            </a:r>
            <a:r>
              <a:rPr lang="fr-FR" sz="2000" dirty="0" err="1">
                <a:solidFill>
                  <a:srgbClr val="FFFF00"/>
                </a:solidFill>
                <a:latin typeface="Garamond" pitchFamily="18" charset="0"/>
              </a:rPr>
              <a:t>laboratory</a:t>
            </a:r>
            <a:endParaRPr lang="fr-FR" sz="2000" dirty="0">
              <a:solidFill>
                <a:srgbClr val="FFFF00"/>
              </a:solidFill>
              <a:latin typeface="Garamond" pitchFamily="18" charset="0"/>
            </a:endParaRPr>
          </a:p>
        </p:txBody>
      </p:sp>
      <p:sp>
        <p:nvSpPr>
          <p:cNvPr id="446475" name="Rectangle 11"/>
          <p:cNvSpPr>
            <a:spLocks noChangeArrowheads="1"/>
          </p:cNvSpPr>
          <p:nvPr/>
        </p:nvSpPr>
        <p:spPr bwMode="auto">
          <a:xfrm>
            <a:off x="3482975" y="2590800"/>
            <a:ext cx="1349375" cy="396875"/>
          </a:xfrm>
          <a:prstGeom prst="rect">
            <a:avLst/>
          </a:prstGeom>
          <a:noFill/>
          <a:ln w="9525">
            <a:noFill/>
            <a:miter lim="800000"/>
            <a:headEnd/>
            <a:tailEnd/>
          </a:ln>
          <a:effectLst/>
        </p:spPr>
        <p:txBody>
          <a:bodyPr wrap="none">
            <a:spAutoFit/>
          </a:bodyPr>
          <a:lstStyle/>
          <a:p>
            <a:r>
              <a:rPr lang="fr-FR" sz="2000" dirty="0" err="1">
                <a:solidFill>
                  <a:srgbClr val="FFFF00"/>
                </a:solidFill>
                <a:latin typeface="Garamond" pitchFamily="18" charset="0"/>
              </a:rPr>
              <a:t>deployment</a:t>
            </a:r>
            <a:endParaRPr lang="fr-FR" sz="2000" dirty="0">
              <a:solidFill>
                <a:srgbClr val="FFFF00"/>
              </a:solidFill>
              <a:latin typeface="Garamond" pitchFamily="18" charset="0"/>
            </a:endParaRPr>
          </a:p>
        </p:txBody>
      </p:sp>
      <p:sp>
        <p:nvSpPr>
          <p:cNvPr id="446476" name="Rectangle 12"/>
          <p:cNvSpPr>
            <a:spLocks noChangeArrowheads="1"/>
          </p:cNvSpPr>
          <p:nvPr/>
        </p:nvSpPr>
        <p:spPr bwMode="auto">
          <a:xfrm>
            <a:off x="5692775" y="2590800"/>
            <a:ext cx="2799100" cy="769441"/>
          </a:xfrm>
          <a:prstGeom prst="rect">
            <a:avLst/>
          </a:prstGeom>
          <a:noFill/>
          <a:ln w="9525">
            <a:noFill/>
            <a:miter lim="800000"/>
            <a:headEnd/>
            <a:tailEnd/>
          </a:ln>
          <a:effectLst/>
        </p:spPr>
        <p:txBody>
          <a:bodyPr wrap="none">
            <a:spAutoFit/>
          </a:bodyPr>
          <a:lstStyle/>
          <a:p>
            <a:r>
              <a:rPr lang="fr-FR" sz="2000" dirty="0" err="1">
                <a:solidFill>
                  <a:srgbClr val="FFFF00"/>
                </a:solidFill>
                <a:latin typeface="Garamond" pitchFamily="18" charset="0"/>
              </a:rPr>
              <a:t>Buried</a:t>
            </a:r>
            <a:r>
              <a:rPr lang="fr-FR" sz="2000" dirty="0">
                <a:solidFill>
                  <a:srgbClr val="FFFF00"/>
                </a:solidFill>
                <a:latin typeface="Garamond" pitchFamily="18" charset="0"/>
              </a:rPr>
              <a:t> </a:t>
            </a:r>
            <a:r>
              <a:rPr lang="fr-FR" sz="2000" dirty="0" err="1">
                <a:solidFill>
                  <a:srgbClr val="FFFF00"/>
                </a:solidFill>
                <a:latin typeface="Garamond" pitchFamily="18" charset="0"/>
              </a:rPr>
              <a:t>at</a:t>
            </a:r>
            <a:r>
              <a:rPr lang="fr-FR" sz="2000" dirty="0">
                <a:solidFill>
                  <a:srgbClr val="FFFF00"/>
                </a:solidFill>
                <a:latin typeface="Garamond" pitchFamily="18" charset="0"/>
              </a:rPr>
              <a:t> site Antares</a:t>
            </a:r>
          </a:p>
          <a:p>
            <a:r>
              <a:rPr lang="fr-FR" dirty="0">
                <a:solidFill>
                  <a:srgbClr val="FFFF00"/>
                </a:solidFill>
                <a:latin typeface="Garamond" pitchFamily="18" charset="0"/>
              </a:rPr>
              <a:t>(gain  20 dB of noise)</a:t>
            </a:r>
          </a:p>
        </p:txBody>
      </p:sp>
      <p:pic>
        <p:nvPicPr>
          <p:cNvPr id="446477" name="Picture 13" descr="hawai_2006"/>
          <p:cNvPicPr>
            <a:picLocks noChangeAspect="1" noChangeArrowheads="1"/>
          </p:cNvPicPr>
          <p:nvPr/>
        </p:nvPicPr>
        <p:blipFill>
          <a:blip r:embed="rId8"/>
          <a:srcRect l="10785" t="9596" b="32828"/>
          <a:stretch>
            <a:fillRect/>
          </a:stretch>
        </p:blipFill>
        <p:spPr bwMode="auto">
          <a:xfrm>
            <a:off x="6477000" y="3405188"/>
            <a:ext cx="2609850" cy="2286000"/>
          </a:xfrm>
          <a:prstGeom prst="rect">
            <a:avLst/>
          </a:prstGeom>
          <a:noFill/>
        </p:spPr>
      </p:pic>
      <p:sp>
        <p:nvSpPr>
          <p:cNvPr id="446478" name="Text Box 14"/>
          <p:cNvSpPr txBox="1">
            <a:spLocks noChangeArrowheads="1"/>
          </p:cNvSpPr>
          <p:nvPr/>
        </p:nvSpPr>
        <p:spPr bwMode="auto">
          <a:xfrm>
            <a:off x="5413375" y="3462338"/>
            <a:ext cx="1030288" cy="396875"/>
          </a:xfrm>
          <a:prstGeom prst="rect">
            <a:avLst/>
          </a:prstGeom>
          <a:solidFill>
            <a:schemeClr val="tx1"/>
          </a:solidFill>
          <a:ln w="9525">
            <a:noFill/>
            <a:miter lim="800000"/>
            <a:headEnd/>
            <a:tailEnd/>
          </a:ln>
          <a:effectLst/>
        </p:spPr>
        <p:txBody>
          <a:bodyPr wrap="none">
            <a:spAutoFit/>
          </a:bodyPr>
          <a:lstStyle/>
          <a:p>
            <a:r>
              <a:rPr lang="fr-FR" sz="2000">
                <a:solidFill>
                  <a:schemeClr val="bg1"/>
                </a:solidFill>
                <a:effectLst>
                  <a:outerShdw blurRad="38100" dist="38100" dir="2700000" algn="tl">
                    <a:srgbClr val="DDDDDD"/>
                  </a:outerShdw>
                </a:effectLst>
                <a:latin typeface="Garamond" pitchFamily="18" charset="0"/>
              </a:rPr>
              <a:t>PEROU</a:t>
            </a:r>
          </a:p>
        </p:txBody>
      </p:sp>
      <p:pic>
        <p:nvPicPr>
          <p:cNvPr id="446482" name="Picture 18" descr="SanRemo"/>
          <p:cNvPicPr>
            <a:picLocks noChangeAspect="1" noChangeArrowheads="1"/>
          </p:cNvPicPr>
          <p:nvPr/>
        </p:nvPicPr>
        <p:blipFill>
          <a:blip r:embed="rId9"/>
          <a:srcRect l="5746" t="10179" b="29973"/>
          <a:stretch>
            <a:fillRect/>
          </a:stretch>
        </p:blipFill>
        <p:spPr bwMode="auto">
          <a:xfrm>
            <a:off x="6637338" y="3467100"/>
            <a:ext cx="2492375" cy="2243138"/>
          </a:xfrm>
          <a:prstGeom prst="rect">
            <a:avLst/>
          </a:prstGeom>
          <a:noFill/>
        </p:spPr>
      </p:pic>
      <p:sp>
        <p:nvSpPr>
          <p:cNvPr id="446479" name="Text Box 15"/>
          <p:cNvSpPr txBox="1">
            <a:spLocks noChangeArrowheads="1"/>
          </p:cNvSpPr>
          <p:nvPr/>
        </p:nvSpPr>
        <p:spPr bwMode="auto">
          <a:xfrm>
            <a:off x="7672388" y="3451225"/>
            <a:ext cx="1471612" cy="396875"/>
          </a:xfrm>
          <a:prstGeom prst="rect">
            <a:avLst/>
          </a:prstGeom>
          <a:solidFill>
            <a:schemeClr val="tx1"/>
          </a:solidFill>
          <a:ln w="9525">
            <a:noFill/>
            <a:miter lim="800000"/>
            <a:headEnd/>
            <a:tailEnd/>
          </a:ln>
          <a:effectLst/>
        </p:spPr>
        <p:txBody>
          <a:bodyPr wrap="none">
            <a:spAutoFit/>
          </a:bodyPr>
          <a:lstStyle/>
          <a:p>
            <a:r>
              <a:rPr lang="fr-FR" sz="2000">
                <a:solidFill>
                  <a:schemeClr val="bg1"/>
                </a:solidFill>
                <a:effectLst>
                  <a:outerShdw blurRad="38100" dist="38100" dir="2700000" algn="tl">
                    <a:srgbClr val="DDDDDD"/>
                  </a:outerShdw>
                </a:effectLst>
                <a:latin typeface="Garamond" pitchFamily="18" charset="0"/>
              </a:rPr>
              <a:t>SAN REMO</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p:cNvPicPr>
            <a:picLocks noChangeAspect="1" noChangeArrowheads="1"/>
          </p:cNvPicPr>
          <p:nvPr/>
        </p:nvPicPr>
        <p:blipFill>
          <a:blip r:embed="rId3"/>
          <a:srcRect/>
          <a:stretch>
            <a:fillRect/>
          </a:stretch>
        </p:blipFill>
        <p:spPr bwMode="auto">
          <a:xfrm>
            <a:off x="4857750" y="4929188"/>
            <a:ext cx="1428750" cy="1379537"/>
          </a:xfrm>
          <a:prstGeom prst="rect">
            <a:avLst/>
          </a:prstGeom>
          <a:noFill/>
          <a:ln w="9525">
            <a:noFill/>
            <a:miter lim="800000"/>
            <a:headEnd/>
            <a:tailEnd/>
          </a:ln>
        </p:spPr>
      </p:pic>
      <p:sp>
        <p:nvSpPr>
          <p:cNvPr id="14339" name="TextBox 22"/>
          <p:cNvSpPr txBox="1">
            <a:spLocks noChangeArrowheads="1"/>
          </p:cNvSpPr>
          <p:nvPr/>
        </p:nvSpPr>
        <p:spPr bwMode="auto">
          <a:xfrm>
            <a:off x="714375" y="4416425"/>
            <a:ext cx="7353360" cy="369332"/>
          </a:xfrm>
          <a:prstGeom prst="rect">
            <a:avLst/>
          </a:prstGeom>
          <a:noFill/>
          <a:ln w="9525">
            <a:noFill/>
            <a:miter lim="800000"/>
            <a:headEnd/>
            <a:tailEnd/>
          </a:ln>
        </p:spPr>
        <p:txBody>
          <a:bodyPr wrap="none">
            <a:spAutoFit/>
          </a:bodyPr>
          <a:lstStyle/>
          <a:p>
            <a:r>
              <a:rPr lang="fr-FR" sz="1800" dirty="0">
                <a:solidFill>
                  <a:schemeClr val="bg1"/>
                </a:solidFill>
              </a:rPr>
              <a:t>SN            oscillations     </a:t>
            </a:r>
            <a:r>
              <a:rPr lang="fr-FR" sz="1800" dirty="0" err="1">
                <a:solidFill>
                  <a:schemeClr val="bg1"/>
                </a:solidFill>
              </a:rPr>
              <a:t>dark</a:t>
            </a:r>
            <a:r>
              <a:rPr lang="fr-FR" sz="1800" dirty="0">
                <a:solidFill>
                  <a:schemeClr val="bg1"/>
                </a:solidFill>
              </a:rPr>
              <a:t> </a:t>
            </a:r>
            <a:r>
              <a:rPr lang="fr-FR" sz="1800" dirty="0" err="1">
                <a:solidFill>
                  <a:schemeClr val="bg1"/>
                </a:solidFill>
              </a:rPr>
              <a:t>matter</a:t>
            </a:r>
            <a:r>
              <a:rPr lang="fr-FR" sz="1800" dirty="0">
                <a:solidFill>
                  <a:schemeClr val="bg1"/>
                </a:solidFill>
              </a:rPr>
              <a:t>            SNR                  AGN/GRB</a:t>
            </a:r>
          </a:p>
        </p:txBody>
      </p:sp>
      <p:sp>
        <p:nvSpPr>
          <p:cNvPr id="14340" name="Rectangle 13"/>
          <p:cNvSpPr>
            <a:spLocks noGrp="1" noChangeArrowheads="1"/>
          </p:cNvSpPr>
          <p:nvPr>
            <p:ph type="title" idx="4294967295"/>
          </p:nvPr>
        </p:nvSpPr>
        <p:spPr>
          <a:xfrm>
            <a:off x="0" y="-46038"/>
            <a:ext cx="8686800" cy="1079501"/>
          </a:xfrm>
        </p:spPr>
        <p:txBody>
          <a:bodyPr/>
          <a:lstStyle/>
          <a:p>
            <a:pPr eaLnBrk="1" hangingPunct="1"/>
            <a:r>
              <a:rPr lang="it-IT" sz="2800" dirty="0" smtClean="0">
                <a:solidFill>
                  <a:srgbClr val="FFFF00"/>
                </a:solidFill>
              </a:rPr>
              <a:t>Science with Deep Sea Neutrinos Telescopes</a:t>
            </a:r>
          </a:p>
        </p:txBody>
      </p:sp>
      <p:sp>
        <p:nvSpPr>
          <p:cNvPr id="14341" name="Text Box 3"/>
          <p:cNvSpPr txBox="1">
            <a:spLocks noChangeArrowheads="1"/>
          </p:cNvSpPr>
          <p:nvPr/>
        </p:nvSpPr>
        <p:spPr bwMode="auto">
          <a:xfrm>
            <a:off x="357188" y="952500"/>
            <a:ext cx="8572500" cy="2954338"/>
          </a:xfrm>
          <a:prstGeom prst="rect">
            <a:avLst/>
          </a:prstGeom>
          <a:solidFill>
            <a:srgbClr val="99CCFF"/>
          </a:solidFill>
          <a:ln w="9525">
            <a:noFill/>
            <a:miter lim="800000"/>
            <a:headEnd/>
            <a:tailEnd/>
          </a:ln>
        </p:spPr>
        <p:txBody>
          <a:bodyPr>
            <a:spAutoFit/>
          </a:bodyPr>
          <a:lstStyle/>
          <a:p>
            <a:pPr marL="280988" indent="-280988" eaLnBrk="0" hangingPunct="0">
              <a:spcBef>
                <a:spcPct val="5000"/>
              </a:spcBef>
              <a:buFontTx/>
              <a:buChar char="•"/>
            </a:pPr>
            <a:r>
              <a:rPr lang="it-IT" sz="2000" b="1" dirty="0">
                <a:solidFill>
                  <a:srgbClr val="D60093"/>
                </a:solidFill>
                <a:sym typeface="UniversalMath1 BT"/>
              </a:rPr>
              <a:t>High energy neutrino astrophysics</a:t>
            </a:r>
            <a:r>
              <a:rPr lang="it-IT" sz="2000" dirty="0">
                <a:solidFill>
                  <a:srgbClr val="D60093"/>
                </a:solidFill>
                <a:sym typeface="UniversalMath1 BT"/>
              </a:rPr>
              <a:t>:</a:t>
            </a:r>
            <a:br>
              <a:rPr lang="it-IT" sz="2000" dirty="0">
                <a:solidFill>
                  <a:srgbClr val="D60093"/>
                </a:solidFill>
                <a:sym typeface="UniversalMath1 BT"/>
              </a:rPr>
            </a:br>
            <a:r>
              <a:rPr lang="it-IT" sz="2000" dirty="0">
                <a:solidFill>
                  <a:srgbClr val="D60093"/>
                </a:solidFill>
                <a:sym typeface="UniversalMath1 BT"/>
              </a:rPr>
              <a:t>   galactic:   SN, SNRs, </a:t>
            </a:r>
            <a:r>
              <a:rPr lang="it-IT" sz="2000" dirty="0">
                <a:solidFill>
                  <a:srgbClr val="D60093"/>
                </a:solidFill>
                <a:latin typeface="Symbol" pitchFamily="18" charset="2"/>
                <a:sym typeface="UniversalMath1 BT"/>
              </a:rPr>
              <a:t>m</a:t>
            </a:r>
            <a:r>
              <a:rPr lang="it-IT" sz="2000" dirty="0">
                <a:solidFill>
                  <a:srgbClr val="D60093"/>
                </a:solidFill>
                <a:sym typeface="UniversalMath1 BT"/>
              </a:rPr>
              <a:t>-quasars, molecular clouds, etc...</a:t>
            </a:r>
          </a:p>
          <a:p>
            <a:pPr marL="280988" indent="-280988" eaLnBrk="0" hangingPunct="0">
              <a:spcBef>
                <a:spcPct val="5000"/>
              </a:spcBef>
            </a:pPr>
            <a:r>
              <a:rPr lang="it-IT" sz="2000" dirty="0">
                <a:solidFill>
                  <a:srgbClr val="D60093"/>
                </a:solidFill>
                <a:sym typeface="UniversalMath1 BT"/>
              </a:rPr>
              <a:t>       extra-gal: AGNs, GRBs, dark-GRBs, GZK, etc....</a:t>
            </a:r>
          </a:p>
          <a:p>
            <a:pPr marL="280988" indent="-280988" eaLnBrk="0" hangingPunct="0">
              <a:spcBef>
                <a:spcPct val="5000"/>
              </a:spcBef>
            </a:pPr>
            <a:endParaRPr lang="en-GB" sz="2000" i="1" dirty="0">
              <a:solidFill>
                <a:srgbClr val="D60093"/>
              </a:solidFill>
            </a:endParaRPr>
          </a:p>
          <a:p>
            <a:pPr marL="280988" indent="-280988" eaLnBrk="0" hangingPunct="0">
              <a:spcBef>
                <a:spcPct val="5000"/>
              </a:spcBef>
              <a:buFontTx/>
              <a:buChar char="•"/>
            </a:pPr>
            <a:r>
              <a:rPr lang="it-IT" sz="2000" b="1" dirty="0">
                <a:sym typeface="UniversalMath1 BT"/>
              </a:rPr>
              <a:t>Search for New Physics</a:t>
            </a:r>
            <a:r>
              <a:rPr lang="it-IT" sz="2000" dirty="0">
                <a:sym typeface="UniversalMath1 BT"/>
              </a:rPr>
              <a:t>: </a:t>
            </a:r>
          </a:p>
          <a:p>
            <a:pPr marL="280988" indent="-280988" eaLnBrk="0" hangingPunct="0">
              <a:spcBef>
                <a:spcPct val="5000"/>
              </a:spcBef>
            </a:pPr>
            <a:r>
              <a:rPr lang="it-IT" sz="2000" dirty="0">
                <a:sym typeface="UniversalMath1 BT"/>
              </a:rPr>
              <a:t>       Dark matter </a:t>
            </a:r>
            <a:r>
              <a:rPr lang="it-IT" sz="2000" dirty="0" smtClean="0">
                <a:sym typeface="UniversalMath1 BT"/>
              </a:rPr>
              <a:t>(Sun</a:t>
            </a:r>
            <a:r>
              <a:rPr lang="it-IT" sz="2000" dirty="0">
                <a:sym typeface="UniversalMath1 BT"/>
              </a:rPr>
              <a:t>, GC), Monopoles, ??</a:t>
            </a:r>
          </a:p>
          <a:p>
            <a:pPr marL="280988" indent="-280988" eaLnBrk="0" hangingPunct="0">
              <a:spcBef>
                <a:spcPct val="5000"/>
              </a:spcBef>
            </a:pPr>
            <a:endParaRPr lang="it-IT" sz="2000" b="1" dirty="0">
              <a:sym typeface="UniversalMath1 BT"/>
            </a:endParaRPr>
          </a:p>
          <a:p>
            <a:pPr marL="280988" indent="-280988" eaLnBrk="0" hangingPunct="0">
              <a:spcBef>
                <a:spcPct val="5000"/>
              </a:spcBef>
              <a:buFontTx/>
              <a:buChar char="•"/>
            </a:pPr>
            <a:r>
              <a:rPr lang="it-IT" sz="2000" b="1" dirty="0">
                <a:solidFill>
                  <a:schemeClr val="accent2"/>
                </a:solidFill>
                <a:sym typeface="UniversalMath1 BT"/>
              </a:rPr>
              <a:t>Earth-Sea Science: </a:t>
            </a:r>
            <a:br>
              <a:rPr lang="it-IT" sz="2000" b="1" dirty="0">
                <a:solidFill>
                  <a:schemeClr val="accent2"/>
                </a:solidFill>
                <a:sym typeface="UniversalMath1 BT"/>
              </a:rPr>
            </a:br>
            <a:r>
              <a:rPr lang="it-IT" sz="2000" b="1" dirty="0">
                <a:solidFill>
                  <a:schemeClr val="accent2"/>
                </a:solidFill>
                <a:sym typeface="UniversalMath1 BT"/>
              </a:rPr>
              <a:t>   </a:t>
            </a:r>
            <a:r>
              <a:rPr lang="it-IT" sz="2000" dirty="0">
                <a:solidFill>
                  <a:schemeClr val="accent2"/>
                </a:solidFill>
                <a:sym typeface="UniversalMath1 BT"/>
              </a:rPr>
              <a:t>oceanography,</a:t>
            </a:r>
            <a:r>
              <a:rPr lang="it-IT" sz="2000" b="1" dirty="0">
                <a:solidFill>
                  <a:schemeClr val="accent2"/>
                </a:solidFill>
                <a:sym typeface="UniversalMath1 BT"/>
              </a:rPr>
              <a:t> </a:t>
            </a:r>
            <a:r>
              <a:rPr lang="it-IT" sz="2000" dirty="0">
                <a:solidFill>
                  <a:schemeClr val="accent2"/>
                </a:solidFill>
                <a:sym typeface="UniversalMath1 BT"/>
              </a:rPr>
              <a:t>sea</a:t>
            </a:r>
            <a:r>
              <a:rPr lang="it-IT" sz="2000" b="1" dirty="0">
                <a:solidFill>
                  <a:schemeClr val="accent2"/>
                </a:solidFill>
                <a:sym typeface="UniversalMath1 BT"/>
              </a:rPr>
              <a:t> </a:t>
            </a:r>
            <a:r>
              <a:rPr lang="it-IT" sz="2000" dirty="0">
                <a:solidFill>
                  <a:schemeClr val="accent2"/>
                </a:solidFill>
                <a:sym typeface="UniversalMath1 BT"/>
              </a:rPr>
              <a:t>biology, seismology, environmental monitoring... </a:t>
            </a:r>
            <a:endParaRPr lang="en-GB" sz="2000" dirty="0">
              <a:solidFill>
                <a:schemeClr val="accent2"/>
              </a:solidFill>
            </a:endParaRPr>
          </a:p>
        </p:txBody>
      </p:sp>
      <p:graphicFrame>
        <p:nvGraphicFramePr>
          <p:cNvPr id="22" name="Group 218"/>
          <p:cNvGraphicFramePr>
            <a:graphicFrameLocks noGrp="1"/>
          </p:cNvGraphicFramePr>
          <p:nvPr/>
        </p:nvGraphicFramePr>
        <p:xfrm>
          <a:off x="642938" y="6402388"/>
          <a:ext cx="7929618" cy="455613"/>
        </p:xfrm>
        <a:graphic>
          <a:graphicData uri="http://schemas.openxmlformats.org/drawingml/2006/table">
            <a:tbl>
              <a:tblPr/>
              <a:tblGrid>
                <a:gridCol w="928695"/>
                <a:gridCol w="1571636"/>
                <a:gridCol w="1637187"/>
                <a:gridCol w="1506085"/>
                <a:gridCol w="1285884"/>
                <a:gridCol w="1000131"/>
              </a:tblGrid>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FFC000"/>
                          </a:solidFill>
                          <a:effectLst/>
                          <a:latin typeface="Arial" pitchFamily="34" charset="0"/>
                        </a:rPr>
                        <a:t>~</a:t>
                      </a:r>
                      <a:r>
                        <a:rPr kumimoji="0" lang="en-GB" sz="1600" b="1" i="0" u="none" strike="noStrike" cap="none" normalizeH="0" baseline="0" dirty="0" err="1" smtClean="0">
                          <a:ln>
                            <a:noFill/>
                          </a:ln>
                          <a:solidFill>
                            <a:srgbClr val="FFC000"/>
                          </a:solidFill>
                          <a:effectLst/>
                          <a:latin typeface="Arial" pitchFamily="34" charset="0"/>
                        </a:rPr>
                        <a:t>MeV</a:t>
                      </a:r>
                      <a:endParaRPr kumimoji="0" lang="en-GB" sz="1600" b="1" i="0" u="none" strike="noStrike" cap="none" normalizeH="0" baseline="0" dirty="0" smtClean="0">
                        <a:ln>
                          <a:noFill/>
                        </a:ln>
                        <a:solidFill>
                          <a:srgbClr val="FFC000"/>
                        </a:solidFill>
                        <a:effectLst/>
                        <a:latin typeface="Arial" pitchFamily="34" charset="0"/>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FFC000"/>
                          </a:solidFill>
                          <a:effectLst/>
                          <a:latin typeface="Arial" pitchFamily="34" charset="0"/>
                        </a:rPr>
                        <a:t>GeV-100 </a:t>
                      </a:r>
                      <a:r>
                        <a:rPr kumimoji="0" lang="en-GB" sz="1600" b="1" i="0" u="none" strike="noStrike" cap="none" normalizeH="0" baseline="0" dirty="0" err="1" smtClean="0">
                          <a:ln>
                            <a:noFill/>
                          </a:ln>
                          <a:solidFill>
                            <a:srgbClr val="FFC000"/>
                          </a:solidFill>
                          <a:effectLst/>
                          <a:latin typeface="Arial" pitchFamily="34" charset="0"/>
                        </a:rPr>
                        <a:t>GeV</a:t>
                      </a:r>
                      <a:endParaRPr kumimoji="0" lang="en-GB" sz="1600" b="1" i="0" u="none" strike="noStrike" cap="none" normalizeH="0" baseline="0" dirty="0" smtClean="0">
                        <a:ln>
                          <a:noFill/>
                        </a:ln>
                        <a:solidFill>
                          <a:srgbClr val="FFC000"/>
                        </a:solidFill>
                        <a:effectLst/>
                        <a:latin typeface="Arial" pitchFamily="34" charset="0"/>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err="1" smtClean="0">
                          <a:ln>
                            <a:noFill/>
                          </a:ln>
                          <a:solidFill>
                            <a:srgbClr val="FFC000"/>
                          </a:solidFill>
                          <a:effectLst/>
                          <a:latin typeface="Arial" pitchFamily="34" charset="0"/>
                        </a:rPr>
                        <a:t>GeV-TeV</a:t>
                      </a:r>
                      <a:endParaRPr kumimoji="0" lang="en-GB" sz="1600" b="1" i="0" u="none" strike="noStrike" cap="none" normalizeH="0" baseline="0" dirty="0" smtClean="0">
                        <a:ln>
                          <a:noFill/>
                        </a:ln>
                        <a:solidFill>
                          <a:srgbClr val="FFC000"/>
                        </a:solidFill>
                        <a:effectLst/>
                        <a:latin typeface="Arial" pitchFamily="34" charset="0"/>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err="1" smtClean="0">
                          <a:ln>
                            <a:noFill/>
                          </a:ln>
                          <a:solidFill>
                            <a:srgbClr val="FFC000"/>
                          </a:solidFill>
                          <a:effectLst/>
                          <a:latin typeface="Arial" pitchFamily="34" charset="0"/>
                        </a:rPr>
                        <a:t>TeV-PeV</a:t>
                      </a:r>
                      <a:endParaRPr kumimoji="0" lang="en-GB" sz="1600" b="1" i="0" u="none" strike="noStrike" cap="none" normalizeH="0" baseline="0" dirty="0" smtClean="0">
                        <a:ln>
                          <a:noFill/>
                        </a:ln>
                        <a:solidFill>
                          <a:srgbClr val="FFC000"/>
                        </a:solidFill>
                        <a:effectLst/>
                        <a:latin typeface="Arial" pitchFamily="34" charset="0"/>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err="1" smtClean="0">
                          <a:ln>
                            <a:noFill/>
                          </a:ln>
                          <a:solidFill>
                            <a:srgbClr val="FFC000"/>
                          </a:solidFill>
                          <a:effectLst/>
                          <a:latin typeface="Arial" pitchFamily="34" charset="0"/>
                        </a:rPr>
                        <a:t>PeV-EeV</a:t>
                      </a:r>
                      <a:endParaRPr kumimoji="0" lang="en-GB" sz="1600" b="1" i="0" u="none" strike="noStrike" cap="none" normalizeH="0" baseline="0" dirty="0" smtClean="0">
                        <a:ln>
                          <a:noFill/>
                        </a:ln>
                        <a:solidFill>
                          <a:srgbClr val="FFC000"/>
                        </a:solidFill>
                        <a:effectLst/>
                        <a:latin typeface="Arial" pitchFamily="34" charset="0"/>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GB" sz="1600" b="1" i="0" u="none" strike="noStrike" cap="none" normalizeH="0" baseline="0" dirty="0" smtClean="0">
                          <a:ln>
                            <a:noFill/>
                          </a:ln>
                          <a:solidFill>
                            <a:srgbClr val="FFC000"/>
                          </a:solidFill>
                          <a:effectLst/>
                          <a:latin typeface="Arial" pitchFamily="34" charset="0"/>
                        </a:rPr>
                        <a:t>&gt; </a:t>
                      </a:r>
                      <a:r>
                        <a:rPr kumimoji="0" lang="en-GB" sz="1600" b="1" i="0" u="none" strike="noStrike" cap="none" normalizeH="0" baseline="0" dirty="0" err="1" smtClean="0">
                          <a:ln>
                            <a:noFill/>
                          </a:ln>
                          <a:solidFill>
                            <a:srgbClr val="FFC000"/>
                          </a:solidFill>
                          <a:effectLst/>
                          <a:latin typeface="Arial" pitchFamily="34" charset="0"/>
                        </a:rPr>
                        <a:t>EeV</a:t>
                      </a:r>
                      <a:endParaRPr kumimoji="0" lang="en-GB" sz="1600" b="1" i="0" u="none" strike="noStrike" cap="none" normalizeH="0" baseline="0" dirty="0" smtClean="0">
                        <a:ln>
                          <a:noFill/>
                        </a:ln>
                        <a:solidFill>
                          <a:srgbClr val="FFC000"/>
                        </a:solidFill>
                        <a:effectLst/>
                        <a:latin typeface="Arial" pitchFamily="34" charset="0"/>
                      </a:endParaRPr>
                    </a:p>
                  </a:txBody>
                  <a:tcPr anchor="ctr" horzOverflow="overflow">
                    <a:lnL>
                      <a:noFill/>
                    </a:lnL>
                    <a:lnR cap="flat">
                      <a:noFill/>
                    </a:lnR>
                    <a:lnT cap="flat">
                      <a:noFill/>
                    </a:lnT>
                    <a:lnB cap="flat">
                      <a:noFill/>
                    </a:lnB>
                    <a:lnTlToBr>
                      <a:noFill/>
                    </a:lnTlToBr>
                    <a:lnBlToTr>
                      <a:noFill/>
                    </a:lnBlToTr>
                    <a:noFill/>
                  </a:tcPr>
                </a:tc>
              </a:tr>
            </a:tbl>
          </a:graphicData>
        </a:graphic>
      </p:graphicFrame>
      <p:pic>
        <p:nvPicPr>
          <p:cNvPr id="24" name="Picture 9"/>
          <p:cNvPicPr>
            <a:picLocks noChangeAspect="1" noChangeArrowheads="1"/>
          </p:cNvPicPr>
          <p:nvPr/>
        </p:nvPicPr>
        <p:blipFill>
          <a:blip r:embed="rId4"/>
          <a:srcRect/>
          <a:stretch>
            <a:fillRect/>
          </a:stretch>
        </p:blipFill>
        <p:spPr bwMode="auto">
          <a:xfrm>
            <a:off x="642938" y="5413375"/>
            <a:ext cx="1158875" cy="873125"/>
          </a:xfrm>
          <a:prstGeom prst="rect">
            <a:avLst/>
          </a:prstGeom>
          <a:ln/>
        </p:spPr>
        <p:style>
          <a:lnRef idx="1">
            <a:schemeClr val="dk1"/>
          </a:lnRef>
          <a:fillRef idx="3">
            <a:schemeClr val="dk1"/>
          </a:fillRef>
          <a:effectRef idx="2">
            <a:schemeClr val="dk1"/>
          </a:effectRef>
          <a:fontRef idx="minor">
            <a:schemeClr val="lt1"/>
          </a:fontRef>
        </p:style>
      </p:pic>
      <p:pic>
        <p:nvPicPr>
          <p:cNvPr id="25" name="Picture 10"/>
          <p:cNvPicPr>
            <a:picLocks noChangeAspect="1" noChangeArrowheads="1"/>
          </p:cNvPicPr>
          <p:nvPr/>
        </p:nvPicPr>
        <p:blipFill>
          <a:blip r:embed="rId5"/>
          <a:srcRect/>
          <a:stretch>
            <a:fillRect/>
          </a:stretch>
        </p:blipFill>
        <p:spPr bwMode="auto">
          <a:xfrm>
            <a:off x="1906588" y="5143500"/>
            <a:ext cx="1155700" cy="1150938"/>
          </a:xfrm>
          <a:prstGeom prst="rect">
            <a:avLst/>
          </a:prstGeom>
          <a:ln/>
        </p:spPr>
        <p:style>
          <a:lnRef idx="1">
            <a:schemeClr val="dk1"/>
          </a:lnRef>
          <a:fillRef idx="3">
            <a:schemeClr val="dk1"/>
          </a:fillRef>
          <a:effectRef idx="2">
            <a:schemeClr val="dk1"/>
          </a:effectRef>
          <a:fontRef idx="minor">
            <a:schemeClr val="lt1"/>
          </a:fontRef>
        </p:style>
      </p:pic>
      <p:pic>
        <p:nvPicPr>
          <p:cNvPr id="26" name="Picture 11"/>
          <p:cNvPicPr>
            <a:picLocks noChangeAspect="1" noChangeArrowheads="1"/>
          </p:cNvPicPr>
          <p:nvPr/>
        </p:nvPicPr>
        <p:blipFill>
          <a:blip r:embed="rId6"/>
          <a:srcRect/>
          <a:stretch>
            <a:fillRect/>
          </a:stretch>
        </p:blipFill>
        <p:spPr bwMode="auto">
          <a:xfrm>
            <a:off x="3165475" y="4943475"/>
            <a:ext cx="1474788" cy="1343025"/>
          </a:xfrm>
          <a:prstGeom prst="rect">
            <a:avLst/>
          </a:prstGeom>
          <a:ln>
            <a:headEnd/>
            <a:tailEnd/>
          </a:ln>
        </p:spPr>
        <p:style>
          <a:lnRef idx="1">
            <a:schemeClr val="dk1"/>
          </a:lnRef>
          <a:fillRef idx="3">
            <a:schemeClr val="dk1"/>
          </a:fillRef>
          <a:effectRef idx="2">
            <a:schemeClr val="dk1"/>
          </a:effectRef>
          <a:fontRef idx="minor">
            <a:schemeClr val="lt1"/>
          </a:fontRef>
        </p:style>
      </p:pic>
      <p:pic>
        <p:nvPicPr>
          <p:cNvPr id="29" name="Picture 14"/>
          <p:cNvPicPr>
            <a:picLocks noChangeAspect="1" noChangeArrowheads="1"/>
          </p:cNvPicPr>
          <p:nvPr/>
        </p:nvPicPr>
        <p:blipFill>
          <a:blip r:embed="rId7"/>
          <a:srcRect/>
          <a:stretch>
            <a:fillRect/>
          </a:stretch>
        </p:blipFill>
        <p:spPr bwMode="auto">
          <a:xfrm>
            <a:off x="6424613" y="5143500"/>
            <a:ext cx="1524000" cy="1143000"/>
          </a:xfrm>
          <a:prstGeom prst="rect">
            <a:avLst/>
          </a:prstGeom>
          <a:ln/>
        </p:spPr>
        <p:style>
          <a:lnRef idx="1">
            <a:schemeClr val="dk1"/>
          </a:lnRef>
          <a:fillRef idx="3">
            <a:schemeClr val="dk1"/>
          </a:fillRef>
          <a:effectRef idx="2">
            <a:schemeClr val="dk1"/>
          </a:effectRef>
          <a:fontRef idx="minor">
            <a:schemeClr val="lt1"/>
          </a:fontRef>
        </p:style>
      </p:pic>
      <p:cxnSp>
        <p:nvCxnSpPr>
          <p:cNvPr id="30" name="20 Conector recto de flecha"/>
          <p:cNvCxnSpPr/>
          <p:nvPr/>
        </p:nvCxnSpPr>
        <p:spPr bwMode="auto">
          <a:xfrm>
            <a:off x="642938" y="6427788"/>
            <a:ext cx="8062912" cy="1587"/>
          </a:xfrm>
          <a:prstGeom prst="straightConnector1">
            <a:avLst/>
          </a:prstGeom>
          <a:ln w="57150">
            <a:solidFill>
              <a:schemeClr val="accent3"/>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srcRect l="26741" t="40197" r="7704" b="4639"/>
          <a:stretch>
            <a:fillRect/>
          </a:stretch>
        </p:blipFill>
        <p:spPr bwMode="auto">
          <a:xfrm>
            <a:off x="558140" y="1626919"/>
            <a:ext cx="8087096" cy="4814108"/>
          </a:xfrm>
          <a:prstGeom prst="rect">
            <a:avLst/>
          </a:prstGeom>
          <a:noFill/>
          <a:ln w="9525">
            <a:noFill/>
            <a:miter lim="800000"/>
            <a:headEnd/>
            <a:tailEnd/>
          </a:ln>
        </p:spPr>
      </p:pic>
      <p:sp>
        <p:nvSpPr>
          <p:cNvPr id="21" name="Title 20"/>
          <p:cNvSpPr>
            <a:spLocks noGrp="1"/>
          </p:cNvSpPr>
          <p:nvPr>
            <p:ph type="title" idx="4294967295"/>
          </p:nvPr>
        </p:nvSpPr>
        <p:spPr>
          <a:xfrm>
            <a:off x="0" y="0"/>
            <a:ext cx="8229600" cy="819150"/>
          </a:xfrm>
        </p:spPr>
        <p:txBody>
          <a:bodyPr/>
          <a:lstStyle/>
          <a:p>
            <a:r>
              <a:rPr lang="fr-FR" sz="4000" dirty="0" smtClean="0">
                <a:solidFill>
                  <a:srgbClr val="FFFF00"/>
                </a:solidFill>
              </a:rPr>
              <a:t>New </a:t>
            </a:r>
            <a:r>
              <a:rPr lang="fr-FR" sz="4000" dirty="0" err="1" smtClean="0">
                <a:solidFill>
                  <a:srgbClr val="FFFF00"/>
                </a:solidFill>
              </a:rPr>
              <a:t>Seismograph</a:t>
            </a:r>
            <a:r>
              <a:rPr lang="fr-FR" sz="4000" dirty="0" smtClean="0">
                <a:solidFill>
                  <a:srgbClr val="FFFF00"/>
                </a:solidFill>
              </a:rPr>
              <a:t> Online</a:t>
            </a:r>
            <a:endParaRPr lang="fr-FR" dirty="0">
              <a:solidFill>
                <a:srgbClr val="FFFF00"/>
              </a:solidFill>
            </a:endParaRPr>
          </a:p>
        </p:txBody>
      </p:sp>
      <p:sp>
        <p:nvSpPr>
          <p:cNvPr id="4" name="TextBox 3"/>
          <p:cNvSpPr txBox="1"/>
          <p:nvPr/>
        </p:nvSpPr>
        <p:spPr>
          <a:xfrm>
            <a:off x="2398815" y="1021278"/>
            <a:ext cx="4764446" cy="461665"/>
          </a:xfrm>
          <a:prstGeom prst="rect">
            <a:avLst/>
          </a:prstGeom>
          <a:noFill/>
        </p:spPr>
        <p:txBody>
          <a:bodyPr wrap="none" rtlCol="0">
            <a:spAutoFit/>
          </a:bodyPr>
          <a:lstStyle/>
          <a:p>
            <a:r>
              <a:rPr lang="en-GB" dirty="0" smtClean="0">
                <a:solidFill>
                  <a:schemeClr val="bg1"/>
                </a:solidFill>
              </a:rPr>
              <a:t>Nov 9</a:t>
            </a:r>
            <a:r>
              <a:rPr lang="en-GB" baseline="30000" dirty="0" smtClean="0">
                <a:solidFill>
                  <a:schemeClr val="bg1"/>
                </a:solidFill>
              </a:rPr>
              <a:t>th</a:t>
            </a:r>
            <a:r>
              <a:rPr lang="en-GB" dirty="0" smtClean="0">
                <a:solidFill>
                  <a:schemeClr val="bg1"/>
                </a:solidFill>
              </a:rPr>
              <a:t>, 2010: Magnitude=3.6-4.2</a:t>
            </a:r>
            <a:endParaRPr lang="en-GB" dirty="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Segnaposto numero diapositiva 204"/>
          <p:cNvSpPr>
            <a:spLocks noGrp="1"/>
          </p:cNvSpPr>
          <p:nvPr>
            <p:ph type="sldNum" sz="quarter" idx="12"/>
          </p:nvPr>
        </p:nvSpPr>
        <p:spPr>
          <a:noFill/>
        </p:spPr>
        <p:txBody>
          <a:bodyPr/>
          <a:lstStyle/>
          <a:p>
            <a:fld id="{8F64B359-EC74-424D-870A-C790FA74FBFE}" type="slidenum">
              <a:rPr lang="it-IT" smtClean="0">
                <a:solidFill>
                  <a:srgbClr val="FFFFFF"/>
                </a:solidFill>
              </a:rPr>
              <a:pPr/>
              <a:t>31</a:t>
            </a:fld>
            <a:endParaRPr lang="it-IT" smtClean="0">
              <a:solidFill>
                <a:srgbClr val="FFFFFF"/>
              </a:solidFill>
            </a:endParaRPr>
          </a:p>
        </p:txBody>
      </p:sp>
      <p:sp>
        <p:nvSpPr>
          <p:cNvPr id="31746" name="Rectangle 2"/>
          <p:cNvSpPr>
            <a:spLocks noGrp="1" noChangeArrowheads="1"/>
          </p:cNvSpPr>
          <p:nvPr>
            <p:ph type="title" idx="4294967295"/>
          </p:nvPr>
        </p:nvSpPr>
        <p:spPr bwMode="auto">
          <a:xfrm>
            <a:off x="0" y="7938"/>
            <a:ext cx="9144000" cy="7921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dirty="0" smtClean="0">
                <a:solidFill>
                  <a:srgbClr val="FFFF00"/>
                </a:solidFill>
              </a:rPr>
              <a:t>ANTARES: Long Term Oceanographic Parameters </a:t>
            </a:r>
          </a:p>
        </p:txBody>
      </p:sp>
      <p:pic>
        <p:nvPicPr>
          <p:cNvPr id="382978" name="Picture 2"/>
          <p:cNvPicPr>
            <a:picLocks noChangeAspect="1" noChangeArrowheads="1"/>
          </p:cNvPicPr>
          <p:nvPr/>
        </p:nvPicPr>
        <p:blipFill>
          <a:blip r:embed="rId3"/>
          <a:srcRect/>
          <a:stretch>
            <a:fillRect/>
          </a:stretch>
        </p:blipFill>
        <p:spPr bwMode="auto">
          <a:xfrm>
            <a:off x="53197" y="1094818"/>
            <a:ext cx="5350082" cy="5095875"/>
          </a:xfrm>
          <a:prstGeom prst="rect">
            <a:avLst/>
          </a:prstGeom>
          <a:noFill/>
          <a:ln w="9525">
            <a:noFill/>
            <a:miter lim="800000"/>
            <a:headEnd/>
            <a:tailEnd/>
          </a:ln>
        </p:spPr>
      </p:pic>
      <p:pic>
        <p:nvPicPr>
          <p:cNvPr id="197" name="Picture 8" descr="29_jan_2007_A_velocity_5_region_7"/>
          <p:cNvPicPr>
            <a:picLocks noChangeAspect="1" noChangeArrowheads="1" noCrop="1"/>
          </p:cNvPicPr>
          <p:nvPr/>
        </p:nvPicPr>
        <p:blipFill>
          <a:blip r:embed="rId4"/>
          <a:srcRect/>
          <a:stretch>
            <a:fillRect/>
          </a:stretch>
        </p:blipFill>
        <p:spPr bwMode="auto">
          <a:xfrm>
            <a:off x="5462644" y="1180605"/>
            <a:ext cx="3524003" cy="3048000"/>
          </a:xfrm>
          <a:prstGeom prst="rect">
            <a:avLst/>
          </a:prstGeom>
          <a:noFill/>
        </p:spPr>
      </p:pic>
      <p:sp>
        <p:nvSpPr>
          <p:cNvPr id="6" name="TextBox 5"/>
          <p:cNvSpPr txBox="1"/>
          <p:nvPr/>
        </p:nvSpPr>
        <p:spPr>
          <a:xfrm>
            <a:off x="5735782" y="4809506"/>
            <a:ext cx="3336170" cy="1569660"/>
          </a:xfrm>
          <a:prstGeom prst="rect">
            <a:avLst/>
          </a:prstGeom>
          <a:noFill/>
        </p:spPr>
        <p:txBody>
          <a:bodyPr wrap="none" rtlCol="0">
            <a:spAutoFit/>
          </a:bodyPr>
          <a:lstStyle/>
          <a:p>
            <a:r>
              <a:rPr lang="en-GB" dirty="0" smtClean="0">
                <a:solidFill>
                  <a:schemeClr val="bg1"/>
                </a:solidFill>
              </a:rPr>
              <a:t>Part of </a:t>
            </a:r>
            <a:r>
              <a:rPr lang="en-GB" dirty="0" err="1" smtClean="0">
                <a:solidFill>
                  <a:schemeClr val="bg1"/>
                </a:solidFill>
              </a:rPr>
              <a:t>hydrochanges</a:t>
            </a:r>
            <a:endParaRPr lang="en-GB" dirty="0" smtClean="0">
              <a:solidFill>
                <a:schemeClr val="bg1"/>
              </a:solidFill>
            </a:endParaRPr>
          </a:p>
          <a:p>
            <a:r>
              <a:rPr lang="en-GB" dirty="0" smtClean="0">
                <a:solidFill>
                  <a:schemeClr val="bg1"/>
                </a:solidFill>
              </a:rPr>
              <a:t>Mediterranean network</a:t>
            </a:r>
          </a:p>
          <a:p>
            <a:endParaRPr lang="en-GB" dirty="0" smtClean="0">
              <a:solidFill>
                <a:schemeClr val="bg1"/>
              </a:solidFill>
            </a:endParaRPr>
          </a:p>
          <a:p>
            <a:r>
              <a:rPr lang="en-GB" dirty="0" smtClean="0">
                <a:solidFill>
                  <a:schemeClr val="bg1"/>
                </a:solidFill>
              </a:rPr>
              <a:t>Member of </a:t>
            </a:r>
            <a:r>
              <a:rPr lang="en-GB" dirty="0" err="1" smtClean="0">
                <a:solidFill>
                  <a:schemeClr val="bg1"/>
                </a:solidFill>
              </a:rPr>
              <a:t>Eurosites</a:t>
            </a:r>
            <a:endParaRPr lang="en-GB"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0" y="0"/>
            <a:ext cx="8229600" cy="928688"/>
          </a:xfrm>
        </p:spPr>
        <p:txBody>
          <a:bodyPr/>
          <a:lstStyle/>
          <a:p>
            <a:pPr eaLnBrk="1" hangingPunct="1"/>
            <a:r>
              <a:rPr lang="en-GB" b="0" dirty="0" smtClean="0">
                <a:solidFill>
                  <a:srgbClr val="FFFF00"/>
                </a:solidFill>
              </a:rPr>
              <a:t>The Breathing Planet</a:t>
            </a:r>
          </a:p>
        </p:txBody>
      </p:sp>
      <p:sp>
        <p:nvSpPr>
          <p:cNvPr id="5124" name="Text Box 6"/>
          <p:cNvSpPr txBox="1">
            <a:spLocks noChangeArrowheads="1"/>
          </p:cNvSpPr>
          <p:nvPr/>
        </p:nvSpPr>
        <p:spPr bwMode="auto">
          <a:xfrm>
            <a:off x="273133" y="4928250"/>
            <a:ext cx="4851318" cy="1200329"/>
          </a:xfrm>
          <a:prstGeom prst="rect">
            <a:avLst/>
          </a:prstGeom>
          <a:noFill/>
          <a:ln w="9525">
            <a:noFill/>
            <a:miter lim="800000"/>
            <a:headEnd/>
            <a:tailEnd/>
          </a:ln>
        </p:spPr>
        <p:txBody>
          <a:bodyPr wrap="square">
            <a:spAutoFit/>
          </a:bodyPr>
          <a:lstStyle/>
          <a:p>
            <a:r>
              <a:rPr lang="en-GB" dirty="0">
                <a:solidFill>
                  <a:schemeClr val="bg1"/>
                </a:solidFill>
                <a:cs typeface="Arial" pitchFamily="34" charset="0"/>
              </a:rPr>
              <a:t>CO</a:t>
            </a:r>
            <a:r>
              <a:rPr lang="en-GB" baseline="-25000" dirty="0">
                <a:solidFill>
                  <a:schemeClr val="bg1"/>
                </a:solidFill>
                <a:cs typeface="Arial" pitchFamily="34" charset="0"/>
              </a:rPr>
              <a:t>2</a:t>
            </a:r>
            <a:r>
              <a:rPr lang="en-GB" dirty="0">
                <a:solidFill>
                  <a:schemeClr val="bg1"/>
                </a:solidFill>
                <a:cs typeface="Arial" pitchFamily="34" charset="0"/>
              </a:rPr>
              <a:t> and O</a:t>
            </a:r>
            <a:r>
              <a:rPr lang="en-GB" baseline="-25000" dirty="0">
                <a:solidFill>
                  <a:schemeClr val="bg1"/>
                </a:solidFill>
                <a:cs typeface="Arial" pitchFamily="34" charset="0"/>
              </a:rPr>
              <a:t>2</a:t>
            </a:r>
            <a:r>
              <a:rPr lang="en-GB" dirty="0">
                <a:solidFill>
                  <a:schemeClr val="bg1"/>
                </a:solidFill>
                <a:cs typeface="Arial" pitchFamily="34" charset="0"/>
              </a:rPr>
              <a:t> atmospheric </a:t>
            </a:r>
            <a:r>
              <a:rPr lang="en-GB" dirty="0" smtClean="0">
                <a:solidFill>
                  <a:schemeClr val="bg1"/>
                </a:solidFill>
                <a:cs typeface="Arial" pitchFamily="34" charset="0"/>
              </a:rPr>
              <a:t>trends</a:t>
            </a:r>
            <a:endParaRPr lang="en-GB" dirty="0">
              <a:solidFill>
                <a:schemeClr val="bg1"/>
              </a:solidFill>
              <a:cs typeface="Arial" pitchFamily="34" charset="0"/>
            </a:endParaRPr>
          </a:p>
          <a:p>
            <a:endParaRPr lang="en-GB" dirty="0">
              <a:solidFill>
                <a:schemeClr val="bg1"/>
              </a:solidFill>
              <a:cs typeface="Arial" pitchFamily="34" charset="0"/>
            </a:endParaRPr>
          </a:p>
          <a:p>
            <a:r>
              <a:rPr lang="en-GB" dirty="0">
                <a:solidFill>
                  <a:schemeClr val="bg1"/>
                </a:solidFill>
                <a:cs typeface="Arial" pitchFamily="34" charset="0"/>
              </a:rPr>
              <a:t>Planet earth : A living organism</a:t>
            </a:r>
            <a:endParaRPr lang="en-US" baseline="-25000" dirty="0">
              <a:solidFill>
                <a:schemeClr val="bg1"/>
              </a:solidFill>
              <a:cs typeface="Arial" pitchFamily="34" charset="0"/>
            </a:endParaRPr>
          </a:p>
        </p:txBody>
      </p:sp>
      <p:pic>
        <p:nvPicPr>
          <p:cNvPr id="5125" name="Picture 4" descr="co2"/>
          <p:cNvPicPr>
            <a:picLocks noChangeAspect="1" noChangeArrowheads="1"/>
          </p:cNvPicPr>
          <p:nvPr/>
        </p:nvPicPr>
        <p:blipFill>
          <a:blip r:embed="rId3"/>
          <a:srcRect/>
          <a:stretch>
            <a:fillRect/>
          </a:stretch>
        </p:blipFill>
        <p:spPr bwMode="auto">
          <a:xfrm>
            <a:off x="938213" y="866775"/>
            <a:ext cx="8148637" cy="3643313"/>
          </a:xfrm>
          <a:prstGeom prst="rect">
            <a:avLst/>
          </a:prstGeom>
          <a:noFill/>
          <a:ln w="9525">
            <a:noFill/>
            <a:miter lim="800000"/>
            <a:headEnd/>
            <a:tailEnd/>
          </a:ln>
        </p:spPr>
      </p:pic>
      <p:pic>
        <p:nvPicPr>
          <p:cNvPr id="6" name="Picture 5" descr="oxygen"/>
          <p:cNvPicPr>
            <a:picLocks noChangeAspect="1" noChangeArrowheads="1"/>
          </p:cNvPicPr>
          <p:nvPr/>
        </p:nvPicPr>
        <p:blipFill>
          <a:blip r:embed="rId4"/>
          <a:srcRect/>
          <a:stretch>
            <a:fillRect/>
          </a:stretch>
        </p:blipFill>
        <p:spPr bwMode="auto">
          <a:xfrm>
            <a:off x="6040438" y="2643188"/>
            <a:ext cx="3175000" cy="4286250"/>
          </a:xfrm>
          <a:prstGeom prst="rect">
            <a:avLst/>
          </a:prstGeom>
          <a:solidFill>
            <a:srgbClr val="FFFF00">
              <a:alpha val="40000"/>
            </a:srgbClr>
          </a:solidFill>
          <a:effectLst>
            <a:outerShdw blurRad="50800" dist="50800" dir="5400000" algn="ctr" rotWithShape="0">
              <a:srgbClr val="000000">
                <a:alpha val="18000"/>
              </a:srgbClr>
            </a:outerShdw>
          </a:effectLst>
        </p:spPr>
      </p:pic>
      <p:pic>
        <p:nvPicPr>
          <p:cNvPr id="5127" name="Picture 4"/>
          <p:cNvPicPr>
            <a:picLocks noChangeAspect="1" noChangeArrowheads="1"/>
          </p:cNvPicPr>
          <p:nvPr/>
        </p:nvPicPr>
        <p:blipFill>
          <a:blip r:embed="rId5"/>
          <a:srcRect l="37500" t="18750" r="22243" b="12811"/>
          <a:stretch>
            <a:fillRect/>
          </a:stretch>
        </p:blipFill>
        <p:spPr bwMode="auto">
          <a:xfrm>
            <a:off x="1338263" y="1231900"/>
            <a:ext cx="1538287" cy="1633538"/>
          </a:xfrm>
          <a:prstGeom prst="rect">
            <a:avLst/>
          </a:prstGeom>
          <a:noFill/>
          <a:ln w="9525">
            <a:noFill/>
            <a:miter lim="800000"/>
            <a:headEnd/>
            <a:tailEnd/>
          </a:ln>
        </p:spPr>
      </p:pic>
      <p:pic>
        <p:nvPicPr>
          <p:cNvPr id="5128" name="Picture 5"/>
          <p:cNvPicPr>
            <a:picLocks noChangeAspect="1" noChangeArrowheads="1"/>
          </p:cNvPicPr>
          <p:nvPr/>
        </p:nvPicPr>
        <p:blipFill>
          <a:blip r:embed="rId6"/>
          <a:srcRect l="40599" t="19888" r="19418" b="13818"/>
          <a:stretch>
            <a:fillRect/>
          </a:stretch>
        </p:blipFill>
        <p:spPr bwMode="auto">
          <a:xfrm>
            <a:off x="2868613" y="1243013"/>
            <a:ext cx="1574800" cy="1631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79388" y="142875"/>
            <a:ext cx="8964612" cy="700088"/>
          </a:xfrm>
        </p:spPr>
        <p:txBody>
          <a:bodyPr/>
          <a:lstStyle/>
          <a:p>
            <a:pPr eaLnBrk="1" hangingPunct="1"/>
            <a:r>
              <a:rPr lang="en-GB" sz="3600" dirty="0" smtClean="0">
                <a:solidFill>
                  <a:srgbClr val="FFFF00"/>
                </a:solidFill>
              </a:rPr>
              <a:t>Processes Influencing O</a:t>
            </a:r>
            <a:r>
              <a:rPr lang="en-GB" sz="3600" baseline="-25000" dirty="0" smtClean="0">
                <a:solidFill>
                  <a:srgbClr val="FFFF00"/>
                </a:solidFill>
              </a:rPr>
              <a:t>2</a:t>
            </a:r>
            <a:r>
              <a:rPr lang="en-GB" sz="3600" dirty="0" smtClean="0">
                <a:solidFill>
                  <a:srgbClr val="FFFF00"/>
                </a:solidFill>
              </a:rPr>
              <a:t> Distribution</a:t>
            </a:r>
          </a:p>
        </p:txBody>
      </p:sp>
      <p:pic>
        <p:nvPicPr>
          <p:cNvPr id="10243" name="Picture 3"/>
          <p:cNvPicPr>
            <a:picLocks noGrp="1" noChangeAspect="1" noChangeArrowheads="1"/>
          </p:cNvPicPr>
          <p:nvPr>
            <p:ph type="body" idx="4294967295"/>
          </p:nvPr>
        </p:nvPicPr>
        <p:blipFill>
          <a:blip r:embed="rId3"/>
          <a:srcRect/>
          <a:stretch>
            <a:fillRect/>
          </a:stretch>
        </p:blipFill>
        <p:spPr>
          <a:xfrm>
            <a:off x="946038" y="1273175"/>
            <a:ext cx="7034212" cy="5013325"/>
          </a:xfrm>
          <a:noFill/>
        </p:spPr>
      </p:pic>
      <p:sp>
        <p:nvSpPr>
          <p:cNvPr id="10244" name="Text Box 4"/>
          <p:cNvSpPr txBox="1">
            <a:spLocks noChangeArrowheads="1"/>
          </p:cNvSpPr>
          <p:nvPr/>
        </p:nvSpPr>
        <p:spPr bwMode="auto">
          <a:xfrm>
            <a:off x="6572250" y="6489000"/>
            <a:ext cx="2209800" cy="304800"/>
          </a:xfrm>
          <a:prstGeom prst="rect">
            <a:avLst/>
          </a:prstGeom>
          <a:noFill/>
          <a:ln w="9525">
            <a:noFill/>
            <a:miter lim="800000"/>
            <a:headEnd/>
            <a:tailEnd/>
          </a:ln>
        </p:spPr>
        <p:txBody>
          <a:bodyPr wrap="none">
            <a:spAutoFit/>
          </a:bodyPr>
          <a:lstStyle/>
          <a:p>
            <a:r>
              <a:rPr lang="en-GB" sz="1400" dirty="0">
                <a:solidFill>
                  <a:srgbClr val="FFFF00"/>
                </a:solidFill>
              </a:rPr>
              <a:t>Redrawn from R. </a:t>
            </a:r>
            <a:r>
              <a:rPr lang="en-GB" sz="1400" dirty="0" err="1">
                <a:solidFill>
                  <a:srgbClr val="FFFF00"/>
                </a:solidFill>
              </a:rPr>
              <a:t>Hamme</a:t>
            </a:r>
            <a:endParaRPr lang="en-US" sz="1400" dirty="0">
              <a:solidFill>
                <a:srgbClr val="FFFF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2"/>
          <p:cNvSpPr txBox="1">
            <a:spLocks noChangeArrowheads="1"/>
          </p:cNvSpPr>
          <p:nvPr/>
        </p:nvSpPr>
        <p:spPr bwMode="auto">
          <a:xfrm>
            <a:off x="0" y="44450"/>
            <a:ext cx="9144000" cy="708025"/>
          </a:xfrm>
          <a:prstGeom prst="rect">
            <a:avLst/>
          </a:prstGeom>
          <a:noFill/>
          <a:ln w="9525">
            <a:noFill/>
            <a:miter lim="800000"/>
            <a:headEnd/>
            <a:tailEnd/>
          </a:ln>
        </p:spPr>
        <p:txBody>
          <a:bodyPr>
            <a:spAutoFit/>
          </a:bodyPr>
          <a:lstStyle/>
          <a:p>
            <a:pPr algn="ctr"/>
            <a:r>
              <a:rPr lang="fr-FR" sz="4000" dirty="0" smtClean="0">
                <a:solidFill>
                  <a:srgbClr val="FFFF00"/>
                </a:solidFill>
                <a:latin typeface="Times New Roman" pitchFamily="18" charset="0"/>
                <a:cs typeface="Times New Roman" pitchFamily="18" charset="0"/>
              </a:rPr>
              <a:t>In-situ </a:t>
            </a:r>
            <a:r>
              <a:rPr lang="fr-FR" sz="4000" dirty="0" err="1" smtClean="0">
                <a:solidFill>
                  <a:srgbClr val="FFFF00"/>
                </a:solidFill>
                <a:latin typeface="Times New Roman" pitchFamily="18" charset="0"/>
                <a:cs typeface="Times New Roman" pitchFamily="18" charset="0"/>
              </a:rPr>
              <a:t>Oxygen</a:t>
            </a:r>
            <a:r>
              <a:rPr lang="fr-FR" sz="4000" dirty="0" smtClean="0">
                <a:solidFill>
                  <a:srgbClr val="FFFF00"/>
                </a:solidFill>
                <a:latin typeface="Times New Roman" pitchFamily="18" charset="0"/>
                <a:cs typeface="Times New Roman" pitchFamily="18" charset="0"/>
              </a:rPr>
              <a:t> Dynamics Auto-Sampler</a:t>
            </a:r>
            <a:r>
              <a:rPr lang="en-GB" sz="4000" b="1" dirty="0" smtClean="0">
                <a:solidFill>
                  <a:srgbClr val="FFFF00"/>
                </a:solidFill>
                <a:latin typeface="Times New Roman" pitchFamily="18" charset="0"/>
                <a:cs typeface="Times New Roman" pitchFamily="18" charset="0"/>
              </a:rPr>
              <a:t> </a:t>
            </a:r>
            <a:endParaRPr lang="en-GB" sz="4000" b="1" dirty="0">
              <a:solidFill>
                <a:srgbClr val="FFFF00"/>
              </a:solidFill>
              <a:latin typeface="Times New Roman" pitchFamily="18" charset="0"/>
              <a:cs typeface="Times New Roman" pitchFamily="18" charset="0"/>
            </a:endParaRPr>
          </a:p>
        </p:txBody>
      </p:sp>
      <p:sp>
        <p:nvSpPr>
          <p:cNvPr id="14341" name="Text Box 17"/>
          <p:cNvSpPr txBox="1">
            <a:spLocks noChangeArrowheads="1"/>
          </p:cNvSpPr>
          <p:nvPr/>
        </p:nvSpPr>
        <p:spPr bwMode="auto">
          <a:xfrm>
            <a:off x="2608140" y="1024351"/>
            <a:ext cx="4349750" cy="366713"/>
          </a:xfrm>
          <a:prstGeom prst="rect">
            <a:avLst/>
          </a:prstGeom>
          <a:noFill/>
          <a:ln w="25400">
            <a:noFill/>
            <a:miter lim="800000"/>
            <a:headEnd/>
            <a:tailEnd/>
          </a:ln>
        </p:spPr>
        <p:txBody>
          <a:bodyPr wrap="none">
            <a:spAutoFit/>
          </a:bodyPr>
          <a:lstStyle/>
          <a:p>
            <a:r>
              <a:rPr lang="fr-FR" dirty="0">
                <a:solidFill>
                  <a:srgbClr val="FFFF00"/>
                </a:solidFill>
                <a:latin typeface="Times New Roman" pitchFamily="18" charset="0"/>
              </a:rPr>
              <a:t>2 O</a:t>
            </a:r>
            <a:r>
              <a:rPr lang="fr-FR" baseline="-25000" dirty="0">
                <a:solidFill>
                  <a:srgbClr val="FFFF00"/>
                </a:solidFill>
                <a:latin typeface="Times New Roman" pitchFamily="18" charset="0"/>
              </a:rPr>
              <a:t>2</a:t>
            </a:r>
            <a:r>
              <a:rPr lang="fr-FR" dirty="0">
                <a:solidFill>
                  <a:srgbClr val="FFFF00"/>
                </a:solidFill>
                <a:latin typeface="Times New Roman" pitchFamily="18" charset="0"/>
              </a:rPr>
              <a:t> </a:t>
            </a:r>
            <a:r>
              <a:rPr lang="fr-FR" dirty="0" err="1">
                <a:solidFill>
                  <a:srgbClr val="FFFF00"/>
                </a:solidFill>
                <a:latin typeface="Times New Roman" pitchFamily="18" charset="0"/>
              </a:rPr>
              <a:t>optode</a:t>
            </a:r>
            <a:r>
              <a:rPr lang="fr-FR" dirty="0">
                <a:solidFill>
                  <a:srgbClr val="FFFF00"/>
                </a:solidFill>
                <a:latin typeface="Times New Roman" pitchFamily="18" charset="0"/>
              </a:rPr>
              <a:t> </a:t>
            </a:r>
            <a:r>
              <a:rPr lang="fr-FR" dirty="0" err="1">
                <a:solidFill>
                  <a:srgbClr val="FFFF00"/>
                </a:solidFill>
                <a:latin typeface="Times New Roman" pitchFamily="18" charset="0"/>
              </a:rPr>
              <a:t>sensors</a:t>
            </a:r>
            <a:r>
              <a:rPr lang="fr-FR" dirty="0">
                <a:solidFill>
                  <a:srgbClr val="FFFF00"/>
                </a:solidFill>
                <a:latin typeface="Times New Roman" pitchFamily="18" charset="0"/>
              </a:rPr>
              <a:t>: 1 </a:t>
            </a:r>
            <a:r>
              <a:rPr lang="fr-FR" dirty="0" err="1">
                <a:solidFill>
                  <a:srgbClr val="FFFF00"/>
                </a:solidFill>
                <a:latin typeface="Times New Roman" pitchFamily="18" charset="0"/>
              </a:rPr>
              <a:t>external</a:t>
            </a:r>
            <a:r>
              <a:rPr lang="fr-FR" dirty="0">
                <a:solidFill>
                  <a:srgbClr val="FFFF00"/>
                </a:solidFill>
                <a:latin typeface="Times New Roman" pitchFamily="18" charset="0"/>
              </a:rPr>
              <a:t> and 1 </a:t>
            </a:r>
            <a:r>
              <a:rPr lang="fr-FR" dirty="0" err="1">
                <a:solidFill>
                  <a:srgbClr val="FFFF00"/>
                </a:solidFill>
                <a:latin typeface="Times New Roman" pitchFamily="18" charset="0"/>
              </a:rPr>
              <a:t>internal</a:t>
            </a:r>
            <a:endParaRPr lang="fr-FR" dirty="0">
              <a:solidFill>
                <a:srgbClr val="FFFF00"/>
              </a:solidFill>
              <a:latin typeface="Times New Roman" pitchFamily="18" charset="0"/>
            </a:endParaRPr>
          </a:p>
        </p:txBody>
      </p:sp>
      <p:pic>
        <p:nvPicPr>
          <p:cNvPr id="14343" name="Picture 9"/>
          <p:cNvPicPr>
            <a:picLocks noChangeAspect="1" noChangeArrowheads="1"/>
          </p:cNvPicPr>
          <p:nvPr/>
        </p:nvPicPr>
        <p:blipFill>
          <a:blip r:embed="rId3"/>
          <a:srcRect/>
          <a:stretch>
            <a:fillRect/>
          </a:stretch>
        </p:blipFill>
        <p:spPr bwMode="auto">
          <a:xfrm>
            <a:off x="179388" y="765176"/>
            <a:ext cx="1604963" cy="5053734"/>
          </a:xfrm>
          <a:prstGeom prst="rect">
            <a:avLst/>
          </a:prstGeom>
          <a:noFill/>
          <a:ln w="9525">
            <a:noFill/>
            <a:miter lim="800000"/>
            <a:headEnd/>
            <a:tailEnd/>
          </a:ln>
        </p:spPr>
      </p:pic>
      <p:sp>
        <p:nvSpPr>
          <p:cNvPr id="14344" name="Line 10"/>
          <p:cNvSpPr>
            <a:spLocks noChangeShapeType="1"/>
          </p:cNvSpPr>
          <p:nvPr/>
        </p:nvSpPr>
        <p:spPr bwMode="auto">
          <a:xfrm>
            <a:off x="1187450" y="1341439"/>
            <a:ext cx="2303895" cy="1081128"/>
          </a:xfrm>
          <a:prstGeom prst="line">
            <a:avLst/>
          </a:prstGeom>
          <a:noFill/>
          <a:ln w="38100">
            <a:solidFill>
              <a:srgbClr val="FF0000"/>
            </a:solidFill>
            <a:round/>
            <a:headEnd/>
            <a:tailEnd type="triangle" w="med" len="med"/>
          </a:ln>
        </p:spPr>
        <p:txBody>
          <a:bodyPr/>
          <a:lstStyle/>
          <a:p>
            <a:endParaRPr lang="fr-FR"/>
          </a:p>
        </p:txBody>
      </p:sp>
      <p:sp>
        <p:nvSpPr>
          <p:cNvPr id="14345" name="Text Box 11"/>
          <p:cNvSpPr txBox="1">
            <a:spLocks noChangeArrowheads="1"/>
          </p:cNvSpPr>
          <p:nvPr/>
        </p:nvSpPr>
        <p:spPr bwMode="auto">
          <a:xfrm>
            <a:off x="7282337" y="3113562"/>
            <a:ext cx="1861663" cy="461665"/>
          </a:xfrm>
          <a:prstGeom prst="rect">
            <a:avLst/>
          </a:prstGeom>
          <a:noFill/>
          <a:ln w="9525">
            <a:noFill/>
            <a:miter lim="800000"/>
            <a:headEnd/>
            <a:tailEnd/>
          </a:ln>
        </p:spPr>
        <p:txBody>
          <a:bodyPr wrap="none">
            <a:spAutoFit/>
          </a:bodyPr>
          <a:lstStyle/>
          <a:p>
            <a:r>
              <a:rPr lang="fr-FR" dirty="0" smtClean="0">
                <a:solidFill>
                  <a:srgbClr val="FFFF00"/>
                </a:solidFill>
                <a:latin typeface="Calibri" pitchFamily="34" charset="0"/>
              </a:rPr>
              <a:t>2040m </a:t>
            </a:r>
            <a:r>
              <a:rPr lang="fr-FR" dirty="0" err="1" smtClean="0">
                <a:solidFill>
                  <a:srgbClr val="FFFF00"/>
                </a:solidFill>
                <a:latin typeface="Calibri" pitchFamily="34" charset="0"/>
              </a:rPr>
              <a:t>depth</a:t>
            </a:r>
            <a:endParaRPr lang="en-US" dirty="0">
              <a:solidFill>
                <a:srgbClr val="FFFF00"/>
              </a:solidFill>
              <a:latin typeface="Calibri" pitchFamily="34" charset="0"/>
            </a:endParaRPr>
          </a:p>
        </p:txBody>
      </p:sp>
      <p:pic>
        <p:nvPicPr>
          <p:cNvPr id="14347" name="Picture 2" descr="G:\Ordi_labo\Photos\IODA_V3.0.JPG"/>
          <p:cNvPicPr>
            <a:picLocks noChangeAspect="1" noChangeArrowheads="1"/>
          </p:cNvPicPr>
          <p:nvPr/>
        </p:nvPicPr>
        <p:blipFill>
          <a:blip r:embed="rId4"/>
          <a:srcRect/>
          <a:stretch>
            <a:fillRect/>
          </a:stretch>
        </p:blipFill>
        <p:spPr bwMode="auto">
          <a:xfrm>
            <a:off x="3586338" y="1715184"/>
            <a:ext cx="3416218" cy="2537709"/>
          </a:xfrm>
          <a:prstGeom prst="rect">
            <a:avLst/>
          </a:prstGeom>
          <a:noFill/>
          <a:ln w="9525">
            <a:noFill/>
            <a:miter lim="800000"/>
            <a:headEnd/>
            <a:tailEnd/>
          </a:ln>
        </p:spPr>
      </p:pic>
      <p:cxnSp>
        <p:nvCxnSpPr>
          <p:cNvPr id="14348" name="Connecteur droit avec flèche 10"/>
          <p:cNvCxnSpPr>
            <a:cxnSpLocks noChangeShapeType="1"/>
          </p:cNvCxnSpPr>
          <p:nvPr/>
        </p:nvCxnSpPr>
        <p:spPr bwMode="auto">
          <a:xfrm rot="5400000">
            <a:off x="4399807" y="2511632"/>
            <a:ext cx="2256315" cy="320634"/>
          </a:xfrm>
          <a:prstGeom prst="straightConnector1">
            <a:avLst/>
          </a:prstGeom>
          <a:noFill/>
          <a:ln w="9525" algn="ctr">
            <a:solidFill>
              <a:srgbClr val="FFFF00"/>
            </a:solidFill>
            <a:round/>
            <a:headEnd/>
            <a:tailEnd type="arrow" w="med" len="med"/>
          </a:ln>
        </p:spPr>
      </p:cxnSp>
      <p:cxnSp>
        <p:nvCxnSpPr>
          <p:cNvPr id="14349" name="Connecteur droit avec flèche 13"/>
          <p:cNvCxnSpPr>
            <a:cxnSpLocks noChangeShapeType="1"/>
          </p:cNvCxnSpPr>
          <p:nvPr/>
        </p:nvCxnSpPr>
        <p:spPr bwMode="auto">
          <a:xfrm rot="10800000" flipV="1">
            <a:off x="6274781" y="1531917"/>
            <a:ext cx="1372929" cy="1016196"/>
          </a:xfrm>
          <a:prstGeom prst="straightConnector1">
            <a:avLst/>
          </a:prstGeom>
          <a:noFill/>
          <a:ln w="9525" algn="ctr">
            <a:solidFill>
              <a:srgbClr val="FFFF00"/>
            </a:solidFill>
            <a:round/>
            <a:headEnd/>
            <a:tailEnd type="arrow" w="med" len="med"/>
          </a:ln>
        </p:spPr>
      </p:cxnSp>
      <p:pic>
        <p:nvPicPr>
          <p:cNvPr id="14" name="Image 15" descr="100414_O2_int_ext_1_83539.jpg"/>
          <p:cNvPicPr>
            <a:picLocks noChangeAspect="1"/>
          </p:cNvPicPr>
          <p:nvPr/>
        </p:nvPicPr>
        <p:blipFill>
          <a:blip r:embed="rId5"/>
          <a:srcRect l="4160" r="5730"/>
          <a:stretch>
            <a:fillRect/>
          </a:stretch>
        </p:blipFill>
        <p:spPr bwMode="auto">
          <a:xfrm>
            <a:off x="3238980" y="4334495"/>
            <a:ext cx="4496430" cy="2523506"/>
          </a:xfrm>
          <a:prstGeom prst="rect">
            <a:avLst/>
          </a:prstGeom>
          <a:noFill/>
          <a:ln w="9525">
            <a:noFill/>
            <a:miter lim="800000"/>
            <a:headEnd/>
            <a:tailEnd/>
          </a:ln>
        </p:spPr>
      </p:pic>
      <p:pic>
        <p:nvPicPr>
          <p:cNvPr id="11" name="Picture 7" descr="INSU-Q_Sign"/>
          <p:cNvPicPr>
            <a:picLocks noChangeAspect="1" noChangeArrowheads="1"/>
          </p:cNvPicPr>
          <p:nvPr/>
        </p:nvPicPr>
        <p:blipFill>
          <a:blip r:embed="rId6"/>
          <a:srcRect/>
          <a:stretch>
            <a:fillRect/>
          </a:stretch>
        </p:blipFill>
        <p:spPr bwMode="auto">
          <a:xfrm>
            <a:off x="0" y="6134100"/>
            <a:ext cx="1638300" cy="723900"/>
          </a:xfrm>
          <a:prstGeom prst="rect">
            <a:avLst/>
          </a:prstGeom>
          <a:noFill/>
          <a:ln w="9525">
            <a:noFill/>
            <a:miter lim="800000"/>
            <a:headEnd/>
            <a:tailEnd/>
          </a:ln>
        </p:spPr>
      </p:pic>
      <p:pic>
        <p:nvPicPr>
          <p:cNvPr id="12" name="Picture 3"/>
          <p:cNvPicPr>
            <a:picLocks noChangeAspect="1" noChangeArrowheads="1"/>
          </p:cNvPicPr>
          <p:nvPr/>
        </p:nvPicPr>
        <p:blipFill>
          <a:blip r:embed="rId7"/>
          <a:srcRect/>
          <a:stretch>
            <a:fillRect/>
          </a:stretch>
        </p:blipFill>
        <p:spPr bwMode="auto">
          <a:xfrm>
            <a:off x="1653164" y="6391275"/>
            <a:ext cx="1047750" cy="4667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279075" y="-118750"/>
            <a:ext cx="8229600" cy="785813"/>
          </a:xfrm>
          <a:prstGeom prst="rect">
            <a:avLst/>
          </a:prstGeom>
          <a:noFill/>
          <a:ln w="9525">
            <a:noFill/>
            <a:miter lim="800000"/>
            <a:headEnd/>
            <a:tailEnd/>
          </a:ln>
        </p:spPr>
        <p:txBody>
          <a:bodyPr lIns="91420" tIns="45710" rIns="91420" bIns="45710" anchor="ctr"/>
          <a:lstStyle/>
          <a:p>
            <a:pPr algn="ctr" eaLnBrk="0" hangingPunct="0">
              <a:defRPr/>
            </a:pPr>
            <a:r>
              <a:rPr lang="en-GB" sz="2800" b="1" kern="0" dirty="0">
                <a:solidFill>
                  <a:srgbClr val="FFFF00"/>
                </a:solidFill>
                <a:ea typeface="+mj-ea"/>
                <a:cs typeface="+mj-cs"/>
              </a:rPr>
              <a:t>Temperature, Salinity, O</a:t>
            </a:r>
            <a:r>
              <a:rPr lang="en-GB" sz="2800" b="1" kern="0" baseline="-25000" dirty="0">
                <a:solidFill>
                  <a:srgbClr val="FFFF00"/>
                </a:solidFill>
                <a:ea typeface="+mj-ea"/>
                <a:cs typeface="+mj-cs"/>
              </a:rPr>
              <a:t>2</a:t>
            </a:r>
            <a:r>
              <a:rPr lang="en-GB" sz="2800" b="1" kern="0" dirty="0">
                <a:solidFill>
                  <a:srgbClr val="FFFF00"/>
                </a:solidFill>
                <a:ea typeface="+mj-ea"/>
                <a:cs typeface="+mj-cs"/>
              </a:rPr>
              <a:t> time-series (IL07)</a:t>
            </a:r>
            <a:endParaRPr lang="en-US" sz="2800" b="1" kern="0" dirty="0">
              <a:solidFill>
                <a:srgbClr val="FFFF00"/>
              </a:solidFill>
              <a:ea typeface="+mj-ea"/>
              <a:cs typeface="+mj-cs"/>
            </a:endParaRPr>
          </a:p>
        </p:txBody>
      </p:sp>
      <p:grpSp>
        <p:nvGrpSpPr>
          <p:cNvPr id="2" name="Groupe 13"/>
          <p:cNvGrpSpPr>
            <a:grpSpLocks/>
          </p:cNvGrpSpPr>
          <p:nvPr/>
        </p:nvGrpSpPr>
        <p:grpSpPr bwMode="auto">
          <a:xfrm>
            <a:off x="928688" y="585788"/>
            <a:ext cx="7072312" cy="4510087"/>
            <a:chOff x="928662" y="642918"/>
            <a:chExt cx="7072362" cy="4508776"/>
          </a:xfrm>
        </p:grpSpPr>
        <p:pic>
          <p:nvPicPr>
            <p:cNvPr id="20493" name="Image 12" descr="100416_O2_IL07_2007_april2010.jpg"/>
            <p:cNvPicPr>
              <a:picLocks noChangeAspect="1"/>
            </p:cNvPicPr>
            <p:nvPr/>
          </p:nvPicPr>
          <p:blipFill>
            <a:blip r:embed="rId3"/>
            <a:srcRect l="6250" r="5357"/>
            <a:stretch>
              <a:fillRect/>
            </a:stretch>
          </p:blipFill>
          <p:spPr bwMode="auto">
            <a:xfrm>
              <a:off x="928662" y="642918"/>
              <a:ext cx="7072362" cy="2092957"/>
            </a:xfrm>
            <a:prstGeom prst="rect">
              <a:avLst/>
            </a:prstGeom>
            <a:noFill/>
            <a:ln w="9525">
              <a:noFill/>
              <a:miter lim="800000"/>
              <a:headEnd/>
              <a:tailEnd/>
            </a:ln>
          </p:spPr>
        </p:pic>
        <p:sp>
          <p:nvSpPr>
            <p:cNvPr id="20494" name="ZoneTexte 9"/>
            <p:cNvSpPr txBox="1">
              <a:spLocks noChangeArrowheads="1"/>
            </p:cNvSpPr>
            <p:nvPr/>
          </p:nvSpPr>
          <p:spPr bwMode="auto">
            <a:xfrm>
              <a:off x="2665096" y="4905508"/>
              <a:ext cx="1887068" cy="246186"/>
            </a:xfrm>
            <a:prstGeom prst="rect">
              <a:avLst/>
            </a:prstGeom>
            <a:noFill/>
            <a:ln w="9525">
              <a:noFill/>
              <a:miter lim="800000"/>
              <a:headEnd/>
              <a:tailEnd/>
            </a:ln>
          </p:spPr>
          <p:txBody>
            <a:bodyPr wrap="none">
              <a:spAutoFit/>
            </a:bodyPr>
            <a:lstStyle/>
            <a:p>
              <a:r>
                <a:rPr lang="fr-FR" sz="1000"/>
                <a:t>Electro-optical cable down</a:t>
              </a:r>
            </a:p>
          </p:txBody>
        </p:sp>
      </p:grpSp>
      <p:sp>
        <p:nvSpPr>
          <p:cNvPr id="20486" name="ZoneTexte 18"/>
          <p:cNvSpPr txBox="1">
            <a:spLocks noChangeArrowheads="1"/>
          </p:cNvSpPr>
          <p:nvPr/>
        </p:nvSpPr>
        <p:spPr bwMode="auto">
          <a:xfrm>
            <a:off x="1428750" y="604838"/>
            <a:ext cx="6423025" cy="369332"/>
          </a:xfrm>
          <a:prstGeom prst="rect">
            <a:avLst/>
          </a:prstGeom>
          <a:noFill/>
          <a:ln w="9525">
            <a:noFill/>
            <a:miter lim="800000"/>
            <a:headEnd/>
            <a:tailEnd/>
          </a:ln>
        </p:spPr>
        <p:txBody>
          <a:bodyPr>
            <a:spAutoFit/>
          </a:bodyPr>
          <a:lstStyle/>
          <a:p>
            <a:r>
              <a:rPr lang="fr-FR" sz="1800" b="1" dirty="0">
                <a:solidFill>
                  <a:srgbClr val="FF0000"/>
                </a:solidFill>
                <a:latin typeface="Calibri" pitchFamily="34" charset="0"/>
              </a:rPr>
              <a:t>Evolution trend of </a:t>
            </a:r>
            <a:r>
              <a:rPr lang="fr-FR" sz="1800" b="1" i="1" dirty="0">
                <a:solidFill>
                  <a:srgbClr val="FF0000"/>
                </a:solidFill>
                <a:latin typeface="Calibri" pitchFamily="34" charset="0"/>
              </a:rPr>
              <a:t>in situ </a:t>
            </a:r>
            <a:r>
              <a:rPr lang="fr-FR" sz="1800" b="1" dirty="0" err="1">
                <a:solidFill>
                  <a:srgbClr val="FF0000"/>
                </a:solidFill>
                <a:latin typeface="Calibri" pitchFamily="34" charset="0"/>
              </a:rPr>
              <a:t>dissolved</a:t>
            </a:r>
            <a:r>
              <a:rPr lang="fr-FR" sz="1800" b="1" dirty="0">
                <a:solidFill>
                  <a:srgbClr val="FF0000"/>
                </a:solidFill>
                <a:latin typeface="Calibri" pitchFamily="34" charset="0"/>
              </a:rPr>
              <a:t> </a:t>
            </a:r>
            <a:r>
              <a:rPr lang="fr-FR" sz="1800" b="1" dirty="0" err="1">
                <a:solidFill>
                  <a:srgbClr val="FF0000"/>
                </a:solidFill>
                <a:latin typeface="Calibri" pitchFamily="34" charset="0"/>
              </a:rPr>
              <a:t>oxygen</a:t>
            </a:r>
            <a:r>
              <a:rPr lang="fr-FR" sz="1800" b="1" dirty="0">
                <a:solidFill>
                  <a:srgbClr val="FF0000"/>
                </a:solidFill>
                <a:latin typeface="Calibri" pitchFamily="34" charset="0"/>
              </a:rPr>
              <a:t> : -5.1 µmol O</a:t>
            </a:r>
            <a:r>
              <a:rPr lang="fr-FR" sz="1800" b="1" baseline="-25000" dirty="0">
                <a:solidFill>
                  <a:srgbClr val="FF0000"/>
                </a:solidFill>
                <a:latin typeface="Calibri" pitchFamily="34" charset="0"/>
              </a:rPr>
              <a:t>2</a:t>
            </a:r>
            <a:r>
              <a:rPr lang="fr-FR" sz="1800" b="1" dirty="0">
                <a:solidFill>
                  <a:srgbClr val="FF0000"/>
                </a:solidFill>
                <a:latin typeface="Calibri" pitchFamily="34" charset="0"/>
              </a:rPr>
              <a:t> dm</a:t>
            </a:r>
            <a:r>
              <a:rPr lang="fr-FR" sz="1800" b="1" baseline="30000" dirty="0">
                <a:solidFill>
                  <a:srgbClr val="FF0000"/>
                </a:solidFill>
                <a:latin typeface="Calibri" pitchFamily="34" charset="0"/>
              </a:rPr>
              <a:t>-3</a:t>
            </a:r>
            <a:r>
              <a:rPr lang="fr-FR" sz="1800" b="1" dirty="0">
                <a:solidFill>
                  <a:srgbClr val="FF0000"/>
                </a:solidFill>
                <a:latin typeface="Calibri" pitchFamily="34" charset="0"/>
              </a:rPr>
              <a:t> a</a:t>
            </a:r>
            <a:r>
              <a:rPr lang="fr-FR" sz="1800" b="1" baseline="30000" dirty="0">
                <a:solidFill>
                  <a:srgbClr val="FF0000"/>
                </a:solidFill>
                <a:latin typeface="Calibri" pitchFamily="34" charset="0"/>
              </a:rPr>
              <a:t>-1</a:t>
            </a:r>
          </a:p>
        </p:txBody>
      </p:sp>
      <p:pic>
        <p:nvPicPr>
          <p:cNvPr id="20487" name="Image 10" descr="100415_IL07_sal-theta.jpg"/>
          <p:cNvPicPr>
            <a:picLocks noChangeAspect="1"/>
          </p:cNvPicPr>
          <p:nvPr/>
        </p:nvPicPr>
        <p:blipFill>
          <a:blip r:embed="rId4"/>
          <a:srcRect l="6250" r="2679"/>
          <a:stretch>
            <a:fillRect/>
          </a:stretch>
        </p:blipFill>
        <p:spPr bwMode="auto">
          <a:xfrm>
            <a:off x="928688" y="2533650"/>
            <a:ext cx="7000875" cy="2200275"/>
          </a:xfrm>
          <a:prstGeom prst="rect">
            <a:avLst/>
          </a:prstGeom>
          <a:noFill/>
          <a:ln w="9525">
            <a:noFill/>
            <a:miter lim="800000"/>
            <a:headEnd/>
            <a:tailEnd/>
          </a:ln>
        </p:spPr>
      </p:pic>
      <p:pic>
        <p:nvPicPr>
          <p:cNvPr id="20488" name="Image 11" descr="100415_IL07_current.jpg"/>
          <p:cNvPicPr>
            <a:picLocks noChangeAspect="1"/>
          </p:cNvPicPr>
          <p:nvPr/>
        </p:nvPicPr>
        <p:blipFill>
          <a:blip r:embed="rId5"/>
          <a:srcRect l="7964" r="5310"/>
          <a:stretch>
            <a:fillRect/>
          </a:stretch>
        </p:blipFill>
        <p:spPr bwMode="auto">
          <a:xfrm>
            <a:off x="1071563" y="4500563"/>
            <a:ext cx="7000875" cy="2357437"/>
          </a:xfrm>
          <a:prstGeom prst="rect">
            <a:avLst/>
          </a:prstGeom>
          <a:noFill/>
          <a:ln w="9525">
            <a:noFill/>
            <a:miter lim="800000"/>
            <a:headEnd/>
            <a:tailEnd/>
          </a:ln>
        </p:spPr>
      </p:pic>
      <p:sp>
        <p:nvSpPr>
          <p:cNvPr id="20489" name="ZoneTexte 9"/>
          <p:cNvSpPr txBox="1">
            <a:spLocks noChangeArrowheads="1"/>
          </p:cNvSpPr>
          <p:nvPr/>
        </p:nvSpPr>
        <p:spPr bwMode="auto">
          <a:xfrm rot="778395">
            <a:off x="5291138" y="1152525"/>
            <a:ext cx="2025650" cy="277813"/>
          </a:xfrm>
          <a:prstGeom prst="rect">
            <a:avLst/>
          </a:prstGeom>
          <a:noFill/>
          <a:ln w="9525">
            <a:noFill/>
            <a:miter lim="800000"/>
            <a:headEnd/>
            <a:tailEnd/>
          </a:ln>
        </p:spPr>
        <p:txBody>
          <a:bodyPr wrap="none">
            <a:spAutoFit/>
          </a:bodyPr>
          <a:lstStyle/>
          <a:p>
            <a:r>
              <a:rPr lang="fr-FR" sz="1200"/>
              <a:t>Raw data not validated </a:t>
            </a:r>
          </a:p>
        </p:txBody>
      </p:sp>
      <p:sp>
        <p:nvSpPr>
          <p:cNvPr id="20490" name="ZoneTexte 11"/>
          <p:cNvSpPr txBox="1">
            <a:spLocks noChangeArrowheads="1"/>
          </p:cNvSpPr>
          <p:nvPr/>
        </p:nvSpPr>
        <p:spPr bwMode="auto">
          <a:xfrm>
            <a:off x="2263775" y="4786313"/>
            <a:ext cx="2012950" cy="523875"/>
          </a:xfrm>
          <a:prstGeom prst="rect">
            <a:avLst/>
          </a:prstGeom>
          <a:noFill/>
          <a:ln w="9525">
            <a:noFill/>
            <a:miter lim="800000"/>
            <a:headEnd/>
            <a:tailEnd/>
          </a:ln>
        </p:spPr>
        <p:txBody>
          <a:bodyPr wrap="none">
            <a:spAutoFit/>
          </a:bodyPr>
          <a:lstStyle/>
          <a:p>
            <a:pPr algn="ctr"/>
            <a:r>
              <a:rPr lang="fr-FR" sz="1400"/>
              <a:t>Electro-optical cable</a:t>
            </a:r>
          </a:p>
          <a:p>
            <a:pPr algn="ctr"/>
            <a:r>
              <a:rPr lang="fr-FR" sz="1400"/>
              <a:t> out of order</a:t>
            </a:r>
          </a:p>
        </p:txBody>
      </p:sp>
      <p:cxnSp>
        <p:nvCxnSpPr>
          <p:cNvPr id="14" name="Connecteur droit avec flèche 13"/>
          <p:cNvCxnSpPr/>
          <p:nvPr/>
        </p:nvCxnSpPr>
        <p:spPr>
          <a:xfrm rot="5400000" flipH="1" flipV="1">
            <a:off x="2820988" y="4249738"/>
            <a:ext cx="928687" cy="1587"/>
          </a:xfrm>
          <a:prstGeom prst="straightConnector1">
            <a:avLst/>
          </a:prstGeom>
          <a:ln>
            <a:solidFill>
              <a:schemeClr val="bg2"/>
            </a:solidFill>
            <a:tailEnd type="arrow"/>
          </a:ln>
        </p:spPr>
        <p:style>
          <a:lnRef idx="1">
            <a:schemeClr val="dk1"/>
          </a:lnRef>
          <a:fillRef idx="0">
            <a:schemeClr val="dk1"/>
          </a:fillRef>
          <a:effectRef idx="0">
            <a:schemeClr val="dk1"/>
          </a:effectRef>
          <a:fontRef idx="minor">
            <a:schemeClr val="tx1"/>
          </a:fontRef>
        </p:style>
      </p:cxnSp>
      <p:cxnSp>
        <p:nvCxnSpPr>
          <p:cNvPr id="15" name="Connecteur droit avec flèche 14"/>
          <p:cNvCxnSpPr/>
          <p:nvPr/>
        </p:nvCxnSpPr>
        <p:spPr>
          <a:xfrm rot="5400000" flipH="1" flipV="1">
            <a:off x="2820988" y="5821363"/>
            <a:ext cx="928687" cy="1587"/>
          </a:xfrm>
          <a:prstGeom prst="straightConnector1">
            <a:avLst/>
          </a:prstGeom>
          <a:ln>
            <a:solidFill>
              <a:schemeClr val="bg2"/>
            </a:solidFill>
            <a:headEnd type="arrow"/>
            <a:tailEnd type="none"/>
          </a:ln>
        </p:spPr>
        <p:style>
          <a:lnRef idx="1">
            <a:schemeClr val="dk1"/>
          </a:lnRef>
          <a:fillRef idx="0">
            <a:schemeClr val="dk1"/>
          </a:fillRef>
          <a:effectRef idx="0">
            <a:schemeClr val="dk1"/>
          </a:effectRef>
          <a:fontRef idx="minor">
            <a:schemeClr val="tx1"/>
          </a:fontRef>
        </p:style>
      </p:cxnSp>
    </p:spTree>
  </p:cSld>
  <p:clrMapOvr>
    <a:masterClrMapping/>
  </p:clrMapOvr>
  <p:transition advTm="5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2"/>
          <p:cNvSpPr>
            <a:spLocks noGrp="1" noChangeArrowheads="1"/>
          </p:cNvSpPr>
          <p:nvPr>
            <p:ph type="title" idx="4294967295"/>
          </p:nvPr>
        </p:nvSpPr>
        <p:spPr>
          <a:xfrm>
            <a:off x="0" y="131763"/>
            <a:ext cx="8229600" cy="806450"/>
          </a:xfrm>
        </p:spPr>
        <p:txBody>
          <a:bodyPr/>
          <a:lstStyle/>
          <a:p>
            <a:pPr eaLnBrk="1" hangingPunct="1"/>
            <a:r>
              <a:rPr lang="en-US" sz="2800" dirty="0" smtClean="0">
                <a:solidFill>
                  <a:srgbClr val="FFFF00"/>
                </a:solidFill>
              </a:rPr>
              <a:t>AMADEUS: Acoustic Detection of Neutrinos</a:t>
            </a:r>
          </a:p>
        </p:txBody>
      </p:sp>
      <p:pic>
        <p:nvPicPr>
          <p:cNvPr id="67589" name="Picture 17" descr="acousticStorey_hyd1"/>
          <p:cNvPicPr>
            <a:picLocks noChangeAspect="1" noChangeArrowheads="1"/>
          </p:cNvPicPr>
          <p:nvPr/>
        </p:nvPicPr>
        <p:blipFill>
          <a:blip r:embed="rId3"/>
          <a:srcRect/>
          <a:stretch>
            <a:fillRect/>
          </a:stretch>
        </p:blipFill>
        <p:spPr bwMode="auto">
          <a:xfrm>
            <a:off x="6807200" y="1027113"/>
            <a:ext cx="1336675" cy="2687637"/>
          </a:xfrm>
          <a:prstGeom prst="rect">
            <a:avLst/>
          </a:prstGeom>
          <a:noFill/>
          <a:ln w="19050">
            <a:solidFill>
              <a:srgbClr val="FFCC66"/>
            </a:solidFill>
            <a:miter lim="800000"/>
            <a:headEnd/>
            <a:tailEnd/>
          </a:ln>
        </p:spPr>
      </p:pic>
      <p:pic>
        <p:nvPicPr>
          <p:cNvPr id="67590" name="Picture 18" descr="acousticStorey_AM1"/>
          <p:cNvPicPr>
            <a:picLocks noChangeAspect="1" noChangeArrowheads="1"/>
          </p:cNvPicPr>
          <p:nvPr/>
        </p:nvPicPr>
        <p:blipFill>
          <a:blip r:embed="rId4"/>
          <a:srcRect/>
          <a:stretch>
            <a:fillRect/>
          </a:stretch>
        </p:blipFill>
        <p:spPr bwMode="auto">
          <a:xfrm>
            <a:off x="4248150" y="1117600"/>
            <a:ext cx="1733550" cy="2574925"/>
          </a:xfrm>
          <a:prstGeom prst="rect">
            <a:avLst/>
          </a:prstGeom>
          <a:noFill/>
          <a:ln w="19050">
            <a:solidFill>
              <a:srgbClr val="FFCC66"/>
            </a:solidFill>
            <a:miter lim="800000"/>
            <a:headEnd/>
            <a:tailEnd/>
          </a:ln>
        </p:spPr>
      </p:pic>
      <p:sp>
        <p:nvSpPr>
          <p:cNvPr id="67591" name="AutoShape 27"/>
          <p:cNvSpPr>
            <a:spLocks noChangeArrowheads="1"/>
          </p:cNvSpPr>
          <p:nvPr/>
        </p:nvSpPr>
        <p:spPr bwMode="auto">
          <a:xfrm rot="5400000">
            <a:off x="6205538" y="2308225"/>
            <a:ext cx="255587" cy="334963"/>
          </a:xfrm>
          <a:prstGeom prst="upArrow">
            <a:avLst>
              <a:gd name="adj1" fmla="val 50000"/>
              <a:gd name="adj2" fmla="val 53794"/>
            </a:avLst>
          </a:prstGeom>
          <a:solidFill>
            <a:schemeClr val="accent1"/>
          </a:solidFill>
          <a:ln w="9525">
            <a:solidFill>
              <a:schemeClr val="tx1"/>
            </a:solidFill>
            <a:miter lim="800000"/>
            <a:headEnd/>
            <a:tailEnd/>
          </a:ln>
        </p:spPr>
        <p:txBody>
          <a:bodyPr wrap="none" anchor="ctr"/>
          <a:lstStyle/>
          <a:p>
            <a:endParaRPr lang="fr-FR"/>
          </a:p>
        </p:txBody>
      </p:sp>
      <p:grpSp>
        <p:nvGrpSpPr>
          <p:cNvPr id="2" name="Group 61"/>
          <p:cNvGrpSpPr>
            <a:grpSpLocks/>
          </p:cNvGrpSpPr>
          <p:nvPr/>
        </p:nvGrpSpPr>
        <p:grpSpPr bwMode="auto">
          <a:xfrm>
            <a:off x="263527" y="1417638"/>
            <a:ext cx="3094038" cy="3725862"/>
            <a:chOff x="4785" y="0"/>
            <a:chExt cx="1949" cy="2347"/>
          </a:xfrm>
        </p:grpSpPr>
        <p:grpSp>
          <p:nvGrpSpPr>
            <p:cNvPr id="3" name="Group 32"/>
            <p:cNvGrpSpPr>
              <a:grpSpLocks/>
            </p:cNvGrpSpPr>
            <p:nvPr/>
          </p:nvGrpSpPr>
          <p:grpSpPr bwMode="auto">
            <a:xfrm>
              <a:off x="4785" y="0"/>
              <a:ext cx="1882" cy="2347"/>
              <a:chOff x="3809" y="534"/>
              <a:chExt cx="1882" cy="2347"/>
            </a:xfrm>
          </p:grpSpPr>
          <p:sp>
            <p:nvSpPr>
              <p:cNvPr id="67598" name="Rectangle 33"/>
              <p:cNvSpPr>
                <a:spLocks noChangeArrowheads="1"/>
              </p:cNvSpPr>
              <p:nvPr/>
            </p:nvSpPr>
            <p:spPr bwMode="auto">
              <a:xfrm>
                <a:off x="3876" y="1248"/>
                <a:ext cx="1815" cy="1633"/>
              </a:xfrm>
              <a:prstGeom prst="rect">
                <a:avLst/>
              </a:prstGeom>
              <a:solidFill>
                <a:srgbClr val="3366FF">
                  <a:alpha val="34117"/>
                </a:srgbClr>
              </a:solidFill>
              <a:ln w="9525" algn="ctr">
                <a:solidFill>
                  <a:schemeClr val="tx1"/>
                </a:solidFill>
                <a:miter lim="800000"/>
                <a:headEnd/>
                <a:tailEnd/>
              </a:ln>
            </p:spPr>
            <p:txBody>
              <a:bodyPr wrap="none" anchor="ctr"/>
              <a:lstStyle/>
              <a:p>
                <a:endParaRPr lang="fr-FR"/>
              </a:p>
            </p:txBody>
          </p:sp>
          <p:sp>
            <p:nvSpPr>
              <p:cNvPr id="67599" name="Rectangle 34"/>
              <p:cNvSpPr>
                <a:spLocks noChangeArrowheads="1"/>
              </p:cNvSpPr>
              <p:nvPr/>
            </p:nvSpPr>
            <p:spPr bwMode="auto">
              <a:xfrm>
                <a:off x="3876" y="2473"/>
                <a:ext cx="1815" cy="408"/>
              </a:xfrm>
              <a:prstGeom prst="rect">
                <a:avLst/>
              </a:prstGeom>
              <a:solidFill>
                <a:srgbClr val="FFCC99">
                  <a:alpha val="67058"/>
                </a:srgbClr>
              </a:solidFill>
              <a:ln w="9525" algn="ctr">
                <a:solidFill>
                  <a:schemeClr val="tx1"/>
                </a:solidFill>
                <a:miter lim="800000"/>
                <a:headEnd/>
                <a:tailEnd/>
              </a:ln>
            </p:spPr>
            <p:txBody>
              <a:bodyPr wrap="none" anchor="ctr"/>
              <a:lstStyle/>
              <a:p>
                <a:endParaRPr lang="fr-FR"/>
              </a:p>
            </p:txBody>
          </p:sp>
          <p:grpSp>
            <p:nvGrpSpPr>
              <p:cNvPr id="4" name="Group 35"/>
              <p:cNvGrpSpPr>
                <a:grpSpLocks/>
              </p:cNvGrpSpPr>
              <p:nvPr/>
            </p:nvGrpSpPr>
            <p:grpSpPr bwMode="auto">
              <a:xfrm>
                <a:off x="3809" y="534"/>
                <a:ext cx="1246" cy="851"/>
                <a:chOff x="3809" y="720"/>
                <a:chExt cx="1246" cy="851"/>
              </a:xfrm>
            </p:grpSpPr>
            <p:sp>
              <p:nvSpPr>
                <p:cNvPr id="67621" name="Line 36"/>
                <p:cNvSpPr>
                  <a:spLocks noChangeShapeType="1"/>
                </p:cNvSpPr>
                <p:nvPr/>
              </p:nvSpPr>
              <p:spPr bwMode="auto">
                <a:xfrm>
                  <a:off x="4224" y="720"/>
                  <a:ext cx="831" cy="851"/>
                </a:xfrm>
                <a:prstGeom prst="line">
                  <a:avLst/>
                </a:prstGeom>
                <a:noFill/>
                <a:ln w="15875">
                  <a:solidFill>
                    <a:schemeClr val="tx1"/>
                  </a:solidFill>
                  <a:round/>
                  <a:headEnd/>
                  <a:tailEnd type="triangle" w="med" len="med"/>
                </a:ln>
              </p:spPr>
              <p:txBody>
                <a:bodyPr/>
                <a:lstStyle/>
                <a:p>
                  <a:endParaRPr lang="fr-FR"/>
                </a:p>
              </p:txBody>
            </p:sp>
            <p:sp>
              <p:nvSpPr>
                <p:cNvPr id="67622" name="Text Box 37"/>
                <p:cNvSpPr txBox="1">
                  <a:spLocks noChangeArrowheads="1"/>
                </p:cNvSpPr>
                <p:nvPr/>
              </p:nvSpPr>
              <p:spPr bwMode="auto">
                <a:xfrm>
                  <a:off x="3809" y="922"/>
                  <a:ext cx="994" cy="291"/>
                </a:xfrm>
                <a:prstGeom prst="rect">
                  <a:avLst/>
                </a:prstGeom>
                <a:noFill/>
                <a:ln w="9525" algn="ctr">
                  <a:noFill/>
                  <a:miter lim="800000"/>
                  <a:headEnd/>
                  <a:tailEnd/>
                </a:ln>
              </p:spPr>
              <p:txBody>
                <a:bodyPr wrap="square">
                  <a:spAutoFit/>
                </a:bodyPr>
                <a:lstStyle/>
                <a:p>
                  <a:pPr eaLnBrk="0" hangingPunct="0"/>
                  <a:r>
                    <a:rPr lang="en-GB" dirty="0">
                      <a:solidFill>
                        <a:srgbClr val="FFFF00"/>
                      </a:solidFill>
                      <a:latin typeface="Impact" pitchFamily="34" charset="0"/>
                    </a:rPr>
                    <a:t>neutrino</a:t>
                  </a:r>
                </a:p>
              </p:txBody>
            </p:sp>
          </p:grpSp>
          <p:grpSp>
            <p:nvGrpSpPr>
              <p:cNvPr id="5" name="Group 38"/>
              <p:cNvGrpSpPr>
                <a:grpSpLocks/>
              </p:cNvGrpSpPr>
              <p:nvPr/>
            </p:nvGrpSpPr>
            <p:grpSpPr bwMode="auto">
              <a:xfrm>
                <a:off x="4012" y="1157"/>
                <a:ext cx="1497" cy="1220"/>
                <a:chOff x="4012" y="1157"/>
                <a:chExt cx="1497" cy="1220"/>
              </a:xfrm>
            </p:grpSpPr>
            <p:grpSp>
              <p:nvGrpSpPr>
                <p:cNvPr id="6" name="Group 39"/>
                <p:cNvGrpSpPr>
                  <a:grpSpLocks/>
                </p:cNvGrpSpPr>
                <p:nvPr/>
              </p:nvGrpSpPr>
              <p:grpSpPr bwMode="auto">
                <a:xfrm>
                  <a:off x="4466" y="1157"/>
                  <a:ext cx="1043" cy="1044"/>
                  <a:chOff x="4466" y="1343"/>
                  <a:chExt cx="1043" cy="1044"/>
                </a:xfrm>
              </p:grpSpPr>
              <p:sp>
                <p:nvSpPr>
                  <p:cNvPr id="67611" name="Arc 40"/>
                  <p:cNvSpPr>
                    <a:spLocks/>
                  </p:cNvSpPr>
                  <p:nvPr/>
                </p:nvSpPr>
                <p:spPr bwMode="auto">
                  <a:xfrm flipH="1" flipV="1">
                    <a:off x="5010" y="1570"/>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sp>
                <p:nvSpPr>
                  <p:cNvPr id="67612" name="Arc 41"/>
                  <p:cNvSpPr>
                    <a:spLocks/>
                  </p:cNvSpPr>
                  <p:nvPr/>
                </p:nvSpPr>
                <p:spPr bwMode="auto">
                  <a:xfrm flipH="1" flipV="1">
                    <a:off x="4919" y="1661"/>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sp>
                <p:nvSpPr>
                  <p:cNvPr id="67613" name="Arc 42"/>
                  <p:cNvSpPr>
                    <a:spLocks/>
                  </p:cNvSpPr>
                  <p:nvPr/>
                </p:nvSpPr>
                <p:spPr bwMode="auto">
                  <a:xfrm flipH="1" flipV="1">
                    <a:off x="4829" y="1751"/>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sp>
                <p:nvSpPr>
                  <p:cNvPr id="67614" name="Arc 43"/>
                  <p:cNvSpPr>
                    <a:spLocks/>
                  </p:cNvSpPr>
                  <p:nvPr/>
                </p:nvSpPr>
                <p:spPr bwMode="auto">
                  <a:xfrm flipH="1" flipV="1">
                    <a:off x="4738" y="1842"/>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sp>
                <p:nvSpPr>
                  <p:cNvPr id="67615" name="Arc 44"/>
                  <p:cNvSpPr>
                    <a:spLocks/>
                  </p:cNvSpPr>
                  <p:nvPr/>
                </p:nvSpPr>
                <p:spPr bwMode="auto">
                  <a:xfrm flipH="1" flipV="1">
                    <a:off x="4647" y="1933"/>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sp>
                <p:nvSpPr>
                  <p:cNvPr id="67616" name="Arc 45"/>
                  <p:cNvSpPr>
                    <a:spLocks/>
                  </p:cNvSpPr>
                  <p:nvPr/>
                </p:nvSpPr>
                <p:spPr bwMode="auto">
                  <a:xfrm flipH="1" flipV="1">
                    <a:off x="4556" y="2024"/>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sp>
                <p:nvSpPr>
                  <p:cNvPr id="67617" name="Arc 46"/>
                  <p:cNvSpPr>
                    <a:spLocks/>
                  </p:cNvSpPr>
                  <p:nvPr/>
                </p:nvSpPr>
                <p:spPr bwMode="auto">
                  <a:xfrm flipH="1" flipV="1">
                    <a:off x="4466" y="2114"/>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sp>
                <p:nvSpPr>
                  <p:cNvPr id="67618" name="Arc 47"/>
                  <p:cNvSpPr>
                    <a:spLocks/>
                  </p:cNvSpPr>
                  <p:nvPr/>
                </p:nvSpPr>
                <p:spPr bwMode="auto">
                  <a:xfrm>
                    <a:off x="5055" y="1525"/>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sp>
                <p:nvSpPr>
                  <p:cNvPr id="67619" name="Arc 48"/>
                  <p:cNvSpPr>
                    <a:spLocks/>
                  </p:cNvSpPr>
                  <p:nvPr/>
                </p:nvSpPr>
                <p:spPr bwMode="auto">
                  <a:xfrm>
                    <a:off x="5146" y="1434"/>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sp>
                <p:nvSpPr>
                  <p:cNvPr id="67620" name="Arc 49"/>
                  <p:cNvSpPr>
                    <a:spLocks/>
                  </p:cNvSpPr>
                  <p:nvPr/>
                </p:nvSpPr>
                <p:spPr bwMode="auto">
                  <a:xfrm>
                    <a:off x="5237" y="1343"/>
                    <a:ext cx="272" cy="27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p:spPr>
                <p:txBody>
                  <a:bodyPr wrap="none" anchor="ctr"/>
                  <a:lstStyle/>
                  <a:p>
                    <a:endParaRPr lang="fr-FR"/>
                  </a:p>
                </p:txBody>
              </p:sp>
            </p:grpSp>
            <p:sp>
              <p:nvSpPr>
                <p:cNvPr id="67610" name="Text Box 50"/>
                <p:cNvSpPr txBox="1">
                  <a:spLocks noChangeArrowheads="1"/>
                </p:cNvSpPr>
                <p:nvPr/>
              </p:nvSpPr>
              <p:spPr bwMode="auto">
                <a:xfrm>
                  <a:off x="4012" y="1974"/>
                  <a:ext cx="681" cy="403"/>
                </a:xfrm>
                <a:prstGeom prst="rect">
                  <a:avLst/>
                </a:prstGeom>
                <a:noFill/>
                <a:ln w="9525" algn="ctr">
                  <a:noFill/>
                  <a:miter lim="800000"/>
                  <a:headEnd/>
                  <a:tailEnd/>
                </a:ln>
              </p:spPr>
              <p:txBody>
                <a:bodyPr>
                  <a:spAutoFit/>
                </a:bodyPr>
                <a:lstStyle/>
                <a:p>
                  <a:pPr eaLnBrk="0" hangingPunct="0"/>
                  <a:r>
                    <a:rPr lang="en-GB" sz="1200">
                      <a:solidFill>
                        <a:srgbClr val="FF0000"/>
                      </a:solidFill>
                      <a:latin typeface="Impact" pitchFamily="34" charset="0"/>
                    </a:rPr>
                    <a:t>Acoustic Pressure Waves</a:t>
                  </a:r>
                </a:p>
              </p:txBody>
            </p:sp>
          </p:grpSp>
          <p:grpSp>
            <p:nvGrpSpPr>
              <p:cNvPr id="7" name="Group 51"/>
              <p:cNvGrpSpPr>
                <a:grpSpLocks/>
              </p:cNvGrpSpPr>
              <p:nvPr/>
            </p:nvGrpSpPr>
            <p:grpSpPr bwMode="auto">
              <a:xfrm>
                <a:off x="4012" y="1459"/>
                <a:ext cx="953" cy="651"/>
                <a:chOff x="4012" y="1459"/>
                <a:chExt cx="953" cy="651"/>
              </a:xfrm>
            </p:grpSpPr>
            <p:grpSp>
              <p:nvGrpSpPr>
                <p:cNvPr id="8" name="Group 52"/>
                <p:cNvGrpSpPr>
                  <a:grpSpLocks/>
                </p:cNvGrpSpPr>
                <p:nvPr/>
              </p:nvGrpSpPr>
              <p:grpSpPr bwMode="auto">
                <a:xfrm>
                  <a:off x="4557" y="1611"/>
                  <a:ext cx="408" cy="499"/>
                  <a:chOff x="612" y="1752"/>
                  <a:chExt cx="408" cy="499"/>
                </a:xfrm>
              </p:grpSpPr>
              <p:sp>
                <p:nvSpPr>
                  <p:cNvPr id="67605" name="Line 53"/>
                  <p:cNvSpPr>
                    <a:spLocks noChangeShapeType="1"/>
                  </p:cNvSpPr>
                  <p:nvPr/>
                </p:nvSpPr>
                <p:spPr bwMode="auto">
                  <a:xfrm flipV="1">
                    <a:off x="612" y="1752"/>
                    <a:ext cx="0" cy="499"/>
                  </a:xfrm>
                  <a:prstGeom prst="line">
                    <a:avLst/>
                  </a:prstGeom>
                  <a:noFill/>
                  <a:ln w="50800" cap="rnd">
                    <a:solidFill>
                      <a:schemeClr val="tx1"/>
                    </a:solidFill>
                    <a:prstDash val="sysDot"/>
                    <a:round/>
                    <a:headEnd/>
                    <a:tailEnd/>
                  </a:ln>
                </p:spPr>
                <p:txBody>
                  <a:bodyPr/>
                  <a:lstStyle/>
                  <a:p>
                    <a:endParaRPr lang="fr-FR"/>
                  </a:p>
                </p:txBody>
              </p:sp>
              <p:sp>
                <p:nvSpPr>
                  <p:cNvPr id="67606" name="Line 54"/>
                  <p:cNvSpPr>
                    <a:spLocks noChangeShapeType="1"/>
                  </p:cNvSpPr>
                  <p:nvPr/>
                </p:nvSpPr>
                <p:spPr bwMode="auto">
                  <a:xfrm flipV="1">
                    <a:off x="748" y="1752"/>
                    <a:ext cx="0" cy="499"/>
                  </a:xfrm>
                  <a:prstGeom prst="line">
                    <a:avLst/>
                  </a:prstGeom>
                  <a:noFill/>
                  <a:ln w="50800" cap="rnd">
                    <a:solidFill>
                      <a:schemeClr val="tx1"/>
                    </a:solidFill>
                    <a:prstDash val="sysDot"/>
                    <a:round/>
                    <a:headEnd/>
                    <a:tailEnd/>
                  </a:ln>
                </p:spPr>
                <p:txBody>
                  <a:bodyPr/>
                  <a:lstStyle/>
                  <a:p>
                    <a:endParaRPr lang="fr-FR"/>
                  </a:p>
                </p:txBody>
              </p:sp>
              <p:sp>
                <p:nvSpPr>
                  <p:cNvPr id="67607" name="Line 55"/>
                  <p:cNvSpPr>
                    <a:spLocks noChangeShapeType="1"/>
                  </p:cNvSpPr>
                  <p:nvPr/>
                </p:nvSpPr>
                <p:spPr bwMode="auto">
                  <a:xfrm flipV="1">
                    <a:off x="884" y="1752"/>
                    <a:ext cx="0" cy="499"/>
                  </a:xfrm>
                  <a:prstGeom prst="line">
                    <a:avLst/>
                  </a:prstGeom>
                  <a:noFill/>
                  <a:ln w="50800" cap="rnd">
                    <a:solidFill>
                      <a:schemeClr val="tx1"/>
                    </a:solidFill>
                    <a:prstDash val="sysDot"/>
                    <a:round/>
                    <a:headEnd/>
                    <a:tailEnd/>
                  </a:ln>
                </p:spPr>
                <p:txBody>
                  <a:bodyPr/>
                  <a:lstStyle/>
                  <a:p>
                    <a:endParaRPr lang="fr-FR"/>
                  </a:p>
                </p:txBody>
              </p:sp>
              <p:sp>
                <p:nvSpPr>
                  <p:cNvPr id="67608" name="Line 56"/>
                  <p:cNvSpPr>
                    <a:spLocks noChangeShapeType="1"/>
                  </p:cNvSpPr>
                  <p:nvPr/>
                </p:nvSpPr>
                <p:spPr bwMode="auto">
                  <a:xfrm flipV="1">
                    <a:off x="1020" y="1752"/>
                    <a:ext cx="0" cy="499"/>
                  </a:xfrm>
                  <a:prstGeom prst="line">
                    <a:avLst/>
                  </a:prstGeom>
                  <a:noFill/>
                  <a:ln w="50800" cap="rnd">
                    <a:solidFill>
                      <a:schemeClr val="tx1"/>
                    </a:solidFill>
                    <a:prstDash val="sysDot"/>
                    <a:round/>
                    <a:headEnd/>
                    <a:tailEnd/>
                  </a:ln>
                </p:spPr>
                <p:txBody>
                  <a:bodyPr/>
                  <a:lstStyle/>
                  <a:p>
                    <a:endParaRPr lang="fr-FR"/>
                  </a:p>
                </p:txBody>
              </p:sp>
            </p:grpSp>
            <p:sp>
              <p:nvSpPr>
                <p:cNvPr id="67604" name="Text Box 57"/>
                <p:cNvSpPr txBox="1">
                  <a:spLocks noChangeArrowheads="1"/>
                </p:cNvSpPr>
                <p:nvPr/>
              </p:nvSpPr>
              <p:spPr bwMode="auto">
                <a:xfrm>
                  <a:off x="4012" y="1459"/>
                  <a:ext cx="771" cy="288"/>
                </a:xfrm>
                <a:prstGeom prst="rect">
                  <a:avLst/>
                </a:prstGeom>
                <a:noFill/>
                <a:ln w="9525" algn="ctr">
                  <a:noFill/>
                  <a:miter lim="800000"/>
                  <a:headEnd/>
                  <a:tailEnd/>
                </a:ln>
              </p:spPr>
              <p:txBody>
                <a:bodyPr>
                  <a:spAutoFit/>
                </a:bodyPr>
                <a:lstStyle/>
                <a:p>
                  <a:pPr eaLnBrk="0" hangingPunct="0"/>
                  <a:r>
                    <a:rPr lang="en-GB" sz="1200">
                      <a:latin typeface="Impact" pitchFamily="34" charset="0"/>
                    </a:rPr>
                    <a:t>Hydrophone Array</a:t>
                  </a:r>
                </a:p>
              </p:txBody>
            </p:sp>
          </p:grpSp>
        </p:grpSp>
        <p:grpSp>
          <p:nvGrpSpPr>
            <p:cNvPr id="9" name="Group 58"/>
            <p:cNvGrpSpPr>
              <a:grpSpLocks/>
            </p:cNvGrpSpPr>
            <p:nvPr/>
          </p:nvGrpSpPr>
          <p:grpSpPr bwMode="auto">
            <a:xfrm>
              <a:off x="6054" y="805"/>
              <a:ext cx="680" cy="536"/>
              <a:chOff x="5078" y="1525"/>
              <a:chExt cx="680" cy="536"/>
            </a:xfrm>
          </p:grpSpPr>
          <p:sp>
            <p:nvSpPr>
              <p:cNvPr id="67596" name="Oval 59"/>
              <p:cNvSpPr>
                <a:spLocks noChangeArrowheads="1"/>
              </p:cNvSpPr>
              <p:nvPr/>
            </p:nvSpPr>
            <p:spPr bwMode="auto">
              <a:xfrm rot="2700000">
                <a:off x="5010" y="1661"/>
                <a:ext cx="318" cy="46"/>
              </a:xfrm>
              <a:prstGeom prst="ellipse">
                <a:avLst/>
              </a:prstGeom>
              <a:solidFill>
                <a:srgbClr val="FFFF00">
                  <a:alpha val="50195"/>
                </a:srgbClr>
              </a:solidFill>
              <a:ln w="9525" algn="ctr">
                <a:solidFill>
                  <a:schemeClr val="tx1"/>
                </a:solidFill>
                <a:round/>
                <a:headEnd/>
                <a:tailEnd/>
              </a:ln>
            </p:spPr>
            <p:txBody>
              <a:bodyPr wrap="none" anchor="ctr"/>
              <a:lstStyle/>
              <a:p>
                <a:endParaRPr lang="fr-FR"/>
              </a:p>
            </p:txBody>
          </p:sp>
          <p:sp>
            <p:nvSpPr>
              <p:cNvPr id="67597" name="Text Box 60"/>
              <p:cNvSpPr txBox="1">
                <a:spLocks noChangeArrowheads="1"/>
              </p:cNvSpPr>
              <p:nvPr/>
            </p:nvSpPr>
            <p:spPr bwMode="auto">
              <a:xfrm>
                <a:off x="5078" y="1888"/>
                <a:ext cx="680" cy="173"/>
              </a:xfrm>
              <a:prstGeom prst="rect">
                <a:avLst/>
              </a:prstGeom>
              <a:noFill/>
              <a:ln w="9525" algn="ctr">
                <a:noFill/>
                <a:miter lim="800000"/>
                <a:headEnd/>
                <a:tailEnd/>
              </a:ln>
            </p:spPr>
            <p:txBody>
              <a:bodyPr>
                <a:spAutoFit/>
              </a:bodyPr>
              <a:lstStyle/>
              <a:p>
                <a:pPr eaLnBrk="0" hangingPunct="0"/>
                <a:r>
                  <a:rPr lang="en-GB" sz="1200">
                    <a:latin typeface="Impact" pitchFamily="34" charset="0"/>
                  </a:rPr>
                  <a:t>Cascade</a:t>
                </a:r>
              </a:p>
            </p:txBody>
          </p:sp>
        </p:grpSp>
      </p:grpSp>
      <p:pic>
        <p:nvPicPr>
          <p:cNvPr id="67593" name="Picture 2"/>
          <p:cNvPicPr>
            <a:picLocks noChangeAspect="1" noChangeArrowheads="1"/>
          </p:cNvPicPr>
          <p:nvPr/>
        </p:nvPicPr>
        <p:blipFill>
          <a:blip r:embed="rId5">
            <a:lum bright="10000" contrast="10000"/>
          </a:blip>
          <a:srcRect/>
          <a:stretch>
            <a:fillRect/>
          </a:stretch>
        </p:blipFill>
        <p:spPr bwMode="auto">
          <a:xfrm>
            <a:off x="4143375" y="3786188"/>
            <a:ext cx="4357688" cy="3022600"/>
          </a:xfrm>
          <a:prstGeom prst="rect">
            <a:avLst/>
          </a:prstGeom>
          <a:noFill/>
          <a:ln w="9525">
            <a:noFill/>
            <a:round/>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1"/>
          <p:cNvSpPr txBox="1">
            <a:spLocks noChangeArrowheads="1"/>
          </p:cNvSpPr>
          <p:nvPr/>
        </p:nvSpPr>
        <p:spPr bwMode="auto">
          <a:xfrm>
            <a:off x="1077913" y="539750"/>
            <a:ext cx="6981825" cy="693738"/>
          </a:xfrm>
          <a:prstGeom prst="rect">
            <a:avLst/>
          </a:prstGeom>
          <a:noFill/>
          <a:ln w="9525">
            <a:noFill/>
            <a:round/>
            <a:headEnd/>
            <a:tailEnd/>
          </a:ln>
        </p:spPr>
        <p:txBody>
          <a:bodyPr wrap="none" lIns="82936" tIns="41469" rIns="82936" bIns="41469" anchor="ctr"/>
          <a:lstStyle/>
          <a:p>
            <a:pPr defTabSz="414338" hangingPunct="0">
              <a:lnSpc>
                <a:spcPct val="93000"/>
              </a:lnSpc>
              <a:buClr>
                <a:srgbClr val="000000"/>
              </a:buClr>
              <a:buSzPct val="100000"/>
            </a:pPr>
            <a:endParaRPr lang="en-US">
              <a:solidFill>
                <a:srgbClr val="000000"/>
              </a:solidFill>
            </a:endParaRPr>
          </a:p>
        </p:txBody>
      </p:sp>
      <p:sp>
        <p:nvSpPr>
          <p:cNvPr id="69635" name="Text Box 2"/>
          <p:cNvSpPr txBox="1">
            <a:spLocks noChangeArrowheads="1"/>
          </p:cNvSpPr>
          <p:nvPr/>
        </p:nvSpPr>
        <p:spPr bwMode="auto">
          <a:xfrm>
            <a:off x="73025" y="992188"/>
            <a:ext cx="4999038" cy="1819275"/>
          </a:xfrm>
          <a:prstGeom prst="rect">
            <a:avLst/>
          </a:prstGeom>
          <a:noFill/>
          <a:ln w="9525">
            <a:noFill/>
            <a:round/>
            <a:headEnd/>
            <a:tailEnd/>
          </a:ln>
        </p:spPr>
        <p:txBody>
          <a:bodyPr lIns="81631" tIns="55183" rIns="81631" bIns="40816"/>
          <a:lstStyle/>
          <a:p>
            <a:pPr marL="120650" indent="-120650" defTabSz="414338">
              <a:lnSpc>
                <a:spcPct val="93000"/>
              </a:lnSpc>
              <a:spcBef>
                <a:spcPts val="550"/>
              </a:spcBef>
              <a:buClr>
                <a:srgbClr val="000000"/>
              </a:buClr>
              <a:buSzPct val="100000"/>
              <a:tabLst>
                <a:tab pos="655638" algn="l"/>
                <a:tab pos="1312863" algn="l"/>
                <a:tab pos="1968500" algn="l"/>
                <a:tab pos="2625725" algn="l"/>
                <a:tab pos="3281363" algn="l"/>
                <a:tab pos="3938588" algn="l"/>
                <a:tab pos="4595813" algn="l"/>
              </a:tabLst>
            </a:pPr>
            <a:r>
              <a:rPr lang="en-GB" sz="2000" dirty="0">
                <a:solidFill>
                  <a:srgbClr val="FFFF00"/>
                </a:solidFill>
              </a:rPr>
              <a:t>Direction reconstruction from </a:t>
            </a:r>
          </a:p>
          <a:p>
            <a:pPr marL="120650" indent="-120650" defTabSz="414338">
              <a:lnSpc>
                <a:spcPct val="93000"/>
              </a:lnSpc>
              <a:spcBef>
                <a:spcPts val="550"/>
              </a:spcBef>
              <a:buClr>
                <a:srgbClr val="000000"/>
              </a:buClr>
              <a:buSzPct val="100000"/>
              <a:tabLst>
                <a:tab pos="655638" algn="l"/>
                <a:tab pos="1312863" algn="l"/>
                <a:tab pos="1968500" algn="l"/>
                <a:tab pos="2625725" algn="l"/>
                <a:tab pos="3281363" algn="l"/>
                <a:tab pos="3938588" algn="l"/>
                <a:tab pos="4595813" algn="l"/>
              </a:tabLst>
            </a:pPr>
            <a:r>
              <a:rPr lang="en-GB" sz="2000" dirty="0">
                <a:solidFill>
                  <a:srgbClr val="FFFF00"/>
                </a:solidFill>
              </a:rPr>
              <a:t>one storey on L12</a:t>
            </a:r>
          </a:p>
          <a:p>
            <a:pPr marL="120650" indent="-120650" defTabSz="414338">
              <a:lnSpc>
                <a:spcPct val="93000"/>
              </a:lnSpc>
              <a:spcBef>
                <a:spcPts val="550"/>
              </a:spcBef>
              <a:buClr>
                <a:srgbClr val="000000"/>
              </a:buClr>
              <a:buSzPct val="100000"/>
              <a:tabLst>
                <a:tab pos="655638" algn="l"/>
                <a:tab pos="1312863" algn="l"/>
                <a:tab pos="1968500" algn="l"/>
                <a:tab pos="2625725" algn="l"/>
                <a:tab pos="3281363" algn="l"/>
                <a:tab pos="3938588" algn="l"/>
                <a:tab pos="4595813" algn="l"/>
              </a:tabLst>
            </a:pPr>
            <a:endParaRPr lang="en-GB" sz="2000" dirty="0">
              <a:solidFill>
                <a:srgbClr val="FFFF00"/>
              </a:solidFill>
            </a:endParaRPr>
          </a:p>
          <a:p>
            <a:pPr marL="120650" indent="-120650" defTabSz="414338">
              <a:lnSpc>
                <a:spcPct val="93000"/>
              </a:lnSpc>
              <a:spcBef>
                <a:spcPts val="550"/>
              </a:spcBef>
              <a:buClr>
                <a:srgbClr val="000000"/>
              </a:buClr>
              <a:buSzPct val="100000"/>
              <a:tabLst>
                <a:tab pos="655638" algn="l"/>
                <a:tab pos="1312863" algn="l"/>
                <a:tab pos="1968500" algn="l"/>
                <a:tab pos="2625725" algn="l"/>
                <a:tab pos="3281363" algn="l"/>
                <a:tab pos="3938588" algn="l"/>
                <a:tab pos="4595813" algn="l"/>
              </a:tabLst>
            </a:pPr>
            <a:r>
              <a:rPr lang="en-GB" sz="2000" dirty="0">
                <a:solidFill>
                  <a:srgbClr val="FFFF00"/>
                </a:solidFill>
              </a:rPr>
              <a:t>All types of transient signals included, </a:t>
            </a:r>
          </a:p>
          <a:p>
            <a:pPr marL="120650" indent="-120650" defTabSz="414338">
              <a:lnSpc>
                <a:spcPct val="93000"/>
              </a:lnSpc>
              <a:spcBef>
                <a:spcPts val="550"/>
              </a:spcBef>
              <a:buClr>
                <a:srgbClr val="000000"/>
              </a:buClr>
              <a:buSzPct val="100000"/>
              <a:tabLst>
                <a:tab pos="655638" algn="l"/>
                <a:tab pos="1312863" algn="l"/>
                <a:tab pos="1968500" algn="l"/>
                <a:tab pos="2625725" algn="l"/>
                <a:tab pos="3281363" algn="l"/>
                <a:tab pos="3938588" algn="l"/>
                <a:tab pos="4595813" algn="l"/>
              </a:tabLst>
            </a:pPr>
            <a:r>
              <a:rPr lang="en-GB" sz="2000" dirty="0">
                <a:solidFill>
                  <a:srgbClr val="FFFF00"/>
                </a:solidFill>
              </a:rPr>
              <a:t>sea mammals, ships etc.</a:t>
            </a:r>
          </a:p>
        </p:txBody>
      </p:sp>
      <p:pic>
        <p:nvPicPr>
          <p:cNvPr id="69636" name="Picture 3"/>
          <p:cNvPicPr>
            <a:picLocks noChangeAspect="1" noChangeArrowheads="1"/>
          </p:cNvPicPr>
          <p:nvPr/>
        </p:nvPicPr>
        <p:blipFill>
          <a:blip r:embed="rId3"/>
          <a:srcRect/>
          <a:stretch>
            <a:fillRect/>
          </a:stretch>
        </p:blipFill>
        <p:spPr bwMode="auto">
          <a:xfrm>
            <a:off x="5360988" y="1000125"/>
            <a:ext cx="3711575" cy="3146425"/>
          </a:xfrm>
          <a:prstGeom prst="rect">
            <a:avLst/>
          </a:prstGeom>
          <a:noFill/>
          <a:ln w="9525">
            <a:noFill/>
            <a:round/>
            <a:headEnd/>
            <a:tailEnd/>
          </a:ln>
        </p:spPr>
      </p:pic>
      <p:grpSp>
        <p:nvGrpSpPr>
          <p:cNvPr id="2" name="Group 4"/>
          <p:cNvGrpSpPr>
            <a:grpSpLocks/>
          </p:cNvGrpSpPr>
          <p:nvPr/>
        </p:nvGrpSpPr>
        <p:grpSpPr bwMode="auto">
          <a:xfrm>
            <a:off x="214313" y="3482975"/>
            <a:ext cx="1927225" cy="2212975"/>
            <a:chOff x="149" y="2418"/>
            <a:chExt cx="1338" cy="1537"/>
          </a:xfrm>
        </p:grpSpPr>
        <p:pic>
          <p:nvPicPr>
            <p:cNvPr id="69649" name="Picture 5"/>
            <p:cNvPicPr>
              <a:picLocks noChangeAspect="1" noChangeArrowheads="1"/>
            </p:cNvPicPr>
            <p:nvPr/>
          </p:nvPicPr>
          <p:blipFill>
            <a:blip r:embed="rId4"/>
            <a:srcRect/>
            <a:stretch>
              <a:fillRect/>
            </a:stretch>
          </p:blipFill>
          <p:spPr bwMode="auto">
            <a:xfrm>
              <a:off x="149" y="2528"/>
              <a:ext cx="446" cy="373"/>
            </a:xfrm>
            <a:prstGeom prst="rect">
              <a:avLst/>
            </a:prstGeom>
            <a:noFill/>
            <a:ln w="9525">
              <a:noFill/>
              <a:round/>
              <a:headEnd/>
              <a:tailEnd/>
            </a:ln>
          </p:spPr>
        </p:pic>
        <p:pic>
          <p:nvPicPr>
            <p:cNvPr id="69650" name="Picture 6"/>
            <p:cNvPicPr>
              <a:picLocks noChangeAspect="1" noChangeArrowheads="1"/>
            </p:cNvPicPr>
            <p:nvPr/>
          </p:nvPicPr>
          <p:blipFill>
            <a:blip r:embed="rId5"/>
            <a:srcRect/>
            <a:stretch>
              <a:fillRect/>
            </a:stretch>
          </p:blipFill>
          <p:spPr bwMode="auto">
            <a:xfrm>
              <a:off x="150" y="3026"/>
              <a:ext cx="445" cy="375"/>
            </a:xfrm>
            <a:prstGeom prst="rect">
              <a:avLst/>
            </a:prstGeom>
            <a:noFill/>
            <a:ln w="9525">
              <a:noFill/>
              <a:round/>
              <a:headEnd/>
              <a:tailEnd/>
            </a:ln>
          </p:spPr>
        </p:pic>
        <p:pic>
          <p:nvPicPr>
            <p:cNvPr id="69651" name="Picture 7"/>
            <p:cNvPicPr>
              <a:picLocks noChangeAspect="1" noChangeArrowheads="1"/>
            </p:cNvPicPr>
            <p:nvPr/>
          </p:nvPicPr>
          <p:blipFill>
            <a:blip r:embed="rId6"/>
            <a:srcRect/>
            <a:stretch>
              <a:fillRect/>
            </a:stretch>
          </p:blipFill>
          <p:spPr bwMode="auto">
            <a:xfrm>
              <a:off x="155" y="3519"/>
              <a:ext cx="445" cy="375"/>
            </a:xfrm>
            <a:prstGeom prst="rect">
              <a:avLst/>
            </a:prstGeom>
            <a:noFill/>
            <a:ln w="9525">
              <a:noFill/>
              <a:round/>
              <a:headEnd/>
              <a:tailEnd/>
            </a:ln>
          </p:spPr>
        </p:pic>
        <p:pic>
          <p:nvPicPr>
            <p:cNvPr id="69652" name="Picture 8"/>
            <p:cNvPicPr>
              <a:picLocks noChangeAspect="1" noChangeArrowheads="1"/>
            </p:cNvPicPr>
            <p:nvPr/>
          </p:nvPicPr>
          <p:blipFill>
            <a:blip r:embed="rId7"/>
            <a:srcRect/>
            <a:stretch>
              <a:fillRect/>
            </a:stretch>
          </p:blipFill>
          <p:spPr bwMode="auto">
            <a:xfrm>
              <a:off x="561" y="2418"/>
              <a:ext cx="224" cy="1538"/>
            </a:xfrm>
            <a:prstGeom prst="rect">
              <a:avLst/>
            </a:prstGeom>
            <a:noFill/>
            <a:ln w="9525">
              <a:noFill/>
              <a:round/>
              <a:headEnd/>
              <a:tailEnd/>
            </a:ln>
          </p:spPr>
        </p:pic>
        <p:pic>
          <p:nvPicPr>
            <p:cNvPr id="69653" name="Picture 9"/>
            <p:cNvPicPr>
              <a:picLocks noChangeAspect="1" noChangeArrowheads="1"/>
            </p:cNvPicPr>
            <p:nvPr/>
          </p:nvPicPr>
          <p:blipFill>
            <a:blip r:embed="rId8"/>
            <a:srcRect/>
            <a:stretch>
              <a:fillRect/>
            </a:stretch>
          </p:blipFill>
          <p:spPr bwMode="auto">
            <a:xfrm>
              <a:off x="802" y="2764"/>
              <a:ext cx="494" cy="825"/>
            </a:xfrm>
            <a:prstGeom prst="rect">
              <a:avLst/>
            </a:prstGeom>
            <a:noFill/>
            <a:ln w="9525">
              <a:noFill/>
              <a:round/>
              <a:headEnd/>
              <a:tailEnd/>
            </a:ln>
          </p:spPr>
        </p:pic>
        <p:sp>
          <p:nvSpPr>
            <p:cNvPr id="69654" name="Line 10"/>
            <p:cNvSpPr>
              <a:spLocks noChangeShapeType="1"/>
            </p:cNvSpPr>
            <p:nvPr/>
          </p:nvSpPr>
          <p:spPr bwMode="auto">
            <a:xfrm>
              <a:off x="1282" y="3216"/>
              <a:ext cx="206" cy="1"/>
            </a:xfrm>
            <a:prstGeom prst="line">
              <a:avLst/>
            </a:prstGeom>
            <a:noFill/>
            <a:ln w="54720">
              <a:solidFill>
                <a:srgbClr val="000000"/>
              </a:solidFill>
              <a:miter lim="800000"/>
              <a:headEnd/>
              <a:tailEnd type="triangle" w="med" len="med"/>
            </a:ln>
          </p:spPr>
          <p:txBody>
            <a:bodyPr/>
            <a:lstStyle/>
            <a:p>
              <a:endParaRPr lang="fr-FR"/>
            </a:p>
          </p:txBody>
        </p:sp>
      </p:grpSp>
      <p:sp>
        <p:nvSpPr>
          <p:cNvPr id="69638" name="Text Box 11"/>
          <p:cNvSpPr txBox="1">
            <a:spLocks noChangeArrowheads="1"/>
          </p:cNvSpPr>
          <p:nvPr/>
        </p:nvSpPr>
        <p:spPr bwMode="auto">
          <a:xfrm>
            <a:off x="6745288" y="928688"/>
            <a:ext cx="642937" cy="363537"/>
          </a:xfrm>
          <a:prstGeom prst="rect">
            <a:avLst/>
          </a:prstGeom>
          <a:noFill/>
          <a:ln w="9525">
            <a:noFill/>
            <a:round/>
            <a:headEnd/>
            <a:tailEnd/>
          </a:ln>
        </p:spPr>
        <p:txBody>
          <a:bodyPr lIns="81631" tIns="42448" rIns="81631" bIns="42448">
            <a:spAutoFit/>
          </a:bodyPr>
          <a:lstStyle/>
          <a:p>
            <a:pPr defTabSz="414338">
              <a:buClr>
                <a:srgbClr val="000000"/>
              </a:buClr>
              <a:buSzPct val="100000"/>
            </a:pPr>
            <a:r>
              <a:rPr lang="en-GB">
                <a:solidFill>
                  <a:srgbClr val="FFFFFF"/>
                </a:solidFill>
              </a:rPr>
              <a:t>0</a:t>
            </a:r>
            <a:r>
              <a:rPr lang="en-GB" baseline="30000">
                <a:solidFill>
                  <a:srgbClr val="FFFFFF"/>
                </a:solidFill>
              </a:rPr>
              <a:t>o</a:t>
            </a:r>
          </a:p>
        </p:txBody>
      </p:sp>
      <p:sp>
        <p:nvSpPr>
          <p:cNvPr id="69639" name="Text Box 12"/>
          <p:cNvSpPr txBox="1">
            <a:spLocks noChangeArrowheads="1"/>
          </p:cNvSpPr>
          <p:nvPr/>
        </p:nvSpPr>
        <p:spPr bwMode="auto">
          <a:xfrm>
            <a:off x="7816850" y="1957388"/>
            <a:ext cx="642938" cy="361950"/>
          </a:xfrm>
          <a:prstGeom prst="rect">
            <a:avLst/>
          </a:prstGeom>
          <a:noFill/>
          <a:ln w="9525">
            <a:noFill/>
            <a:round/>
            <a:headEnd/>
            <a:tailEnd/>
          </a:ln>
        </p:spPr>
        <p:txBody>
          <a:bodyPr lIns="81631" tIns="42448" rIns="81631" bIns="42448">
            <a:spAutoFit/>
          </a:bodyPr>
          <a:lstStyle/>
          <a:p>
            <a:pPr defTabSz="414338">
              <a:buClr>
                <a:srgbClr val="000000"/>
              </a:buClr>
              <a:buSzPct val="100000"/>
            </a:pPr>
            <a:r>
              <a:rPr lang="en-GB">
                <a:solidFill>
                  <a:srgbClr val="FFFFFF"/>
                </a:solidFill>
              </a:rPr>
              <a:t>90</a:t>
            </a:r>
            <a:r>
              <a:rPr lang="en-GB" baseline="30000">
                <a:solidFill>
                  <a:srgbClr val="FFFFFF"/>
                </a:solidFill>
              </a:rPr>
              <a:t>o</a:t>
            </a:r>
          </a:p>
        </p:txBody>
      </p:sp>
      <p:sp>
        <p:nvSpPr>
          <p:cNvPr id="69640" name="Text Box 13"/>
          <p:cNvSpPr txBox="1">
            <a:spLocks noChangeArrowheads="1"/>
          </p:cNvSpPr>
          <p:nvPr/>
        </p:nvSpPr>
        <p:spPr bwMode="auto">
          <a:xfrm>
            <a:off x="5376863" y="1968500"/>
            <a:ext cx="766762" cy="363538"/>
          </a:xfrm>
          <a:prstGeom prst="rect">
            <a:avLst/>
          </a:prstGeom>
          <a:noFill/>
          <a:ln w="9525">
            <a:noFill/>
            <a:round/>
            <a:headEnd/>
            <a:tailEnd/>
          </a:ln>
        </p:spPr>
        <p:txBody>
          <a:bodyPr lIns="81631" tIns="42448" rIns="81631" bIns="42448">
            <a:spAutoFit/>
          </a:bodyPr>
          <a:lstStyle/>
          <a:p>
            <a:pPr defTabSz="414338">
              <a:buClr>
                <a:srgbClr val="000000"/>
              </a:buClr>
              <a:buSzPct val="100000"/>
              <a:tabLst>
                <a:tab pos="655638" algn="l"/>
              </a:tabLst>
            </a:pPr>
            <a:r>
              <a:rPr lang="en-GB">
                <a:solidFill>
                  <a:srgbClr val="FFFFFF"/>
                </a:solidFill>
              </a:rPr>
              <a:t>-90</a:t>
            </a:r>
            <a:r>
              <a:rPr lang="en-GB" baseline="30000">
                <a:solidFill>
                  <a:srgbClr val="FFFFFF"/>
                </a:solidFill>
              </a:rPr>
              <a:t>o</a:t>
            </a:r>
          </a:p>
        </p:txBody>
      </p:sp>
      <p:pic>
        <p:nvPicPr>
          <p:cNvPr id="69641" name="Picture 15"/>
          <p:cNvPicPr>
            <a:picLocks noChangeAspect="1" noChangeArrowheads="1"/>
          </p:cNvPicPr>
          <p:nvPr/>
        </p:nvPicPr>
        <p:blipFill>
          <a:blip r:embed="rId9"/>
          <a:srcRect/>
          <a:stretch>
            <a:fillRect/>
          </a:stretch>
        </p:blipFill>
        <p:spPr bwMode="auto">
          <a:xfrm>
            <a:off x="2170113" y="2628900"/>
            <a:ext cx="5676900" cy="4002088"/>
          </a:xfrm>
          <a:prstGeom prst="rect">
            <a:avLst/>
          </a:prstGeom>
          <a:noFill/>
          <a:ln w="9525">
            <a:noFill/>
            <a:round/>
            <a:headEnd/>
            <a:tailEnd/>
          </a:ln>
        </p:spPr>
      </p:pic>
      <p:sp>
        <p:nvSpPr>
          <p:cNvPr id="69642" name="Line 16"/>
          <p:cNvSpPr>
            <a:spLocks noChangeShapeType="1"/>
          </p:cNvSpPr>
          <p:nvPr/>
        </p:nvSpPr>
        <p:spPr bwMode="auto">
          <a:xfrm flipH="1" flipV="1">
            <a:off x="6184900" y="1709738"/>
            <a:ext cx="1401763" cy="852487"/>
          </a:xfrm>
          <a:prstGeom prst="line">
            <a:avLst/>
          </a:prstGeom>
          <a:noFill/>
          <a:ln w="18360">
            <a:solidFill>
              <a:srgbClr val="FFFFFF"/>
            </a:solidFill>
            <a:round/>
            <a:headEnd type="triangle" w="med" len="med"/>
            <a:tailEnd type="triangle" w="med" len="med"/>
          </a:ln>
        </p:spPr>
        <p:txBody>
          <a:bodyPr lIns="82936" tIns="41469" rIns="82936" bIns="41469"/>
          <a:lstStyle/>
          <a:p>
            <a:endParaRPr lang="fr-FR"/>
          </a:p>
        </p:txBody>
      </p:sp>
      <p:sp>
        <p:nvSpPr>
          <p:cNvPr id="69643" name="Text Box 17"/>
          <p:cNvSpPr txBox="1">
            <a:spLocks noChangeArrowheads="1"/>
          </p:cNvSpPr>
          <p:nvPr/>
        </p:nvSpPr>
        <p:spPr bwMode="auto">
          <a:xfrm>
            <a:off x="5638800" y="1446213"/>
            <a:ext cx="766763" cy="361950"/>
          </a:xfrm>
          <a:prstGeom prst="rect">
            <a:avLst/>
          </a:prstGeom>
          <a:noFill/>
          <a:ln w="9525">
            <a:noFill/>
            <a:round/>
            <a:headEnd/>
            <a:tailEnd/>
          </a:ln>
        </p:spPr>
        <p:txBody>
          <a:bodyPr lIns="81631" tIns="42448" rIns="81631" bIns="42448">
            <a:spAutoFit/>
          </a:bodyPr>
          <a:lstStyle/>
          <a:p>
            <a:pPr defTabSz="414338">
              <a:buClr>
                <a:srgbClr val="000000"/>
              </a:buClr>
              <a:buSzPct val="100000"/>
              <a:tabLst>
                <a:tab pos="655638" algn="l"/>
              </a:tabLst>
            </a:pPr>
            <a:r>
              <a:rPr lang="en-GB">
                <a:solidFill>
                  <a:srgbClr val="FFFFFF"/>
                </a:solidFill>
              </a:rPr>
              <a:t>-60</a:t>
            </a:r>
            <a:r>
              <a:rPr lang="en-GB" baseline="30000">
                <a:solidFill>
                  <a:srgbClr val="FFFFFF"/>
                </a:solidFill>
              </a:rPr>
              <a:t>o</a:t>
            </a:r>
          </a:p>
        </p:txBody>
      </p:sp>
      <p:sp>
        <p:nvSpPr>
          <p:cNvPr id="69644" name="Text Box 18"/>
          <p:cNvSpPr txBox="1">
            <a:spLocks noChangeArrowheads="1"/>
          </p:cNvSpPr>
          <p:nvPr/>
        </p:nvSpPr>
        <p:spPr bwMode="auto">
          <a:xfrm>
            <a:off x="7566025" y="2490788"/>
            <a:ext cx="765175" cy="363537"/>
          </a:xfrm>
          <a:prstGeom prst="rect">
            <a:avLst/>
          </a:prstGeom>
          <a:noFill/>
          <a:ln w="9525">
            <a:noFill/>
            <a:round/>
            <a:headEnd/>
            <a:tailEnd/>
          </a:ln>
        </p:spPr>
        <p:txBody>
          <a:bodyPr lIns="81631" tIns="42448" rIns="81631" bIns="42448">
            <a:spAutoFit/>
          </a:bodyPr>
          <a:lstStyle/>
          <a:p>
            <a:pPr defTabSz="414338">
              <a:buClr>
                <a:srgbClr val="000000"/>
              </a:buClr>
              <a:buSzPct val="100000"/>
              <a:tabLst>
                <a:tab pos="655638" algn="l"/>
              </a:tabLst>
            </a:pPr>
            <a:r>
              <a:rPr lang="en-GB">
                <a:solidFill>
                  <a:srgbClr val="FFFFFF"/>
                </a:solidFill>
              </a:rPr>
              <a:t>120</a:t>
            </a:r>
            <a:r>
              <a:rPr lang="en-GB" baseline="30000">
                <a:solidFill>
                  <a:srgbClr val="FFFFFF"/>
                </a:solidFill>
              </a:rPr>
              <a:t>o</a:t>
            </a:r>
          </a:p>
        </p:txBody>
      </p:sp>
      <p:sp>
        <p:nvSpPr>
          <p:cNvPr id="69645" name="Rectangle 19"/>
          <p:cNvSpPr>
            <a:spLocks noGrp="1" noChangeArrowheads="1"/>
          </p:cNvSpPr>
          <p:nvPr>
            <p:ph type="title" idx="4294967295"/>
          </p:nvPr>
        </p:nvSpPr>
        <p:spPr>
          <a:xfrm>
            <a:off x="0" y="142875"/>
            <a:ext cx="8229600" cy="652463"/>
          </a:xfrm>
        </p:spPr>
        <p:txBody>
          <a:bodyPr/>
          <a:lstStyle/>
          <a:p>
            <a:pPr hangingPunct="1">
              <a:lnSpc>
                <a:spcPts val="2513"/>
              </a:lnSpc>
              <a:tabLst>
                <a:tab pos="655638" algn="l"/>
                <a:tab pos="1312863" algn="l"/>
                <a:tab pos="1968500" algn="l"/>
                <a:tab pos="2625725" algn="l"/>
                <a:tab pos="3281363" algn="l"/>
                <a:tab pos="3938588" algn="l"/>
                <a:tab pos="4595813" algn="l"/>
                <a:tab pos="5251450" algn="l"/>
                <a:tab pos="5908675" algn="l"/>
                <a:tab pos="6564313" algn="l"/>
                <a:tab pos="7221538" algn="l"/>
                <a:tab pos="7878763" algn="l"/>
              </a:tabLst>
            </a:pPr>
            <a:r>
              <a:rPr lang="en-GB" sz="3200" dirty="0" smtClean="0">
                <a:solidFill>
                  <a:srgbClr val="FFFF00"/>
                </a:solidFill>
              </a:rPr>
              <a:t>Acoustic Source Direction Distribution</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Picture 2"/>
          <p:cNvPicPr>
            <a:picLocks noChangeAspect="1" noChangeArrowheads="1"/>
          </p:cNvPicPr>
          <p:nvPr/>
        </p:nvPicPr>
        <p:blipFill>
          <a:blip r:embed="rId3"/>
          <a:srcRect/>
          <a:stretch>
            <a:fillRect/>
          </a:stretch>
        </p:blipFill>
        <p:spPr bwMode="auto">
          <a:xfrm>
            <a:off x="190006" y="1092532"/>
            <a:ext cx="8752114" cy="4686300"/>
          </a:xfrm>
          <a:prstGeom prst="rect">
            <a:avLst/>
          </a:prstGeom>
          <a:noFill/>
          <a:ln w="9525">
            <a:noFill/>
            <a:miter lim="800000"/>
            <a:headEnd/>
            <a:tailEnd/>
          </a:ln>
        </p:spPr>
      </p:pic>
      <p:sp>
        <p:nvSpPr>
          <p:cNvPr id="3" name="Text Box 3"/>
          <p:cNvSpPr txBox="1">
            <a:spLocks noChangeArrowheads="1"/>
          </p:cNvSpPr>
          <p:nvPr/>
        </p:nvSpPr>
        <p:spPr bwMode="auto">
          <a:xfrm>
            <a:off x="2446338" y="451059"/>
            <a:ext cx="4524478" cy="463846"/>
          </a:xfrm>
          <a:prstGeom prst="rect">
            <a:avLst/>
          </a:prstGeom>
          <a:solidFill>
            <a:srgbClr val="FFFFFF"/>
          </a:solidFill>
          <a:ln w="9525">
            <a:noFill/>
            <a:round/>
            <a:headEnd/>
            <a:tailEnd/>
          </a:ln>
          <a:effectLst/>
        </p:spPr>
        <p:txBody>
          <a:bodyPr wrap="square" lIns="90000" tIns="46800" rIns="90000" bIns="46800">
            <a:spAutoFit/>
          </a:bodyPr>
          <a:lstStyle/>
          <a:p>
            <a:pPr>
              <a:spcBef>
                <a:spcPts val="11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dirty="0">
                <a:solidFill>
                  <a:srgbClr val="000000"/>
                </a:solidFill>
              </a:rPr>
              <a:t>http://</a:t>
            </a:r>
            <a:r>
              <a:rPr lang="de-DE" dirty="0" smtClean="0">
                <a:solidFill>
                  <a:srgbClr val="000000"/>
                </a:solidFill>
              </a:rPr>
              <a:t>www.listentothedeep.com</a:t>
            </a:r>
            <a:endParaRPr lang="de-DE" dirty="0">
              <a:solidFill>
                <a:srgbClr val="000000"/>
              </a:solidFill>
            </a:endParaRPr>
          </a:p>
        </p:txBody>
      </p:sp>
      <p:pic>
        <p:nvPicPr>
          <p:cNvPr id="4" name="Picture 2"/>
          <p:cNvPicPr>
            <a:picLocks noChangeAspect="1" noChangeArrowheads="1"/>
          </p:cNvPicPr>
          <p:nvPr/>
        </p:nvPicPr>
        <p:blipFill>
          <a:blip r:embed="rId4"/>
          <a:srcRect t="84926" r="65930" b="3495"/>
          <a:stretch>
            <a:fillRect/>
          </a:stretch>
        </p:blipFill>
        <p:spPr bwMode="auto">
          <a:xfrm>
            <a:off x="61026" y="5890162"/>
            <a:ext cx="4593278" cy="944088"/>
          </a:xfrm>
          <a:prstGeom prst="rect">
            <a:avLst/>
          </a:prstGeom>
          <a:solidFill>
            <a:srgbClr val="FFFF00"/>
          </a:solidFill>
          <a:ln w="9525">
            <a:noFill/>
            <a:round/>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
          <p:cNvSpPr txBox="1">
            <a:spLocks noChangeArrowheads="1"/>
          </p:cNvSpPr>
          <p:nvPr/>
        </p:nvSpPr>
        <p:spPr bwMode="auto">
          <a:xfrm>
            <a:off x="2743202" y="83125"/>
            <a:ext cx="6341423" cy="570012"/>
          </a:xfrm>
          <a:prstGeom prst="rect">
            <a:avLst/>
          </a:prstGeom>
          <a:noFill/>
          <a:ln w="9525">
            <a:noFill/>
            <a:round/>
            <a:headEnd/>
            <a:tailEnd/>
          </a:ln>
          <a:effectLst/>
        </p:spPr>
        <p:txBody>
          <a:bodyPr lIns="0" tIns="0" rIns="0" bIns="0"/>
          <a:lstStyle/>
          <a:p>
            <a:pPr>
              <a:lnSpc>
                <a:spcPts val="2775"/>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sz="3200" b="1" dirty="0" smtClean="0">
                <a:solidFill>
                  <a:srgbClr val="FFFF00"/>
                </a:solidFill>
              </a:rPr>
              <a:t>LISTEN TO ANTARES LIVE</a:t>
            </a:r>
            <a:endParaRPr lang="de-DE" sz="3200" b="1" dirty="0">
              <a:solidFill>
                <a:srgbClr val="FFFF00"/>
              </a:solidFill>
            </a:endParaRPr>
          </a:p>
        </p:txBody>
      </p:sp>
      <p:pic>
        <p:nvPicPr>
          <p:cNvPr id="11266" name="Picture 2"/>
          <p:cNvPicPr>
            <a:picLocks noChangeAspect="1" noChangeArrowheads="1"/>
          </p:cNvPicPr>
          <p:nvPr/>
        </p:nvPicPr>
        <p:blipFill>
          <a:blip r:embed="rId3"/>
          <a:srcRect/>
          <a:stretch>
            <a:fillRect/>
          </a:stretch>
        </p:blipFill>
        <p:spPr bwMode="auto">
          <a:xfrm>
            <a:off x="96651" y="1297375"/>
            <a:ext cx="8987974" cy="5435930"/>
          </a:xfrm>
          <a:prstGeom prst="rect">
            <a:avLst/>
          </a:prstGeom>
          <a:solidFill>
            <a:srgbClr val="FFFF00"/>
          </a:solidFill>
          <a:ln w="9525">
            <a:noFill/>
            <a:round/>
            <a:headEnd/>
            <a:tailEnd/>
          </a:ln>
          <a:effectLst/>
        </p:spPr>
      </p:pic>
      <p:sp>
        <p:nvSpPr>
          <p:cNvPr id="11267" name="Text Box 3"/>
          <p:cNvSpPr txBox="1">
            <a:spLocks noChangeArrowheads="1"/>
          </p:cNvSpPr>
          <p:nvPr/>
        </p:nvSpPr>
        <p:spPr bwMode="auto">
          <a:xfrm>
            <a:off x="2446337" y="451059"/>
            <a:ext cx="6697663" cy="768350"/>
          </a:xfrm>
          <a:prstGeom prst="rect">
            <a:avLst/>
          </a:prstGeom>
          <a:solidFill>
            <a:srgbClr val="FFFFFF"/>
          </a:solidFill>
          <a:ln w="9525">
            <a:noFill/>
            <a:round/>
            <a:headEnd/>
            <a:tailEnd/>
          </a:ln>
          <a:effectLst/>
        </p:spPr>
        <p:txBody>
          <a:bodyPr lIns="90000" tIns="46800" rIns="90000" bIns="46800">
            <a:spAutoFit/>
          </a:bodyPr>
          <a:lstStyle/>
          <a:p>
            <a:pPr>
              <a:spcBef>
                <a:spcPts val="11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sz="1800" dirty="0">
                <a:solidFill>
                  <a:srgbClr val="000000"/>
                </a:solidFill>
              </a:rPr>
              <a:t>http://www.listentothedeep.org/</a:t>
            </a:r>
          </a:p>
          <a:p>
            <a:pPr>
              <a:spcBef>
                <a:spcPts val="11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dirty="0">
                <a:solidFill>
                  <a:srgbClr val="000000"/>
                </a:solidFill>
              </a:rPr>
              <a:t>(click on “Enter the bioacoustics page”, then “</a:t>
            </a:r>
            <a:r>
              <a:rPr lang="en-US" sz="1800" dirty="0" err="1">
                <a:solidFill>
                  <a:srgbClr val="000000"/>
                </a:solidFill>
              </a:rPr>
              <a:t>Ligurian</a:t>
            </a:r>
            <a:r>
              <a:rPr lang="en-US" sz="1800" dirty="0">
                <a:solidFill>
                  <a:srgbClr val="000000"/>
                </a:solidFill>
              </a:rPr>
              <a:t> Sea”)</a:t>
            </a:r>
          </a:p>
        </p:txBody>
      </p:sp>
      <p:pic>
        <p:nvPicPr>
          <p:cNvPr id="5" name="Imagen 23"/>
          <p:cNvPicPr>
            <a:picLocks noChangeAspect="1"/>
          </p:cNvPicPr>
          <p:nvPr/>
        </p:nvPicPr>
        <p:blipFill>
          <a:blip r:embed="rId4" cstate="print"/>
          <a:srcRect b="23040"/>
          <a:stretch>
            <a:fillRect/>
          </a:stretch>
        </p:blipFill>
        <p:spPr bwMode="auto">
          <a:xfrm>
            <a:off x="0" y="0"/>
            <a:ext cx="2303813" cy="1211283"/>
          </a:xfrm>
          <a:prstGeom prst="rect">
            <a:avLst/>
          </a:prstGeom>
          <a:solidFill>
            <a:srgbClr val="FFFF00"/>
          </a:solid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p:cNvGrpSpPr>
          <p:nvPr/>
        </p:nvGrpSpPr>
        <p:grpSpPr bwMode="auto">
          <a:xfrm>
            <a:off x="0" y="914400"/>
            <a:ext cx="9144000" cy="4953000"/>
            <a:chOff x="156" y="576"/>
            <a:chExt cx="5604" cy="3046"/>
          </a:xfrm>
        </p:grpSpPr>
        <p:graphicFrame>
          <p:nvGraphicFramePr>
            <p:cNvPr id="1026" name="Object 2"/>
            <p:cNvGraphicFramePr>
              <a:graphicFrameLocks noChangeAspect="1"/>
            </p:cNvGraphicFramePr>
            <p:nvPr/>
          </p:nvGraphicFramePr>
          <p:xfrm>
            <a:off x="156" y="576"/>
            <a:ext cx="5604" cy="3046"/>
          </p:xfrm>
          <a:graphic>
            <a:graphicData uri="http://schemas.openxmlformats.org/presentationml/2006/ole">
              <p:oleObj spid="_x0000_s1026" name="Image Photo Editor" r:id="rId4" imgW="7314286" imgH="5485714" progId="">
                <p:embed/>
              </p:oleObj>
            </a:graphicData>
          </a:graphic>
        </p:graphicFrame>
        <p:sp>
          <p:nvSpPr>
            <p:cNvPr id="1037" name="Text Box 8"/>
            <p:cNvSpPr txBox="1">
              <a:spLocks noChangeArrowheads="1"/>
            </p:cNvSpPr>
            <p:nvPr/>
          </p:nvSpPr>
          <p:spPr bwMode="auto">
            <a:xfrm>
              <a:off x="2247" y="2799"/>
              <a:ext cx="221" cy="281"/>
            </a:xfrm>
            <a:prstGeom prst="rect">
              <a:avLst/>
            </a:prstGeom>
            <a:noFill/>
            <a:ln w="9525">
              <a:noFill/>
              <a:miter lim="800000"/>
              <a:headEnd/>
              <a:tailEnd/>
            </a:ln>
          </p:spPr>
          <p:txBody>
            <a:bodyPr wrap="none">
              <a:spAutoFit/>
            </a:bodyPr>
            <a:lstStyle/>
            <a:p>
              <a:pPr eaLnBrk="0" hangingPunct="0"/>
              <a:r>
                <a:rPr lang="fr-FR" sz="2400">
                  <a:solidFill>
                    <a:srgbClr val="333399"/>
                  </a:solidFill>
                  <a:latin typeface="Symbol" pitchFamily="18" charset="2"/>
                </a:rPr>
                <a:t>m</a:t>
              </a:r>
            </a:p>
          </p:txBody>
        </p:sp>
        <p:sp>
          <p:nvSpPr>
            <p:cNvPr id="1038" name="Line 9"/>
            <p:cNvSpPr>
              <a:spLocks noChangeShapeType="1"/>
            </p:cNvSpPr>
            <p:nvPr/>
          </p:nvSpPr>
          <p:spPr bwMode="auto">
            <a:xfrm flipV="1">
              <a:off x="3565" y="1558"/>
              <a:ext cx="653" cy="1048"/>
            </a:xfrm>
            <a:prstGeom prst="line">
              <a:avLst/>
            </a:prstGeom>
            <a:noFill/>
            <a:ln w="9525">
              <a:solidFill>
                <a:schemeClr val="hlink"/>
              </a:solidFill>
              <a:prstDash val="dash"/>
              <a:round/>
              <a:headEnd/>
              <a:tailEnd type="triangle" w="med" len="med"/>
            </a:ln>
          </p:spPr>
          <p:txBody>
            <a:bodyPr wrap="none" anchor="ctr"/>
            <a:lstStyle/>
            <a:p>
              <a:endParaRPr lang="fr-FR"/>
            </a:p>
          </p:txBody>
        </p:sp>
        <p:sp>
          <p:nvSpPr>
            <p:cNvPr id="1039" name="Line 10"/>
            <p:cNvSpPr>
              <a:spLocks noChangeShapeType="1"/>
            </p:cNvSpPr>
            <p:nvPr/>
          </p:nvSpPr>
          <p:spPr bwMode="auto">
            <a:xfrm flipV="1">
              <a:off x="4266" y="1693"/>
              <a:ext cx="420" cy="609"/>
            </a:xfrm>
            <a:prstGeom prst="line">
              <a:avLst/>
            </a:prstGeom>
            <a:noFill/>
            <a:ln w="9525">
              <a:solidFill>
                <a:schemeClr val="hlink"/>
              </a:solidFill>
              <a:prstDash val="dash"/>
              <a:round/>
              <a:headEnd/>
              <a:tailEnd type="triangle" w="med" len="med"/>
            </a:ln>
          </p:spPr>
          <p:txBody>
            <a:bodyPr wrap="none" anchor="ctr"/>
            <a:lstStyle/>
            <a:p>
              <a:endParaRPr lang="fr-FR"/>
            </a:p>
          </p:txBody>
        </p:sp>
        <p:sp>
          <p:nvSpPr>
            <p:cNvPr id="1040" name="Line 11"/>
            <p:cNvSpPr>
              <a:spLocks noChangeShapeType="1"/>
            </p:cNvSpPr>
            <p:nvPr/>
          </p:nvSpPr>
          <p:spPr bwMode="auto">
            <a:xfrm>
              <a:off x="4266" y="2302"/>
              <a:ext cx="933" cy="68"/>
            </a:xfrm>
            <a:prstGeom prst="line">
              <a:avLst/>
            </a:prstGeom>
            <a:noFill/>
            <a:ln w="9525">
              <a:solidFill>
                <a:schemeClr val="hlink"/>
              </a:solidFill>
              <a:prstDash val="dash"/>
              <a:round/>
              <a:headEnd/>
              <a:tailEnd type="triangle" w="med" len="med"/>
            </a:ln>
          </p:spPr>
          <p:txBody>
            <a:bodyPr wrap="none" anchor="ctr"/>
            <a:lstStyle/>
            <a:p>
              <a:endParaRPr lang="fr-FR"/>
            </a:p>
          </p:txBody>
        </p:sp>
        <p:sp>
          <p:nvSpPr>
            <p:cNvPr id="1041" name="Line 12"/>
            <p:cNvSpPr>
              <a:spLocks noChangeShapeType="1"/>
            </p:cNvSpPr>
            <p:nvPr/>
          </p:nvSpPr>
          <p:spPr bwMode="auto">
            <a:xfrm>
              <a:off x="3565" y="2606"/>
              <a:ext cx="1448" cy="102"/>
            </a:xfrm>
            <a:prstGeom prst="line">
              <a:avLst/>
            </a:prstGeom>
            <a:noFill/>
            <a:ln w="9525">
              <a:solidFill>
                <a:schemeClr val="hlink"/>
              </a:solidFill>
              <a:prstDash val="dash"/>
              <a:round/>
              <a:headEnd/>
              <a:tailEnd type="triangle" w="med" len="med"/>
            </a:ln>
          </p:spPr>
          <p:txBody>
            <a:bodyPr wrap="none" anchor="ctr"/>
            <a:lstStyle/>
            <a:p>
              <a:endParaRPr lang="fr-FR"/>
            </a:p>
          </p:txBody>
        </p:sp>
        <p:sp>
          <p:nvSpPr>
            <p:cNvPr id="1042" name="Text Box 13"/>
            <p:cNvSpPr txBox="1">
              <a:spLocks noChangeArrowheads="1"/>
            </p:cNvSpPr>
            <p:nvPr/>
          </p:nvSpPr>
          <p:spPr bwMode="auto">
            <a:xfrm>
              <a:off x="3754" y="2150"/>
              <a:ext cx="348" cy="244"/>
            </a:xfrm>
            <a:prstGeom prst="rect">
              <a:avLst/>
            </a:prstGeom>
            <a:noFill/>
            <a:ln w="9525">
              <a:noFill/>
              <a:miter lim="800000"/>
              <a:headEnd/>
              <a:tailEnd/>
            </a:ln>
          </p:spPr>
          <p:txBody>
            <a:bodyPr wrap="none">
              <a:spAutoFit/>
            </a:bodyPr>
            <a:lstStyle/>
            <a:p>
              <a:pPr eaLnBrk="0" hangingPunct="0"/>
              <a:r>
                <a:rPr lang="fr-FR" sz="2000">
                  <a:solidFill>
                    <a:srgbClr val="009999"/>
                  </a:solidFill>
                </a:rPr>
                <a:t>42°</a:t>
              </a:r>
            </a:p>
          </p:txBody>
        </p:sp>
        <p:sp>
          <p:nvSpPr>
            <p:cNvPr id="1043" name="AutoShape 14"/>
            <p:cNvSpPr>
              <a:spLocks noChangeArrowheads="1"/>
            </p:cNvSpPr>
            <p:nvPr/>
          </p:nvSpPr>
          <p:spPr bwMode="auto">
            <a:xfrm>
              <a:off x="1819" y="3244"/>
              <a:ext cx="270" cy="175"/>
            </a:xfrm>
            <a:prstGeom prst="irregularSeal1">
              <a:avLst/>
            </a:prstGeom>
            <a:solidFill>
              <a:srgbClr val="FFFF00"/>
            </a:solidFill>
            <a:ln w="9525">
              <a:noFill/>
              <a:miter lim="800000"/>
              <a:headEnd/>
              <a:tailEnd/>
            </a:ln>
          </p:spPr>
          <p:txBody>
            <a:bodyPr wrap="none" anchor="ctr"/>
            <a:lstStyle/>
            <a:p>
              <a:endParaRPr lang="en-US">
                <a:solidFill>
                  <a:srgbClr val="000000"/>
                </a:solidFill>
              </a:endParaRPr>
            </a:p>
          </p:txBody>
        </p:sp>
        <p:sp>
          <p:nvSpPr>
            <p:cNvPr id="1044" name="Text Box 15"/>
            <p:cNvSpPr txBox="1">
              <a:spLocks noChangeArrowheads="1"/>
            </p:cNvSpPr>
            <p:nvPr/>
          </p:nvSpPr>
          <p:spPr bwMode="auto">
            <a:xfrm>
              <a:off x="1667" y="3389"/>
              <a:ext cx="1035" cy="225"/>
            </a:xfrm>
            <a:prstGeom prst="rect">
              <a:avLst/>
            </a:prstGeom>
            <a:noFill/>
            <a:ln w="9525">
              <a:noFill/>
              <a:miter lim="800000"/>
              <a:headEnd/>
              <a:tailEnd/>
            </a:ln>
          </p:spPr>
          <p:txBody>
            <a:bodyPr>
              <a:spAutoFit/>
            </a:bodyPr>
            <a:lstStyle/>
            <a:p>
              <a:pPr eaLnBrk="0" hangingPunct="0">
                <a:spcBef>
                  <a:spcPct val="50000"/>
                </a:spcBef>
              </a:pPr>
              <a:r>
                <a:rPr lang="fr-FR">
                  <a:solidFill>
                    <a:srgbClr val="FFFF00"/>
                  </a:solidFill>
                  <a:sym typeface="Symbol" pitchFamily="18" charset="2"/>
                </a:rPr>
                <a:t>interaction</a:t>
              </a:r>
            </a:p>
          </p:txBody>
        </p:sp>
        <p:sp>
          <p:nvSpPr>
            <p:cNvPr id="1045" name="Rectangle 16"/>
            <p:cNvSpPr>
              <a:spLocks noChangeArrowheads="1"/>
            </p:cNvSpPr>
            <p:nvPr/>
          </p:nvSpPr>
          <p:spPr bwMode="auto">
            <a:xfrm>
              <a:off x="169" y="2843"/>
              <a:ext cx="1200" cy="730"/>
            </a:xfrm>
            <a:prstGeom prst="rect">
              <a:avLst/>
            </a:prstGeom>
            <a:noFill/>
            <a:ln w="9525">
              <a:noFill/>
              <a:miter lim="800000"/>
              <a:headEnd/>
              <a:tailEnd/>
            </a:ln>
          </p:spPr>
          <p:txBody>
            <a:bodyPr lIns="213074" tIns="106539" rIns="213074" bIns="106539">
              <a:spAutoFit/>
            </a:bodyPr>
            <a:lstStyle/>
            <a:p>
              <a:endParaRPr lang="en-US">
                <a:solidFill>
                  <a:srgbClr val="000000"/>
                </a:solidFill>
              </a:endParaRPr>
            </a:p>
          </p:txBody>
        </p:sp>
        <p:sp>
          <p:nvSpPr>
            <p:cNvPr id="1046" name="Text Box 17"/>
            <p:cNvSpPr txBox="1">
              <a:spLocks noChangeArrowheads="1"/>
            </p:cNvSpPr>
            <p:nvPr/>
          </p:nvSpPr>
          <p:spPr bwMode="auto">
            <a:xfrm>
              <a:off x="375" y="2775"/>
              <a:ext cx="673" cy="226"/>
            </a:xfrm>
            <a:prstGeom prst="rect">
              <a:avLst/>
            </a:prstGeom>
            <a:noFill/>
            <a:ln w="9525">
              <a:noFill/>
              <a:miter lim="800000"/>
              <a:headEnd/>
              <a:tailEnd/>
            </a:ln>
          </p:spPr>
          <p:txBody>
            <a:bodyPr wrap="none">
              <a:spAutoFit/>
            </a:bodyPr>
            <a:lstStyle/>
            <a:p>
              <a:r>
                <a:rPr lang="en-US">
                  <a:solidFill>
                    <a:srgbClr val="FFCC00"/>
                  </a:solidFill>
                </a:rPr>
                <a:t>Sea floor</a:t>
              </a:r>
            </a:p>
          </p:txBody>
        </p:sp>
        <p:sp>
          <p:nvSpPr>
            <p:cNvPr id="1047" name="Rectangle 18"/>
            <p:cNvSpPr>
              <a:spLocks noChangeArrowheads="1"/>
            </p:cNvSpPr>
            <p:nvPr/>
          </p:nvSpPr>
          <p:spPr bwMode="auto">
            <a:xfrm>
              <a:off x="2656" y="1343"/>
              <a:ext cx="1236" cy="432"/>
            </a:xfrm>
            <a:prstGeom prst="rect">
              <a:avLst/>
            </a:prstGeom>
            <a:noFill/>
            <a:ln w="25400">
              <a:noFill/>
              <a:miter lim="800000"/>
              <a:headEnd/>
              <a:tailEnd/>
            </a:ln>
          </p:spPr>
          <p:txBody>
            <a:bodyPr wrap="none" lIns="90000" tIns="46800" rIns="90000" bIns="46800">
              <a:spAutoFit/>
            </a:bodyPr>
            <a:lstStyle/>
            <a:p>
              <a:pPr algn="ctr"/>
              <a:r>
                <a:rPr lang="en-US" sz="2000">
                  <a:solidFill>
                    <a:srgbClr val="3399FF"/>
                  </a:solidFill>
                </a:rPr>
                <a:t>Cherenkov light </a:t>
              </a:r>
              <a:br>
                <a:rPr lang="en-US" sz="2000">
                  <a:solidFill>
                    <a:srgbClr val="3399FF"/>
                  </a:solidFill>
                </a:rPr>
              </a:br>
              <a:r>
                <a:rPr lang="en-US" sz="2000">
                  <a:solidFill>
                    <a:srgbClr val="3399FF"/>
                  </a:solidFill>
                </a:rPr>
                <a:t>from </a:t>
              </a:r>
              <a:r>
                <a:rPr lang="en-US" sz="2000">
                  <a:solidFill>
                    <a:srgbClr val="3399FF"/>
                  </a:solidFill>
                  <a:latin typeface="Symbol" pitchFamily="18" charset="2"/>
                </a:rPr>
                <a:t>m</a:t>
              </a:r>
            </a:p>
          </p:txBody>
        </p:sp>
        <p:sp>
          <p:nvSpPr>
            <p:cNvPr id="1048" name="Rectangle 19"/>
            <p:cNvSpPr>
              <a:spLocks noChangeArrowheads="1"/>
            </p:cNvSpPr>
            <p:nvPr/>
          </p:nvSpPr>
          <p:spPr bwMode="auto">
            <a:xfrm>
              <a:off x="3565" y="576"/>
              <a:ext cx="786" cy="394"/>
            </a:xfrm>
            <a:prstGeom prst="rect">
              <a:avLst/>
            </a:prstGeom>
            <a:noFill/>
            <a:ln w="25400">
              <a:noFill/>
              <a:miter lim="800000"/>
              <a:headEnd/>
              <a:tailEnd/>
            </a:ln>
          </p:spPr>
          <p:txBody>
            <a:bodyPr lIns="90000" tIns="46800" rIns="90000" bIns="46800">
              <a:spAutoFit/>
            </a:bodyPr>
            <a:lstStyle/>
            <a:p>
              <a:pPr algn="ctr"/>
              <a:r>
                <a:rPr lang="en-US">
                  <a:solidFill>
                    <a:srgbClr val="FFFF00"/>
                  </a:solidFill>
                </a:rPr>
                <a:t>3D PMT</a:t>
              </a:r>
              <a:br>
                <a:rPr lang="en-US">
                  <a:solidFill>
                    <a:srgbClr val="FFFF00"/>
                  </a:solidFill>
                </a:rPr>
              </a:br>
              <a:r>
                <a:rPr lang="en-US">
                  <a:solidFill>
                    <a:srgbClr val="FFFF00"/>
                  </a:solidFill>
                </a:rPr>
                <a:t>array</a:t>
              </a:r>
            </a:p>
          </p:txBody>
        </p:sp>
        <p:sp>
          <p:nvSpPr>
            <p:cNvPr id="1049" name="Text Box 20"/>
            <p:cNvSpPr txBox="1">
              <a:spLocks noChangeArrowheads="1"/>
            </p:cNvSpPr>
            <p:nvPr/>
          </p:nvSpPr>
          <p:spPr bwMode="auto">
            <a:xfrm>
              <a:off x="1237" y="3168"/>
              <a:ext cx="282" cy="281"/>
            </a:xfrm>
            <a:prstGeom prst="rect">
              <a:avLst/>
            </a:prstGeom>
            <a:noFill/>
            <a:ln w="9525">
              <a:noFill/>
              <a:miter lim="800000"/>
              <a:headEnd/>
              <a:tailEnd/>
            </a:ln>
          </p:spPr>
          <p:txBody>
            <a:bodyPr wrap="none">
              <a:spAutoFit/>
            </a:bodyPr>
            <a:lstStyle/>
            <a:p>
              <a:pPr eaLnBrk="0" hangingPunct="0"/>
              <a:r>
                <a:rPr lang="fr-FR" sz="2400">
                  <a:solidFill>
                    <a:srgbClr val="FF3300"/>
                  </a:solidFill>
                  <a:latin typeface="Symbol" pitchFamily="18" charset="2"/>
                </a:rPr>
                <a:t>n</a:t>
              </a:r>
              <a:r>
                <a:rPr lang="fr-FR" sz="2400" baseline="-25000">
                  <a:solidFill>
                    <a:srgbClr val="FF3300"/>
                  </a:solidFill>
                  <a:latin typeface="Symbol" pitchFamily="18" charset="2"/>
                </a:rPr>
                <a:t>m</a:t>
              </a:r>
            </a:p>
          </p:txBody>
        </p:sp>
      </p:grpSp>
      <p:sp>
        <p:nvSpPr>
          <p:cNvPr id="10262" name="Text Box 22"/>
          <p:cNvSpPr txBox="1">
            <a:spLocks noChangeArrowheads="1"/>
          </p:cNvSpPr>
          <p:nvPr/>
        </p:nvSpPr>
        <p:spPr bwMode="auto">
          <a:xfrm>
            <a:off x="228600" y="6074225"/>
            <a:ext cx="8915400" cy="784830"/>
          </a:xfrm>
          <a:prstGeom prst="rect">
            <a:avLst/>
          </a:prstGeom>
          <a:noFill/>
          <a:ln w="25400" algn="ctr">
            <a:noFill/>
            <a:miter lim="800000"/>
            <a:headEnd/>
            <a:tailEnd/>
          </a:ln>
          <a:effectLst/>
        </p:spPr>
        <p:txBody>
          <a:bodyPr>
            <a:spAutoFit/>
          </a:bodyPr>
          <a:lstStyle/>
          <a:p>
            <a:pPr>
              <a:spcBef>
                <a:spcPct val="50000"/>
              </a:spcBef>
              <a:defRPr/>
            </a:pPr>
            <a:r>
              <a:rPr lang="en-US" sz="1800" dirty="0">
                <a:solidFill>
                  <a:srgbClr val="FFFF00"/>
                </a:solidFill>
                <a:latin typeface="Comic Sans MS" pitchFamily="66" charset="0"/>
              </a:rPr>
              <a:t>- </a:t>
            </a:r>
            <a:r>
              <a:rPr lang="en-US" sz="1800" dirty="0">
                <a:solidFill>
                  <a:srgbClr val="FFFF00"/>
                </a:solidFill>
                <a:latin typeface="+mj-lt"/>
              </a:rPr>
              <a:t>Main detection channel: </a:t>
            </a:r>
            <a:r>
              <a:rPr lang="en-US" sz="1600" b="1" dirty="0">
                <a:solidFill>
                  <a:srgbClr val="FFFF00"/>
                </a:solidFill>
                <a:latin typeface="+mj-lt"/>
                <a:sym typeface="Symbol" pitchFamily="18" charset="2"/>
              </a:rPr>
              <a:t></a:t>
            </a:r>
            <a:r>
              <a:rPr lang="en-US" sz="1600" b="1" baseline="-25000" dirty="0">
                <a:solidFill>
                  <a:srgbClr val="FFFF00"/>
                </a:solidFill>
                <a:latin typeface="+mj-lt"/>
                <a:sym typeface="Symbol" pitchFamily="18" charset="2"/>
              </a:rPr>
              <a:t></a:t>
            </a:r>
            <a:r>
              <a:rPr lang="en-US" sz="1600" b="1" dirty="0">
                <a:solidFill>
                  <a:srgbClr val="FFFF00"/>
                </a:solidFill>
                <a:latin typeface="+mj-lt"/>
              </a:rPr>
              <a:t> </a:t>
            </a:r>
            <a:r>
              <a:rPr lang="en-US" sz="1800" dirty="0">
                <a:solidFill>
                  <a:srgbClr val="FFFF00"/>
                </a:solidFill>
                <a:latin typeface="+mj-lt"/>
              </a:rPr>
              <a:t>interaction giving an ultra-relativistic </a:t>
            </a:r>
            <a:r>
              <a:rPr lang="en-US" sz="1800" b="1" dirty="0">
                <a:solidFill>
                  <a:srgbClr val="FFFF00"/>
                </a:solidFill>
                <a:latin typeface="+mj-lt"/>
                <a:sym typeface="Symbol" pitchFamily="18" charset="2"/>
              </a:rPr>
              <a:t></a:t>
            </a:r>
            <a:r>
              <a:rPr lang="en-US" sz="1800" dirty="0">
                <a:solidFill>
                  <a:srgbClr val="FFFF00"/>
                </a:solidFill>
                <a:latin typeface="+mj-lt"/>
                <a:sym typeface="Symbol" pitchFamily="18" charset="2"/>
              </a:rPr>
              <a:t>  (</a:t>
            </a:r>
            <a:r>
              <a:rPr lang="en-US" sz="1800" b="1" dirty="0">
                <a:solidFill>
                  <a:srgbClr val="FFFF00"/>
                </a:solidFill>
                <a:sym typeface="Symbol" pitchFamily="18" charset="2"/>
              </a:rPr>
              <a:t></a:t>
            </a:r>
            <a:r>
              <a:rPr lang="en-US" sz="1800" dirty="0">
                <a:solidFill>
                  <a:srgbClr val="FFFF00"/>
                </a:solidFill>
                <a:latin typeface="+mj-lt"/>
                <a:sym typeface="Symbol" pitchFamily="18" charset="2"/>
              </a:rPr>
              <a:t>e and </a:t>
            </a:r>
            <a:r>
              <a:rPr lang="en-US" sz="1800" b="1" dirty="0">
                <a:solidFill>
                  <a:srgbClr val="FFFF00"/>
                </a:solidFill>
                <a:sym typeface="Symbol" pitchFamily="18" charset="2"/>
              </a:rPr>
              <a:t></a:t>
            </a:r>
            <a:r>
              <a:rPr lang="en-US" sz="1800" dirty="0">
                <a:solidFill>
                  <a:srgbClr val="FFFF00"/>
                </a:solidFill>
                <a:latin typeface="+mj-lt"/>
                <a:sym typeface="Symbol" pitchFamily="18" charset="2"/>
              </a:rPr>
              <a:t>tau also)</a:t>
            </a:r>
          </a:p>
          <a:p>
            <a:pPr>
              <a:spcBef>
                <a:spcPct val="50000"/>
              </a:spcBef>
              <a:buFontTx/>
              <a:buChar char="-"/>
              <a:defRPr/>
            </a:pPr>
            <a:r>
              <a:rPr lang="en-US" sz="1800" dirty="0">
                <a:solidFill>
                  <a:srgbClr val="FFFF00"/>
                </a:solidFill>
                <a:latin typeface="+mj-lt"/>
              </a:rPr>
              <a:t> Energy threshold ~ 10 </a:t>
            </a:r>
            <a:r>
              <a:rPr lang="en-US" sz="1800" dirty="0" err="1">
                <a:solidFill>
                  <a:srgbClr val="FFFF00"/>
                </a:solidFill>
                <a:latin typeface="+mj-lt"/>
              </a:rPr>
              <a:t>GeV</a:t>
            </a:r>
            <a:r>
              <a:rPr lang="en-US" sz="1800" dirty="0">
                <a:solidFill>
                  <a:srgbClr val="FFFF00"/>
                </a:solidFill>
                <a:latin typeface="+mj-lt"/>
              </a:rPr>
              <a:t>	</a:t>
            </a:r>
            <a:r>
              <a:rPr lang="en-US" sz="1800" dirty="0">
                <a:solidFill>
                  <a:srgbClr val="FFFF00"/>
                </a:solidFill>
              </a:rPr>
              <a:t> - 24hr operation, more than half sky coverage</a:t>
            </a:r>
            <a:endParaRPr lang="fr-FR" dirty="0">
              <a:solidFill>
                <a:srgbClr val="FFFF00"/>
              </a:solidFill>
              <a:latin typeface="+mj-lt"/>
            </a:endParaRPr>
          </a:p>
        </p:txBody>
      </p:sp>
      <p:sp>
        <p:nvSpPr>
          <p:cNvPr id="1029" name="Text Box 23"/>
          <p:cNvSpPr txBox="1">
            <a:spLocks noChangeArrowheads="1"/>
          </p:cNvSpPr>
          <p:nvPr/>
        </p:nvSpPr>
        <p:spPr bwMode="auto">
          <a:xfrm>
            <a:off x="5029200" y="4800600"/>
            <a:ext cx="3978275" cy="1015663"/>
          </a:xfrm>
          <a:prstGeom prst="rect">
            <a:avLst/>
          </a:prstGeom>
          <a:noFill/>
          <a:ln w="9525">
            <a:noFill/>
            <a:miter lim="800000"/>
            <a:headEnd/>
            <a:tailEnd/>
          </a:ln>
        </p:spPr>
        <p:txBody>
          <a:bodyPr>
            <a:spAutoFit/>
          </a:bodyPr>
          <a:lstStyle/>
          <a:p>
            <a:r>
              <a:rPr lang="en-US" sz="2000" dirty="0">
                <a:solidFill>
                  <a:srgbClr val="FFFFFF"/>
                </a:solidFill>
              </a:rPr>
              <a:t>The reconstruction is based on local coincidences compatible with the Cherenkov light front</a:t>
            </a:r>
          </a:p>
        </p:txBody>
      </p:sp>
      <p:sp>
        <p:nvSpPr>
          <p:cNvPr id="1033" name="Title 26"/>
          <p:cNvSpPr>
            <a:spLocks noGrp="1"/>
          </p:cNvSpPr>
          <p:nvPr>
            <p:ph type="title" idx="4294967295"/>
          </p:nvPr>
        </p:nvSpPr>
        <p:spPr>
          <a:xfrm>
            <a:off x="0" y="0"/>
            <a:ext cx="8229600" cy="925513"/>
          </a:xfrm>
        </p:spPr>
        <p:txBody>
          <a:bodyPr/>
          <a:lstStyle/>
          <a:p>
            <a:r>
              <a:rPr lang="en-GB" sz="3600" dirty="0" smtClean="0">
                <a:solidFill>
                  <a:srgbClr val="FFFF00"/>
                </a:solidFill>
              </a:rPr>
              <a:t>Detection Principle</a:t>
            </a:r>
          </a:p>
        </p:txBody>
      </p:sp>
      <p:grpSp>
        <p:nvGrpSpPr>
          <p:cNvPr id="3" name="Group 53"/>
          <p:cNvGrpSpPr/>
          <p:nvPr/>
        </p:nvGrpSpPr>
        <p:grpSpPr>
          <a:xfrm>
            <a:off x="0" y="955343"/>
            <a:ext cx="3404737" cy="3414215"/>
            <a:chOff x="228600" y="762000"/>
            <a:chExt cx="3708400" cy="3962400"/>
          </a:xfrm>
        </p:grpSpPr>
        <p:sp>
          <p:nvSpPr>
            <p:cNvPr id="1031" name="Text Box 26"/>
            <p:cNvSpPr txBox="1">
              <a:spLocks noChangeArrowheads="1"/>
            </p:cNvSpPr>
            <p:nvPr/>
          </p:nvSpPr>
          <p:spPr bwMode="auto">
            <a:xfrm>
              <a:off x="857250" y="2757488"/>
              <a:ext cx="460375" cy="457200"/>
            </a:xfrm>
            <a:prstGeom prst="rect">
              <a:avLst/>
            </a:prstGeom>
            <a:noFill/>
            <a:ln w="9525">
              <a:noFill/>
              <a:miter lim="800000"/>
              <a:headEnd/>
              <a:tailEnd/>
            </a:ln>
          </p:spPr>
          <p:txBody>
            <a:bodyPr wrap="none">
              <a:spAutoFit/>
            </a:bodyPr>
            <a:lstStyle/>
            <a:p>
              <a:pPr algn="ctr" eaLnBrk="0" hangingPunct="0"/>
              <a:r>
                <a:rPr lang="en-US" altLang="fr-FR" sz="2400" b="1">
                  <a:solidFill>
                    <a:srgbClr val="FF0000"/>
                  </a:solidFill>
                  <a:latin typeface="Symbol" pitchFamily="18" charset="2"/>
                </a:rPr>
                <a:t>n</a:t>
              </a:r>
              <a:r>
                <a:rPr lang="en-US" altLang="fr-FR" sz="2400" b="1" baseline="-25000">
                  <a:solidFill>
                    <a:srgbClr val="FF0000"/>
                  </a:solidFill>
                  <a:latin typeface="Symbol" pitchFamily="18" charset="2"/>
                </a:rPr>
                <a:t>m</a:t>
              </a:r>
              <a:endParaRPr lang="en-US" altLang="fr-FR" sz="2400" b="1">
                <a:solidFill>
                  <a:srgbClr val="FF0000"/>
                </a:solidFill>
                <a:latin typeface="Symbol" pitchFamily="18" charset="2"/>
              </a:endParaRPr>
            </a:p>
          </p:txBody>
        </p:sp>
        <p:grpSp>
          <p:nvGrpSpPr>
            <p:cNvPr id="4" name="Group 24"/>
            <p:cNvGrpSpPr>
              <a:grpSpLocks/>
            </p:cNvGrpSpPr>
            <p:nvPr/>
          </p:nvGrpSpPr>
          <p:grpSpPr bwMode="auto">
            <a:xfrm>
              <a:off x="862013" y="1460500"/>
              <a:ext cx="495300" cy="2325688"/>
              <a:chOff x="862013" y="370104"/>
              <a:chExt cx="585787" cy="2601696"/>
            </a:xfrm>
          </p:grpSpPr>
          <p:sp>
            <p:nvSpPr>
              <p:cNvPr id="1034" name="Rectangle 27"/>
              <p:cNvSpPr>
                <a:spLocks noChangeArrowheads="1"/>
              </p:cNvSpPr>
              <p:nvPr/>
            </p:nvSpPr>
            <p:spPr bwMode="auto">
              <a:xfrm rot="-1989646">
                <a:off x="862013" y="370104"/>
                <a:ext cx="169862" cy="101600"/>
              </a:xfrm>
              <a:prstGeom prst="rect">
                <a:avLst/>
              </a:prstGeom>
              <a:solidFill>
                <a:srgbClr val="FF6600"/>
              </a:solidFill>
              <a:ln w="9525">
                <a:solidFill>
                  <a:schemeClr val="tx1"/>
                </a:solidFill>
                <a:miter lim="800000"/>
                <a:headEnd/>
                <a:tailEnd/>
              </a:ln>
            </p:spPr>
            <p:txBody>
              <a:bodyPr wrap="none" anchor="ctr"/>
              <a:lstStyle/>
              <a:p>
                <a:endParaRPr lang="en-US">
                  <a:solidFill>
                    <a:srgbClr val="000000"/>
                  </a:solidFill>
                </a:endParaRPr>
              </a:p>
            </p:txBody>
          </p:sp>
          <p:sp>
            <p:nvSpPr>
              <p:cNvPr id="1035" name="Line 28"/>
              <p:cNvSpPr>
                <a:spLocks noChangeShapeType="1"/>
              </p:cNvSpPr>
              <p:nvPr/>
            </p:nvSpPr>
            <p:spPr bwMode="auto">
              <a:xfrm flipH="1" flipV="1">
                <a:off x="1066800" y="838200"/>
                <a:ext cx="381000" cy="2133600"/>
              </a:xfrm>
              <a:prstGeom prst="line">
                <a:avLst/>
              </a:prstGeom>
              <a:noFill/>
              <a:ln w="28575">
                <a:solidFill>
                  <a:srgbClr val="FF0000"/>
                </a:solidFill>
                <a:round/>
                <a:headEnd/>
                <a:tailEnd type="triangle" w="med" len="med"/>
              </a:ln>
            </p:spPr>
            <p:txBody>
              <a:bodyPr wrap="none" anchor="ctr"/>
              <a:lstStyle/>
              <a:p>
                <a:endParaRPr lang="fr-FR"/>
              </a:p>
            </p:txBody>
          </p:sp>
          <p:sp>
            <p:nvSpPr>
              <p:cNvPr id="1036" name="Line 31"/>
              <p:cNvSpPr>
                <a:spLocks noChangeShapeType="1"/>
              </p:cNvSpPr>
              <p:nvPr/>
            </p:nvSpPr>
            <p:spPr bwMode="auto">
              <a:xfrm flipH="1" flipV="1">
                <a:off x="1007963" y="494274"/>
                <a:ext cx="54074" cy="313762"/>
              </a:xfrm>
              <a:prstGeom prst="line">
                <a:avLst/>
              </a:prstGeom>
              <a:noFill/>
              <a:ln w="28575">
                <a:solidFill>
                  <a:srgbClr val="99CCFF"/>
                </a:solidFill>
                <a:round/>
                <a:headEnd/>
                <a:tailEnd type="triangle" w="med" len="med"/>
              </a:ln>
            </p:spPr>
            <p:txBody>
              <a:bodyPr wrap="none" anchor="ctr"/>
              <a:lstStyle/>
              <a:p>
                <a:endParaRPr lang="fr-FR"/>
              </a:p>
            </p:txBody>
          </p:sp>
        </p:grpSp>
        <p:pic>
          <p:nvPicPr>
            <p:cNvPr id="26" name="Picture 15"/>
            <p:cNvPicPr>
              <a:picLocks noChangeAspect="1" noChangeArrowheads="1"/>
            </p:cNvPicPr>
            <p:nvPr/>
          </p:nvPicPr>
          <p:blipFill>
            <a:blip r:embed="rId5"/>
            <a:srcRect/>
            <a:stretch>
              <a:fillRect/>
            </a:stretch>
          </p:blipFill>
          <p:spPr bwMode="auto">
            <a:xfrm>
              <a:off x="228600" y="762000"/>
              <a:ext cx="3708400" cy="3962400"/>
            </a:xfrm>
            <a:prstGeom prst="rect">
              <a:avLst/>
            </a:prstGeom>
            <a:noFill/>
            <a:ln w="9525">
              <a:solidFill>
                <a:schemeClr val="bg1"/>
              </a:solidFill>
              <a:miter lim="800000"/>
              <a:headEnd/>
              <a:tailEnd/>
            </a:ln>
          </p:spPr>
        </p:pic>
        <p:sp>
          <p:nvSpPr>
            <p:cNvPr id="27" name="Text Box 16"/>
            <p:cNvSpPr txBox="1">
              <a:spLocks noChangeArrowheads="1"/>
            </p:cNvSpPr>
            <p:nvPr/>
          </p:nvSpPr>
          <p:spPr bwMode="auto">
            <a:xfrm>
              <a:off x="3581400" y="1447800"/>
              <a:ext cx="354013" cy="457200"/>
            </a:xfrm>
            <a:prstGeom prst="rect">
              <a:avLst/>
            </a:prstGeom>
            <a:noFill/>
            <a:ln w="9525">
              <a:noFill/>
              <a:miter lim="800000"/>
              <a:headEnd/>
              <a:tailEnd/>
            </a:ln>
            <a:effectLst/>
          </p:spPr>
          <p:txBody>
            <a:bodyPr wrap="none">
              <a:spAutoFit/>
            </a:bodyPr>
            <a:lstStyle/>
            <a:p>
              <a:pPr eaLnBrk="0" hangingPunct="0"/>
              <a:r>
                <a:rPr lang="en-US" altLang="fr-FR" sz="2400">
                  <a:solidFill>
                    <a:srgbClr val="FFCC00"/>
                  </a:solidFill>
                  <a:latin typeface="Helvetica" pitchFamily="34" charset="0"/>
                </a:rPr>
                <a:t>p</a:t>
              </a:r>
              <a:endParaRPr lang="en-US" altLang="fr-FR" sz="2400">
                <a:solidFill>
                  <a:srgbClr val="FFCC00"/>
                </a:solidFill>
                <a:latin typeface="times" pitchFamily="18" charset="0"/>
              </a:endParaRPr>
            </a:p>
          </p:txBody>
        </p:sp>
        <p:sp>
          <p:nvSpPr>
            <p:cNvPr id="28" name="Text Box 17"/>
            <p:cNvSpPr txBox="1">
              <a:spLocks noChangeArrowheads="1"/>
            </p:cNvSpPr>
            <p:nvPr/>
          </p:nvSpPr>
          <p:spPr bwMode="auto">
            <a:xfrm>
              <a:off x="1524000" y="3675063"/>
              <a:ext cx="460375" cy="457200"/>
            </a:xfrm>
            <a:prstGeom prst="rect">
              <a:avLst/>
            </a:prstGeom>
            <a:noFill/>
            <a:ln w="9525">
              <a:noFill/>
              <a:miter lim="800000"/>
              <a:headEnd/>
              <a:tailEnd/>
            </a:ln>
            <a:effectLst/>
          </p:spPr>
          <p:txBody>
            <a:bodyPr wrap="none">
              <a:spAutoFit/>
            </a:bodyPr>
            <a:lstStyle/>
            <a:p>
              <a:pPr eaLnBrk="0" hangingPunct="0"/>
              <a:r>
                <a:rPr lang="en-US" altLang="fr-FR" sz="2400" b="1">
                  <a:solidFill>
                    <a:srgbClr val="FF0000"/>
                  </a:solidFill>
                  <a:latin typeface="Symbol" pitchFamily="18" charset="2"/>
                </a:rPr>
                <a:t>n</a:t>
              </a:r>
              <a:r>
                <a:rPr lang="en-US" altLang="fr-FR" sz="2400" b="1" baseline="-25000">
                  <a:solidFill>
                    <a:srgbClr val="FF0000"/>
                  </a:solidFill>
                  <a:latin typeface="Symbol" pitchFamily="18" charset="2"/>
                </a:rPr>
                <a:t>m</a:t>
              </a:r>
              <a:endParaRPr lang="en-US" altLang="fr-FR" sz="2400" b="1">
                <a:solidFill>
                  <a:srgbClr val="FF0000"/>
                </a:solidFill>
                <a:latin typeface="Symbol" pitchFamily="18" charset="2"/>
              </a:endParaRPr>
            </a:p>
          </p:txBody>
        </p:sp>
        <p:sp>
          <p:nvSpPr>
            <p:cNvPr id="29" name="Text Box 18"/>
            <p:cNvSpPr txBox="1">
              <a:spLocks noChangeArrowheads="1"/>
            </p:cNvSpPr>
            <p:nvPr/>
          </p:nvSpPr>
          <p:spPr bwMode="auto">
            <a:xfrm>
              <a:off x="2301875" y="1319213"/>
              <a:ext cx="460375" cy="457200"/>
            </a:xfrm>
            <a:prstGeom prst="rect">
              <a:avLst/>
            </a:prstGeom>
            <a:noFill/>
            <a:ln w="9525">
              <a:noFill/>
              <a:miter lim="800000"/>
              <a:headEnd/>
              <a:tailEnd/>
            </a:ln>
            <a:effectLst/>
          </p:spPr>
          <p:txBody>
            <a:bodyPr wrap="none">
              <a:spAutoFit/>
            </a:bodyPr>
            <a:lstStyle/>
            <a:p>
              <a:pPr eaLnBrk="0" hangingPunct="0"/>
              <a:r>
                <a:rPr lang="en-US" altLang="fr-FR" sz="2400" b="1">
                  <a:solidFill>
                    <a:srgbClr val="FF0000"/>
                  </a:solidFill>
                  <a:latin typeface="Symbol" pitchFamily="18" charset="2"/>
                </a:rPr>
                <a:t>n</a:t>
              </a:r>
              <a:r>
                <a:rPr lang="en-US" altLang="fr-FR" sz="2400" b="1" baseline="-25000">
                  <a:solidFill>
                    <a:srgbClr val="FF0000"/>
                  </a:solidFill>
                  <a:latin typeface="Symbol" pitchFamily="18" charset="2"/>
                </a:rPr>
                <a:t>m</a:t>
              </a:r>
              <a:endParaRPr lang="en-US" altLang="fr-FR" sz="2400" b="1">
                <a:solidFill>
                  <a:srgbClr val="FF0000"/>
                </a:solidFill>
                <a:latin typeface="Symbol" pitchFamily="18" charset="2"/>
              </a:endParaRPr>
            </a:p>
          </p:txBody>
        </p:sp>
        <p:sp>
          <p:nvSpPr>
            <p:cNvPr id="30" name="Text Box 19"/>
            <p:cNvSpPr txBox="1">
              <a:spLocks noChangeArrowheads="1"/>
            </p:cNvSpPr>
            <p:nvPr/>
          </p:nvSpPr>
          <p:spPr bwMode="auto">
            <a:xfrm>
              <a:off x="1144588" y="1481138"/>
              <a:ext cx="360362" cy="457200"/>
            </a:xfrm>
            <a:prstGeom prst="rect">
              <a:avLst/>
            </a:prstGeom>
            <a:noFill/>
            <a:ln w="9525">
              <a:noFill/>
              <a:miter lim="800000"/>
              <a:headEnd/>
              <a:tailEnd/>
            </a:ln>
            <a:effectLst/>
          </p:spPr>
          <p:txBody>
            <a:bodyPr wrap="none">
              <a:spAutoFit/>
            </a:bodyPr>
            <a:lstStyle/>
            <a:p>
              <a:pPr eaLnBrk="0" hangingPunct="0"/>
              <a:r>
                <a:rPr lang="en-US" altLang="fr-FR" sz="2400" b="1">
                  <a:solidFill>
                    <a:srgbClr val="99CCFF"/>
                  </a:solidFill>
                  <a:latin typeface="Symbol" pitchFamily="18" charset="2"/>
                </a:rPr>
                <a:t>m</a:t>
              </a:r>
              <a:endParaRPr lang="en-US" altLang="fr-FR" sz="2400" b="1">
                <a:solidFill>
                  <a:srgbClr val="99CCFF"/>
                </a:solidFill>
                <a:latin typeface="times" pitchFamily="18" charset="0"/>
              </a:endParaRPr>
            </a:p>
          </p:txBody>
        </p:sp>
        <p:sp>
          <p:nvSpPr>
            <p:cNvPr id="31" name="Rectangle 20"/>
            <p:cNvSpPr>
              <a:spLocks noChangeArrowheads="1"/>
            </p:cNvSpPr>
            <p:nvPr/>
          </p:nvSpPr>
          <p:spPr bwMode="auto">
            <a:xfrm rot="19610354">
              <a:off x="1343025" y="1357313"/>
              <a:ext cx="169863" cy="101600"/>
            </a:xfrm>
            <a:prstGeom prst="rect">
              <a:avLst/>
            </a:prstGeom>
            <a:solidFill>
              <a:srgbClr val="FF6600"/>
            </a:solidFill>
            <a:ln w="9525">
              <a:solidFill>
                <a:schemeClr val="tx1"/>
              </a:solidFill>
              <a:miter lim="800000"/>
              <a:headEnd/>
              <a:tailEnd/>
            </a:ln>
            <a:effectLst/>
          </p:spPr>
          <p:txBody>
            <a:bodyPr wrap="none" anchor="ctr"/>
            <a:lstStyle/>
            <a:p>
              <a:endParaRPr lang="fr-FR"/>
            </a:p>
          </p:txBody>
        </p:sp>
        <p:sp>
          <p:nvSpPr>
            <p:cNvPr id="32" name="Line 21"/>
            <p:cNvSpPr>
              <a:spLocks noChangeShapeType="1"/>
            </p:cNvSpPr>
            <p:nvPr/>
          </p:nvSpPr>
          <p:spPr bwMode="auto">
            <a:xfrm flipH="1" flipV="1">
              <a:off x="1547813" y="1916113"/>
              <a:ext cx="487362" cy="2535237"/>
            </a:xfrm>
            <a:prstGeom prst="line">
              <a:avLst/>
            </a:prstGeom>
            <a:noFill/>
            <a:ln w="28575">
              <a:solidFill>
                <a:srgbClr val="FF0000"/>
              </a:solidFill>
              <a:round/>
              <a:headEnd/>
              <a:tailEnd/>
            </a:ln>
            <a:effectLst/>
          </p:spPr>
          <p:txBody>
            <a:bodyPr wrap="none" anchor="ctr"/>
            <a:lstStyle/>
            <a:p>
              <a:endParaRPr lang="fr-FR"/>
            </a:p>
          </p:txBody>
        </p:sp>
        <p:sp>
          <p:nvSpPr>
            <p:cNvPr id="33" name="Line 22"/>
            <p:cNvSpPr>
              <a:spLocks noChangeShapeType="1"/>
            </p:cNvSpPr>
            <p:nvPr/>
          </p:nvSpPr>
          <p:spPr bwMode="auto">
            <a:xfrm flipH="1" flipV="1">
              <a:off x="1444625" y="1436688"/>
              <a:ext cx="103188" cy="479425"/>
            </a:xfrm>
            <a:prstGeom prst="line">
              <a:avLst/>
            </a:prstGeom>
            <a:noFill/>
            <a:ln w="28575">
              <a:solidFill>
                <a:srgbClr val="99CCFF"/>
              </a:solidFill>
              <a:round/>
              <a:headEnd/>
              <a:tailEnd/>
            </a:ln>
            <a:effectLst/>
          </p:spPr>
          <p:txBody>
            <a:bodyPr wrap="none" anchor="ctr"/>
            <a:lstStyle/>
            <a:p>
              <a:endParaRPr lang="fr-FR"/>
            </a:p>
          </p:txBody>
        </p:sp>
        <p:sp>
          <p:nvSpPr>
            <p:cNvPr id="34" name="Line 23"/>
            <p:cNvSpPr>
              <a:spLocks noChangeShapeType="1"/>
            </p:cNvSpPr>
            <p:nvPr/>
          </p:nvSpPr>
          <p:spPr bwMode="auto">
            <a:xfrm flipH="1" flipV="1">
              <a:off x="947738" y="1370013"/>
              <a:ext cx="441325" cy="11112"/>
            </a:xfrm>
            <a:prstGeom prst="line">
              <a:avLst/>
            </a:prstGeom>
            <a:noFill/>
            <a:ln w="28575">
              <a:solidFill>
                <a:srgbClr val="99CCFF"/>
              </a:solidFill>
              <a:round/>
              <a:headEnd/>
              <a:tailEnd/>
            </a:ln>
            <a:effectLst/>
          </p:spPr>
          <p:txBody>
            <a:bodyPr wrap="none" anchor="ctr"/>
            <a:lstStyle/>
            <a:p>
              <a:endParaRPr lang="fr-FR"/>
            </a:p>
          </p:txBody>
        </p:sp>
        <p:sp>
          <p:nvSpPr>
            <p:cNvPr id="35" name="Line 24"/>
            <p:cNvSpPr>
              <a:spLocks noChangeShapeType="1"/>
            </p:cNvSpPr>
            <p:nvPr/>
          </p:nvSpPr>
          <p:spPr bwMode="auto">
            <a:xfrm>
              <a:off x="314325" y="1101725"/>
              <a:ext cx="644525" cy="268288"/>
            </a:xfrm>
            <a:prstGeom prst="line">
              <a:avLst/>
            </a:prstGeom>
            <a:noFill/>
            <a:ln w="28575">
              <a:solidFill>
                <a:srgbClr val="FFCC00"/>
              </a:solidFill>
              <a:round/>
              <a:headEnd/>
              <a:tailEnd/>
            </a:ln>
            <a:effectLst/>
          </p:spPr>
          <p:txBody>
            <a:bodyPr wrap="none" anchor="ctr"/>
            <a:lstStyle/>
            <a:p>
              <a:endParaRPr lang="fr-FR"/>
            </a:p>
          </p:txBody>
        </p:sp>
        <p:sp>
          <p:nvSpPr>
            <p:cNvPr id="36" name="Line 25"/>
            <p:cNvSpPr>
              <a:spLocks noChangeShapeType="1"/>
            </p:cNvSpPr>
            <p:nvPr/>
          </p:nvSpPr>
          <p:spPr bwMode="auto">
            <a:xfrm>
              <a:off x="958850" y="1347788"/>
              <a:ext cx="79375" cy="257175"/>
            </a:xfrm>
            <a:prstGeom prst="line">
              <a:avLst/>
            </a:prstGeom>
            <a:noFill/>
            <a:ln w="19050">
              <a:solidFill>
                <a:srgbClr val="FFCC00"/>
              </a:solidFill>
              <a:round/>
              <a:headEnd/>
              <a:tailEnd/>
            </a:ln>
            <a:effectLst/>
          </p:spPr>
          <p:txBody>
            <a:bodyPr wrap="none" anchor="ctr"/>
            <a:lstStyle/>
            <a:p>
              <a:endParaRPr lang="fr-FR"/>
            </a:p>
          </p:txBody>
        </p:sp>
        <p:sp>
          <p:nvSpPr>
            <p:cNvPr id="37" name="Line 26"/>
            <p:cNvSpPr>
              <a:spLocks noChangeShapeType="1"/>
            </p:cNvSpPr>
            <p:nvPr/>
          </p:nvSpPr>
          <p:spPr bwMode="auto">
            <a:xfrm flipH="1" flipV="1">
              <a:off x="993775" y="1447800"/>
              <a:ext cx="203200" cy="200025"/>
            </a:xfrm>
            <a:prstGeom prst="line">
              <a:avLst/>
            </a:prstGeom>
            <a:noFill/>
            <a:ln w="19050">
              <a:solidFill>
                <a:srgbClr val="FFCC00"/>
              </a:solidFill>
              <a:round/>
              <a:headEnd/>
              <a:tailEnd/>
            </a:ln>
            <a:effectLst/>
          </p:spPr>
          <p:txBody>
            <a:bodyPr wrap="none" anchor="ctr"/>
            <a:lstStyle/>
            <a:p>
              <a:endParaRPr lang="fr-FR"/>
            </a:p>
          </p:txBody>
        </p:sp>
        <p:sp>
          <p:nvSpPr>
            <p:cNvPr id="38" name="Line 27"/>
            <p:cNvSpPr>
              <a:spLocks noChangeShapeType="1"/>
            </p:cNvSpPr>
            <p:nvPr/>
          </p:nvSpPr>
          <p:spPr bwMode="auto">
            <a:xfrm>
              <a:off x="958850" y="1357313"/>
              <a:ext cx="180975" cy="112712"/>
            </a:xfrm>
            <a:prstGeom prst="line">
              <a:avLst/>
            </a:prstGeom>
            <a:noFill/>
            <a:ln w="19050">
              <a:solidFill>
                <a:srgbClr val="FFCC00"/>
              </a:solidFill>
              <a:round/>
              <a:headEnd/>
              <a:tailEnd/>
            </a:ln>
            <a:effectLst/>
          </p:spPr>
          <p:txBody>
            <a:bodyPr wrap="none" anchor="ctr"/>
            <a:lstStyle/>
            <a:p>
              <a:endParaRPr lang="fr-FR"/>
            </a:p>
          </p:txBody>
        </p:sp>
        <p:sp>
          <p:nvSpPr>
            <p:cNvPr id="39" name="Line 28"/>
            <p:cNvSpPr>
              <a:spLocks noChangeShapeType="1"/>
            </p:cNvSpPr>
            <p:nvPr/>
          </p:nvSpPr>
          <p:spPr bwMode="auto">
            <a:xfrm flipH="1">
              <a:off x="947738" y="1314450"/>
              <a:ext cx="225425" cy="42863"/>
            </a:xfrm>
            <a:prstGeom prst="line">
              <a:avLst/>
            </a:prstGeom>
            <a:noFill/>
            <a:ln w="19050">
              <a:solidFill>
                <a:srgbClr val="FFCC00"/>
              </a:solidFill>
              <a:round/>
              <a:headEnd/>
              <a:tailEnd/>
            </a:ln>
            <a:effectLst/>
          </p:spPr>
          <p:txBody>
            <a:bodyPr wrap="none" anchor="ctr"/>
            <a:lstStyle/>
            <a:p>
              <a:endParaRPr lang="fr-FR"/>
            </a:p>
          </p:txBody>
        </p:sp>
        <p:sp>
          <p:nvSpPr>
            <p:cNvPr id="40" name="Line 29"/>
            <p:cNvSpPr>
              <a:spLocks noChangeShapeType="1"/>
            </p:cNvSpPr>
            <p:nvPr/>
          </p:nvSpPr>
          <p:spPr bwMode="auto">
            <a:xfrm>
              <a:off x="1128713" y="1458913"/>
              <a:ext cx="112712" cy="146050"/>
            </a:xfrm>
            <a:prstGeom prst="line">
              <a:avLst/>
            </a:prstGeom>
            <a:noFill/>
            <a:ln w="19050">
              <a:solidFill>
                <a:srgbClr val="FFCC00"/>
              </a:solidFill>
              <a:round/>
              <a:headEnd/>
              <a:tailEnd/>
            </a:ln>
            <a:effectLst/>
          </p:spPr>
          <p:txBody>
            <a:bodyPr wrap="none" anchor="ctr"/>
            <a:lstStyle/>
            <a:p>
              <a:endParaRPr lang="fr-FR"/>
            </a:p>
          </p:txBody>
        </p:sp>
        <p:sp>
          <p:nvSpPr>
            <p:cNvPr id="41" name="Line 30"/>
            <p:cNvSpPr>
              <a:spLocks noChangeShapeType="1"/>
            </p:cNvSpPr>
            <p:nvPr/>
          </p:nvSpPr>
          <p:spPr bwMode="auto">
            <a:xfrm flipH="1">
              <a:off x="1117600" y="1425575"/>
              <a:ext cx="123825" cy="33338"/>
            </a:xfrm>
            <a:prstGeom prst="line">
              <a:avLst/>
            </a:prstGeom>
            <a:noFill/>
            <a:ln w="19050">
              <a:solidFill>
                <a:srgbClr val="FFCC00"/>
              </a:solidFill>
              <a:round/>
              <a:headEnd/>
              <a:tailEnd/>
            </a:ln>
            <a:effectLst/>
          </p:spPr>
          <p:txBody>
            <a:bodyPr wrap="none" anchor="ctr"/>
            <a:lstStyle/>
            <a:p>
              <a:endParaRPr lang="fr-FR"/>
            </a:p>
          </p:txBody>
        </p:sp>
        <p:sp>
          <p:nvSpPr>
            <p:cNvPr id="42" name="Line 31"/>
            <p:cNvSpPr>
              <a:spLocks noChangeShapeType="1"/>
            </p:cNvSpPr>
            <p:nvPr/>
          </p:nvSpPr>
          <p:spPr bwMode="auto">
            <a:xfrm>
              <a:off x="1492250" y="1425575"/>
              <a:ext cx="1549400" cy="434975"/>
            </a:xfrm>
            <a:prstGeom prst="line">
              <a:avLst/>
            </a:prstGeom>
            <a:noFill/>
            <a:ln w="28575">
              <a:solidFill>
                <a:srgbClr val="FF0000"/>
              </a:solidFill>
              <a:round/>
              <a:headEnd/>
              <a:tailEnd/>
            </a:ln>
            <a:effectLst/>
          </p:spPr>
          <p:txBody>
            <a:bodyPr wrap="none" anchor="ctr"/>
            <a:lstStyle/>
            <a:p>
              <a:endParaRPr lang="fr-FR"/>
            </a:p>
          </p:txBody>
        </p:sp>
        <p:sp>
          <p:nvSpPr>
            <p:cNvPr id="43" name="Line 32"/>
            <p:cNvSpPr>
              <a:spLocks noChangeShapeType="1"/>
            </p:cNvSpPr>
            <p:nvPr/>
          </p:nvSpPr>
          <p:spPr bwMode="auto">
            <a:xfrm flipH="1" flipV="1">
              <a:off x="2836863" y="1638300"/>
              <a:ext cx="182562" cy="211138"/>
            </a:xfrm>
            <a:prstGeom prst="line">
              <a:avLst/>
            </a:prstGeom>
            <a:noFill/>
            <a:ln w="19050">
              <a:solidFill>
                <a:srgbClr val="FFCC00"/>
              </a:solidFill>
              <a:round/>
              <a:headEnd/>
              <a:tailEnd/>
            </a:ln>
            <a:effectLst/>
          </p:spPr>
          <p:txBody>
            <a:bodyPr wrap="none" anchor="ctr"/>
            <a:lstStyle/>
            <a:p>
              <a:endParaRPr lang="fr-FR"/>
            </a:p>
          </p:txBody>
        </p:sp>
        <p:sp>
          <p:nvSpPr>
            <p:cNvPr id="44" name="Line 33"/>
            <p:cNvSpPr>
              <a:spLocks noChangeShapeType="1"/>
            </p:cNvSpPr>
            <p:nvPr/>
          </p:nvSpPr>
          <p:spPr bwMode="auto">
            <a:xfrm flipH="1">
              <a:off x="2713038" y="1725613"/>
              <a:ext cx="238125" cy="0"/>
            </a:xfrm>
            <a:prstGeom prst="line">
              <a:avLst/>
            </a:prstGeom>
            <a:noFill/>
            <a:ln w="19050">
              <a:solidFill>
                <a:srgbClr val="FFCC00"/>
              </a:solidFill>
              <a:round/>
              <a:headEnd/>
              <a:tailEnd/>
            </a:ln>
            <a:effectLst/>
          </p:spPr>
          <p:txBody>
            <a:bodyPr wrap="none" anchor="ctr"/>
            <a:lstStyle/>
            <a:p>
              <a:endParaRPr lang="fr-FR"/>
            </a:p>
          </p:txBody>
        </p:sp>
        <p:sp>
          <p:nvSpPr>
            <p:cNvPr id="45" name="Line 34"/>
            <p:cNvSpPr>
              <a:spLocks noChangeShapeType="1"/>
            </p:cNvSpPr>
            <p:nvPr/>
          </p:nvSpPr>
          <p:spPr bwMode="auto">
            <a:xfrm flipH="1">
              <a:off x="2735263" y="1882775"/>
              <a:ext cx="306387" cy="123825"/>
            </a:xfrm>
            <a:prstGeom prst="line">
              <a:avLst/>
            </a:prstGeom>
            <a:noFill/>
            <a:ln w="19050">
              <a:solidFill>
                <a:srgbClr val="FFCC00"/>
              </a:solidFill>
              <a:round/>
              <a:headEnd/>
              <a:tailEnd/>
            </a:ln>
            <a:effectLst/>
          </p:spPr>
          <p:txBody>
            <a:bodyPr wrap="none" anchor="ctr"/>
            <a:lstStyle/>
            <a:p>
              <a:endParaRPr lang="fr-FR"/>
            </a:p>
          </p:txBody>
        </p:sp>
        <p:sp>
          <p:nvSpPr>
            <p:cNvPr id="46" name="Line 35"/>
            <p:cNvSpPr>
              <a:spLocks noChangeShapeType="1"/>
            </p:cNvSpPr>
            <p:nvPr/>
          </p:nvSpPr>
          <p:spPr bwMode="auto">
            <a:xfrm flipH="1" flipV="1">
              <a:off x="2747963" y="1927225"/>
              <a:ext cx="101600" cy="46038"/>
            </a:xfrm>
            <a:prstGeom prst="line">
              <a:avLst/>
            </a:prstGeom>
            <a:noFill/>
            <a:ln w="19050">
              <a:solidFill>
                <a:srgbClr val="FFCC00"/>
              </a:solidFill>
              <a:round/>
              <a:headEnd/>
              <a:tailEnd/>
            </a:ln>
            <a:effectLst/>
          </p:spPr>
          <p:txBody>
            <a:bodyPr wrap="none" anchor="ctr"/>
            <a:lstStyle/>
            <a:p>
              <a:endParaRPr lang="fr-FR"/>
            </a:p>
          </p:txBody>
        </p:sp>
        <p:sp>
          <p:nvSpPr>
            <p:cNvPr id="47" name="Line 36"/>
            <p:cNvSpPr>
              <a:spLocks noChangeShapeType="1"/>
            </p:cNvSpPr>
            <p:nvPr/>
          </p:nvSpPr>
          <p:spPr bwMode="auto">
            <a:xfrm flipH="1" flipV="1">
              <a:off x="2713038" y="1771650"/>
              <a:ext cx="249237" cy="144463"/>
            </a:xfrm>
            <a:prstGeom prst="line">
              <a:avLst/>
            </a:prstGeom>
            <a:noFill/>
            <a:ln w="19050">
              <a:solidFill>
                <a:srgbClr val="FFCC00"/>
              </a:solidFill>
              <a:round/>
              <a:headEnd/>
              <a:tailEnd/>
            </a:ln>
            <a:effectLst/>
          </p:spPr>
          <p:txBody>
            <a:bodyPr wrap="none" anchor="ctr"/>
            <a:lstStyle/>
            <a:p>
              <a:endParaRPr lang="fr-FR"/>
            </a:p>
          </p:txBody>
        </p:sp>
        <p:sp>
          <p:nvSpPr>
            <p:cNvPr id="48" name="Line 37"/>
            <p:cNvSpPr>
              <a:spLocks noChangeShapeType="1"/>
            </p:cNvSpPr>
            <p:nvPr/>
          </p:nvSpPr>
          <p:spPr bwMode="auto">
            <a:xfrm flipH="1" flipV="1">
              <a:off x="2759075" y="1860550"/>
              <a:ext cx="101600" cy="22225"/>
            </a:xfrm>
            <a:prstGeom prst="line">
              <a:avLst/>
            </a:prstGeom>
            <a:noFill/>
            <a:ln w="19050">
              <a:solidFill>
                <a:srgbClr val="FFCC00"/>
              </a:solidFill>
              <a:round/>
              <a:headEnd/>
              <a:tailEnd/>
            </a:ln>
            <a:effectLst/>
          </p:spPr>
          <p:txBody>
            <a:bodyPr wrap="none" anchor="ctr"/>
            <a:lstStyle/>
            <a:p>
              <a:endParaRPr lang="fr-FR"/>
            </a:p>
          </p:txBody>
        </p:sp>
        <p:sp>
          <p:nvSpPr>
            <p:cNvPr id="49" name="Text Box 38"/>
            <p:cNvSpPr txBox="1">
              <a:spLocks noChangeArrowheads="1"/>
            </p:cNvSpPr>
            <p:nvPr/>
          </p:nvSpPr>
          <p:spPr bwMode="auto">
            <a:xfrm>
              <a:off x="228600" y="1211263"/>
              <a:ext cx="714375" cy="457200"/>
            </a:xfrm>
            <a:prstGeom prst="rect">
              <a:avLst/>
            </a:prstGeom>
            <a:noFill/>
            <a:ln w="9525">
              <a:noFill/>
              <a:miter lim="800000"/>
              <a:headEnd/>
              <a:tailEnd/>
            </a:ln>
            <a:effectLst/>
          </p:spPr>
          <p:txBody>
            <a:bodyPr wrap="none">
              <a:spAutoFit/>
            </a:bodyPr>
            <a:lstStyle/>
            <a:p>
              <a:pPr eaLnBrk="0" hangingPunct="0"/>
              <a:r>
                <a:rPr lang="en-US" altLang="fr-FR" sz="2400">
                  <a:solidFill>
                    <a:srgbClr val="FFCC00"/>
                  </a:solidFill>
                  <a:latin typeface="Helvetica" pitchFamily="34" charset="0"/>
                </a:rPr>
                <a:t>p, </a:t>
              </a:r>
              <a:r>
                <a:rPr lang="en-US" altLang="fr-FR" sz="2400">
                  <a:solidFill>
                    <a:srgbClr val="FFCC00"/>
                  </a:solidFill>
                  <a:latin typeface="Symbol" pitchFamily="18" charset="2"/>
                </a:rPr>
                <a:t>a</a:t>
              </a:r>
              <a:endParaRPr lang="en-US" altLang="fr-FR" sz="2400">
                <a:solidFill>
                  <a:srgbClr val="FFCC00"/>
                </a:solidFill>
                <a:latin typeface="times" pitchFamily="18" charset="0"/>
              </a:endParaRPr>
            </a:p>
          </p:txBody>
        </p:sp>
        <p:sp>
          <p:nvSpPr>
            <p:cNvPr id="50" name="Freeform 39"/>
            <p:cNvSpPr>
              <a:spLocks/>
            </p:cNvSpPr>
            <p:nvPr/>
          </p:nvSpPr>
          <p:spPr bwMode="auto">
            <a:xfrm rot="20370698">
              <a:off x="2895600" y="1143000"/>
              <a:ext cx="990600" cy="774700"/>
            </a:xfrm>
            <a:custGeom>
              <a:avLst/>
              <a:gdLst/>
              <a:ahLst/>
              <a:cxnLst>
                <a:cxn ang="0">
                  <a:pos x="0" y="336"/>
                </a:cxn>
                <a:cxn ang="0">
                  <a:pos x="288" y="432"/>
                </a:cxn>
                <a:cxn ang="0">
                  <a:pos x="624" y="0"/>
                </a:cxn>
              </a:cxnLst>
              <a:rect l="0" t="0" r="r" b="b"/>
              <a:pathLst>
                <a:path w="624" h="488">
                  <a:moveTo>
                    <a:pt x="0" y="336"/>
                  </a:moveTo>
                  <a:cubicBezTo>
                    <a:pt x="92" y="412"/>
                    <a:pt x="184" y="488"/>
                    <a:pt x="288" y="432"/>
                  </a:cubicBezTo>
                  <a:cubicBezTo>
                    <a:pt x="392" y="376"/>
                    <a:pt x="568" y="80"/>
                    <a:pt x="624" y="0"/>
                  </a:cubicBezTo>
                </a:path>
              </a:pathLst>
            </a:custGeom>
            <a:noFill/>
            <a:ln w="28575" cmpd="sng">
              <a:solidFill>
                <a:srgbClr val="FFCC00"/>
              </a:solidFill>
              <a:round/>
              <a:headEnd/>
              <a:tailEnd/>
            </a:ln>
            <a:effectLst/>
          </p:spPr>
          <p:txBody>
            <a:bodyPr/>
            <a:lstStyle/>
            <a:p>
              <a:endParaRPr lang="fr-FR"/>
            </a:p>
          </p:txBody>
        </p:sp>
      </p:gr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4" name="Picture 1" descr="Antares-ch18-2010-02-22-02_15_possible_UCCs_1v5sec.tif"/>
          <p:cNvPicPr>
            <a:picLocks noChangeAspect="1"/>
          </p:cNvPicPr>
          <p:nvPr/>
        </p:nvPicPr>
        <p:blipFill>
          <a:blip r:embed="rId3"/>
          <a:srcRect/>
          <a:stretch>
            <a:fillRect/>
          </a:stretch>
        </p:blipFill>
        <p:spPr bwMode="auto">
          <a:xfrm>
            <a:off x="0" y="1168325"/>
            <a:ext cx="9144000" cy="5051425"/>
          </a:xfrm>
          <a:prstGeom prst="rect">
            <a:avLst/>
          </a:prstGeom>
          <a:noFill/>
          <a:ln w="9525">
            <a:noFill/>
            <a:miter lim="800000"/>
            <a:headEnd/>
            <a:tailEnd/>
          </a:ln>
        </p:spPr>
      </p:pic>
      <p:grpSp>
        <p:nvGrpSpPr>
          <p:cNvPr id="2" name="Group 2"/>
          <p:cNvGrpSpPr>
            <a:grpSpLocks/>
          </p:cNvGrpSpPr>
          <p:nvPr/>
        </p:nvGrpSpPr>
        <p:grpSpPr bwMode="auto">
          <a:xfrm>
            <a:off x="3643313" y="2109787"/>
            <a:ext cx="2428875" cy="1428750"/>
            <a:chOff x="5286367" y="5929330"/>
            <a:chExt cx="2428927" cy="1428752"/>
          </a:xfrm>
        </p:grpSpPr>
        <p:cxnSp>
          <p:nvCxnSpPr>
            <p:cNvPr id="4" name="Straight Arrow Connector 3"/>
            <p:cNvCxnSpPr>
              <a:stCxn id="269317" idx="2"/>
            </p:cNvCxnSpPr>
            <p:nvPr/>
          </p:nvCxnSpPr>
          <p:spPr bwMode="auto">
            <a:xfrm rot="5400000">
              <a:off x="5731679" y="6517493"/>
              <a:ext cx="895351" cy="64295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9317" name="TextBox 13"/>
            <p:cNvSpPr txBox="1">
              <a:spLocks noChangeArrowheads="1"/>
            </p:cNvSpPr>
            <p:nvPr/>
          </p:nvSpPr>
          <p:spPr bwMode="auto">
            <a:xfrm>
              <a:off x="5286367" y="5929330"/>
              <a:ext cx="2428927" cy="461666"/>
            </a:xfrm>
            <a:prstGeom prst="rect">
              <a:avLst/>
            </a:prstGeom>
            <a:solidFill>
              <a:schemeClr val="bg1"/>
            </a:solidFill>
            <a:ln w="25400">
              <a:solidFill>
                <a:srgbClr val="FF0000"/>
              </a:solidFill>
              <a:miter lim="800000"/>
              <a:headEnd/>
              <a:tailEnd/>
            </a:ln>
          </p:spPr>
          <p:txBody>
            <a:bodyPr>
              <a:spAutoFit/>
            </a:bodyPr>
            <a:lstStyle/>
            <a:p>
              <a:pPr algn="ctr" defTabSz="914400">
                <a:lnSpc>
                  <a:spcPct val="100000"/>
                </a:lnSpc>
                <a:buClrTx/>
                <a:buSzTx/>
                <a:buFontTx/>
                <a:buNone/>
              </a:pPr>
              <a:r>
                <a:rPr lang="en-GB" sz="2400">
                  <a:latin typeface="Calibri" pitchFamily="34" charset="0"/>
                </a:rPr>
                <a:t>Biosonar clicks </a:t>
              </a:r>
            </a:p>
          </p:txBody>
        </p:sp>
        <p:cxnSp>
          <p:nvCxnSpPr>
            <p:cNvPr id="6" name="Straight Arrow Connector 5"/>
            <p:cNvCxnSpPr>
              <a:stCxn id="269317" idx="2"/>
            </p:cNvCxnSpPr>
            <p:nvPr/>
          </p:nvCxnSpPr>
          <p:spPr bwMode="auto">
            <a:xfrm rot="16200000" flipH="1">
              <a:off x="6017435" y="6874688"/>
              <a:ext cx="966788"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269317" idx="2"/>
            </p:cNvCxnSpPr>
            <p:nvPr/>
          </p:nvCxnSpPr>
          <p:spPr bwMode="auto">
            <a:xfrm rot="16200000" flipH="1">
              <a:off x="6338911" y="6553212"/>
              <a:ext cx="966788" cy="64295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17"/>
          <p:cNvGrpSpPr>
            <a:grpSpLocks/>
          </p:cNvGrpSpPr>
          <p:nvPr/>
        </p:nvGrpSpPr>
        <p:grpSpPr bwMode="auto">
          <a:xfrm>
            <a:off x="1643063" y="5313350"/>
            <a:ext cx="3000375" cy="1247775"/>
            <a:chOff x="4429106" y="5989751"/>
            <a:chExt cx="3000414" cy="1247452"/>
          </a:xfrm>
        </p:grpSpPr>
        <p:cxnSp>
          <p:nvCxnSpPr>
            <p:cNvPr id="19" name="Straight Arrow Connector 18"/>
            <p:cNvCxnSpPr>
              <a:stCxn id="269322" idx="1"/>
            </p:cNvCxnSpPr>
            <p:nvPr/>
          </p:nvCxnSpPr>
          <p:spPr bwMode="auto">
            <a:xfrm rot="10800000">
              <a:off x="4429106" y="5989751"/>
              <a:ext cx="642945" cy="10173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9322" name="TextBox 13"/>
            <p:cNvSpPr txBox="1">
              <a:spLocks noChangeArrowheads="1"/>
            </p:cNvSpPr>
            <p:nvPr/>
          </p:nvSpPr>
          <p:spPr bwMode="auto">
            <a:xfrm>
              <a:off x="5072066" y="6775538"/>
              <a:ext cx="2357454" cy="461665"/>
            </a:xfrm>
            <a:prstGeom prst="rect">
              <a:avLst/>
            </a:prstGeom>
            <a:solidFill>
              <a:schemeClr val="bg1"/>
            </a:solidFill>
            <a:ln w="25400">
              <a:solidFill>
                <a:srgbClr val="FF0000"/>
              </a:solidFill>
              <a:miter lim="800000"/>
              <a:headEnd/>
              <a:tailEnd/>
            </a:ln>
          </p:spPr>
          <p:txBody>
            <a:bodyPr>
              <a:spAutoFit/>
            </a:bodyPr>
            <a:lstStyle/>
            <a:p>
              <a:pPr algn="ctr" defTabSz="914400">
                <a:lnSpc>
                  <a:spcPct val="100000"/>
                </a:lnSpc>
                <a:buClrTx/>
                <a:buSzTx/>
                <a:buFontTx/>
                <a:buNone/>
              </a:pPr>
              <a:r>
                <a:rPr lang="en-GB" sz="2400">
                  <a:latin typeface="Calibri" pitchFamily="34" charset="0"/>
                </a:rPr>
                <a:t>Dolphin whistle</a:t>
              </a:r>
            </a:p>
          </p:txBody>
        </p:sp>
      </p:grpSp>
      <p:sp>
        <p:nvSpPr>
          <p:cNvPr id="12" name="TextBox 13"/>
          <p:cNvSpPr txBox="1">
            <a:spLocks noChangeArrowheads="1"/>
          </p:cNvSpPr>
          <p:nvPr/>
        </p:nvSpPr>
        <p:spPr bwMode="auto">
          <a:xfrm>
            <a:off x="1146423" y="50970"/>
            <a:ext cx="7000875" cy="830263"/>
          </a:xfrm>
          <a:prstGeom prst="rect">
            <a:avLst/>
          </a:prstGeom>
          <a:solidFill>
            <a:schemeClr val="bg1"/>
          </a:solidFill>
          <a:ln w="25400">
            <a:solidFill>
              <a:srgbClr val="FF0000"/>
            </a:solidFill>
            <a:miter lim="800000"/>
            <a:headEnd/>
            <a:tailEnd/>
          </a:ln>
        </p:spPr>
        <p:txBody>
          <a:bodyPr>
            <a:spAutoFit/>
          </a:bodyPr>
          <a:lstStyle/>
          <a:p>
            <a:r>
              <a:rPr lang="en-GB" sz="2400" dirty="0">
                <a:latin typeface="Calibri" pitchFamily="-109" charset="0"/>
              </a:rPr>
              <a:t>Dense series of ultrasonic clicks, </a:t>
            </a:r>
          </a:p>
          <a:p>
            <a:r>
              <a:rPr lang="en-GB" sz="2400" dirty="0">
                <a:latin typeface="Calibri" pitchFamily="-109" charset="0"/>
              </a:rPr>
              <a:t>(</a:t>
            </a:r>
            <a:r>
              <a:rPr lang="en-GB" sz="2400" dirty="0" err="1" smtClean="0">
                <a:latin typeface="Calibri" pitchFamily="-109" charset="0"/>
              </a:rPr>
              <a:t>biosonar</a:t>
            </a:r>
            <a:r>
              <a:rPr lang="en-GB" sz="2400" dirty="0" smtClean="0">
                <a:latin typeface="Calibri" pitchFamily="-109" charset="0"/>
              </a:rPr>
              <a:t>) </a:t>
            </a:r>
            <a:r>
              <a:rPr lang="en-GB" sz="2400" dirty="0">
                <a:latin typeface="Calibri" pitchFamily="-109" charset="0"/>
              </a:rPr>
              <a:t>from beaked whales or dolphins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Antares-ch18-2010-02-21-12_15_SWCs_10sec.tif"/>
          <p:cNvPicPr>
            <a:picLocks noChangeAspect="1"/>
          </p:cNvPicPr>
          <p:nvPr/>
        </p:nvPicPr>
        <p:blipFill>
          <a:blip r:embed="rId4"/>
          <a:srcRect/>
          <a:stretch>
            <a:fillRect/>
          </a:stretch>
        </p:blipFill>
        <p:spPr bwMode="auto">
          <a:xfrm>
            <a:off x="0" y="903288"/>
            <a:ext cx="9144000" cy="5051425"/>
          </a:xfrm>
          <a:prstGeom prst="rect">
            <a:avLst/>
          </a:prstGeom>
          <a:noFill/>
          <a:ln w="9525">
            <a:noFill/>
            <a:miter lim="800000"/>
            <a:headEnd/>
            <a:tailEnd/>
          </a:ln>
        </p:spPr>
      </p:pic>
      <p:pic>
        <p:nvPicPr>
          <p:cNvPr id="5" name="Antares-ch18-2010-02-21-12_15_SWCs_10sec_fs48.wav">
            <a:hlinkClick r:id="" action="ppaction://media"/>
          </p:cNvPr>
          <p:cNvPicPr>
            <a:picLocks noRot="1" noChangeAspect="1"/>
          </p:cNvPicPr>
          <p:nvPr>
            <a:wavAudioFile r:embed="rId1" name="Antares-ch18-2010-02-21-12_15_SWCs_10sec_fs48.wav"/>
          </p:nvPr>
        </p:nvPicPr>
        <p:blipFill>
          <a:blip r:embed="rId5"/>
          <a:srcRect/>
          <a:stretch>
            <a:fillRect/>
          </a:stretch>
        </p:blipFill>
        <p:spPr bwMode="auto">
          <a:xfrm>
            <a:off x="8572500" y="3286125"/>
            <a:ext cx="304800" cy="304800"/>
          </a:xfrm>
          <a:prstGeom prst="rect">
            <a:avLst/>
          </a:prstGeom>
          <a:noFill/>
          <a:ln w="9525">
            <a:noFill/>
            <a:miter lim="800000"/>
            <a:headEnd/>
            <a:tailEnd/>
          </a:ln>
        </p:spPr>
      </p:pic>
      <p:grpSp>
        <p:nvGrpSpPr>
          <p:cNvPr id="2" name="Group 8"/>
          <p:cNvGrpSpPr>
            <a:grpSpLocks/>
          </p:cNvGrpSpPr>
          <p:nvPr/>
        </p:nvGrpSpPr>
        <p:grpSpPr bwMode="auto">
          <a:xfrm>
            <a:off x="1500188" y="1428750"/>
            <a:ext cx="5572125" cy="2000250"/>
            <a:chOff x="3929058" y="6215082"/>
            <a:chExt cx="5572182" cy="2000269"/>
          </a:xfrm>
        </p:grpSpPr>
        <p:cxnSp>
          <p:nvCxnSpPr>
            <p:cNvPr id="10" name="Straight Arrow Connector 9"/>
            <p:cNvCxnSpPr>
              <a:stCxn id="19463" idx="2"/>
            </p:cNvCxnSpPr>
            <p:nvPr/>
          </p:nvCxnSpPr>
          <p:spPr bwMode="auto">
            <a:xfrm rot="5400000">
              <a:off x="5303054" y="6803256"/>
              <a:ext cx="1538302" cy="12858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463" name="TextBox 13"/>
            <p:cNvSpPr txBox="1">
              <a:spLocks noChangeArrowheads="1"/>
            </p:cNvSpPr>
            <p:nvPr/>
          </p:nvSpPr>
          <p:spPr bwMode="auto">
            <a:xfrm>
              <a:off x="3929058" y="6215082"/>
              <a:ext cx="5572182" cy="461669"/>
            </a:xfrm>
            <a:prstGeom prst="rect">
              <a:avLst/>
            </a:prstGeom>
            <a:solidFill>
              <a:schemeClr val="bg1"/>
            </a:solidFill>
            <a:ln w="25400">
              <a:solidFill>
                <a:srgbClr val="FF0000"/>
              </a:solidFill>
              <a:miter lim="800000"/>
              <a:headEnd/>
              <a:tailEnd/>
            </a:ln>
          </p:spPr>
          <p:txBody>
            <a:bodyPr>
              <a:spAutoFit/>
            </a:bodyPr>
            <a:lstStyle/>
            <a:p>
              <a:pPr algn="ctr"/>
              <a:r>
                <a:rPr lang="en-GB" sz="2400">
                  <a:latin typeface="Calibri" pitchFamily="-109" charset="0"/>
                </a:rPr>
                <a:t>Echolocation clicks from sperm whales</a:t>
              </a:r>
            </a:p>
          </p:txBody>
        </p:sp>
        <p:cxnSp>
          <p:nvCxnSpPr>
            <p:cNvPr id="12" name="Straight Arrow Connector 11"/>
            <p:cNvCxnSpPr>
              <a:stCxn id="19463" idx="2"/>
            </p:cNvCxnSpPr>
            <p:nvPr/>
          </p:nvCxnSpPr>
          <p:spPr bwMode="auto">
            <a:xfrm rot="5400000">
              <a:off x="5624526" y="7124728"/>
              <a:ext cx="1538302" cy="64294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9463" idx="2"/>
            </p:cNvCxnSpPr>
            <p:nvPr/>
          </p:nvCxnSpPr>
          <p:spPr bwMode="auto">
            <a:xfrm rot="5400000">
              <a:off x="5945998" y="7374762"/>
              <a:ext cx="1466864" cy="714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1" descr="spectrograma_1.jpg">
            <a:hlinkClick r:id="rId3"/>
          </p:cNvPr>
          <p:cNvPicPr>
            <a:picLocks noChangeAspect="1"/>
          </p:cNvPicPr>
          <p:nvPr/>
        </p:nvPicPr>
        <p:blipFill>
          <a:blip r:embed="rId4" cstate="print"/>
          <a:srcRect/>
          <a:stretch>
            <a:fillRect/>
          </a:stretch>
        </p:blipFill>
        <p:spPr bwMode="auto">
          <a:xfrm>
            <a:off x="140907" y="356260"/>
            <a:ext cx="8824638" cy="54745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Imagen 10" descr="spermwhale_presence.png"/>
          <p:cNvPicPr>
            <a:picLocks noChangeAspect="1"/>
          </p:cNvPicPr>
          <p:nvPr/>
        </p:nvPicPr>
        <p:blipFill>
          <a:blip r:embed="rId3"/>
          <a:srcRect/>
          <a:stretch>
            <a:fillRect/>
          </a:stretch>
        </p:blipFill>
        <p:spPr bwMode="auto">
          <a:xfrm>
            <a:off x="304617" y="1021278"/>
            <a:ext cx="8402425" cy="2446317"/>
          </a:xfrm>
          <a:prstGeom prst="rect">
            <a:avLst/>
          </a:prstGeom>
          <a:noFill/>
          <a:ln w="9525">
            <a:noFill/>
            <a:miter lim="800000"/>
            <a:headEnd/>
            <a:tailEnd/>
          </a:ln>
        </p:spPr>
      </p:pic>
      <p:sp>
        <p:nvSpPr>
          <p:cNvPr id="4" name="TextBox 3"/>
          <p:cNvSpPr txBox="1"/>
          <p:nvPr/>
        </p:nvSpPr>
        <p:spPr>
          <a:xfrm>
            <a:off x="1270669" y="142504"/>
            <a:ext cx="6210354" cy="523220"/>
          </a:xfrm>
          <a:prstGeom prst="rect">
            <a:avLst/>
          </a:prstGeom>
          <a:noFill/>
        </p:spPr>
        <p:txBody>
          <a:bodyPr wrap="none" rtlCol="0">
            <a:spAutoFit/>
          </a:bodyPr>
          <a:lstStyle/>
          <a:p>
            <a:r>
              <a:rPr lang="en-GB" sz="2800" dirty="0" err="1" smtClean="0">
                <a:solidFill>
                  <a:srgbClr val="FFFF00"/>
                </a:solidFill>
              </a:rPr>
              <a:t>Cetaecean</a:t>
            </a:r>
            <a:r>
              <a:rPr lang="en-GB" sz="2800" dirty="0" smtClean="0">
                <a:solidFill>
                  <a:srgbClr val="FFFF00"/>
                </a:solidFill>
              </a:rPr>
              <a:t> Detections with ANTARES</a:t>
            </a:r>
            <a:endParaRPr lang="en-GB" sz="2800" dirty="0">
              <a:solidFill>
                <a:srgbClr val="FFFF00"/>
              </a:solidFill>
            </a:endParaRPr>
          </a:p>
        </p:txBody>
      </p:sp>
      <p:pic>
        <p:nvPicPr>
          <p:cNvPr id="5" name="Picture 17" descr="July-05-2010.jpg">
            <a:hlinkClick r:id="rId4" action="ppaction://hlinkfile"/>
          </p:cNvPr>
          <p:cNvPicPr>
            <a:picLocks noChangeAspect="1"/>
          </p:cNvPicPr>
          <p:nvPr/>
        </p:nvPicPr>
        <p:blipFill>
          <a:blip r:embed="rId5"/>
          <a:srcRect t="46688"/>
          <a:stretch>
            <a:fillRect/>
          </a:stretch>
        </p:blipFill>
        <p:spPr bwMode="auto">
          <a:xfrm>
            <a:off x="276967" y="3740727"/>
            <a:ext cx="6488113" cy="2595666"/>
          </a:xfrm>
          <a:prstGeom prst="rect">
            <a:avLst/>
          </a:prstGeom>
          <a:noFill/>
          <a:ln w="9525">
            <a:noFill/>
            <a:miter lim="800000"/>
            <a:headEnd/>
            <a:tailEnd/>
          </a:ln>
        </p:spPr>
      </p:pic>
      <p:sp>
        <p:nvSpPr>
          <p:cNvPr id="6" name="TextBox 5"/>
          <p:cNvSpPr txBox="1"/>
          <p:nvPr/>
        </p:nvSpPr>
        <p:spPr>
          <a:xfrm>
            <a:off x="7042068" y="4275117"/>
            <a:ext cx="1627177" cy="1200329"/>
          </a:xfrm>
          <a:prstGeom prst="rect">
            <a:avLst/>
          </a:prstGeom>
          <a:noFill/>
        </p:spPr>
        <p:txBody>
          <a:bodyPr wrap="none" rtlCol="0">
            <a:spAutoFit/>
          </a:bodyPr>
          <a:lstStyle/>
          <a:p>
            <a:r>
              <a:rPr lang="en-GB" dirty="0" smtClean="0">
                <a:solidFill>
                  <a:schemeClr val="bg1"/>
                </a:solidFill>
              </a:rPr>
              <a:t>Next step </a:t>
            </a:r>
          </a:p>
          <a:p>
            <a:r>
              <a:rPr lang="en-GB" dirty="0" smtClean="0">
                <a:solidFill>
                  <a:schemeClr val="bg1"/>
                </a:solidFill>
              </a:rPr>
              <a:t>trajectory </a:t>
            </a:r>
          </a:p>
          <a:p>
            <a:r>
              <a:rPr lang="en-GB" dirty="0" smtClean="0">
                <a:solidFill>
                  <a:schemeClr val="bg1"/>
                </a:solidFill>
              </a:rPr>
              <a:t>tracking</a:t>
            </a:r>
            <a:endParaRPr lang="en-GB" dirty="0">
              <a:solidFill>
                <a:schemeClr val="bg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2"/>
          <p:cNvSpPr>
            <a:spLocks noGrp="1" noChangeArrowheads="1"/>
          </p:cNvSpPr>
          <p:nvPr>
            <p:ph type="title" idx="4294967295"/>
          </p:nvPr>
        </p:nvSpPr>
        <p:spPr>
          <a:xfrm>
            <a:off x="0" y="0"/>
            <a:ext cx="9144000" cy="836613"/>
          </a:xfrm>
        </p:spPr>
        <p:txBody>
          <a:bodyPr/>
          <a:lstStyle/>
          <a:p>
            <a:r>
              <a:rPr lang="fr-FR" sz="3600" dirty="0" smtClean="0">
                <a:solidFill>
                  <a:srgbClr val="FFFF00"/>
                </a:solidFill>
              </a:rPr>
              <a:t>KM3NeT</a:t>
            </a:r>
          </a:p>
        </p:txBody>
      </p:sp>
      <p:pic>
        <p:nvPicPr>
          <p:cNvPr id="74756" name="Picture 6" descr="antares-pub"/>
          <p:cNvPicPr>
            <a:picLocks noChangeAspect="1" noChangeArrowheads="1"/>
          </p:cNvPicPr>
          <p:nvPr/>
        </p:nvPicPr>
        <p:blipFill>
          <a:blip r:embed="rId3">
            <a:lum bright="-18000"/>
          </a:blip>
          <a:srcRect b="2754"/>
          <a:stretch>
            <a:fillRect/>
          </a:stretch>
        </p:blipFill>
        <p:spPr bwMode="auto">
          <a:xfrm>
            <a:off x="311728" y="1379943"/>
            <a:ext cx="2952750" cy="2214562"/>
          </a:xfrm>
          <a:prstGeom prst="rect">
            <a:avLst/>
          </a:prstGeom>
          <a:noFill/>
          <a:ln w="9525">
            <a:noFill/>
            <a:miter lim="800000"/>
            <a:headEnd/>
            <a:tailEnd/>
          </a:ln>
        </p:spPr>
      </p:pic>
      <p:pic>
        <p:nvPicPr>
          <p:cNvPr id="74757" name="Picture 0" descr="km3net_ALL_full_copy.jpg"/>
          <p:cNvPicPr>
            <a:picLocks noChangeAspect="1" noChangeArrowheads="1"/>
          </p:cNvPicPr>
          <p:nvPr/>
        </p:nvPicPr>
        <p:blipFill>
          <a:blip r:embed="rId4"/>
          <a:srcRect/>
          <a:stretch>
            <a:fillRect/>
          </a:stretch>
        </p:blipFill>
        <p:spPr bwMode="auto">
          <a:xfrm>
            <a:off x="4049486" y="757892"/>
            <a:ext cx="5094514" cy="4734075"/>
          </a:xfrm>
          <a:prstGeom prst="rect">
            <a:avLst/>
          </a:prstGeom>
          <a:noFill/>
          <a:ln w="9525">
            <a:noFill/>
            <a:miter lim="800000"/>
            <a:headEnd/>
            <a:tailEnd/>
          </a:ln>
        </p:spPr>
      </p:pic>
      <p:sp>
        <p:nvSpPr>
          <p:cNvPr id="11" name="Right Arrow 10"/>
          <p:cNvSpPr/>
          <p:nvPr/>
        </p:nvSpPr>
        <p:spPr bwMode="auto">
          <a:xfrm rot="2215720">
            <a:off x="2810669" y="1645004"/>
            <a:ext cx="1785950" cy="1285884"/>
          </a:xfrm>
          <a:prstGeom prst="rightArrow">
            <a:avLst/>
          </a:prstGeom>
          <a:solidFill>
            <a:srgbClr val="FFC000"/>
          </a:solidFill>
          <a:ln w="25400" cap="flat" cmpd="sng" algn="ctr">
            <a:solidFill>
              <a:schemeClr val="tx1"/>
            </a:solidFill>
            <a:prstDash val="solid"/>
            <a:round/>
            <a:headEnd type="none" w="med" len="med"/>
            <a:tailEnd type="arrow" w="med" len="med"/>
          </a:ln>
          <a:effectLst>
            <a:glow rad="228600">
              <a:schemeClr val="accent1">
                <a:satMod val="175000"/>
                <a:alpha val="40000"/>
              </a:schemeClr>
            </a:glow>
          </a:effectLst>
        </p:spPr>
        <p:txBody>
          <a:bodyPr lIns="90000" tIns="46800" rIns="90000" bIns="46800">
            <a:spAutoFit/>
          </a:bodyPr>
          <a:lstStyle/>
          <a:p>
            <a:pPr>
              <a:defRPr/>
            </a:pPr>
            <a:endParaRPr lang="en-GB"/>
          </a:p>
        </p:txBody>
      </p:sp>
      <p:pic>
        <p:nvPicPr>
          <p:cNvPr id="74764" name="Picture 6" descr="KM3NeT_logo_web_no_shade.gif"/>
          <p:cNvPicPr>
            <a:picLocks noChangeAspect="1"/>
          </p:cNvPicPr>
          <p:nvPr/>
        </p:nvPicPr>
        <p:blipFill>
          <a:blip r:embed="rId5"/>
          <a:srcRect/>
          <a:stretch>
            <a:fillRect/>
          </a:stretch>
        </p:blipFill>
        <p:spPr bwMode="auto">
          <a:xfrm>
            <a:off x="166068" y="0"/>
            <a:ext cx="1017588" cy="1052513"/>
          </a:xfrm>
          <a:prstGeom prst="rect">
            <a:avLst/>
          </a:prstGeom>
          <a:noFill/>
          <a:ln w="9525">
            <a:noFill/>
            <a:miter lim="800000"/>
            <a:headEnd/>
            <a:tailEnd/>
          </a:ln>
        </p:spPr>
      </p:pic>
      <p:grpSp>
        <p:nvGrpSpPr>
          <p:cNvPr id="15" name="Group 10"/>
          <p:cNvGrpSpPr>
            <a:grpSpLocks/>
          </p:cNvGrpSpPr>
          <p:nvPr/>
        </p:nvGrpSpPr>
        <p:grpSpPr bwMode="auto">
          <a:xfrm>
            <a:off x="0" y="4108862"/>
            <a:ext cx="3693225" cy="2600820"/>
            <a:chOff x="-11460" y="0"/>
            <a:chExt cx="9155460" cy="6357958"/>
          </a:xfrm>
        </p:grpSpPr>
        <p:pic>
          <p:nvPicPr>
            <p:cNvPr id="16" name="Picture 11" descr="marge_bassin_provencal_big.jpg"/>
            <p:cNvPicPr>
              <a:picLocks noChangeAspect="1"/>
            </p:cNvPicPr>
            <p:nvPr/>
          </p:nvPicPr>
          <p:blipFill>
            <a:blip r:embed="rId6"/>
            <a:srcRect l="23642" t="8258" r="18851" b="24416"/>
            <a:stretch>
              <a:fillRect/>
            </a:stretch>
          </p:blipFill>
          <p:spPr bwMode="auto">
            <a:xfrm>
              <a:off x="-11460" y="0"/>
              <a:ext cx="9155460" cy="6357958"/>
            </a:xfrm>
            <a:prstGeom prst="rect">
              <a:avLst/>
            </a:prstGeom>
            <a:noFill/>
            <a:ln w="9525">
              <a:noFill/>
              <a:miter lim="800000"/>
              <a:headEnd/>
              <a:tailEnd/>
            </a:ln>
          </p:spPr>
        </p:pic>
        <p:pic>
          <p:nvPicPr>
            <p:cNvPr id="17" name="Picture 12" descr="marsJB.bmp"/>
            <p:cNvPicPr>
              <a:picLocks noChangeAspect="1"/>
            </p:cNvPicPr>
            <p:nvPr/>
          </p:nvPicPr>
          <p:blipFill>
            <a:blip r:embed="rId7" cstate="print">
              <a:clrChange>
                <a:clrFrom>
                  <a:srgbClr val="004080"/>
                </a:clrFrom>
                <a:clrTo>
                  <a:srgbClr val="004080">
                    <a:alpha val="0"/>
                  </a:srgbClr>
                </a:clrTo>
              </a:clrChange>
            </a:blip>
            <a:srcRect/>
            <a:stretch>
              <a:fillRect/>
            </a:stretch>
          </p:blipFill>
          <p:spPr bwMode="auto">
            <a:xfrm>
              <a:off x="5286380" y="4643446"/>
              <a:ext cx="243840" cy="146304"/>
            </a:xfrm>
            <a:prstGeom prst="rect">
              <a:avLst/>
            </a:prstGeom>
            <a:noFill/>
            <a:ln w="9525">
              <a:noFill/>
              <a:miter lim="800000"/>
              <a:headEnd/>
              <a:tailEnd/>
            </a:ln>
          </p:spPr>
        </p:pic>
        <p:sp>
          <p:nvSpPr>
            <p:cNvPr id="18" name="Freeform 17"/>
            <p:cNvSpPr/>
            <p:nvPr/>
          </p:nvSpPr>
          <p:spPr>
            <a:xfrm>
              <a:off x="1695266" y="1998785"/>
              <a:ext cx="1372659" cy="1964618"/>
            </a:xfrm>
            <a:custGeom>
              <a:avLst/>
              <a:gdLst>
                <a:gd name="connsiteX0" fmla="*/ 0 w 1371600"/>
                <a:gd name="connsiteY0" fmla="*/ 0 h 1866900"/>
                <a:gd name="connsiteX1" fmla="*/ 38100 w 1371600"/>
                <a:gd name="connsiteY1" fmla="*/ 123825 h 1866900"/>
                <a:gd name="connsiteX2" fmla="*/ 200025 w 1371600"/>
                <a:gd name="connsiteY2" fmla="*/ 466725 h 1866900"/>
                <a:gd name="connsiteX3" fmla="*/ 200025 w 1371600"/>
                <a:gd name="connsiteY3" fmla="*/ 723900 h 1866900"/>
                <a:gd name="connsiteX4" fmla="*/ 190500 w 1371600"/>
                <a:gd name="connsiteY4" fmla="*/ 1000125 h 1866900"/>
                <a:gd name="connsiteX5" fmla="*/ 200025 w 1371600"/>
                <a:gd name="connsiteY5" fmla="*/ 1228725 h 1866900"/>
                <a:gd name="connsiteX6" fmla="*/ 314325 w 1371600"/>
                <a:gd name="connsiteY6" fmla="*/ 1647825 h 1866900"/>
                <a:gd name="connsiteX7" fmla="*/ 723900 w 1371600"/>
                <a:gd name="connsiteY7" fmla="*/ 1809750 h 1866900"/>
                <a:gd name="connsiteX8" fmla="*/ 1371600 w 1371600"/>
                <a:gd name="connsiteY8" fmla="*/ 186690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1866900">
                  <a:moveTo>
                    <a:pt x="0" y="0"/>
                  </a:moveTo>
                  <a:cubicBezTo>
                    <a:pt x="2381" y="23019"/>
                    <a:pt x="4763" y="46038"/>
                    <a:pt x="38100" y="123825"/>
                  </a:cubicBezTo>
                  <a:cubicBezTo>
                    <a:pt x="71437" y="201612"/>
                    <a:pt x="173038" y="366713"/>
                    <a:pt x="200025" y="466725"/>
                  </a:cubicBezTo>
                  <a:cubicBezTo>
                    <a:pt x="227012" y="566737"/>
                    <a:pt x="201612" y="635000"/>
                    <a:pt x="200025" y="723900"/>
                  </a:cubicBezTo>
                  <a:cubicBezTo>
                    <a:pt x="198438" y="812800"/>
                    <a:pt x="190500" y="915988"/>
                    <a:pt x="190500" y="1000125"/>
                  </a:cubicBezTo>
                  <a:cubicBezTo>
                    <a:pt x="190500" y="1084262"/>
                    <a:pt x="179387" y="1120775"/>
                    <a:pt x="200025" y="1228725"/>
                  </a:cubicBezTo>
                  <a:cubicBezTo>
                    <a:pt x="220663" y="1336675"/>
                    <a:pt x="227013" y="1550988"/>
                    <a:pt x="314325" y="1647825"/>
                  </a:cubicBezTo>
                  <a:cubicBezTo>
                    <a:pt x="401637" y="1744662"/>
                    <a:pt x="547688" y="1773238"/>
                    <a:pt x="723900" y="1809750"/>
                  </a:cubicBezTo>
                  <a:cubicBezTo>
                    <a:pt x="900112" y="1846262"/>
                    <a:pt x="1135856" y="1856581"/>
                    <a:pt x="1371600" y="1866900"/>
                  </a:cubicBezTo>
                </a:path>
              </a:pathLst>
            </a:custGeom>
            <a:ln w="19050">
              <a:solidFill>
                <a:srgbClr val="FFFF6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sp>
          <p:nvSpPr>
            <p:cNvPr id="19" name="Freeform 18"/>
            <p:cNvSpPr/>
            <p:nvPr/>
          </p:nvSpPr>
          <p:spPr>
            <a:xfrm>
              <a:off x="653370" y="4467369"/>
              <a:ext cx="175302" cy="885503"/>
            </a:xfrm>
            <a:custGeom>
              <a:avLst/>
              <a:gdLst>
                <a:gd name="connsiteX0" fmla="*/ 128587 w 176212"/>
                <a:gd name="connsiteY0" fmla="*/ 0 h 885825"/>
                <a:gd name="connsiteX1" fmla="*/ 33337 w 176212"/>
                <a:gd name="connsiteY1" fmla="*/ 371475 h 885825"/>
                <a:gd name="connsiteX2" fmla="*/ 23812 w 176212"/>
                <a:gd name="connsiteY2" fmla="*/ 657225 h 885825"/>
                <a:gd name="connsiteX3" fmla="*/ 176212 w 176212"/>
                <a:gd name="connsiteY3" fmla="*/ 885825 h 885825"/>
              </a:gdLst>
              <a:ahLst/>
              <a:cxnLst>
                <a:cxn ang="0">
                  <a:pos x="connsiteX0" y="connsiteY0"/>
                </a:cxn>
                <a:cxn ang="0">
                  <a:pos x="connsiteX1" y="connsiteY1"/>
                </a:cxn>
                <a:cxn ang="0">
                  <a:pos x="connsiteX2" y="connsiteY2"/>
                </a:cxn>
                <a:cxn ang="0">
                  <a:pos x="connsiteX3" y="connsiteY3"/>
                </a:cxn>
              </a:cxnLst>
              <a:rect l="l" t="t" r="r" b="b"/>
              <a:pathLst>
                <a:path w="176212" h="885825">
                  <a:moveTo>
                    <a:pt x="128587" y="0"/>
                  </a:moveTo>
                  <a:cubicBezTo>
                    <a:pt x="89693" y="130968"/>
                    <a:pt x="50800" y="261937"/>
                    <a:pt x="33337" y="371475"/>
                  </a:cubicBezTo>
                  <a:cubicBezTo>
                    <a:pt x="15874" y="481013"/>
                    <a:pt x="0" y="571500"/>
                    <a:pt x="23812" y="657225"/>
                  </a:cubicBezTo>
                  <a:cubicBezTo>
                    <a:pt x="47624" y="742950"/>
                    <a:pt x="111918" y="814387"/>
                    <a:pt x="176212" y="885825"/>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sp>
          <p:nvSpPr>
            <p:cNvPr id="20" name="Freeform 19"/>
            <p:cNvSpPr/>
            <p:nvPr/>
          </p:nvSpPr>
          <p:spPr>
            <a:xfrm>
              <a:off x="782366" y="4487301"/>
              <a:ext cx="912900" cy="1284119"/>
            </a:xfrm>
            <a:custGeom>
              <a:avLst/>
              <a:gdLst>
                <a:gd name="connsiteX0" fmla="*/ 28575 w 914400"/>
                <a:gd name="connsiteY0" fmla="*/ 0 h 1285875"/>
                <a:gd name="connsiteX1" fmla="*/ 47625 w 914400"/>
                <a:gd name="connsiteY1" fmla="*/ 171450 h 1285875"/>
                <a:gd name="connsiteX2" fmla="*/ 314325 w 914400"/>
                <a:gd name="connsiteY2" fmla="*/ 390525 h 1285875"/>
                <a:gd name="connsiteX3" fmla="*/ 647700 w 914400"/>
                <a:gd name="connsiteY3" fmla="*/ 762000 h 1285875"/>
                <a:gd name="connsiteX4" fmla="*/ 866775 w 914400"/>
                <a:gd name="connsiteY4" fmla="*/ 1057275 h 1285875"/>
                <a:gd name="connsiteX5" fmla="*/ 914400 w 914400"/>
                <a:gd name="connsiteY5" fmla="*/ 1285875 h 128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1285875">
                  <a:moveTo>
                    <a:pt x="28575" y="0"/>
                  </a:moveTo>
                  <a:cubicBezTo>
                    <a:pt x="14287" y="53181"/>
                    <a:pt x="0" y="106363"/>
                    <a:pt x="47625" y="171450"/>
                  </a:cubicBezTo>
                  <a:cubicBezTo>
                    <a:pt x="95250" y="236538"/>
                    <a:pt x="214313" y="292100"/>
                    <a:pt x="314325" y="390525"/>
                  </a:cubicBezTo>
                  <a:cubicBezTo>
                    <a:pt x="414338" y="488950"/>
                    <a:pt x="555625" y="650875"/>
                    <a:pt x="647700" y="762000"/>
                  </a:cubicBezTo>
                  <a:cubicBezTo>
                    <a:pt x="739775" y="873125"/>
                    <a:pt x="822325" y="969963"/>
                    <a:pt x="866775" y="1057275"/>
                  </a:cubicBezTo>
                  <a:cubicBezTo>
                    <a:pt x="911225" y="1144587"/>
                    <a:pt x="912812" y="1215231"/>
                    <a:pt x="914400" y="1285875"/>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sp>
          <p:nvSpPr>
            <p:cNvPr id="21" name="Freeform 20"/>
            <p:cNvSpPr/>
            <p:nvPr/>
          </p:nvSpPr>
          <p:spPr>
            <a:xfrm>
              <a:off x="808827" y="4458828"/>
              <a:ext cx="982361" cy="532439"/>
            </a:xfrm>
            <a:custGeom>
              <a:avLst/>
              <a:gdLst>
                <a:gd name="connsiteX0" fmla="*/ 49212 w 982662"/>
                <a:gd name="connsiteY0" fmla="*/ 0 h 533400"/>
                <a:gd name="connsiteX1" fmla="*/ 68262 w 982662"/>
                <a:gd name="connsiteY1" fmla="*/ 190500 h 533400"/>
                <a:gd name="connsiteX2" fmla="*/ 458787 w 982662"/>
                <a:gd name="connsiteY2" fmla="*/ 323850 h 533400"/>
                <a:gd name="connsiteX3" fmla="*/ 982662 w 982662"/>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82662" h="533400">
                  <a:moveTo>
                    <a:pt x="49212" y="0"/>
                  </a:moveTo>
                  <a:cubicBezTo>
                    <a:pt x="24606" y="68262"/>
                    <a:pt x="0" y="136525"/>
                    <a:pt x="68262" y="190500"/>
                  </a:cubicBezTo>
                  <a:cubicBezTo>
                    <a:pt x="136524" y="244475"/>
                    <a:pt x="306387" y="266700"/>
                    <a:pt x="458787" y="323850"/>
                  </a:cubicBezTo>
                  <a:cubicBezTo>
                    <a:pt x="611187" y="381000"/>
                    <a:pt x="796924" y="457200"/>
                    <a:pt x="982662" y="533400"/>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sp>
          <p:nvSpPr>
            <p:cNvPr id="22" name="Freeform 21"/>
            <p:cNvSpPr/>
            <p:nvPr/>
          </p:nvSpPr>
          <p:spPr>
            <a:xfrm>
              <a:off x="246533" y="4048821"/>
              <a:ext cx="476296" cy="703275"/>
            </a:xfrm>
            <a:custGeom>
              <a:avLst/>
              <a:gdLst>
                <a:gd name="connsiteX0" fmla="*/ 477837 w 477837"/>
                <a:gd name="connsiteY0" fmla="*/ 438150 h 703262"/>
                <a:gd name="connsiteX1" fmla="*/ 382587 w 477837"/>
                <a:gd name="connsiteY1" fmla="*/ 676275 h 703262"/>
                <a:gd name="connsiteX2" fmla="*/ 106362 w 477837"/>
                <a:gd name="connsiteY2" fmla="*/ 600075 h 703262"/>
                <a:gd name="connsiteX3" fmla="*/ 11112 w 477837"/>
                <a:gd name="connsiteY3" fmla="*/ 352425 h 703262"/>
                <a:gd name="connsiteX4" fmla="*/ 39687 w 477837"/>
                <a:gd name="connsiteY4" fmla="*/ 123825 h 703262"/>
                <a:gd name="connsiteX5" fmla="*/ 39687 w 477837"/>
                <a:gd name="connsiteY5" fmla="*/ 0 h 703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7837" h="703262">
                  <a:moveTo>
                    <a:pt x="477837" y="438150"/>
                  </a:moveTo>
                  <a:cubicBezTo>
                    <a:pt x="461168" y="543719"/>
                    <a:pt x="444499" y="649288"/>
                    <a:pt x="382587" y="676275"/>
                  </a:cubicBezTo>
                  <a:cubicBezTo>
                    <a:pt x="320675" y="703262"/>
                    <a:pt x="168274" y="654050"/>
                    <a:pt x="106362" y="600075"/>
                  </a:cubicBezTo>
                  <a:cubicBezTo>
                    <a:pt x="44450" y="546100"/>
                    <a:pt x="22224" y="431800"/>
                    <a:pt x="11112" y="352425"/>
                  </a:cubicBezTo>
                  <a:cubicBezTo>
                    <a:pt x="0" y="273050"/>
                    <a:pt x="34925" y="182563"/>
                    <a:pt x="39687" y="123825"/>
                  </a:cubicBezTo>
                  <a:cubicBezTo>
                    <a:pt x="44450" y="65088"/>
                    <a:pt x="42068" y="32544"/>
                    <a:pt x="39687" y="0"/>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pic>
          <p:nvPicPr>
            <p:cNvPr id="23" name="Picture 18" descr="thing3.bmp"/>
            <p:cNvPicPr>
              <a:picLocks noChangeAspect="1"/>
            </p:cNvPicPr>
            <p:nvPr/>
          </p:nvPicPr>
          <p:blipFill>
            <a:blip r:embed="rId8" cstate="print">
              <a:clrChange>
                <a:clrFrom>
                  <a:srgbClr val="004080"/>
                </a:clrFrom>
                <a:clrTo>
                  <a:srgbClr val="004080">
                    <a:alpha val="0"/>
                  </a:srgbClr>
                </a:clrTo>
              </a:clrChange>
            </a:blip>
            <a:srcRect l="-124" t="25095"/>
            <a:stretch>
              <a:fillRect/>
            </a:stretch>
          </p:blipFill>
          <p:spPr bwMode="auto">
            <a:xfrm>
              <a:off x="233333" y="3486151"/>
              <a:ext cx="142876" cy="639745"/>
            </a:xfrm>
            <a:prstGeom prst="rect">
              <a:avLst/>
            </a:prstGeom>
            <a:noFill/>
            <a:ln w="9525">
              <a:noFill/>
              <a:miter lim="800000"/>
              <a:headEnd/>
              <a:tailEnd/>
            </a:ln>
          </p:spPr>
        </p:pic>
        <p:pic>
          <p:nvPicPr>
            <p:cNvPr id="24" name="Picture 19" descr="thing3.bmp"/>
            <p:cNvPicPr>
              <a:picLocks noChangeAspect="1"/>
            </p:cNvPicPr>
            <p:nvPr/>
          </p:nvPicPr>
          <p:blipFill>
            <a:blip r:embed="rId8" cstate="print">
              <a:clrChange>
                <a:clrFrom>
                  <a:srgbClr val="004080"/>
                </a:clrFrom>
                <a:clrTo>
                  <a:srgbClr val="004080">
                    <a:alpha val="0"/>
                  </a:srgbClr>
                </a:clrTo>
              </a:clrChange>
            </a:blip>
            <a:srcRect l="-124" t="25095"/>
            <a:stretch>
              <a:fillRect/>
            </a:stretch>
          </p:blipFill>
          <p:spPr bwMode="auto">
            <a:xfrm>
              <a:off x="1714480" y="4429132"/>
              <a:ext cx="142876" cy="639745"/>
            </a:xfrm>
            <a:prstGeom prst="rect">
              <a:avLst/>
            </a:prstGeom>
            <a:noFill/>
            <a:ln w="9525">
              <a:noFill/>
              <a:miter lim="800000"/>
              <a:headEnd/>
              <a:tailEnd/>
            </a:ln>
          </p:spPr>
        </p:pic>
        <p:pic>
          <p:nvPicPr>
            <p:cNvPr id="25" name="Picture 20" descr="thing3.bmp"/>
            <p:cNvPicPr>
              <a:picLocks noChangeAspect="1"/>
            </p:cNvPicPr>
            <p:nvPr/>
          </p:nvPicPr>
          <p:blipFill>
            <a:blip r:embed="rId8" cstate="print">
              <a:clrChange>
                <a:clrFrom>
                  <a:srgbClr val="004080"/>
                </a:clrFrom>
                <a:clrTo>
                  <a:srgbClr val="004080">
                    <a:alpha val="0"/>
                  </a:srgbClr>
                </a:clrTo>
              </a:clrChange>
            </a:blip>
            <a:srcRect l="-124" t="25095"/>
            <a:stretch>
              <a:fillRect/>
            </a:stretch>
          </p:blipFill>
          <p:spPr bwMode="auto">
            <a:xfrm>
              <a:off x="785786" y="4786322"/>
              <a:ext cx="142876" cy="639745"/>
            </a:xfrm>
            <a:prstGeom prst="rect">
              <a:avLst/>
            </a:prstGeom>
            <a:noFill/>
            <a:ln w="9525">
              <a:noFill/>
              <a:miter lim="800000"/>
              <a:headEnd/>
              <a:tailEnd/>
            </a:ln>
          </p:spPr>
        </p:pic>
        <p:pic>
          <p:nvPicPr>
            <p:cNvPr id="26" name="Picture 21" descr="thing3.bmp"/>
            <p:cNvPicPr>
              <a:picLocks noChangeAspect="1"/>
            </p:cNvPicPr>
            <p:nvPr/>
          </p:nvPicPr>
          <p:blipFill>
            <a:blip r:embed="rId8" cstate="print">
              <a:clrChange>
                <a:clrFrom>
                  <a:srgbClr val="004080"/>
                </a:clrFrom>
                <a:clrTo>
                  <a:srgbClr val="004080">
                    <a:alpha val="0"/>
                  </a:srgbClr>
                </a:clrTo>
              </a:clrChange>
            </a:blip>
            <a:srcRect l="-124" t="25095"/>
            <a:stretch>
              <a:fillRect/>
            </a:stretch>
          </p:blipFill>
          <p:spPr bwMode="auto">
            <a:xfrm>
              <a:off x="1643042" y="5214950"/>
              <a:ext cx="142876" cy="639745"/>
            </a:xfrm>
            <a:prstGeom prst="rect">
              <a:avLst/>
            </a:prstGeom>
            <a:noFill/>
            <a:ln w="9525">
              <a:noFill/>
              <a:miter lim="800000"/>
              <a:headEnd/>
              <a:tailEnd/>
            </a:ln>
          </p:spPr>
        </p:pic>
        <p:sp>
          <p:nvSpPr>
            <p:cNvPr id="27" name="Freeform 26"/>
            <p:cNvSpPr/>
            <p:nvPr/>
          </p:nvSpPr>
          <p:spPr>
            <a:xfrm>
              <a:off x="815442" y="4134239"/>
              <a:ext cx="2278943" cy="264795"/>
            </a:xfrm>
            <a:custGeom>
              <a:avLst/>
              <a:gdLst>
                <a:gd name="connsiteX0" fmla="*/ 2279650 w 2279650"/>
                <a:gd name="connsiteY0" fmla="*/ 0 h 266700"/>
                <a:gd name="connsiteX1" fmla="*/ 2222500 w 2279650"/>
                <a:gd name="connsiteY1" fmla="*/ 152400 h 266700"/>
                <a:gd name="connsiteX2" fmla="*/ 2041525 w 2279650"/>
                <a:gd name="connsiteY2" fmla="*/ 209550 h 266700"/>
                <a:gd name="connsiteX3" fmla="*/ 1727200 w 2279650"/>
                <a:gd name="connsiteY3" fmla="*/ 228600 h 266700"/>
                <a:gd name="connsiteX4" fmla="*/ 1003300 w 2279650"/>
                <a:gd name="connsiteY4" fmla="*/ 228600 h 266700"/>
                <a:gd name="connsiteX5" fmla="*/ 584200 w 2279650"/>
                <a:gd name="connsiteY5" fmla="*/ 142875 h 266700"/>
                <a:gd name="connsiteX6" fmla="*/ 88900 w 2279650"/>
                <a:gd name="connsiteY6" fmla="*/ 133350 h 266700"/>
                <a:gd name="connsiteX7" fmla="*/ 50800 w 2279650"/>
                <a:gd name="connsiteY7" fmla="*/ 200025 h 266700"/>
                <a:gd name="connsiteX8" fmla="*/ 22225 w 2279650"/>
                <a:gd name="connsiteY8" fmla="*/ 26670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9650" h="266700">
                  <a:moveTo>
                    <a:pt x="2279650" y="0"/>
                  </a:moveTo>
                  <a:cubicBezTo>
                    <a:pt x="2270918" y="58737"/>
                    <a:pt x="2262187" y="117475"/>
                    <a:pt x="2222500" y="152400"/>
                  </a:cubicBezTo>
                  <a:cubicBezTo>
                    <a:pt x="2182813" y="187325"/>
                    <a:pt x="2124075" y="196850"/>
                    <a:pt x="2041525" y="209550"/>
                  </a:cubicBezTo>
                  <a:cubicBezTo>
                    <a:pt x="1958975" y="222250"/>
                    <a:pt x="1900237" y="225425"/>
                    <a:pt x="1727200" y="228600"/>
                  </a:cubicBezTo>
                  <a:cubicBezTo>
                    <a:pt x="1554163" y="231775"/>
                    <a:pt x="1193800" y="242887"/>
                    <a:pt x="1003300" y="228600"/>
                  </a:cubicBezTo>
                  <a:cubicBezTo>
                    <a:pt x="812800" y="214313"/>
                    <a:pt x="736600" y="158750"/>
                    <a:pt x="584200" y="142875"/>
                  </a:cubicBezTo>
                  <a:cubicBezTo>
                    <a:pt x="431800" y="127000"/>
                    <a:pt x="177800" y="123825"/>
                    <a:pt x="88900" y="133350"/>
                  </a:cubicBezTo>
                  <a:cubicBezTo>
                    <a:pt x="0" y="142875"/>
                    <a:pt x="61912" y="177800"/>
                    <a:pt x="50800" y="200025"/>
                  </a:cubicBezTo>
                  <a:cubicBezTo>
                    <a:pt x="39688" y="222250"/>
                    <a:pt x="30956" y="244475"/>
                    <a:pt x="22225" y="266700"/>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pic>
          <p:nvPicPr>
            <p:cNvPr id="28" name="Picture 23" descr="marsJB.bmp"/>
            <p:cNvPicPr>
              <a:picLocks noChangeAspect="1"/>
            </p:cNvPicPr>
            <p:nvPr/>
          </p:nvPicPr>
          <p:blipFill>
            <a:blip r:embed="rId7" cstate="print">
              <a:clrChange>
                <a:clrFrom>
                  <a:srgbClr val="004080"/>
                </a:clrFrom>
                <a:clrTo>
                  <a:srgbClr val="004080">
                    <a:alpha val="0"/>
                  </a:srgbClr>
                </a:clrTo>
              </a:clrChange>
            </a:blip>
            <a:srcRect/>
            <a:stretch>
              <a:fillRect/>
            </a:stretch>
          </p:blipFill>
          <p:spPr bwMode="auto">
            <a:xfrm>
              <a:off x="684822" y="4357694"/>
              <a:ext cx="243840" cy="146304"/>
            </a:xfrm>
            <a:prstGeom prst="rect">
              <a:avLst/>
            </a:prstGeom>
            <a:noFill/>
            <a:ln w="9525">
              <a:noFill/>
              <a:miter lim="800000"/>
              <a:headEnd/>
              <a:tailEnd/>
            </a:ln>
          </p:spPr>
        </p:pic>
        <p:sp>
          <p:nvSpPr>
            <p:cNvPr id="29" name="Freeform 28"/>
            <p:cNvSpPr/>
            <p:nvPr/>
          </p:nvSpPr>
          <p:spPr>
            <a:xfrm>
              <a:off x="2720625" y="4142780"/>
              <a:ext cx="423374" cy="885503"/>
            </a:xfrm>
            <a:custGeom>
              <a:avLst/>
              <a:gdLst>
                <a:gd name="connsiteX0" fmla="*/ 423863 w 423863"/>
                <a:gd name="connsiteY0" fmla="*/ 0 h 885825"/>
                <a:gd name="connsiteX1" fmla="*/ 357188 w 423863"/>
                <a:gd name="connsiteY1" fmla="*/ 295275 h 885825"/>
                <a:gd name="connsiteX2" fmla="*/ 42863 w 423863"/>
                <a:gd name="connsiteY2" fmla="*/ 619125 h 885825"/>
                <a:gd name="connsiteX3" fmla="*/ 100013 w 423863"/>
                <a:gd name="connsiteY3" fmla="*/ 885825 h 885825"/>
              </a:gdLst>
              <a:ahLst/>
              <a:cxnLst>
                <a:cxn ang="0">
                  <a:pos x="connsiteX0" y="connsiteY0"/>
                </a:cxn>
                <a:cxn ang="0">
                  <a:pos x="connsiteX1" y="connsiteY1"/>
                </a:cxn>
                <a:cxn ang="0">
                  <a:pos x="connsiteX2" y="connsiteY2"/>
                </a:cxn>
                <a:cxn ang="0">
                  <a:pos x="connsiteX3" y="connsiteY3"/>
                </a:cxn>
              </a:cxnLst>
              <a:rect l="l" t="t" r="r" b="b"/>
              <a:pathLst>
                <a:path w="423863" h="885825">
                  <a:moveTo>
                    <a:pt x="423863" y="0"/>
                  </a:moveTo>
                  <a:cubicBezTo>
                    <a:pt x="422275" y="96044"/>
                    <a:pt x="420688" y="192088"/>
                    <a:pt x="357188" y="295275"/>
                  </a:cubicBezTo>
                  <a:cubicBezTo>
                    <a:pt x="293688" y="398462"/>
                    <a:pt x="85726" y="520700"/>
                    <a:pt x="42863" y="619125"/>
                  </a:cubicBezTo>
                  <a:cubicBezTo>
                    <a:pt x="0" y="717550"/>
                    <a:pt x="50006" y="801687"/>
                    <a:pt x="100013" y="885825"/>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sp>
          <p:nvSpPr>
            <p:cNvPr id="30" name="Freeform 29"/>
            <p:cNvSpPr/>
            <p:nvPr/>
          </p:nvSpPr>
          <p:spPr>
            <a:xfrm>
              <a:off x="2972003" y="4154169"/>
              <a:ext cx="241456" cy="837098"/>
            </a:xfrm>
            <a:custGeom>
              <a:avLst/>
              <a:gdLst>
                <a:gd name="connsiteX0" fmla="*/ 238125 w 241300"/>
                <a:gd name="connsiteY0" fmla="*/ 0 h 838200"/>
                <a:gd name="connsiteX1" fmla="*/ 209550 w 241300"/>
                <a:gd name="connsiteY1" fmla="*/ 352425 h 838200"/>
                <a:gd name="connsiteX2" fmla="*/ 47625 w 241300"/>
                <a:gd name="connsiteY2" fmla="*/ 657225 h 838200"/>
                <a:gd name="connsiteX3" fmla="*/ 0 w 241300"/>
                <a:gd name="connsiteY3" fmla="*/ 838200 h 838200"/>
                <a:gd name="connsiteX4" fmla="*/ 0 w 241300"/>
                <a:gd name="connsiteY4" fmla="*/ 838200 h 838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300" h="838200">
                  <a:moveTo>
                    <a:pt x="238125" y="0"/>
                  </a:moveTo>
                  <a:cubicBezTo>
                    <a:pt x="239712" y="121444"/>
                    <a:pt x="241300" y="242888"/>
                    <a:pt x="209550" y="352425"/>
                  </a:cubicBezTo>
                  <a:cubicBezTo>
                    <a:pt x="177800" y="461962"/>
                    <a:pt x="82550" y="576263"/>
                    <a:pt x="47625" y="657225"/>
                  </a:cubicBezTo>
                  <a:cubicBezTo>
                    <a:pt x="12700" y="738188"/>
                    <a:pt x="0" y="838200"/>
                    <a:pt x="0" y="838200"/>
                  </a:cubicBezTo>
                  <a:lnTo>
                    <a:pt x="0" y="838200"/>
                  </a:ln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sp>
          <p:nvSpPr>
            <p:cNvPr id="31" name="Freeform 30"/>
            <p:cNvSpPr/>
            <p:nvPr/>
          </p:nvSpPr>
          <p:spPr>
            <a:xfrm>
              <a:off x="3256457" y="4162712"/>
              <a:ext cx="62846" cy="771610"/>
            </a:xfrm>
            <a:custGeom>
              <a:avLst/>
              <a:gdLst>
                <a:gd name="connsiteX0" fmla="*/ 28575 w 61912"/>
                <a:gd name="connsiteY0" fmla="*/ 0 h 771525"/>
                <a:gd name="connsiteX1" fmla="*/ 28575 w 61912"/>
                <a:gd name="connsiteY1" fmla="*/ 209550 h 771525"/>
                <a:gd name="connsiteX2" fmla="*/ 57150 w 61912"/>
                <a:gd name="connsiteY2" fmla="*/ 476250 h 771525"/>
                <a:gd name="connsiteX3" fmla="*/ 0 w 61912"/>
                <a:gd name="connsiteY3" fmla="*/ 771525 h 771525"/>
              </a:gdLst>
              <a:ahLst/>
              <a:cxnLst>
                <a:cxn ang="0">
                  <a:pos x="connsiteX0" y="connsiteY0"/>
                </a:cxn>
                <a:cxn ang="0">
                  <a:pos x="connsiteX1" y="connsiteY1"/>
                </a:cxn>
                <a:cxn ang="0">
                  <a:pos x="connsiteX2" y="connsiteY2"/>
                </a:cxn>
                <a:cxn ang="0">
                  <a:pos x="connsiteX3" y="connsiteY3"/>
                </a:cxn>
              </a:cxnLst>
              <a:rect l="l" t="t" r="r" b="b"/>
              <a:pathLst>
                <a:path w="61912" h="771525">
                  <a:moveTo>
                    <a:pt x="28575" y="0"/>
                  </a:moveTo>
                  <a:cubicBezTo>
                    <a:pt x="26194" y="65087"/>
                    <a:pt x="23813" y="130175"/>
                    <a:pt x="28575" y="209550"/>
                  </a:cubicBezTo>
                  <a:cubicBezTo>
                    <a:pt x="33337" y="288925"/>
                    <a:pt x="61912" y="382588"/>
                    <a:pt x="57150" y="476250"/>
                  </a:cubicBezTo>
                  <a:cubicBezTo>
                    <a:pt x="52388" y="569912"/>
                    <a:pt x="26194" y="670718"/>
                    <a:pt x="0" y="771525"/>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pic>
          <p:nvPicPr>
            <p:cNvPr id="32" name="Picture 27" descr="km3.bmp"/>
            <p:cNvPicPr>
              <a:picLocks noChangeAspect="1"/>
            </p:cNvPicPr>
            <p:nvPr/>
          </p:nvPicPr>
          <p:blipFill>
            <a:blip r:embed="rId9" cstate="print">
              <a:clrChange>
                <a:clrFrom>
                  <a:srgbClr val="004080"/>
                </a:clrFrom>
                <a:clrTo>
                  <a:srgbClr val="004080">
                    <a:alpha val="0"/>
                  </a:srgbClr>
                </a:clrTo>
              </a:clrChange>
            </a:blip>
            <a:srcRect/>
            <a:stretch>
              <a:fillRect/>
            </a:stretch>
          </p:blipFill>
          <p:spPr bwMode="auto">
            <a:xfrm>
              <a:off x="2643174" y="4929198"/>
              <a:ext cx="1111760" cy="1057262"/>
            </a:xfrm>
            <a:prstGeom prst="rect">
              <a:avLst/>
            </a:prstGeom>
            <a:noFill/>
            <a:ln w="9525">
              <a:noFill/>
              <a:miter lim="800000"/>
              <a:headEnd/>
              <a:tailEnd/>
            </a:ln>
          </p:spPr>
        </p:pic>
        <p:sp>
          <p:nvSpPr>
            <p:cNvPr id="33" name="Freeform 32"/>
            <p:cNvSpPr/>
            <p:nvPr/>
          </p:nvSpPr>
          <p:spPr>
            <a:xfrm>
              <a:off x="3352379" y="4134239"/>
              <a:ext cx="2146637" cy="532439"/>
            </a:xfrm>
            <a:custGeom>
              <a:avLst/>
              <a:gdLst>
                <a:gd name="connsiteX0" fmla="*/ 20637 w 2147887"/>
                <a:gd name="connsiteY0" fmla="*/ 0 h 533400"/>
                <a:gd name="connsiteX1" fmla="*/ 20637 w 2147887"/>
                <a:gd name="connsiteY1" fmla="*/ 342900 h 533400"/>
                <a:gd name="connsiteX2" fmla="*/ 144462 w 2147887"/>
                <a:gd name="connsiteY2" fmla="*/ 438150 h 533400"/>
                <a:gd name="connsiteX3" fmla="*/ 763587 w 2147887"/>
                <a:gd name="connsiteY3" fmla="*/ 419100 h 533400"/>
                <a:gd name="connsiteX4" fmla="*/ 1468437 w 2147887"/>
                <a:gd name="connsiteY4" fmla="*/ 352425 h 533400"/>
                <a:gd name="connsiteX5" fmla="*/ 1887537 w 2147887"/>
                <a:gd name="connsiteY5" fmla="*/ 257175 h 533400"/>
                <a:gd name="connsiteX6" fmla="*/ 2116137 w 2147887"/>
                <a:gd name="connsiteY6" fmla="*/ 342900 h 533400"/>
                <a:gd name="connsiteX7" fmla="*/ 2078037 w 2147887"/>
                <a:gd name="connsiteY7" fmla="*/ 53340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7887" h="533400">
                  <a:moveTo>
                    <a:pt x="20637" y="0"/>
                  </a:moveTo>
                  <a:cubicBezTo>
                    <a:pt x="10318" y="134937"/>
                    <a:pt x="0" y="269875"/>
                    <a:pt x="20637" y="342900"/>
                  </a:cubicBezTo>
                  <a:cubicBezTo>
                    <a:pt x="41274" y="415925"/>
                    <a:pt x="20637" y="425450"/>
                    <a:pt x="144462" y="438150"/>
                  </a:cubicBezTo>
                  <a:cubicBezTo>
                    <a:pt x="268287" y="450850"/>
                    <a:pt x="542925" y="433387"/>
                    <a:pt x="763587" y="419100"/>
                  </a:cubicBezTo>
                  <a:cubicBezTo>
                    <a:pt x="984249" y="404813"/>
                    <a:pt x="1281112" y="379413"/>
                    <a:pt x="1468437" y="352425"/>
                  </a:cubicBezTo>
                  <a:cubicBezTo>
                    <a:pt x="1655762" y="325438"/>
                    <a:pt x="1779587" y="258763"/>
                    <a:pt x="1887537" y="257175"/>
                  </a:cubicBezTo>
                  <a:cubicBezTo>
                    <a:pt x="1995487" y="255588"/>
                    <a:pt x="2084387" y="296863"/>
                    <a:pt x="2116137" y="342900"/>
                  </a:cubicBezTo>
                  <a:cubicBezTo>
                    <a:pt x="2147887" y="388937"/>
                    <a:pt x="2112962" y="461168"/>
                    <a:pt x="2078037" y="533400"/>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sp>
          <p:nvSpPr>
            <p:cNvPr id="34" name="Freeform 33"/>
            <p:cNvSpPr/>
            <p:nvPr/>
          </p:nvSpPr>
          <p:spPr>
            <a:xfrm>
              <a:off x="5426248" y="3200334"/>
              <a:ext cx="3529219" cy="1805171"/>
            </a:xfrm>
            <a:custGeom>
              <a:avLst/>
              <a:gdLst>
                <a:gd name="connsiteX0" fmla="*/ 1587 w 3525837"/>
                <a:gd name="connsiteY0" fmla="*/ 1562100 h 1803400"/>
                <a:gd name="connsiteX1" fmla="*/ 49212 w 3525837"/>
                <a:gd name="connsiteY1" fmla="*/ 1781175 h 1803400"/>
                <a:gd name="connsiteX2" fmla="*/ 296862 w 3525837"/>
                <a:gd name="connsiteY2" fmla="*/ 1695450 h 1803400"/>
                <a:gd name="connsiteX3" fmla="*/ 439737 w 3525837"/>
                <a:gd name="connsiteY3" fmla="*/ 1381125 h 1803400"/>
                <a:gd name="connsiteX4" fmla="*/ 582612 w 3525837"/>
                <a:gd name="connsiteY4" fmla="*/ 1095375 h 1803400"/>
                <a:gd name="connsiteX5" fmla="*/ 677862 w 3525837"/>
                <a:gd name="connsiteY5" fmla="*/ 1019175 h 1803400"/>
                <a:gd name="connsiteX6" fmla="*/ 820737 w 3525837"/>
                <a:gd name="connsiteY6" fmla="*/ 847725 h 1803400"/>
                <a:gd name="connsiteX7" fmla="*/ 1277937 w 3525837"/>
                <a:gd name="connsiteY7" fmla="*/ 714375 h 1803400"/>
                <a:gd name="connsiteX8" fmla="*/ 2001837 w 3525837"/>
                <a:gd name="connsiteY8" fmla="*/ 638175 h 1803400"/>
                <a:gd name="connsiteX9" fmla="*/ 2392362 w 3525837"/>
                <a:gd name="connsiteY9" fmla="*/ 466725 h 1803400"/>
                <a:gd name="connsiteX10" fmla="*/ 2868612 w 3525837"/>
                <a:gd name="connsiteY10" fmla="*/ 361950 h 1803400"/>
                <a:gd name="connsiteX11" fmla="*/ 3135312 w 3525837"/>
                <a:gd name="connsiteY11" fmla="*/ 219075 h 1803400"/>
                <a:gd name="connsiteX12" fmla="*/ 3525837 w 3525837"/>
                <a:gd name="connsiteY12" fmla="*/ 0 h 18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25837" h="1803400">
                  <a:moveTo>
                    <a:pt x="1587" y="1562100"/>
                  </a:moveTo>
                  <a:cubicBezTo>
                    <a:pt x="793" y="1660525"/>
                    <a:pt x="0" y="1758950"/>
                    <a:pt x="49212" y="1781175"/>
                  </a:cubicBezTo>
                  <a:cubicBezTo>
                    <a:pt x="98424" y="1803400"/>
                    <a:pt x="231775" y="1762125"/>
                    <a:pt x="296862" y="1695450"/>
                  </a:cubicBezTo>
                  <a:cubicBezTo>
                    <a:pt x="361949" y="1628775"/>
                    <a:pt x="392112" y="1481137"/>
                    <a:pt x="439737" y="1381125"/>
                  </a:cubicBezTo>
                  <a:cubicBezTo>
                    <a:pt x="487362" y="1281113"/>
                    <a:pt x="542924" y="1155700"/>
                    <a:pt x="582612" y="1095375"/>
                  </a:cubicBezTo>
                  <a:cubicBezTo>
                    <a:pt x="622300" y="1035050"/>
                    <a:pt x="638175" y="1060450"/>
                    <a:pt x="677862" y="1019175"/>
                  </a:cubicBezTo>
                  <a:cubicBezTo>
                    <a:pt x="717549" y="977900"/>
                    <a:pt x="720724" y="898525"/>
                    <a:pt x="820737" y="847725"/>
                  </a:cubicBezTo>
                  <a:cubicBezTo>
                    <a:pt x="920750" y="796925"/>
                    <a:pt x="1081087" y="749300"/>
                    <a:pt x="1277937" y="714375"/>
                  </a:cubicBezTo>
                  <a:cubicBezTo>
                    <a:pt x="1474787" y="679450"/>
                    <a:pt x="1816100" y="679450"/>
                    <a:pt x="2001837" y="638175"/>
                  </a:cubicBezTo>
                  <a:cubicBezTo>
                    <a:pt x="2187574" y="596900"/>
                    <a:pt x="2247900" y="512763"/>
                    <a:pt x="2392362" y="466725"/>
                  </a:cubicBezTo>
                  <a:cubicBezTo>
                    <a:pt x="2536825" y="420688"/>
                    <a:pt x="2744787" y="403225"/>
                    <a:pt x="2868612" y="361950"/>
                  </a:cubicBezTo>
                  <a:cubicBezTo>
                    <a:pt x="2992437" y="320675"/>
                    <a:pt x="3025775" y="279400"/>
                    <a:pt x="3135312" y="219075"/>
                  </a:cubicBezTo>
                  <a:cubicBezTo>
                    <a:pt x="3244849" y="158750"/>
                    <a:pt x="3385343" y="79375"/>
                    <a:pt x="3525837" y="0"/>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pic>
          <p:nvPicPr>
            <p:cNvPr id="35" name="Picture 30" descr="thing2.bmp"/>
            <p:cNvPicPr>
              <a:picLocks noChangeAspect="1"/>
            </p:cNvPicPr>
            <p:nvPr/>
          </p:nvPicPr>
          <p:blipFill>
            <a:blip r:embed="rId10" cstate="print">
              <a:clrChange>
                <a:clrFrom>
                  <a:srgbClr val="004080"/>
                </a:clrFrom>
                <a:clrTo>
                  <a:srgbClr val="004080">
                    <a:alpha val="0"/>
                  </a:srgbClr>
                </a:clrTo>
              </a:clrChange>
            </a:blip>
            <a:srcRect/>
            <a:stretch>
              <a:fillRect/>
            </a:stretch>
          </p:blipFill>
          <p:spPr bwMode="auto">
            <a:xfrm rot="861971">
              <a:off x="6031506" y="3964098"/>
              <a:ext cx="318675" cy="288000"/>
            </a:xfrm>
            <a:prstGeom prst="rect">
              <a:avLst/>
            </a:prstGeom>
            <a:noFill/>
            <a:ln w="9525">
              <a:noFill/>
              <a:miter lim="800000"/>
              <a:headEnd/>
              <a:tailEnd/>
            </a:ln>
          </p:spPr>
        </p:pic>
        <p:pic>
          <p:nvPicPr>
            <p:cNvPr id="36" name="Picture 31" descr="thing2.bmp"/>
            <p:cNvPicPr>
              <a:picLocks noChangeAspect="1"/>
            </p:cNvPicPr>
            <p:nvPr/>
          </p:nvPicPr>
          <p:blipFill>
            <a:blip r:embed="rId11" cstate="print">
              <a:clrChange>
                <a:clrFrom>
                  <a:srgbClr val="004080"/>
                </a:clrFrom>
                <a:clrTo>
                  <a:srgbClr val="004080">
                    <a:alpha val="0"/>
                  </a:srgbClr>
                </a:clrTo>
              </a:clrChange>
            </a:blip>
            <a:srcRect/>
            <a:stretch>
              <a:fillRect/>
            </a:stretch>
          </p:blipFill>
          <p:spPr bwMode="auto">
            <a:xfrm rot="861971">
              <a:off x="7310957" y="3671017"/>
              <a:ext cx="252000" cy="227743"/>
            </a:xfrm>
            <a:prstGeom prst="rect">
              <a:avLst/>
            </a:prstGeom>
            <a:noFill/>
            <a:ln w="9525">
              <a:noFill/>
              <a:miter lim="800000"/>
              <a:headEnd/>
              <a:tailEnd/>
            </a:ln>
          </p:spPr>
        </p:pic>
        <p:pic>
          <p:nvPicPr>
            <p:cNvPr id="37" name="Picture 32" descr="thing2.bmp"/>
            <p:cNvPicPr>
              <a:picLocks noChangeAspect="1"/>
            </p:cNvPicPr>
            <p:nvPr/>
          </p:nvPicPr>
          <p:blipFill>
            <a:blip r:embed="rId12" cstate="print">
              <a:clrChange>
                <a:clrFrom>
                  <a:srgbClr val="004080"/>
                </a:clrFrom>
                <a:clrTo>
                  <a:srgbClr val="004080">
                    <a:alpha val="0"/>
                  </a:srgbClr>
                </a:clrTo>
              </a:clrChange>
            </a:blip>
            <a:srcRect/>
            <a:stretch>
              <a:fillRect/>
            </a:stretch>
          </p:blipFill>
          <p:spPr bwMode="auto">
            <a:xfrm rot="861971">
              <a:off x="8232705" y="3448787"/>
              <a:ext cx="180000" cy="162673"/>
            </a:xfrm>
            <a:prstGeom prst="rect">
              <a:avLst/>
            </a:prstGeom>
            <a:noFill/>
            <a:ln w="9525">
              <a:noFill/>
              <a:miter lim="800000"/>
              <a:headEnd/>
              <a:tailEnd/>
            </a:ln>
          </p:spPr>
        </p:pic>
        <p:pic>
          <p:nvPicPr>
            <p:cNvPr id="38" name="Picture 33" descr="thing2.bmp"/>
            <p:cNvPicPr>
              <a:picLocks noChangeAspect="1"/>
            </p:cNvPicPr>
            <p:nvPr/>
          </p:nvPicPr>
          <p:blipFill>
            <a:blip r:embed="rId13" cstate="print">
              <a:clrChange>
                <a:clrFrom>
                  <a:srgbClr val="004080"/>
                </a:clrFrom>
                <a:clrTo>
                  <a:srgbClr val="004080">
                    <a:alpha val="0"/>
                  </a:srgbClr>
                </a:clrTo>
              </a:clrChange>
            </a:blip>
            <a:srcRect/>
            <a:stretch>
              <a:fillRect/>
            </a:stretch>
          </p:blipFill>
          <p:spPr bwMode="auto">
            <a:xfrm rot="861971">
              <a:off x="8875646" y="3091597"/>
              <a:ext cx="180000" cy="162673"/>
            </a:xfrm>
            <a:prstGeom prst="rect">
              <a:avLst/>
            </a:prstGeom>
            <a:noFill/>
            <a:ln w="9525">
              <a:noFill/>
              <a:miter lim="800000"/>
              <a:headEnd/>
              <a:tailEnd/>
            </a:ln>
          </p:spPr>
        </p:pic>
        <p:sp>
          <p:nvSpPr>
            <p:cNvPr id="39" name="Freeform 38"/>
            <p:cNvSpPr/>
            <p:nvPr/>
          </p:nvSpPr>
          <p:spPr>
            <a:xfrm>
              <a:off x="5184794" y="4763486"/>
              <a:ext cx="178611" cy="962378"/>
            </a:xfrm>
            <a:custGeom>
              <a:avLst/>
              <a:gdLst>
                <a:gd name="connsiteX0" fmla="*/ 177800 w 177800"/>
                <a:gd name="connsiteY0" fmla="*/ 0 h 962025"/>
                <a:gd name="connsiteX1" fmla="*/ 25400 w 177800"/>
                <a:gd name="connsiteY1" fmla="*/ 304800 h 962025"/>
                <a:gd name="connsiteX2" fmla="*/ 25400 w 177800"/>
                <a:gd name="connsiteY2" fmla="*/ 485775 h 962025"/>
                <a:gd name="connsiteX3" fmla="*/ 101600 w 177800"/>
                <a:gd name="connsiteY3" fmla="*/ 714375 h 962025"/>
                <a:gd name="connsiteX4" fmla="*/ 6350 w 177800"/>
                <a:gd name="connsiteY4" fmla="*/ 962025 h 962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 h="962025">
                  <a:moveTo>
                    <a:pt x="177800" y="0"/>
                  </a:moveTo>
                  <a:cubicBezTo>
                    <a:pt x="114300" y="111919"/>
                    <a:pt x="50800" y="223838"/>
                    <a:pt x="25400" y="304800"/>
                  </a:cubicBezTo>
                  <a:cubicBezTo>
                    <a:pt x="0" y="385762"/>
                    <a:pt x="12700" y="417512"/>
                    <a:pt x="25400" y="485775"/>
                  </a:cubicBezTo>
                  <a:cubicBezTo>
                    <a:pt x="38100" y="554038"/>
                    <a:pt x="104775" y="635000"/>
                    <a:pt x="101600" y="714375"/>
                  </a:cubicBezTo>
                  <a:cubicBezTo>
                    <a:pt x="98425" y="793750"/>
                    <a:pt x="52387" y="877887"/>
                    <a:pt x="6350" y="962025"/>
                  </a:cubicBez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4000"/>
            </a:p>
          </p:txBody>
        </p:sp>
        <p:pic>
          <p:nvPicPr>
            <p:cNvPr id="40" name="Picture 35" descr="thing1.bmp"/>
            <p:cNvPicPr>
              <a:picLocks noChangeAspect="1"/>
            </p:cNvPicPr>
            <p:nvPr/>
          </p:nvPicPr>
          <p:blipFill>
            <a:blip r:embed="rId14" cstate="print">
              <a:clrChange>
                <a:clrFrom>
                  <a:srgbClr val="004080"/>
                </a:clrFrom>
                <a:clrTo>
                  <a:srgbClr val="004080">
                    <a:alpha val="0"/>
                  </a:srgbClr>
                </a:clrTo>
              </a:clrChange>
            </a:blip>
            <a:srcRect/>
            <a:stretch>
              <a:fillRect/>
            </a:stretch>
          </p:blipFill>
          <p:spPr bwMode="auto">
            <a:xfrm rot="485508">
              <a:off x="4962739" y="5453939"/>
              <a:ext cx="386263" cy="504000"/>
            </a:xfrm>
            <a:prstGeom prst="rect">
              <a:avLst/>
            </a:prstGeom>
            <a:noFill/>
            <a:ln w="9525">
              <a:noFill/>
              <a:miter lim="800000"/>
              <a:headEnd/>
              <a:tailEnd/>
            </a:ln>
          </p:spPr>
        </p:pic>
        <p:pic>
          <p:nvPicPr>
            <p:cNvPr id="41" name="Picture 36" descr="jbant.bmp"/>
            <p:cNvPicPr>
              <a:picLocks noChangeAspect="1"/>
            </p:cNvPicPr>
            <p:nvPr/>
          </p:nvPicPr>
          <p:blipFill>
            <a:blip r:embed="rId15" cstate="print">
              <a:clrChange>
                <a:clrFrom>
                  <a:srgbClr val="004080"/>
                </a:clrFrom>
                <a:clrTo>
                  <a:srgbClr val="004080">
                    <a:alpha val="0"/>
                  </a:srgbClr>
                </a:clrTo>
              </a:clrChange>
            </a:blip>
            <a:srcRect/>
            <a:stretch>
              <a:fillRect/>
            </a:stretch>
          </p:blipFill>
          <p:spPr bwMode="auto">
            <a:xfrm rot="-700152">
              <a:off x="2962315" y="3837232"/>
              <a:ext cx="544137" cy="385757"/>
            </a:xfrm>
            <a:prstGeom prst="rect">
              <a:avLst/>
            </a:prstGeom>
            <a:noFill/>
            <a:ln w="9525">
              <a:noFill/>
              <a:miter lim="800000"/>
              <a:headEnd/>
              <a:tailEnd/>
            </a:ln>
          </p:spPr>
        </p:pic>
        <p:pic>
          <p:nvPicPr>
            <p:cNvPr id="42" name="Picture 37" descr="imp.bmp"/>
            <p:cNvPicPr>
              <a:picLocks noChangeAspect="1"/>
            </p:cNvPicPr>
            <p:nvPr/>
          </p:nvPicPr>
          <p:blipFill>
            <a:blip r:embed="rId16" cstate="print">
              <a:clrChange>
                <a:clrFrom>
                  <a:srgbClr val="008000"/>
                </a:clrFrom>
                <a:clrTo>
                  <a:srgbClr val="008000">
                    <a:alpha val="0"/>
                  </a:srgbClr>
                </a:clrTo>
              </a:clrChange>
            </a:blip>
            <a:srcRect/>
            <a:stretch>
              <a:fillRect/>
            </a:stretch>
          </p:blipFill>
          <p:spPr bwMode="auto">
            <a:xfrm rot="9874907" flipV="1">
              <a:off x="1517324" y="1885959"/>
              <a:ext cx="357782" cy="206601"/>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europe-cloudfree-msg1-desk-1024"/>
          <p:cNvPicPr>
            <a:picLocks noChangeAspect="1" noChangeArrowheads="1"/>
          </p:cNvPicPr>
          <p:nvPr/>
        </p:nvPicPr>
        <p:blipFill>
          <a:blip r:embed="rId4"/>
          <a:srcRect/>
          <a:stretch>
            <a:fillRect/>
          </a:stretch>
        </p:blipFill>
        <p:spPr bwMode="auto">
          <a:xfrm>
            <a:off x="1547813" y="1412875"/>
            <a:ext cx="6623050" cy="4967288"/>
          </a:xfrm>
          <a:prstGeom prst="rect">
            <a:avLst/>
          </a:prstGeom>
          <a:noFill/>
          <a:ln w="9525">
            <a:noFill/>
            <a:miter lim="800000"/>
            <a:headEnd/>
            <a:tailEnd/>
          </a:ln>
        </p:spPr>
      </p:pic>
      <p:sp>
        <p:nvSpPr>
          <p:cNvPr id="72707" name="Rectangle 4"/>
          <p:cNvSpPr>
            <a:spLocks noChangeArrowheads="1"/>
          </p:cNvSpPr>
          <p:nvPr/>
        </p:nvSpPr>
        <p:spPr bwMode="auto">
          <a:xfrm>
            <a:off x="3779838" y="4941888"/>
            <a:ext cx="247650" cy="165100"/>
          </a:xfrm>
          <a:prstGeom prst="rect">
            <a:avLst/>
          </a:prstGeom>
          <a:noFill/>
          <a:ln w="19050">
            <a:solidFill>
              <a:srgbClr val="FFFF00"/>
            </a:solidFill>
            <a:miter lim="800000"/>
            <a:headEnd/>
            <a:tailEnd/>
          </a:ln>
        </p:spPr>
        <p:txBody>
          <a:bodyPr wrap="none" anchor="ctr"/>
          <a:lstStyle/>
          <a:p>
            <a:endParaRPr lang="en-US"/>
          </a:p>
        </p:txBody>
      </p:sp>
      <p:sp>
        <p:nvSpPr>
          <p:cNvPr id="72708" name="Rectangle 5"/>
          <p:cNvSpPr>
            <a:spLocks noChangeArrowheads="1"/>
          </p:cNvSpPr>
          <p:nvPr/>
        </p:nvSpPr>
        <p:spPr bwMode="auto">
          <a:xfrm>
            <a:off x="5148263" y="5805488"/>
            <a:ext cx="247650" cy="165100"/>
          </a:xfrm>
          <a:prstGeom prst="rect">
            <a:avLst/>
          </a:prstGeom>
          <a:noFill/>
          <a:ln w="19050">
            <a:solidFill>
              <a:srgbClr val="FFFF00"/>
            </a:solidFill>
            <a:miter lim="800000"/>
            <a:headEnd/>
            <a:tailEnd/>
          </a:ln>
        </p:spPr>
        <p:txBody>
          <a:bodyPr wrap="none" anchor="ctr"/>
          <a:lstStyle/>
          <a:p>
            <a:endParaRPr lang="en-US"/>
          </a:p>
        </p:txBody>
      </p:sp>
      <p:sp>
        <p:nvSpPr>
          <p:cNvPr id="72709" name="Rectangle 6"/>
          <p:cNvSpPr>
            <a:spLocks noChangeArrowheads="1"/>
          </p:cNvSpPr>
          <p:nvPr/>
        </p:nvSpPr>
        <p:spPr bwMode="auto">
          <a:xfrm>
            <a:off x="5940425" y="5805488"/>
            <a:ext cx="247650" cy="165100"/>
          </a:xfrm>
          <a:prstGeom prst="rect">
            <a:avLst/>
          </a:prstGeom>
          <a:noFill/>
          <a:ln w="19050">
            <a:solidFill>
              <a:srgbClr val="FFFF00"/>
            </a:solidFill>
            <a:miter lim="800000"/>
            <a:headEnd/>
            <a:tailEnd/>
          </a:ln>
        </p:spPr>
        <p:txBody>
          <a:bodyPr wrap="none" anchor="ctr"/>
          <a:lstStyle/>
          <a:p>
            <a:endParaRPr lang="en-US"/>
          </a:p>
        </p:txBody>
      </p:sp>
      <p:sp>
        <p:nvSpPr>
          <p:cNvPr id="72710" name="Rectangle 7"/>
          <p:cNvSpPr>
            <a:spLocks noGrp="1" noChangeArrowheads="1"/>
          </p:cNvSpPr>
          <p:nvPr>
            <p:ph type="title" idx="4294967295"/>
          </p:nvPr>
        </p:nvSpPr>
        <p:spPr>
          <a:xfrm>
            <a:off x="0" y="0"/>
            <a:ext cx="9144000" cy="857250"/>
          </a:xfrm>
        </p:spPr>
        <p:txBody>
          <a:bodyPr/>
          <a:lstStyle/>
          <a:p>
            <a:r>
              <a:rPr lang="fr-FR" sz="3200" dirty="0" smtClean="0">
                <a:solidFill>
                  <a:srgbClr val="FFFF00"/>
                </a:solidFill>
              </a:rPr>
              <a:t>The </a:t>
            </a:r>
            <a:r>
              <a:rPr lang="fr-FR" sz="3200" dirty="0" err="1" smtClean="0">
                <a:solidFill>
                  <a:srgbClr val="FFFF00"/>
                </a:solidFill>
              </a:rPr>
              <a:t>Three</a:t>
            </a:r>
            <a:r>
              <a:rPr lang="fr-FR" sz="3200" dirty="0" smtClean="0">
                <a:solidFill>
                  <a:srgbClr val="FFFF00"/>
                </a:solidFill>
              </a:rPr>
              <a:t> Neutrino </a:t>
            </a:r>
            <a:r>
              <a:rPr lang="fr-FR" sz="3200" dirty="0" err="1" smtClean="0">
                <a:solidFill>
                  <a:srgbClr val="FFFF00"/>
                </a:solidFill>
              </a:rPr>
              <a:t>Telescope</a:t>
            </a:r>
            <a:r>
              <a:rPr lang="fr-FR" sz="3200" dirty="0" smtClean="0">
                <a:solidFill>
                  <a:srgbClr val="FFFF00"/>
                </a:solidFill>
              </a:rPr>
              <a:t> Sites</a:t>
            </a:r>
            <a:endParaRPr lang="fr-FR" sz="1800" dirty="0" smtClean="0">
              <a:solidFill>
                <a:srgbClr val="FFFF00"/>
              </a:solidFill>
            </a:endParaRPr>
          </a:p>
        </p:txBody>
      </p:sp>
      <p:sp>
        <p:nvSpPr>
          <p:cNvPr id="72711" name="Text Box 19"/>
          <p:cNvSpPr txBox="1">
            <a:spLocks noChangeArrowheads="1"/>
          </p:cNvSpPr>
          <p:nvPr/>
        </p:nvSpPr>
        <p:spPr bwMode="auto">
          <a:xfrm>
            <a:off x="1116013" y="4221163"/>
            <a:ext cx="2414443" cy="1015663"/>
          </a:xfrm>
          <a:prstGeom prst="rect">
            <a:avLst/>
          </a:prstGeom>
          <a:solidFill>
            <a:schemeClr val="bg1">
              <a:alpha val="54901"/>
            </a:schemeClr>
          </a:solidFill>
          <a:ln w="9525">
            <a:solidFill>
              <a:schemeClr val="tx1"/>
            </a:solidFill>
            <a:miter lim="800000"/>
            <a:headEnd/>
            <a:tailEnd/>
          </a:ln>
        </p:spPr>
        <p:txBody>
          <a:bodyPr wrap="none">
            <a:spAutoFit/>
          </a:bodyPr>
          <a:lstStyle/>
          <a:p>
            <a:pPr algn="ctr"/>
            <a:r>
              <a:rPr lang="fr-FR" sz="2000" b="1" dirty="0"/>
              <a:t>Antares (1/50 km</a:t>
            </a:r>
            <a:r>
              <a:rPr lang="fr-FR" sz="2000" b="1" baseline="30000" dirty="0"/>
              <a:t>3</a:t>
            </a:r>
            <a:r>
              <a:rPr lang="fr-FR" sz="2000" b="1" dirty="0"/>
              <a:t>)</a:t>
            </a:r>
          </a:p>
          <a:p>
            <a:pPr algn="ctr"/>
            <a:r>
              <a:rPr lang="fr-FR" sz="2000" b="1" dirty="0"/>
              <a:t>Toulon, France </a:t>
            </a:r>
          </a:p>
          <a:p>
            <a:pPr algn="ctr"/>
            <a:r>
              <a:rPr lang="fr-FR" sz="2000" b="1" dirty="0"/>
              <a:t>-2500m</a:t>
            </a:r>
            <a:endParaRPr lang="fr-FR" b="1" dirty="0"/>
          </a:p>
        </p:txBody>
      </p:sp>
      <p:sp>
        <p:nvSpPr>
          <p:cNvPr id="72712" name="Text Box 20"/>
          <p:cNvSpPr txBox="1">
            <a:spLocks noChangeArrowheads="1"/>
          </p:cNvSpPr>
          <p:nvPr/>
        </p:nvSpPr>
        <p:spPr bwMode="auto">
          <a:xfrm>
            <a:off x="6443663" y="5013325"/>
            <a:ext cx="1879040" cy="1015663"/>
          </a:xfrm>
          <a:prstGeom prst="rect">
            <a:avLst/>
          </a:prstGeom>
          <a:solidFill>
            <a:schemeClr val="bg1">
              <a:alpha val="54901"/>
            </a:schemeClr>
          </a:solidFill>
          <a:ln w="9525">
            <a:solidFill>
              <a:schemeClr val="tx1"/>
            </a:solidFill>
            <a:miter lim="800000"/>
            <a:headEnd/>
            <a:tailEnd/>
          </a:ln>
        </p:spPr>
        <p:txBody>
          <a:bodyPr wrap="none">
            <a:spAutoFit/>
          </a:bodyPr>
          <a:lstStyle/>
          <a:p>
            <a:pPr algn="ctr"/>
            <a:r>
              <a:rPr lang="fr-FR" sz="2000" b="1" dirty="0"/>
              <a:t>Nestor</a:t>
            </a:r>
          </a:p>
          <a:p>
            <a:pPr algn="ctr"/>
            <a:r>
              <a:rPr lang="fr-FR" sz="2000" b="1" dirty="0"/>
              <a:t>Pylos, </a:t>
            </a:r>
            <a:r>
              <a:rPr lang="fr-FR" sz="2000" b="1" dirty="0" err="1"/>
              <a:t>Greece</a:t>
            </a:r>
            <a:endParaRPr lang="fr-FR" sz="2000" b="1" dirty="0"/>
          </a:p>
          <a:p>
            <a:pPr algn="ctr"/>
            <a:r>
              <a:rPr lang="fr-FR" sz="2000" b="1" dirty="0"/>
              <a:t>-4000m</a:t>
            </a:r>
            <a:endParaRPr lang="fr-FR" b="1" dirty="0"/>
          </a:p>
        </p:txBody>
      </p:sp>
      <p:sp>
        <p:nvSpPr>
          <p:cNvPr id="72713" name="Text Box 21"/>
          <p:cNvSpPr txBox="1">
            <a:spLocks noChangeArrowheads="1"/>
          </p:cNvSpPr>
          <p:nvPr/>
        </p:nvSpPr>
        <p:spPr bwMode="auto">
          <a:xfrm>
            <a:off x="2300288" y="5589588"/>
            <a:ext cx="2549095" cy="1015663"/>
          </a:xfrm>
          <a:prstGeom prst="rect">
            <a:avLst/>
          </a:prstGeom>
          <a:solidFill>
            <a:schemeClr val="bg1">
              <a:alpha val="54901"/>
            </a:schemeClr>
          </a:solidFill>
          <a:ln w="9525">
            <a:solidFill>
              <a:schemeClr val="tx1"/>
            </a:solidFill>
            <a:miter lim="800000"/>
            <a:headEnd/>
            <a:tailEnd/>
          </a:ln>
        </p:spPr>
        <p:txBody>
          <a:bodyPr wrap="none">
            <a:spAutoFit/>
          </a:bodyPr>
          <a:lstStyle/>
          <a:p>
            <a:pPr algn="ctr"/>
            <a:r>
              <a:rPr lang="fr-FR" sz="2000" b="1" dirty="0" err="1"/>
              <a:t>Nemo</a:t>
            </a:r>
            <a:endParaRPr lang="fr-FR" sz="2000" b="1" dirty="0"/>
          </a:p>
          <a:p>
            <a:pPr algn="ctr"/>
            <a:r>
              <a:rPr lang="fr-FR" sz="2000" b="1" dirty="0"/>
              <a:t>Capo Passero, </a:t>
            </a:r>
            <a:r>
              <a:rPr lang="fr-FR" sz="2000" b="1" dirty="0" err="1"/>
              <a:t>Italy</a:t>
            </a:r>
            <a:endParaRPr lang="fr-FR" sz="2000" b="1" dirty="0"/>
          </a:p>
          <a:p>
            <a:pPr algn="ctr"/>
            <a:r>
              <a:rPr lang="fr-FR" sz="2000" b="1" dirty="0"/>
              <a:t>-3350m</a:t>
            </a:r>
          </a:p>
        </p:txBody>
      </p:sp>
      <p:pic>
        <p:nvPicPr>
          <p:cNvPr id="72714" name="Picture 6" descr="KM3NeT_logo_web_no_shade.gif"/>
          <p:cNvPicPr>
            <a:picLocks noChangeAspect="1"/>
          </p:cNvPicPr>
          <p:nvPr/>
        </p:nvPicPr>
        <p:blipFill>
          <a:blip r:embed="rId5"/>
          <a:srcRect/>
          <a:stretch>
            <a:fillRect/>
          </a:stretch>
        </p:blipFill>
        <p:spPr bwMode="auto">
          <a:xfrm>
            <a:off x="166255" y="648256"/>
            <a:ext cx="1017588" cy="1052513"/>
          </a:xfrm>
          <a:prstGeom prst="rect">
            <a:avLst/>
          </a:prstGeom>
          <a:noFill/>
          <a:ln w="9525">
            <a:noFill/>
            <a:miter lim="800000"/>
            <a:headEnd/>
            <a:tailEnd/>
          </a:ln>
        </p:spPr>
      </p:pic>
    </p:spTree>
    <p:custDataLst>
      <p:tags r:id="rId1"/>
    </p:custDataLst>
  </p:cSld>
  <p:clrMapOvr>
    <a:masterClrMapping/>
  </p:clrMapOvr>
  <p:transition advTm="31235">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9434" name="Picture 26" descr="europe-cloudfree-msg1-desk-1024"/>
          <p:cNvPicPr>
            <a:picLocks noChangeAspect="1" noChangeArrowheads="1"/>
          </p:cNvPicPr>
          <p:nvPr/>
        </p:nvPicPr>
        <p:blipFill>
          <a:blip r:embed="rId3"/>
          <a:srcRect/>
          <a:stretch>
            <a:fillRect/>
          </a:stretch>
        </p:blipFill>
        <p:spPr bwMode="auto">
          <a:xfrm>
            <a:off x="1547813" y="1890713"/>
            <a:ext cx="6623050" cy="4967287"/>
          </a:xfrm>
          <a:prstGeom prst="rect">
            <a:avLst/>
          </a:prstGeom>
          <a:noFill/>
          <a:ln w="9525">
            <a:noFill/>
            <a:miter lim="800000"/>
            <a:headEnd/>
            <a:tailEnd/>
          </a:ln>
        </p:spPr>
      </p:pic>
      <p:sp>
        <p:nvSpPr>
          <p:cNvPr id="529423" name="Text Box 15"/>
          <p:cNvSpPr txBox="1">
            <a:spLocks noChangeArrowheads="1"/>
          </p:cNvSpPr>
          <p:nvPr/>
        </p:nvSpPr>
        <p:spPr bwMode="auto">
          <a:xfrm>
            <a:off x="1116013" y="4221163"/>
            <a:ext cx="2414443" cy="1015663"/>
          </a:xfrm>
          <a:prstGeom prst="rect">
            <a:avLst/>
          </a:prstGeom>
          <a:solidFill>
            <a:schemeClr val="bg1">
              <a:alpha val="54901"/>
            </a:schemeClr>
          </a:solidFill>
          <a:ln w="9525">
            <a:solidFill>
              <a:schemeClr val="tx1"/>
            </a:solidFill>
            <a:miter lim="800000"/>
            <a:headEnd/>
            <a:tailEnd/>
          </a:ln>
        </p:spPr>
        <p:txBody>
          <a:bodyPr wrap="none">
            <a:spAutoFit/>
          </a:bodyPr>
          <a:lstStyle/>
          <a:p>
            <a:pPr algn="ctr"/>
            <a:r>
              <a:rPr lang="fr-FR" sz="2000" b="1" dirty="0"/>
              <a:t>Antares (1/50 km</a:t>
            </a:r>
            <a:r>
              <a:rPr lang="fr-FR" sz="2000" b="1" baseline="30000" dirty="0"/>
              <a:t>3</a:t>
            </a:r>
            <a:r>
              <a:rPr lang="fr-FR" sz="2000" b="1" dirty="0"/>
              <a:t>)</a:t>
            </a:r>
          </a:p>
          <a:p>
            <a:pPr algn="ctr"/>
            <a:r>
              <a:rPr lang="fr-FR" sz="2000" b="1" dirty="0"/>
              <a:t>Toulon, France </a:t>
            </a:r>
          </a:p>
          <a:p>
            <a:pPr algn="ctr"/>
            <a:r>
              <a:rPr lang="fr-FR" sz="2000" b="1" dirty="0"/>
              <a:t>-2500m</a:t>
            </a:r>
          </a:p>
        </p:txBody>
      </p:sp>
      <p:pic>
        <p:nvPicPr>
          <p:cNvPr id="529412" name="Picture 4" descr="070127002602A"/>
          <p:cNvPicPr>
            <a:picLocks noChangeAspect="1" noChangeArrowheads="1"/>
          </p:cNvPicPr>
          <p:nvPr/>
        </p:nvPicPr>
        <p:blipFill>
          <a:blip r:embed="rId4"/>
          <a:srcRect/>
          <a:stretch>
            <a:fillRect/>
          </a:stretch>
        </p:blipFill>
        <p:spPr bwMode="auto">
          <a:xfrm>
            <a:off x="306388" y="2776538"/>
            <a:ext cx="1993900" cy="2160587"/>
          </a:xfrm>
          <a:prstGeom prst="rect">
            <a:avLst/>
          </a:prstGeom>
          <a:noFill/>
          <a:ln w="9525">
            <a:noFill/>
            <a:miter lim="800000"/>
            <a:headEnd/>
            <a:tailEnd/>
          </a:ln>
        </p:spPr>
      </p:pic>
      <p:pic>
        <p:nvPicPr>
          <p:cNvPr id="529413" name="Picture 5" descr="IMG_7629"/>
          <p:cNvPicPr>
            <a:picLocks noChangeAspect="1" noChangeArrowheads="1"/>
          </p:cNvPicPr>
          <p:nvPr/>
        </p:nvPicPr>
        <p:blipFill>
          <a:blip r:embed="rId5"/>
          <a:srcRect/>
          <a:stretch>
            <a:fillRect/>
          </a:stretch>
        </p:blipFill>
        <p:spPr bwMode="auto">
          <a:xfrm>
            <a:off x="2614613" y="2776538"/>
            <a:ext cx="3235325" cy="2160587"/>
          </a:xfrm>
          <a:prstGeom prst="rect">
            <a:avLst/>
          </a:prstGeom>
          <a:noFill/>
          <a:ln w="9525">
            <a:noFill/>
            <a:miter lim="800000"/>
            <a:headEnd/>
            <a:tailEnd/>
          </a:ln>
        </p:spPr>
      </p:pic>
      <p:pic>
        <p:nvPicPr>
          <p:cNvPr id="529414" name="Picture 6" descr="star"/>
          <p:cNvPicPr>
            <a:picLocks noChangeAspect="1" noChangeArrowheads="1"/>
          </p:cNvPicPr>
          <p:nvPr/>
        </p:nvPicPr>
        <p:blipFill>
          <a:blip r:embed="rId6"/>
          <a:srcRect/>
          <a:stretch>
            <a:fillRect/>
          </a:stretch>
        </p:blipFill>
        <p:spPr bwMode="auto">
          <a:xfrm>
            <a:off x="6143625" y="2776538"/>
            <a:ext cx="2678113" cy="2160587"/>
          </a:xfrm>
          <a:prstGeom prst="rect">
            <a:avLst/>
          </a:prstGeom>
          <a:noFill/>
          <a:ln w="9525">
            <a:noFill/>
            <a:miter lim="800000"/>
            <a:headEnd/>
            <a:tailEnd/>
          </a:ln>
        </p:spPr>
      </p:pic>
      <p:sp>
        <p:nvSpPr>
          <p:cNvPr id="529418" name="Text Box 10"/>
          <p:cNvSpPr txBox="1">
            <a:spLocks noChangeArrowheads="1"/>
          </p:cNvSpPr>
          <p:nvPr/>
        </p:nvSpPr>
        <p:spPr bwMode="auto">
          <a:xfrm>
            <a:off x="441325" y="5146675"/>
            <a:ext cx="1891864" cy="1323439"/>
          </a:xfrm>
          <a:prstGeom prst="rect">
            <a:avLst/>
          </a:prstGeom>
          <a:solidFill>
            <a:schemeClr val="bg1"/>
          </a:solidFill>
          <a:ln w="9525">
            <a:noFill/>
            <a:miter lim="800000"/>
            <a:headEnd/>
            <a:tailEnd/>
          </a:ln>
        </p:spPr>
        <p:txBody>
          <a:bodyPr wrap="none">
            <a:spAutoFit/>
          </a:bodyPr>
          <a:lstStyle/>
          <a:p>
            <a:pPr algn="ctr"/>
            <a:r>
              <a:rPr lang="fr-FR" sz="2000" dirty="0" err="1"/>
              <a:t>Since</a:t>
            </a:r>
            <a:r>
              <a:rPr lang="fr-FR" sz="2000" dirty="0"/>
              <a:t> 1996</a:t>
            </a:r>
          </a:p>
          <a:p>
            <a:pPr algn="ctr"/>
            <a:r>
              <a:rPr lang="fr-FR" sz="2000" dirty="0"/>
              <a:t>Data </a:t>
            </a:r>
            <a:r>
              <a:rPr lang="fr-FR" sz="2000" dirty="0" err="1" smtClean="0"/>
              <a:t>taking</a:t>
            </a:r>
            <a:endParaRPr lang="fr-FR" sz="2000" dirty="0" smtClean="0"/>
          </a:p>
          <a:p>
            <a:pPr algn="ctr"/>
            <a:r>
              <a:rPr lang="fr-FR" sz="2000" dirty="0" smtClean="0"/>
              <a:t>for science</a:t>
            </a:r>
            <a:endParaRPr lang="fr-FR" sz="2000" dirty="0"/>
          </a:p>
          <a:p>
            <a:pPr algn="ctr"/>
            <a:r>
              <a:rPr lang="fr-FR" sz="2000" dirty="0">
                <a:sym typeface="Symbol" pitchFamily="18" charset="2"/>
              </a:rPr>
              <a:t></a:t>
            </a:r>
            <a:r>
              <a:rPr lang="fr-FR" sz="2000" dirty="0"/>
              <a:t>150 </a:t>
            </a:r>
            <a:r>
              <a:rPr lang="fr-FR" sz="2000" dirty="0" err="1"/>
              <a:t>members</a:t>
            </a:r>
            <a:endParaRPr lang="fr-FR" sz="2000" dirty="0"/>
          </a:p>
        </p:txBody>
      </p:sp>
      <p:sp>
        <p:nvSpPr>
          <p:cNvPr id="529419" name="Text Box 11"/>
          <p:cNvSpPr txBox="1">
            <a:spLocks noChangeArrowheads="1"/>
          </p:cNvSpPr>
          <p:nvPr/>
        </p:nvSpPr>
        <p:spPr bwMode="auto">
          <a:xfrm>
            <a:off x="3516313" y="5083175"/>
            <a:ext cx="1819729" cy="1015663"/>
          </a:xfrm>
          <a:prstGeom prst="rect">
            <a:avLst/>
          </a:prstGeom>
          <a:solidFill>
            <a:schemeClr val="bg1"/>
          </a:solidFill>
          <a:ln w="9525">
            <a:noFill/>
            <a:miter lim="800000"/>
            <a:headEnd/>
            <a:tailEnd/>
          </a:ln>
        </p:spPr>
        <p:txBody>
          <a:bodyPr wrap="none">
            <a:spAutoFit/>
          </a:bodyPr>
          <a:lstStyle/>
          <a:p>
            <a:pPr algn="ctr"/>
            <a:r>
              <a:rPr lang="fr-FR" sz="2000" dirty="0" err="1"/>
              <a:t>Since</a:t>
            </a:r>
            <a:r>
              <a:rPr lang="fr-FR" sz="2000" dirty="0"/>
              <a:t> 2000</a:t>
            </a:r>
          </a:p>
          <a:p>
            <a:pPr algn="ctr"/>
            <a:r>
              <a:rPr lang="fr-FR" sz="2000" dirty="0"/>
              <a:t>R&amp;D</a:t>
            </a:r>
          </a:p>
          <a:p>
            <a:pPr algn="ctr"/>
            <a:r>
              <a:rPr lang="fr-FR" sz="2000" dirty="0">
                <a:sym typeface="Symbol" pitchFamily="18" charset="2"/>
              </a:rPr>
              <a:t></a:t>
            </a:r>
            <a:r>
              <a:rPr lang="fr-FR" sz="2000" dirty="0"/>
              <a:t> 80 </a:t>
            </a:r>
            <a:r>
              <a:rPr lang="fr-FR" sz="2000" dirty="0" err="1"/>
              <a:t>members</a:t>
            </a:r>
            <a:endParaRPr lang="fr-FR" sz="2000" dirty="0"/>
          </a:p>
        </p:txBody>
      </p:sp>
      <p:sp>
        <p:nvSpPr>
          <p:cNvPr id="529420" name="Text Box 12"/>
          <p:cNvSpPr txBox="1">
            <a:spLocks noChangeArrowheads="1"/>
          </p:cNvSpPr>
          <p:nvPr/>
        </p:nvSpPr>
        <p:spPr bwMode="auto">
          <a:xfrm>
            <a:off x="6678613" y="5108575"/>
            <a:ext cx="1819729" cy="1015663"/>
          </a:xfrm>
          <a:prstGeom prst="rect">
            <a:avLst/>
          </a:prstGeom>
          <a:solidFill>
            <a:schemeClr val="bg1"/>
          </a:solidFill>
          <a:ln w="9525">
            <a:noFill/>
            <a:miter lim="800000"/>
            <a:headEnd/>
            <a:tailEnd/>
          </a:ln>
        </p:spPr>
        <p:txBody>
          <a:bodyPr wrap="none">
            <a:spAutoFit/>
          </a:bodyPr>
          <a:lstStyle/>
          <a:p>
            <a:pPr algn="ctr"/>
            <a:r>
              <a:rPr lang="fr-FR" sz="2000" dirty="0" err="1"/>
              <a:t>Since</a:t>
            </a:r>
            <a:r>
              <a:rPr lang="fr-FR" sz="2000" dirty="0"/>
              <a:t> 1990</a:t>
            </a:r>
          </a:p>
          <a:p>
            <a:pPr algn="ctr"/>
            <a:r>
              <a:rPr lang="fr-FR" sz="2000" dirty="0"/>
              <a:t>R&amp;D</a:t>
            </a:r>
          </a:p>
          <a:p>
            <a:pPr algn="ctr"/>
            <a:r>
              <a:rPr lang="fr-FR" sz="2000" dirty="0">
                <a:sym typeface="Symbol" pitchFamily="18" charset="2"/>
              </a:rPr>
              <a:t></a:t>
            </a:r>
            <a:r>
              <a:rPr lang="fr-FR" sz="2000" dirty="0"/>
              <a:t> 50 </a:t>
            </a:r>
            <a:r>
              <a:rPr lang="fr-FR" sz="2000" dirty="0" err="1"/>
              <a:t>members</a:t>
            </a:r>
            <a:endParaRPr lang="fr-FR" sz="2000" dirty="0"/>
          </a:p>
        </p:txBody>
      </p:sp>
      <p:sp>
        <p:nvSpPr>
          <p:cNvPr id="529424" name="Text Box 16"/>
          <p:cNvSpPr txBox="1">
            <a:spLocks noChangeArrowheads="1"/>
          </p:cNvSpPr>
          <p:nvPr/>
        </p:nvSpPr>
        <p:spPr bwMode="auto">
          <a:xfrm>
            <a:off x="6443663" y="5013325"/>
            <a:ext cx="1879040" cy="1015663"/>
          </a:xfrm>
          <a:prstGeom prst="rect">
            <a:avLst/>
          </a:prstGeom>
          <a:solidFill>
            <a:schemeClr val="bg1">
              <a:alpha val="54901"/>
            </a:schemeClr>
          </a:solidFill>
          <a:ln w="9525">
            <a:solidFill>
              <a:schemeClr val="tx1"/>
            </a:solidFill>
            <a:miter lim="800000"/>
            <a:headEnd/>
            <a:tailEnd/>
          </a:ln>
        </p:spPr>
        <p:txBody>
          <a:bodyPr wrap="none">
            <a:spAutoFit/>
          </a:bodyPr>
          <a:lstStyle/>
          <a:p>
            <a:pPr algn="ctr"/>
            <a:r>
              <a:rPr lang="fr-FR" sz="2000" b="1" dirty="0"/>
              <a:t>Nestor</a:t>
            </a:r>
          </a:p>
          <a:p>
            <a:pPr algn="ctr"/>
            <a:r>
              <a:rPr lang="fr-FR" sz="2000" b="1" dirty="0"/>
              <a:t>Pylos, </a:t>
            </a:r>
            <a:r>
              <a:rPr lang="fr-FR" sz="2000" b="1" dirty="0" err="1"/>
              <a:t>Greece</a:t>
            </a:r>
            <a:endParaRPr lang="fr-FR" sz="2000" b="1" dirty="0"/>
          </a:p>
          <a:p>
            <a:pPr algn="ctr"/>
            <a:r>
              <a:rPr lang="fr-FR" sz="2000" b="1" dirty="0"/>
              <a:t>-4000m</a:t>
            </a:r>
          </a:p>
        </p:txBody>
      </p:sp>
      <p:sp>
        <p:nvSpPr>
          <p:cNvPr id="529425" name="Text Box 17"/>
          <p:cNvSpPr txBox="1">
            <a:spLocks noChangeArrowheads="1"/>
          </p:cNvSpPr>
          <p:nvPr/>
        </p:nvSpPr>
        <p:spPr bwMode="auto">
          <a:xfrm>
            <a:off x="2300288" y="5589588"/>
            <a:ext cx="2549095" cy="1015663"/>
          </a:xfrm>
          <a:prstGeom prst="rect">
            <a:avLst/>
          </a:prstGeom>
          <a:solidFill>
            <a:schemeClr val="bg1">
              <a:alpha val="54901"/>
            </a:schemeClr>
          </a:solidFill>
          <a:ln w="9525">
            <a:solidFill>
              <a:schemeClr val="tx1"/>
            </a:solidFill>
            <a:miter lim="800000"/>
            <a:headEnd/>
            <a:tailEnd/>
          </a:ln>
        </p:spPr>
        <p:txBody>
          <a:bodyPr wrap="none">
            <a:spAutoFit/>
          </a:bodyPr>
          <a:lstStyle/>
          <a:p>
            <a:pPr algn="ctr"/>
            <a:r>
              <a:rPr lang="fr-FR" sz="2000" b="1" dirty="0" err="1"/>
              <a:t>Nemo</a:t>
            </a:r>
            <a:endParaRPr lang="fr-FR" sz="2000" b="1" dirty="0"/>
          </a:p>
          <a:p>
            <a:pPr algn="ctr"/>
            <a:r>
              <a:rPr lang="fr-FR" sz="2000" b="1" dirty="0"/>
              <a:t>Capo Passero, </a:t>
            </a:r>
            <a:r>
              <a:rPr lang="fr-FR" sz="2000" b="1" dirty="0" err="1"/>
              <a:t>Italy</a:t>
            </a:r>
            <a:endParaRPr lang="fr-FR" sz="2000" b="1" dirty="0"/>
          </a:p>
          <a:p>
            <a:pPr algn="ctr"/>
            <a:r>
              <a:rPr lang="fr-FR" sz="2000" b="1" dirty="0"/>
              <a:t>-</a:t>
            </a:r>
            <a:r>
              <a:rPr lang="fr-FR" sz="2000" b="1" dirty="0" smtClean="0"/>
              <a:t>3500m</a:t>
            </a:r>
            <a:endParaRPr lang="fr-FR" sz="2000" b="1" dirty="0"/>
          </a:p>
        </p:txBody>
      </p:sp>
      <p:sp>
        <p:nvSpPr>
          <p:cNvPr id="73740" name="Rectangle 2"/>
          <p:cNvSpPr>
            <a:spLocks noGrp="1" noChangeArrowheads="1"/>
          </p:cNvSpPr>
          <p:nvPr>
            <p:ph type="title" idx="4294967295"/>
          </p:nvPr>
        </p:nvSpPr>
        <p:spPr>
          <a:xfrm>
            <a:off x="0" y="0"/>
            <a:ext cx="9144000" cy="857250"/>
          </a:xfrm>
        </p:spPr>
        <p:txBody>
          <a:bodyPr/>
          <a:lstStyle/>
          <a:p>
            <a:r>
              <a:rPr lang="fr-FR" sz="3600" dirty="0" smtClean="0">
                <a:solidFill>
                  <a:srgbClr val="FFFF00"/>
                </a:solidFill>
              </a:rPr>
              <a:t>Effort in the </a:t>
            </a:r>
            <a:r>
              <a:rPr lang="fr-FR" sz="3600" dirty="0" err="1" smtClean="0">
                <a:solidFill>
                  <a:srgbClr val="FFFF00"/>
                </a:solidFill>
              </a:rPr>
              <a:t>Mediterranean</a:t>
            </a:r>
            <a:endParaRPr lang="fr-FR" sz="3600" dirty="0" smtClean="0">
              <a:solidFill>
                <a:srgbClr val="FFFF00"/>
              </a:solidFill>
            </a:endParaRPr>
          </a:p>
        </p:txBody>
      </p:sp>
      <p:pic>
        <p:nvPicPr>
          <p:cNvPr id="364550" name="Picture 6" descr="antares-logo"/>
          <p:cNvPicPr>
            <a:picLocks noChangeAspect="1" noChangeArrowheads="1"/>
          </p:cNvPicPr>
          <p:nvPr/>
        </p:nvPicPr>
        <p:blipFill>
          <a:blip r:embed="rId7" cstate="print"/>
          <a:srcRect/>
          <a:stretch>
            <a:fillRect/>
          </a:stretch>
        </p:blipFill>
        <p:spPr bwMode="auto">
          <a:xfrm>
            <a:off x="993722" y="571480"/>
            <a:ext cx="774614" cy="748830"/>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364548" name="Picture 4"/>
          <p:cNvPicPr>
            <a:picLocks noChangeAspect="1" noChangeArrowheads="1"/>
          </p:cNvPicPr>
          <p:nvPr/>
        </p:nvPicPr>
        <p:blipFill>
          <a:blip r:embed="rId8"/>
          <a:srcRect/>
          <a:stretch>
            <a:fillRect/>
          </a:stretch>
        </p:blipFill>
        <p:spPr bwMode="auto">
          <a:xfrm>
            <a:off x="3214678" y="714356"/>
            <a:ext cx="2014512" cy="600604"/>
          </a:xfrm>
          <a:prstGeom prst="rect">
            <a:avLst/>
          </a:prstGeom>
          <a:noFill/>
          <a:ln w="3175" algn="ctr">
            <a:noFill/>
            <a:miter lim="800000"/>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364549" name="Picture 5" descr="nestor-logo"/>
          <p:cNvPicPr>
            <a:picLocks noChangeAspect="1" noChangeArrowheads="1"/>
          </p:cNvPicPr>
          <p:nvPr/>
        </p:nvPicPr>
        <p:blipFill>
          <a:blip r:embed="rId9"/>
          <a:srcRect/>
          <a:stretch>
            <a:fillRect/>
          </a:stretch>
        </p:blipFill>
        <p:spPr bwMode="auto">
          <a:xfrm>
            <a:off x="7338865" y="642918"/>
            <a:ext cx="745124" cy="744404"/>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73744" name="Picture 6" descr="KM3NeT_logo_web_no_shade.gif"/>
          <p:cNvPicPr>
            <a:picLocks noChangeAspect="1"/>
          </p:cNvPicPr>
          <p:nvPr/>
        </p:nvPicPr>
        <p:blipFill>
          <a:blip r:embed="rId10"/>
          <a:srcRect/>
          <a:stretch>
            <a:fillRect/>
          </a:stretch>
        </p:blipFill>
        <p:spPr bwMode="auto">
          <a:xfrm>
            <a:off x="-71438" y="-52388"/>
            <a:ext cx="1017588" cy="1052513"/>
          </a:xfrm>
          <a:prstGeom prst="rect">
            <a:avLst/>
          </a:prstGeom>
          <a:noFill/>
          <a:ln w="9525">
            <a:noFill/>
            <a:miter lim="800000"/>
            <a:headEnd/>
            <a:tailEnd/>
          </a:ln>
        </p:spPr>
      </p:pic>
    </p:spTree>
  </p:cSld>
  <p:clrMapOvr>
    <a:masterClrMapping/>
  </p:clrMapOvr>
  <p:transition advTm="605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0.01701 -0.07778 L -0.09566 -0.42431 " pathEditMode="relative" rAng="0" ptsTypes="AA">
                                      <p:cBhvr>
                                        <p:cTn id="6" dur="2000" fill="hold"/>
                                        <p:tgtEl>
                                          <p:spTgt spid="529423"/>
                                        </p:tgtEl>
                                        <p:attrNameLst>
                                          <p:attrName>ppt_x</p:attrName>
                                          <p:attrName>ppt_y</p:attrName>
                                        </p:attrNameLst>
                                      </p:cBhvr>
                                      <p:rCtr x="-39" y="-173"/>
                                    </p:animMotion>
                                  </p:childTnLst>
                                </p:cTn>
                              </p:par>
                              <p:par>
                                <p:cTn id="7" presetID="0" presetClass="path" presetSubtype="0" accel="50000" decel="50000" fill="hold" grpId="0" nodeType="withEffect">
                                  <p:stCondLst>
                                    <p:cond delay="0"/>
                                  </p:stCondLst>
                                  <p:childTnLst>
                                    <p:animMotion origin="layout" path="M -5.55556E-7 -2.59259E-6 L 0.08681 -0.62824 " pathEditMode="relative" rAng="0" ptsTypes="AA">
                                      <p:cBhvr>
                                        <p:cTn id="8" dur="2000" fill="hold"/>
                                        <p:tgtEl>
                                          <p:spTgt spid="529425"/>
                                        </p:tgtEl>
                                        <p:attrNameLst>
                                          <p:attrName>ppt_x</p:attrName>
                                          <p:attrName>ppt_y</p:attrName>
                                        </p:attrNameLst>
                                      </p:cBhvr>
                                      <p:rCtr x="43" y="-314"/>
                                    </p:animMotion>
                                  </p:childTnLst>
                                </p:cTn>
                              </p:par>
                              <p:par>
                                <p:cTn id="9" presetID="0" presetClass="path" presetSubtype="0" accel="50000" decel="50000" fill="hold" grpId="0" nodeType="withEffect">
                                  <p:stCondLst>
                                    <p:cond delay="0"/>
                                  </p:stCondLst>
                                  <p:childTnLst>
                                    <p:animMotion origin="layout" path="M 0.00139 -0.07777 L 0.025 -0.53981 " pathEditMode="relative" rAng="0" ptsTypes="AA">
                                      <p:cBhvr>
                                        <p:cTn id="10" dur="2000" fill="hold"/>
                                        <p:tgtEl>
                                          <p:spTgt spid="529424"/>
                                        </p:tgtEl>
                                        <p:attrNameLst>
                                          <p:attrName>ppt_x</p:attrName>
                                          <p:attrName>ppt_y</p:attrName>
                                        </p:attrNameLst>
                                      </p:cBhvr>
                                      <p:rCtr x="12" y="-231"/>
                                    </p:animMotion>
                                  </p:childTnLst>
                                </p:cTn>
                              </p:par>
                              <p:par>
                                <p:cTn id="11" presetID="53" presetClass="exit" presetSubtype="0" fill="hold" nodeType="withEffect">
                                  <p:stCondLst>
                                    <p:cond delay="0"/>
                                  </p:stCondLst>
                                  <p:childTnLst>
                                    <p:anim calcmode="lin" valueType="num">
                                      <p:cBhvr>
                                        <p:cTn id="12" dur="2000"/>
                                        <p:tgtEl>
                                          <p:spTgt spid="529434"/>
                                        </p:tgtEl>
                                        <p:attrNameLst>
                                          <p:attrName>ppt_w</p:attrName>
                                        </p:attrNameLst>
                                      </p:cBhvr>
                                      <p:tavLst>
                                        <p:tav tm="0">
                                          <p:val>
                                            <p:strVal val="ppt_w"/>
                                          </p:val>
                                        </p:tav>
                                        <p:tav tm="100000">
                                          <p:val>
                                            <p:fltVal val="0"/>
                                          </p:val>
                                        </p:tav>
                                      </p:tavLst>
                                    </p:anim>
                                    <p:anim calcmode="lin" valueType="num">
                                      <p:cBhvr>
                                        <p:cTn id="13" dur="2000"/>
                                        <p:tgtEl>
                                          <p:spTgt spid="529434"/>
                                        </p:tgtEl>
                                        <p:attrNameLst>
                                          <p:attrName>ppt_h</p:attrName>
                                        </p:attrNameLst>
                                      </p:cBhvr>
                                      <p:tavLst>
                                        <p:tav tm="0">
                                          <p:val>
                                            <p:strVal val="ppt_h"/>
                                          </p:val>
                                        </p:tav>
                                        <p:tav tm="100000">
                                          <p:val>
                                            <p:fltVal val="0"/>
                                          </p:val>
                                        </p:tav>
                                      </p:tavLst>
                                    </p:anim>
                                    <p:animEffect transition="out" filter="fade">
                                      <p:cBhvr>
                                        <p:cTn id="14" dur="2000"/>
                                        <p:tgtEl>
                                          <p:spTgt spid="529434"/>
                                        </p:tgtEl>
                                      </p:cBhvr>
                                    </p:animEffect>
                                    <p:set>
                                      <p:cBhvr>
                                        <p:cTn id="15" dur="1" fill="hold">
                                          <p:stCondLst>
                                            <p:cond delay="1999"/>
                                          </p:stCondLst>
                                        </p:cTn>
                                        <p:tgtEl>
                                          <p:spTgt spid="529434"/>
                                        </p:tgtEl>
                                        <p:attrNameLst>
                                          <p:attrName>style.visibility</p:attrName>
                                        </p:attrNameLst>
                                      </p:cBhvr>
                                      <p:to>
                                        <p:strVal val="hidden"/>
                                      </p:to>
                                    </p:set>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529412"/>
                                        </p:tgtEl>
                                        <p:attrNameLst>
                                          <p:attrName>style.visibility</p:attrName>
                                        </p:attrNameLst>
                                      </p:cBhvr>
                                      <p:to>
                                        <p:strVal val="visible"/>
                                      </p:to>
                                    </p:set>
                                    <p:animEffect transition="in" filter="wipe(up)">
                                      <p:cBhvr>
                                        <p:cTn id="19" dur="500"/>
                                        <p:tgtEl>
                                          <p:spTgt spid="529412"/>
                                        </p:tgtEl>
                                      </p:cBhvr>
                                    </p:animEffect>
                                  </p:childTnLst>
                                </p:cTn>
                              </p:par>
                              <p:par>
                                <p:cTn id="20" presetID="22" presetClass="entr" presetSubtype="1" fill="hold" nodeType="withEffect">
                                  <p:stCondLst>
                                    <p:cond delay="0"/>
                                  </p:stCondLst>
                                  <p:childTnLst>
                                    <p:set>
                                      <p:cBhvr>
                                        <p:cTn id="21" dur="1" fill="hold">
                                          <p:stCondLst>
                                            <p:cond delay="0"/>
                                          </p:stCondLst>
                                        </p:cTn>
                                        <p:tgtEl>
                                          <p:spTgt spid="529413"/>
                                        </p:tgtEl>
                                        <p:attrNameLst>
                                          <p:attrName>style.visibility</p:attrName>
                                        </p:attrNameLst>
                                      </p:cBhvr>
                                      <p:to>
                                        <p:strVal val="visible"/>
                                      </p:to>
                                    </p:set>
                                    <p:animEffect transition="in" filter="wipe(up)">
                                      <p:cBhvr>
                                        <p:cTn id="22" dur="500"/>
                                        <p:tgtEl>
                                          <p:spTgt spid="529413"/>
                                        </p:tgtEl>
                                      </p:cBhvr>
                                    </p:animEffect>
                                  </p:childTnLst>
                                </p:cTn>
                              </p:par>
                              <p:par>
                                <p:cTn id="23" presetID="22" presetClass="entr" presetSubtype="1" fill="hold" nodeType="withEffect">
                                  <p:stCondLst>
                                    <p:cond delay="0"/>
                                  </p:stCondLst>
                                  <p:childTnLst>
                                    <p:set>
                                      <p:cBhvr>
                                        <p:cTn id="24" dur="1" fill="hold">
                                          <p:stCondLst>
                                            <p:cond delay="0"/>
                                          </p:stCondLst>
                                        </p:cTn>
                                        <p:tgtEl>
                                          <p:spTgt spid="529414"/>
                                        </p:tgtEl>
                                        <p:attrNameLst>
                                          <p:attrName>style.visibility</p:attrName>
                                        </p:attrNameLst>
                                      </p:cBhvr>
                                      <p:to>
                                        <p:strVal val="visible"/>
                                      </p:to>
                                    </p:set>
                                    <p:animEffect transition="in" filter="wipe(up)">
                                      <p:cBhvr>
                                        <p:cTn id="25" dur="500"/>
                                        <p:tgtEl>
                                          <p:spTgt spid="529414"/>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529418"/>
                                        </p:tgtEl>
                                        <p:attrNameLst>
                                          <p:attrName>style.visibility</p:attrName>
                                        </p:attrNameLst>
                                      </p:cBhvr>
                                      <p:to>
                                        <p:strVal val="visible"/>
                                      </p:to>
                                    </p:set>
                                    <p:animEffect transition="in" filter="wipe(up)">
                                      <p:cBhvr>
                                        <p:cTn id="29" dur="500"/>
                                        <p:tgtEl>
                                          <p:spTgt spid="52941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529419"/>
                                        </p:tgtEl>
                                        <p:attrNameLst>
                                          <p:attrName>style.visibility</p:attrName>
                                        </p:attrNameLst>
                                      </p:cBhvr>
                                      <p:to>
                                        <p:strVal val="visible"/>
                                      </p:to>
                                    </p:set>
                                    <p:animEffect transition="in" filter="wipe(up)">
                                      <p:cBhvr>
                                        <p:cTn id="33" dur="500"/>
                                        <p:tgtEl>
                                          <p:spTgt spid="529419"/>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529420"/>
                                        </p:tgtEl>
                                        <p:attrNameLst>
                                          <p:attrName>style.visibility</p:attrName>
                                        </p:attrNameLst>
                                      </p:cBhvr>
                                      <p:to>
                                        <p:strVal val="visible"/>
                                      </p:to>
                                    </p:set>
                                    <p:animEffect transition="in" filter="wipe(up)">
                                      <p:cBhvr>
                                        <p:cTn id="37" dur="500"/>
                                        <p:tgtEl>
                                          <p:spTgt spid="529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423" grpId="0" animBg="1"/>
      <p:bldP spid="529418" grpId="0" animBg="1"/>
      <p:bldP spid="529419" grpId="0" animBg="1"/>
      <p:bldP spid="529420" grpId="0" animBg="1"/>
      <p:bldP spid="529424" grpId="0" animBg="1"/>
      <p:bldP spid="529425"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8" name="Segnaposto numero diapositiva 54"/>
          <p:cNvSpPr>
            <a:spLocks noGrp="1"/>
          </p:cNvSpPr>
          <p:nvPr>
            <p:ph type="sldNum" sz="quarter" idx="12"/>
          </p:nvPr>
        </p:nvSpPr>
        <p:spPr>
          <a:noFill/>
        </p:spPr>
        <p:txBody>
          <a:bodyPr/>
          <a:lstStyle/>
          <a:p>
            <a:fld id="{BD95906B-5A0D-48CB-BDA0-075DD1271336}" type="slidenum">
              <a:rPr lang="it-IT" smtClean="0">
                <a:solidFill>
                  <a:srgbClr val="FFFFFF"/>
                </a:solidFill>
              </a:rPr>
              <a:pPr/>
              <a:t>47</a:t>
            </a:fld>
            <a:endParaRPr lang="it-IT" smtClean="0">
              <a:solidFill>
                <a:srgbClr val="FFFFFF"/>
              </a:solidFill>
            </a:endParaRPr>
          </a:p>
        </p:txBody>
      </p:sp>
      <p:pic>
        <p:nvPicPr>
          <p:cNvPr id="381954" name="Picture 2"/>
          <p:cNvPicPr>
            <a:picLocks noChangeAspect="1" noChangeArrowheads="1"/>
          </p:cNvPicPr>
          <p:nvPr/>
        </p:nvPicPr>
        <p:blipFill>
          <a:blip r:embed="rId3"/>
          <a:srcRect/>
          <a:stretch>
            <a:fillRect/>
          </a:stretch>
        </p:blipFill>
        <p:spPr bwMode="auto">
          <a:xfrm>
            <a:off x="12122" y="64016"/>
            <a:ext cx="9131877" cy="6793984"/>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2" descr="P1010418"/>
          <p:cNvPicPr>
            <a:picLocks noChangeAspect="1" noChangeArrowheads="1"/>
          </p:cNvPicPr>
          <p:nvPr/>
        </p:nvPicPr>
        <p:blipFill>
          <a:blip r:embed="rId3">
            <a:lum bright="30000" contrast="-6000"/>
          </a:blip>
          <a:srcRect/>
          <a:stretch>
            <a:fillRect/>
          </a:stretch>
        </p:blipFill>
        <p:spPr bwMode="auto">
          <a:xfrm>
            <a:off x="0" y="0"/>
            <a:ext cx="9144000" cy="6858000"/>
          </a:xfrm>
          <a:prstGeom prst="rect">
            <a:avLst/>
          </a:prstGeom>
          <a:noFill/>
        </p:spPr>
      </p:pic>
      <p:sp>
        <p:nvSpPr>
          <p:cNvPr id="21508" name="Segnaposto numero diapositiva 54"/>
          <p:cNvSpPr>
            <a:spLocks noGrp="1"/>
          </p:cNvSpPr>
          <p:nvPr>
            <p:ph type="sldNum" sz="quarter" idx="12"/>
          </p:nvPr>
        </p:nvSpPr>
        <p:spPr>
          <a:noFill/>
        </p:spPr>
        <p:txBody>
          <a:bodyPr/>
          <a:lstStyle/>
          <a:p>
            <a:fld id="{BD95906B-5A0D-48CB-BDA0-075DD1271336}" type="slidenum">
              <a:rPr lang="it-IT" smtClean="0">
                <a:solidFill>
                  <a:srgbClr val="FFFFFF"/>
                </a:solidFill>
              </a:rPr>
              <a:pPr/>
              <a:t>48</a:t>
            </a:fld>
            <a:endParaRPr lang="it-IT" smtClean="0">
              <a:solidFill>
                <a:srgbClr val="FFFFFF"/>
              </a:solidFill>
            </a:endParaRPr>
          </a:p>
        </p:txBody>
      </p:sp>
      <p:sp>
        <p:nvSpPr>
          <p:cNvPr id="4" name="TextBox 3"/>
          <p:cNvSpPr txBox="1"/>
          <p:nvPr/>
        </p:nvSpPr>
        <p:spPr>
          <a:xfrm>
            <a:off x="2353089" y="-94996"/>
            <a:ext cx="3881449" cy="830997"/>
          </a:xfrm>
          <a:prstGeom prst="rect">
            <a:avLst/>
          </a:prstGeom>
          <a:noFill/>
        </p:spPr>
        <p:txBody>
          <a:bodyPr wrap="square" rtlCol="0">
            <a:spAutoFit/>
          </a:bodyPr>
          <a:lstStyle/>
          <a:p>
            <a:pPr algn="ctr"/>
            <a:r>
              <a:rPr lang="en-GB" sz="4800" dirty="0" smtClean="0">
                <a:solidFill>
                  <a:srgbClr val="FFFF00"/>
                </a:solidFill>
              </a:rPr>
              <a:t>Summary </a:t>
            </a:r>
            <a:endParaRPr lang="en-GB" sz="4800" dirty="0">
              <a:solidFill>
                <a:srgbClr val="FFFF00"/>
              </a:solidFill>
            </a:endParaRPr>
          </a:p>
        </p:txBody>
      </p:sp>
      <p:sp>
        <p:nvSpPr>
          <p:cNvPr id="5" name="TextBox 4"/>
          <p:cNvSpPr txBox="1"/>
          <p:nvPr/>
        </p:nvSpPr>
        <p:spPr>
          <a:xfrm>
            <a:off x="83137" y="1056894"/>
            <a:ext cx="9013363" cy="4965462"/>
          </a:xfrm>
          <a:prstGeom prst="rect">
            <a:avLst/>
          </a:prstGeom>
          <a:noFill/>
        </p:spPr>
        <p:txBody>
          <a:bodyPr wrap="square" rtlCol="0">
            <a:spAutoFit/>
          </a:bodyPr>
          <a:lstStyle/>
          <a:p>
            <a:pPr>
              <a:lnSpc>
                <a:spcPts val="2000"/>
              </a:lnSpc>
              <a:buFont typeface="Arial" pitchFamily="34" charset="0"/>
              <a:buChar char="•"/>
            </a:pPr>
            <a:r>
              <a:rPr lang="en-GB" sz="2000" dirty="0" smtClean="0">
                <a:solidFill>
                  <a:schemeClr val="bg1"/>
                </a:solidFill>
              </a:rPr>
              <a:t> </a:t>
            </a:r>
            <a:r>
              <a:rPr lang="en-GB" sz="2000" dirty="0" smtClean="0">
                <a:solidFill>
                  <a:srgbClr val="002060"/>
                </a:solidFill>
              </a:rPr>
              <a:t>ANTARES- neutrino telescope + unique, pioneering deep-sea observatory</a:t>
            </a:r>
          </a:p>
          <a:p>
            <a:pPr>
              <a:lnSpc>
                <a:spcPts val="2000"/>
              </a:lnSpc>
            </a:pPr>
            <a:endParaRPr lang="en-GB" sz="2000" dirty="0" smtClean="0">
              <a:solidFill>
                <a:srgbClr val="002060"/>
              </a:solidFill>
            </a:endParaRPr>
          </a:p>
          <a:p>
            <a:pPr>
              <a:lnSpc>
                <a:spcPts val="2000"/>
              </a:lnSpc>
              <a:buFont typeface="Arial" pitchFamily="34" charset="0"/>
              <a:buChar char="•"/>
            </a:pPr>
            <a:r>
              <a:rPr lang="en-GB" sz="2000" dirty="0" smtClean="0">
                <a:solidFill>
                  <a:srgbClr val="002060"/>
                </a:solidFill>
              </a:rPr>
              <a:t> High-power, real-time, continuous, high-bandwidth data transmission </a:t>
            </a:r>
          </a:p>
          <a:p>
            <a:pPr>
              <a:lnSpc>
                <a:spcPts val="2000"/>
              </a:lnSpc>
            </a:pPr>
            <a:r>
              <a:rPr lang="en-GB" sz="2000" dirty="0" smtClean="0">
                <a:solidFill>
                  <a:srgbClr val="002060"/>
                </a:solidFill>
              </a:rPr>
              <a:t>from deep-sea sensors has the potential to revolutionise the marine sciences:</a:t>
            </a:r>
          </a:p>
          <a:p>
            <a:pPr>
              <a:lnSpc>
                <a:spcPts val="2000"/>
              </a:lnSpc>
            </a:pPr>
            <a:endParaRPr lang="en-GB" sz="2000" dirty="0" smtClean="0">
              <a:solidFill>
                <a:srgbClr val="002060"/>
              </a:solidFill>
            </a:endParaRPr>
          </a:p>
          <a:p>
            <a:pPr>
              <a:lnSpc>
                <a:spcPts val="2000"/>
              </a:lnSpc>
            </a:pPr>
            <a:r>
              <a:rPr lang="en-GB" sz="2000" dirty="0" smtClean="0">
                <a:solidFill>
                  <a:srgbClr val="002060"/>
                </a:solidFill>
              </a:rPr>
              <a:t>	Acoustic monitoring,</a:t>
            </a:r>
          </a:p>
          <a:p>
            <a:pPr>
              <a:lnSpc>
                <a:spcPts val="2000"/>
              </a:lnSpc>
            </a:pPr>
            <a:r>
              <a:rPr lang="en-GB" sz="2000" dirty="0" smtClean="0">
                <a:solidFill>
                  <a:srgbClr val="002060"/>
                </a:solidFill>
              </a:rPr>
              <a:t>	Oceanography, </a:t>
            </a:r>
          </a:p>
          <a:p>
            <a:pPr>
              <a:lnSpc>
                <a:spcPts val="2000"/>
              </a:lnSpc>
            </a:pPr>
            <a:r>
              <a:rPr lang="en-GB" sz="2000" dirty="0" smtClean="0">
                <a:solidFill>
                  <a:srgbClr val="002060"/>
                </a:solidFill>
              </a:rPr>
              <a:t>	Seismology,</a:t>
            </a:r>
          </a:p>
          <a:p>
            <a:pPr>
              <a:lnSpc>
                <a:spcPts val="2000"/>
              </a:lnSpc>
            </a:pPr>
            <a:r>
              <a:rPr lang="en-GB" sz="2000" dirty="0" smtClean="0">
                <a:solidFill>
                  <a:srgbClr val="002060"/>
                </a:solidFill>
              </a:rPr>
              <a:t>	marine biology</a:t>
            </a:r>
          </a:p>
          <a:p>
            <a:pPr>
              <a:lnSpc>
                <a:spcPts val="2000"/>
              </a:lnSpc>
            </a:pPr>
            <a:r>
              <a:rPr lang="en-GB" sz="2000" dirty="0" smtClean="0">
                <a:solidFill>
                  <a:srgbClr val="002060"/>
                </a:solidFill>
              </a:rPr>
              <a:t>	</a:t>
            </a:r>
          </a:p>
          <a:p>
            <a:pPr>
              <a:lnSpc>
                <a:spcPts val="2000"/>
              </a:lnSpc>
              <a:buFont typeface="Arial" pitchFamily="34" charset="0"/>
              <a:buChar char="•"/>
            </a:pPr>
            <a:r>
              <a:rPr lang="en-GB" sz="2000" dirty="0" smtClean="0">
                <a:solidFill>
                  <a:srgbClr val="002060"/>
                </a:solidFill>
              </a:rPr>
              <a:t> Important societal implications for monitoring of climate change, </a:t>
            </a:r>
          </a:p>
          <a:p>
            <a:pPr>
              <a:lnSpc>
                <a:spcPts val="2000"/>
              </a:lnSpc>
            </a:pPr>
            <a:r>
              <a:rPr lang="en-GB" sz="2000" dirty="0" smtClean="0">
                <a:solidFill>
                  <a:srgbClr val="002060"/>
                </a:solidFill>
              </a:rPr>
              <a:t>global warming, tsunami alerts, etc.</a:t>
            </a:r>
          </a:p>
          <a:p>
            <a:pPr>
              <a:lnSpc>
                <a:spcPts val="2000"/>
              </a:lnSpc>
            </a:pPr>
            <a:endParaRPr lang="en-GB" sz="2000" dirty="0" smtClean="0">
              <a:solidFill>
                <a:srgbClr val="002060"/>
              </a:solidFill>
            </a:endParaRPr>
          </a:p>
          <a:p>
            <a:pPr>
              <a:lnSpc>
                <a:spcPts val="2000"/>
              </a:lnSpc>
              <a:buFont typeface="Arial" pitchFamily="34" charset="0"/>
              <a:buChar char="•"/>
            </a:pPr>
            <a:r>
              <a:rPr lang="en-GB" sz="2000" dirty="0" smtClean="0">
                <a:solidFill>
                  <a:srgbClr val="002060"/>
                </a:solidFill>
              </a:rPr>
              <a:t> The expertise of the </a:t>
            </a:r>
            <a:r>
              <a:rPr lang="en-GB" sz="2000" dirty="0" err="1" smtClean="0">
                <a:solidFill>
                  <a:srgbClr val="002060"/>
                </a:solidFill>
              </a:rPr>
              <a:t>astroparticle</a:t>
            </a:r>
            <a:r>
              <a:rPr lang="en-GB" sz="2000" dirty="0" smtClean="0">
                <a:solidFill>
                  <a:srgbClr val="002060"/>
                </a:solidFill>
              </a:rPr>
              <a:t> community has been essential to address the tremendous technical challenges of the deep sea</a:t>
            </a:r>
          </a:p>
          <a:p>
            <a:pPr>
              <a:lnSpc>
                <a:spcPts val="2000"/>
              </a:lnSpc>
            </a:pPr>
            <a:endParaRPr lang="en-GB" sz="2000" dirty="0" smtClean="0">
              <a:solidFill>
                <a:srgbClr val="002060"/>
              </a:solidFill>
            </a:endParaRPr>
          </a:p>
          <a:p>
            <a:pPr>
              <a:lnSpc>
                <a:spcPts val="2000"/>
              </a:lnSpc>
              <a:buFont typeface="Arial" pitchFamily="34" charset="0"/>
              <a:buChar char="•"/>
            </a:pPr>
            <a:r>
              <a:rPr lang="en-GB" sz="2000" dirty="0" smtClean="0">
                <a:solidFill>
                  <a:srgbClr val="002060"/>
                </a:solidFill>
              </a:rPr>
              <a:t> Catalysing and federating a fragmented marine sciences community</a:t>
            </a:r>
          </a:p>
          <a:p>
            <a:pPr>
              <a:lnSpc>
                <a:spcPts val="2000"/>
              </a:lnSpc>
            </a:pPr>
            <a:endParaRPr lang="en-GB" sz="2000" dirty="0" smtClean="0">
              <a:solidFill>
                <a:srgbClr val="002060"/>
              </a:solidFill>
            </a:endParaRPr>
          </a:p>
          <a:p>
            <a:pPr>
              <a:lnSpc>
                <a:spcPts val="2000"/>
              </a:lnSpc>
              <a:buFont typeface="Arial" pitchFamily="34" charset="0"/>
              <a:buChar char="•"/>
            </a:pPr>
            <a:r>
              <a:rPr lang="en-GB" sz="2000" smtClean="0">
                <a:solidFill>
                  <a:srgbClr val="002060"/>
                </a:solidFill>
              </a:rPr>
              <a:t> KM3NeT the </a:t>
            </a:r>
            <a:r>
              <a:rPr lang="en-GB" sz="2000" dirty="0" smtClean="0">
                <a:solidFill>
                  <a:srgbClr val="002060"/>
                </a:solidFill>
              </a:rPr>
              <a:t>next step in the adventure </a:t>
            </a:r>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4" name="Picture 4"/>
          <p:cNvPicPr>
            <a:picLocks noChangeAspect="1" noChangeArrowheads="1"/>
          </p:cNvPicPr>
          <p:nvPr/>
        </p:nvPicPr>
        <p:blipFill>
          <a:blip r:embed="rId3"/>
          <a:srcRect/>
          <a:stretch>
            <a:fillRect/>
          </a:stretch>
        </p:blipFill>
        <p:spPr bwMode="auto">
          <a:xfrm>
            <a:off x="53975" y="57150"/>
            <a:ext cx="9034463" cy="67500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1"/>
          </p:nvPr>
        </p:nvSpPr>
        <p:spPr>
          <a:noFill/>
        </p:spPr>
        <p:txBody>
          <a:bodyPr/>
          <a:lstStyle/>
          <a:p>
            <a:r>
              <a:rPr lang="fr-FR" smtClean="0"/>
              <a:t>V. Bertin - CPPM - ARENA'08 @ Roma</a:t>
            </a:r>
          </a:p>
        </p:txBody>
      </p:sp>
      <p:pic>
        <p:nvPicPr>
          <p:cNvPr id="23556" name="Picture 3" descr="antares-pub"/>
          <p:cNvPicPr>
            <a:picLocks noChangeAspect="1" noChangeArrowheads="1"/>
          </p:cNvPicPr>
          <p:nvPr/>
        </p:nvPicPr>
        <p:blipFill>
          <a:blip r:embed="rId3"/>
          <a:srcRect b="3569"/>
          <a:stretch>
            <a:fillRect/>
          </a:stretch>
        </p:blipFill>
        <p:spPr bwMode="auto">
          <a:xfrm>
            <a:off x="0" y="1"/>
            <a:ext cx="9144000" cy="6858000"/>
          </a:xfrm>
          <a:prstGeom prst="rect">
            <a:avLst/>
          </a:prstGeom>
          <a:noFill/>
          <a:ln w="9525">
            <a:noFill/>
            <a:miter lim="800000"/>
            <a:headEnd/>
            <a:tailEnd/>
          </a:ln>
        </p:spPr>
      </p:pic>
      <p:grpSp>
        <p:nvGrpSpPr>
          <p:cNvPr id="2" name="Group 20"/>
          <p:cNvGrpSpPr>
            <a:grpSpLocks/>
          </p:cNvGrpSpPr>
          <p:nvPr/>
        </p:nvGrpSpPr>
        <p:grpSpPr bwMode="auto">
          <a:xfrm>
            <a:off x="971550" y="5734050"/>
            <a:ext cx="1289050" cy="628650"/>
            <a:chOff x="521" y="3702"/>
            <a:chExt cx="812" cy="396"/>
          </a:xfrm>
        </p:grpSpPr>
        <p:sp>
          <p:nvSpPr>
            <p:cNvPr id="23681" name="Line 6"/>
            <p:cNvSpPr>
              <a:spLocks noChangeShapeType="1"/>
            </p:cNvSpPr>
            <p:nvPr/>
          </p:nvSpPr>
          <p:spPr bwMode="auto">
            <a:xfrm>
              <a:off x="567" y="3702"/>
              <a:ext cx="766" cy="161"/>
            </a:xfrm>
            <a:prstGeom prst="line">
              <a:avLst/>
            </a:prstGeom>
            <a:noFill/>
            <a:ln w="12700">
              <a:solidFill>
                <a:schemeClr val="bg1"/>
              </a:solidFill>
              <a:round/>
              <a:headEnd type="triangle" w="med" len="med"/>
              <a:tailEnd type="triangle" w="med" len="med"/>
            </a:ln>
          </p:spPr>
          <p:txBody>
            <a:bodyPr wrap="none" anchor="ctr"/>
            <a:lstStyle/>
            <a:p>
              <a:endParaRPr lang="fr-FR"/>
            </a:p>
          </p:txBody>
        </p:sp>
        <p:sp>
          <p:nvSpPr>
            <p:cNvPr id="283655" name="Text Box 7"/>
            <p:cNvSpPr txBox="1">
              <a:spLocks noChangeArrowheads="1"/>
            </p:cNvSpPr>
            <p:nvPr/>
          </p:nvSpPr>
          <p:spPr bwMode="auto">
            <a:xfrm>
              <a:off x="521" y="3838"/>
              <a:ext cx="466" cy="260"/>
            </a:xfrm>
            <a:prstGeom prst="rect">
              <a:avLst/>
            </a:prstGeom>
            <a:noFill/>
            <a:ln w="9525">
              <a:noFill/>
              <a:miter lim="800000"/>
              <a:headEnd/>
              <a:tailEnd/>
            </a:ln>
            <a:effectLst/>
          </p:spPr>
          <p:txBody>
            <a:bodyPr wrap="none">
              <a:spAutoFit/>
            </a:bodyPr>
            <a:lstStyle/>
            <a:p>
              <a:pPr algn="ctr" eaLnBrk="0" hangingPunct="0">
                <a:defRPr/>
              </a:pPr>
              <a:r>
                <a:rPr lang="en-US" altLang="fr-FR" sz="2100" b="1">
                  <a:solidFill>
                    <a:schemeClr val="bg1"/>
                  </a:solidFill>
                  <a:effectLst>
                    <a:outerShdw blurRad="38100" dist="38100" dir="2700000" algn="tl">
                      <a:srgbClr val="000000"/>
                    </a:outerShdw>
                  </a:effectLst>
                  <a:latin typeface="times" pitchFamily="18" charset="0"/>
                </a:rPr>
                <a:t>70 m</a:t>
              </a:r>
            </a:p>
          </p:txBody>
        </p:sp>
      </p:grpSp>
      <p:grpSp>
        <p:nvGrpSpPr>
          <p:cNvPr id="3" name="Group 18"/>
          <p:cNvGrpSpPr>
            <a:grpSpLocks/>
          </p:cNvGrpSpPr>
          <p:nvPr/>
        </p:nvGrpSpPr>
        <p:grpSpPr bwMode="auto">
          <a:xfrm>
            <a:off x="6372225" y="1916113"/>
            <a:ext cx="1054100" cy="4032250"/>
            <a:chOff x="4014" y="1162"/>
            <a:chExt cx="664" cy="2540"/>
          </a:xfrm>
        </p:grpSpPr>
        <p:sp>
          <p:nvSpPr>
            <p:cNvPr id="283657" name="Text Box 9"/>
            <p:cNvSpPr txBox="1">
              <a:spLocks noChangeArrowheads="1"/>
            </p:cNvSpPr>
            <p:nvPr/>
          </p:nvSpPr>
          <p:spPr bwMode="auto">
            <a:xfrm>
              <a:off x="4128" y="2207"/>
              <a:ext cx="550" cy="260"/>
            </a:xfrm>
            <a:prstGeom prst="rect">
              <a:avLst/>
            </a:prstGeom>
            <a:noFill/>
            <a:ln w="9525">
              <a:noFill/>
              <a:miter lim="800000"/>
              <a:headEnd/>
              <a:tailEnd/>
            </a:ln>
            <a:effectLst/>
          </p:spPr>
          <p:txBody>
            <a:bodyPr wrap="none">
              <a:spAutoFit/>
            </a:bodyPr>
            <a:lstStyle/>
            <a:p>
              <a:pPr eaLnBrk="0" hangingPunct="0">
                <a:defRPr/>
              </a:pPr>
              <a:r>
                <a:rPr lang="fr-FR" altLang="fr-FR" sz="2100" b="1">
                  <a:solidFill>
                    <a:schemeClr val="bg1"/>
                  </a:solidFill>
                  <a:effectLst>
                    <a:outerShdw blurRad="38100" dist="38100" dir="2700000" algn="tl">
                      <a:srgbClr val="000000"/>
                    </a:outerShdw>
                  </a:effectLst>
                  <a:latin typeface="times" pitchFamily="18" charset="0"/>
                </a:rPr>
                <a:t>4</a:t>
              </a:r>
              <a:r>
                <a:rPr lang="en-US" altLang="fr-FR" sz="2100" b="1">
                  <a:solidFill>
                    <a:schemeClr val="bg1"/>
                  </a:solidFill>
                  <a:effectLst>
                    <a:outerShdw blurRad="38100" dist="38100" dir="2700000" algn="tl">
                      <a:srgbClr val="000000"/>
                    </a:outerShdw>
                  </a:effectLst>
                  <a:latin typeface="times" pitchFamily="18" charset="0"/>
                </a:rPr>
                <a:t>50 m</a:t>
              </a:r>
            </a:p>
          </p:txBody>
        </p:sp>
        <p:sp>
          <p:nvSpPr>
            <p:cNvPr id="23680" name="Line 10"/>
            <p:cNvSpPr>
              <a:spLocks noChangeShapeType="1"/>
            </p:cNvSpPr>
            <p:nvPr/>
          </p:nvSpPr>
          <p:spPr bwMode="auto">
            <a:xfrm flipH="1" flipV="1">
              <a:off x="4014" y="1162"/>
              <a:ext cx="136" cy="2540"/>
            </a:xfrm>
            <a:prstGeom prst="line">
              <a:avLst/>
            </a:prstGeom>
            <a:noFill/>
            <a:ln w="12700">
              <a:solidFill>
                <a:schemeClr val="bg1"/>
              </a:solidFill>
              <a:round/>
              <a:headEnd type="triangle" w="med" len="med"/>
              <a:tailEnd type="triangle" w="med" len="med"/>
            </a:ln>
          </p:spPr>
          <p:txBody>
            <a:bodyPr wrap="none" anchor="ctr"/>
            <a:lstStyle/>
            <a:p>
              <a:endParaRPr lang="fr-FR"/>
            </a:p>
          </p:txBody>
        </p:sp>
      </p:grpSp>
      <p:sp>
        <p:nvSpPr>
          <p:cNvPr id="283659" name="Text Box 11"/>
          <p:cNvSpPr txBox="1">
            <a:spLocks noChangeArrowheads="1"/>
          </p:cNvSpPr>
          <p:nvPr/>
        </p:nvSpPr>
        <p:spPr bwMode="auto">
          <a:xfrm>
            <a:off x="7932738" y="5084763"/>
            <a:ext cx="1176337" cy="606425"/>
          </a:xfrm>
          <a:prstGeom prst="rect">
            <a:avLst/>
          </a:prstGeom>
          <a:noFill/>
          <a:ln w="9525">
            <a:noFill/>
            <a:miter lim="800000"/>
            <a:headEnd/>
            <a:tailEnd/>
          </a:ln>
          <a:effectLst/>
        </p:spPr>
        <p:txBody>
          <a:bodyPr wrap="none">
            <a:spAutoFit/>
          </a:bodyPr>
          <a:lstStyle/>
          <a:p>
            <a:pPr algn="ctr" eaLnBrk="0" hangingPunct="0">
              <a:lnSpc>
                <a:spcPct val="80000"/>
              </a:lnSpc>
              <a:defRPr/>
            </a:pPr>
            <a:r>
              <a:rPr lang="en-US" altLang="fr-FR" sz="2100" b="1">
                <a:solidFill>
                  <a:srgbClr val="FFFF00"/>
                </a:solidFill>
                <a:effectLst>
                  <a:outerShdw blurRad="38100" dist="38100" dir="2700000" algn="tl">
                    <a:srgbClr val="000000"/>
                  </a:outerShdw>
                </a:effectLst>
                <a:latin typeface="times" pitchFamily="18" charset="0"/>
              </a:rPr>
              <a:t>Junction</a:t>
            </a:r>
          </a:p>
          <a:p>
            <a:pPr algn="ctr" eaLnBrk="0" hangingPunct="0">
              <a:lnSpc>
                <a:spcPct val="80000"/>
              </a:lnSpc>
              <a:defRPr/>
            </a:pPr>
            <a:r>
              <a:rPr lang="en-US" altLang="fr-FR" sz="2100" b="1">
                <a:solidFill>
                  <a:srgbClr val="FFFF00"/>
                </a:solidFill>
                <a:effectLst>
                  <a:outerShdw blurRad="38100" dist="38100" dir="2700000" algn="tl">
                    <a:srgbClr val="000000"/>
                  </a:outerShdw>
                </a:effectLst>
                <a:latin typeface="times" pitchFamily="18" charset="0"/>
              </a:rPr>
              <a:t>Box</a:t>
            </a:r>
          </a:p>
        </p:txBody>
      </p:sp>
      <p:sp>
        <p:nvSpPr>
          <p:cNvPr id="283660" name="Text Box 12"/>
          <p:cNvSpPr txBox="1">
            <a:spLocks noChangeArrowheads="1"/>
          </p:cNvSpPr>
          <p:nvPr/>
        </p:nvSpPr>
        <p:spPr bwMode="auto">
          <a:xfrm>
            <a:off x="6275388" y="6165850"/>
            <a:ext cx="1970087" cy="412750"/>
          </a:xfrm>
          <a:prstGeom prst="rect">
            <a:avLst/>
          </a:prstGeom>
          <a:noFill/>
          <a:ln w="9525">
            <a:noFill/>
            <a:miter lim="800000"/>
            <a:headEnd/>
            <a:tailEnd/>
          </a:ln>
          <a:effectLst/>
        </p:spPr>
        <p:txBody>
          <a:bodyPr wrap="none">
            <a:spAutoFit/>
          </a:bodyPr>
          <a:lstStyle/>
          <a:p>
            <a:pPr algn="ctr" eaLnBrk="0" hangingPunct="0">
              <a:defRPr/>
            </a:pPr>
            <a:r>
              <a:rPr lang="en-US" altLang="fr-FR" sz="2100" b="1">
                <a:solidFill>
                  <a:srgbClr val="FFFF00"/>
                </a:solidFill>
                <a:effectLst>
                  <a:outerShdw blurRad="38100" dist="38100" dir="2700000" algn="tl">
                    <a:srgbClr val="000000"/>
                  </a:outerShdw>
                </a:effectLst>
                <a:latin typeface="times" pitchFamily="18" charset="0"/>
              </a:rPr>
              <a:t>Interlink cables</a:t>
            </a:r>
          </a:p>
        </p:txBody>
      </p:sp>
      <p:sp>
        <p:nvSpPr>
          <p:cNvPr id="283661" name="Text Box 13"/>
          <p:cNvSpPr txBox="1">
            <a:spLocks noChangeArrowheads="1"/>
          </p:cNvSpPr>
          <p:nvPr/>
        </p:nvSpPr>
        <p:spPr bwMode="auto">
          <a:xfrm>
            <a:off x="7967663" y="2997200"/>
            <a:ext cx="1176337" cy="606425"/>
          </a:xfrm>
          <a:prstGeom prst="rect">
            <a:avLst/>
          </a:prstGeom>
          <a:noFill/>
          <a:ln w="9525">
            <a:noFill/>
            <a:miter lim="800000"/>
            <a:headEnd/>
            <a:tailEnd/>
          </a:ln>
          <a:effectLst/>
        </p:spPr>
        <p:txBody>
          <a:bodyPr wrap="none">
            <a:spAutoFit/>
          </a:bodyPr>
          <a:lstStyle/>
          <a:p>
            <a:pPr algn="ctr" eaLnBrk="0" hangingPunct="0">
              <a:lnSpc>
                <a:spcPct val="80000"/>
              </a:lnSpc>
              <a:defRPr/>
            </a:pPr>
            <a:r>
              <a:rPr lang="en-US" altLang="fr-FR" sz="2100" b="1">
                <a:solidFill>
                  <a:srgbClr val="FFFF00"/>
                </a:solidFill>
                <a:effectLst>
                  <a:outerShdw blurRad="38100" dist="38100" dir="2700000" algn="tl">
                    <a:srgbClr val="000000"/>
                  </a:outerShdw>
                </a:effectLst>
                <a:latin typeface="times" pitchFamily="18" charset="0"/>
              </a:rPr>
              <a:t>40 km to</a:t>
            </a:r>
          </a:p>
          <a:p>
            <a:pPr algn="ctr" eaLnBrk="0" hangingPunct="0">
              <a:lnSpc>
                <a:spcPct val="80000"/>
              </a:lnSpc>
              <a:defRPr/>
            </a:pPr>
            <a:r>
              <a:rPr lang="en-US" altLang="fr-FR" sz="2100" b="1">
                <a:solidFill>
                  <a:srgbClr val="FFFF00"/>
                </a:solidFill>
                <a:effectLst>
                  <a:outerShdw blurRad="38100" dist="38100" dir="2700000" algn="tl">
                    <a:srgbClr val="000000"/>
                  </a:outerShdw>
                </a:effectLst>
                <a:latin typeface="times" pitchFamily="18" charset="0"/>
              </a:rPr>
              <a:t>shore</a:t>
            </a:r>
          </a:p>
        </p:txBody>
      </p:sp>
      <p:grpSp>
        <p:nvGrpSpPr>
          <p:cNvPr id="4" name="Group 19"/>
          <p:cNvGrpSpPr>
            <a:grpSpLocks/>
          </p:cNvGrpSpPr>
          <p:nvPr/>
        </p:nvGrpSpPr>
        <p:grpSpPr bwMode="auto">
          <a:xfrm>
            <a:off x="3808413" y="908050"/>
            <a:ext cx="1192212" cy="5635625"/>
            <a:chOff x="113" y="572"/>
            <a:chExt cx="751" cy="3550"/>
          </a:xfrm>
        </p:grpSpPr>
        <p:sp>
          <p:nvSpPr>
            <p:cNvPr id="23677" name="Line 5"/>
            <p:cNvSpPr>
              <a:spLocks noChangeShapeType="1"/>
            </p:cNvSpPr>
            <p:nvPr/>
          </p:nvSpPr>
          <p:spPr bwMode="auto">
            <a:xfrm flipH="1">
              <a:off x="113" y="572"/>
              <a:ext cx="106" cy="3550"/>
            </a:xfrm>
            <a:prstGeom prst="line">
              <a:avLst/>
            </a:prstGeom>
            <a:noFill/>
            <a:ln w="9525">
              <a:solidFill>
                <a:schemeClr val="bg1"/>
              </a:solidFill>
              <a:round/>
              <a:headEnd type="triangle" w="med" len="med"/>
              <a:tailEnd type="triangle" w="med" len="med"/>
            </a:ln>
          </p:spPr>
          <p:txBody>
            <a:bodyPr/>
            <a:lstStyle/>
            <a:p>
              <a:endParaRPr lang="fr-FR"/>
            </a:p>
          </p:txBody>
        </p:sp>
        <p:sp>
          <p:nvSpPr>
            <p:cNvPr id="283662" name="Text Box 14"/>
            <p:cNvSpPr txBox="1">
              <a:spLocks noChangeArrowheads="1"/>
            </p:cNvSpPr>
            <p:nvPr/>
          </p:nvSpPr>
          <p:spPr bwMode="auto">
            <a:xfrm>
              <a:off x="204" y="754"/>
              <a:ext cx="660" cy="288"/>
            </a:xfrm>
            <a:prstGeom prst="rect">
              <a:avLst/>
            </a:prstGeom>
            <a:noFill/>
            <a:ln w="9525">
              <a:noFill/>
              <a:miter lim="800000"/>
              <a:headEnd/>
              <a:tailEnd/>
            </a:ln>
            <a:effectLst/>
          </p:spPr>
          <p:txBody>
            <a:bodyPr wrap="none">
              <a:spAutoFit/>
            </a:bodyPr>
            <a:lstStyle/>
            <a:p>
              <a:pPr algn="ctr" eaLnBrk="0" hangingPunct="0">
                <a:defRPr/>
              </a:pPr>
              <a:r>
                <a:rPr lang="en-US" altLang="fr-FR" sz="2400" b="1">
                  <a:solidFill>
                    <a:schemeClr val="bg1"/>
                  </a:solidFill>
                  <a:effectLst>
                    <a:outerShdw blurRad="38100" dist="38100" dir="2700000" algn="tl">
                      <a:srgbClr val="000000"/>
                    </a:outerShdw>
                  </a:effectLst>
                  <a:latin typeface="times" pitchFamily="18" charset="0"/>
                </a:rPr>
                <a:t>2500m</a:t>
              </a:r>
            </a:p>
          </p:txBody>
        </p:sp>
      </p:grpSp>
      <p:sp>
        <p:nvSpPr>
          <p:cNvPr id="23563" name="Text Box 15"/>
          <p:cNvSpPr txBox="1">
            <a:spLocks noChangeArrowheads="1"/>
          </p:cNvSpPr>
          <p:nvPr/>
        </p:nvSpPr>
        <p:spPr bwMode="auto">
          <a:xfrm>
            <a:off x="6516688" y="928688"/>
            <a:ext cx="2627312" cy="1339850"/>
          </a:xfrm>
          <a:prstGeom prst="rect">
            <a:avLst/>
          </a:prstGeom>
          <a:noFill/>
          <a:ln w="28575">
            <a:solidFill>
              <a:srgbClr val="FFCC66"/>
            </a:solidFill>
            <a:miter lim="800000"/>
            <a:headEnd/>
            <a:tailEnd/>
          </a:ln>
        </p:spPr>
        <p:txBody>
          <a:bodyPr>
            <a:spAutoFit/>
          </a:bodyPr>
          <a:lstStyle/>
          <a:p>
            <a:pPr eaLnBrk="0" hangingPunct="0">
              <a:buFontTx/>
              <a:buChar char="•"/>
            </a:pPr>
            <a:r>
              <a:rPr lang="en-US" altLang="fr-FR" sz="2000">
                <a:solidFill>
                  <a:srgbClr val="FFCC66"/>
                </a:solidFill>
                <a:latin typeface="Comic Sans MS" pitchFamily="66" charset="0"/>
              </a:rPr>
              <a:t> 9</a:t>
            </a:r>
            <a:r>
              <a:rPr lang="en-GB" altLang="fr-FR" sz="2000">
                <a:solidFill>
                  <a:srgbClr val="FFCC66"/>
                </a:solidFill>
                <a:latin typeface="Comic Sans MS" pitchFamily="66" charset="0"/>
              </a:rPr>
              <a:t>00</a:t>
            </a:r>
            <a:r>
              <a:rPr lang="en-US" altLang="fr-FR" sz="2000">
                <a:solidFill>
                  <a:srgbClr val="FFCC66"/>
                </a:solidFill>
                <a:latin typeface="Comic Sans MS" pitchFamily="66" charset="0"/>
              </a:rPr>
              <a:t> PMTs </a:t>
            </a:r>
          </a:p>
          <a:p>
            <a:pPr eaLnBrk="0" hangingPunct="0">
              <a:buFontTx/>
              <a:buChar char="•"/>
            </a:pPr>
            <a:r>
              <a:rPr lang="en-US" altLang="fr-FR" sz="2000">
                <a:solidFill>
                  <a:srgbClr val="FFCC66"/>
                </a:solidFill>
                <a:latin typeface="Comic Sans MS" pitchFamily="66" charset="0"/>
              </a:rPr>
              <a:t> </a:t>
            </a:r>
            <a:r>
              <a:rPr lang="en-GB" altLang="fr-FR" sz="2000">
                <a:solidFill>
                  <a:srgbClr val="FFCC66"/>
                </a:solidFill>
                <a:latin typeface="Comic Sans MS" pitchFamily="66" charset="0"/>
              </a:rPr>
              <a:t>12</a:t>
            </a:r>
            <a:r>
              <a:rPr lang="en-US" altLang="fr-FR" sz="2000">
                <a:solidFill>
                  <a:srgbClr val="FFCC66"/>
                </a:solidFill>
                <a:latin typeface="Comic Sans MS" pitchFamily="66" charset="0"/>
              </a:rPr>
              <a:t> lines</a:t>
            </a:r>
          </a:p>
          <a:p>
            <a:pPr eaLnBrk="0" hangingPunct="0">
              <a:buFontTx/>
              <a:buChar char="•"/>
            </a:pPr>
            <a:r>
              <a:rPr lang="en-US" altLang="fr-FR" sz="2000">
                <a:solidFill>
                  <a:srgbClr val="FFCC66"/>
                </a:solidFill>
                <a:latin typeface="Comic Sans MS" pitchFamily="66" charset="0"/>
              </a:rPr>
              <a:t> 25 storeys / line</a:t>
            </a:r>
            <a:endParaRPr lang="en-US" altLang="fr-FR" sz="2000">
              <a:solidFill>
                <a:schemeClr val="bg1"/>
              </a:solidFill>
              <a:latin typeface="Comic Sans MS" pitchFamily="66" charset="0"/>
            </a:endParaRPr>
          </a:p>
          <a:p>
            <a:pPr eaLnBrk="0" hangingPunct="0">
              <a:buFontTx/>
              <a:buChar char="•"/>
            </a:pPr>
            <a:r>
              <a:rPr lang="en-US" altLang="fr-FR" sz="2000">
                <a:solidFill>
                  <a:srgbClr val="FFCC66"/>
                </a:solidFill>
                <a:latin typeface="Comic Sans MS" pitchFamily="66" charset="0"/>
              </a:rPr>
              <a:t> 3 PMTs / storey</a:t>
            </a:r>
          </a:p>
        </p:txBody>
      </p:sp>
      <p:pic>
        <p:nvPicPr>
          <p:cNvPr id="283665" name="Picture 17" descr="060405012029A"/>
          <p:cNvPicPr>
            <a:picLocks noChangeAspect="1" noChangeArrowheads="1"/>
          </p:cNvPicPr>
          <p:nvPr/>
        </p:nvPicPr>
        <p:blipFill>
          <a:blip r:embed="rId4">
            <a:lum bright="-6000" contrast="12000"/>
          </a:blip>
          <a:srcRect l="31905" r="21646"/>
          <a:stretch>
            <a:fillRect/>
          </a:stretch>
        </p:blipFill>
        <p:spPr bwMode="auto">
          <a:xfrm rot="375763">
            <a:off x="2309813" y="1196975"/>
            <a:ext cx="2406650" cy="3887788"/>
          </a:xfrm>
          <a:prstGeom prst="rect">
            <a:avLst/>
          </a:prstGeom>
          <a:noFill/>
          <a:ln w="9525">
            <a:noFill/>
            <a:miter lim="800000"/>
            <a:headEnd/>
            <a:tailEnd/>
          </a:ln>
        </p:spPr>
      </p:pic>
      <p:pic>
        <p:nvPicPr>
          <p:cNvPr id="20" name="Picture 19" descr="g_planche_4_z2-RS"/>
          <p:cNvPicPr>
            <a:picLocks noChangeAspect="1" noChangeArrowheads="1"/>
          </p:cNvPicPr>
          <p:nvPr/>
        </p:nvPicPr>
        <p:blipFill>
          <a:blip r:embed="rId5"/>
          <a:srcRect/>
          <a:stretch>
            <a:fillRect/>
          </a:stretch>
        </p:blipFill>
        <p:spPr bwMode="auto">
          <a:xfrm>
            <a:off x="0" y="4852988"/>
            <a:ext cx="779463" cy="1924050"/>
          </a:xfrm>
          <a:prstGeom prst="rect">
            <a:avLst/>
          </a:prstGeom>
          <a:noFill/>
          <a:ln w="9525">
            <a:noFill/>
            <a:miter lim="800000"/>
            <a:headEnd/>
            <a:tailEnd/>
          </a:ln>
        </p:spPr>
      </p:pic>
      <p:grpSp>
        <p:nvGrpSpPr>
          <p:cNvPr id="5" name="Group 20"/>
          <p:cNvGrpSpPr>
            <a:grpSpLocks/>
          </p:cNvGrpSpPr>
          <p:nvPr/>
        </p:nvGrpSpPr>
        <p:grpSpPr bwMode="auto">
          <a:xfrm flipH="1">
            <a:off x="828675" y="3916363"/>
            <a:ext cx="142875" cy="2870200"/>
            <a:chOff x="295" y="391"/>
            <a:chExt cx="182" cy="3674"/>
          </a:xfrm>
        </p:grpSpPr>
        <p:sp>
          <p:nvSpPr>
            <p:cNvPr id="23568" name="Rectangle 21"/>
            <p:cNvSpPr>
              <a:spLocks noChangeArrowheads="1"/>
            </p:cNvSpPr>
            <p:nvPr/>
          </p:nvSpPr>
          <p:spPr bwMode="auto">
            <a:xfrm>
              <a:off x="295" y="3974"/>
              <a:ext cx="136" cy="91"/>
            </a:xfrm>
            <a:prstGeom prst="rect">
              <a:avLst/>
            </a:prstGeom>
            <a:solidFill>
              <a:schemeClr val="accent1"/>
            </a:solidFill>
            <a:ln w="9525">
              <a:solidFill>
                <a:schemeClr val="tx1"/>
              </a:solidFill>
              <a:miter lim="800000"/>
              <a:headEnd/>
              <a:tailEnd/>
            </a:ln>
          </p:spPr>
          <p:txBody>
            <a:bodyPr wrap="none" anchor="ctr"/>
            <a:lstStyle/>
            <a:p>
              <a:endParaRPr lang="en-US">
                <a:latin typeface="Lucida Sans Unicode" pitchFamily="34" charset="0"/>
              </a:endParaRPr>
            </a:p>
          </p:txBody>
        </p:sp>
        <p:sp>
          <p:nvSpPr>
            <p:cNvPr id="23569" name="Oval 22"/>
            <p:cNvSpPr>
              <a:spLocks noChangeArrowheads="1"/>
            </p:cNvSpPr>
            <p:nvPr/>
          </p:nvSpPr>
          <p:spPr bwMode="auto">
            <a:xfrm>
              <a:off x="295" y="391"/>
              <a:ext cx="182" cy="182"/>
            </a:xfrm>
            <a:prstGeom prst="ellipse">
              <a:avLst/>
            </a:prstGeom>
            <a:solidFill>
              <a:schemeClr val="accent1"/>
            </a:solidFill>
            <a:ln w="9525">
              <a:solidFill>
                <a:schemeClr val="tx1"/>
              </a:solidFill>
              <a:round/>
              <a:headEnd/>
              <a:tailEnd/>
            </a:ln>
          </p:spPr>
          <p:txBody>
            <a:bodyPr wrap="none" anchor="ctr"/>
            <a:lstStyle/>
            <a:p>
              <a:endParaRPr lang="en-US">
                <a:latin typeface="Lucida Sans Unicode" pitchFamily="34" charset="0"/>
              </a:endParaRPr>
            </a:p>
          </p:txBody>
        </p:sp>
        <p:cxnSp>
          <p:nvCxnSpPr>
            <p:cNvPr id="23570" name="AutoShape 23"/>
            <p:cNvCxnSpPr>
              <a:cxnSpLocks noChangeShapeType="1"/>
              <a:stCxn id="23568" idx="0"/>
              <a:endCxn id="23569" idx="4"/>
            </p:cNvCxnSpPr>
            <p:nvPr/>
          </p:nvCxnSpPr>
          <p:spPr bwMode="auto">
            <a:xfrm flipV="1">
              <a:off x="363" y="573"/>
              <a:ext cx="23" cy="3401"/>
            </a:xfrm>
            <a:prstGeom prst="straightConnector1">
              <a:avLst/>
            </a:prstGeom>
            <a:noFill/>
            <a:ln w="9525">
              <a:solidFill>
                <a:schemeClr val="tx1"/>
              </a:solidFill>
              <a:round/>
              <a:headEnd/>
              <a:tailEnd/>
            </a:ln>
          </p:spPr>
        </p:cxnSp>
        <p:grpSp>
          <p:nvGrpSpPr>
            <p:cNvPr id="6" name="Group 24"/>
            <p:cNvGrpSpPr>
              <a:grpSpLocks/>
            </p:cNvGrpSpPr>
            <p:nvPr/>
          </p:nvGrpSpPr>
          <p:grpSpPr bwMode="auto">
            <a:xfrm flipH="1">
              <a:off x="300" y="661"/>
              <a:ext cx="137" cy="2723"/>
              <a:chOff x="2604" y="391"/>
              <a:chExt cx="180" cy="3590"/>
            </a:xfrm>
          </p:grpSpPr>
          <p:grpSp>
            <p:nvGrpSpPr>
              <p:cNvPr id="7" name="Group 25"/>
              <p:cNvGrpSpPr>
                <a:grpSpLocks/>
              </p:cNvGrpSpPr>
              <p:nvPr/>
            </p:nvGrpSpPr>
            <p:grpSpPr bwMode="auto">
              <a:xfrm>
                <a:off x="2604" y="391"/>
                <a:ext cx="180" cy="642"/>
                <a:chOff x="2604" y="391"/>
                <a:chExt cx="180" cy="642"/>
              </a:xfrm>
            </p:grpSpPr>
            <p:grpSp>
              <p:nvGrpSpPr>
                <p:cNvPr id="8" name="Group 26"/>
                <p:cNvGrpSpPr>
                  <a:grpSpLocks/>
                </p:cNvGrpSpPr>
                <p:nvPr/>
              </p:nvGrpSpPr>
              <p:grpSpPr bwMode="auto">
                <a:xfrm>
                  <a:off x="2604" y="391"/>
                  <a:ext cx="180" cy="98"/>
                  <a:chOff x="2608" y="391"/>
                  <a:chExt cx="498" cy="271"/>
                </a:xfrm>
              </p:grpSpPr>
              <p:sp>
                <p:nvSpPr>
                  <p:cNvPr id="23674" name="Oval 27"/>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75" name="Oval 28"/>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76" name="Oval 29"/>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9" name="Group 30"/>
                <p:cNvGrpSpPr>
                  <a:grpSpLocks/>
                </p:cNvGrpSpPr>
                <p:nvPr/>
              </p:nvGrpSpPr>
              <p:grpSpPr bwMode="auto">
                <a:xfrm>
                  <a:off x="2604" y="527"/>
                  <a:ext cx="180" cy="98"/>
                  <a:chOff x="2608" y="391"/>
                  <a:chExt cx="498" cy="271"/>
                </a:xfrm>
              </p:grpSpPr>
              <p:sp>
                <p:nvSpPr>
                  <p:cNvPr id="23671" name="Oval 31"/>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72" name="Oval 32"/>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73" name="Oval 33"/>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10" name="Group 34"/>
                <p:cNvGrpSpPr>
                  <a:grpSpLocks/>
                </p:cNvGrpSpPr>
                <p:nvPr/>
              </p:nvGrpSpPr>
              <p:grpSpPr bwMode="auto">
                <a:xfrm>
                  <a:off x="2604" y="663"/>
                  <a:ext cx="180" cy="98"/>
                  <a:chOff x="2608" y="391"/>
                  <a:chExt cx="498" cy="271"/>
                </a:xfrm>
              </p:grpSpPr>
              <p:sp>
                <p:nvSpPr>
                  <p:cNvPr id="23668" name="Oval 35"/>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69" name="Oval 36"/>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70" name="Oval 37"/>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11" name="Group 38"/>
                <p:cNvGrpSpPr>
                  <a:grpSpLocks/>
                </p:cNvGrpSpPr>
                <p:nvPr/>
              </p:nvGrpSpPr>
              <p:grpSpPr bwMode="auto">
                <a:xfrm>
                  <a:off x="2604" y="799"/>
                  <a:ext cx="180" cy="98"/>
                  <a:chOff x="2608" y="391"/>
                  <a:chExt cx="498" cy="271"/>
                </a:xfrm>
              </p:grpSpPr>
              <p:sp>
                <p:nvSpPr>
                  <p:cNvPr id="23665" name="Oval 39"/>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66" name="Oval 40"/>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67" name="Oval 41"/>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12" name="Group 42"/>
                <p:cNvGrpSpPr>
                  <a:grpSpLocks/>
                </p:cNvGrpSpPr>
                <p:nvPr/>
              </p:nvGrpSpPr>
              <p:grpSpPr bwMode="auto">
                <a:xfrm>
                  <a:off x="2604" y="935"/>
                  <a:ext cx="180" cy="98"/>
                  <a:chOff x="2608" y="391"/>
                  <a:chExt cx="498" cy="271"/>
                </a:xfrm>
              </p:grpSpPr>
              <p:sp>
                <p:nvSpPr>
                  <p:cNvPr id="23662" name="Oval 43"/>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63" name="Oval 44"/>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64" name="Oval 45"/>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grpSp>
            <p:nvGrpSpPr>
              <p:cNvPr id="13" name="Group 46"/>
              <p:cNvGrpSpPr>
                <a:grpSpLocks/>
              </p:cNvGrpSpPr>
              <p:nvPr/>
            </p:nvGrpSpPr>
            <p:grpSpPr bwMode="auto">
              <a:xfrm>
                <a:off x="2604" y="1117"/>
                <a:ext cx="180" cy="642"/>
                <a:chOff x="2604" y="391"/>
                <a:chExt cx="180" cy="642"/>
              </a:xfrm>
            </p:grpSpPr>
            <p:grpSp>
              <p:nvGrpSpPr>
                <p:cNvPr id="14" name="Group 47"/>
                <p:cNvGrpSpPr>
                  <a:grpSpLocks/>
                </p:cNvGrpSpPr>
                <p:nvPr/>
              </p:nvGrpSpPr>
              <p:grpSpPr bwMode="auto">
                <a:xfrm>
                  <a:off x="2604" y="391"/>
                  <a:ext cx="180" cy="98"/>
                  <a:chOff x="2608" y="391"/>
                  <a:chExt cx="498" cy="271"/>
                </a:xfrm>
              </p:grpSpPr>
              <p:sp>
                <p:nvSpPr>
                  <p:cNvPr id="23654" name="Oval 48"/>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55" name="Oval 49"/>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56" name="Oval 50"/>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15" name="Group 51"/>
                <p:cNvGrpSpPr>
                  <a:grpSpLocks/>
                </p:cNvGrpSpPr>
                <p:nvPr/>
              </p:nvGrpSpPr>
              <p:grpSpPr bwMode="auto">
                <a:xfrm>
                  <a:off x="2604" y="527"/>
                  <a:ext cx="180" cy="98"/>
                  <a:chOff x="2608" y="391"/>
                  <a:chExt cx="498" cy="271"/>
                </a:xfrm>
              </p:grpSpPr>
              <p:sp>
                <p:nvSpPr>
                  <p:cNvPr id="23651" name="Oval 52"/>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52" name="Oval 53"/>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53" name="Oval 54"/>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16" name="Group 55"/>
                <p:cNvGrpSpPr>
                  <a:grpSpLocks/>
                </p:cNvGrpSpPr>
                <p:nvPr/>
              </p:nvGrpSpPr>
              <p:grpSpPr bwMode="auto">
                <a:xfrm>
                  <a:off x="2604" y="663"/>
                  <a:ext cx="180" cy="98"/>
                  <a:chOff x="2608" y="391"/>
                  <a:chExt cx="498" cy="271"/>
                </a:xfrm>
              </p:grpSpPr>
              <p:sp>
                <p:nvSpPr>
                  <p:cNvPr id="23648" name="Oval 56"/>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49" name="Oval 57"/>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50" name="Oval 58"/>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17" name="Group 59"/>
                <p:cNvGrpSpPr>
                  <a:grpSpLocks/>
                </p:cNvGrpSpPr>
                <p:nvPr/>
              </p:nvGrpSpPr>
              <p:grpSpPr bwMode="auto">
                <a:xfrm>
                  <a:off x="2604" y="799"/>
                  <a:ext cx="180" cy="98"/>
                  <a:chOff x="2608" y="391"/>
                  <a:chExt cx="498" cy="271"/>
                </a:xfrm>
              </p:grpSpPr>
              <p:sp>
                <p:nvSpPr>
                  <p:cNvPr id="23645" name="Oval 60"/>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46" name="Oval 61"/>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47" name="Oval 62"/>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18" name="Group 63"/>
                <p:cNvGrpSpPr>
                  <a:grpSpLocks/>
                </p:cNvGrpSpPr>
                <p:nvPr/>
              </p:nvGrpSpPr>
              <p:grpSpPr bwMode="auto">
                <a:xfrm>
                  <a:off x="2604" y="935"/>
                  <a:ext cx="180" cy="98"/>
                  <a:chOff x="2608" y="391"/>
                  <a:chExt cx="498" cy="271"/>
                </a:xfrm>
              </p:grpSpPr>
              <p:sp>
                <p:nvSpPr>
                  <p:cNvPr id="23642" name="Oval 64"/>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43" name="Oval 65"/>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44" name="Oval 66"/>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grpSp>
            <p:nvGrpSpPr>
              <p:cNvPr id="19" name="Group 67"/>
              <p:cNvGrpSpPr>
                <a:grpSpLocks/>
              </p:cNvGrpSpPr>
              <p:nvPr/>
            </p:nvGrpSpPr>
            <p:grpSpPr bwMode="auto">
              <a:xfrm>
                <a:off x="2604" y="1842"/>
                <a:ext cx="180" cy="642"/>
                <a:chOff x="2604" y="391"/>
                <a:chExt cx="180" cy="642"/>
              </a:xfrm>
            </p:grpSpPr>
            <p:grpSp>
              <p:nvGrpSpPr>
                <p:cNvPr id="21" name="Group 68"/>
                <p:cNvGrpSpPr>
                  <a:grpSpLocks/>
                </p:cNvGrpSpPr>
                <p:nvPr/>
              </p:nvGrpSpPr>
              <p:grpSpPr bwMode="auto">
                <a:xfrm>
                  <a:off x="2604" y="391"/>
                  <a:ext cx="180" cy="98"/>
                  <a:chOff x="2608" y="391"/>
                  <a:chExt cx="498" cy="271"/>
                </a:xfrm>
              </p:grpSpPr>
              <p:sp>
                <p:nvSpPr>
                  <p:cNvPr id="23634" name="Oval 69"/>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35" name="Oval 70"/>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36" name="Oval 71"/>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2" name="Group 72"/>
                <p:cNvGrpSpPr>
                  <a:grpSpLocks/>
                </p:cNvGrpSpPr>
                <p:nvPr/>
              </p:nvGrpSpPr>
              <p:grpSpPr bwMode="auto">
                <a:xfrm>
                  <a:off x="2604" y="527"/>
                  <a:ext cx="180" cy="98"/>
                  <a:chOff x="2608" y="391"/>
                  <a:chExt cx="498" cy="271"/>
                </a:xfrm>
              </p:grpSpPr>
              <p:sp>
                <p:nvSpPr>
                  <p:cNvPr id="23631" name="Oval 73"/>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32" name="Oval 74"/>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33" name="Oval 75"/>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3" name="Group 76"/>
                <p:cNvGrpSpPr>
                  <a:grpSpLocks/>
                </p:cNvGrpSpPr>
                <p:nvPr/>
              </p:nvGrpSpPr>
              <p:grpSpPr bwMode="auto">
                <a:xfrm>
                  <a:off x="2604" y="663"/>
                  <a:ext cx="180" cy="98"/>
                  <a:chOff x="2608" y="391"/>
                  <a:chExt cx="498" cy="271"/>
                </a:xfrm>
              </p:grpSpPr>
              <p:sp>
                <p:nvSpPr>
                  <p:cNvPr id="23628" name="Oval 77"/>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29" name="Oval 78"/>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30" name="Oval 79"/>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4" name="Group 80"/>
                <p:cNvGrpSpPr>
                  <a:grpSpLocks/>
                </p:cNvGrpSpPr>
                <p:nvPr/>
              </p:nvGrpSpPr>
              <p:grpSpPr bwMode="auto">
                <a:xfrm>
                  <a:off x="2604" y="799"/>
                  <a:ext cx="180" cy="98"/>
                  <a:chOff x="2608" y="391"/>
                  <a:chExt cx="498" cy="271"/>
                </a:xfrm>
              </p:grpSpPr>
              <p:sp>
                <p:nvSpPr>
                  <p:cNvPr id="23625" name="Oval 81"/>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26" name="Oval 82"/>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27" name="Oval 83"/>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5" name="Group 84"/>
                <p:cNvGrpSpPr>
                  <a:grpSpLocks/>
                </p:cNvGrpSpPr>
                <p:nvPr/>
              </p:nvGrpSpPr>
              <p:grpSpPr bwMode="auto">
                <a:xfrm>
                  <a:off x="2604" y="935"/>
                  <a:ext cx="180" cy="98"/>
                  <a:chOff x="2608" y="391"/>
                  <a:chExt cx="498" cy="271"/>
                </a:xfrm>
              </p:grpSpPr>
              <p:sp>
                <p:nvSpPr>
                  <p:cNvPr id="23622" name="Oval 85"/>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23" name="Oval 86"/>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24" name="Oval 87"/>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grpSp>
            <p:nvGrpSpPr>
              <p:cNvPr id="26" name="Group 88"/>
              <p:cNvGrpSpPr>
                <a:grpSpLocks/>
              </p:cNvGrpSpPr>
              <p:nvPr/>
            </p:nvGrpSpPr>
            <p:grpSpPr bwMode="auto">
              <a:xfrm>
                <a:off x="2604" y="2568"/>
                <a:ext cx="180" cy="642"/>
                <a:chOff x="2604" y="391"/>
                <a:chExt cx="180" cy="642"/>
              </a:xfrm>
            </p:grpSpPr>
            <p:grpSp>
              <p:nvGrpSpPr>
                <p:cNvPr id="27" name="Group 89"/>
                <p:cNvGrpSpPr>
                  <a:grpSpLocks/>
                </p:cNvGrpSpPr>
                <p:nvPr/>
              </p:nvGrpSpPr>
              <p:grpSpPr bwMode="auto">
                <a:xfrm>
                  <a:off x="2604" y="391"/>
                  <a:ext cx="180" cy="98"/>
                  <a:chOff x="2608" y="391"/>
                  <a:chExt cx="498" cy="271"/>
                </a:xfrm>
              </p:grpSpPr>
              <p:sp>
                <p:nvSpPr>
                  <p:cNvPr id="23614" name="Oval 90"/>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15" name="Oval 91"/>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16" name="Oval 92"/>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8" name="Group 93"/>
                <p:cNvGrpSpPr>
                  <a:grpSpLocks/>
                </p:cNvGrpSpPr>
                <p:nvPr/>
              </p:nvGrpSpPr>
              <p:grpSpPr bwMode="auto">
                <a:xfrm>
                  <a:off x="2604" y="527"/>
                  <a:ext cx="180" cy="98"/>
                  <a:chOff x="2608" y="391"/>
                  <a:chExt cx="498" cy="271"/>
                </a:xfrm>
              </p:grpSpPr>
              <p:sp>
                <p:nvSpPr>
                  <p:cNvPr id="23611" name="Oval 94"/>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12" name="Oval 95"/>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13" name="Oval 96"/>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9" name="Group 97"/>
                <p:cNvGrpSpPr>
                  <a:grpSpLocks/>
                </p:cNvGrpSpPr>
                <p:nvPr/>
              </p:nvGrpSpPr>
              <p:grpSpPr bwMode="auto">
                <a:xfrm>
                  <a:off x="2604" y="663"/>
                  <a:ext cx="180" cy="98"/>
                  <a:chOff x="2608" y="391"/>
                  <a:chExt cx="498" cy="271"/>
                </a:xfrm>
              </p:grpSpPr>
              <p:sp>
                <p:nvSpPr>
                  <p:cNvPr id="23608" name="Oval 98"/>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09" name="Oval 99"/>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10" name="Oval 100"/>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30" name="Group 101"/>
                <p:cNvGrpSpPr>
                  <a:grpSpLocks/>
                </p:cNvGrpSpPr>
                <p:nvPr/>
              </p:nvGrpSpPr>
              <p:grpSpPr bwMode="auto">
                <a:xfrm>
                  <a:off x="2604" y="799"/>
                  <a:ext cx="180" cy="98"/>
                  <a:chOff x="2608" y="391"/>
                  <a:chExt cx="498" cy="271"/>
                </a:xfrm>
              </p:grpSpPr>
              <p:sp>
                <p:nvSpPr>
                  <p:cNvPr id="23605" name="Oval 102"/>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06" name="Oval 103"/>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07" name="Oval 104"/>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31" name="Group 105"/>
                <p:cNvGrpSpPr>
                  <a:grpSpLocks/>
                </p:cNvGrpSpPr>
                <p:nvPr/>
              </p:nvGrpSpPr>
              <p:grpSpPr bwMode="auto">
                <a:xfrm>
                  <a:off x="2604" y="935"/>
                  <a:ext cx="180" cy="98"/>
                  <a:chOff x="2608" y="391"/>
                  <a:chExt cx="498" cy="271"/>
                </a:xfrm>
              </p:grpSpPr>
              <p:sp>
                <p:nvSpPr>
                  <p:cNvPr id="23602" name="Oval 106"/>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03" name="Oval 107"/>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604" name="Oval 108"/>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grpSp>
            <p:nvGrpSpPr>
              <p:cNvPr id="23552" name="Group 109"/>
              <p:cNvGrpSpPr>
                <a:grpSpLocks/>
              </p:cNvGrpSpPr>
              <p:nvPr/>
            </p:nvGrpSpPr>
            <p:grpSpPr bwMode="auto">
              <a:xfrm>
                <a:off x="2604" y="3339"/>
                <a:ext cx="180" cy="642"/>
                <a:chOff x="2604" y="391"/>
                <a:chExt cx="180" cy="642"/>
              </a:xfrm>
            </p:grpSpPr>
            <p:grpSp>
              <p:nvGrpSpPr>
                <p:cNvPr id="23553" name="Group 110"/>
                <p:cNvGrpSpPr>
                  <a:grpSpLocks/>
                </p:cNvGrpSpPr>
                <p:nvPr/>
              </p:nvGrpSpPr>
              <p:grpSpPr bwMode="auto">
                <a:xfrm>
                  <a:off x="2604" y="391"/>
                  <a:ext cx="180" cy="98"/>
                  <a:chOff x="2608" y="391"/>
                  <a:chExt cx="498" cy="271"/>
                </a:xfrm>
              </p:grpSpPr>
              <p:sp>
                <p:nvSpPr>
                  <p:cNvPr id="23594" name="Oval 111"/>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95" name="Oval 112"/>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96" name="Oval 113"/>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3557" name="Group 114"/>
                <p:cNvGrpSpPr>
                  <a:grpSpLocks/>
                </p:cNvGrpSpPr>
                <p:nvPr/>
              </p:nvGrpSpPr>
              <p:grpSpPr bwMode="auto">
                <a:xfrm>
                  <a:off x="2604" y="527"/>
                  <a:ext cx="180" cy="98"/>
                  <a:chOff x="2608" y="391"/>
                  <a:chExt cx="498" cy="271"/>
                </a:xfrm>
              </p:grpSpPr>
              <p:sp>
                <p:nvSpPr>
                  <p:cNvPr id="23591" name="Oval 115"/>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92" name="Oval 116"/>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93" name="Oval 117"/>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3558" name="Group 118"/>
                <p:cNvGrpSpPr>
                  <a:grpSpLocks/>
                </p:cNvGrpSpPr>
                <p:nvPr/>
              </p:nvGrpSpPr>
              <p:grpSpPr bwMode="auto">
                <a:xfrm>
                  <a:off x="2604" y="663"/>
                  <a:ext cx="180" cy="98"/>
                  <a:chOff x="2608" y="391"/>
                  <a:chExt cx="498" cy="271"/>
                </a:xfrm>
              </p:grpSpPr>
              <p:sp>
                <p:nvSpPr>
                  <p:cNvPr id="23588" name="Oval 119"/>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89" name="Oval 120"/>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90" name="Oval 121"/>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3559" name="Group 122"/>
                <p:cNvGrpSpPr>
                  <a:grpSpLocks/>
                </p:cNvGrpSpPr>
                <p:nvPr/>
              </p:nvGrpSpPr>
              <p:grpSpPr bwMode="auto">
                <a:xfrm>
                  <a:off x="2604" y="799"/>
                  <a:ext cx="180" cy="98"/>
                  <a:chOff x="2608" y="391"/>
                  <a:chExt cx="498" cy="271"/>
                </a:xfrm>
              </p:grpSpPr>
              <p:sp>
                <p:nvSpPr>
                  <p:cNvPr id="23585" name="Oval 123"/>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86" name="Oval 124"/>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87" name="Oval 125"/>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nvGrpSpPr>
                <p:cNvPr id="23560" name="Group 126"/>
                <p:cNvGrpSpPr>
                  <a:grpSpLocks/>
                </p:cNvGrpSpPr>
                <p:nvPr/>
              </p:nvGrpSpPr>
              <p:grpSpPr bwMode="auto">
                <a:xfrm>
                  <a:off x="2604" y="935"/>
                  <a:ext cx="180" cy="98"/>
                  <a:chOff x="2608" y="391"/>
                  <a:chExt cx="498" cy="271"/>
                </a:xfrm>
              </p:grpSpPr>
              <p:sp>
                <p:nvSpPr>
                  <p:cNvPr id="23582" name="Oval 127"/>
                  <p:cNvSpPr>
                    <a:spLocks noChangeArrowheads="1"/>
                  </p:cNvSpPr>
                  <p:nvPr/>
                </p:nvSpPr>
                <p:spPr bwMode="auto">
                  <a:xfrm>
                    <a:off x="2608"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83" name="Oval 128"/>
                  <p:cNvSpPr>
                    <a:spLocks noChangeArrowheads="1"/>
                  </p:cNvSpPr>
                  <p:nvPr/>
                </p:nvSpPr>
                <p:spPr bwMode="auto">
                  <a:xfrm>
                    <a:off x="2744" y="391"/>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sp>
                <p:nvSpPr>
                  <p:cNvPr id="23584" name="Oval 129"/>
                  <p:cNvSpPr>
                    <a:spLocks noChangeArrowheads="1"/>
                  </p:cNvSpPr>
                  <p:nvPr/>
                </p:nvSpPr>
                <p:spPr bwMode="auto">
                  <a:xfrm>
                    <a:off x="2880" y="436"/>
                    <a:ext cx="226" cy="226"/>
                  </a:xfrm>
                  <a:prstGeom prst="ellipse">
                    <a:avLst/>
                  </a:prstGeom>
                  <a:solidFill>
                    <a:srgbClr val="00FFFF">
                      <a:alpha val="32941"/>
                    </a:srgbClr>
                  </a:solidFill>
                  <a:ln w="9525">
                    <a:solidFill>
                      <a:srgbClr val="00FFFF"/>
                    </a:solidFill>
                    <a:round/>
                    <a:headEnd/>
                    <a:tailEnd/>
                  </a:ln>
                </p:spPr>
                <p:txBody>
                  <a:bodyPr wrap="none" anchor="ctr"/>
                  <a:lstStyle/>
                  <a:p>
                    <a:endParaRPr lang="en-US">
                      <a:latin typeface="Lucida Sans Unicode" pitchFamily="34" charset="0"/>
                    </a:endParaRPr>
                  </a:p>
                </p:txBody>
              </p:sp>
            </p:grpSp>
          </p:grpSp>
        </p:grpSp>
      </p:grpSp>
      <p:sp>
        <p:nvSpPr>
          <p:cNvPr id="131" name="TextBox 130"/>
          <p:cNvSpPr txBox="1"/>
          <p:nvPr/>
        </p:nvSpPr>
        <p:spPr>
          <a:xfrm>
            <a:off x="1983179" y="0"/>
            <a:ext cx="5100692" cy="646331"/>
          </a:xfrm>
          <a:prstGeom prst="rect">
            <a:avLst/>
          </a:prstGeom>
          <a:noFill/>
        </p:spPr>
        <p:txBody>
          <a:bodyPr wrap="none" rtlCol="0">
            <a:spAutoFit/>
          </a:bodyPr>
          <a:lstStyle/>
          <a:p>
            <a:r>
              <a:rPr lang="en-GB" sz="3600" dirty="0" smtClean="0">
                <a:solidFill>
                  <a:srgbClr val="FFFF00"/>
                </a:solidFill>
              </a:rPr>
              <a:t>The ANTARES Detector</a:t>
            </a:r>
            <a:endParaRPr lang="en-GB" sz="3600" dirty="0">
              <a:solidFill>
                <a:srgbClr val="FFFF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2000"/>
                                  </p:stCondLst>
                                  <p:childTnLst>
                                    <p:set>
                                      <p:cBhvr>
                                        <p:cTn id="6" dur="1" fill="hold">
                                          <p:stCondLst>
                                            <p:cond delay="0"/>
                                          </p:stCondLst>
                                        </p:cTn>
                                        <p:tgtEl>
                                          <p:spTgt spid="283665"/>
                                        </p:tgtEl>
                                        <p:attrNameLst>
                                          <p:attrName>style.visibility</p:attrName>
                                        </p:attrNameLst>
                                      </p:cBhvr>
                                      <p:to>
                                        <p:strVal val="visible"/>
                                      </p:to>
                                    </p:set>
                                    <p:anim calcmode="lin" valueType="num">
                                      <p:cBhvr>
                                        <p:cTn id="7" dur="2000" fill="hold"/>
                                        <p:tgtEl>
                                          <p:spTgt spid="283665"/>
                                        </p:tgtEl>
                                        <p:attrNameLst>
                                          <p:attrName>ppt_w</p:attrName>
                                        </p:attrNameLst>
                                      </p:cBhvr>
                                      <p:tavLst>
                                        <p:tav tm="0">
                                          <p:val>
                                            <p:fltVal val="0"/>
                                          </p:val>
                                        </p:tav>
                                        <p:tav tm="100000">
                                          <p:val>
                                            <p:strVal val="#ppt_w"/>
                                          </p:val>
                                        </p:tav>
                                      </p:tavLst>
                                    </p:anim>
                                    <p:anim calcmode="lin" valueType="num">
                                      <p:cBhvr>
                                        <p:cTn id="8" dur="2000" fill="hold"/>
                                        <p:tgtEl>
                                          <p:spTgt spid="283665"/>
                                        </p:tgtEl>
                                        <p:attrNameLst>
                                          <p:attrName>ppt_h</p:attrName>
                                        </p:attrNameLst>
                                      </p:cBhvr>
                                      <p:tavLst>
                                        <p:tav tm="0">
                                          <p:val>
                                            <p:fltVal val="0"/>
                                          </p:val>
                                        </p:tav>
                                        <p:tav tm="100000">
                                          <p:val>
                                            <p:strVal val="#ppt_h"/>
                                          </p:val>
                                        </p:tav>
                                      </p:tavLst>
                                    </p:anim>
                                    <p:animEffect transition="in" filter="fade">
                                      <p:cBhvr>
                                        <p:cTn id="9" dur="2000"/>
                                        <p:tgtEl>
                                          <p:spTgt spid="283665"/>
                                        </p:tgtEl>
                                      </p:cBhvr>
                                    </p:animEffect>
                                  </p:childTnLst>
                                </p:cTn>
                              </p:par>
                            </p:childTnLst>
                          </p:cTn>
                        </p:par>
                        <p:par>
                          <p:cTn id="10" fill="hold">
                            <p:stCondLst>
                              <p:cond delay="4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2000"/>
                                        <p:tgtEl>
                                          <p:spTgt spid="20"/>
                                        </p:tgtEl>
                                      </p:cBhvr>
                                    </p:animEffect>
                                  </p:childTnLst>
                                </p:cTn>
                              </p:par>
                              <p:par>
                                <p:cTn id="14" presetID="22" presetClass="entr" presetSubtype="4"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0" name="Picture 1"/>
          <p:cNvPicPr>
            <a:picLocks noChangeAspect="1" noChangeArrowheads="1"/>
          </p:cNvPicPr>
          <p:nvPr/>
        </p:nvPicPr>
        <p:blipFill>
          <a:blip r:embed="rId4"/>
          <a:srcRect/>
          <a:stretch>
            <a:fillRect/>
          </a:stretch>
        </p:blipFill>
        <p:spPr bwMode="auto">
          <a:xfrm>
            <a:off x="5276850" y="714375"/>
            <a:ext cx="3224213" cy="2166938"/>
          </a:xfrm>
          <a:prstGeom prst="rect">
            <a:avLst/>
          </a:prstGeom>
          <a:noFill/>
          <a:ln w="9525">
            <a:noFill/>
            <a:round/>
            <a:headEnd/>
            <a:tailEnd/>
          </a:ln>
        </p:spPr>
      </p:pic>
      <p:sp>
        <p:nvSpPr>
          <p:cNvPr id="206851" name="Rectangle 2"/>
          <p:cNvSpPr>
            <a:spLocks noChangeArrowheads="1"/>
          </p:cNvSpPr>
          <p:nvPr/>
        </p:nvSpPr>
        <p:spPr bwMode="auto">
          <a:xfrm>
            <a:off x="4932363" y="5876925"/>
            <a:ext cx="4211637" cy="792163"/>
          </a:xfrm>
          <a:prstGeom prst="rect">
            <a:avLst/>
          </a:prstGeom>
          <a:solidFill>
            <a:srgbClr val="FFFFFF"/>
          </a:solidFill>
          <a:ln w="9525">
            <a:noFill/>
            <a:round/>
            <a:headEnd/>
            <a:tailEnd/>
          </a:ln>
        </p:spPr>
        <p:txBody>
          <a:bodyPr wrap="none" anchor="ctr"/>
          <a:lstStyle/>
          <a:p>
            <a:pPr algn="l"/>
            <a:endParaRPr lang="en-US">
              <a:solidFill>
                <a:schemeClr val="bg1"/>
              </a:solidFill>
            </a:endParaRPr>
          </a:p>
        </p:txBody>
      </p:sp>
      <p:sp>
        <p:nvSpPr>
          <p:cNvPr id="206852" name="Text Box 3"/>
          <p:cNvSpPr txBox="1">
            <a:spLocks noChangeArrowheads="1"/>
          </p:cNvSpPr>
          <p:nvPr/>
        </p:nvSpPr>
        <p:spPr bwMode="auto">
          <a:xfrm>
            <a:off x="904875" y="333375"/>
            <a:ext cx="6980238" cy="441325"/>
          </a:xfrm>
          <a:prstGeom prst="rect">
            <a:avLst/>
          </a:prstGeom>
          <a:noFill/>
          <a:ln w="9525">
            <a:noFill/>
            <a:round/>
            <a:headEnd/>
            <a:tailEnd/>
          </a:ln>
        </p:spPr>
        <p:txBody>
          <a:bodyPr lIns="0" tIns="0" rIns="0" bIns="0"/>
          <a:lstStyle/>
          <a:p>
            <a:pPr algn="l">
              <a:lnSpc>
                <a:spcPts val="2775"/>
              </a:lnSpc>
              <a:buClr>
                <a:srgbClr val="003366"/>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a:solidFill>
                  <a:srgbClr val="FFFF00"/>
                </a:solidFill>
              </a:rPr>
              <a:t>Reminder: Acoustic Signals from Neutrinos</a:t>
            </a:r>
          </a:p>
        </p:txBody>
      </p:sp>
      <p:sp>
        <p:nvSpPr>
          <p:cNvPr id="206853" name="Text Box 4"/>
          <p:cNvSpPr txBox="1">
            <a:spLocks noChangeArrowheads="1"/>
          </p:cNvSpPr>
          <p:nvPr/>
        </p:nvSpPr>
        <p:spPr bwMode="auto">
          <a:xfrm>
            <a:off x="2814638" y="3092450"/>
            <a:ext cx="1781113" cy="1316896"/>
          </a:xfrm>
          <a:prstGeom prst="rect">
            <a:avLst/>
          </a:prstGeom>
          <a:noFill/>
          <a:ln w="15840">
            <a:solidFill>
              <a:srgbClr val="000000"/>
            </a:solidFill>
            <a:miter lim="800000"/>
            <a:headEnd/>
            <a:tailEnd/>
          </a:ln>
        </p:spPr>
        <p:txBody>
          <a:bodyPr wrap="square" lIns="81720" tIns="42480" rIns="81720" bIns="42480">
            <a:spAutoFit/>
          </a:bodyPr>
          <a:lstStyle/>
          <a:p>
            <a:pPr algn="ctr">
              <a:lnSpc>
                <a:spcPct val="100000"/>
              </a:lnSpc>
              <a:spcBef>
                <a:spcPts val="112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dirty="0" smtClean="0">
                <a:solidFill>
                  <a:srgbClr val="000000"/>
                </a:solidFill>
              </a:rPr>
              <a:t>Instantaneous </a:t>
            </a:r>
            <a:r>
              <a:rPr lang="en-GB" sz="2000" dirty="0">
                <a:solidFill>
                  <a:srgbClr val="000000"/>
                </a:solidFill>
              </a:rPr>
              <a:t>heating, followed by slow cooling</a:t>
            </a:r>
          </a:p>
        </p:txBody>
      </p:sp>
      <p:pic>
        <p:nvPicPr>
          <p:cNvPr id="206854" name="Picture 5"/>
          <p:cNvPicPr>
            <a:picLocks noChangeAspect="1" noChangeArrowheads="1"/>
          </p:cNvPicPr>
          <p:nvPr/>
        </p:nvPicPr>
        <p:blipFill>
          <a:blip r:embed="rId5"/>
          <a:srcRect/>
          <a:stretch>
            <a:fillRect/>
          </a:stretch>
        </p:blipFill>
        <p:spPr bwMode="auto">
          <a:xfrm>
            <a:off x="4743450" y="2901950"/>
            <a:ext cx="4005263" cy="3151188"/>
          </a:xfrm>
          <a:prstGeom prst="rect">
            <a:avLst/>
          </a:prstGeom>
          <a:noFill/>
          <a:ln w="9525">
            <a:noFill/>
            <a:round/>
            <a:headEnd/>
            <a:tailEnd/>
          </a:ln>
        </p:spPr>
      </p:pic>
      <p:sp>
        <p:nvSpPr>
          <p:cNvPr id="206855" name="Line 7"/>
          <p:cNvSpPr>
            <a:spLocks noChangeShapeType="1"/>
          </p:cNvSpPr>
          <p:nvPr/>
        </p:nvSpPr>
        <p:spPr bwMode="auto">
          <a:xfrm>
            <a:off x="4929188" y="2428875"/>
            <a:ext cx="1658937" cy="1216025"/>
          </a:xfrm>
          <a:prstGeom prst="line">
            <a:avLst/>
          </a:prstGeom>
          <a:noFill/>
          <a:ln w="18000">
            <a:solidFill>
              <a:srgbClr val="FF0000"/>
            </a:solidFill>
            <a:miter lim="800000"/>
            <a:headEnd/>
            <a:tailEnd type="triangle" w="med" len="med"/>
          </a:ln>
        </p:spPr>
        <p:txBody>
          <a:bodyPr/>
          <a:lstStyle/>
          <a:p>
            <a:endParaRPr lang="fr-FR"/>
          </a:p>
        </p:txBody>
      </p:sp>
      <p:grpSp>
        <p:nvGrpSpPr>
          <p:cNvPr id="2" name="Group 8"/>
          <p:cNvGrpSpPr>
            <a:grpSpLocks/>
          </p:cNvGrpSpPr>
          <p:nvPr/>
        </p:nvGrpSpPr>
        <p:grpSpPr bwMode="auto">
          <a:xfrm>
            <a:off x="4441825" y="2071688"/>
            <a:ext cx="496888" cy="641350"/>
            <a:chOff x="2798" y="1305"/>
            <a:chExt cx="313" cy="404"/>
          </a:xfrm>
        </p:grpSpPr>
        <p:graphicFrame>
          <p:nvGraphicFramePr>
            <p:cNvPr id="206857" name="Object 9"/>
            <p:cNvGraphicFramePr>
              <a:graphicFrameLocks noChangeAspect="1"/>
            </p:cNvGraphicFramePr>
            <p:nvPr/>
          </p:nvGraphicFramePr>
          <p:xfrm>
            <a:off x="2850" y="1313"/>
            <a:ext cx="229" cy="360"/>
          </p:xfrm>
          <a:graphic>
            <a:graphicData uri="http://schemas.openxmlformats.org/presentationml/2006/ole">
              <p:oleObj spid="_x0000_s7171" r:id="rId6" imgW="360000" imgH="420480" progId="Equation.3">
                <p:embed/>
              </p:oleObj>
            </a:graphicData>
          </a:graphic>
        </p:graphicFrame>
        <p:sp>
          <p:nvSpPr>
            <p:cNvPr id="206858" name="Rectangle 10"/>
            <p:cNvSpPr>
              <a:spLocks noChangeArrowheads="1"/>
            </p:cNvSpPr>
            <p:nvPr/>
          </p:nvSpPr>
          <p:spPr bwMode="auto">
            <a:xfrm>
              <a:off x="2798" y="1305"/>
              <a:ext cx="314" cy="405"/>
            </a:xfrm>
            <a:prstGeom prst="rect">
              <a:avLst/>
            </a:prstGeom>
            <a:noFill/>
            <a:ln w="19080">
              <a:solidFill>
                <a:srgbClr val="FF0000"/>
              </a:solidFill>
              <a:miter lim="800000"/>
              <a:headEnd/>
              <a:tailEnd/>
            </a:ln>
          </p:spPr>
          <p:txBody>
            <a:bodyPr wrap="none" anchor="ctr"/>
            <a:lstStyle/>
            <a:p>
              <a:pPr algn="l"/>
              <a:endParaRPr lang="en-US">
                <a:solidFill>
                  <a:schemeClr val="bg1"/>
                </a:solidFill>
              </a:endParaRPr>
            </a:p>
          </p:txBody>
        </p:sp>
      </p:grpSp>
      <p:grpSp>
        <p:nvGrpSpPr>
          <p:cNvPr id="3" name="Group 30"/>
          <p:cNvGrpSpPr>
            <a:grpSpLocks/>
          </p:cNvGrpSpPr>
          <p:nvPr/>
        </p:nvGrpSpPr>
        <p:grpSpPr bwMode="auto">
          <a:xfrm>
            <a:off x="-12700" y="-15875"/>
            <a:ext cx="3937000" cy="5205413"/>
            <a:chOff x="-8" y="-10"/>
            <a:chExt cx="2480" cy="3279"/>
          </a:xfrm>
        </p:grpSpPr>
        <p:pic>
          <p:nvPicPr>
            <p:cNvPr id="206860" name="Picture 12"/>
            <p:cNvPicPr>
              <a:picLocks noChangeAspect="1" noChangeArrowheads="1"/>
            </p:cNvPicPr>
            <p:nvPr/>
          </p:nvPicPr>
          <p:blipFill>
            <a:blip r:embed="rId7"/>
            <a:srcRect/>
            <a:stretch>
              <a:fillRect/>
            </a:stretch>
          </p:blipFill>
          <p:spPr bwMode="auto">
            <a:xfrm rot="1860000">
              <a:off x="334" y="-10"/>
              <a:ext cx="1298" cy="3279"/>
            </a:xfrm>
            <a:prstGeom prst="rect">
              <a:avLst/>
            </a:prstGeom>
            <a:noFill/>
            <a:ln w="9525">
              <a:noFill/>
              <a:round/>
              <a:headEnd/>
              <a:tailEnd/>
            </a:ln>
          </p:spPr>
        </p:pic>
        <p:grpSp>
          <p:nvGrpSpPr>
            <p:cNvPr id="4" name="Group 29"/>
            <p:cNvGrpSpPr>
              <a:grpSpLocks/>
            </p:cNvGrpSpPr>
            <p:nvPr/>
          </p:nvGrpSpPr>
          <p:grpSpPr bwMode="auto">
            <a:xfrm>
              <a:off x="-8" y="694"/>
              <a:ext cx="2480" cy="2500"/>
              <a:chOff x="-8" y="694"/>
              <a:chExt cx="2480" cy="2500"/>
            </a:xfrm>
          </p:grpSpPr>
          <p:sp>
            <p:nvSpPr>
              <p:cNvPr id="206862" name="Text Box 14"/>
              <p:cNvSpPr txBox="1">
                <a:spLocks noChangeArrowheads="1"/>
              </p:cNvSpPr>
              <p:nvPr/>
            </p:nvSpPr>
            <p:spPr bwMode="auto">
              <a:xfrm>
                <a:off x="-8" y="1440"/>
                <a:ext cx="1068" cy="404"/>
              </a:xfrm>
              <a:prstGeom prst="rect">
                <a:avLst/>
              </a:prstGeom>
              <a:noFill/>
              <a:ln w="9525">
                <a:noFill/>
                <a:round/>
                <a:headEnd/>
                <a:tailEnd/>
              </a:ln>
            </p:spPr>
            <p:txBody>
              <a:bodyPr lIns="90000" tIns="46800" rIns="90000" bIns="46800">
                <a:spAutoFit/>
              </a:bodyPr>
              <a:lstStyle/>
              <a:p>
                <a:pPr algn="ctr">
                  <a:lnSpc>
                    <a:spcPct val="100000"/>
                  </a:lnSpc>
                  <a:spcBef>
                    <a:spcPts val="1125"/>
                  </a:spcBef>
                  <a:buClr>
                    <a:srgbClr val="0000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99"/>
                    </a:solidFill>
                  </a:rPr>
                  <a:t>hadronic cascade</a:t>
                </a:r>
              </a:p>
            </p:txBody>
          </p:sp>
          <p:sp>
            <p:nvSpPr>
              <p:cNvPr id="9231" name="Text Box 15"/>
              <p:cNvSpPr txBox="1">
                <a:spLocks noChangeArrowheads="1"/>
              </p:cNvSpPr>
              <p:nvPr/>
            </p:nvSpPr>
            <p:spPr bwMode="auto">
              <a:xfrm>
                <a:off x="204" y="1797"/>
                <a:ext cx="648" cy="231"/>
              </a:xfrm>
              <a:prstGeom prst="rect">
                <a:avLst/>
              </a:prstGeom>
              <a:noFill/>
              <a:ln w="9525">
                <a:noFill/>
                <a:round/>
                <a:headEnd/>
                <a:tailEnd/>
              </a:ln>
              <a:effectLst/>
            </p:spPr>
            <p:txBody>
              <a:bodyPr lIns="90000" tIns="46800" rIns="90000" bIns="46800">
                <a:spAutoFit/>
              </a:bodyPr>
              <a:lstStyle/>
              <a:p>
                <a:pPr algn="ctr">
                  <a:lnSpc>
                    <a:spcPct val="100000"/>
                  </a:lnSpc>
                  <a:spcBef>
                    <a:spcPts val="1125"/>
                  </a:spcBef>
                  <a:buClr>
                    <a:srgbClr val="000099"/>
                  </a:buClr>
                  <a:buFont typeface="cmsy10" pitchFamily="32"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99"/>
                    </a:solidFill>
                    <a:effectLst>
                      <a:outerShdw blurRad="38100" dist="38100" dir="2700000" algn="tl">
                        <a:srgbClr val="C0C0C0"/>
                      </a:outerShdw>
                    </a:effectLst>
                    <a:latin typeface="cmsy10" pitchFamily="32" charset="0"/>
                  </a:rPr>
                  <a:t>≈</a:t>
                </a:r>
                <a:r>
                  <a:rPr lang="en-GB" b="1">
                    <a:solidFill>
                      <a:srgbClr val="000099"/>
                    </a:solidFill>
                    <a:effectLst>
                      <a:outerShdw blurRad="38100" dist="38100" dir="2700000" algn="tl">
                        <a:srgbClr val="C0C0C0"/>
                      </a:outerShdw>
                    </a:effectLst>
                  </a:rPr>
                  <a:t>10m</a:t>
                </a:r>
              </a:p>
            </p:txBody>
          </p:sp>
          <p:sp>
            <p:nvSpPr>
              <p:cNvPr id="206864" name="Line 16"/>
              <p:cNvSpPr>
                <a:spLocks noChangeShapeType="1"/>
              </p:cNvSpPr>
              <p:nvPr/>
            </p:nvSpPr>
            <p:spPr bwMode="auto">
              <a:xfrm flipH="1">
                <a:off x="490" y="694"/>
                <a:ext cx="1982" cy="2500"/>
              </a:xfrm>
              <a:prstGeom prst="line">
                <a:avLst/>
              </a:prstGeom>
              <a:noFill/>
              <a:ln w="38160">
                <a:solidFill>
                  <a:srgbClr val="00CC00"/>
                </a:solidFill>
                <a:miter lim="800000"/>
                <a:headEnd type="triangle" w="med" len="med"/>
                <a:tailEnd type="triangle" w="med" len="med"/>
              </a:ln>
            </p:spPr>
            <p:txBody>
              <a:bodyPr/>
              <a:lstStyle/>
              <a:p>
                <a:endParaRPr lang="fr-FR"/>
              </a:p>
            </p:txBody>
          </p:sp>
          <p:sp>
            <p:nvSpPr>
              <p:cNvPr id="206865" name="Text Box 17"/>
              <p:cNvSpPr txBox="1">
                <a:spLocks noChangeArrowheads="1"/>
              </p:cNvSpPr>
              <p:nvPr/>
            </p:nvSpPr>
            <p:spPr bwMode="auto">
              <a:xfrm>
                <a:off x="1106" y="2198"/>
                <a:ext cx="635" cy="231"/>
              </a:xfrm>
              <a:prstGeom prst="rect">
                <a:avLst/>
              </a:prstGeom>
              <a:noFill/>
              <a:ln w="9525">
                <a:noFill/>
                <a:round/>
                <a:headEnd/>
                <a:tailEnd/>
              </a:ln>
            </p:spPr>
            <p:txBody>
              <a:bodyPr lIns="90000" tIns="46800" rIns="90000" bIns="46800">
                <a:spAutoFit/>
              </a:bodyPr>
              <a:lstStyle/>
              <a:p>
                <a:pPr algn="ctr">
                  <a:lnSpc>
                    <a:spcPct val="100000"/>
                  </a:lnSpc>
                  <a:spcBef>
                    <a:spcPts val="1125"/>
                  </a:spcBef>
                  <a:buClr>
                    <a:srgbClr val="00CC00"/>
                  </a:buClr>
                  <a:buFont typeface="cmsy10" pitchFamily="32"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CC00"/>
                    </a:solidFill>
                    <a:latin typeface="cmsy10" pitchFamily="32" charset="0"/>
                  </a:rPr>
                  <a:t>≈</a:t>
                </a:r>
                <a:r>
                  <a:rPr lang="en-GB" b="1">
                    <a:solidFill>
                      <a:srgbClr val="00CC00"/>
                    </a:solidFill>
                  </a:rPr>
                  <a:t>1km</a:t>
                </a:r>
              </a:p>
            </p:txBody>
          </p:sp>
          <p:sp>
            <p:nvSpPr>
              <p:cNvPr id="206866" name="Text Box 18"/>
              <p:cNvSpPr txBox="1">
                <a:spLocks noChangeArrowheads="1"/>
              </p:cNvSpPr>
              <p:nvPr/>
            </p:nvSpPr>
            <p:spPr bwMode="auto">
              <a:xfrm>
                <a:off x="266" y="725"/>
                <a:ext cx="395" cy="365"/>
              </a:xfrm>
              <a:prstGeom prst="rect">
                <a:avLst/>
              </a:prstGeom>
              <a:noFill/>
              <a:ln w="9525">
                <a:noFill/>
                <a:round/>
                <a:headEnd/>
                <a:tailEnd/>
              </a:ln>
            </p:spPr>
            <p:txBody>
              <a:bodyPr lIns="90000" tIns="46800" rIns="90000" bIns="46800">
                <a:spAutoFit/>
              </a:bodyPr>
              <a:lstStyle/>
              <a:p>
                <a:pPr algn="ctr">
                  <a:lnSpc>
                    <a:spcPct val="100000"/>
                  </a:lnSpc>
                  <a:spcBef>
                    <a:spcPts val="2000"/>
                  </a:spcBef>
                  <a:buClr>
                    <a:srgbClr val="FF0000"/>
                  </a:buClr>
                  <a:buFont typeface="Symbol" pitchFamily="18"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FF0000"/>
                    </a:solidFill>
                    <a:latin typeface="Symbol" pitchFamily="18" charset="2"/>
                  </a:rPr>
                  <a:t></a:t>
                </a:r>
              </a:p>
            </p:txBody>
          </p:sp>
        </p:grpSp>
      </p:grpSp>
      <p:sp>
        <p:nvSpPr>
          <p:cNvPr id="206867" name="Text Box 19"/>
          <p:cNvSpPr txBox="1">
            <a:spLocks noChangeArrowheads="1"/>
          </p:cNvSpPr>
          <p:nvPr/>
        </p:nvSpPr>
        <p:spPr bwMode="auto">
          <a:xfrm>
            <a:off x="5219700" y="5157788"/>
            <a:ext cx="2736850" cy="352425"/>
          </a:xfrm>
          <a:prstGeom prst="rect">
            <a:avLst/>
          </a:prstGeom>
          <a:noFill/>
          <a:ln w="9525">
            <a:noFill/>
            <a:round/>
            <a:headEnd/>
            <a:tailEnd/>
          </a:ln>
        </p:spPr>
        <p:txBody>
          <a:bodyPr lIns="0" tIns="0" rIns="0" bIns="0">
            <a:spAutoFit/>
          </a:bodyPr>
          <a:lstStyle/>
          <a:p>
            <a:pPr marL="457200" indent="-457200" algn="l">
              <a:lnSpc>
                <a:spcPts val="2775"/>
              </a:lnSpc>
              <a:spcBef>
                <a:spcPts val="10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a:solidFill>
                  <a:srgbClr val="000000"/>
                </a:solidFill>
              </a:rPr>
              <a:t>E</a:t>
            </a:r>
            <a:r>
              <a:rPr lang="en-GB" sz="1600" baseline="-25000">
                <a:solidFill>
                  <a:srgbClr val="000000"/>
                </a:solidFill>
              </a:rPr>
              <a:t>casc</a:t>
            </a:r>
            <a:r>
              <a:rPr lang="en-GB" sz="1600">
                <a:solidFill>
                  <a:srgbClr val="000000"/>
                </a:solidFill>
              </a:rPr>
              <a:t>= 1 EeV @ 1km</a:t>
            </a:r>
          </a:p>
        </p:txBody>
      </p:sp>
      <p:sp>
        <p:nvSpPr>
          <p:cNvPr id="206868" name="Text Box 20"/>
          <p:cNvSpPr txBox="1">
            <a:spLocks noChangeArrowheads="1"/>
          </p:cNvSpPr>
          <p:nvPr/>
        </p:nvSpPr>
        <p:spPr bwMode="auto">
          <a:xfrm>
            <a:off x="5003800" y="6097588"/>
            <a:ext cx="3960813" cy="352425"/>
          </a:xfrm>
          <a:prstGeom prst="rect">
            <a:avLst/>
          </a:prstGeom>
          <a:solidFill>
            <a:srgbClr val="FFFFFF"/>
          </a:solidFill>
          <a:ln w="9525">
            <a:noFill/>
            <a:round/>
            <a:headEnd/>
            <a:tailEnd/>
          </a:ln>
        </p:spPr>
        <p:txBody>
          <a:bodyPr lIns="0" tIns="0" rIns="0" bIns="0">
            <a:spAutoFit/>
          </a:bodyPr>
          <a:lstStyle/>
          <a:p>
            <a:pPr marL="457200" indent="-457200" algn="l">
              <a:lnSpc>
                <a:spcPts val="2775"/>
              </a:lnSpc>
              <a:spcBef>
                <a:spcPts val="875"/>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400">
                <a:solidFill>
                  <a:srgbClr val="000000"/>
                </a:solidFill>
              </a:rPr>
              <a:t>Adapted from arxiv/0704.1025v1 (Acorne Coll.)</a:t>
            </a:r>
          </a:p>
        </p:txBody>
      </p:sp>
      <p:pic>
        <p:nvPicPr>
          <p:cNvPr id="206869" name="Picture 21"/>
          <p:cNvPicPr>
            <a:picLocks noChangeAspect="1" noChangeArrowheads="1"/>
          </p:cNvPicPr>
          <p:nvPr/>
        </p:nvPicPr>
        <p:blipFill>
          <a:blip r:embed="rId8"/>
          <a:srcRect/>
          <a:stretch>
            <a:fillRect/>
          </a:stretch>
        </p:blipFill>
        <p:spPr bwMode="auto">
          <a:xfrm>
            <a:off x="395288" y="5373688"/>
            <a:ext cx="4176712" cy="390525"/>
          </a:xfrm>
          <a:prstGeom prst="rect">
            <a:avLst/>
          </a:prstGeom>
          <a:noFill/>
          <a:ln w="9525">
            <a:noFill/>
            <a:round/>
            <a:headEnd/>
            <a:tailEnd/>
          </a:ln>
        </p:spPr>
      </p:pic>
      <p:sp>
        <p:nvSpPr>
          <p:cNvPr id="206870" name="Oval 23"/>
          <p:cNvSpPr>
            <a:spLocks noChangeArrowheads="1"/>
          </p:cNvSpPr>
          <p:nvPr/>
        </p:nvSpPr>
        <p:spPr bwMode="auto">
          <a:xfrm>
            <a:off x="5715000" y="928688"/>
            <a:ext cx="285750" cy="1428750"/>
          </a:xfrm>
          <a:prstGeom prst="ellipse">
            <a:avLst/>
          </a:prstGeom>
          <a:solidFill>
            <a:srgbClr val="00B8FF">
              <a:alpha val="20000"/>
            </a:srgbClr>
          </a:solidFill>
          <a:ln w="9525">
            <a:noFill/>
            <a:round/>
            <a:headEnd/>
            <a:tailEnd/>
          </a:ln>
        </p:spPr>
        <p:txBody>
          <a:bodyPr wrap="none" anchor="ctr"/>
          <a:lstStyle/>
          <a:p>
            <a:pPr algn="l"/>
            <a:endParaRPr lang="en-US">
              <a:solidFill>
                <a:schemeClr val="bg1"/>
              </a:solidFill>
            </a:endParaRPr>
          </a:p>
        </p:txBody>
      </p:sp>
      <p:sp>
        <p:nvSpPr>
          <p:cNvPr id="206871" name="Text Box 23"/>
          <p:cNvSpPr txBox="1">
            <a:spLocks noChangeArrowheads="1"/>
          </p:cNvSpPr>
          <p:nvPr/>
        </p:nvSpPr>
        <p:spPr bwMode="auto">
          <a:xfrm rot="-5400000">
            <a:off x="4647406" y="1369219"/>
            <a:ext cx="1258888" cy="298450"/>
          </a:xfrm>
          <a:prstGeom prst="rect">
            <a:avLst/>
          </a:prstGeom>
          <a:solidFill>
            <a:schemeClr val="bg1"/>
          </a:solidFill>
          <a:ln w="9525">
            <a:noFill/>
            <a:miter lim="800000"/>
            <a:headEnd/>
            <a:tailEnd/>
          </a:ln>
          <a:effectLst/>
        </p:spPr>
        <p:txBody>
          <a:bodyPr wrap="none">
            <a:spAutoFit/>
          </a:bodyPr>
          <a:lstStyle/>
          <a:p>
            <a:pPr algn="l" defTabSz="914400"/>
            <a:r>
              <a:rPr lang="de-DE" sz="1400" b="1"/>
              <a:t>Temperature</a:t>
            </a:r>
          </a:p>
        </p:txBody>
      </p:sp>
      <p:sp>
        <p:nvSpPr>
          <p:cNvPr id="206872" name="Line 6"/>
          <p:cNvSpPr>
            <a:spLocks noChangeShapeType="1"/>
          </p:cNvSpPr>
          <p:nvPr/>
        </p:nvSpPr>
        <p:spPr bwMode="auto">
          <a:xfrm flipV="1">
            <a:off x="4929188" y="1981200"/>
            <a:ext cx="722312" cy="377825"/>
          </a:xfrm>
          <a:prstGeom prst="line">
            <a:avLst/>
          </a:prstGeom>
          <a:noFill/>
          <a:ln w="18034">
            <a:solidFill>
              <a:srgbClr val="FF0000"/>
            </a:solidFill>
            <a:miter lim="800000"/>
            <a:headEnd type="triangle" w="med" len="med"/>
            <a:tailEnd/>
          </a:ln>
        </p:spPr>
        <p:txBody>
          <a:bodyPr/>
          <a:lstStyle/>
          <a:p>
            <a:endParaRPr lang="fr-FR"/>
          </a:p>
        </p:txBody>
      </p:sp>
      <p:graphicFrame>
        <p:nvGraphicFramePr>
          <p:cNvPr id="206873" name="Object 25"/>
          <p:cNvGraphicFramePr>
            <a:graphicFrameLocks noChangeAspect="1"/>
          </p:cNvGraphicFramePr>
          <p:nvPr/>
        </p:nvGraphicFramePr>
        <p:xfrm>
          <a:off x="4514850" y="3321050"/>
          <a:ext cx="114300" cy="215900"/>
        </p:xfrm>
        <a:graphic>
          <a:graphicData uri="http://schemas.openxmlformats.org/presentationml/2006/ole">
            <p:oleObj spid="_x0000_s7170" name="Formel" r:id="rId9" imgW="114120" imgH="21564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7" descr="short_tonal_detect_B_whistles2.tif"/>
          <p:cNvPicPr>
            <a:picLocks noChangeAspect="1"/>
          </p:cNvPicPr>
          <p:nvPr/>
        </p:nvPicPr>
        <p:blipFill>
          <a:blip r:embed="rId3"/>
          <a:srcRect/>
          <a:stretch>
            <a:fillRect/>
          </a:stretch>
        </p:blipFill>
        <p:spPr bwMode="auto">
          <a:xfrm>
            <a:off x="0" y="1500188"/>
            <a:ext cx="9144000" cy="5051425"/>
          </a:xfrm>
          <a:prstGeom prst="rect">
            <a:avLst/>
          </a:prstGeom>
          <a:noFill/>
          <a:ln w="9525">
            <a:noFill/>
            <a:miter lim="800000"/>
            <a:headEnd/>
            <a:tailEnd/>
          </a:ln>
        </p:spPr>
      </p:pic>
      <p:sp>
        <p:nvSpPr>
          <p:cNvPr id="22531" name="Rectangle 1"/>
          <p:cNvSpPr>
            <a:spLocks noChangeArrowheads="1"/>
          </p:cNvSpPr>
          <p:nvPr/>
        </p:nvSpPr>
        <p:spPr bwMode="auto">
          <a:xfrm>
            <a:off x="440871" y="227115"/>
            <a:ext cx="8215313" cy="1200329"/>
          </a:xfrm>
          <a:prstGeom prst="rect">
            <a:avLst/>
          </a:prstGeom>
          <a:noFill/>
          <a:ln w="9525">
            <a:noFill/>
            <a:miter lim="800000"/>
            <a:headEnd/>
            <a:tailEnd/>
          </a:ln>
        </p:spPr>
        <p:txBody>
          <a:bodyPr>
            <a:spAutoFit/>
          </a:bodyPr>
          <a:lstStyle/>
          <a:p>
            <a:pPr indent="-742950"/>
            <a:r>
              <a:rPr lang="en-GB" dirty="0">
                <a:latin typeface="Calibri" pitchFamily="-109" charset="0"/>
              </a:rPr>
              <a:t>Automated detection of dolphin whistles illustrated on 30 minutes of acoustic data from the </a:t>
            </a:r>
            <a:r>
              <a:rPr lang="en-GB" dirty="0" err="1">
                <a:latin typeface="Calibri" pitchFamily="-109" charset="0"/>
              </a:rPr>
              <a:t>Antares</a:t>
            </a:r>
            <a:r>
              <a:rPr lang="en-GB" dirty="0">
                <a:latin typeface="Calibri" pitchFamily="-109" charset="0"/>
              </a:rPr>
              <a:t> observatory. Detection is performed on segments </a:t>
            </a:r>
            <a:r>
              <a:rPr lang="en-GB" dirty="0" smtClean="0">
                <a:latin typeface="Calibri" pitchFamily="-109" charset="0"/>
              </a:rPr>
              <a:t>of </a:t>
            </a:r>
            <a:r>
              <a:rPr lang="en-GB" dirty="0">
                <a:latin typeface="Calibri" pitchFamily="-109" charset="0"/>
              </a:rPr>
              <a:t>~17 seconds. </a:t>
            </a:r>
          </a:p>
        </p:txBody>
      </p:sp>
      <p:sp>
        <p:nvSpPr>
          <p:cNvPr id="12" name="TextBox 13"/>
          <p:cNvSpPr txBox="1">
            <a:spLocks noChangeArrowheads="1"/>
          </p:cNvSpPr>
          <p:nvPr/>
        </p:nvSpPr>
        <p:spPr bwMode="auto">
          <a:xfrm>
            <a:off x="500034" y="2357430"/>
            <a:ext cx="492443" cy="2571768"/>
          </a:xfrm>
          <a:prstGeom prst="rect">
            <a:avLst/>
          </a:prstGeom>
          <a:solidFill>
            <a:schemeClr val="bg1"/>
          </a:solidFill>
          <a:ln w="25400">
            <a:noFill/>
            <a:miter lim="800000"/>
            <a:headEnd/>
            <a:tailEnd/>
          </a:ln>
        </p:spPr>
        <p:txBody>
          <a:bodyPr vert="vert270">
            <a:spAutoFit/>
          </a:bodyPr>
          <a:lstStyle/>
          <a:p>
            <a:pPr fontAlgn="auto">
              <a:spcBef>
                <a:spcPts val="0"/>
              </a:spcBef>
              <a:spcAft>
                <a:spcPts val="0"/>
              </a:spcAft>
              <a:defRPr/>
            </a:pPr>
            <a:r>
              <a:rPr lang="en-GB" sz="2000" dirty="0">
                <a:ea typeface="+mn-ea"/>
              </a:rPr>
              <a:t>detector output</a:t>
            </a:r>
          </a:p>
        </p:txBody>
      </p:sp>
      <p:grpSp>
        <p:nvGrpSpPr>
          <p:cNvPr id="2" name="Group 25"/>
          <p:cNvGrpSpPr>
            <a:grpSpLocks/>
          </p:cNvGrpSpPr>
          <p:nvPr/>
        </p:nvGrpSpPr>
        <p:grpSpPr bwMode="auto">
          <a:xfrm>
            <a:off x="667063" y="4214813"/>
            <a:ext cx="3786187" cy="2286000"/>
            <a:chOff x="5072092" y="4214802"/>
            <a:chExt cx="3786214" cy="2286011"/>
          </a:xfrm>
        </p:grpSpPr>
        <p:cxnSp>
          <p:nvCxnSpPr>
            <p:cNvPr id="10" name="Straight Arrow Connector 9"/>
            <p:cNvCxnSpPr>
              <a:stCxn id="22544" idx="0"/>
              <a:endCxn id="13" idx="4"/>
            </p:cNvCxnSpPr>
            <p:nvPr/>
          </p:nvCxnSpPr>
          <p:spPr bwMode="auto">
            <a:xfrm rot="5400000" flipH="1" flipV="1">
              <a:off x="6850899" y="4864886"/>
              <a:ext cx="514352" cy="3571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544" name="TextBox 8"/>
            <p:cNvSpPr txBox="1">
              <a:spLocks noChangeArrowheads="1"/>
            </p:cNvSpPr>
            <p:nvPr/>
          </p:nvSpPr>
          <p:spPr bwMode="auto">
            <a:xfrm>
              <a:off x="5072092" y="5300607"/>
              <a:ext cx="3714750" cy="1200206"/>
            </a:xfrm>
            <a:prstGeom prst="rect">
              <a:avLst/>
            </a:prstGeom>
            <a:solidFill>
              <a:schemeClr val="bg1"/>
            </a:solidFill>
            <a:ln w="25400">
              <a:solidFill>
                <a:srgbClr val="FF0000"/>
              </a:solidFill>
              <a:miter lim="800000"/>
              <a:headEnd/>
              <a:tailEnd/>
            </a:ln>
          </p:spPr>
          <p:txBody>
            <a:bodyPr>
              <a:spAutoFit/>
            </a:bodyPr>
            <a:lstStyle/>
            <a:p>
              <a:r>
                <a:rPr lang="en-GB" sz="2400">
                  <a:latin typeface="Calibri" pitchFamily="-109" charset="0"/>
                </a:rPr>
                <a:t>Baseline level of detector output, when no whistles are present</a:t>
              </a:r>
            </a:p>
          </p:txBody>
        </p:sp>
        <p:sp>
          <p:nvSpPr>
            <p:cNvPr id="13" name="Oval 12"/>
            <p:cNvSpPr/>
            <p:nvPr/>
          </p:nvSpPr>
          <p:spPr>
            <a:xfrm>
              <a:off x="5715034" y="4214802"/>
              <a:ext cx="3143272" cy="57150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grpSp>
        <p:nvGrpSpPr>
          <p:cNvPr id="3" name="Group 26"/>
          <p:cNvGrpSpPr>
            <a:grpSpLocks/>
          </p:cNvGrpSpPr>
          <p:nvPr/>
        </p:nvGrpSpPr>
        <p:grpSpPr bwMode="auto">
          <a:xfrm>
            <a:off x="500063" y="2000250"/>
            <a:ext cx="7500937" cy="2071688"/>
            <a:chOff x="-1643106" y="2643182"/>
            <a:chExt cx="7500990" cy="2071702"/>
          </a:xfrm>
        </p:grpSpPr>
        <p:cxnSp>
          <p:nvCxnSpPr>
            <p:cNvPr id="5" name="Straight Arrow Connector 4"/>
            <p:cNvCxnSpPr>
              <a:stCxn id="22541" idx="3"/>
              <a:endCxn id="17" idx="2"/>
            </p:cNvCxnSpPr>
            <p:nvPr/>
          </p:nvCxnSpPr>
          <p:spPr bwMode="auto">
            <a:xfrm>
              <a:off x="1857356" y="3671889"/>
              <a:ext cx="357191" cy="79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541" name="TextBox 13"/>
            <p:cNvSpPr txBox="1">
              <a:spLocks noChangeArrowheads="1"/>
            </p:cNvSpPr>
            <p:nvPr/>
          </p:nvSpPr>
          <p:spPr bwMode="auto">
            <a:xfrm>
              <a:off x="-1643106" y="3071810"/>
              <a:ext cx="3500462" cy="1200329"/>
            </a:xfrm>
            <a:prstGeom prst="rect">
              <a:avLst/>
            </a:prstGeom>
            <a:solidFill>
              <a:schemeClr val="bg1"/>
            </a:solidFill>
            <a:ln w="25400">
              <a:solidFill>
                <a:srgbClr val="FF0000"/>
              </a:solidFill>
              <a:miter lim="800000"/>
              <a:headEnd/>
              <a:tailEnd/>
            </a:ln>
          </p:spPr>
          <p:txBody>
            <a:bodyPr>
              <a:spAutoFit/>
            </a:bodyPr>
            <a:lstStyle/>
            <a:p>
              <a:r>
                <a:rPr lang="en-GB" sz="2400">
                  <a:latin typeface="Calibri" pitchFamily="-109" charset="0"/>
                </a:rPr>
                <a:t>High detector outputs produced by dolphin whistles </a:t>
              </a:r>
            </a:p>
          </p:txBody>
        </p:sp>
        <p:sp>
          <p:nvSpPr>
            <p:cNvPr id="17" name="Oval 16"/>
            <p:cNvSpPr/>
            <p:nvPr/>
          </p:nvSpPr>
          <p:spPr>
            <a:xfrm>
              <a:off x="2214546" y="2643182"/>
              <a:ext cx="3643338" cy="20717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grpSp>
        <p:nvGrpSpPr>
          <p:cNvPr id="4" name="Group 23"/>
          <p:cNvGrpSpPr>
            <a:grpSpLocks/>
          </p:cNvGrpSpPr>
          <p:nvPr/>
        </p:nvGrpSpPr>
        <p:grpSpPr bwMode="auto">
          <a:xfrm>
            <a:off x="1169988" y="4143375"/>
            <a:ext cx="7688262" cy="1616075"/>
            <a:chOff x="1170272" y="4143380"/>
            <a:chExt cx="7688008" cy="1616815"/>
          </a:xfrm>
        </p:grpSpPr>
        <p:cxnSp>
          <p:nvCxnSpPr>
            <p:cNvPr id="15" name="Straight Connector 14"/>
            <p:cNvCxnSpPr/>
            <p:nvPr/>
          </p:nvCxnSpPr>
          <p:spPr>
            <a:xfrm>
              <a:off x="1170272" y="4143380"/>
              <a:ext cx="7143514" cy="0"/>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sp>
          <p:nvSpPr>
            <p:cNvPr id="22538" name="TextBox 8"/>
            <p:cNvSpPr txBox="1">
              <a:spLocks noChangeArrowheads="1"/>
            </p:cNvSpPr>
            <p:nvPr/>
          </p:nvSpPr>
          <p:spPr bwMode="auto">
            <a:xfrm>
              <a:off x="4357686" y="4929198"/>
              <a:ext cx="4500594" cy="830997"/>
            </a:xfrm>
            <a:prstGeom prst="rect">
              <a:avLst/>
            </a:prstGeom>
            <a:solidFill>
              <a:schemeClr val="bg1"/>
            </a:solidFill>
            <a:ln w="25400">
              <a:solidFill>
                <a:srgbClr val="92D050"/>
              </a:solidFill>
              <a:miter lim="800000"/>
              <a:headEnd/>
              <a:tailEnd/>
            </a:ln>
          </p:spPr>
          <p:txBody>
            <a:bodyPr>
              <a:spAutoFit/>
            </a:bodyPr>
            <a:lstStyle/>
            <a:p>
              <a:r>
                <a:rPr lang="en-GB" sz="2400">
                  <a:latin typeface="Calibri" pitchFamily="-109" charset="0"/>
                </a:rPr>
                <a:t>Threshold to automatically tag segments that contain whistles</a:t>
              </a:r>
            </a:p>
          </p:txBody>
        </p:sp>
        <p:cxnSp>
          <p:nvCxnSpPr>
            <p:cNvPr id="20" name="Straight Arrow Connector 19"/>
            <p:cNvCxnSpPr>
              <a:stCxn id="22538" idx="0"/>
            </p:cNvCxnSpPr>
            <p:nvPr/>
          </p:nvCxnSpPr>
          <p:spPr bwMode="auto">
            <a:xfrm rot="16200000" flipV="1">
              <a:off x="6196731" y="4519004"/>
              <a:ext cx="786173" cy="34924"/>
            </a:xfrm>
            <a:prstGeom prst="straightConnector1">
              <a:avLst/>
            </a:prstGeom>
            <a:ln w="25400">
              <a:solidFill>
                <a:srgbClr val="92D05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
                                        </p:tgtEl>
                                      </p:cBhvr>
                                    </p:animEffect>
                                    <p:set>
                                      <p:cBhvr>
                                        <p:cTn id="22" dur="1" fill="hold">
                                          <p:stCondLst>
                                            <p:cond delay="499"/>
                                          </p:stCondLst>
                                        </p:cTn>
                                        <p:tgtEl>
                                          <p:spTgt spid="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5" descr="bgLightningVolt_Deep_Blue_Sea-1"/>
          <p:cNvPicPr>
            <a:picLocks noChangeAspect="1" noChangeArrowheads="1"/>
          </p:cNvPicPr>
          <p:nvPr/>
        </p:nvPicPr>
        <p:blipFill>
          <a:blip r:embed="rId3"/>
          <a:srcRect t="15315" b="31123"/>
          <a:stretch>
            <a:fillRect/>
          </a:stretch>
        </p:blipFill>
        <p:spPr bwMode="auto">
          <a:xfrm>
            <a:off x="0" y="785813"/>
            <a:ext cx="9144000" cy="6072187"/>
          </a:xfrm>
          <a:prstGeom prst="rect">
            <a:avLst/>
          </a:prstGeom>
          <a:noFill/>
          <a:ln w="9525">
            <a:noFill/>
            <a:miter lim="800000"/>
            <a:headEnd/>
            <a:tailEnd/>
          </a:ln>
        </p:spPr>
      </p:pic>
      <p:sp>
        <p:nvSpPr>
          <p:cNvPr id="30723" name="Rectangle 2"/>
          <p:cNvSpPr>
            <a:spLocks noGrp="1" noChangeArrowheads="1"/>
          </p:cNvSpPr>
          <p:nvPr>
            <p:ph type="title" idx="4294967295"/>
          </p:nvPr>
        </p:nvSpPr>
        <p:spPr>
          <a:xfrm>
            <a:off x="857250" y="0"/>
            <a:ext cx="8286750" cy="785813"/>
          </a:xfrm>
        </p:spPr>
        <p:txBody>
          <a:bodyPr/>
          <a:lstStyle/>
          <a:p>
            <a:r>
              <a:rPr lang="en-US" sz="4000" dirty="0" smtClean="0">
                <a:solidFill>
                  <a:srgbClr val="FFFF00"/>
                </a:solidFill>
              </a:rPr>
              <a:t>Detector Status, Nov 2010</a:t>
            </a:r>
          </a:p>
        </p:txBody>
      </p:sp>
      <p:sp>
        <p:nvSpPr>
          <p:cNvPr id="183299" name="Rectangle 3"/>
          <p:cNvSpPr>
            <a:spLocks noGrp="1" noChangeArrowheads="1"/>
          </p:cNvSpPr>
          <p:nvPr>
            <p:ph type="body" idx="4294967295"/>
          </p:nvPr>
        </p:nvSpPr>
        <p:spPr>
          <a:xfrm>
            <a:off x="0" y="1349375"/>
            <a:ext cx="2889250" cy="3973513"/>
          </a:xfrm>
        </p:spPr>
        <p:txBody>
          <a:bodyPr/>
          <a:lstStyle/>
          <a:p>
            <a:pPr>
              <a:defRPr/>
            </a:pPr>
            <a:endParaRPr lang="en-US" sz="2000" dirty="0" smtClean="0">
              <a:solidFill>
                <a:schemeClr val="accent3"/>
              </a:solidFill>
            </a:endParaRPr>
          </a:p>
          <a:p>
            <a:pPr>
              <a:defRPr/>
            </a:pPr>
            <a:r>
              <a:rPr lang="en-US" sz="2000" dirty="0" smtClean="0">
                <a:solidFill>
                  <a:schemeClr val="accent3"/>
                </a:solidFill>
              </a:rPr>
              <a:t>Full detector operational since May 2008</a:t>
            </a:r>
          </a:p>
          <a:p>
            <a:pPr>
              <a:buNone/>
              <a:defRPr/>
            </a:pPr>
            <a:endParaRPr lang="en-US" sz="2000" dirty="0" smtClean="0">
              <a:solidFill>
                <a:schemeClr val="accent3"/>
              </a:solidFill>
            </a:endParaRPr>
          </a:p>
          <a:p>
            <a:pPr>
              <a:defRPr/>
            </a:pPr>
            <a:r>
              <a:rPr lang="en-US" sz="2000" dirty="0" smtClean="0">
                <a:solidFill>
                  <a:schemeClr val="accent3"/>
                </a:solidFill>
              </a:rPr>
              <a:t>780/885 PMTs giving data</a:t>
            </a:r>
          </a:p>
          <a:p>
            <a:pPr>
              <a:buNone/>
              <a:defRPr/>
            </a:pPr>
            <a:endParaRPr lang="en-US" sz="2000" dirty="0" smtClean="0">
              <a:solidFill>
                <a:schemeClr val="accent3"/>
              </a:solidFill>
            </a:endParaRPr>
          </a:p>
        </p:txBody>
      </p:sp>
      <p:pic>
        <p:nvPicPr>
          <p:cNvPr id="6" name="Picture 2"/>
          <p:cNvPicPr>
            <a:picLocks noChangeAspect="1" noChangeArrowheads="1"/>
          </p:cNvPicPr>
          <p:nvPr/>
        </p:nvPicPr>
        <p:blipFill>
          <a:blip r:embed="rId4"/>
          <a:srcRect/>
          <a:stretch>
            <a:fillRect/>
          </a:stretch>
        </p:blipFill>
        <p:spPr bwMode="auto">
          <a:xfrm>
            <a:off x="3174802" y="1230294"/>
            <a:ext cx="5303577" cy="509532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4"/>
          <p:cNvSpPr txBox="1">
            <a:spLocks noChangeArrowheads="1"/>
          </p:cNvSpPr>
          <p:nvPr/>
        </p:nvSpPr>
        <p:spPr bwMode="auto">
          <a:xfrm>
            <a:off x="3343522" y="405245"/>
            <a:ext cx="2286000" cy="366713"/>
          </a:xfrm>
          <a:prstGeom prst="rect">
            <a:avLst/>
          </a:prstGeom>
          <a:noFill/>
          <a:ln w="9525">
            <a:noFill/>
            <a:miter lim="800000"/>
            <a:headEnd/>
            <a:tailEnd/>
          </a:ln>
        </p:spPr>
        <p:txBody>
          <a:bodyPr>
            <a:spAutoFit/>
          </a:bodyPr>
          <a:lstStyle/>
          <a:p>
            <a:r>
              <a:rPr lang="en-GB" dirty="0">
                <a:latin typeface="Calibri" pitchFamily="-109" charset="0"/>
              </a:rPr>
              <a:t>audio data stream </a:t>
            </a:r>
          </a:p>
        </p:txBody>
      </p:sp>
      <p:sp>
        <p:nvSpPr>
          <p:cNvPr id="48" name="Rectángulo 47"/>
          <p:cNvSpPr>
            <a:spLocks noChangeArrowheads="1"/>
          </p:cNvSpPr>
          <p:nvPr/>
        </p:nvSpPr>
        <p:spPr bwMode="auto">
          <a:xfrm>
            <a:off x="2667000" y="1425575"/>
            <a:ext cx="2090738" cy="4524375"/>
          </a:xfrm>
          <a:prstGeom prst="rect">
            <a:avLst/>
          </a:prstGeom>
          <a:gradFill rotWithShape="1">
            <a:gsLst>
              <a:gs pos="0">
                <a:srgbClr val="9BC1FF">
                  <a:alpha val="20999"/>
                </a:srgbClr>
              </a:gs>
              <a:gs pos="100000">
                <a:srgbClr val="3F80CD">
                  <a:alpha val="20999"/>
                </a:srgbClr>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sz="2400">
              <a:solidFill>
                <a:srgbClr val="FFFFFF"/>
              </a:solidFill>
              <a:latin typeface="Calibri" pitchFamily="-109" charset="0"/>
              <a:cs typeface="ＭＳ Ｐゴシック" pitchFamily="-109" charset="-128"/>
            </a:endParaRPr>
          </a:p>
        </p:txBody>
      </p:sp>
      <p:cxnSp>
        <p:nvCxnSpPr>
          <p:cNvPr id="49" name="Straight Arrow Connector 2"/>
          <p:cNvCxnSpPr/>
          <p:nvPr/>
        </p:nvCxnSpPr>
        <p:spPr>
          <a:xfrm rot="5400000">
            <a:off x="900906" y="2810669"/>
            <a:ext cx="1247775" cy="1588"/>
          </a:xfrm>
          <a:prstGeom prst="straightConnector1">
            <a:avLst/>
          </a:prstGeom>
          <a:ln w="38100" cap="flat" cmpd="sng">
            <a:solidFill>
              <a:srgbClr val="7F7F7F"/>
            </a:solidFill>
            <a:round/>
            <a:tailEnd type="triangle"/>
          </a:ln>
        </p:spPr>
        <p:style>
          <a:lnRef idx="1">
            <a:schemeClr val="accent1"/>
          </a:lnRef>
          <a:fillRef idx="0">
            <a:schemeClr val="accent1"/>
          </a:fillRef>
          <a:effectRef idx="0">
            <a:schemeClr val="accent1"/>
          </a:effectRef>
          <a:fontRef idx="minor">
            <a:schemeClr val="tx1"/>
          </a:fontRef>
        </p:style>
      </p:cxnSp>
      <p:sp>
        <p:nvSpPr>
          <p:cNvPr id="50" name="TextBox 38"/>
          <p:cNvSpPr txBox="1"/>
          <p:nvPr/>
        </p:nvSpPr>
        <p:spPr bwMode="auto">
          <a:xfrm>
            <a:off x="500063" y="857250"/>
            <a:ext cx="1357312" cy="400110"/>
          </a:xfrm>
          <a:prstGeom prst="rect">
            <a:avLst/>
          </a:prstGeom>
          <a:solidFill>
            <a:schemeClr val="bg1">
              <a:lumMod val="75000"/>
            </a:schemeClr>
          </a:solidFill>
          <a:ln w="19050">
            <a:solidFill>
              <a:schemeClr val="bg2">
                <a:lumMod val="75000"/>
              </a:schemeClr>
            </a:solidFill>
          </a:ln>
        </p:spPr>
        <p:txBody>
          <a:bodyPr>
            <a:spAutoFit/>
          </a:bodyPr>
          <a:lstStyle/>
          <a:p>
            <a:pPr algn="ctr" fontAlgn="auto">
              <a:spcBef>
                <a:spcPts val="0"/>
              </a:spcBef>
              <a:spcAft>
                <a:spcPts val="0"/>
              </a:spcAft>
              <a:defRPr/>
            </a:pPr>
            <a:r>
              <a:rPr lang="en-GB" sz="2000" dirty="0">
                <a:latin typeface="Calibri" pitchFamily="-109" charset="0"/>
                <a:cs typeface="ＭＳ Ｐゴシック" pitchFamily="-109" charset="-128"/>
              </a:rPr>
              <a:t>Segment 1</a:t>
            </a:r>
          </a:p>
        </p:txBody>
      </p:sp>
      <p:sp>
        <p:nvSpPr>
          <p:cNvPr id="51" name="TextBox 39"/>
          <p:cNvSpPr txBox="1"/>
          <p:nvPr/>
        </p:nvSpPr>
        <p:spPr bwMode="auto">
          <a:xfrm>
            <a:off x="1857375" y="857250"/>
            <a:ext cx="1357313" cy="400110"/>
          </a:xfrm>
          <a:prstGeom prst="rect">
            <a:avLst/>
          </a:prstGeom>
          <a:solidFill>
            <a:schemeClr val="bg1">
              <a:lumMod val="75000"/>
            </a:schemeClr>
          </a:solidFill>
          <a:ln w="19050">
            <a:solidFill>
              <a:schemeClr val="bg2">
                <a:lumMod val="75000"/>
              </a:schemeClr>
            </a:solidFill>
          </a:ln>
        </p:spPr>
        <p:txBody>
          <a:bodyPr>
            <a:spAutoFit/>
          </a:bodyPr>
          <a:lstStyle/>
          <a:p>
            <a:pPr algn="ctr" fontAlgn="auto">
              <a:spcBef>
                <a:spcPts val="0"/>
              </a:spcBef>
              <a:spcAft>
                <a:spcPts val="0"/>
              </a:spcAft>
              <a:defRPr/>
            </a:pPr>
            <a:r>
              <a:rPr lang="en-GB" sz="2000" dirty="0">
                <a:latin typeface="Calibri" pitchFamily="-109" charset="0"/>
                <a:cs typeface="ＭＳ Ｐゴシック" pitchFamily="-109" charset="-128"/>
              </a:rPr>
              <a:t>Segment 2</a:t>
            </a:r>
          </a:p>
        </p:txBody>
      </p:sp>
      <p:sp>
        <p:nvSpPr>
          <p:cNvPr id="52" name="TextBox 40"/>
          <p:cNvSpPr txBox="1"/>
          <p:nvPr/>
        </p:nvSpPr>
        <p:spPr bwMode="auto">
          <a:xfrm>
            <a:off x="3214688" y="857250"/>
            <a:ext cx="1357312" cy="400110"/>
          </a:xfrm>
          <a:prstGeom prst="rect">
            <a:avLst/>
          </a:prstGeom>
          <a:solidFill>
            <a:schemeClr val="bg1">
              <a:lumMod val="75000"/>
            </a:schemeClr>
          </a:solidFill>
          <a:ln w="19050">
            <a:solidFill>
              <a:schemeClr val="bg2">
                <a:lumMod val="75000"/>
              </a:schemeClr>
            </a:solidFill>
          </a:ln>
        </p:spPr>
        <p:txBody>
          <a:bodyPr>
            <a:spAutoFit/>
          </a:bodyPr>
          <a:lstStyle/>
          <a:p>
            <a:pPr algn="ctr" fontAlgn="auto">
              <a:spcBef>
                <a:spcPts val="0"/>
              </a:spcBef>
              <a:spcAft>
                <a:spcPts val="0"/>
              </a:spcAft>
              <a:defRPr/>
            </a:pPr>
            <a:r>
              <a:rPr lang="en-GB" sz="2000" dirty="0">
                <a:latin typeface="Calibri" pitchFamily="-109" charset="0"/>
                <a:cs typeface="ＭＳ Ｐゴシック" pitchFamily="-109" charset="-128"/>
              </a:rPr>
              <a:t>Segment 3</a:t>
            </a:r>
          </a:p>
        </p:txBody>
      </p:sp>
      <p:sp>
        <p:nvSpPr>
          <p:cNvPr id="53" name="TextBox 41"/>
          <p:cNvSpPr txBox="1"/>
          <p:nvPr/>
        </p:nvSpPr>
        <p:spPr bwMode="auto">
          <a:xfrm>
            <a:off x="4572000" y="857250"/>
            <a:ext cx="1357313" cy="400110"/>
          </a:xfrm>
          <a:prstGeom prst="rect">
            <a:avLst/>
          </a:prstGeom>
          <a:solidFill>
            <a:schemeClr val="bg1">
              <a:lumMod val="75000"/>
            </a:schemeClr>
          </a:solidFill>
          <a:ln w="19050">
            <a:solidFill>
              <a:schemeClr val="bg2">
                <a:lumMod val="75000"/>
              </a:schemeClr>
            </a:solidFill>
          </a:ln>
        </p:spPr>
        <p:txBody>
          <a:bodyPr>
            <a:spAutoFit/>
          </a:bodyPr>
          <a:lstStyle/>
          <a:p>
            <a:pPr algn="ctr" fontAlgn="auto">
              <a:spcBef>
                <a:spcPts val="0"/>
              </a:spcBef>
              <a:spcAft>
                <a:spcPts val="0"/>
              </a:spcAft>
              <a:defRPr/>
            </a:pPr>
            <a:r>
              <a:rPr lang="en-GB" sz="2000" dirty="0">
                <a:latin typeface="Calibri" pitchFamily="-109" charset="0"/>
                <a:cs typeface="ＭＳ Ｐゴシック" pitchFamily="-109" charset="-128"/>
              </a:rPr>
              <a:t>Segment 4</a:t>
            </a:r>
          </a:p>
        </p:txBody>
      </p:sp>
      <p:sp>
        <p:nvSpPr>
          <p:cNvPr id="54" name="TextBox 42"/>
          <p:cNvSpPr txBox="1"/>
          <p:nvPr/>
        </p:nvSpPr>
        <p:spPr bwMode="auto">
          <a:xfrm>
            <a:off x="7286625" y="857250"/>
            <a:ext cx="1357313" cy="400110"/>
          </a:xfrm>
          <a:prstGeom prst="rect">
            <a:avLst/>
          </a:prstGeom>
          <a:solidFill>
            <a:schemeClr val="bg1">
              <a:lumMod val="75000"/>
            </a:schemeClr>
          </a:solidFill>
          <a:ln w="19050">
            <a:solidFill>
              <a:schemeClr val="bg2">
                <a:lumMod val="75000"/>
              </a:schemeClr>
            </a:solidFill>
          </a:ln>
        </p:spPr>
        <p:txBody>
          <a:bodyPr>
            <a:spAutoFit/>
          </a:bodyPr>
          <a:lstStyle/>
          <a:p>
            <a:pPr algn="ctr" fontAlgn="auto">
              <a:spcBef>
                <a:spcPts val="0"/>
              </a:spcBef>
              <a:spcAft>
                <a:spcPts val="0"/>
              </a:spcAft>
              <a:defRPr/>
            </a:pPr>
            <a:r>
              <a:rPr lang="en-GB" sz="2000" dirty="0">
                <a:latin typeface="Calibri" pitchFamily="-109" charset="0"/>
                <a:cs typeface="ＭＳ Ｐゴシック" pitchFamily="-109" charset="-128"/>
              </a:rPr>
              <a:t>Segment 6</a:t>
            </a:r>
          </a:p>
        </p:txBody>
      </p:sp>
      <p:sp>
        <p:nvSpPr>
          <p:cNvPr id="56" name="TextBox 43"/>
          <p:cNvSpPr txBox="1"/>
          <p:nvPr/>
        </p:nvSpPr>
        <p:spPr bwMode="auto">
          <a:xfrm>
            <a:off x="5929313" y="857250"/>
            <a:ext cx="1357312" cy="400110"/>
          </a:xfrm>
          <a:prstGeom prst="rect">
            <a:avLst/>
          </a:prstGeom>
          <a:solidFill>
            <a:schemeClr val="bg1">
              <a:lumMod val="75000"/>
            </a:schemeClr>
          </a:solidFill>
          <a:ln w="19050">
            <a:solidFill>
              <a:schemeClr val="bg2">
                <a:lumMod val="75000"/>
              </a:schemeClr>
            </a:solidFill>
          </a:ln>
        </p:spPr>
        <p:txBody>
          <a:bodyPr>
            <a:spAutoFit/>
          </a:bodyPr>
          <a:lstStyle/>
          <a:p>
            <a:pPr algn="ctr" fontAlgn="auto">
              <a:spcBef>
                <a:spcPts val="0"/>
              </a:spcBef>
              <a:spcAft>
                <a:spcPts val="0"/>
              </a:spcAft>
              <a:defRPr/>
            </a:pPr>
            <a:r>
              <a:rPr lang="en-GB" sz="2000" dirty="0">
                <a:latin typeface="Calibri" pitchFamily="-109" charset="0"/>
                <a:cs typeface="ＭＳ Ｐゴシック" pitchFamily="-109" charset="-128"/>
              </a:rPr>
              <a:t>Segment 5</a:t>
            </a:r>
          </a:p>
        </p:txBody>
      </p:sp>
      <p:cxnSp>
        <p:nvCxnSpPr>
          <p:cNvPr id="57" name="Straight Arrow Connector 73"/>
          <p:cNvCxnSpPr/>
          <p:nvPr/>
        </p:nvCxnSpPr>
        <p:spPr>
          <a:xfrm rot="10800000" flipV="1">
            <a:off x="1857375" y="1463675"/>
            <a:ext cx="352425" cy="309563"/>
          </a:xfrm>
          <a:prstGeom prst="straightConnector1">
            <a:avLst/>
          </a:prstGeom>
          <a:ln w="38100" cap="flat" cmpd="sng">
            <a:solidFill>
              <a:srgbClr val="7F7F7F"/>
            </a:solidFill>
            <a:round/>
            <a:tailEnd type="triangle"/>
          </a:ln>
        </p:spPr>
        <p:style>
          <a:lnRef idx="1">
            <a:schemeClr val="accent1"/>
          </a:lnRef>
          <a:fillRef idx="0">
            <a:schemeClr val="accent1"/>
          </a:fillRef>
          <a:effectRef idx="0">
            <a:schemeClr val="accent1"/>
          </a:effectRef>
          <a:fontRef idx="minor">
            <a:schemeClr val="tx1"/>
          </a:fontRef>
        </p:style>
      </p:cxnSp>
      <p:sp>
        <p:nvSpPr>
          <p:cNvPr id="60" name="TextBox 47"/>
          <p:cNvSpPr txBox="1">
            <a:spLocks noChangeArrowheads="1"/>
          </p:cNvSpPr>
          <p:nvPr/>
        </p:nvSpPr>
        <p:spPr bwMode="auto">
          <a:xfrm>
            <a:off x="3048000" y="4165600"/>
            <a:ext cx="1428750" cy="769441"/>
          </a:xfrm>
          <a:prstGeom prst="rect">
            <a:avLst/>
          </a:prstGeom>
          <a:solidFill>
            <a:schemeClr val="bg1">
              <a:lumMod val="65000"/>
            </a:schemeClr>
          </a:solidFill>
          <a:ln w="9525">
            <a:noFill/>
            <a:miter lim="800000"/>
            <a:headEnd/>
            <a:tailEnd/>
          </a:ln>
        </p:spPr>
        <p:txBody>
          <a:bodyPr>
            <a:spAutoFit/>
          </a:bodyPr>
          <a:lstStyle/>
          <a:p>
            <a:pPr fontAlgn="auto">
              <a:spcBef>
                <a:spcPts val="0"/>
              </a:spcBef>
              <a:spcAft>
                <a:spcPts val="0"/>
              </a:spcAft>
              <a:defRPr/>
            </a:pPr>
            <a:r>
              <a:rPr lang="en-GB" sz="2000" dirty="0">
                <a:latin typeface="Calibri" charset="0"/>
                <a:ea typeface="ＭＳ Ｐゴシック" charset="-128"/>
                <a:cs typeface="ＭＳ Ｐゴシック" charset="-128"/>
              </a:rPr>
              <a:t>Localisation</a:t>
            </a:r>
          </a:p>
          <a:p>
            <a:pPr fontAlgn="auto">
              <a:spcBef>
                <a:spcPts val="0"/>
              </a:spcBef>
              <a:spcAft>
                <a:spcPts val="0"/>
              </a:spcAft>
              <a:defRPr/>
            </a:pPr>
            <a:r>
              <a:rPr lang="en-GB" dirty="0">
                <a:latin typeface="Calibri" charset="0"/>
                <a:ea typeface="ＭＳ Ｐゴシック" charset="-128"/>
                <a:cs typeface="ＭＳ Ｐゴシック" charset="-128"/>
              </a:rPr>
              <a:t>Tracking </a:t>
            </a:r>
          </a:p>
        </p:txBody>
      </p:sp>
      <p:sp>
        <p:nvSpPr>
          <p:cNvPr id="61" name="TextBox 3"/>
          <p:cNvSpPr txBox="1">
            <a:spLocks noChangeArrowheads="1"/>
          </p:cNvSpPr>
          <p:nvPr/>
        </p:nvSpPr>
        <p:spPr bwMode="auto">
          <a:xfrm>
            <a:off x="3048000" y="1577975"/>
            <a:ext cx="1428750" cy="1015663"/>
          </a:xfrm>
          <a:prstGeom prst="rect">
            <a:avLst/>
          </a:prstGeom>
          <a:solidFill>
            <a:schemeClr val="bg1">
              <a:lumMod val="65000"/>
            </a:schemeClr>
          </a:solidFill>
          <a:ln w="9525">
            <a:noFill/>
            <a:miter lim="800000"/>
            <a:headEnd/>
            <a:tailEnd/>
          </a:ln>
        </p:spPr>
        <p:txBody>
          <a:bodyPr>
            <a:spAutoFit/>
          </a:bodyPr>
          <a:lstStyle/>
          <a:p>
            <a:pPr fontAlgn="auto">
              <a:spcBef>
                <a:spcPts val="0"/>
              </a:spcBef>
              <a:spcAft>
                <a:spcPts val="0"/>
              </a:spcAft>
              <a:defRPr/>
            </a:pPr>
            <a:r>
              <a:rPr lang="en-GB" sz="2000" dirty="0">
                <a:latin typeface="Calibri" charset="0"/>
                <a:ea typeface="ＭＳ Ｐゴシック" charset="-128"/>
                <a:cs typeface="ＭＳ Ｐゴシック" charset="-128"/>
              </a:rPr>
              <a:t>Classifier 1</a:t>
            </a:r>
          </a:p>
          <a:p>
            <a:pPr fontAlgn="auto">
              <a:spcBef>
                <a:spcPts val="0"/>
              </a:spcBef>
              <a:spcAft>
                <a:spcPts val="0"/>
              </a:spcAft>
              <a:defRPr/>
            </a:pPr>
            <a:r>
              <a:rPr lang="en-GB" sz="2000" dirty="0">
                <a:latin typeface="Calibri" charset="0"/>
                <a:ea typeface="ＭＳ Ｐゴシック" charset="-128"/>
                <a:cs typeface="ＭＳ Ｐゴシック" charset="-128"/>
              </a:rPr>
              <a:t>Classifier 2</a:t>
            </a:r>
          </a:p>
          <a:p>
            <a:pPr fontAlgn="auto">
              <a:spcBef>
                <a:spcPts val="0"/>
              </a:spcBef>
              <a:spcAft>
                <a:spcPts val="0"/>
              </a:spcAft>
              <a:defRPr/>
            </a:pPr>
            <a:r>
              <a:rPr lang="en-GB" sz="2000" dirty="0">
                <a:latin typeface="Calibri" charset="0"/>
                <a:ea typeface="ＭＳ Ｐゴシック" charset="-128"/>
                <a:cs typeface="ＭＳ Ｐゴシック" charset="-128"/>
              </a:rPr>
              <a:t>...</a:t>
            </a:r>
          </a:p>
        </p:txBody>
      </p:sp>
      <p:sp>
        <p:nvSpPr>
          <p:cNvPr id="62" name="TextBox 114"/>
          <p:cNvSpPr txBox="1">
            <a:spLocks noChangeArrowheads="1"/>
          </p:cNvSpPr>
          <p:nvPr/>
        </p:nvSpPr>
        <p:spPr bwMode="auto">
          <a:xfrm>
            <a:off x="3048000" y="5337175"/>
            <a:ext cx="1752600" cy="579438"/>
          </a:xfrm>
          <a:prstGeom prst="rect">
            <a:avLst/>
          </a:prstGeom>
          <a:noFill/>
          <a:ln w="9525">
            <a:noFill/>
            <a:miter lim="800000"/>
            <a:headEnd/>
            <a:tailEnd/>
          </a:ln>
          <a:effectLst>
            <a:outerShdw dist="38100" dir="2700000" rotWithShape="0">
              <a:srgbClr val="808080">
                <a:alpha val="42999"/>
              </a:srgbClr>
            </a:outerShdw>
          </a:effectLst>
        </p:spPr>
        <p:txBody>
          <a:bodyPr>
            <a:spAutoFit/>
          </a:bodyPr>
          <a:lstStyle/>
          <a:p>
            <a:r>
              <a:rPr lang="es-ES_tradnl" sz="3200" dirty="0" err="1">
                <a:solidFill>
                  <a:srgbClr val="FFFF00"/>
                </a:solidFill>
                <a:latin typeface="Calibri" pitchFamily="-109" charset="0"/>
              </a:rPr>
              <a:t>Stage</a:t>
            </a:r>
            <a:r>
              <a:rPr lang="es-ES_tradnl" sz="3200" dirty="0">
                <a:solidFill>
                  <a:srgbClr val="FFFF00"/>
                </a:solidFill>
                <a:latin typeface="Calibri" pitchFamily="-109" charset="0"/>
              </a:rPr>
              <a:t> 2</a:t>
            </a:r>
            <a:endParaRPr lang="es-ES" sz="3200" dirty="0">
              <a:solidFill>
                <a:srgbClr val="FFFF00"/>
              </a:solidFill>
              <a:latin typeface="Calibri" pitchFamily="-109" charset="0"/>
            </a:endParaRPr>
          </a:p>
        </p:txBody>
      </p:sp>
      <p:sp>
        <p:nvSpPr>
          <p:cNvPr id="64" name="Rectángulo 63"/>
          <p:cNvSpPr>
            <a:spLocks noChangeArrowheads="1"/>
          </p:cNvSpPr>
          <p:nvPr/>
        </p:nvSpPr>
        <p:spPr bwMode="auto">
          <a:xfrm>
            <a:off x="500063" y="1437450"/>
            <a:ext cx="2014537" cy="4500563"/>
          </a:xfrm>
          <a:prstGeom prst="rect">
            <a:avLst/>
          </a:prstGeom>
          <a:gradFill rotWithShape="1">
            <a:gsLst>
              <a:gs pos="0">
                <a:srgbClr val="9BC1FF">
                  <a:alpha val="20999"/>
                </a:srgbClr>
              </a:gs>
              <a:gs pos="100000">
                <a:srgbClr val="3F80CD">
                  <a:alpha val="20999"/>
                </a:srgbClr>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sz="2400">
              <a:solidFill>
                <a:srgbClr val="FFFFFF"/>
              </a:solidFill>
              <a:latin typeface="Calibri" pitchFamily="-109" charset="0"/>
              <a:cs typeface="ＭＳ Ｐゴシック" pitchFamily="-109" charset="-128"/>
            </a:endParaRPr>
          </a:p>
        </p:txBody>
      </p:sp>
      <p:sp>
        <p:nvSpPr>
          <p:cNvPr id="65" name="TextBox 3"/>
          <p:cNvSpPr txBox="1">
            <a:spLocks noChangeArrowheads="1"/>
          </p:cNvSpPr>
          <p:nvPr/>
        </p:nvSpPr>
        <p:spPr bwMode="auto">
          <a:xfrm>
            <a:off x="735013" y="1577975"/>
            <a:ext cx="1554162" cy="1751249"/>
          </a:xfrm>
          <a:prstGeom prst="rect">
            <a:avLst/>
          </a:prstGeom>
          <a:solidFill>
            <a:schemeClr val="bg1">
              <a:lumMod val="65000"/>
            </a:schemeClr>
          </a:solidFill>
          <a:ln w="9525">
            <a:noFill/>
            <a:miter lim="800000"/>
            <a:headEnd/>
            <a:tailEnd/>
          </a:ln>
        </p:spPr>
        <p:txBody>
          <a:bodyPr>
            <a:spAutoFit/>
          </a:bodyPr>
          <a:lstStyle/>
          <a:p>
            <a:pPr>
              <a:lnSpc>
                <a:spcPct val="70000"/>
              </a:lnSpc>
            </a:pPr>
            <a:r>
              <a:rPr lang="en-GB" sz="1800" dirty="0">
                <a:latin typeface="Calibri" pitchFamily="-109" charset="0"/>
              </a:rPr>
              <a:t>Noise Measurement</a:t>
            </a:r>
          </a:p>
          <a:p>
            <a:pPr>
              <a:lnSpc>
                <a:spcPct val="70000"/>
              </a:lnSpc>
            </a:pPr>
            <a:endParaRPr lang="en-GB" sz="1800" dirty="0">
              <a:latin typeface="Calibri" pitchFamily="-109" charset="0"/>
            </a:endParaRPr>
          </a:p>
          <a:p>
            <a:pPr>
              <a:lnSpc>
                <a:spcPct val="70000"/>
              </a:lnSpc>
            </a:pPr>
            <a:r>
              <a:rPr lang="en-GB" sz="1800" dirty="0">
                <a:latin typeface="Calibri" pitchFamily="-109" charset="0"/>
              </a:rPr>
              <a:t>Discard  sea noise</a:t>
            </a:r>
          </a:p>
          <a:p>
            <a:pPr>
              <a:lnSpc>
                <a:spcPct val="70000"/>
              </a:lnSpc>
            </a:pPr>
            <a:endParaRPr lang="en-GB" dirty="0">
              <a:latin typeface="Calibri" pitchFamily="-109" charset="0"/>
            </a:endParaRPr>
          </a:p>
          <a:p>
            <a:pPr>
              <a:lnSpc>
                <a:spcPct val="70000"/>
              </a:lnSpc>
            </a:pPr>
            <a:r>
              <a:rPr lang="en-GB" sz="2000" dirty="0">
                <a:latin typeface="Calibri" pitchFamily="-109" charset="0"/>
              </a:rPr>
              <a:t>Assign broad categories</a:t>
            </a:r>
          </a:p>
        </p:txBody>
      </p:sp>
      <p:cxnSp>
        <p:nvCxnSpPr>
          <p:cNvPr id="66" name="Straight Arrow Connector 116"/>
          <p:cNvCxnSpPr/>
          <p:nvPr/>
        </p:nvCxnSpPr>
        <p:spPr>
          <a:xfrm rot="10800000">
            <a:off x="228600" y="2336800"/>
            <a:ext cx="506413" cy="1588"/>
          </a:xfrm>
          <a:prstGeom prst="straightConnector1">
            <a:avLst/>
          </a:prstGeom>
          <a:ln w="38100" cap="flat" cmpd="sng">
            <a:solidFill>
              <a:srgbClr val="7F7F7F"/>
            </a:solidFill>
            <a:round/>
            <a:tailEnd type="triangle"/>
          </a:ln>
        </p:spPr>
        <p:style>
          <a:lnRef idx="1">
            <a:schemeClr val="accent1"/>
          </a:lnRef>
          <a:fillRef idx="0">
            <a:schemeClr val="accent1"/>
          </a:fillRef>
          <a:effectRef idx="0">
            <a:schemeClr val="accent1"/>
          </a:effectRef>
          <a:fontRef idx="minor">
            <a:schemeClr val="tx1"/>
          </a:fontRef>
        </p:style>
      </p:cxnSp>
      <p:sp>
        <p:nvSpPr>
          <p:cNvPr id="67" name="TextBox 114"/>
          <p:cNvSpPr txBox="1">
            <a:spLocks noChangeArrowheads="1"/>
          </p:cNvSpPr>
          <p:nvPr/>
        </p:nvSpPr>
        <p:spPr bwMode="auto">
          <a:xfrm>
            <a:off x="762000" y="5337175"/>
            <a:ext cx="1752600" cy="579438"/>
          </a:xfrm>
          <a:prstGeom prst="rect">
            <a:avLst/>
          </a:prstGeom>
          <a:noFill/>
          <a:ln w="9525">
            <a:noFill/>
            <a:miter lim="800000"/>
            <a:headEnd/>
            <a:tailEnd/>
          </a:ln>
          <a:effectLst>
            <a:outerShdw dist="38100" dir="2700000" rotWithShape="0">
              <a:srgbClr val="808080">
                <a:alpha val="42999"/>
              </a:srgbClr>
            </a:outerShdw>
          </a:effectLst>
        </p:spPr>
        <p:txBody>
          <a:bodyPr>
            <a:spAutoFit/>
          </a:bodyPr>
          <a:lstStyle/>
          <a:p>
            <a:r>
              <a:rPr lang="es-ES_tradnl" sz="3200" dirty="0" err="1">
                <a:solidFill>
                  <a:srgbClr val="FFFF00"/>
                </a:solidFill>
                <a:latin typeface="Calibri" pitchFamily="-109" charset="0"/>
              </a:rPr>
              <a:t>Stage</a:t>
            </a:r>
            <a:r>
              <a:rPr lang="es-ES_tradnl" sz="3200" dirty="0">
                <a:solidFill>
                  <a:srgbClr val="FFFF00"/>
                </a:solidFill>
                <a:latin typeface="Calibri" pitchFamily="-109" charset="0"/>
              </a:rPr>
              <a:t> 1</a:t>
            </a:r>
            <a:endParaRPr lang="es-ES" sz="3200" dirty="0">
              <a:solidFill>
                <a:srgbClr val="FFFF00"/>
              </a:solidFill>
              <a:latin typeface="Calibri" pitchFamily="-109" charset="0"/>
            </a:endParaRPr>
          </a:p>
        </p:txBody>
      </p:sp>
      <p:sp>
        <p:nvSpPr>
          <p:cNvPr id="68" name="Rectángulo 67"/>
          <p:cNvSpPr>
            <a:spLocks noChangeArrowheads="1"/>
          </p:cNvSpPr>
          <p:nvPr/>
        </p:nvSpPr>
        <p:spPr bwMode="auto">
          <a:xfrm>
            <a:off x="4884738" y="1425575"/>
            <a:ext cx="3759200" cy="4495800"/>
          </a:xfrm>
          <a:prstGeom prst="rect">
            <a:avLst/>
          </a:prstGeom>
          <a:gradFill rotWithShape="1">
            <a:gsLst>
              <a:gs pos="0">
                <a:srgbClr val="9BC1FF">
                  <a:alpha val="20999"/>
                </a:srgbClr>
              </a:gs>
              <a:gs pos="100000">
                <a:srgbClr val="3F80CD">
                  <a:alpha val="20999"/>
                </a:srgbClr>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sz="2400">
              <a:solidFill>
                <a:srgbClr val="FFFFFF"/>
              </a:solidFill>
              <a:latin typeface="Calibri" pitchFamily="-109" charset="0"/>
              <a:cs typeface="ＭＳ Ｐゴシック" pitchFamily="-109" charset="-128"/>
            </a:endParaRPr>
          </a:p>
        </p:txBody>
      </p:sp>
      <p:sp>
        <p:nvSpPr>
          <p:cNvPr id="17429" name="TextBox 47"/>
          <p:cNvSpPr txBox="1">
            <a:spLocks noChangeArrowheads="1"/>
          </p:cNvSpPr>
          <p:nvPr/>
        </p:nvSpPr>
        <p:spPr bwMode="auto">
          <a:xfrm>
            <a:off x="735013" y="3530600"/>
            <a:ext cx="1474787" cy="1314450"/>
          </a:xfrm>
          <a:prstGeom prst="rect">
            <a:avLst/>
          </a:prstGeom>
          <a:solidFill>
            <a:srgbClr val="FFC000"/>
          </a:solidFill>
          <a:ln w="9525">
            <a:noFill/>
            <a:miter lim="800000"/>
            <a:headEnd/>
            <a:tailEnd/>
          </a:ln>
        </p:spPr>
        <p:txBody>
          <a:bodyPr>
            <a:spAutoFit/>
          </a:bodyPr>
          <a:lstStyle/>
          <a:p>
            <a:r>
              <a:rPr lang="en-GB" sz="1600">
                <a:latin typeface="Calibri" pitchFamily="-109" charset="0"/>
              </a:rPr>
              <a:t>FM-tonals</a:t>
            </a:r>
          </a:p>
          <a:p>
            <a:r>
              <a:rPr lang="en-GB" sz="1600">
                <a:latin typeface="Calibri" pitchFamily="-109" charset="0"/>
              </a:rPr>
              <a:t>Impulses      (1-20 KHz)</a:t>
            </a:r>
          </a:p>
          <a:p>
            <a:r>
              <a:rPr lang="en-GB" sz="1600">
                <a:latin typeface="Calibri" pitchFamily="-109" charset="0"/>
              </a:rPr>
              <a:t>Impulses (all) </a:t>
            </a:r>
          </a:p>
          <a:p>
            <a:r>
              <a:rPr lang="en-GB" sz="1600">
                <a:latin typeface="Calibri" pitchFamily="-109" charset="0"/>
              </a:rPr>
              <a:t>...</a:t>
            </a:r>
          </a:p>
        </p:txBody>
      </p:sp>
      <p:sp>
        <p:nvSpPr>
          <p:cNvPr id="17430" name="TextBox 47"/>
          <p:cNvSpPr txBox="1">
            <a:spLocks noChangeArrowheads="1"/>
          </p:cNvSpPr>
          <p:nvPr/>
        </p:nvSpPr>
        <p:spPr bwMode="auto">
          <a:xfrm>
            <a:off x="3048000" y="2540000"/>
            <a:ext cx="1428750" cy="1581150"/>
          </a:xfrm>
          <a:prstGeom prst="rect">
            <a:avLst/>
          </a:prstGeom>
          <a:solidFill>
            <a:srgbClr val="11DFFB"/>
          </a:solidFill>
          <a:ln w="9525">
            <a:noFill/>
            <a:miter lim="800000"/>
            <a:headEnd/>
            <a:tailEnd/>
          </a:ln>
        </p:spPr>
        <p:txBody>
          <a:bodyPr>
            <a:spAutoFit/>
          </a:bodyPr>
          <a:lstStyle/>
          <a:p>
            <a:r>
              <a:rPr lang="en-GB" sz="1400">
                <a:latin typeface="Calibri" pitchFamily="-109" charset="0"/>
              </a:rPr>
              <a:t>Sperm whales</a:t>
            </a:r>
          </a:p>
          <a:p>
            <a:r>
              <a:rPr lang="en-GB" sz="1400">
                <a:latin typeface="Calibri" pitchFamily="-109" charset="0"/>
              </a:rPr>
              <a:t>Beaked whales</a:t>
            </a:r>
          </a:p>
          <a:p>
            <a:r>
              <a:rPr lang="en-GB" sz="1400">
                <a:latin typeface="Calibri" pitchFamily="-109" charset="0"/>
              </a:rPr>
              <a:t>Pilot whales</a:t>
            </a:r>
          </a:p>
          <a:p>
            <a:r>
              <a:rPr lang="en-GB" sz="1400">
                <a:latin typeface="Calibri" pitchFamily="-109" charset="0"/>
              </a:rPr>
              <a:t>Dolphins</a:t>
            </a:r>
          </a:p>
          <a:p>
            <a:r>
              <a:rPr lang="en-GB" sz="1400">
                <a:latin typeface="Calibri" pitchFamily="-109" charset="0"/>
              </a:rPr>
              <a:t>Ships</a:t>
            </a:r>
          </a:p>
          <a:p>
            <a:r>
              <a:rPr lang="en-GB" sz="1400">
                <a:latin typeface="Calibri" pitchFamily="-109" charset="0"/>
              </a:rPr>
              <a:t>Sonar</a:t>
            </a:r>
          </a:p>
          <a:p>
            <a:r>
              <a:rPr lang="en-GB" sz="1400">
                <a:latin typeface="Calibri" pitchFamily="-109" charset="0"/>
              </a:rPr>
              <a:t>...</a:t>
            </a:r>
          </a:p>
        </p:txBody>
      </p:sp>
      <p:sp>
        <p:nvSpPr>
          <p:cNvPr id="17431" name="TextBox 47"/>
          <p:cNvSpPr txBox="1">
            <a:spLocks noChangeArrowheads="1"/>
          </p:cNvSpPr>
          <p:nvPr/>
        </p:nvSpPr>
        <p:spPr bwMode="auto">
          <a:xfrm>
            <a:off x="3048000" y="4864100"/>
            <a:ext cx="1428750" cy="539750"/>
          </a:xfrm>
          <a:prstGeom prst="rect">
            <a:avLst/>
          </a:prstGeom>
          <a:solidFill>
            <a:srgbClr val="FFC000"/>
          </a:solidFill>
          <a:ln w="9525">
            <a:noFill/>
            <a:miter lim="800000"/>
            <a:headEnd/>
            <a:tailEnd/>
          </a:ln>
        </p:spPr>
        <p:txBody>
          <a:bodyPr>
            <a:spAutoFit/>
          </a:bodyPr>
          <a:lstStyle/>
          <a:p>
            <a:pPr>
              <a:lnSpc>
                <a:spcPct val="70000"/>
              </a:lnSpc>
            </a:pPr>
            <a:r>
              <a:rPr lang="en-GB" sz="1400">
                <a:latin typeface="Calibri" pitchFamily="-109" charset="0"/>
              </a:rPr>
              <a:t>Bearing, Position</a:t>
            </a:r>
          </a:p>
          <a:p>
            <a:pPr>
              <a:lnSpc>
                <a:spcPct val="70000"/>
              </a:lnSpc>
            </a:pPr>
            <a:r>
              <a:rPr lang="en-GB" sz="1400">
                <a:latin typeface="Calibri" pitchFamily="-109" charset="0"/>
              </a:rPr>
              <a:t>Trajectory, …</a:t>
            </a:r>
          </a:p>
        </p:txBody>
      </p:sp>
      <p:sp>
        <p:nvSpPr>
          <p:cNvPr id="73" name="TextBox 114"/>
          <p:cNvSpPr txBox="1">
            <a:spLocks noChangeArrowheads="1"/>
          </p:cNvSpPr>
          <p:nvPr/>
        </p:nvSpPr>
        <p:spPr bwMode="auto">
          <a:xfrm>
            <a:off x="6096000" y="5337175"/>
            <a:ext cx="1752600" cy="579438"/>
          </a:xfrm>
          <a:prstGeom prst="rect">
            <a:avLst/>
          </a:prstGeom>
          <a:noFill/>
          <a:ln w="9525">
            <a:noFill/>
            <a:miter lim="800000"/>
            <a:headEnd/>
            <a:tailEnd/>
          </a:ln>
          <a:effectLst>
            <a:outerShdw dist="38100" dir="2700000" rotWithShape="0">
              <a:srgbClr val="808080">
                <a:alpha val="42999"/>
              </a:srgbClr>
            </a:outerShdw>
          </a:effectLst>
        </p:spPr>
        <p:txBody>
          <a:bodyPr>
            <a:spAutoFit/>
          </a:bodyPr>
          <a:lstStyle/>
          <a:p>
            <a:r>
              <a:rPr lang="es-ES_tradnl" sz="3200" dirty="0" err="1">
                <a:solidFill>
                  <a:srgbClr val="FFFF00"/>
                </a:solidFill>
                <a:latin typeface="Calibri" pitchFamily="-109" charset="0"/>
              </a:rPr>
              <a:t>Stage</a:t>
            </a:r>
            <a:r>
              <a:rPr lang="es-ES_tradnl" sz="3200" dirty="0">
                <a:solidFill>
                  <a:srgbClr val="FFFF00"/>
                </a:solidFill>
                <a:latin typeface="Calibri" pitchFamily="-109" charset="0"/>
              </a:rPr>
              <a:t> 3</a:t>
            </a:r>
            <a:endParaRPr lang="es-ES" sz="3200" dirty="0">
              <a:solidFill>
                <a:srgbClr val="FFFF00"/>
              </a:solidFill>
              <a:latin typeface="Calibri" pitchFamily="-109" charset="0"/>
            </a:endParaRPr>
          </a:p>
        </p:txBody>
      </p:sp>
      <p:sp>
        <p:nvSpPr>
          <p:cNvPr id="75" name="TextBox 3"/>
          <p:cNvSpPr txBox="1">
            <a:spLocks noChangeArrowheads="1"/>
          </p:cNvSpPr>
          <p:nvPr/>
        </p:nvSpPr>
        <p:spPr bwMode="auto">
          <a:xfrm>
            <a:off x="5214938" y="1617663"/>
            <a:ext cx="3014662" cy="1938992"/>
          </a:xfrm>
          <a:prstGeom prst="rect">
            <a:avLst/>
          </a:prstGeom>
          <a:solidFill>
            <a:schemeClr val="bg1">
              <a:lumMod val="65000"/>
            </a:schemeClr>
          </a:solidFill>
          <a:ln w="9525">
            <a:noFill/>
            <a:miter lim="800000"/>
            <a:headEnd/>
            <a:tailEnd/>
          </a:ln>
        </p:spPr>
        <p:txBody>
          <a:bodyPr>
            <a:spAutoFit/>
          </a:bodyPr>
          <a:lstStyle/>
          <a:p>
            <a:pPr fontAlgn="auto">
              <a:spcBef>
                <a:spcPts val="0"/>
              </a:spcBef>
              <a:spcAft>
                <a:spcPts val="0"/>
              </a:spcAft>
              <a:defRPr/>
            </a:pPr>
            <a:r>
              <a:rPr lang="en-GB" sz="2000" dirty="0">
                <a:latin typeface="Calibri" pitchFamily="-107" charset="0"/>
                <a:ea typeface="ＭＳ Ｐゴシック" pitchFamily="-107" charset="-128"/>
                <a:cs typeface="ＭＳ Ｐゴシック" pitchFamily="-107" charset="-128"/>
              </a:rPr>
              <a:t>Real-Time Mitigation </a:t>
            </a:r>
          </a:p>
          <a:p>
            <a:pPr fontAlgn="auto">
              <a:spcBef>
                <a:spcPts val="0"/>
              </a:spcBef>
              <a:spcAft>
                <a:spcPts val="0"/>
              </a:spcAft>
              <a:defRPr/>
            </a:pPr>
            <a:r>
              <a:rPr lang="en-GB" sz="2000" dirty="0">
                <a:latin typeface="Calibri" pitchFamily="-107" charset="0"/>
                <a:ea typeface="ＭＳ Ｐゴシック" pitchFamily="-107" charset="-128"/>
                <a:cs typeface="ＭＳ Ｐゴシック" pitchFamily="-107" charset="-128"/>
              </a:rPr>
              <a:t>Long term assessment and Control of the effects of anthropogenic sources on marine organisms (i.e. whales) ...</a:t>
            </a:r>
          </a:p>
        </p:txBody>
      </p:sp>
      <p:cxnSp>
        <p:nvCxnSpPr>
          <p:cNvPr id="77" name="Conector angular 54"/>
          <p:cNvCxnSpPr>
            <a:cxnSpLocks noChangeShapeType="1"/>
          </p:cNvCxnSpPr>
          <p:nvPr/>
        </p:nvCxnSpPr>
        <p:spPr bwMode="auto">
          <a:xfrm rot="10800000" flipH="1" flipV="1">
            <a:off x="2970213" y="1958975"/>
            <a:ext cx="1587" cy="1397000"/>
          </a:xfrm>
          <a:prstGeom prst="bentConnector4">
            <a:avLst>
              <a:gd name="adj1" fmla="val -14395468"/>
              <a:gd name="adj2" fmla="val 66514"/>
            </a:avLst>
          </a:prstGeom>
          <a:noFill/>
          <a:ln w="25400">
            <a:solidFill>
              <a:srgbClr val="7F7F7F"/>
            </a:solidFill>
            <a:miter lim="800000"/>
            <a:headEnd/>
            <a:tailEnd type="arrow" w="med" len="med"/>
          </a:ln>
          <a:effectLst>
            <a:outerShdw dist="20000" dir="5400000" rotWithShape="0">
              <a:srgbClr val="808080">
                <a:alpha val="37999"/>
              </a:srgbClr>
            </a:outerShdw>
          </a:effectLst>
        </p:spPr>
      </p:cxnSp>
      <p:cxnSp>
        <p:nvCxnSpPr>
          <p:cNvPr id="78" name="Conector angular 77"/>
          <p:cNvCxnSpPr>
            <a:cxnSpLocks noChangeShapeType="1"/>
          </p:cNvCxnSpPr>
          <p:nvPr/>
        </p:nvCxnSpPr>
        <p:spPr bwMode="auto">
          <a:xfrm rot="5400000">
            <a:off x="2497932" y="4687094"/>
            <a:ext cx="760412" cy="184150"/>
          </a:xfrm>
          <a:prstGeom prst="bentConnector3">
            <a:avLst>
              <a:gd name="adj1" fmla="val 50000"/>
            </a:avLst>
          </a:prstGeom>
          <a:noFill/>
          <a:ln w="25400">
            <a:solidFill>
              <a:srgbClr val="7F7F7F"/>
            </a:solidFill>
            <a:miter lim="800000"/>
            <a:headEnd/>
            <a:tailEnd type="arrow" w="med" len="med"/>
          </a:ln>
          <a:effectLst>
            <a:outerShdw dist="20000" dir="5400000" rotWithShape="0">
              <a:srgbClr val="808080">
                <a:alpha val="37999"/>
              </a:srgbClr>
            </a:outerShdw>
          </a:effectLst>
        </p:spPr>
      </p:cxnSp>
      <p:sp>
        <p:nvSpPr>
          <p:cNvPr id="79" name="TextBox 47"/>
          <p:cNvSpPr txBox="1">
            <a:spLocks noChangeArrowheads="1"/>
          </p:cNvSpPr>
          <p:nvPr/>
        </p:nvSpPr>
        <p:spPr bwMode="auto">
          <a:xfrm>
            <a:off x="5214938" y="3559175"/>
            <a:ext cx="3014662" cy="1323439"/>
          </a:xfrm>
          <a:prstGeom prst="rect">
            <a:avLst/>
          </a:prstGeom>
          <a:solidFill>
            <a:schemeClr val="bg1">
              <a:lumMod val="65000"/>
            </a:schemeClr>
          </a:solidFill>
          <a:ln w="9525">
            <a:noFill/>
            <a:miter lim="800000"/>
            <a:headEnd/>
            <a:tailEnd/>
          </a:ln>
        </p:spPr>
        <p:txBody>
          <a:bodyPr>
            <a:spAutoFit/>
          </a:bodyPr>
          <a:lstStyle/>
          <a:p>
            <a:pPr algn="ctr" fontAlgn="auto">
              <a:spcBef>
                <a:spcPts val="0"/>
              </a:spcBef>
              <a:spcAft>
                <a:spcPts val="0"/>
              </a:spcAft>
              <a:defRPr/>
            </a:pPr>
            <a:r>
              <a:rPr lang="en-GB" sz="2000" dirty="0">
                <a:latin typeface="Calibri" charset="0"/>
                <a:ea typeface="ＭＳ Ｐゴシック" charset="-128"/>
                <a:cs typeface="ＭＳ Ｐゴシック" charset="-128"/>
              </a:rPr>
              <a:t>Public outreach</a:t>
            </a:r>
          </a:p>
          <a:p>
            <a:pPr algn="ctr" fontAlgn="auto">
              <a:spcBef>
                <a:spcPts val="0"/>
              </a:spcBef>
              <a:spcAft>
                <a:spcPts val="0"/>
              </a:spcAft>
              <a:defRPr/>
            </a:pPr>
            <a:r>
              <a:rPr lang="en-GB" sz="2000" dirty="0">
                <a:latin typeface="Calibri" charset="0"/>
                <a:ea typeface="ＭＳ Ｐゴシック" charset="-128"/>
                <a:cs typeface="ＭＳ Ｐゴシック" charset="-128"/>
              </a:rPr>
              <a:t>Education</a:t>
            </a:r>
          </a:p>
          <a:p>
            <a:pPr algn="ctr" fontAlgn="auto">
              <a:spcBef>
                <a:spcPts val="0"/>
              </a:spcBef>
              <a:spcAft>
                <a:spcPts val="0"/>
              </a:spcAft>
              <a:defRPr/>
            </a:pPr>
            <a:r>
              <a:rPr lang="en-GB" sz="2000" dirty="0">
                <a:latin typeface="Calibri" charset="0"/>
                <a:ea typeface="ＭＳ Ｐゴシック" charset="-128"/>
                <a:cs typeface="ＭＳ Ｐゴシック" charset="-128"/>
              </a:rPr>
              <a:t>End users </a:t>
            </a:r>
          </a:p>
          <a:p>
            <a:pPr algn="ctr" fontAlgn="auto">
              <a:spcBef>
                <a:spcPts val="0"/>
              </a:spcBef>
              <a:spcAft>
                <a:spcPts val="0"/>
              </a:spcAft>
              <a:defRPr/>
            </a:pPr>
            <a:r>
              <a:rPr lang="en-GB" sz="2000" dirty="0">
                <a:latin typeface="Calibri" charset="0"/>
                <a:ea typeface="ＭＳ Ｐゴシック" charset="-128"/>
                <a:cs typeface="ＭＳ Ｐゴシック" charset="-128"/>
              </a:rPr>
              <a:t>Administration</a:t>
            </a:r>
          </a:p>
        </p:txBody>
      </p:sp>
      <p:cxnSp>
        <p:nvCxnSpPr>
          <p:cNvPr id="81" name="Conector recto de flecha 80"/>
          <p:cNvCxnSpPr>
            <a:cxnSpLocks noChangeShapeType="1"/>
          </p:cNvCxnSpPr>
          <p:nvPr/>
        </p:nvCxnSpPr>
        <p:spPr bwMode="auto">
          <a:xfrm flipV="1">
            <a:off x="2209800" y="2287588"/>
            <a:ext cx="457200" cy="252412"/>
          </a:xfrm>
          <a:prstGeom prst="straightConnector1">
            <a:avLst/>
          </a:prstGeom>
          <a:noFill/>
          <a:ln w="25400">
            <a:solidFill>
              <a:srgbClr val="7F7F7F"/>
            </a:solidFill>
            <a:round/>
            <a:headEnd/>
            <a:tailEnd type="arrow" w="med" len="med"/>
          </a:ln>
          <a:effectLst>
            <a:outerShdw dist="20000" dir="5400000" rotWithShape="0">
              <a:srgbClr val="808080">
                <a:alpha val="37999"/>
              </a:srgbClr>
            </a:outerShdw>
          </a:effectLst>
        </p:spPr>
      </p:cxnSp>
      <p:cxnSp>
        <p:nvCxnSpPr>
          <p:cNvPr id="82" name="Conector recto de flecha 81"/>
          <p:cNvCxnSpPr>
            <a:cxnSpLocks noChangeShapeType="1"/>
          </p:cNvCxnSpPr>
          <p:nvPr/>
        </p:nvCxnSpPr>
        <p:spPr bwMode="auto">
          <a:xfrm rot="16200000" flipH="1">
            <a:off x="1827213" y="3179762"/>
            <a:ext cx="1525588" cy="760413"/>
          </a:xfrm>
          <a:prstGeom prst="straightConnector1">
            <a:avLst/>
          </a:prstGeom>
          <a:noFill/>
          <a:ln w="25400">
            <a:solidFill>
              <a:srgbClr val="7F7F7F"/>
            </a:solidFill>
            <a:round/>
            <a:headEnd/>
            <a:tailEnd type="arrow" w="med" len="med"/>
          </a:ln>
          <a:effectLst>
            <a:outerShdw dist="20000" dir="5400000" rotWithShape="0">
              <a:srgbClr val="808080">
                <a:alpha val="37999"/>
              </a:srgbClr>
            </a:outerShdw>
          </a:effectLst>
        </p:spPr>
      </p:cxnSp>
      <p:cxnSp>
        <p:nvCxnSpPr>
          <p:cNvPr id="83" name="Conector recto de flecha 82"/>
          <p:cNvCxnSpPr>
            <a:cxnSpLocks noChangeShapeType="1"/>
          </p:cNvCxnSpPr>
          <p:nvPr/>
        </p:nvCxnSpPr>
        <p:spPr bwMode="auto">
          <a:xfrm>
            <a:off x="4552950" y="1960563"/>
            <a:ext cx="552450" cy="1587"/>
          </a:xfrm>
          <a:prstGeom prst="straightConnector1">
            <a:avLst/>
          </a:prstGeom>
          <a:noFill/>
          <a:ln w="25400">
            <a:solidFill>
              <a:srgbClr val="7F7F7F"/>
            </a:solidFill>
            <a:round/>
            <a:headEnd/>
            <a:tailEnd type="arrow" w="med" len="med"/>
          </a:ln>
          <a:effectLst>
            <a:outerShdw dist="20000" dir="5400000" rotWithShape="0">
              <a:srgbClr val="808080">
                <a:alpha val="37999"/>
              </a:srgbClr>
            </a:outerShdw>
          </a:effectLst>
        </p:spPr>
      </p:cxnSp>
      <p:cxnSp>
        <p:nvCxnSpPr>
          <p:cNvPr id="84" name="Conector recto de flecha 83"/>
          <p:cNvCxnSpPr>
            <a:cxnSpLocks noChangeShapeType="1"/>
          </p:cNvCxnSpPr>
          <p:nvPr/>
        </p:nvCxnSpPr>
        <p:spPr bwMode="auto">
          <a:xfrm rot="5400000" flipH="1" flipV="1">
            <a:off x="4028281" y="3321844"/>
            <a:ext cx="1601788" cy="552450"/>
          </a:xfrm>
          <a:prstGeom prst="straightConnector1">
            <a:avLst/>
          </a:prstGeom>
          <a:noFill/>
          <a:ln w="25400">
            <a:solidFill>
              <a:srgbClr val="7F7F7F"/>
            </a:solidFill>
            <a:round/>
            <a:headEnd/>
            <a:tailEnd type="arrow" w="med" len="med"/>
          </a:ln>
          <a:effectLst>
            <a:outerShdw dist="20000" dir="5400000" rotWithShape="0">
              <a:srgbClr val="808080">
                <a:alpha val="37999"/>
              </a:srgbClr>
            </a:outerShdw>
          </a:effectLst>
        </p:spPr>
      </p:cxnSp>
      <p:cxnSp>
        <p:nvCxnSpPr>
          <p:cNvPr id="85" name="Conector recto de flecha 84"/>
          <p:cNvCxnSpPr>
            <a:cxnSpLocks noChangeShapeType="1"/>
          </p:cNvCxnSpPr>
          <p:nvPr/>
        </p:nvCxnSpPr>
        <p:spPr bwMode="auto">
          <a:xfrm rot="16200000" flipH="1">
            <a:off x="4205287" y="2535238"/>
            <a:ext cx="1247775" cy="552450"/>
          </a:xfrm>
          <a:prstGeom prst="straightConnector1">
            <a:avLst/>
          </a:prstGeom>
          <a:noFill/>
          <a:ln w="25400">
            <a:solidFill>
              <a:srgbClr val="7F7F7F"/>
            </a:solidFill>
            <a:round/>
            <a:headEnd/>
            <a:tailEnd type="arrow" w="med" len="med"/>
          </a:ln>
          <a:effectLst>
            <a:outerShdw dist="20000" dir="5400000" rotWithShape="0">
              <a:srgbClr val="808080">
                <a:alpha val="37999"/>
              </a:srgbClr>
            </a:outerShdw>
          </a:effectLst>
        </p:spPr>
      </p:cxnSp>
      <p:cxnSp>
        <p:nvCxnSpPr>
          <p:cNvPr id="86" name="Conector recto de flecha 85"/>
          <p:cNvCxnSpPr>
            <a:cxnSpLocks noChangeShapeType="1"/>
          </p:cNvCxnSpPr>
          <p:nvPr/>
        </p:nvCxnSpPr>
        <p:spPr bwMode="auto">
          <a:xfrm flipV="1">
            <a:off x="4552950" y="4322763"/>
            <a:ext cx="552450" cy="76200"/>
          </a:xfrm>
          <a:prstGeom prst="straightConnector1">
            <a:avLst/>
          </a:prstGeom>
          <a:noFill/>
          <a:ln w="25400">
            <a:solidFill>
              <a:srgbClr val="7F7F7F"/>
            </a:solidFill>
            <a:round/>
            <a:headEnd/>
            <a:tailEnd type="arrow" w="med" len="med"/>
          </a:ln>
          <a:effectLst>
            <a:outerShdw dist="20000" dir="5400000" rotWithShape="0">
              <a:srgbClr val="808080">
                <a:alpha val="37999"/>
              </a:srgbClr>
            </a:outerShdw>
          </a:effectLst>
        </p:spPr>
      </p:cxn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Espace réservé du numéro de diapositive 5"/>
          <p:cNvSpPr>
            <a:spLocks noGrp="1"/>
          </p:cNvSpPr>
          <p:nvPr>
            <p:ph type="sldNum" sz="quarter" idx="12"/>
          </p:nvPr>
        </p:nvSpPr>
        <p:spPr>
          <a:noFill/>
        </p:spPr>
        <p:txBody>
          <a:bodyPr/>
          <a:lstStyle/>
          <a:p>
            <a:fld id="{3655CC29-EB63-417E-9B24-36F2E2A58F70}" type="slidenum">
              <a:rPr lang="fr-FR" smtClean="0">
                <a:latin typeface="Arial" pitchFamily="34" charset="0"/>
                <a:ea typeface="ＭＳ Ｐゴシック"/>
                <a:cs typeface="ＭＳ Ｐゴシック"/>
              </a:rPr>
              <a:pPr/>
              <a:t>54</a:t>
            </a:fld>
            <a:endParaRPr lang="fr-FR" smtClean="0">
              <a:latin typeface="Arial" pitchFamily="34" charset="0"/>
              <a:ea typeface="ＭＳ Ｐゴシック"/>
              <a:cs typeface="ＭＳ Ｐゴシック"/>
            </a:endParaRPr>
          </a:p>
        </p:txBody>
      </p:sp>
      <p:sp>
        <p:nvSpPr>
          <p:cNvPr id="10243" name="Rectangle 2"/>
          <p:cNvSpPr>
            <a:spLocks noGrp="1" noChangeArrowheads="1"/>
          </p:cNvSpPr>
          <p:nvPr>
            <p:ph type="title" idx="4294967295"/>
          </p:nvPr>
        </p:nvSpPr>
        <p:spPr>
          <a:xfrm>
            <a:off x="0" y="-26988"/>
            <a:ext cx="8229600" cy="792163"/>
          </a:xfrm>
        </p:spPr>
        <p:txBody>
          <a:bodyPr/>
          <a:lstStyle/>
          <a:p>
            <a:pPr eaLnBrk="1" hangingPunct="1"/>
            <a:r>
              <a:rPr lang="fr-FR" sz="3600" dirty="0" smtClean="0">
                <a:solidFill>
                  <a:srgbClr val="FFFF00"/>
                </a:solidFill>
                <a:ea typeface="ＭＳ Ｐゴシック"/>
                <a:cs typeface="ＭＳ Ｐゴシック"/>
              </a:rPr>
              <a:t>Point Source Flux </a:t>
            </a:r>
            <a:r>
              <a:rPr lang="fr-FR" sz="3600" dirty="0" err="1" smtClean="0">
                <a:solidFill>
                  <a:srgbClr val="FFFF00"/>
                </a:solidFill>
                <a:ea typeface="ＭＳ Ｐゴシック"/>
                <a:cs typeface="ＭＳ Ｐゴシック"/>
              </a:rPr>
              <a:t>Limits</a:t>
            </a:r>
            <a:endParaRPr lang="fr-FR" sz="3600" dirty="0" smtClean="0">
              <a:solidFill>
                <a:srgbClr val="FFFF00"/>
              </a:solidFill>
              <a:ea typeface="ＭＳ Ｐゴシック"/>
              <a:cs typeface="ＭＳ Ｐゴシック"/>
            </a:endParaRPr>
          </a:p>
        </p:txBody>
      </p:sp>
      <p:pic>
        <p:nvPicPr>
          <p:cNvPr id="10244" name="Picture 2"/>
          <p:cNvPicPr>
            <a:picLocks noChangeAspect="1" noChangeArrowheads="1"/>
          </p:cNvPicPr>
          <p:nvPr/>
        </p:nvPicPr>
        <p:blipFill>
          <a:blip r:embed="rId3"/>
          <a:srcRect l="840" t="4171" r="151"/>
          <a:stretch>
            <a:fillRect/>
          </a:stretch>
        </p:blipFill>
        <p:spPr bwMode="auto">
          <a:xfrm>
            <a:off x="251520" y="1268760"/>
            <a:ext cx="8496944" cy="4968528"/>
          </a:xfrm>
          <a:prstGeom prst="rect">
            <a:avLst/>
          </a:prstGeom>
          <a:noFill/>
          <a:ln w="9525">
            <a:noFill/>
            <a:miter lim="800000"/>
            <a:headEnd/>
            <a:tailEnd/>
          </a:ln>
        </p:spPr>
      </p:pic>
      <p:sp>
        <p:nvSpPr>
          <p:cNvPr id="5" name="TextBox 4"/>
          <p:cNvSpPr txBox="1"/>
          <p:nvPr/>
        </p:nvSpPr>
        <p:spPr>
          <a:xfrm>
            <a:off x="333129" y="1198493"/>
            <a:ext cx="2222853" cy="584775"/>
          </a:xfrm>
          <a:prstGeom prst="rect">
            <a:avLst/>
          </a:prstGeom>
          <a:solidFill>
            <a:schemeClr val="accent1"/>
          </a:solidFill>
        </p:spPr>
        <p:txBody>
          <a:bodyPr wrap="none" rtlCol="0">
            <a:spAutoFit/>
          </a:bodyPr>
          <a:lstStyle/>
          <a:p>
            <a:r>
              <a:rPr lang="en-GB" sz="1600" dirty="0" smtClean="0"/>
              <a:t>ANTARES 2007+2008</a:t>
            </a:r>
          </a:p>
          <a:p>
            <a:r>
              <a:rPr lang="en-GB" sz="1600" dirty="0" smtClean="0"/>
              <a:t>295 days, preliminary</a:t>
            </a:r>
            <a:endParaRPr lang="en-GB" sz="1600" dirty="0"/>
          </a:p>
        </p:txBody>
      </p:sp>
      <p:sp>
        <p:nvSpPr>
          <p:cNvPr id="6" name="TextBox 5"/>
          <p:cNvSpPr txBox="1"/>
          <p:nvPr/>
        </p:nvSpPr>
        <p:spPr>
          <a:xfrm>
            <a:off x="3203848" y="1556792"/>
            <a:ext cx="1584176" cy="253916"/>
          </a:xfrm>
          <a:prstGeom prst="rect">
            <a:avLst/>
          </a:prstGeom>
          <a:solidFill>
            <a:schemeClr val="tx1"/>
          </a:solidFill>
        </p:spPr>
        <p:txBody>
          <a:bodyPr wrap="square" rtlCol="0">
            <a:spAutoFit/>
          </a:bodyPr>
          <a:lstStyle/>
          <a:p>
            <a:r>
              <a:rPr lang="en-GB" sz="1050" b="1" dirty="0" smtClean="0">
                <a:solidFill>
                  <a:schemeClr val="bg1"/>
                </a:solidFill>
              </a:rPr>
              <a:t>ANTARES</a:t>
            </a:r>
            <a:r>
              <a:rPr lang="en-GB" sz="1050" dirty="0" smtClean="0">
                <a:solidFill>
                  <a:schemeClr val="bg1"/>
                </a:solidFill>
              </a:rPr>
              <a:t> </a:t>
            </a:r>
            <a:r>
              <a:rPr lang="en-GB" sz="1050" b="1" dirty="0" smtClean="0">
                <a:solidFill>
                  <a:schemeClr val="bg1"/>
                </a:solidFill>
              </a:rPr>
              <a:t>(295 days)</a:t>
            </a:r>
            <a:endParaRPr lang="en-GB" sz="1050" b="1" dirty="0">
              <a:solidFill>
                <a:schemeClr val="bg1"/>
              </a:solidFill>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8" name="Segnaposto numero diapositiva 54"/>
          <p:cNvSpPr>
            <a:spLocks noGrp="1"/>
          </p:cNvSpPr>
          <p:nvPr>
            <p:ph type="sldNum" sz="quarter" idx="12"/>
          </p:nvPr>
        </p:nvSpPr>
        <p:spPr>
          <a:noFill/>
        </p:spPr>
        <p:txBody>
          <a:bodyPr/>
          <a:lstStyle/>
          <a:p>
            <a:fld id="{BD95906B-5A0D-48CB-BDA0-075DD1271336}" type="slidenum">
              <a:rPr lang="it-IT" smtClean="0">
                <a:solidFill>
                  <a:srgbClr val="FFFFFF"/>
                </a:solidFill>
              </a:rPr>
              <a:pPr/>
              <a:t>55</a:t>
            </a:fld>
            <a:endParaRPr lang="it-IT" smtClean="0">
              <a:solidFill>
                <a:srgbClr val="FFFFFF"/>
              </a:solidFill>
            </a:endParaRPr>
          </a:p>
        </p:txBody>
      </p:sp>
      <p:sp>
        <p:nvSpPr>
          <p:cNvPr id="21506" name="Rectangle 2"/>
          <p:cNvSpPr>
            <a:spLocks noGrp="1" noChangeArrowheads="1"/>
          </p:cNvSpPr>
          <p:nvPr>
            <p:ph type="title" idx="4294967295"/>
          </p:nvPr>
        </p:nvSpPr>
        <p:spPr bwMode="auto">
          <a:xfrm>
            <a:off x="0" y="79375"/>
            <a:ext cx="8761413" cy="673100"/>
          </a:xfrm>
          <a:noFill/>
          <a:ln w="69850" cmpd="thickThin">
            <a:miter lim="800000"/>
            <a:headEnd/>
            <a:tailEnd/>
          </a:ln>
        </p:spPr>
        <p:txBody>
          <a:bodyPr vert="horz" wrap="square" lIns="91440" tIns="45720" rIns="91440" bIns="45720" numCol="1" anchor="ctr" anchorCtr="0" compatLnSpc="1">
            <a:prstTxWarp prst="textNoShape">
              <a:avLst/>
            </a:prstTxWarp>
          </a:bodyPr>
          <a:lstStyle/>
          <a:p>
            <a:pPr eaLnBrk="1" hangingPunct="1"/>
            <a:r>
              <a:rPr lang="es-ES" sz="2400" dirty="0" err="1" smtClean="0"/>
              <a:t>European</a:t>
            </a:r>
            <a:r>
              <a:rPr lang="es-ES" sz="2400" dirty="0" smtClean="0"/>
              <a:t> </a:t>
            </a:r>
            <a:r>
              <a:rPr lang="es-ES" sz="2400" dirty="0" err="1" smtClean="0"/>
              <a:t>Multidisciplinary</a:t>
            </a:r>
            <a:r>
              <a:rPr lang="es-ES" sz="2400" dirty="0" smtClean="0"/>
              <a:t> </a:t>
            </a:r>
            <a:r>
              <a:rPr lang="es-ES" sz="2400" dirty="0" err="1" smtClean="0"/>
              <a:t>Seafloor</a:t>
            </a:r>
            <a:r>
              <a:rPr lang="es-ES" sz="2400" dirty="0" smtClean="0"/>
              <a:t> </a:t>
            </a:r>
            <a:r>
              <a:rPr lang="es-ES" sz="2400" dirty="0" err="1" smtClean="0"/>
              <a:t>Observatory</a:t>
            </a:r>
            <a:endParaRPr lang="es-ES" sz="2800" dirty="0" smtClean="0"/>
          </a:p>
        </p:txBody>
      </p:sp>
      <p:pic>
        <p:nvPicPr>
          <p:cNvPr id="380930" name="Picture 2"/>
          <p:cNvPicPr>
            <a:picLocks noChangeAspect="1" noChangeArrowheads="1"/>
          </p:cNvPicPr>
          <p:nvPr/>
        </p:nvPicPr>
        <p:blipFill>
          <a:blip r:embed="rId3"/>
          <a:srcRect/>
          <a:stretch>
            <a:fillRect/>
          </a:stretch>
        </p:blipFill>
        <p:spPr bwMode="auto">
          <a:xfrm>
            <a:off x="0" y="0"/>
            <a:ext cx="9141202" cy="68580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8" name="Segnaposto numero diapositiva 54"/>
          <p:cNvSpPr>
            <a:spLocks noGrp="1"/>
          </p:cNvSpPr>
          <p:nvPr>
            <p:ph type="sldNum" sz="quarter" idx="12"/>
          </p:nvPr>
        </p:nvSpPr>
        <p:spPr>
          <a:noFill/>
        </p:spPr>
        <p:txBody>
          <a:bodyPr/>
          <a:lstStyle/>
          <a:p>
            <a:fld id="{BD95906B-5A0D-48CB-BDA0-075DD1271336}" type="slidenum">
              <a:rPr lang="it-IT" smtClean="0">
                <a:solidFill>
                  <a:srgbClr val="FFFFFF"/>
                </a:solidFill>
              </a:rPr>
              <a:pPr/>
              <a:t>56</a:t>
            </a:fld>
            <a:endParaRPr lang="it-IT" smtClean="0">
              <a:solidFill>
                <a:srgbClr val="FFFFFF"/>
              </a:solidFill>
            </a:endParaRPr>
          </a:p>
        </p:txBody>
      </p:sp>
      <p:pic>
        <p:nvPicPr>
          <p:cNvPr id="141314" name="Picture 2"/>
          <p:cNvPicPr>
            <a:picLocks noChangeAspect="1" noChangeArrowheads="1"/>
          </p:cNvPicPr>
          <p:nvPr/>
        </p:nvPicPr>
        <p:blipFill>
          <a:blip r:embed="rId3"/>
          <a:srcRect/>
          <a:stretch>
            <a:fillRect/>
          </a:stretch>
        </p:blipFill>
        <p:spPr bwMode="auto">
          <a:xfrm>
            <a:off x="0" y="0"/>
            <a:ext cx="9144000" cy="6885118"/>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8" name="Segnaposto numero diapositiva 54"/>
          <p:cNvSpPr>
            <a:spLocks noGrp="1"/>
          </p:cNvSpPr>
          <p:nvPr>
            <p:ph type="sldNum" sz="quarter" idx="12"/>
          </p:nvPr>
        </p:nvSpPr>
        <p:spPr>
          <a:noFill/>
        </p:spPr>
        <p:txBody>
          <a:bodyPr/>
          <a:lstStyle/>
          <a:p>
            <a:fld id="{BD95906B-5A0D-48CB-BDA0-075DD1271336}" type="slidenum">
              <a:rPr lang="it-IT" smtClean="0">
                <a:solidFill>
                  <a:srgbClr val="FFFFFF"/>
                </a:solidFill>
              </a:rPr>
              <a:pPr/>
              <a:t>57</a:t>
            </a:fld>
            <a:endParaRPr lang="it-IT" smtClean="0">
              <a:solidFill>
                <a:srgbClr val="FFFFFF"/>
              </a:solidFill>
            </a:endParaRPr>
          </a:p>
        </p:txBody>
      </p:sp>
      <p:pic>
        <p:nvPicPr>
          <p:cNvPr id="142338" name="Picture 2"/>
          <p:cNvPicPr>
            <a:picLocks noChangeAspect="1" noChangeArrowheads="1"/>
          </p:cNvPicPr>
          <p:nvPr/>
        </p:nvPicPr>
        <p:blipFill>
          <a:blip r:embed="rId3"/>
          <a:srcRect/>
          <a:stretch>
            <a:fillRect/>
          </a:stretch>
        </p:blipFill>
        <p:spPr bwMode="auto">
          <a:xfrm>
            <a:off x="0" y="0"/>
            <a:ext cx="9139756" cy="6851185"/>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E1848FA8-30E7-44FA-9F95-52A0826EC853}" type="slidenum">
              <a:rPr lang="de-DE"/>
              <a:pPr/>
              <a:t>58</a:t>
            </a:fld>
            <a:endParaRPr lang="de-DE"/>
          </a:p>
        </p:txBody>
      </p:sp>
      <p:pic>
        <p:nvPicPr>
          <p:cNvPr id="470020" name="Picture 4"/>
          <p:cNvPicPr>
            <a:picLocks noChangeAspect="1" noChangeArrowheads="1"/>
          </p:cNvPicPr>
          <p:nvPr/>
        </p:nvPicPr>
        <p:blipFill>
          <a:blip r:embed="rId3"/>
          <a:srcRect b="8368"/>
          <a:stretch>
            <a:fillRect/>
          </a:stretch>
        </p:blipFill>
        <p:spPr bwMode="auto">
          <a:xfrm>
            <a:off x="0" y="0"/>
            <a:ext cx="9144000" cy="6032500"/>
          </a:xfrm>
          <a:prstGeom prst="rect">
            <a:avLst/>
          </a:prstGeom>
          <a:noFill/>
          <a:ln w="9525">
            <a:noFill/>
            <a:miter lim="800000"/>
            <a:headEnd/>
            <a:tailEnd/>
          </a:ln>
          <a:effectLst/>
        </p:spPr>
      </p:pic>
      <p:pic>
        <p:nvPicPr>
          <p:cNvPr id="470021" name="Picture 5"/>
          <p:cNvPicPr>
            <a:picLocks noChangeAspect="1" noChangeArrowheads="1"/>
          </p:cNvPicPr>
          <p:nvPr/>
        </p:nvPicPr>
        <p:blipFill>
          <a:blip r:embed="rId4"/>
          <a:srcRect/>
          <a:stretch>
            <a:fillRect/>
          </a:stretch>
        </p:blipFill>
        <p:spPr bwMode="auto">
          <a:xfrm>
            <a:off x="4129088" y="3867150"/>
            <a:ext cx="3332162" cy="2663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Espace réservé du numéro de diapositive 5"/>
          <p:cNvSpPr>
            <a:spLocks noGrp="1"/>
          </p:cNvSpPr>
          <p:nvPr>
            <p:ph type="sldNum" sz="quarter" idx="12"/>
          </p:nvPr>
        </p:nvSpPr>
        <p:spPr>
          <a:noFill/>
        </p:spPr>
        <p:txBody>
          <a:bodyPr/>
          <a:lstStyle/>
          <a:p>
            <a:fld id="{D68E35B8-FA57-4D36-B28E-E6668185C95F}" type="slidenum">
              <a:rPr lang="fr-FR" smtClean="0">
                <a:ea typeface="ＭＳ Ｐゴシック" pitchFamily="-109" charset="-128"/>
              </a:rPr>
              <a:pPr/>
              <a:t>59</a:t>
            </a:fld>
            <a:endParaRPr lang="fr-FR" smtClean="0">
              <a:ea typeface="ＭＳ Ｐゴシック" pitchFamily="-109" charset="-128"/>
            </a:endParaRPr>
          </a:p>
        </p:txBody>
      </p:sp>
      <p:sp>
        <p:nvSpPr>
          <p:cNvPr id="8195" name="Rectangle 2"/>
          <p:cNvSpPr>
            <a:spLocks noGrp="1" noChangeArrowheads="1"/>
          </p:cNvSpPr>
          <p:nvPr>
            <p:ph type="title" idx="4294967295"/>
          </p:nvPr>
        </p:nvSpPr>
        <p:spPr>
          <a:xfrm>
            <a:off x="0" y="-26988"/>
            <a:ext cx="8229600" cy="792163"/>
          </a:xfrm>
        </p:spPr>
        <p:txBody>
          <a:bodyPr/>
          <a:lstStyle/>
          <a:p>
            <a:pPr eaLnBrk="1" hangingPunct="1"/>
            <a:r>
              <a:rPr lang="fr-FR" sz="3600" dirty="0" smtClean="0">
                <a:solidFill>
                  <a:srgbClr val="FFFF00"/>
                </a:solidFill>
                <a:ea typeface="ＭＳ Ｐゴシック" pitchFamily="-109" charset="-128"/>
              </a:rPr>
              <a:t>NEW: 2007+2008 </a:t>
            </a:r>
            <a:r>
              <a:rPr lang="fr-FR" sz="3600" dirty="0" err="1" smtClean="0">
                <a:solidFill>
                  <a:srgbClr val="FFFF00"/>
                </a:solidFill>
                <a:ea typeface="ＭＳ Ｐゴシック" pitchFamily="-109" charset="-128"/>
              </a:rPr>
              <a:t>SkyMap</a:t>
            </a:r>
            <a:endParaRPr lang="fr-FR" sz="3600" dirty="0" smtClean="0">
              <a:solidFill>
                <a:srgbClr val="FFFF00"/>
              </a:solidFill>
              <a:ea typeface="ＭＳ Ｐゴシック" pitchFamily="-109" charset="-128"/>
            </a:endParaRPr>
          </a:p>
        </p:txBody>
      </p:sp>
      <p:pic>
        <p:nvPicPr>
          <p:cNvPr id="8196" name="Picture 6" descr="skymap_unblind_galactic_with_mostsigpoint.png"/>
          <p:cNvPicPr>
            <a:picLocks noChangeAspect="1"/>
          </p:cNvPicPr>
          <p:nvPr/>
        </p:nvPicPr>
        <p:blipFill>
          <a:blip r:embed="rId3"/>
          <a:srcRect/>
          <a:stretch>
            <a:fillRect/>
          </a:stretch>
        </p:blipFill>
        <p:spPr bwMode="auto">
          <a:xfrm>
            <a:off x="395288" y="692150"/>
            <a:ext cx="7196137" cy="5233988"/>
          </a:xfrm>
          <a:prstGeom prst="rect">
            <a:avLst/>
          </a:prstGeom>
          <a:noFill/>
          <a:ln w="9525">
            <a:noFill/>
            <a:miter lim="800000"/>
            <a:headEnd/>
            <a:tailEnd/>
          </a:ln>
        </p:spPr>
      </p:pic>
      <p:pic>
        <p:nvPicPr>
          <p:cNvPr id="8197" name="Picture 7" descr="legend_for_skymap_exposure.png"/>
          <p:cNvPicPr>
            <a:picLocks noChangeAspect="1"/>
          </p:cNvPicPr>
          <p:nvPr/>
        </p:nvPicPr>
        <p:blipFill>
          <a:blip r:embed="rId4"/>
          <a:srcRect/>
          <a:stretch>
            <a:fillRect/>
          </a:stretch>
        </p:blipFill>
        <p:spPr bwMode="auto">
          <a:xfrm>
            <a:off x="7932614" y="1412875"/>
            <a:ext cx="825500" cy="5445125"/>
          </a:xfrm>
          <a:prstGeom prst="rect">
            <a:avLst/>
          </a:prstGeom>
          <a:noFill/>
          <a:ln w="9525">
            <a:noFill/>
            <a:miter lim="800000"/>
            <a:headEnd/>
            <a:tailEnd/>
          </a:ln>
        </p:spPr>
      </p:pic>
      <p:sp>
        <p:nvSpPr>
          <p:cNvPr id="8198" name="Rectangle 8"/>
          <p:cNvSpPr>
            <a:spLocks noChangeArrowheads="1"/>
          </p:cNvSpPr>
          <p:nvPr/>
        </p:nvSpPr>
        <p:spPr bwMode="auto">
          <a:xfrm>
            <a:off x="611188" y="6092825"/>
            <a:ext cx="2531462" cy="461665"/>
          </a:xfrm>
          <a:prstGeom prst="rect">
            <a:avLst/>
          </a:prstGeom>
          <a:noFill/>
          <a:ln w="9525">
            <a:noFill/>
            <a:miter lim="800000"/>
            <a:headEnd/>
            <a:tailEnd/>
          </a:ln>
        </p:spPr>
        <p:txBody>
          <a:bodyPr wrap="none">
            <a:spAutoFit/>
          </a:bodyPr>
          <a:lstStyle/>
          <a:p>
            <a:r>
              <a:rPr lang="fr-FR" dirty="0">
                <a:solidFill>
                  <a:schemeClr val="bg1"/>
                </a:solidFill>
              </a:rPr>
              <a:t>2040 candidates </a:t>
            </a:r>
            <a:endParaRPr lang="en-GB" dirty="0">
              <a:solidFill>
                <a:schemeClr val="bg1"/>
              </a:solidFill>
            </a:endParaRPr>
          </a:p>
        </p:txBody>
      </p:sp>
      <p:sp>
        <p:nvSpPr>
          <p:cNvPr id="7" name="TextBox 6"/>
          <p:cNvSpPr txBox="1"/>
          <p:nvPr/>
        </p:nvSpPr>
        <p:spPr>
          <a:xfrm>
            <a:off x="439387" y="748145"/>
            <a:ext cx="1726755" cy="461665"/>
          </a:xfrm>
          <a:prstGeom prst="rect">
            <a:avLst/>
          </a:prstGeom>
          <a:noFill/>
        </p:spPr>
        <p:txBody>
          <a:bodyPr wrap="none" rtlCol="0">
            <a:spAutoFit/>
          </a:bodyPr>
          <a:lstStyle/>
          <a:p>
            <a:r>
              <a:rPr lang="en-GB" dirty="0" smtClean="0">
                <a:solidFill>
                  <a:schemeClr val="tx2"/>
                </a:solidFill>
              </a:rPr>
              <a:t>Preliminary</a:t>
            </a:r>
            <a:endParaRPr lang="en-GB" dirty="0">
              <a:solidFill>
                <a:schemeClr val="tx2"/>
              </a:solidFill>
            </a:endParaRPr>
          </a:p>
        </p:txBody>
      </p:sp>
      <p:sp>
        <p:nvSpPr>
          <p:cNvPr id="8" name="TextBox 7"/>
          <p:cNvSpPr txBox="1"/>
          <p:nvPr/>
        </p:nvSpPr>
        <p:spPr>
          <a:xfrm>
            <a:off x="7730834" y="914393"/>
            <a:ext cx="1247457" cy="461665"/>
          </a:xfrm>
          <a:prstGeom prst="rect">
            <a:avLst/>
          </a:prstGeom>
          <a:noFill/>
        </p:spPr>
        <p:txBody>
          <a:bodyPr wrap="none" rtlCol="0">
            <a:spAutoFit/>
          </a:bodyPr>
          <a:lstStyle/>
          <a:p>
            <a:r>
              <a:rPr lang="en-GB" dirty="0" smtClean="0">
                <a:solidFill>
                  <a:srgbClr val="FFFF00"/>
                </a:solidFill>
              </a:rPr>
              <a:t>visibility</a:t>
            </a:r>
            <a:endParaRPr lang="en-GB" dirty="0">
              <a:solidFill>
                <a:srgbClr val="FFFF00"/>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Antares_0166"/>
          <p:cNvPicPr>
            <a:picLocks noChangeAspect="1" noChangeArrowheads="1"/>
          </p:cNvPicPr>
          <p:nvPr/>
        </p:nvPicPr>
        <p:blipFill>
          <a:blip r:embed="rId3"/>
          <a:srcRect t="16269"/>
          <a:stretch>
            <a:fillRect/>
          </a:stretch>
        </p:blipFill>
        <p:spPr bwMode="auto">
          <a:xfrm>
            <a:off x="4787900" y="915988"/>
            <a:ext cx="4284663" cy="2513012"/>
          </a:xfrm>
          <a:prstGeom prst="rect">
            <a:avLst/>
          </a:prstGeom>
          <a:noFill/>
          <a:ln w="9525">
            <a:noFill/>
            <a:miter lim="800000"/>
            <a:headEnd/>
            <a:tailEnd/>
          </a:ln>
        </p:spPr>
      </p:pic>
      <p:pic>
        <p:nvPicPr>
          <p:cNvPr id="52228" name="Picture 4" descr="Antares_0226"/>
          <p:cNvPicPr>
            <a:picLocks noChangeAspect="1" noChangeArrowheads="1"/>
          </p:cNvPicPr>
          <p:nvPr/>
        </p:nvPicPr>
        <p:blipFill>
          <a:blip r:embed="rId4"/>
          <a:srcRect/>
          <a:stretch>
            <a:fillRect/>
          </a:stretch>
        </p:blipFill>
        <p:spPr bwMode="auto">
          <a:xfrm>
            <a:off x="250825" y="1484313"/>
            <a:ext cx="4248150" cy="3389312"/>
          </a:xfrm>
          <a:prstGeom prst="rect">
            <a:avLst/>
          </a:prstGeom>
          <a:noFill/>
          <a:ln w="9525">
            <a:noFill/>
            <a:miter lim="800000"/>
            <a:headEnd/>
            <a:tailEnd/>
          </a:ln>
        </p:spPr>
      </p:pic>
      <p:pic>
        <p:nvPicPr>
          <p:cNvPr id="52229" name="Picture 5" descr="Antares_0361"/>
          <p:cNvPicPr>
            <a:picLocks noChangeAspect="1" noChangeArrowheads="1"/>
          </p:cNvPicPr>
          <p:nvPr/>
        </p:nvPicPr>
        <p:blipFill>
          <a:blip r:embed="rId5"/>
          <a:srcRect/>
          <a:stretch>
            <a:fillRect/>
          </a:stretch>
        </p:blipFill>
        <p:spPr bwMode="auto">
          <a:xfrm>
            <a:off x="3779838" y="3281363"/>
            <a:ext cx="5364162" cy="3576637"/>
          </a:xfrm>
          <a:prstGeom prst="rect">
            <a:avLst/>
          </a:prstGeom>
          <a:noFill/>
          <a:ln w="9525">
            <a:noFill/>
            <a:miter lim="800000"/>
            <a:headEnd/>
            <a:tailEnd/>
          </a:ln>
        </p:spPr>
      </p:pic>
      <p:sp>
        <p:nvSpPr>
          <p:cNvPr id="38917" name="Rectangle 7"/>
          <p:cNvSpPr>
            <a:spLocks noChangeArrowheads="1"/>
          </p:cNvSpPr>
          <p:nvPr/>
        </p:nvSpPr>
        <p:spPr bwMode="auto">
          <a:xfrm>
            <a:off x="-252413" y="-49212"/>
            <a:ext cx="9864726" cy="850900"/>
          </a:xfrm>
          <a:prstGeom prst="rect">
            <a:avLst/>
          </a:prstGeom>
          <a:noFill/>
          <a:ln w="9525">
            <a:noFill/>
            <a:miter lim="800000"/>
            <a:headEnd/>
            <a:tailEnd/>
          </a:ln>
        </p:spPr>
        <p:txBody>
          <a:bodyPr/>
          <a:lstStyle/>
          <a:p>
            <a:pPr algn="ctr"/>
            <a:r>
              <a:rPr lang="en-US" sz="4100" b="1" dirty="0" smtClean="0">
                <a:solidFill>
                  <a:srgbClr val="FFFF00"/>
                </a:solidFill>
                <a:latin typeface="Lucida Sans" pitchFamily="34" charset="0"/>
              </a:rPr>
              <a:t>Deployment of Lines</a:t>
            </a:r>
            <a:endParaRPr lang="it-IT" sz="4100" b="1" dirty="0">
              <a:solidFill>
                <a:srgbClr val="FFFF00"/>
              </a:solidFill>
              <a:latin typeface="Lucida Sans" pitchFamily="34" charset="0"/>
            </a:endParaRPr>
          </a:p>
        </p:txBody>
      </p:sp>
      <p:sp>
        <p:nvSpPr>
          <p:cNvPr id="38919" name="Segnaposto numero diapositiva 9"/>
          <p:cNvSpPr txBox="1">
            <a:spLocks noGrp="1"/>
          </p:cNvSpPr>
          <p:nvPr/>
        </p:nvSpPr>
        <p:spPr bwMode="auto">
          <a:xfrm>
            <a:off x="7010400" y="6524625"/>
            <a:ext cx="2133600" cy="476250"/>
          </a:xfrm>
          <a:prstGeom prst="rect">
            <a:avLst/>
          </a:prstGeom>
          <a:noFill/>
          <a:ln w="9525">
            <a:noFill/>
            <a:miter lim="800000"/>
            <a:headEnd/>
            <a:tailEnd/>
          </a:ln>
        </p:spPr>
        <p:txBody>
          <a:bodyPr/>
          <a:lstStyle/>
          <a:p>
            <a:pPr algn="r"/>
            <a:fld id="{8AC3F1A1-CFE5-4F71-B76F-24DD8E475C33}" type="slidenum">
              <a:rPr lang="it-IT" sz="1400">
                <a:solidFill>
                  <a:srgbClr val="FFFFFF"/>
                </a:solidFill>
              </a:rPr>
              <a:pPr algn="r"/>
              <a:t>6</a:t>
            </a:fld>
            <a:endParaRPr lang="it-IT" sz="1400">
              <a:solidFill>
                <a:srgbClr val="FFFFFF"/>
              </a:solidFill>
            </a:endParaRPr>
          </a:p>
        </p:txBody>
      </p:sp>
      <p:sp>
        <p:nvSpPr>
          <p:cNvPr id="38923" name="Text Box 11"/>
          <p:cNvSpPr txBox="1">
            <a:spLocks noChangeArrowheads="1"/>
          </p:cNvSpPr>
          <p:nvPr/>
        </p:nvSpPr>
        <p:spPr bwMode="auto">
          <a:xfrm>
            <a:off x="5582846" y="552430"/>
            <a:ext cx="2961067" cy="461665"/>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a:spAutoFit/>
          </a:bodyPr>
          <a:lstStyle/>
          <a:p>
            <a:r>
              <a:rPr lang="it-IT" dirty="0" smtClean="0">
                <a:solidFill>
                  <a:schemeClr val="bg1"/>
                </a:solidFill>
              </a:rPr>
              <a:t>Loading line on boat</a:t>
            </a:r>
            <a:endParaRPr lang="it-IT" dirty="0">
              <a:solidFill>
                <a:schemeClr val="bg1"/>
              </a:solidFill>
            </a:endParaRPr>
          </a:p>
        </p:txBody>
      </p:sp>
      <p:sp>
        <p:nvSpPr>
          <p:cNvPr id="38925" name="Text Box 13"/>
          <p:cNvSpPr txBox="1">
            <a:spLocks noChangeArrowheads="1"/>
          </p:cNvSpPr>
          <p:nvPr/>
        </p:nvSpPr>
        <p:spPr bwMode="auto">
          <a:xfrm>
            <a:off x="801688" y="1068388"/>
            <a:ext cx="3198311" cy="461665"/>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a:spAutoFit/>
          </a:bodyPr>
          <a:lstStyle/>
          <a:p>
            <a:r>
              <a:rPr lang="it-IT" dirty="0" smtClean="0">
                <a:solidFill>
                  <a:schemeClr val="bg1"/>
                </a:solidFill>
              </a:rPr>
              <a:t>Ready for deployment</a:t>
            </a:r>
            <a:endParaRPr lang="it-IT" dirty="0">
              <a:solidFill>
                <a:schemeClr val="bg1"/>
              </a:solidFill>
            </a:endParaRPr>
          </a:p>
        </p:txBody>
      </p:sp>
      <p:sp>
        <p:nvSpPr>
          <p:cNvPr id="38926" name="Text Box 14"/>
          <p:cNvSpPr txBox="1">
            <a:spLocks noChangeArrowheads="1"/>
          </p:cNvSpPr>
          <p:nvPr/>
        </p:nvSpPr>
        <p:spPr bwMode="auto">
          <a:xfrm>
            <a:off x="3835486" y="6328552"/>
            <a:ext cx="1778051" cy="461665"/>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a:spAutoFit/>
          </a:bodyPr>
          <a:lstStyle/>
          <a:p>
            <a:r>
              <a:rPr lang="it-IT" dirty="0" smtClean="0">
                <a:solidFill>
                  <a:schemeClr val="bg1"/>
                </a:solidFill>
              </a:rPr>
              <a:t>deployment</a:t>
            </a:r>
            <a:endParaRPr lang="it-IT" dirty="0">
              <a:solidFill>
                <a:schemeClr val="bg1"/>
              </a:solidFill>
            </a:endParaRPr>
          </a:p>
        </p:txBody>
      </p:sp>
      <p:sp>
        <p:nvSpPr>
          <p:cNvPr id="38927" name="Text Box 15"/>
          <p:cNvSpPr txBox="1">
            <a:spLocks noChangeArrowheads="1"/>
          </p:cNvSpPr>
          <p:nvPr/>
        </p:nvSpPr>
        <p:spPr bwMode="auto">
          <a:xfrm>
            <a:off x="142875" y="5073650"/>
            <a:ext cx="3616325" cy="1200329"/>
          </a:xfrm>
          <a:prstGeom prst="rect">
            <a:avLst/>
          </a:prstGeom>
          <a:noFill/>
          <a:ln w="9525" algn="ctr">
            <a:solidFill>
              <a:schemeClr val="tx1"/>
            </a:solidFill>
            <a:miter lim="800000"/>
            <a:headEnd/>
            <a:tailEnd/>
          </a:ln>
          <a:effectLst>
            <a:prstShdw prst="shdw17" dist="17961" dir="2700000">
              <a:schemeClr val="tx1">
                <a:gamma/>
                <a:shade val="60000"/>
                <a:invGamma/>
              </a:schemeClr>
            </a:prstShdw>
          </a:effectLst>
        </p:spPr>
        <p:txBody>
          <a:bodyPr>
            <a:spAutoFit/>
          </a:bodyPr>
          <a:lstStyle/>
          <a:p>
            <a:pPr algn="ctr"/>
            <a:r>
              <a:rPr lang="it-IT" dirty="0" smtClean="0">
                <a:solidFill>
                  <a:schemeClr val="bg1"/>
                </a:solidFill>
              </a:rPr>
              <a:t>Installed within a few meters of the desired position</a:t>
            </a:r>
            <a:endParaRPr lang="it-IT"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52226"/>
                                        </p:tgtEl>
                                        <p:attrNameLst>
                                          <p:attrName>style.visibility</p:attrName>
                                        </p:attrNameLst>
                                      </p:cBhvr>
                                      <p:to>
                                        <p:strVal val="visible"/>
                                      </p:to>
                                    </p:set>
                                    <p:anim calcmode="lin" valueType="num">
                                      <p:cBhvr additive="base">
                                        <p:cTn id="7" dur="1000" fill="hold"/>
                                        <p:tgtEl>
                                          <p:spTgt spid="52226"/>
                                        </p:tgtEl>
                                        <p:attrNameLst>
                                          <p:attrName>ppt_x</p:attrName>
                                        </p:attrNameLst>
                                      </p:cBhvr>
                                      <p:tavLst>
                                        <p:tav tm="0">
                                          <p:val>
                                            <p:strVal val="1+#ppt_w/2"/>
                                          </p:val>
                                        </p:tav>
                                        <p:tav tm="100000">
                                          <p:val>
                                            <p:strVal val="#ppt_x"/>
                                          </p:val>
                                        </p:tav>
                                      </p:tavLst>
                                    </p:anim>
                                    <p:anim calcmode="lin" valueType="num">
                                      <p:cBhvr additive="base">
                                        <p:cTn id="8" dur="1000" fill="hold"/>
                                        <p:tgtEl>
                                          <p:spTgt spid="5222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 presetClass="entr" presetSubtype="0" fill="hold" grpId="0" nodeType="afterEffect">
                                  <p:stCondLst>
                                    <p:cond delay="0"/>
                                  </p:stCondLst>
                                  <p:childTnLst>
                                    <p:set>
                                      <p:cBhvr>
                                        <p:cTn id="11" dur="1" fill="hold">
                                          <p:stCondLst>
                                            <p:cond delay="0"/>
                                          </p:stCondLst>
                                        </p:cTn>
                                        <p:tgtEl>
                                          <p:spTgt spid="38923"/>
                                        </p:tgtEl>
                                        <p:attrNameLst>
                                          <p:attrName>style.visibility</p:attrName>
                                        </p:attrNameLst>
                                      </p:cBhvr>
                                      <p:to>
                                        <p:strVal val="visible"/>
                                      </p:to>
                                    </p:set>
                                  </p:childTnLst>
                                </p:cTn>
                              </p:par>
                            </p:childTnLst>
                          </p:cTn>
                        </p:par>
                        <p:par>
                          <p:cTn id="12" fill="hold">
                            <p:stCondLst>
                              <p:cond delay="1000"/>
                            </p:stCondLst>
                            <p:childTnLst>
                              <p:par>
                                <p:cTn id="13" presetID="2" presetClass="entr" presetSubtype="9" fill="hold" nodeType="afterEffect">
                                  <p:stCondLst>
                                    <p:cond delay="0"/>
                                  </p:stCondLst>
                                  <p:childTnLst>
                                    <p:set>
                                      <p:cBhvr>
                                        <p:cTn id="14" dur="1" fill="hold">
                                          <p:stCondLst>
                                            <p:cond delay="0"/>
                                          </p:stCondLst>
                                        </p:cTn>
                                        <p:tgtEl>
                                          <p:spTgt spid="52228"/>
                                        </p:tgtEl>
                                        <p:attrNameLst>
                                          <p:attrName>style.visibility</p:attrName>
                                        </p:attrNameLst>
                                      </p:cBhvr>
                                      <p:to>
                                        <p:strVal val="visible"/>
                                      </p:to>
                                    </p:set>
                                    <p:anim calcmode="lin" valueType="num">
                                      <p:cBhvr additive="base">
                                        <p:cTn id="15" dur="1000" fill="hold"/>
                                        <p:tgtEl>
                                          <p:spTgt spid="52228"/>
                                        </p:tgtEl>
                                        <p:attrNameLst>
                                          <p:attrName>ppt_x</p:attrName>
                                        </p:attrNameLst>
                                      </p:cBhvr>
                                      <p:tavLst>
                                        <p:tav tm="0">
                                          <p:val>
                                            <p:strVal val="0-#ppt_w/2"/>
                                          </p:val>
                                        </p:tav>
                                        <p:tav tm="100000">
                                          <p:val>
                                            <p:strVal val="#ppt_x"/>
                                          </p:val>
                                        </p:tav>
                                      </p:tavLst>
                                    </p:anim>
                                    <p:anim calcmode="lin" valueType="num">
                                      <p:cBhvr additive="base">
                                        <p:cTn id="16" dur="1000" fill="hold"/>
                                        <p:tgtEl>
                                          <p:spTgt spid="52228"/>
                                        </p:tgtEl>
                                        <p:attrNameLst>
                                          <p:attrName>ppt_y</p:attrName>
                                        </p:attrNameLst>
                                      </p:cBhvr>
                                      <p:tavLst>
                                        <p:tav tm="0">
                                          <p:val>
                                            <p:strVal val="0-#ppt_h/2"/>
                                          </p:val>
                                        </p:tav>
                                        <p:tav tm="100000">
                                          <p:val>
                                            <p:strVal val="#ppt_y"/>
                                          </p:val>
                                        </p:tav>
                                      </p:tavLst>
                                    </p:anim>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0"/>
                                          </p:stCondLst>
                                        </p:cTn>
                                        <p:tgtEl>
                                          <p:spTgt spid="38925"/>
                                        </p:tgtEl>
                                        <p:attrNameLst>
                                          <p:attrName>style.visibility</p:attrName>
                                        </p:attrNameLst>
                                      </p:cBhvr>
                                      <p:to>
                                        <p:strVal val="visible"/>
                                      </p:to>
                                    </p:set>
                                  </p:childTnLst>
                                </p:cTn>
                              </p:par>
                            </p:childTnLst>
                          </p:cTn>
                        </p:par>
                        <p:par>
                          <p:cTn id="20" fill="hold">
                            <p:stCondLst>
                              <p:cond delay="2000"/>
                            </p:stCondLst>
                            <p:childTnLst>
                              <p:par>
                                <p:cTn id="21" presetID="2" presetClass="entr" presetSubtype="6" fill="hold" nodeType="afterEffect">
                                  <p:stCondLst>
                                    <p:cond delay="0"/>
                                  </p:stCondLst>
                                  <p:childTnLst>
                                    <p:set>
                                      <p:cBhvr>
                                        <p:cTn id="22" dur="1" fill="hold">
                                          <p:stCondLst>
                                            <p:cond delay="0"/>
                                          </p:stCondLst>
                                        </p:cTn>
                                        <p:tgtEl>
                                          <p:spTgt spid="52229"/>
                                        </p:tgtEl>
                                        <p:attrNameLst>
                                          <p:attrName>style.visibility</p:attrName>
                                        </p:attrNameLst>
                                      </p:cBhvr>
                                      <p:to>
                                        <p:strVal val="visible"/>
                                      </p:to>
                                    </p:set>
                                    <p:anim calcmode="lin" valueType="num">
                                      <p:cBhvr additive="base">
                                        <p:cTn id="23" dur="1000" fill="hold"/>
                                        <p:tgtEl>
                                          <p:spTgt spid="52229"/>
                                        </p:tgtEl>
                                        <p:attrNameLst>
                                          <p:attrName>ppt_x</p:attrName>
                                        </p:attrNameLst>
                                      </p:cBhvr>
                                      <p:tavLst>
                                        <p:tav tm="0">
                                          <p:val>
                                            <p:strVal val="1+#ppt_w/2"/>
                                          </p:val>
                                        </p:tav>
                                        <p:tav tm="100000">
                                          <p:val>
                                            <p:strVal val="#ppt_x"/>
                                          </p:val>
                                        </p:tav>
                                      </p:tavLst>
                                    </p:anim>
                                    <p:anim calcmode="lin" valueType="num">
                                      <p:cBhvr additive="base">
                                        <p:cTn id="24" dur="1000" fill="hold"/>
                                        <p:tgtEl>
                                          <p:spTgt spid="52229"/>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1" presetClass="entr" presetSubtype="0" fill="hold" grpId="0" nodeType="afterEffect">
                                  <p:stCondLst>
                                    <p:cond delay="0"/>
                                  </p:stCondLst>
                                  <p:childTnLst>
                                    <p:set>
                                      <p:cBhvr>
                                        <p:cTn id="27" dur="1" fill="hold">
                                          <p:stCondLst>
                                            <p:cond delay="0"/>
                                          </p:stCondLst>
                                        </p:cTn>
                                        <p:tgtEl>
                                          <p:spTgt spid="38926"/>
                                        </p:tgtEl>
                                        <p:attrNameLst>
                                          <p:attrName>style.visibility</p:attrName>
                                        </p:attrNameLst>
                                      </p:cBhvr>
                                      <p:to>
                                        <p:strVal val="visible"/>
                                      </p:to>
                                    </p:set>
                                  </p:childTnLst>
                                </p:cTn>
                              </p:par>
                            </p:childTnLst>
                          </p:cTn>
                        </p:par>
                        <p:par>
                          <p:cTn id="28" fill="hold">
                            <p:stCondLst>
                              <p:cond delay="3000"/>
                            </p:stCondLst>
                            <p:childTnLst>
                              <p:par>
                                <p:cTn id="29" presetID="1" presetClass="entr" presetSubtype="0" fill="hold" grpId="0" nodeType="afterEffect">
                                  <p:stCondLst>
                                    <p:cond delay="0"/>
                                  </p:stCondLst>
                                  <p:childTnLst>
                                    <p:set>
                                      <p:cBhvr>
                                        <p:cTn id="30" dur="1" fill="hold">
                                          <p:stCondLst>
                                            <p:cond delay="0"/>
                                          </p:stCondLst>
                                        </p:cTn>
                                        <p:tgtEl>
                                          <p:spTgt spid="389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3" grpId="0"/>
      <p:bldP spid="38925" grpId="0"/>
      <p:bldP spid="38926" grpId="0"/>
      <p:bldP spid="389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Picture 4" descr="ConnexionL1"/>
          <p:cNvPicPr>
            <a:picLocks noChangeAspect="1" noChangeArrowheads="1"/>
          </p:cNvPicPr>
          <p:nvPr/>
        </p:nvPicPr>
        <p:blipFill>
          <a:blip r:embed="rId3"/>
          <a:srcRect/>
          <a:stretch>
            <a:fillRect/>
          </a:stretch>
        </p:blipFill>
        <p:spPr bwMode="auto">
          <a:xfrm>
            <a:off x="4544705" y="3252859"/>
            <a:ext cx="4356100" cy="3384550"/>
          </a:xfrm>
          <a:prstGeom prst="rect">
            <a:avLst/>
          </a:prstGeom>
          <a:noFill/>
          <a:ln w="9525">
            <a:noFill/>
            <a:miter lim="800000"/>
            <a:headEnd/>
            <a:tailEnd/>
          </a:ln>
        </p:spPr>
      </p:pic>
      <p:sp>
        <p:nvSpPr>
          <p:cNvPr id="54278" name="Text Box 6"/>
          <p:cNvSpPr txBox="1">
            <a:spLocks noChangeArrowheads="1"/>
          </p:cNvSpPr>
          <p:nvPr/>
        </p:nvSpPr>
        <p:spPr bwMode="auto">
          <a:xfrm>
            <a:off x="241743" y="711319"/>
            <a:ext cx="8512138" cy="461665"/>
          </a:xfrm>
          <a:prstGeom prst="rect">
            <a:avLst/>
          </a:prstGeom>
          <a:noFill/>
          <a:ln w="9525">
            <a:noFill/>
            <a:miter lim="800000"/>
            <a:headEnd/>
            <a:tailEnd/>
          </a:ln>
          <a:effectLst/>
        </p:spPr>
        <p:txBody>
          <a:bodyPr wrap="none">
            <a:spAutoFit/>
          </a:bodyPr>
          <a:lstStyle/>
          <a:p>
            <a:pPr algn="ctr">
              <a:defRPr/>
            </a:pPr>
            <a:r>
              <a:rPr lang="en-GB" dirty="0">
                <a:solidFill>
                  <a:srgbClr val="FFFF00"/>
                </a:solidFill>
                <a:effectLst>
                  <a:outerShdw blurRad="38100" dist="38100" dir="2700000" algn="tl">
                    <a:srgbClr val="FFFFFF"/>
                  </a:outerShdw>
                </a:effectLst>
              </a:rPr>
              <a:t>IFREMER ‘</a:t>
            </a:r>
            <a:r>
              <a:rPr lang="en-GB" dirty="0" smtClean="0">
                <a:solidFill>
                  <a:srgbClr val="FFFF00"/>
                </a:solidFill>
                <a:effectLst>
                  <a:outerShdw blurRad="38100" dist="38100" dir="2700000" algn="tl">
                    <a:srgbClr val="FFFFFF"/>
                  </a:outerShdw>
                </a:effectLst>
              </a:rPr>
              <a:t>VICTOR6000’: Remotely </a:t>
            </a:r>
            <a:r>
              <a:rPr lang="en-GB" dirty="0">
                <a:solidFill>
                  <a:srgbClr val="FFFF00"/>
                </a:solidFill>
                <a:effectLst>
                  <a:outerShdw blurRad="38100" dist="38100" dir="2700000" algn="tl">
                    <a:srgbClr val="FFFFFF"/>
                  </a:outerShdw>
                </a:effectLst>
              </a:rPr>
              <a:t>Operated Vehicle (ROV)</a:t>
            </a:r>
          </a:p>
        </p:txBody>
      </p:sp>
      <p:sp>
        <p:nvSpPr>
          <p:cNvPr id="39942" name="Rectangle 7"/>
          <p:cNvSpPr>
            <a:spLocks noChangeArrowheads="1"/>
          </p:cNvSpPr>
          <p:nvPr/>
        </p:nvSpPr>
        <p:spPr bwMode="auto">
          <a:xfrm>
            <a:off x="0" y="7938"/>
            <a:ext cx="9144000" cy="850900"/>
          </a:xfrm>
          <a:prstGeom prst="rect">
            <a:avLst/>
          </a:prstGeom>
          <a:noFill/>
          <a:ln w="9525">
            <a:noFill/>
            <a:miter lim="800000"/>
            <a:headEnd/>
            <a:tailEnd/>
          </a:ln>
        </p:spPr>
        <p:txBody>
          <a:bodyPr/>
          <a:lstStyle/>
          <a:p>
            <a:pPr algn="ctr"/>
            <a:r>
              <a:rPr lang="en-US" sz="4100" b="1" dirty="0" smtClean="0">
                <a:solidFill>
                  <a:srgbClr val="FFFF00"/>
                </a:solidFill>
                <a:latin typeface="Lucida Sans" pitchFamily="34" charset="0"/>
              </a:rPr>
              <a:t>Line Connections</a:t>
            </a:r>
            <a:endParaRPr lang="it-IT" sz="4100" b="1" dirty="0">
              <a:solidFill>
                <a:srgbClr val="FFFF00"/>
              </a:solidFill>
              <a:latin typeface="Lucida Sans" pitchFamily="34" charset="0"/>
            </a:endParaRPr>
          </a:p>
        </p:txBody>
      </p:sp>
      <p:sp>
        <p:nvSpPr>
          <p:cNvPr id="39944" name="Segnaposto numero diapositiva 10"/>
          <p:cNvSpPr txBox="1">
            <a:spLocks noGrp="1"/>
          </p:cNvSpPr>
          <p:nvPr/>
        </p:nvSpPr>
        <p:spPr bwMode="auto">
          <a:xfrm>
            <a:off x="7010400" y="6524625"/>
            <a:ext cx="2133600" cy="476250"/>
          </a:xfrm>
          <a:prstGeom prst="rect">
            <a:avLst/>
          </a:prstGeom>
          <a:noFill/>
          <a:ln w="9525">
            <a:noFill/>
            <a:miter lim="800000"/>
            <a:headEnd/>
            <a:tailEnd/>
          </a:ln>
        </p:spPr>
        <p:txBody>
          <a:bodyPr/>
          <a:lstStyle/>
          <a:p>
            <a:pPr algn="r"/>
            <a:fld id="{F2B9A558-6A8A-4B06-A464-15361BD9D077}" type="slidenum">
              <a:rPr lang="it-IT" sz="1400">
                <a:solidFill>
                  <a:srgbClr val="FFFFFF"/>
                </a:solidFill>
              </a:rPr>
              <a:pPr algn="r"/>
              <a:t>7</a:t>
            </a:fld>
            <a:endParaRPr lang="it-IT" sz="1400">
              <a:solidFill>
                <a:srgbClr val="FFFFFF"/>
              </a:solidFill>
            </a:endParaRPr>
          </a:p>
        </p:txBody>
      </p:sp>
      <p:pic>
        <p:nvPicPr>
          <p:cNvPr id="50177" name="Picture 1"/>
          <p:cNvPicPr>
            <a:picLocks noChangeAspect="1" noChangeArrowheads="1"/>
          </p:cNvPicPr>
          <p:nvPr/>
        </p:nvPicPr>
        <p:blipFill>
          <a:blip r:embed="rId4"/>
          <a:srcRect t="421" b="26814"/>
          <a:stretch>
            <a:fillRect/>
          </a:stretch>
        </p:blipFill>
        <p:spPr bwMode="auto">
          <a:xfrm>
            <a:off x="54592" y="3466531"/>
            <a:ext cx="4337607" cy="3179929"/>
          </a:xfrm>
          <a:prstGeom prst="rect">
            <a:avLst/>
          </a:prstGeom>
          <a:noFill/>
          <a:ln w="9525">
            <a:noFill/>
            <a:miter lim="800000"/>
            <a:headEnd/>
            <a:tailEnd/>
          </a:ln>
        </p:spPr>
      </p:pic>
      <p:pic>
        <p:nvPicPr>
          <p:cNvPr id="54275" name="Picture 3"/>
          <p:cNvPicPr>
            <a:picLocks noChangeAspect="1" noChangeArrowheads="1"/>
          </p:cNvPicPr>
          <p:nvPr/>
        </p:nvPicPr>
        <p:blipFill>
          <a:blip r:embed="rId5"/>
          <a:srcRect/>
          <a:stretch>
            <a:fillRect/>
          </a:stretch>
        </p:blipFill>
        <p:spPr bwMode="auto">
          <a:xfrm>
            <a:off x="2524326" y="1343571"/>
            <a:ext cx="4012952" cy="301006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additive="base">
                                        <p:cTn id="7" dur="1000" fill="hold"/>
                                        <p:tgtEl>
                                          <p:spTgt spid="54275"/>
                                        </p:tgtEl>
                                        <p:attrNameLst>
                                          <p:attrName>ppt_x</p:attrName>
                                        </p:attrNameLst>
                                      </p:cBhvr>
                                      <p:tavLst>
                                        <p:tav tm="0">
                                          <p:val>
                                            <p:strVal val="1+#ppt_w/2"/>
                                          </p:val>
                                        </p:tav>
                                        <p:tav tm="100000">
                                          <p:val>
                                            <p:strVal val="#ppt_x"/>
                                          </p:val>
                                        </p:tav>
                                      </p:tavLst>
                                    </p:anim>
                                    <p:anim calcmode="lin" valueType="num">
                                      <p:cBhvr additive="base">
                                        <p:cTn id="8" dur="1000" fill="hold"/>
                                        <p:tgtEl>
                                          <p:spTgt spid="5427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 presetClass="entr" presetSubtype="0" fill="hold" grpId="0" nodeType="afterEffect">
                                  <p:stCondLst>
                                    <p:cond delay="0"/>
                                  </p:stCondLst>
                                  <p:childTnLst>
                                    <p:set>
                                      <p:cBhvr>
                                        <p:cTn id="11" dur="1" fill="hold">
                                          <p:stCondLst>
                                            <p:cond delay="0"/>
                                          </p:stCondLst>
                                        </p:cTn>
                                        <p:tgtEl>
                                          <p:spTgt spid="54278"/>
                                        </p:tgtEl>
                                        <p:attrNameLst>
                                          <p:attrName>style.visibility</p:attrName>
                                        </p:attrNameLst>
                                      </p:cBhvr>
                                      <p:to>
                                        <p:strVal val="visible"/>
                                      </p:to>
                                    </p:set>
                                  </p:childTnLst>
                                </p:cTn>
                              </p:par>
                            </p:childTnLst>
                          </p:cTn>
                        </p:par>
                        <p:par>
                          <p:cTn id="12" fill="hold">
                            <p:stCondLst>
                              <p:cond delay="1000"/>
                            </p:stCondLst>
                            <p:childTnLst>
                              <p:par>
                                <p:cTn id="13" presetID="2" presetClass="entr" presetSubtype="9" fill="hold" nodeType="afterEffect">
                                  <p:stCondLst>
                                    <p:cond delay="0"/>
                                  </p:stCondLst>
                                  <p:childTnLst>
                                    <p:set>
                                      <p:cBhvr>
                                        <p:cTn id="14" dur="1" fill="hold">
                                          <p:stCondLst>
                                            <p:cond delay="0"/>
                                          </p:stCondLst>
                                        </p:cTn>
                                        <p:tgtEl>
                                          <p:spTgt spid="54276"/>
                                        </p:tgtEl>
                                        <p:attrNameLst>
                                          <p:attrName>style.visibility</p:attrName>
                                        </p:attrNameLst>
                                      </p:cBhvr>
                                      <p:to>
                                        <p:strVal val="visible"/>
                                      </p:to>
                                    </p:set>
                                    <p:anim calcmode="lin" valueType="num">
                                      <p:cBhvr additive="base">
                                        <p:cTn id="15" dur="1000" fill="hold"/>
                                        <p:tgtEl>
                                          <p:spTgt spid="54276"/>
                                        </p:tgtEl>
                                        <p:attrNameLst>
                                          <p:attrName>ppt_x</p:attrName>
                                        </p:attrNameLst>
                                      </p:cBhvr>
                                      <p:tavLst>
                                        <p:tav tm="0">
                                          <p:val>
                                            <p:strVal val="0-#ppt_w/2"/>
                                          </p:val>
                                        </p:tav>
                                        <p:tav tm="100000">
                                          <p:val>
                                            <p:strVal val="#ppt_x"/>
                                          </p:val>
                                        </p:tav>
                                      </p:tavLst>
                                    </p:anim>
                                    <p:anim calcmode="lin" valueType="num">
                                      <p:cBhvr additive="base">
                                        <p:cTn id="16" dur="1000" fill="hold"/>
                                        <p:tgtEl>
                                          <p:spTgt spid="5427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4"/>
          <p:cNvSpPr txBox="1">
            <a:spLocks noChangeArrowheads="1"/>
          </p:cNvSpPr>
          <p:nvPr/>
        </p:nvSpPr>
        <p:spPr bwMode="auto">
          <a:xfrm>
            <a:off x="214313" y="1357313"/>
            <a:ext cx="4214812" cy="708025"/>
          </a:xfrm>
          <a:prstGeom prst="rect">
            <a:avLst/>
          </a:prstGeom>
          <a:noFill/>
          <a:ln w="9525" algn="ctr">
            <a:noFill/>
            <a:miter lim="800000"/>
            <a:headEnd/>
            <a:tailEnd/>
          </a:ln>
        </p:spPr>
        <p:txBody>
          <a:bodyPr>
            <a:spAutoFit/>
          </a:bodyPr>
          <a:lstStyle/>
          <a:p>
            <a:pPr>
              <a:lnSpc>
                <a:spcPct val="90000"/>
              </a:lnSpc>
              <a:spcBef>
                <a:spcPct val="20000"/>
              </a:spcBef>
            </a:pPr>
            <a:r>
              <a:rPr lang="en-US" sz="2000">
                <a:solidFill>
                  <a:srgbClr val="FF0000"/>
                </a:solidFill>
                <a:cs typeface="Lucida Sans Unicode" pitchFamily="34" charset="0"/>
              </a:rPr>
              <a:t>reconstructed up-going neutrino: </a:t>
            </a:r>
            <a:endParaRPr lang="en-US" sz="2000">
              <a:solidFill>
                <a:schemeClr val="bg1"/>
              </a:solidFill>
              <a:cs typeface="Lucida Sans Unicode" pitchFamily="34" charset="0"/>
            </a:endParaRPr>
          </a:p>
          <a:p>
            <a:pPr>
              <a:lnSpc>
                <a:spcPct val="90000"/>
              </a:lnSpc>
              <a:spcBef>
                <a:spcPct val="20000"/>
              </a:spcBef>
            </a:pPr>
            <a:r>
              <a:rPr lang="en-US" sz="2000">
                <a:solidFill>
                  <a:schemeClr val="bg1"/>
                </a:solidFill>
                <a:cs typeface="Lucida Sans Unicode" pitchFamily="34" charset="0"/>
              </a:rPr>
              <a:t>detected in 6/12 detector lines:</a:t>
            </a:r>
          </a:p>
        </p:txBody>
      </p:sp>
      <p:pic>
        <p:nvPicPr>
          <p:cNvPr id="145426" name="Picture 18" descr="r33236f109727"/>
          <p:cNvPicPr>
            <a:picLocks noChangeAspect="1" noChangeArrowheads="1" noCrop="1"/>
          </p:cNvPicPr>
          <p:nvPr/>
        </p:nvPicPr>
        <p:blipFill>
          <a:blip r:embed="rId3"/>
          <a:srcRect/>
          <a:stretch>
            <a:fillRect/>
          </a:stretch>
        </p:blipFill>
        <p:spPr bwMode="auto">
          <a:xfrm>
            <a:off x="285750" y="2430463"/>
            <a:ext cx="4214813" cy="3927475"/>
          </a:xfrm>
          <a:prstGeom prst="rect">
            <a:avLst/>
          </a:prstGeom>
          <a:noFill/>
          <a:ln w="9525">
            <a:noFill/>
            <a:miter lim="800000"/>
            <a:headEnd/>
            <a:tailEnd/>
          </a:ln>
        </p:spPr>
      </p:pic>
      <p:sp>
        <p:nvSpPr>
          <p:cNvPr id="16389" name="Title 22"/>
          <p:cNvSpPr>
            <a:spLocks noGrp="1"/>
          </p:cNvSpPr>
          <p:nvPr>
            <p:ph type="title" idx="4294967295"/>
          </p:nvPr>
        </p:nvSpPr>
        <p:spPr>
          <a:xfrm>
            <a:off x="914400" y="0"/>
            <a:ext cx="8229600" cy="903288"/>
          </a:xfrm>
        </p:spPr>
        <p:txBody>
          <a:bodyPr/>
          <a:lstStyle/>
          <a:p>
            <a:r>
              <a:rPr lang="en-US" sz="3600" dirty="0" smtClean="0">
                <a:solidFill>
                  <a:srgbClr val="FFFF00"/>
                </a:solidFill>
              </a:rPr>
              <a:t>Event Displays</a:t>
            </a:r>
            <a:endParaRPr lang="en-GB" sz="3600" dirty="0" smtClean="0">
              <a:solidFill>
                <a:srgbClr val="FFFF00"/>
              </a:solidFill>
            </a:endParaRPr>
          </a:p>
        </p:txBody>
      </p:sp>
      <p:pic>
        <p:nvPicPr>
          <p:cNvPr id="24" name="Picture 18" descr="r34497f40592"/>
          <p:cNvPicPr>
            <a:picLocks noChangeAspect="1" noChangeArrowheads="1" noCrop="1"/>
          </p:cNvPicPr>
          <p:nvPr/>
        </p:nvPicPr>
        <p:blipFill>
          <a:blip r:embed="rId4"/>
          <a:srcRect/>
          <a:stretch>
            <a:fillRect/>
          </a:stretch>
        </p:blipFill>
        <p:spPr bwMode="auto">
          <a:xfrm>
            <a:off x="4857750" y="2428875"/>
            <a:ext cx="4071938" cy="3929063"/>
          </a:xfrm>
          <a:prstGeom prst="rect">
            <a:avLst/>
          </a:prstGeom>
          <a:noFill/>
          <a:ln w="9525">
            <a:noFill/>
            <a:miter lim="800000"/>
            <a:headEnd/>
            <a:tailEnd/>
          </a:ln>
        </p:spPr>
      </p:pic>
      <p:sp>
        <p:nvSpPr>
          <p:cNvPr id="16391" name="Text Box 4"/>
          <p:cNvSpPr txBox="1">
            <a:spLocks noChangeArrowheads="1"/>
          </p:cNvSpPr>
          <p:nvPr/>
        </p:nvSpPr>
        <p:spPr bwMode="auto">
          <a:xfrm>
            <a:off x="4857750" y="1341438"/>
            <a:ext cx="4286250" cy="646112"/>
          </a:xfrm>
          <a:prstGeom prst="rect">
            <a:avLst/>
          </a:prstGeom>
          <a:noFill/>
          <a:ln w="9525" algn="ctr">
            <a:noFill/>
            <a:miter lim="800000"/>
            <a:headEnd/>
            <a:tailEnd/>
          </a:ln>
        </p:spPr>
        <p:txBody>
          <a:bodyPr>
            <a:spAutoFit/>
          </a:bodyPr>
          <a:lstStyle/>
          <a:p>
            <a:pPr>
              <a:lnSpc>
                <a:spcPct val="90000"/>
              </a:lnSpc>
              <a:spcBef>
                <a:spcPct val="20000"/>
              </a:spcBef>
            </a:pPr>
            <a:r>
              <a:rPr lang="en-US" sz="2000">
                <a:solidFill>
                  <a:srgbClr val="FF0000"/>
                </a:solidFill>
              </a:rPr>
              <a:t>reconstructed down-going muon</a:t>
            </a:r>
            <a:r>
              <a:rPr lang="en-US" sz="2000"/>
              <a:t>: </a:t>
            </a:r>
            <a:r>
              <a:rPr lang="en-US" sz="2000">
                <a:solidFill>
                  <a:schemeClr val="bg1"/>
                </a:solidFill>
              </a:rPr>
              <a:t>detected in all 12 detector lines: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54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ChangeArrowheads="1"/>
          </p:cNvSpPr>
          <p:nvPr/>
        </p:nvSpPr>
        <p:spPr bwMode="auto">
          <a:xfrm>
            <a:off x="-198438" y="44450"/>
            <a:ext cx="9501188" cy="830263"/>
          </a:xfrm>
          <a:prstGeom prst="rect">
            <a:avLst/>
          </a:prstGeom>
          <a:noFill/>
          <a:ln w="9525">
            <a:noFill/>
            <a:miter lim="800000"/>
            <a:headEnd/>
            <a:tailEnd/>
          </a:ln>
        </p:spPr>
        <p:txBody>
          <a:bodyPr/>
          <a:lstStyle/>
          <a:p>
            <a:pPr algn="ctr"/>
            <a:r>
              <a:rPr lang="en-US" sz="2900" b="1" dirty="0" smtClean="0">
                <a:solidFill>
                  <a:srgbClr val="FFFF00"/>
                </a:solidFill>
                <a:latin typeface="Lucida Sans" pitchFamily="34" charset="0"/>
              </a:rPr>
              <a:t>The ANTARES Infrastructure</a:t>
            </a:r>
            <a:endParaRPr lang="it-IT" sz="2900" b="1" dirty="0">
              <a:solidFill>
                <a:srgbClr val="FFFF00"/>
              </a:solidFill>
              <a:latin typeface="Lucida Sans" pitchFamily="34" charset="0"/>
            </a:endParaRPr>
          </a:p>
        </p:txBody>
      </p:sp>
      <p:pic>
        <p:nvPicPr>
          <p:cNvPr id="48134" name="Picture 5" descr="IL and site"/>
          <p:cNvPicPr>
            <a:picLocks noChangeAspect="1" noChangeArrowheads="1"/>
          </p:cNvPicPr>
          <p:nvPr/>
        </p:nvPicPr>
        <p:blipFill>
          <a:blip r:embed="rId3"/>
          <a:srcRect l="24809" b="2844"/>
          <a:stretch>
            <a:fillRect/>
          </a:stretch>
        </p:blipFill>
        <p:spPr bwMode="auto">
          <a:xfrm>
            <a:off x="724394" y="745776"/>
            <a:ext cx="7493330" cy="5476894"/>
          </a:xfrm>
          <a:prstGeom prst="rect">
            <a:avLst/>
          </a:prstGeom>
          <a:noFill/>
          <a:ln w="9525">
            <a:noFill/>
            <a:miter lim="800000"/>
            <a:headEnd/>
            <a:tailEnd/>
          </a:ln>
        </p:spPr>
      </p:pic>
      <p:sp>
        <p:nvSpPr>
          <p:cNvPr id="13" name="Oval 12"/>
          <p:cNvSpPr/>
          <p:nvPr/>
        </p:nvSpPr>
        <p:spPr bwMode="auto">
          <a:xfrm>
            <a:off x="7065818" y="1116281"/>
            <a:ext cx="676894" cy="570015"/>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pitchFamily="34" charset="0"/>
              <a:cs typeface="Arial" pitchFamily="34" charset="0"/>
            </a:endParaRPr>
          </a:p>
        </p:txBody>
      </p:sp>
      <p:sp>
        <p:nvSpPr>
          <p:cNvPr id="8" name="TextBox 7"/>
          <p:cNvSpPr txBox="1"/>
          <p:nvPr/>
        </p:nvSpPr>
        <p:spPr>
          <a:xfrm>
            <a:off x="736269" y="4120747"/>
            <a:ext cx="1861407" cy="830997"/>
          </a:xfrm>
          <a:prstGeom prst="rect">
            <a:avLst/>
          </a:prstGeom>
          <a:noFill/>
        </p:spPr>
        <p:txBody>
          <a:bodyPr wrap="none" rtlCol="0">
            <a:spAutoFit/>
          </a:bodyPr>
          <a:lstStyle/>
          <a:p>
            <a:r>
              <a:rPr lang="en-GB" dirty="0" smtClean="0">
                <a:solidFill>
                  <a:srgbClr val="0000FF"/>
                </a:solidFill>
              </a:rPr>
              <a:t>Connected </a:t>
            </a:r>
          </a:p>
          <a:p>
            <a:r>
              <a:rPr lang="en-GB" dirty="0" smtClean="0">
                <a:solidFill>
                  <a:srgbClr val="0000FF"/>
                </a:solidFill>
              </a:rPr>
              <a:t>30 Oct 2010</a:t>
            </a:r>
            <a:endParaRPr lang="en-GB" dirty="0">
              <a:solidFill>
                <a:srgbClr val="0000FF"/>
              </a:solidFill>
            </a:endParaRPr>
          </a:p>
        </p:txBody>
      </p:sp>
      <p:sp>
        <p:nvSpPr>
          <p:cNvPr id="6" name="Rectangle 5"/>
          <p:cNvSpPr/>
          <p:nvPr/>
        </p:nvSpPr>
        <p:spPr bwMode="auto">
          <a:xfrm>
            <a:off x="9559636" y="2042556"/>
            <a:ext cx="855024" cy="32063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pitchFamily="34" charset="0"/>
              <a:cs typeface="Arial" pitchFamily="34" charset="0"/>
            </a:endParaRPr>
          </a:p>
        </p:txBody>
      </p:sp>
      <p:sp>
        <p:nvSpPr>
          <p:cNvPr id="9" name="TextBox 8"/>
          <p:cNvSpPr txBox="1"/>
          <p:nvPr/>
        </p:nvSpPr>
        <p:spPr>
          <a:xfrm>
            <a:off x="4263240" y="5367646"/>
            <a:ext cx="3705103" cy="285009"/>
          </a:xfrm>
          <a:prstGeom prst="rect">
            <a:avLst/>
          </a:prstGeom>
          <a:solidFill>
            <a:schemeClr val="tx1"/>
          </a:solidFill>
        </p:spPr>
        <p:txBody>
          <a:bodyPr wrap="square" rtlCol="0">
            <a:spAutoFit/>
          </a:bodyPr>
          <a:lstStyle/>
          <a:p>
            <a:r>
              <a:rPr lang="en-GB" sz="1200" dirty="0" err="1" smtClean="0">
                <a:solidFill>
                  <a:srgbClr val="00B050"/>
                </a:solidFill>
              </a:rPr>
              <a:t>DeepSeaNeT</a:t>
            </a:r>
            <a:r>
              <a:rPr lang="en-GB" sz="1200" dirty="0" smtClean="0">
                <a:solidFill>
                  <a:srgbClr val="00B050"/>
                </a:solidFill>
              </a:rPr>
              <a:t>: optical fibre cable with seismographs</a:t>
            </a:r>
            <a:endParaRPr lang="en-GB" sz="1200" dirty="0">
              <a:solidFill>
                <a:srgbClr val="00B050"/>
              </a:solidFill>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7"/>
</p:tagLst>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pex">
  <a:themeElements>
    <a:clrScheme name="Apex 1">
      <a:dk1>
        <a:srgbClr val="69676D"/>
      </a:dk1>
      <a:lt1>
        <a:srgbClr val="FFFFFF"/>
      </a:lt1>
      <a:dk2>
        <a:srgbClr val="000000"/>
      </a:dk2>
      <a:lt2>
        <a:srgbClr val="C9C2D1"/>
      </a:lt2>
      <a:accent1>
        <a:srgbClr val="CEB966"/>
      </a:accent1>
      <a:accent2>
        <a:srgbClr val="9CB084"/>
      </a:accent2>
      <a:accent3>
        <a:srgbClr val="AAAAAA"/>
      </a:accent3>
      <a:accent4>
        <a:srgbClr val="DADADA"/>
      </a:accent4>
      <a:accent5>
        <a:srgbClr val="E3D9B8"/>
      </a:accent5>
      <a:accent6>
        <a:srgbClr val="8D9F77"/>
      </a:accent6>
      <a:hlink>
        <a:srgbClr val="410082"/>
      </a:hlink>
      <a:folHlink>
        <a:srgbClr val="932968"/>
      </a:folHlink>
    </a:clrScheme>
    <a:fontScheme name="Apex">
      <a:majorFont>
        <a:latin typeface="Lucida Sans"/>
        <a:ea typeface=""/>
        <a:cs typeface="Arial"/>
      </a:majorFont>
      <a:minorFont>
        <a:latin typeface="Book Antiqu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Apex 1">
        <a:dk1>
          <a:srgbClr val="69676D"/>
        </a:dk1>
        <a:lt1>
          <a:srgbClr val="FFFFFF"/>
        </a:lt1>
        <a:dk2>
          <a:srgbClr val="000000"/>
        </a:dk2>
        <a:lt2>
          <a:srgbClr val="C9C2D1"/>
        </a:lt2>
        <a:accent1>
          <a:srgbClr val="CEB966"/>
        </a:accent1>
        <a:accent2>
          <a:srgbClr val="9CB084"/>
        </a:accent2>
        <a:accent3>
          <a:srgbClr val="AAAAAA"/>
        </a:accent3>
        <a:accent4>
          <a:srgbClr val="DADADA"/>
        </a:accent4>
        <a:accent5>
          <a:srgbClr val="E3D9B8"/>
        </a:accent5>
        <a:accent6>
          <a:srgbClr val="8D9F77"/>
        </a:accent6>
        <a:hlink>
          <a:srgbClr val="410082"/>
        </a:hlink>
        <a:folHlink>
          <a:srgbClr val="932968"/>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7090</TotalTime>
  <Words>1871</Words>
  <Application>Microsoft Office PowerPoint</Application>
  <PresentationFormat>On-screen Show (4:3)</PresentationFormat>
  <Paragraphs>547</Paragraphs>
  <Slides>59</Slides>
  <Notes>59</Notes>
  <HiddenSlides>0</HiddenSlides>
  <MMClips>1</MMClips>
  <ScaleCrop>false</ScaleCrop>
  <HeadingPairs>
    <vt:vector size="6" baseType="variant">
      <vt:variant>
        <vt:lpstr>Theme</vt:lpstr>
      </vt:variant>
      <vt:variant>
        <vt:i4>2</vt:i4>
      </vt:variant>
      <vt:variant>
        <vt:lpstr>Embedded OLE Servers</vt:lpstr>
      </vt:variant>
      <vt:variant>
        <vt:i4>7</vt:i4>
      </vt:variant>
      <vt:variant>
        <vt:lpstr>Slide Titles</vt:lpstr>
      </vt:variant>
      <vt:variant>
        <vt:i4>59</vt:i4>
      </vt:variant>
    </vt:vector>
  </HeadingPairs>
  <TitlesOfParts>
    <vt:vector size="68" baseType="lpstr">
      <vt:lpstr>Struttura predefinita</vt:lpstr>
      <vt:lpstr>Apex</vt:lpstr>
      <vt:lpstr>Clip</vt:lpstr>
      <vt:lpstr>Microsoft ClipArt Gallery</vt:lpstr>
      <vt:lpstr>Image Photo Editor</vt:lpstr>
      <vt:lpstr>Equation</vt:lpstr>
      <vt:lpstr>CorelDRAW</vt:lpstr>
      <vt:lpstr>Microsoft Equation 3.0</vt:lpstr>
      <vt:lpstr>Formel</vt:lpstr>
      <vt:lpstr>Slide 1</vt:lpstr>
      <vt:lpstr>Slide 2</vt:lpstr>
      <vt:lpstr>Science with Deep Sea Neutrinos Telescopes</vt:lpstr>
      <vt:lpstr>Detection Principle</vt:lpstr>
      <vt:lpstr>Slide 5</vt:lpstr>
      <vt:lpstr>Slide 6</vt:lpstr>
      <vt:lpstr>Slide 7</vt:lpstr>
      <vt:lpstr>Event Displays</vt:lpstr>
      <vt:lpstr>Slide 9</vt:lpstr>
      <vt:lpstr>ANTARES: Instrumentation Line</vt:lpstr>
      <vt:lpstr>Secondary Junction Box</vt:lpstr>
      <vt:lpstr>Slide 12</vt:lpstr>
      <vt:lpstr>Slide 13</vt:lpstr>
      <vt:lpstr>Bioluminescence</vt:lpstr>
      <vt:lpstr>Examples Events Observed on PMTs</vt:lpstr>
      <vt:lpstr>Slide 16</vt:lpstr>
      <vt:lpstr>Slide 17</vt:lpstr>
      <vt:lpstr>Slide 18</vt:lpstr>
      <vt:lpstr>Slide 19</vt:lpstr>
      <vt:lpstr>Early image 2sec exposure</vt:lpstr>
      <vt:lpstr>Slide 21</vt:lpstr>
      <vt:lpstr>Passing object illuminated in IR light</vt:lpstr>
      <vt:lpstr>Small bright object</vt:lpstr>
      <vt:lpstr>Extended object</vt:lpstr>
      <vt:lpstr>Unknown object on floor 5</vt:lpstr>
      <vt:lpstr>Slide 26</vt:lpstr>
      <vt:lpstr>Slide 27</vt:lpstr>
      <vt:lpstr>French Riviera- Zone Seismic</vt:lpstr>
      <vt:lpstr>Seismology</vt:lpstr>
      <vt:lpstr>New Seismograph Online</vt:lpstr>
      <vt:lpstr>ANTARES: Long Term Oceanographic Parameters </vt:lpstr>
      <vt:lpstr>The Breathing Planet</vt:lpstr>
      <vt:lpstr>Processes Influencing O2 Distribution</vt:lpstr>
      <vt:lpstr>Slide 34</vt:lpstr>
      <vt:lpstr>Slide 35</vt:lpstr>
      <vt:lpstr>AMADEUS: Acoustic Detection of Neutrinos</vt:lpstr>
      <vt:lpstr>Acoustic Source Direction Distribution</vt:lpstr>
      <vt:lpstr>Slide 38</vt:lpstr>
      <vt:lpstr>Slide 39</vt:lpstr>
      <vt:lpstr>Slide 40</vt:lpstr>
      <vt:lpstr>Slide 41</vt:lpstr>
      <vt:lpstr>Slide 42</vt:lpstr>
      <vt:lpstr>Slide 43</vt:lpstr>
      <vt:lpstr>KM3NeT</vt:lpstr>
      <vt:lpstr>The Three Neutrino Telescope Sites</vt:lpstr>
      <vt:lpstr>Effort in the Mediterranean</vt:lpstr>
      <vt:lpstr>Slide 47</vt:lpstr>
      <vt:lpstr>Slide 48</vt:lpstr>
      <vt:lpstr>Slide 49</vt:lpstr>
      <vt:lpstr>Slide 50</vt:lpstr>
      <vt:lpstr>Slide 51</vt:lpstr>
      <vt:lpstr>Detector Status, Nov 2010</vt:lpstr>
      <vt:lpstr>Slide 53</vt:lpstr>
      <vt:lpstr>Point Source Flux Limits</vt:lpstr>
      <vt:lpstr>European Multidisciplinary Seafloor Observatory</vt:lpstr>
      <vt:lpstr>Slide 56</vt:lpstr>
      <vt:lpstr>Slide 57</vt:lpstr>
      <vt:lpstr>Slide 58</vt:lpstr>
      <vt:lpstr>NEW: 2007+2008 SkyMap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the Antares underwater neutrino telescope</dc:title>
  <dc:creator>M. Circe</dc:creator>
  <dc:description>prepared for VLVnT08 (draft)</dc:description>
  <cp:lastModifiedBy>Coyle</cp:lastModifiedBy>
  <cp:revision>313</cp:revision>
  <dcterms:created xsi:type="dcterms:W3CDTF">2008-02-02T16:57:22Z</dcterms:created>
  <dcterms:modified xsi:type="dcterms:W3CDTF">2010-12-01T14:20:54Z</dcterms:modified>
  <cp:category> </cp:category>
</cp:coreProperties>
</file>