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669" r:id="rId3"/>
    <p:sldId id="670" r:id="rId4"/>
    <p:sldId id="671" r:id="rId5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17" autoAdjust="0"/>
  </p:normalViewPr>
  <p:slideViewPr>
    <p:cSldViewPr>
      <p:cViewPr>
        <p:scale>
          <a:sx n="100" d="100"/>
          <a:sy n="100" d="100"/>
        </p:scale>
        <p:origin x="-60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gijsbertderijk\Desktop\EuCARD-WP7%20%20-%20HFM\collaboration%20meetings\coll-meeting-2010-06-8&amp;9\!OLE_LINK2" TargetMode="External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>
                <a:solidFill>
                  <a:schemeClr val="bg2"/>
                </a:solidFill>
              </a:rPr>
              <a:t>HFM-meeting, June 8</a:t>
            </a:r>
            <a:r>
              <a:rPr lang="en-US" sz="1400" b="0" baseline="30000">
                <a:solidFill>
                  <a:schemeClr val="bg2"/>
                </a:solidFill>
              </a:rPr>
              <a:t>th</a:t>
            </a:r>
            <a:r>
              <a:rPr lang="en-US" sz="1400" b="0">
                <a:solidFill>
                  <a:schemeClr val="bg2"/>
                </a:solidFill>
              </a:rPr>
              <a:t> 2010, G. de Rijk, HFM-task1</a:t>
            </a: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8" name="Document" r:id="rId3" imgW="3162300" imgH="2057400" progId="Word.Document.12">
                  <p:link updateAutomatic="1"/>
                </p:oleObj>
              </mc:Choice>
              <mc:Fallback>
                <p:oleObj name="Document" r:id="rId3" imgW="3162300" imgH="20574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file:///\\localhost\Users\gijsbertderijk\Desktop\EuCARD-WP7%20%20-%20HFM\collaboration%20meetings\coll-meeting-2010-06-8&amp;9\!OLE_LINK2" TargetMode="Externa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853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>
                <a:solidFill>
                  <a:schemeClr val="bg2"/>
                </a:solidFill>
              </a:rPr>
              <a:t>HFM-meeting</a:t>
            </a:r>
            <a:r>
              <a:rPr lang="en-US" sz="1400" b="0" dirty="0" smtClean="0">
                <a:solidFill>
                  <a:schemeClr val="bg2"/>
                </a:solidFill>
              </a:rPr>
              <a:t>, November 26</a:t>
            </a:r>
            <a:r>
              <a:rPr lang="en-US" sz="1400" b="0" baseline="30000" dirty="0" smtClean="0">
                <a:solidFill>
                  <a:schemeClr val="bg2"/>
                </a:solidFill>
              </a:rPr>
              <a:t>th</a:t>
            </a:r>
            <a:r>
              <a:rPr lang="en-US" sz="1400" b="0" dirty="0" smtClean="0">
                <a:solidFill>
                  <a:schemeClr val="bg2"/>
                </a:solidFill>
              </a:rPr>
              <a:t> </a:t>
            </a:r>
            <a:r>
              <a:rPr lang="en-US" sz="1400" b="0" dirty="0">
                <a:solidFill>
                  <a:schemeClr val="bg2"/>
                </a:solidFill>
              </a:rPr>
              <a:t>2010, G. de Rijk, HFM-task1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Document" r:id="rId14" imgW="3162300" imgH="2057400" progId="Word.Document.12">
                  <p:link updateAutomatic="1"/>
                </p:oleObj>
              </mc:Choice>
              <mc:Fallback>
                <p:oleObj name="Document" r:id="rId14" imgW="3162300" imgH="2057400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768C6F-8B60-544A-8084-CE853B9143E3}" type="slidenum">
              <a:rPr lang="en-US" sz="1200" b="0">
                <a:latin typeface="Times New Roman" charset="0"/>
              </a:rPr>
              <a:pPr/>
              <a:t>1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r>
              <a:rPr lang="en-US" sz="2800">
                <a:latin typeface="Arial" charset="0"/>
                <a:ea typeface="ＭＳ Ｐゴシック" charset="0"/>
                <a:cs typeface="Arial" charset="0"/>
              </a:rPr>
              <a:t>WP7 HFM task 1</a:t>
            </a:r>
            <a:r>
              <a:rPr lang="en-GB" sz="2800">
                <a:latin typeface="Arial" charset="0"/>
                <a:ea typeface="ＭＳ Ｐゴシック" charset="0"/>
              </a:rPr>
              <a:t/>
            </a:r>
            <a:br>
              <a:rPr lang="en-GB" sz="2800">
                <a:latin typeface="Arial" charset="0"/>
                <a:ea typeface="ＭＳ Ｐゴシック" charset="0"/>
              </a:rPr>
            </a:br>
            <a:r>
              <a:rPr lang="en-US" sz="2800">
                <a:latin typeface="Arial" charset="0"/>
                <a:ea typeface="ＭＳ Ｐゴシック" charset="0"/>
                <a:cs typeface="Arial" charset="0"/>
              </a:rPr>
              <a:t> </a:t>
            </a:r>
            <a:endParaRPr lang="fr-FR" sz="280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1724025" y="4038600"/>
            <a:ext cx="569595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 err="1">
                <a:latin typeface="Arial" charset="0"/>
                <a:cs typeface="Arial" charset="0"/>
              </a:rPr>
              <a:t>Gijs</a:t>
            </a:r>
            <a:r>
              <a:rPr lang="en-US" sz="2000" dirty="0">
                <a:latin typeface="Arial" charset="0"/>
                <a:cs typeface="Arial" charset="0"/>
              </a:rPr>
              <a:t> de </a:t>
            </a:r>
            <a:r>
              <a:rPr lang="en-US" sz="2000" dirty="0" smtClean="0">
                <a:latin typeface="Arial" charset="0"/>
                <a:cs typeface="Arial" charset="0"/>
              </a:rPr>
              <a:t>Rijk &amp; Francois </a:t>
            </a:r>
            <a:r>
              <a:rPr lang="en-US" sz="2000" smtClean="0">
                <a:latin typeface="Arial" charset="0"/>
                <a:cs typeface="Arial" charset="0"/>
              </a:rPr>
              <a:t>Kircher</a:t>
            </a:r>
            <a:endParaRPr lang="en-US" sz="14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dirty="0">
                <a:latin typeface="Arial" charset="0"/>
                <a:cs typeface="Arial" charset="0"/>
              </a:rPr>
              <a:t> </a:t>
            </a:r>
          </a:p>
          <a:p>
            <a:pPr algn="ctr"/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26</a:t>
            </a:r>
            <a:r>
              <a:rPr lang="en-US" sz="2000" b="0" baseline="30000" dirty="0" smtClean="0">
                <a:latin typeface="Arial" charset="0"/>
                <a:cs typeface="Arial" charset="0"/>
              </a:rPr>
              <a:t>th</a:t>
            </a:r>
            <a:r>
              <a:rPr lang="en-US" sz="2000" b="0" dirty="0" smtClean="0">
                <a:latin typeface="Arial" charset="0"/>
                <a:cs typeface="Arial" charset="0"/>
              </a:rPr>
              <a:t> November 2010</a:t>
            </a:r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>
                <a:latin typeface="Arial" charset="0"/>
                <a:cs typeface="Arial" charset="0"/>
              </a:rPr>
              <a:t>Genève</a:t>
            </a:r>
            <a:endParaRPr lang="fr-FR" sz="2000" dirty="0">
              <a:latin typeface="Arial" charset="0"/>
              <a:cs typeface="Arial" charset="0"/>
            </a:endParaRPr>
          </a:p>
        </p:txBody>
      </p:sp>
      <p:sp>
        <p:nvSpPr>
          <p:cNvPr id="15365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2255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Task 1 Activities in the last 6 months</a:t>
            </a: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>
              <a:latin typeface="Arial" charset="0"/>
              <a:ea typeface="ＭＳ Ｐゴシック" charset="0"/>
            </a:endParaRP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18 months report October </a:t>
            </a:r>
            <a:r>
              <a:rPr lang="en-GB" dirty="0">
                <a:latin typeface="Arial" charset="0"/>
                <a:ea typeface="ＭＳ Ｐゴシック" charset="0"/>
              </a:rPr>
              <a:t>2010</a:t>
            </a:r>
          </a:p>
          <a:p>
            <a:pPr lvl="1"/>
            <a:r>
              <a:rPr lang="en-GB" dirty="0" smtClean="0">
                <a:latin typeface="Arial" charset="0"/>
                <a:ea typeface="ＭＳ Ｐゴシック" charset="0"/>
              </a:rPr>
              <a:t>Task report accepted, some question asked by JPK</a:t>
            </a:r>
          </a:p>
          <a:p>
            <a:pPr lvl="1"/>
            <a:endParaRPr lang="en-GB" dirty="0" smtClean="0">
              <a:latin typeface="Arial" charset="0"/>
              <a:ea typeface="ＭＳ Ｐゴシック" charset="0"/>
            </a:endParaRP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Collaboration meeting preparation</a:t>
            </a:r>
          </a:p>
          <a:p>
            <a:endParaRPr lang="en-GB" dirty="0" smtClean="0">
              <a:latin typeface="Arial" charset="0"/>
              <a:ea typeface="ＭＳ Ｐゴシック" charset="0"/>
            </a:endParaRP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G</a:t>
            </a:r>
            <a:r>
              <a:rPr lang="en-GB" dirty="0" smtClean="0">
                <a:latin typeface="Arial" charset="0"/>
                <a:ea typeface="ＭＳ Ｐゴシック" charset="0"/>
              </a:rPr>
              <a:t>et the common issues WG dipole-insert working</a:t>
            </a:r>
            <a:endParaRPr lang="en-GB" dirty="0">
              <a:latin typeface="Arial" charset="0"/>
              <a:ea typeface="ＭＳ Ｐゴシック" charset="0"/>
            </a:endParaRPr>
          </a:p>
          <a:p>
            <a:pPr marL="0" indent="0">
              <a:buNone/>
            </a:pPr>
            <a:endParaRPr lang="en-GB" dirty="0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9E06224-6FA2-204D-BEAF-600646D3117B}" type="slidenum">
              <a:rPr lang="en-US" sz="1200" b="0">
                <a:latin typeface="Times New Roman" charset="0"/>
              </a:rPr>
              <a:pPr/>
              <a:t>2</a:t>
            </a:fld>
            <a:endParaRPr lang="en-US" sz="1200" b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Task 1 Activities for the near future</a:t>
            </a: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GB" dirty="0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endParaRPr lang="en-GB" dirty="0">
              <a:latin typeface="Arial" charset="0"/>
              <a:ea typeface="ＭＳ Ｐゴシック" charset="0"/>
            </a:endParaRPr>
          </a:p>
          <a:p>
            <a:r>
              <a:rPr lang="en-GB" dirty="0">
                <a:latin typeface="Arial" charset="0"/>
                <a:ea typeface="ＭＳ Ｐゴシック" charset="0"/>
              </a:rPr>
              <a:t>Re-make a full WP schedule for the next 3 years</a:t>
            </a: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r>
              <a:rPr lang="en-GB" dirty="0">
                <a:latin typeface="Arial" charset="0"/>
                <a:ea typeface="ＭＳ Ｐゴシック" charset="0"/>
              </a:rPr>
              <a:t>Call a design review in Dec-Jan, together with task 3</a:t>
            </a: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0DA5BC5-E638-7849-B19F-17334BFA12B8}" type="slidenum">
              <a:rPr lang="en-US" sz="1200" b="0">
                <a:latin typeface="Times New Roman" charset="0"/>
              </a:rPr>
              <a:pPr/>
              <a:t>3</a:t>
            </a:fld>
            <a:endParaRPr lang="en-US" sz="1200" b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A224BB7-049C-614B-9363-BCC3034A1A18}" type="slidenum">
              <a:rPr lang="en-US" sz="1200" b="0">
                <a:latin typeface="Times New Roman" charset="0"/>
              </a:rPr>
              <a:pPr/>
              <a:t>4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4403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>
                <a:latin typeface="Arial" charset="0"/>
                <a:ea typeface="ＭＳ Ｐゴシック" charset="0"/>
                <a:cs typeface="ＭＳ Ｐゴシック" charset="0"/>
              </a:rPr>
              <a:t>Deliverables</a:t>
            </a:r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7" name="Slide Number Placeholder 3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/>
            <a:fld id="{2965074F-92D8-F34B-AA89-81D04FB7DE01}" type="slidenum">
              <a:rPr lang="en-US" sz="1200" b="0">
                <a:latin typeface="Times New Roman" charset="0"/>
              </a:rPr>
              <a:pPr algn="r"/>
              <a:t>4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4039" name="Rectangle 6"/>
          <p:cNvSpPr>
            <a:spLocks noChangeArrowheads="1"/>
          </p:cNvSpPr>
          <p:nvPr/>
        </p:nvSpPr>
        <p:spPr bwMode="auto">
          <a:xfrm>
            <a:off x="250825" y="5589588"/>
            <a:ext cx="8424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39750" y="5734050"/>
            <a:ext cx="8135938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4041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8" y="1143000"/>
            <a:ext cx="7396162" cy="437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90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19268</TotalTime>
  <Words>87</Words>
  <Application>Microsoft Macintosh PowerPoint</Application>
  <PresentationFormat>On-screen Show (4:3)</PresentationFormat>
  <Paragraphs>32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Modèle par défaut</vt:lpstr>
      <vt:lpstr>\\localhost\Users\gijsbertderijk\Desktop\EuCARD-WP7  - HFM\collaboration meetings\coll-meeting-2010-06-8&amp;9\!OLE_LINK2</vt:lpstr>
      <vt:lpstr>\\localhost\Users\gijsbertderijk\Desktop\EuCARD-WP7  - HFM\collaboration meetings\coll-meeting-2010-06-8&amp;9\!OLE_LINK2</vt:lpstr>
      <vt:lpstr>WP7 HFM task 1  </vt:lpstr>
      <vt:lpstr>Task 1 Activities in the last 6 months</vt:lpstr>
      <vt:lpstr>Task 1 Activities for the near future</vt:lpstr>
      <vt:lpstr>Deliverables</vt:lpstr>
    </vt:vector>
  </TitlesOfParts>
  <Company>DSM/DAPNIA/STCM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Gijsbert de Rijk</cp:lastModifiedBy>
  <cp:revision>1712</cp:revision>
  <cp:lastPrinted>2008-12-04T13:32:35Z</cp:lastPrinted>
  <dcterms:created xsi:type="dcterms:W3CDTF">2010-06-06T10:48:50Z</dcterms:created>
  <dcterms:modified xsi:type="dcterms:W3CDTF">2010-11-26T07:58:25Z</dcterms:modified>
</cp:coreProperties>
</file>