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61" r:id="rId6"/>
    <p:sldId id="262" r:id="rId7"/>
    <p:sldId id="257" r:id="rId8"/>
    <p:sldId id="260" r:id="rId9"/>
    <p:sldId id="259" r:id="rId10"/>
    <p:sldId id="258" r:id="rId11"/>
    <p:sldId id="263" r:id="rId12"/>
    <p:sldId id="264" r:id="rId13"/>
    <p:sldId id="266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97" d="100"/>
          <a:sy n="97" d="100"/>
        </p:scale>
        <p:origin x="7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th Peacock" userId="e1fadea8-dbf0-4cff-aed3-7eeff1ac5dd2" providerId="ADAL" clId="{66DC3CA6-C179-4EEB-91C4-02AFC44C1CB0}"/>
    <pc:docChg chg="undo redo custSel modSld">
      <pc:chgData name="Ruth Peacock" userId="e1fadea8-dbf0-4cff-aed3-7eeff1ac5dd2" providerId="ADAL" clId="{66DC3CA6-C179-4EEB-91C4-02AFC44C1CB0}" dt="2021-10-27T09:27:32.276" v="36"/>
      <pc:docMkLst>
        <pc:docMk/>
      </pc:docMkLst>
      <pc:sldChg chg="modSp mod">
        <pc:chgData name="Ruth Peacock" userId="e1fadea8-dbf0-4cff-aed3-7eeff1ac5dd2" providerId="ADAL" clId="{66DC3CA6-C179-4EEB-91C4-02AFC44C1CB0}" dt="2021-10-27T09:26:43.325" v="23" actId="20577"/>
        <pc:sldMkLst>
          <pc:docMk/>
          <pc:sldMk cId="4246616495" sldId="257"/>
        </pc:sldMkLst>
        <pc:spChg chg="mod">
          <ac:chgData name="Ruth Peacock" userId="e1fadea8-dbf0-4cff-aed3-7eeff1ac5dd2" providerId="ADAL" clId="{66DC3CA6-C179-4EEB-91C4-02AFC44C1CB0}" dt="2021-10-27T09:26:43.325" v="23" actId="20577"/>
          <ac:spMkLst>
            <pc:docMk/>
            <pc:sldMk cId="4246616495" sldId="257"/>
            <ac:spMk id="2" creationId="{00000000-0000-0000-0000-000000000000}"/>
          </ac:spMkLst>
        </pc:spChg>
      </pc:sldChg>
      <pc:sldChg chg="modSp mod">
        <pc:chgData name="Ruth Peacock" userId="e1fadea8-dbf0-4cff-aed3-7eeff1ac5dd2" providerId="ADAL" clId="{66DC3CA6-C179-4EEB-91C4-02AFC44C1CB0}" dt="2021-10-27T09:27:32.276" v="36"/>
        <pc:sldMkLst>
          <pc:docMk/>
          <pc:sldMk cId="3211145689" sldId="258"/>
        </pc:sldMkLst>
        <pc:spChg chg="mod">
          <ac:chgData name="Ruth Peacock" userId="e1fadea8-dbf0-4cff-aed3-7eeff1ac5dd2" providerId="ADAL" clId="{66DC3CA6-C179-4EEB-91C4-02AFC44C1CB0}" dt="2021-10-27T09:27:32.276" v="36"/>
          <ac:spMkLst>
            <pc:docMk/>
            <pc:sldMk cId="3211145689" sldId="258"/>
            <ac:spMk id="2" creationId="{00000000-0000-0000-0000-000000000000}"/>
          </ac:spMkLst>
        </pc:spChg>
      </pc:sldChg>
      <pc:sldChg chg="modSp mod">
        <pc:chgData name="Ruth Peacock" userId="e1fadea8-dbf0-4cff-aed3-7eeff1ac5dd2" providerId="ADAL" clId="{66DC3CA6-C179-4EEB-91C4-02AFC44C1CB0}" dt="2021-10-27T09:27:26.346" v="35" actId="20577"/>
        <pc:sldMkLst>
          <pc:docMk/>
          <pc:sldMk cId="1750604584" sldId="259"/>
        </pc:sldMkLst>
        <pc:spChg chg="mod">
          <ac:chgData name="Ruth Peacock" userId="e1fadea8-dbf0-4cff-aed3-7eeff1ac5dd2" providerId="ADAL" clId="{66DC3CA6-C179-4EEB-91C4-02AFC44C1CB0}" dt="2021-10-27T09:27:26.346" v="35" actId="20577"/>
          <ac:spMkLst>
            <pc:docMk/>
            <pc:sldMk cId="1750604584" sldId="259"/>
            <ac:spMk id="2" creationId="{00000000-0000-0000-0000-000000000000}"/>
          </ac:spMkLst>
        </pc:spChg>
      </pc:sldChg>
      <pc:sldChg chg="modSp mod">
        <pc:chgData name="Ruth Peacock" userId="e1fadea8-dbf0-4cff-aed3-7eeff1ac5dd2" providerId="ADAL" clId="{66DC3CA6-C179-4EEB-91C4-02AFC44C1CB0}" dt="2021-10-27T09:26:49.213" v="24"/>
        <pc:sldMkLst>
          <pc:docMk/>
          <pc:sldMk cId="2371022773" sldId="260"/>
        </pc:sldMkLst>
        <pc:spChg chg="mod">
          <ac:chgData name="Ruth Peacock" userId="e1fadea8-dbf0-4cff-aed3-7eeff1ac5dd2" providerId="ADAL" clId="{66DC3CA6-C179-4EEB-91C4-02AFC44C1CB0}" dt="2021-10-27T09:26:49.213" v="24"/>
          <ac:spMkLst>
            <pc:docMk/>
            <pc:sldMk cId="2371022773" sldId="260"/>
            <ac:spMk id="2" creationId="{00000000-0000-0000-0000-000000000000}"/>
          </ac:spMkLst>
        </pc:spChg>
      </pc:sldChg>
      <pc:sldChg chg="modSp mod">
        <pc:chgData name="Ruth Peacock" userId="e1fadea8-dbf0-4cff-aed3-7eeff1ac5dd2" providerId="ADAL" clId="{66DC3CA6-C179-4EEB-91C4-02AFC44C1CB0}" dt="2021-10-27T09:26:28.231" v="14" actId="20577"/>
        <pc:sldMkLst>
          <pc:docMk/>
          <pc:sldMk cId="2165531164" sldId="261"/>
        </pc:sldMkLst>
        <pc:spChg chg="mod">
          <ac:chgData name="Ruth Peacock" userId="e1fadea8-dbf0-4cff-aed3-7eeff1ac5dd2" providerId="ADAL" clId="{66DC3CA6-C179-4EEB-91C4-02AFC44C1CB0}" dt="2021-10-27T09:26:28.231" v="14" actId="20577"/>
          <ac:spMkLst>
            <pc:docMk/>
            <pc:sldMk cId="2165531164" sldId="261"/>
            <ac:spMk id="2" creationId="{00000000-0000-0000-0000-000000000000}"/>
          </ac:spMkLst>
        </pc:spChg>
      </pc:sldChg>
      <pc:sldChg chg="modSp mod">
        <pc:chgData name="Ruth Peacock" userId="e1fadea8-dbf0-4cff-aed3-7eeff1ac5dd2" providerId="ADAL" clId="{66DC3CA6-C179-4EEB-91C4-02AFC44C1CB0}" dt="2021-10-27T09:26:33.702" v="15"/>
        <pc:sldMkLst>
          <pc:docMk/>
          <pc:sldMk cId="1653681433" sldId="262"/>
        </pc:sldMkLst>
        <pc:spChg chg="mod">
          <ac:chgData name="Ruth Peacock" userId="e1fadea8-dbf0-4cff-aed3-7eeff1ac5dd2" providerId="ADAL" clId="{66DC3CA6-C179-4EEB-91C4-02AFC44C1CB0}" dt="2021-10-27T09:26:33.702" v="15"/>
          <ac:spMkLst>
            <pc:docMk/>
            <pc:sldMk cId="1653681433" sldId="262"/>
            <ac:spMk id="2" creationId="{00000000-0000-0000-0000-00000000000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2"/>
          <c:order val="0"/>
          <c:tx>
            <c:v>Cu Supply V vd Current</c:v>
          </c:tx>
          <c:spPr>
            <a:ln w="19050">
              <a:noFill/>
            </a:ln>
          </c:spPr>
          <c:marker>
            <c:symbol val="x"/>
            <c:size val="5"/>
          </c:marker>
          <c:xVal>
            <c:numRef>
              <c:f>Sheet3!$A$2:$A$25</c:f>
              <c:numCache>
                <c:formatCode>General</c:formatCode>
                <c:ptCount val="24"/>
                <c:pt idx="0">
                  <c:v>501.94000000000034</c:v>
                </c:pt>
                <c:pt idx="1">
                  <c:v>1001.9100000000022</c:v>
                </c:pt>
                <c:pt idx="2">
                  <c:v>1251.75</c:v>
                </c:pt>
                <c:pt idx="3">
                  <c:v>1501.6400000000006</c:v>
                </c:pt>
                <c:pt idx="4">
                  <c:v>1751.6199999999976</c:v>
                </c:pt>
                <c:pt idx="5">
                  <c:v>2001.5599999999984</c:v>
                </c:pt>
                <c:pt idx="6">
                  <c:v>2251.5599999999981</c:v>
                </c:pt>
                <c:pt idx="7">
                  <c:v>2501.9899999999971</c:v>
                </c:pt>
                <c:pt idx="8">
                  <c:v>2751.9899999999966</c:v>
                </c:pt>
                <c:pt idx="9">
                  <c:v>3001.9299999999948</c:v>
                </c:pt>
                <c:pt idx="10">
                  <c:v>3251.8200000000052</c:v>
                </c:pt>
                <c:pt idx="11">
                  <c:v>3501.6199999999967</c:v>
                </c:pt>
                <c:pt idx="12">
                  <c:v>3751.5599999999981</c:v>
                </c:pt>
                <c:pt idx="13">
                  <c:v>4001.5700000000056</c:v>
                </c:pt>
                <c:pt idx="14">
                  <c:v>4251.4400000000014</c:v>
                </c:pt>
                <c:pt idx="15">
                  <c:v>4501.3499999999931</c:v>
                </c:pt>
                <c:pt idx="16">
                  <c:v>4751.7399999999943</c:v>
                </c:pt>
                <c:pt idx="17">
                  <c:v>5001.7600000000066</c:v>
                </c:pt>
                <c:pt idx="18">
                  <c:v>5251.6300000000037</c:v>
                </c:pt>
                <c:pt idx="19">
                  <c:v>5501.4299999999939</c:v>
                </c:pt>
                <c:pt idx="20">
                  <c:v>5751.2999999999929</c:v>
                </c:pt>
                <c:pt idx="21">
                  <c:v>6001.25</c:v>
                </c:pt>
                <c:pt idx="22">
                  <c:v>6251.2600000000066</c:v>
                </c:pt>
                <c:pt idx="23">
                  <c:v>6501.2100000000028</c:v>
                </c:pt>
              </c:numCache>
            </c:numRef>
          </c:xVal>
          <c:yVal>
            <c:numRef>
              <c:f>Sheet3!$D$2:$D$25</c:f>
              <c:numCache>
                <c:formatCode>General</c:formatCode>
                <c:ptCount val="24"/>
                <c:pt idx="0">
                  <c:v>0.53308858190883801</c:v>
                </c:pt>
                <c:pt idx="1">
                  <c:v>0.60252805910641105</c:v>
                </c:pt>
                <c:pt idx="2">
                  <c:v>0.72384609303236902</c:v>
                </c:pt>
                <c:pt idx="3">
                  <c:v>0.88926767458116895</c:v>
                </c:pt>
                <c:pt idx="4">
                  <c:v>2.3138382027586917</c:v>
                </c:pt>
                <c:pt idx="5">
                  <c:v>6.6565983634075687</c:v>
                </c:pt>
                <c:pt idx="6">
                  <c:v>14.219539958092914</c:v>
                </c:pt>
                <c:pt idx="7">
                  <c:v>26.955696651506653</c:v>
                </c:pt>
                <c:pt idx="8">
                  <c:v>45.663887113495598</c:v>
                </c:pt>
                <c:pt idx="9">
                  <c:v>65.838909602329579</c:v>
                </c:pt>
                <c:pt idx="10">
                  <c:v>89.793311455945997</c:v>
                </c:pt>
                <c:pt idx="11">
                  <c:v>114.25923158016941</c:v>
                </c:pt>
                <c:pt idx="12">
                  <c:v>138.7369365698668</c:v>
                </c:pt>
                <c:pt idx="13">
                  <c:v>167.56651491574942</c:v>
                </c:pt>
                <c:pt idx="14">
                  <c:v>195.66957380586794</c:v>
                </c:pt>
                <c:pt idx="15">
                  <c:v>227.26064464628152</c:v>
                </c:pt>
                <c:pt idx="16">
                  <c:v>260.70656253911477</c:v>
                </c:pt>
                <c:pt idx="17">
                  <c:v>296.72056446622992</c:v>
                </c:pt>
                <c:pt idx="18">
                  <c:v>330.68585062608332</c:v>
                </c:pt>
                <c:pt idx="19">
                  <c:v>366.47743392836395</c:v>
                </c:pt>
                <c:pt idx="20">
                  <c:v>399.71012592997232</c:v>
                </c:pt>
                <c:pt idx="21">
                  <c:v>436.33860728740791</c:v>
                </c:pt>
                <c:pt idx="22">
                  <c:v>471.42117916219632</c:v>
                </c:pt>
                <c:pt idx="23">
                  <c:v>505.02024738757825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327-4F4E-9902-ED8CF714A99D}"/>
            </c:ext>
          </c:extLst>
        </c:ser>
        <c:ser>
          <c:idx val="3"/>
          <c:order val="1"/>
          <c:tx>
            <c:v>Cu Gap V vs Current</c:v>
          </c:tx>
          <c:spPr>
            <a:ln w="19050" cap="rnd">
              <a:noFill/>
              <a:round/>
            </a:ln>
            <a:effectLst/>
          </c:spPr>
          <c:marker>
            <c:symbol val="triangle"/>
            <c:size val="5"/>
          </c:marker>
          <c:xVal>
            <c:numRef>
              <c:f>Sheet3!$C$2:$C$25</c:f>
              <c:numCache>
                <c:formatCode>General</c:formatCode>
                <c:ptCount val="24"/>
                <c:pt idx="0">
                  <c:v>498.48310823976374</c:v>
                </c:pt>
                <c:pt idx="1">
                  <c:v>998.0028176788594</c:v>
                </c:pt>
                <c:pt idx="2">
                  <c:v>1247.0561129433258</c:v>
                </c:pt>
                <c:pt idx="3">
                  <c:v>1495.8734122297344</c:v>
                </c:pt>
                <c:pt idx="4">
                  <c:v>1736.6155739269529</c:v>
                </c:pt>
                <c:pt idx="5">
                  <c:v>1958.3943033135893</c:v>
                </c:pt>
                <c:pt idx="6">
                  <c:v>2159.3512898838139</c:v>
                </c:pt>
                <c:pt idx="7">
                  <c:v>2327.1917979594341</c:v>
                </c:pt>
                <c:pt idx="8">
                  <c:v>2455.8757697199876</c:v>
                </c:pt>
                <c:pt idx="9">
                  <c:v>2574.9878522386161</c:v>
                </c:pt>
                <c:pt idx="10">
                  <c:v>2669.5419902461463</c:v>
                </c:pt>
                <c:pt idx="11">
                  <c:v>2760.6891123676096</c:v>
                </c:pt>
                <c:pt idx="12">
                  <c:v>2851.8998137857684</c:v>
                </c:pt>
                <c:pt idx="13">
                  <c:v>2914.960148726148</c:v>
                </c:pt>
                <c:pt idx="14">
                  <c:v>2982.5917065392591</c:v>
                </c:pt>
                <c:pt idx="15">
                  <c:v>3027.6447349376081</c:v>
                </c:pt>
                <c:pt idx="16">
                  <c:v>3061.1497332681424</c:v>
                </c:pt>
                <c:pt idx="17">
                  <c:v>3077.631610824797</c:v>
                </c:pt>
                <c:pt idx="18">
                  <c:v>3107.2486888064063</c:v>
                </c:pt>
                <c:pt idx="19">
                  <c:v>3124.9528728344558</c:v>
                </c:pt>
                <c:pt idx="20">
                  <c:v>3159.3205659955652</c:v>
                </c:pt>
                <c:pt idx="21">
                  <c:v>3171.7477607966766</c:v>
                </c:pt>
                <c:pt idx="22">
                  <c:v>3194.2596342984607</c:v>
                </c:pt>
                <c:pt idx="23">
                  <c:v>3226.3315066446257</c:v>
                </c:pt>
              </c:numCache>
            </c:numRef>
          </c:xVal>
          <c:yVal>
            <c:numRef>
              <c:f>Sheet3!$D$2:$D$25</c:f>
              <c:numCache>
                <c:formatCode>General</c:formatCode>
                <c:ptCount val="24"/>
                <c:pt idx="0">
                  <c:v>0.53308858190883801</c:v>
                </c:pt>
                <c:pt idx="1">
                  <c:v>0.60252805910641105</c:v>
                </c:pt>
                <c:pt idx="2">
                  <c:v>0.72384609303236902</c:v>
                </c:pt>
                <c:pt idx="3">
                  <c:v>0.88926767458116895</c:v>
                </c:pt>
                <c:pt idx="4">
                  <c:v>2.3138382027586917</c:v>
                </c:pt>
                <c:pt idx="5">
                  <c:v>6.6565983634075687</c:v>
                </c:pt>
                <c:pt idx="6">
                  <c:v>14.219539958092914</c:v>
                </c:pt>
                <c:pt idx="7">
                  <c:v>26.955696651506653</c:v>
                </c:pt>
                <c:pt idx="8">
                  <c:v>45.663887113495598</c:v>
                </c:pt>
                <c:pt idx="9">
                  <c:v>65.838909602329579</c:v>
                </c:pt>
                <c:pt idx="10">
                  <c:v>89.793311455945997</c:v>
                </c:pt>
                <c:pt idx="11">
                  <c:v>114.25923158016941</c:v>
                </c:pt>
                <c:pt idx="12">
                  <c:v>138.7369365698668</c:v>
                </c:pt>
                <c:pt idx="13">
                  <c:v>167.56651491574942</c:v>
                </c:pt>
                <c:pt idx="14">
                  <c:v>195.66957380586794</c:v>
                </c:pt>
                <c:pt idx="15">
                  <c:v>227.26064464628152</c:v>
                </c:pt>
                <c:pt idx="16">
                  <c:v>260.70656253911477</c:v>
                </c:pt>
                <c:pt idx="17">
                  <c:v>296.72056446622992</c:v>
                </c:pt>
                <c:pt idx="18">
                  <c:v>330.68585062608332</c:v>
                </c:pt>
                <c:pt idx="19">
                  <c:v>366.47743392836395</c:v>
                </c:pt>
                <c:pt idx="20">
                  <c:v>399.71012592997232</c:v>
                </c:pt>
                <c:pt idx="21">
                  <c:v>436.33860728740791</c:v>
                </c:pt>
                <c:pt idx="22">
                  <c:v>471.42117916219632</c:v>
                </c:pt>
                <c:pt idx="23">
                  <c:v>505.02024738757825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327-4F4E-9902-ED8CF714A99D}"/>
            </c:ext>
          </c:extLst>
        </c:ser>
        <c:ser>
          <c:idx val="5"/>
          <c:order val="2"/>
          <c:tx>
            <c:v>Ti Supply V vd Current</c:v>
          </c:tx>
          <c:spPr>
            <a:ln w="19050">
              <a:noFill/>
            </a:ln>
          </c:spPr>
          <c:marker>
            <c:symbol val="circle"/>
            <c:size val="5"/>
          </c:marker>
          <c:xVal>
            <c:numRef>
              <c:f>'046-34'!$A$2:$A$16</c:f>
              <c:numCache>
                <c:formatCode>General</c:formatCode>
                <c:ptCount val="15"/>
                <c:pt idx="0">
                  <c:v>0</c:v>
                </c:pt>
                <c:pt idx="1">
                  <c:v>502.75</c:v>
                </c:pt>
                <c:pt idx="2" formatCode="0.00E+00">
                  <c:v>1002.6</c:v>
                </c:pt>
                <c:pt idx="3" formatCode="0.00E+00">
                  <c:v>1502.3</c:v>
                </c:pt>
                <c:pt idx="4" formatCode="0.00E+00">
                  <c:v>2002.2</c:v>
                </c:pt>
                <c:pt idx="5" formatCode="0.00E+00">
                  <c:v>2502.6999999999998</c:v>
                </c:pt>
                <c:pt idx="6" formatCode="0.00E+00">
                  <c:v>3002.6</c:v>
                </c:pt>
                <c:pt idx="7" formatCode="0.00E+00">
                  <c:v>3502.3</c:v>
                </c:pt>
                <c:pt idx="8" formatCode="0.00E+00">
                  <c:v>4002.2</c:v>
                </c:pt>
                <c:pt idx="9" formatCode="0.00E+00">
                  <c:v>4502</c:v>
                </c:pt>
                <c:pt idx="10" formatCode="0.00E+00">
                  <c:v>5002.5</c:v>
                </c:pt>
                <c:pt idx="11" formatCode="0.00E+00">
                  <c:v>5502.1</c:v>
                </c:pt>
                <c:pt idx="12" formatCode="0.00E+00">
                  <c:v>6002</c:v>
                </c:pt>
                <c:pt idx="13" formatCode="0.00E+00">
                  <c:v>6501.9</c:v>
                </c:pt>
                <c:pt idx="14" formatCode="0.00E+00">
                  <c:v>7002.3</c:v>
                </c:pt>
              </c:numCache>
            </c:numRef>
          </c:xVal>
          <c:yVal>
            <c:numRef>
              <c:f>'046-34'!$D$2:$D$16</c:f>
              <c:numCache>
                <c:formatCode>General</c:formatCode>
                <c:ptCount val="15"/>
                <c:pt idx="0">
                  <c:v>0.4556</c:v>
                </c:pt>
                <c:pt idx="1">
                  <c:v>0.44519999999999998</c:v>
                </c:pt>
                <c:pt idx="2">
                  <c:v>0.44240000000000002</c:v>
                </c:pt>
                <c:pt idx="3">
                  <c:v>0.441</c:v>
                </c:pt>
                <c:pt idx="4">
                  <c:v>0.45450000000000002</c:v>
                </c:pt>
                <c:pt idx="5">
                  <c:v>0.57869999999999999</c:v>
                </c:pt>
                <c:pt idx="6">
                  <c:v>0.8175</c:v>
                </c:pt>
                <c:pt idx="7">
                  <c:v>1.1067</c:v>
                </c:pt>
                <c:pt idx="8">
                  <c:v>1.5851</c:v>
                </c:pt>
                <c:pt idx="9">
                  <c:v>2.7252000000000001</c:v>
                </c:pt>
                <c:pt idx="10">
                  <c:v>5.7922000000000002</c:v>
                </c:pt>
                <c:pt idx="11">
                  <c:v>8.4229000000000003</c:v>
                </c:pt>
                <c:pt idx="12">
                  <c:v>11.8452</c:v>
                </c:pt>
                <c:pt idx="13">
                  <c:v>17.3568</c:v>
                </c:pt>
                <c:pt idx="14">
                  <c:v>24.3748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A327-4F4E-9902-ED8CF714A99D}"/>
            </c:ext>
          </c:extLst>
        </c:ser>
        <c:ser>
          <c:idx val="4"/>
          <c:order val="3"/>
          <c:tx>
            <c:v>Ti Gap V vs Curren</c:v>
          </c:tx>
          <c:spPr>
            <a:ln w="19050">
              <a:noFill/>
            </a:ln>
          </c:spPr>
          <c:marker>
            <c:symbol val="plus"/>
            <c:size val="5"/>
            <c:spPr>
              <a:ln>
                <a:solidFill>
                  <a:srgbClr val="7030A0"/>
                </a:solidFill>
              </a:ln>
            </c:spPr>
          </c:marker>
          <c:xVal>
            <c:numRef>
              <c:f>'046-34'!$C$2:$C$16</c:f>
              <c:numCache>
                <c:formatCode>General</c:formatCode>
                <c:ptCount val="15"/>
                <c:pt idx="0">
                  <c:v>-3.1303999999999998</c:v>
                </c:pt>
                <c:pt idx="1">
                  <c:v>499.69130000000001</c:v>
                </c:pt>
                <c:pt idx="2">
                  <c:v>999.61</c:v>
                </c:pt>
                <c:pt idx="3" formatCode="0.00E+00">
                  <c:v>1499.3</c:v>
                </c:pt>
                <c:pt idx="4" formatCode="0.00E+00">
                  <c:v>1999.1</c:v>
                </c:pt>
                <c:pt idx="5" formatCode="0.00E+00">
                  <c:v>2498.6999999999998</c:v>
                </c:pt>
                <c:pt idx="6" formatCode="0.00E+00">
                  <c:v>2997</c:v>
                </c:pt>
                <c:pt idx="7" formatCode="0.00E+00">
                  <c:v>3494.7</c:v>
                </c:pt>
                <c:pt idx="8" formatCode="0.00E+00">
                  <c:v>3991.3</c:v>
                </c:pt>
                <c:pt idx="9" formatCode="0.00E+00">
                  <c:v>4483.2</c:v>
                </c:pt>
                <c:pt idx="10" formatCode="0.00E+00">
                  <c:v>4962.7</c:v>
                </c:pt>
                <c:pt idx="11" formatCode="0.00E+00">
                  <c:v>5444.2</c:v>
                </c:pt>
                <c:pt idx="12" formatCode="0.00E+00">
                  <c:v>5920.6</c:v>
                </c:pt>
                <c:pt idx="13" formatCode="0.00E+00">
                  <c:v>6382.6</c:v>
                </c:pt>
                <c:pt idx="14" formatCode="0.00E+00">
                  <c:v>6834.9</c:v>
                </c:pt>
              </c:numCache>
            </c:numRef>
          </c:xVal>
          <c:yVal>
            <c:numRef>
              <c:f>'046-34'!$D$2:$D$16</c:f>
              <c:numCache>
                <c:formatCode>General</c:formatCode>
                <c:ptCount val="15"/>
                <c:pt idx="0">
                  <c:v>0.4556</c:v>
                </c:pt>
                <c:pt idx="1">
                  <c:v>0.44519999999999998</c:v>
                </c:pt>
                <c:pt idx="2">
                  <c:v>0.44240000000000002</c:v>
                </c:pt>
                <c:pt idx="3">
                  <c:v>0.441</c:v>
                </c:pt>
                <c:pt idx="4">
                  <c:v>0.45450000000000002</c:v>
                </c:pt>
                <c:pt idx="5">
                  <c:v>0.57869999999999999</c:v>
                </c:pt>
                <c:pt idx="6">
                  <c:v>0.8175</c:v>
                </c:pt>
                <c:pt idx="7">
                  <c:v>1.1067</c:v>
                </c:pt>
                <c:pt idx="8">
                  <c:v>1.5851</c:v>
                </c:pt>
                <c:pt idx="9">
                  <c:v>2.7252000000000001</c:v>
                </c:pt>
                <c:pt idx="10">
                  <c:v>5.7922000000000002</c:v>
                </c:pt>
                <c:pt idx="11">
                  <c:v>8.4229000000000003</c:v>
                </c:pt>
                <c:pt idx="12">
                  <c:v>11.8452</c:v>
                </c:pt>
                <c:pt idx="13">
                  <c:v>17.3568</c:v>
                </c:pt>
                <c:pt idx="14">
                  <c:v>24.3748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A327-4F4E-9902-ED8CF714A99D}"/>
            </c:ext>
          </c:extLst>
        </c:ser>
        <c:ser>
          <c:idx val="1"/>
          <c:order val="4"/>
          <c:tx>
            <c:v>Al Supply V vd Current</c:v>
          </c:tx>
          <c:spPr>
            <a:ln w="19050">
              <a:noFill/>
            </a:ln>
          </c:spPr>
          <c:marker>
            <c:symbol val="diamond"/>
            <c:size val="5"/>
          </c:marker>
          <c:xVal>
            <c:numRef>
              <c:f>'048-17'!$A$2:$A$14</c:f>
              <c:numCache>
                <c:formatCode>General</c:formatCode>
                <c:ptCount val="13"/>
                <c:pt idx="0" formatCode="0.00E+00">
                  <c:v>0</c:v>
                </c:pt>
                <c:pt idx="1">
                  <c:v>502.76</c:v>
                </c:pt>
                <c:pt idx="2" formatCode="0.00E+00">
                  <c:v>1002.7</c:v>
                </c:pt>
                <c:pt idx="3" formatCode="0.00E+00">
                  <c:v>1252.5</c:v>
                </c:pt>
                <c:pt idx="4" formatCode="0.00E+00">
                  <c:v>1502.4</c:v>
                </c:pt>
                <c:pt idx="5" formatCode="0.00E+00">
                  <c:v>1752.4</c:v>
                </c:pt>
                <c:pt idx="6" formatCode="0.00E+00">
                  <c:v>2002.3</c:v>
                </c:pt>
                <c:pt idx="7" formatCode="0.00E+00">
                  <c:v>2252.3000000000002</c:v>
                </c:pt>
                <c:pt idx="8" formatCode="0.00E+00">
                  <c:v>2502.6999999999998</c:v>
                </c:pt>
                <c:pt idx="9" formatCode="0.00E+00">
                  <c:v>2752.8</c:v>
                </c:pt>
                <c:pt idx="10" formatCode="0.00E+00">
                  <c:v>3002.7</c:v>
                </c:pt>
                <c:pt idx="11" formatCode="0.00E+00">
                  <c:v>3302.4</c:v>
                </c:pt>
                <c:pt idx="12" formatCode="0.00E+00">
                  <c:v>3502.3</c:v>
                </c:pt>
              </c:numCache>
            </c:numRef>
          </c:xVal>
          <c:yVal>
            <c:numRef>
              <c:f>'048-17'!$D$2:$D$14</c:f>
              <c:numCache>
                <c:formatCode>General</c:formatCode>
                <c:ptCount val="13"/>
                <c:pt idx="0">
                  <c:v>0</c:v>
                </c:pt>
                <c:pt idx="1">
                  <c:v>33.725000000000001</c:v>
                </c:pt>
                <c:pt idx="2">
                  <c:v>67.264899999999997</c:v>
                </c:pt>
                <c:pt idx="3">
                  <c:v>83.051199999999994</c:v>
                </c:pt>
                <c:pt idx="4">
                  <c:v>97.596500000000006</c:v>
                </c:pt>
                <c:pt idx="5">
                  <c:v>110.8258</c:v>
                </c:pt>
                <c:pt idx="6">
                  <c:v>122.93899999999999</c:v>
                </c:pt>
                <c:pt idx="7">
                  <c:v>131.91829999999999</c:v>
                </c:pt>
                <c:pt idx="8">
                  <c:v>139.53450000000001</c:v>
                </c:pt>
                <c:pt idx="9">
                  <c:v>143.3184</c:v>
                </c:pt>
                <c:pt idx="10">
                  <c:v>142.83580000000001</c:v>
                </c:pt>
                <c:pt idx="11">
                  <c:v>152.43270000000001</c:v>
                </c:pt>
                <c:pt idx="12">
                  <c:v>150.51589999999999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A327-4F4E-9902-ED8CF714A99D}"/>
            </c:ext>
          </c:extLst>
        </c:ser>
        <c:ser>
          <c:idx val="0"/>
          <c:order val="5"/>
          <c:tx>
            <c:v>Al Gap V vs Current</c:v>
          </c:tx>
          <c:spPr>
            <a:ln w="19050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'048-17'!$C$2:$C$14</c:f>
              <c:numCache>
                <c:formatCode>General</c:formatCode>
                <c:ptCount val="13"/>
                <c:pt idx="0" formatCode="0.00E+00">
                  <c:v>0</c:v>
                </c:pt>
                <c:pt idx="1">
                  <c:v>271.04379999999998</c:v>
                </c:pt>
                <c:pt idx="2">
                  <c:v>540.53959999999995</c:v>
                </c:pt>
                <c:pt idx="3">
                  <c:v>681.89620000000002</c:v>
                </c:pt>
                <c:pt idx="4">
                  <c:v>831.79909999999995</c:v>
                </c:pt>
                <c:pt idx="5">
                  <c:v>990.94370000000004</c:v>
                </c:pt>
                <c:pt idx="6" formatCode="0.00E+00">
                  <c:v>1157.5999999999999</c:v>
                </c:pt>
                <c:pt idx="7" formatCode="0.00E+00">
                  <c:v>1345.9</c:v>
                </c:pt>
                <c:pt idx="8" formatCode="0.00E+00">
                  <c:v>1544</c:v>
                </c:pt>
                <c:pt idx="9" formatCode="0.00E+00">
                  <c:v>1768.1</c:v>
                </c:pt>
                <c:pt idx="10" formatCode="0.00E+00">
                  <c:v>2021.3</c:v>
                </c:pt>
                <c:pt idx="11" formatCode="0.00E+00">
                  <c:v>2255.1</c:v>
                </c:pt>
                <c:pt idx="12" formatCode="0.00E+00">
                  <c:v>2468.1999999999998</c:v>
                </c:pt>
              </c:numCache>
            </c:numRef>
          </c:xVal>
          <c:yVal>
            <c:numRef>
              <c:f>'048-17'!$D$2:$D$14</c:f>
              <c:numCache>
                <c:formatCode>General</c:formatCode>
                <c:ptCount val="13"/>
                <c:pt idx="0">
                  <c:v>0</c:v>
                </c:pt>
                <c:pt idx="1">
                  <c:v>33.725000000000001</c:v>
                </c:pt>
                <c:pt idx="2">
                  <c:v>67.264899999999997</c:v>
                </c:pt>
                <c:pt idx="3">
                  <c:v>83.051199999999994</c:v>
                </c:pt>
                <c:pt idx="4">
                  <c:v>97.596500000000006</c:v>
                </c:pt>
                <c:pt idx="5">
                  <c:v>110.8258</c:v>
                </c:pt>
                <c:pt idx="6">
                  <c:v>122.93899999999999</c:v>
                </c:pt>
                <c:pt idx="7">
                  <c:v>131.91829999999999</c:v>
                </c:pt>
                <c:pt idx="8">
                  <c:v>139.53450000000001</c:v>
                </c:pt>
                <c:pt idx="9">
                  <c:v>143.3184</c:v>
                </c:pt>
                <c:pt idx="10">
                  <c:v>142.83580000000001</c:v>
                </c:pt>
                <c:pt idx="11">
                  <c:v>152.43270000000001</c:v>
                </c:pt>
                <c:pt idx="12">
                  <c:v>150.51589999999999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A327-4F4E-9902-ED8CF714A9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23862432"/>
        <c:axId val="723858824"/>
      </c:scatterChart>
      <c:valAx>
        <c:axId val="723862432"/>
        <c:scaling>
          <c:orientation val="minMax"/>
          <c:min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1200"/>
                </a:pPr>
                <a:r>
                  <a:rPr lang="en-GB" sz="1200"/>
                  <a:t>Voltage (V)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3858824"/>
        <c:crosses val="autoZero"/>
        <c:crossBetween val="midCat"/>
      </c:valAx>
      <c:valAx>
        <c:axId val="723858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1200"/>
                </a:pPr>
                <a:r>
                  <a:rPr lang="en-GB" sz="1200"/>
                  <a:t>Current (uA)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3862432"/>
        <c:crosses val="autoZero"/>
        <c:crossBetween val="midCat"/>
      </c:valAx>
    </c:plotArea>
    <c:legend>
      <c:legendPos val="b"/>
      <c:overlay val="0"/>
      <c:txPr>
        <a:bodyPr/>
        <a:lstStyle/>
        <a:p>
          <a:pPr>
            <a:defRPr sz="9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C181C-8A35-4AC6-A45A-1BFDD24D47CB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8F9B4-3EBA-4DC6-B42E-C1AC8B828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5555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C181C-8A35-4AC6-A45A-1BFDD24D47CB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8F9B4-3EBA-4DC6-B42E-C1AC8B828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053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C181C-8A35-4AC6-A45A-1BFDD24D47CB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8F9B4-3EBA-4DC6-B42E-C1AC8B828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07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C181C-8A35-4AC6-A45A-1BFDD24D47CB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8F9B4-3EBA-4DC6-B42E-C1AC8B828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1595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C181C-8A35-4AC6-A45A-1BFDD24D47CB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8F9B4-3EBA-4DC6-B42E-C1AC8B828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924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C181C-8A35-4AC6-A45A-1BFDD24D47CB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8F9B4-3EBA-4DC6-B42E-C1AC8B828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233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C181C-8A35-4AC6-A45A-1BFDD24D47CB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8F9B4-3EBA-4DC6-B42E-C1AC8B828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0526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C181C-8A35-4AC6-A45A-1BFDD24D47CB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8F9B4-3EBA-4DC6-B42E-C1AC8B828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19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C181C-8A35-4AC6-A45A-1BFDD24D47CB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8F9B4-3EBA-4DC6-B42E-C1AC8B828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961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C181C-8A35-4AC6-A45A-1BFDD24D47CB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8F9B4-3EBA-4DC6-B42E-C1AC8B828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370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C181C-8A35-4AC6-A45A-1BFDD24D47CB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8F9B4-3EBA-4DC6-B42E-C1AC8B828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300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C181C-8A35-4AC6-A45A-1BFDD24D47CB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8F9B4-3EBA-4DC6-B42E-C1AC8B828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513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Pulsed DC System Update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2669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Emission Box</a:t>
            </a:r>
            <a:endParaRPr lang="en-GB" dirty="0"/>
          </a:p>
        </p:txBody>
      </p:sp>
      <p:pic>
        <p:nvPicPr>
          <p:cNvPr id="4" name="Content Placeholder 5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07" y="1924152"/>
            <a:ext cx="5062469" cy="404172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762195" y="1917091"/>
                <a:ext cx="4623206" cy="41569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kumimoji="0" lang="en-US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Voltage</m:t>
                      </m:r>
                      <m:r>
                        <m:rPr>
                          <m:nor/>
                        </m:rP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kumimoji="0" lang="en-US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applied</m:t>
                      </m:r>
                      <m:r>
                        <m:rPr>
                          <m:nor/>
                        </m:rP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kumimoji="0" lang="en-US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to</m:t>
                      </m:r>
                      <m:r>
                        <m:rPr>
                          <m:nor/>
                        </m:rP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kumimoji="0" lang="en-US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the</m:t>
                      </m:r>
                      <m:r>
                        <m:rPr>
                          <m:nor/>
                        </m:rP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kumimoji="0" lang="en-US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LES</m:t>
                      </m:r>
                      <m:r>
                        <m:rPr>
                          <m:nor/>
                        </m:rPr>
                        <a:rPr kumimoji="0" lang="en-GB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kumimoji="0" lang="en-US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(</m:t>
                      </m:r>
                      <m:r>
                        <m:rPr>
                          <m:nor/>
                        </m:rPr>
                        <a:rPr kumimoji="0" lang="en-US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anode</m:t>
                      </m:r>
                      <m:r>
                        <m:rPr>
                          <m:nor/>
                        </m:rP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m:rPr>
                          <m:nor/>
                        </m:rPr>
                        <a:rPr kumimoji="0" lang="en-US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cathode</m:t>
                      </m:r>
                      <m:r>
                        <m:rPr>
                          <m:nor/>
                        </m:rP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kumimoji="0" lang="en-US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voltage</m:t>
                      </m:r>
                      <m:r>
                        <m:rPr>
                          <m:nor/>
                        </m:rPr>
                        <a:rPr kumimoji="0" lang="en-US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):</m:t>
                      </m:r>
                    </m:oMath>
                  </m:oMathPara>
                </a14:m>
                <a:endPara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+mn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𝑈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𝑉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𝐼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𝑅</m:t>
                      </m:r>
                    </m:oMath>
                  </m:oMathPara>
                </a14:m>
                <a:endPara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+mn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V – voltage at power supply, </a:t>
                </a:r>
                <a:br>
                  <a:rPr kumimoji="0" lang="ru-RU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R = </a:t>
                </a:r>
                <a:r>
                  <a:rPr kumimoji="0" lang="ru-RU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kumimoji="0" lang="ru-RU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39 </a:t>
                </a:r>
                <a:r>
                  <a:rPr kumimoji="0" lang="en-US" sz="2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MOhm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+mn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𝐼</m:t>
                    </m:r>
                    <m:r>
                      <a:rPr kumimoji="0" lang="en-US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kumimoji="0" lang="en-GB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kumimoji="0" lang="en-GB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kumimoji="0" 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kumimoji="0" 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kumimoji="0" lang="en-GB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kumimoji="0" 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kumimoji="0" 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p>
                        </m:sSup>
                      </m:den>
                    </m:f>
                    <m:r>
                      <a:rPr kumimoji="0" lang="en-US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, </m:t>
                    </m:r>
                    <m:sSup>
                      <m:sSupPr>
                        <m:ctrlPr>
                          <a:rPr kumimoji="0" lang="en-GB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p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- voltage at the </a:t>
                </a:r>
                <a:r>
                  <a:rPr kumimoji="0" lang="en-GB" sz="2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multimeter</a:t>
                </a:r>
                <a:r>
                  <a: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+mn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kumimoji="0" lang="en-GB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GB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kumimoji="0" lang="en-GB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kumimoji="0" lang="en-GB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kumimoji="0" lang="en-GB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p>
                        </m:sSup>
                      </m:den>
                    </m:f>
                    <m:r>
                      <a:rPr kumimoji="0" lang="en-GB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kumimoji="0" lang="en-GB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GB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kumimoji="0" lang="en-GB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kumimoji="0" lang="en-GB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kumimoji="0" lang="en-GB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𝑜𝑠𝑐</m:t>
                            </m:r>
                          </m:sub>
                        </m:sSub>
                      </m:den>
                    </m:f>
                    <m:r>
                      <a:rPr kumimoji="0" lang="en-GB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kumimoji="0" lang="en-GB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GB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kumimoji="0" lang="en-GB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kumimoji="0" lang="en-GB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kumimoji="0" lang="en-GB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kumimoji="0" lang="en-GB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kumimoji="0" lang="en-GB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GB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kumimoji="0" lang="en-GB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kumimoji="0" lang="en-GB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kumimoji="0" lang="en-GB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Times New Roman" panose="02020603050405020304" pitchFamily="18" charset="0"/>
                        </a:rPr>
                        <m:t>=100 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Times New Roman" panose="02020603050405020304" pitchFamily="18" charset="0"/>
                        </a:rPr>
                        <m:t>𝑘𝑂h𝑚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=&gt;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GB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kumimoji="0" lang="en-GB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p>
                        <m:r>
                          <a:rPr kumimoji="0" lang="en-GB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  <m:r>
                      <a:rPr kumimoji="0" lang="en-GB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  <m:r>
                      <a:rPr kumimoji="0" lang="ru-RU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90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kumimoji="0" lang="en-GB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1 </m:t>
                    </m:r>
                    <m:r>
                      <a:rPr kumimoji="0" lang="en-GB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𝑀𝑂h𝑚</m:t>
                    </m:r>
                  </m:oMath>
                </a14:m>
                <a:endPara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+mn-cs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2195" y="1917091"/>
                <a:ext cx="4623206" cy="4156972"/>
              </a:xfrm>
              <a:prstGeom prst="rect">
                <a:avLst/>
              </a:prstGeom>
              <a:blipFill>
                <a:blip r:embed="rId3"/>
                <a:stretch>
                  <a:fillRect b="-23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51568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charge with series resistance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0" y="1931092"/>
            <a:ext cx="4400550" cy="3657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619" y="2621401"/>
            <a:ext cx="4492676" cy="2695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391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CuCrZr</a:t>
            </a:r>
            <a:r>
              <a:rPr lang="en-GB" dirty="0"/>
              <a:t> Pressure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0765" t="5314" r="7890" b="6025"/>
          <a:stretch/>
        </p:blipFill>
        <p:spPr>
          <a:xfrm>
            <a:off x="256032" y="1872691"/>
            <a:ext cx="8655639" cy="4875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531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CuCrZr</a:t>
            </a:r>
            <a:r>
              <a:rPr lang="en-GB" dirty="0"/>
              <a:t> Pressure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0580" t="4775" r="8446" b="6922"/>
          <a:stretch/>
        </p:blipFill>
        <p:spPr>
          <a:xfrm>
            <a:off x="142645" y="1770279"/>
            <a:ext cx="8878334" cy="50035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4162" y="1975104"/>
            <a:ext cx="6935579" cy="358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681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TiAl6V4 Pressure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0858" t="5313" r="8632" b="6563"/>
          <a:stretch/>
        </p:blipFill>
        <p:spPr>
          <a:xfrm>
            <a:off x="469335" y="1960475"/>
            <a:ext cx="8205329" cy="4641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616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TiAl6V4 Pressure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0765" t="4774" r="8075" b="6564"/>
          <a:stretch/>
        </p:blipFill>
        <p:spPr>
          <a:xfrm>
            <a:off x="277976" y="1909267"/>
            <a:ext cx="8538719" cy="48207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982" y="2384755"/>
            <a:ext cx="6797305" cy="3512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022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AlMgSi1  Pressure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0301" t="4954" r="8261" b="6743"/>
          <a:stretch/>
        </p:blipFill>
        <p:spPr>
          <a:xfrm>
            <a:off x="80467" y="1806855"/>
            <a:ext cx="9014036" cy="5051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604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AlMgSi1  Pressure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0858" t="5134" r="7983" b="6384"/>
          <a:stretch/>
        </p:blipFill>
        <p:spPr>
          <a:xfrm>
            <a:off x="0" y="1762963"/>
            <a:ext cx="9055898" cy="51023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8048" y="2128723"/>
            <a:ext cx="7091594" cy="3664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145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Constant DC Measurements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0209" t="5134" r="8168" b="6384"/>
          <a:stretch/>
        </p:blipFill>
        <p:spPr>
          <a:xfrm>
            <a:off x="58521" y="1777594"/>
            <a:ext cx="8826909" cy="494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1186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Emission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7961650"/>
              </p:ext>
            </p:extLst>
          </p:nvPr>
        </p:nvGraphicFramePr>
        <p:xfrm>
          <a:off x="628650" y="1825625"/>
          <a:ext cx="7886700" cy="494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296191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77B98A70BACF44B058C698481DFE16" ma:contentTypeVersion="13" ma:contentTypeDescription="Create a new document." ma:contentTypeScope="" ma:versionID="d7722d8697a9668d45bcbc41b140bf70">
  <xsd:schema xmlns:xsd="http://www.w3.org/2001/XMLSchema" xmlns:xs="http://www.w3.org/2001/XMLSchema" xmlns:p="http://schemas.microsoft.com/office/2006/metadata/properties" xmlns:ns3="6d028dfa-d236-4c3f-b33a-e6f6b60c8f9d" xmlns:ns4="c6837ba0-ae82-40c8-b926-53fb89b5a81d" targetNamespace="http://schemas.microsoft.com/office/2006/metadata/properties" ma:root="true" ma:fieldsID="1322617576b9997744ef951462deac87" ns3:_="" ns4:_="">
    <xsd:import namespace="6d028dfa-d236-4c3f-b33a-e6f6b60c8f9d"/>
    <xsd:import namespace="c6837ba0-ae82-40c8-b926-53fb89b5a81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028dfa-d236-4c3f-b33a-e6f6b60c8f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837ba0-ae82-40c8-b926-53fb89b5a81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A1FBB-D2C1-434D-A5AB-E43327684AC0}">
  <ds:schemaRefs>
    <ds:schemaRef ds:uri="http://purl.org/dc/terms/"/>
    <ds:schemaRef ds:uri="http://schemas.microsoft.com/office/2006/documentManagement/types"/>
    <ds:schemaRef ds:uri="6d028dfa-d236-4c3f-b33a-e6f6b60c8f9d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c6837ba0-ae82-40c8-b926-53fb89b5a81d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ED33A8E-0E79-42D8-98F9-8E62C2CFF14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DEE5441-C3D3-469F-B399-0A5DBE549B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d028dfa-d236-4c3f-b33a-e6f6b60c8f9d"/>
    <ds:schemaRef ds:uri="c6837ba0-ae82-40c8-b926-53fb89b5a81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104</Words>
  <Application>Microsoft Office PowerPoint</Application>
  <PresentationFormat>On-screen Show (4:3)</PresentationFormat>
  <Paragraphs>20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Times New Roman</vt:lpstr>
      <vt:lpstr>Office Theme</vt:lpstr>
      <vt:lpstr>Pulsed DC System Update</vt:lpstr>
      <vt:lpstr>CuCrZr Pressure</vt:lpstr>
      <vt:lpstr>CuCrZr Pressure</vt:lpstr>
      <vt:lpstr>TiAl6V4 Pressure</vt:lpstr>
      <vt:lpstr>TiAl6V4 Pressure</vt:lpstr>
      <vt:lpstr>AlMgSi1  Pressure</vt:lpstr>
      <vt:lpstr>AlMgSi1  Pressure</vt:lpstr>
      <vt:lpstr>Constant DC Measurements</vt:lpstr>
      <vt:lpstr>Field Emission</vt:lpstr>
      <vt:lpstr>Field Emission Box</vt:lpstr>
      <vt:lpstr>Space charge with series resistance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Ruth Peacock</dc:creator>
  <cp:lastModifiedBy>Ruth Peacock</cp:lastModifiedBy>
  <cp:revision>22</cp:revision>
  <dcterms:created xsi:type="dcterms:W3CDTF">2021-10-27T07:15:38Z</dcterms:created>
  <dcterms:modified xsi:type="dcterms:W3CDTF">2021-10-28T07:50:28Z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0x0101004B77B98A70BACF44B058C698481DFE16</vt:lpwstr>
  </property>
</Properties>
</file>