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79" r:id="rId3"/>
    <p:sldId id="265" r:id="rId4"/>
    <p:sldId id="272" r:id="rId5"/>
    <p:sldId id="283" r:id="rId6"/>
    <p:sldId id="273" r:id="rId7"/>
    <p:sldId id="274" r:id="rId8"/>
    <p:sldId id="275" r:id="rId9"/>
    <p:sldId id="277" r:id="rId10"/>
    <p:sldId id="280" r:id="rId11"/>
    <p:sldId id="281" r:id="rId12"/>
    <p:sldId id="285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3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8CB19-F834-4D6D-8A46-BACC8B6145D1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ED396-DE89-4043-A3AB-D73F1FAAE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72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71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32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00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43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54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38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1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3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6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78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24C65-BC50-4CB9-ABF6-512101C9B0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ED25D-8CA4-421A-9864-4ECB48EF8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00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  <a:t>Double Height </a:t>
            </a:r>
            <a:r>
              <a:rPr lang="en-US" altLang="zh-CN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Waveguide Choke </a:t>
            </a:r>
            <a: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lange </a:t>
            </a:r>
            <a: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  <a:t>Tolerance Study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61118"/>
            <a:ext cx="9144000" cy="1655762"/>
          </a:xfrm>
        </p:spPr>
        <p:txBody>
          <a:bodyPr/>
          <a:lstStyle/>
          <a:p>
            <a:r>
              <a:rPr lang="en-US" dirty="0"/>
              <a:t>Xiaowei Wu, Alexej Grudiev</a:t>
            </a:r>
          </a:p>
          <a:p>
            <a:r>
              <a:rPr lang="en-US" dirty="0" smtClean="0"/>
              <a:t>3/11/2021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26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41653545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Mlen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58056" y="3017520"/>
            <a:ext cx="337672" cy="1762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627" y="176913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129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86" y="862583"/>
            <a:ext cx="4624137" cy="263318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810268" y="3014440"/>
            <a:ext cx="310415" cy="31169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2141" y="3122309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10.16</a:t>
            </a:r>
            <a:endParaRPr lang="en-GB" sz="11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15933" y="2644140"/>
            <a:ext cx="0" cy="65532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65551" y="2802269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11.43</a:t>
            </a:r>
            <a:endParaRPr lang="en-GB" sz="11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58465" y="2319528"/>
            <a:ext cx="0" cy="565404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98785" y="2544513"/>
            <a:ext cx="359680" cy="345753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58465" y="2513335"/>
            <a:ext cx="6249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longmv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326591" y="2671464"/>
            <a:ext cx="6563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shortmv</a:t>
            </a:r>
            <a:endParaRPr lang="en-GB" sz="11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994" y="151258"/>
            <a:ext cx="5400795" cy="3276000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91939661"/>
              </p:ext>
            </p:extLst>
          </p:nvPr>
        </p:nvGraphicFramePr>
        <p:xfrm>
          <a:off x="348049" y="5435458"/>
          <a:ext cx="52697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567">
                  <a:extLst>
                    <a:ext uri="{9D8B030D-6E8A-4147-A177-3AD203B41FA5}">
                      <a16:colId xmlns:a16="http://schemas.microsoft.com/office/drawing/2014/main" val="4126573939"/>
                    </a:ext>
                  </a:extLst>
                </a:gridCol>
                <a:gridCol w="1756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65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longmv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shortmv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3" name="Rectangle 52"/>
          <p:cNvSpPr/>
          <p:nvPr/>
        </p:nvSpPr>
        <p:spPr>
          <a:xfrm>
            <a:off x="395388" y="105152"/>
            <a:ext cx="2849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Misalignment of two </a:t>
            </a:r>
            <a:r>
              <a:rPr lang="en-US" dirty="0"/>
              <a:t>flanges</a:t>
            </a:r>
            <a:endParaRPr lang="en-GB" dirty="0"/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3478587"/>
              </p:ext>
            </p:extLst>
          </p:nvPr>
        </p:nvGraphicFramePr>
        <p:xfrm>
          <a:off x="961042" y="3671556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4994" y="3495772"/>
            <a:ext cx="5312601" cy="32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85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47" y="906780"/>
            <a:ext cx="5199618" cy="322407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657963" y="3482979"/>
            <a:ext cx="310415" cy="26225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9836" y="3541409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10.16</a:t>
            </a:r>
            <a:endParaRPr lang="en-GB" sz="11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63628" y="3104949"/>
            <a:ext cx="0" cy="60157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13246" y="3221369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11.43</a:t>
            </a:r>
            <a:endParaRPr lang="en-GB" sz="11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88973886"/>
              </p:ext>
            </p:extLst>
          </p:nvPr>
        </p:nvGraphicFramePr>
        <p:xfrm>
          <a:off x="7297584" y="5260198"/>
          <a:ext cx="35131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65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alfa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deg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Arc 21"/>
          <p:cNvSpPr/>
          <p:nvPr/>
        </p:nvSpPr>
        <p:spPr>
          <a:xfrm>
            <a:off x="3035695" y="3204431"/>
            <a:ext cx="273087" cy="278548"/>
          </a:xfrm>
          <a:prstGeom prst="arc">
            <a:avLst>
              <a:gd name="adj1" fmla="val 11367740"/>
              <a:gd name="adj2" fmla="val 6107588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3271844" y="3251849"/>
            <a:ext cx="457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等线" panose="02010600030101010101"/>
                <a:cs typeface="+mn-cs"/>
              </a:rPr>
              <a:t>alfa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等线" panose="02010600030101010101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963" y="269070"/>
            <a:ext cx="3433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Twist of two flanges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1350" y="387460"/>
            <a:ext cx="6505425" cy="425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721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6912888"/>
              </p:ext>
            </p:extLst>
          </p:nvPr>
        </p:nvGraphicFramePr>
        <p:xfrm>
          <a:off x="7732903" y="1728226"/>
          <a:ext cx="356177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4668">
                  <a:extLst>
                    <a:ext uri="{9D8B030D-6E8A-4147-A177-3AD203B41FA5}">
                      <a16:colId xmlns:a16="http://schemas.microsoft.com/office/drawing/2014/main" val="35213799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 error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S31&lt; -40 dB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slw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-0.22~+0.18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chr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320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chw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677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R_WG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-0.1~+0.3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538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trh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-0.074~+0.15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614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Poc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42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Mlen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708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longmv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0.96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512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shortmv</a:t>
                      </a:r>
                      <a:r>
                        <a:rPr lang="en-US" dirty="0" smtClean="0"/>
                        <a:t> [mm]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6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alfa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deg</a:t>
                      </a:r>
                      <a:r>
                        <a:rPr lang="en-US" dirty="0" smtClean="0"/>
                        <a:t>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940695"/>
                  </a:ext>
                </a:extLst>
              </a:tr>
            </a:tbl>
          </a:graphicData>
        </a:graphic>
      </p:graphicFrame>
      <p:grpSp>
        <p:nvGrpSpPr>
          <p:cNvPr id="46" name="Group 45"/>
          <p:cNvGrpSpPr/>
          <p:nvPr/>
        </p:nvGrpSpPr>
        <p:grpSpPr>
          <a:xfrm>
            <a:off x="1002230" y="1309787"/>
            <a:ext cx="4624137" cy="2824617"/>
            <a:chOff x="891941" y="2465982"/>
            <a:chExt cx="4624137" cy="282461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1941" y="2657410"/>
              <a:ext cx="4624137" cy="2633189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1255495" y="4853180"/>
              <a:ext cx="310415" cy="31169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97368" y="4961049"/>
              <a:ext cx="516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10.16</a:t>
              </a:r>
              <a:endParaRPr lang="en-GB" sz="11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661160" y="4482880"/>
              <a:ext cx="0" cy="65532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610778" y="4641009"/>
              <a:ext cx="516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11.43</a:t>
              </a:r>
              <a:endParaRPr lang="en-GB" sz="11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329615" y="4395250"/>
              <a:ext cx="13535" cy="54864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004528" y="4507709"/>
              <a:ext cx="516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trh</a:t>
              </a:r>
              <a:endParaRPr lang="en-GB" sz="11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938120" y="4242514"/>
              <a:ext cx="13535" cy="54864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459043" y="4418125"/>
              <a:ext cx="5531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R_WG</a:t>
              </a:r>
              <a:endParaRPr lang="en-GB" sz="11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2193545" y="4248565"/>
              <a:ext cx="69556" cy="165735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2262358" y="4831245"/>
              <a:ext cx="696742" cy="17778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2959100" y="4698780"/>
              <a:ext cx="527455" cy="133948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3335021" y="2712500"/>
              <a:ext cx="227397" cy="57748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253965" y="2465982"/>
              <a:ext cx="3895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 smtClean="0"/>
                <a:t>slw</a:t>
              </a:r>
              <a:endParaRPr lang="en-GB" sz="11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2956563" y="3515126"/>
              <a:ext cx="419097" cy="106431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964429" y="3343613"/>
              <a:ext cx="3895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ch</a:t>
              </a:r>
              <a:endParaRPr lang="en-GB" sz="11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3855967" y="3623833"/>
              <a:ext cx="11083" cy="953765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839798" y="3963814"/>
              <a:ext cx="5531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/>
                <a:t>chr</a:t>
              </a:r>
              <a:endParaRPr lang="en-GB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43782" y="4876590"/>
              <a:ext cx="516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Mlen</a:t>
              </a:r>
              <a:endParaRPr lang="en-GB" sz="11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28684" y="4750828"/>
              <a:ext cx="516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Poc</a:t>
              </a:r>
              <a:endParaRPr lang="en-GB" sz="11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3895271" y="3439469"/>
              <a:ext cx="0" cy="208258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877727" y="3386117"/>
              <a:ext cx="5531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chw</a:t>
              </a:r>
              <a:endParaRPr lang="en-GB" sz="110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2698452" y="4183530"/>
              <a:ext cx="131563" cy="8636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137100" y="4040231"/>
              <a:ext cx="4381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rr</a:t>
              </a:r>
              <a:endParaRPr lang="en-GB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74268" y="4003356"/>
              <a:ext cx="4381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rr</a:t>
              </a:r>
              <a:endParaRPr lang="en-GB" sz="11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3458787" y="4110495"/>
              <a:ext cx="0" cy="565404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3099107" y="4335480"/>
              <a:ext cx="359680" cy="345753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284017" y="3903191"/>
              <a:ext cx="611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longmv</a:t>
              </a:r>
              <a:endParaRPr lang="en-GB" sz="11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57451" y="4086393"/>
              <a:ext cx="6563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 smtClean="0"/>
                <a:t>shortmv</a:t>
              </a:r>
              <a:endParaRPr lang="en-GB" sz="1100" dirty="0"/>
            </a:p>
          </p:txBody>
        </p:sp>
        <p:sp>
          <p:nvSpPr>
            <p:cNvPr id="42" name="Arc 41"/>
            <p:cNvSpPr/>
            <p:nvPr/>
          </p:nvSpPr>
          <p:spPr>
            <a:xfrm>
              <a:off x="3312909" y="4556165"/>
              <a:ext cx="242294" cy="247140"/>
            </a:xfrm>
            <a:prstGeom prst="arc">
              <a:avLst>
                <a:gd name="adj1" fmla="val 11367740"/>
                <a:gd name="adj2" fmla="val 6107588"/>
              </a:avLst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文本框 8"/>
            <p:cNvSpPr txBox="1"/>
            <p:nvPr/>
          </p:nvSpPr>
          <p:spPr>
            <a:xfrm>
              <a:off x="3449723" y="4664213"/>
              <a:ext cx="4062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等线" panose="02010600030101010101"/>
                  <a:cs typeface="+mn-cs"/>
                </a:rPr>
                <a:t>alfa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等线" panose="02010600030101010101"/>
                <a:cs typeface="+mn-cs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814646" y="336857"/>
            <a:ext cx="5127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Summary of the tolerance study</a:t>
            </a:r>
            <a:endParaRPr lang="en-GB" sz="2800" dirty="0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2944896"/>
              </p:ext>
            </p:extLst>
          </p:nvPr>
        </p:nvGraphicFramePr>
        <p:xfrm>
          <a:off x="1238559" y="4694946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7" name="Straight Arrow Connector 46"/>
          <p:cNvCxnSpPr/>
          <p:nvPr/>
        </p:nvCxnSpPr>
        <p:spPr>
          <a:xfrm>
            <a:off x="1117863" y="2994342"/>
            <a:ext cx="396320" cy="41207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11854" y="2532677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port1</a:t>
            </a:r>
            <a:endParaRPr lang="en-GB" sz="2400" dirty="0">
              <a:solidFill>
                <a:srgbClr val="00B0F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659913" y="1660620"/>
            <a:ext cx="396320" cy="41207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253904" y="1198955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port3</a:t>
            </a:r>
            <a:endParaRPr lang="en-GB" sz="2400" dirty="0">
              <a:solidFill>
                <a:srgbClr val="00B0F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5421464" y="2250281"/>
            <a:ext cx="370282" cy="432669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211514" y="1864273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port2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81" y="668483"/>
            <a:ext cx="4624137" cy="2633189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661135" y="2864253"/>
            <a:ext cx="310415" cy="31169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03008" y="2972122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10.16</a:t>
            </a:r>
            <a:endParaRPr lang="en-GB" sz="11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66800" y="2493953"/>
            <a:ext cx="0" cy="65532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6418" y="2652082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11.43</a:t>
            </a:r>
            <a:endParaRPr lang="en-GB" sz="11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35255" y="2406323"/>
            <a:ext cx="13535" cy="54864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07487" y="2549838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trh</a:t>
            </a:r>
            <a:endParaRPr lang="en-GB" sz="11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464869" y="2219633"/>
            <a:ext cx="13535" cy="54864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417244" y="2363148"/>
            <a:ext cx="553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R_WG</a:t>
            </a:r>
            <a:endParaRPr lang="en-GB" sz="11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554965"/>
              </p:ext>
            </p:extLst>
          </p:nvPr>
        </p:nvGraphicFramePr>
        <p:xfrm>
          <a:off x="5449316" y="279020"/>
          <a:ext cx="3648164" cy="2957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041">
                  <a:extLst>
                    <a:ext uri="{9D8B030D-6E8A-4147-A177-3AD203B41FA5}">
                      <a16:colId xmlns:a16="http://schemas.microsoft.com/office/drawing/2014/main" val="2028732571"/>
                    </a:ext>
                  </a:extLst>
                </a:gridCol>
                <a:gridCol w="912041">
                  <a:extLst>
                    <a:ext uri="{9D8B030D-6E8A-4147-A177-3AD203B41FA5}">
                      <a16:colId xmlns:a16="http://schemas.microsoft.com/office/drawing/2014/main" val="3901662050"/>
                    </a:ext>
                  </a:extLst>
                </a:gridCol>
                <a:gridCol w="912041">
                  <a:extLst>
                    <a:ext uri="{9D8B030D-6E8A-4147-A177-3AD203B41FA5}">
                      <a16:colId xmlns:a16="http://schemas.microsoft.com/office/drawing/2014/main" val="2704732141"/>
                    </a:ext>
                  </a:extLst>
                </a:gridCol>
                <a:gridCol w="912041">
                  <a:extLst>
                    <a:ext uri="{9D8B030D-6E8A-4147-A177-3AD203B41FA5}">
                      <a16:colId xmlns:a16="http://schemas.microsoft.com/office/drawing/2014/main" val="873224463"/>
                    </a:ext>
                  </a:extLst>
                </a:gridCol>
              </a:tblGrid>
              <a:tr h="369711">
                <a:tc gridSpan="4"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Dimension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715030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24729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R_WG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Poc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308180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Mlen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11.19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trh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9.65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71104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slw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chw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93805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Rch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Rchd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467981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rtool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1.78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914609"/>
                  </a:ext>
                </a:extLst>
              </a:tr>
              <a:tr h="3697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Rt1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820514"/>
                  </a:ext>
                </a:extLst>
              </a:tr>
            </a:tbl>
          </a:graphicData>
        </a:graphic>
      </p:graphicFrame>
      <p:cxnSp>
        <p:nvCxnSpPr>
          <p:cNvPr id="23" name="Straight Arrow Connector 22"/>
          <p:cNvCxnSpPr/>
          <p:nvPr/>
        </p:nvCxnSpPr>
        <p:spPr>
          <a:xfrm flipV="1">
            <a:off x="1599185" y="2259638"/>
            <a:ext cx="69556" cy="165735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667998" y="2842318"/>
            <a:ext cx="696742" cy="17778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364740" y="2709853"/>
            <a:ext cx="527455" cy="13394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740661" y="723573"/>
            <a:ext cx="227397" cy="5774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59605" y="477055"/>
            <a:ext cx="3895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slw</a:t>
            </a:r>
            <a:endParaRPr lang="en-GB" sz="11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2362203" y="1526199"/>
            <a:ext cx="419097" cy="10643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70069" y="1354686"/>
            <a:ext cx="3895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ch</a:t>
            </a:r>
            <a:endParaRPr lang="en-GB" sz="11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152741" y="1670993"/>
            <a:ext cx="11083" cy="953765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136572" y="2010974"/>
            <a:ext cx="553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chr</a:t>
            </a:r>
            <a:endParaRPr lang="en-GB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1849422" y="2887663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Mlen</a:t>
            </a:r>
            <a:endParaRPr lang="en-GB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2434324" y="2761901"/>
            <a:ext cx="516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Poc</a:t>
            </a:r>
            <a:endParaRPr lang="en-GB" sz="11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3300911" y="1450542"/>
            <a:ext cx="0" cy="20825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283367" y="1397190"/>
            <a:ext cx="553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chw</a:t>
            </a:r>
            <a:endParaRPr lang="en-GB" sz="1100" dirty="0"/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2104092" y="2194603"/>
            <a:ext cx="131563" cy="8636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85" y="3668741"/>
            <a:ext cx="4602430" cy="287754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1542740" y="2051304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rr</a:t>
            </a:r>
            <a:endParaRPr lang="en-GB" sz="1100" dirty="0"/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278590" y="5453356"/>
            <a:ext cx="104423" cy="17771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124986" y="5542242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rr</a:t>
            </a:r>
            <a:endParaRPr lang="en-GB" sz="11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2386968" y="5033365"/>
            <a:ext cx="97847" cy="13035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089516" y="5084639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Rch</a:t>
            </a:r>
            <a:endParaRPr lang="en-GB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2435617" y="5084639"/>
            <a:ext cx="3895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</a:t>
            </a:r>
            <a:r>
              <a:rPr lang="en-US" sz="1100" dirty="0" smtClean="0"/>
              <a:t>t1</a:t>
            </a:r>
            <a:endParaRPr lang="en-GB" sz="11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2747290" y="5251657"/>
            <a:ext cx="131563" cy="8636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479714" y="4858937"/>
            <a:ext cx="103029" cy="11336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21583" y="4881013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Rch</a:t>
            </a:r>
            <a:endParaRPr lang="en-GB" sz="1100" dirty="0"/>
          </a:p>
        </p:txBody>
      </p:sp>
      <p:sp>
        <p:nvSpPr>
          <p:cNvPr id="58" name="TextBox 57"/>
          <p:cNvSpPr txBox="1"/>
          <p:nvPr/>
        </p:nvSpPr>
        <p:spPr>
          <a:xfrm>
            <a:off x="3087292" y="4401848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Rch</a:t>
            </a:r>
            <a:endParaRPr lang="en-GB" sz="1100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3081833" y="4606665"/>
            <a:ext cx="93002" cy="113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872394" y="4706436"/>
            <a:ext cx="647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Rch</a:t>
            </a:r>
            <a:r>
              <a:rPr lang="en-US" altLang="zh-CN" sz="1100" dirty="0" err="1"/>
              <a:t>d</a:t>
            </a:r>
            <a:endParaRPr lang="en-GB" sz="1100" dirty="0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2866737" y="4873520"/>
            <a:ext cx="93002" cy="113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402333" y="4947169"/>
            <a:ext cx="157585" cy="3993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483030" y="4858937"/>
            <a:ext cx="478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rtool</a:t>
            </a:r>
            <a:endParaRPr lang="en-GB" sz="1100" dirty="0"/>
          </a:p>
        </p:txBody>
      </p:sp>
      <p:sp>
        <p:nvSpPr>
          <p:cNvPr id="75" name="TextBox 74"/>
          <p:cNvSpPr txBox="1"/>
          <p:nvPr/>
        </p:nvSpPr>
        <p:spPr>
          <a:xfrm>
            <a:off x="1879908" y="2014429"/>
            <a:ext cx="438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rr</a:t>
            </a:r>
            <a:endParaRPr lang="en-GB" sz="11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042725" y="4765719"/>
            <a:ext cx="159696" cy="9371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110615" y="4749490"/>
            <a:ext cx="5113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/>
              <a:t>rtool</a:t>
            </a:r>
            <a:endParaRPr lang="en-GB" sz="1100" dirty="0"/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04794992"/>
              </p:ext>
            </p:extLst>
          </p:nvPr>
        </p:nvGraphicFramePr>
        <p:xfrm>
          <a:off x="9336370" y="281998"/>
          <a:ext cx="267083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7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229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r>
                        <a:rPr lang="en-US" baseline="0" dirty="0" smtClean="0"/>
                        <a:t>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296732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r>
                        <a:rPr lang="en-US" dirty="0" smtClean="0"/>
                        <a:t>S(3:1,1)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-57.1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S(3:2,1) [dB]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651711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S(3:3,1) [dB]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-73.1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185814"/>
                  </a:ext>
                </a:extLst>
              </a:tr>
              <a:tr h="352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S(3:4,1) [dB]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-54.9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250791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355" y="3376968"/>
            <a:ext cx="6526558" cy="34839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2546" y="118564"/>
            <a:ext cx="314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Information of the choke flange</a:t>
            </a:r>
            <a:endParaRPr lang="en-GB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08632" y="2194603"/>
            <a:ext cx="396320" cy="41207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623" y="1732938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port1</a:t>
            </a:r>
            <a:endParaRPr lang="en-GB" sz="2400" dirty="0">
              <a:solidFill>
                <a:srgbClr val="00B0F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950682" y="860881"/>
            <a:ext cx="396320" cy="41207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544673" y="399216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port3</a:t>
            </a:r>
            <a:endParaRPr lang="en-GB" sz="2400" dirty="0">
              <a:solidFill>
                <a:srgbClr val="00B0F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4712233" y="1450542"/>
            <a:ext cx="370282" cy="432669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502283" y="1064534"/>
            <a:ext cx="87395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port2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1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05877680"/>
              </p:ext>
            </p:extLst>
          </p:nvPr>
        </p:nvGraphicFramePr>
        <p:xfrm>
          <a:off x="7144333" y="520506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slw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133833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840757" y="617220"/>
            <a:ext cx="279634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723" y="315630"/>
            <a:ext cx="6564020" cy="360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58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93604626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-0.22~+0.18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548149" y="1482852"/>
            <a:ext cx="279634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9915" y="176913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90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00778773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chw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493029" y="1531620"/>
            <a:ext cx="279634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8683" y="356425"/>
            <a:ext cx="6564019" cy="360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7312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78275645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chr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334533" y="2153412"/>
            <a:ext cx="279634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9437" y="433422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02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05063966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R_WG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-0.1~+0.3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641600" y="2481072"/>
            <a:ext cx="386080" cy="191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627" y="176913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76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43115979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trh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-0.074~+0.15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916451" y="2681478"/>
            <a:ext cx="236199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5051" y="176913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646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37" y="559470"/>
            <a:ext cx="4621169" cy="283488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03553224"/>
              </p:ext>
            </p:extLst>
          </p:nvPr>
        </p:nvGraphicFramePr>
        <p:xfrm>
          <a:off x="7517312" y="4834222"/>
          <a:ext cx="3680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US" dirty="0" err="1" smtClean="0"/>
                        <a:t>Poc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S11/</a:t>
                      </a:r>
                      <a:r>
                        <a:rPr lang="en-US" dirty="0" smtClean="0"/>
                        <a:t>S31 </a:t>
                      </a:r>
                      <a:r>
                        <a:rPr lang="en-US" dirty="0"/>
                        <a:t>[dB]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-0.3~+0.3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&lt;-</a:t>
                      </a:r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643272" y="2905760"/>
            <a:ext cx="279634" cy="16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627" y="176913"/>
            <a:ext cx="6564019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2546" y="118564"/>
            <a:ext cx="397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Dimension tolerance of the choke flange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3616"/>
              </p:ext>
            </p:extLst>
          </p:nvPr>
        </p:nvGraphicFramePr>
        <p:xfrm>
          <a:off x="1000345" y="4308442"/>
          <a:ext cx="3680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Nominal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75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S11</a:t>
                      </a:r>
                      <a:r>
                        <a:rPr lang="en-US" dirty="0" smtClean="0"/>
                        <a:t>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</a:t>
                      </a:r>
                      <a:r>
                        <a:rPr lang="en-US" dirty="0" smtClean="0"/>
                        <a:t>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S31 [dB]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1092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f8117-63dc-4e50-b527-0fd1160b58cd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20169</TotalTime>
  <Words>646</Words>
  <Application>Microsoft Office PowerPoint</Application>
  <PresentationFormat>Widescreen</PresentationFormat>
  <Paragraphs>246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等线</vt:lpstr>
      <vt:lpstr>等线 Light</vt:lpstr>
      <vt:lpstr>Arial</vt:lpstr>
      <vt:lpstr>Calibri</vt:lpstr>
      <vt:lpstr>Calibri Light</vt:lpstr>
      <vt:lpstr>Office Theme</vt:lpstr>
      <vt:lpstr>Double Height Waveguide Choke Flange  Tolerance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Xiaowei Wu</dc:creator>
  <cp:lastModifiedBy>Xiaowei Wu</cp:lastModifiedBy>
  <cp:revision>52</cp:revision>
  <dcterms:created xsi:type="dcterms:W3CDTF">2021-10-11T08:37:23Z</dcterms:created>
  <dcterms:modified xsi:type="dcterms:W3CDTF">2021-11-05T09:56:41Z</dcterms:modified>
</cp:coreProperties>
</file>