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59" r:id="rId5"/>
    <p:sldId id="966" r:id="rId6"/>
    <p:sldId id="1979" r:id="rId7"/>
    <p:sldId id="1980" r:id="rId8"/>
    <p:sldId id="2002" r:id="rId9"/>
    <p:sldId id="1986" r:id="rId10"/>
    <p:sldId id="1998" r:id="rId11"/>
    <p:sldId id="2000" r:id="rId12"/>
    <p:sldId id="1981" r:id="rId13"/>
    <p:sldId id="1982" r:id="rId14"/>
    <p:sldId id="1983" r:id="rId15"/>
    <p:sldId id="1984" r:id="rId16"/>
    <p:sldId id="1987" r:id="rId17"/>
    <p:sldId id="1985" r:id="rId18"/>
    <p:sldId id="2001" r:id="rId19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  <p:cmAuthor id="2" name="Stefano Levorato" initials="SL" lastIdx="2" clrIdx="1">
    <p:extLst>
      <p:ext uri="{19B8F6BF-5375-455C-9EA6-DF929625EA0E}">
        <p15:presenceInfo xmlns:p15="http://schemas.microsoft.com/office/powerpoint/2012/main" userId="Stefano Levorat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821283-3BE8-4F94-95EA-258213F3A194}" v="1" dt="2023-01-23T08:14:00.470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4" d="100"/>
          <a:sy n="154" d="100"/>
        </p:scale>
        <p:origin x="2034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userId="S::urn:spo:anon#e01f8162789875b4b27cbd1dc3f746cc339259df9b5ed13e43752d8b4b814810::" providerId="AD" clId="Web-{CEA22EE0-A0D2-4FCC-A1D3-FF543A89DCEB}"/>
    <pc:docChg chg="modSld">
      <pc:chgData name="Guest User" userId="S::urn:spo:anon#e01f8162789875b4b27cbd1dc3f746cc339259df9b5ed13e43752d8b4b814810::" providerId="AD" clId="Web-{CEA22EE0-A0D2-4FCC-A1D3-FF543A89DCEB}" dt="2022-04-19T09:50:03.695" v="2" actId="20577"/>
      <pc:docMkLst>
        <pc:docMk/>
      </pc:docMkLst>
      <pc:sldChg chg="modSp">
        <pc:chgData name="Guest User" userId="S::urn:spo:anon#e01f8162789875b4b27cbd1dc3f746cc339259df9b5ed13e43752d8b4b814810::" providerId="AD" clId="Web-{CEA22EE0-A0D2-4FCC-A1D3-FF543A89DCEB}" dt="2022-04-19T09:50:03.695" v="2" actId="20577"/>
        <pc:sldMkLst>
          <pc:docMk/>
          <pc:sldMk cId="4093882650" sldId="457"/>
        </pc:sldMkLst>
        <pc:spChg chg="mod">
          <ac:chgData name="Guest User" userId="S::urn:spo:anon#e01f8162789875b4b27cbd1dc3f746cc339259df9b5ed13e43752d8b4b814810::" providerId="AD" clId="Web-{CEA22EE0-A0D2-4FCC-A1D3-FF543A89DCEB}" dt="2022-04-19T09:50:03.695" v="2" actId="20577"/>
          <ac:spMkLst>
            <pc:docMk/>
            <pc:sldMk cId="4093882650" sldId="457"/>
            <ac:spMk id="9" creationId="{60CD91AE-C886-4FA6-85C4-EA9D89B97D67}"/>
          </ac:spMkLst>
        </pc:spChg>
      </pc:sldChg>
      <pc:sldChg chg="modSp">
        <pc:chgData name="Guest User" userId="S::urn:spo:anon#e01f8162789875b4b27cbd1dc3f746cc339259df9b5ed13e43752d8b4b814810::" providerId="AD" clId="Web-{CEA22EE0-A0D2-4FCC-A1D3-FF543A89DCEB}" dt="2022-04-19T09:43:44.779" v="1" actId="20577"/>
        <pc:sldMkLst>
          <pc:docMk/>
          <pc:sldMk cId="1880218677" sldId="458"/>
        </pc:sldMkLst>
        <pc:spChg chg="mod">
          <ac:chgData name="Guest User" userId="S::urn:spo:anon#e01f8162789875b4b27cbd1dc3f746cc339259df9b5ed13e43752d8b4b814810::" providerId="AD" clId="Web-{CEA22EE0-A0D2-4FCC-A1D3-FF543A89DCEB}" dt="2022-04-19T09:43:44.779" v="1" actId="20577"/>
          <ac:spMkLst>
            <pc:docMk/>
            <pc:sldMk cId="1880218677" sldId="458"/>
            <ac:spMk id="10" creationId="{474D4B35-B08E-41D5-8550-ADED6D351AC3}"/>
          </ac:spMkLst>
        </pc:spChg>
      </pc:sldChg>
    </pc:docChg>
  </pc:docChgLst>
  <pc:docChgLst>
    <pc:chgData name="Stefano Levorato" userId="cd80abf5-dbda-4d6c-a18e-932d29a0b107" providerId="ADAL" clId="{5AF0BD59-1CA7-440D-A92C-B9AD79F689DB}"/>
    <pc:docChg chg="undo redo custSel addSld delSld modSld sldOrd">
      <pc:chgData name="Stefano Levorato" userId="cd80abf5-dbda-4d6c-a18e-932d29a0b107" providerId="ADAL" clId="{5AF0BD59-1CA7-440D-A92C-B9AD79F689DB}" dt="2022-09-20T10:49:53.930" v="5380" actId="20577"/>
      <pc:docMkLst>
        <pc:docMk/>
      </pc:docMkLst>
      <pc:sldChg chg="modSp mod">
        <pc:chgData name="Stefano Levorato" userId="cd80abf5-dbda-4d6c-a18e-932d29a0b107" providerId="ADAL" clId="{5AF0BD59-1CA7-440D-A92C-B9AD79F689DB}" dt="2022-09-20T08:03:13.665" v="13" actId="20577"/>
        <pc:sldMkLst>
          <pc:docMk/>
          <pc:sldMk cId="2159943940" sldId="259"/>
        </pc:sldMkLst>
        <pc:spChg chg="mod">
          <ac:chgData name="Stefano Levorato" userId="cd80abf5-dbda-4d6c-a18e-932d29a0b107" providerId="ADAL" clId="{5AF0BD59-1CA7-440D-A92C-B9AD79F689DB}" dt="2022-09-20T08:03:13.665" v="13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Stefano Levorato" userId="cd80abf5-dbda-4d6c-a18e-932d29a0b107" providerId="ADAL" clId="{5AF0BD59-1CA7-440D-A92C-B9AD79F689DB}" dt="2022-09-20T08:03:04.450" v="2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modSp mod">
        <pc:chgData name="Stefano Levorato" userId="cd80abf5-dbda-4d6c-a18e-932d29a0b107" providerId="ADAL" clId="{5AF0BD59-1CA7-440D-A92C-B9AD79F689DB}" dt="2022-09-20T10:14:52.715" v="4664" actId="20577"/>
        <pc:sldMkLst>
          <pc:docMk/>
          <pc:sldMk cId="1423238179" sldId="397"/>
        </pc:sldMkLst>
        <pc:spChg chg="mod">
          <ac:chgData name="Stefano Levorato" userId="cd80abf5-dbda-4d6c-a18e-932d29a0b107" providerId="ADAL" clId="{5AF0BD59-1CA7-440D-A92C-B9AD79F689DB}" dt="2022-09-20T10:14:52.715" v="4664" actId="20577"/>
          <ac:spMkLst>
            <pc:docMk/>
            <pc:sldMk cId="1423238179" sldId="397"/>
            <ac:spMk id="9" creationId="{ED62495C-3A2D-4F0B-8B74-482835679E66}"/>
          </ac:spMkLst>
        </pc:spChg>
      </pc:sldChg>
      <pc:sldChg chg="addSp delSp modSp mod ord modClrScheme chgLayout">
        <pc:chgData name="Stefano Levorato" userId="cd80abf5-dbda-4d6c-a18e-932d29a0b107" providerId="ADAL" clId="{5AF0BD59-1CA7-440D-A92C-B9AD79F689DB}" dt="2022-09-20T10:49:53.930" v="5380" actId="20577"/>
        <pc:sldMkLst>
          <pc:docMk/>
          <pc:sldMk cId="2876243574" sldId="441"/>
        </pc:sldMkLst>
        <pc:spChg chg="mod">
          <ac:chgData name="Stefano Levorato" userId="cd80abf5-dbda-4d6c-a18e-932d29a0b107" providerId="ADAL" clId="{5AF0BD59-1CA7-440D-A92C-B9AD79F689DB}" dt="2022-09-20T09:58:22.977" v="3989" actId="26606"/>
          <ac:spMkLst>
            <pc:docMk/>
            <pc:sldMk cId="2876243574" sldId="441"/>
            <ac:spMk id="3" creationId="{3B424AA8-FADF-4B25-B986-118B41A23EA8}"/>
          </ac:spMkLst>
        </pc:spChg>
        <pc:spChg chg="mod ord">
          <ac:chgData name="Stefano Levorato" userId="cd80abf5-dbda-4d6c-a18e-932d29a0b107" providerId="ADAL" clId="{5AF0BD59-1CA7-440D-A92C-B9AD79F689DB}" dt="2022-09-20T09:58:22.977" v="3989" actId="26606"/>
          <ac:spMkLst>
            <pc:docMk/>
            <pc:sldMk cId="2876243574" sldId="441"/>
            <ac:spMk id="4" creationId="{8ECDB64D-4F8E-4C53-AAD6-01F1FE24524F}"/>
          </ac:spMkLst>
        </pc:spChg>
        <pc:spChg chg="mod">
          <ac:chgData name="Stefano Levorato" userId="cd80abf5-dbda-4d6c-a18e-932d29a0b107" providerId="ADAL" clId="{5AF0BD59-1CA7-440D-A92C-B9AD79F689DB}" dt="2022-09-20T09:58:22.977" v="3989" actId="26606"/>
          <ac:spMkLst>
            <pc:docMk/>
            <pc:sldMk cId="2876243574" sldId="441"/>
            <ac:spMk id="5" creationId="{93ACFCD4-F235-4B9F-ABBB-24F6A3E160B5}"/>
          </ac:spMkLst>
        </pc:spChg>
        <pc:spChg chg="mod">
          <ac:chgData name="Stefano Levorato" userId="cd80abf5-dbda-4d6c-a18e-932d29a0b107" providerId="ADAL" clId="{5AF0BD59-1CA7-440D-A92C-B9AD79F689DB}" dt="2022-09-20T09:58:22.977" v="3989" actId="26606"/>
          <ac:spMkLst>
            <pc:docMk/>
            <pc:sldMk cId="2876243574" sldId="441"/>
            <ac:spMk id="6" creationId="{25588A64-125B-4E0A-9C09-DF43EA8648EE}"/>
          </ac:spMkLst>
        </pc:spChg>
        <pc:spChg chg="add del">
          <ac:chgData name="Stefano Levorato" userId="cd80abf5-dbda-4d6c-a18e-932d29a0b107" providerId="ADAL" clId="{5AF0BD59-1CA7-440D-A92C-B9AD79F689DB}" dt="2022-09-20T09:56:55.440" v="3951"/>
          <ac:spMkLst>
            <pc:docMk/>
            <pc:sldMk cId="2876243574" sldId="441"/>
            <ac:spMk id="9" creationId="{22D040F0-0730-21C6-3092-E6CEF14BD6BD}"/>
          </ac:spMkLst>
        </pc:spChg>
        <pc:spChg chg="add mod ord">
          <ac:chgData name="Stefano Levorato" userId="cd80abf5-dbda-4d6c-a18e-932d29a0b107" providerId="ADAL" clId="{5AF0BD59-1CA7-440D-A92C-B9AD79F689DB}" dt="2022-09-20T10:49:53.930" v="5380" actId="20577"/>
          <ac:spMkLst>
            <pc:docMk/>
            <pc:sldMk cId="2876243574" sldId="441"/>
            <ac:spMk id="11" creationId="{7857CAED-C6EF-8938-5D7D-E3D651BBEDAC}"/>
          </ac:spMkLst>
        </pc:spChg>
        <pc:picChg chg="add del mod">
          <ac:chgData name="Stefano Levorato" userId="cd80abf5-dbda-4d6c-a18e-932d29a0b107" providerId="ADAL" clId="{5AF0BD59-1CA7-440D-A92C-B9AD79F689DB}" dt="2022-09-20T09:56:51.821" v="3949" actId="478"/>
          <ac:picMkLst>
            <pc:docMk/>
            <pc:sldMk cId="2876243574" sldId="441"/>
            <ac:picMk id="7" creationId="{F35E1F00-91C1-D178-641A-B50259B12137}"/>
          </ac:picMkLst>
        </pc:picChg>
        <pc:picChg chg="del">
          <ac:chgData name="Stefano Levorato" userId="cd80abf5-dbda-4d6c-a18e-932d29a0b107" providerId="ADAL" clId="{5AF0BD59-1CA7-440D-A92C-B9AD79F689DB}" dt="2022-09-20T09:04:10.322" v="1942" actId="478"/>
          <ac:picMkLst>
            <pc:docMk/>
            <pc:sldMk cId="2876243574" sldId="441"/>
            <ac:picMk id="8" creationId="{B9C1AC47-4C7F-B7BC-8AA1-ED85F2161D1E}"/>
          </ac:picMkLst>
        </pc:picChg>
        <pc:picChg chg="add mod ord">
          <ac:chgData name="Stefano Levorato" userId="cd80abf5-dbda-4d6c-a18e-932d29a0b107" providerId="ADAL" clId="{5AF0BD59-1CA7-440D-A92C-B9AD79F689DB}" dt="2022-09-20T10:49:45.114" v="5375" actId="1076"/>
          <ac:picMkLst>
            <pc:docMk/>
            <pc:sldMk cId="2876243574" sldId="441"/>
            <ac:picMk id="10" creationId="{66C7ED6C-8366-4554-F4EF-D4EEDBA7D155}"/>
          </ac:picMkLst>
        </pc:picChg>
      </pc:sldChg>
      <pc:sldChg chg="addSp delSp modSp mod">
        <pc:chgData name="Stefano Levorato" userId="cd80abf5-dbda-4d6c-a18e-932d29a0b107" providerId="ADAL" clId="{5AF0BD59-1CA7-440D-A92C-B9AD79F689DB}" dt="2022-09-20T08:08:34.186" v="225" actId="21"/>
        <pc:sldMkLst>
          <pc:docMk/>
          <pc:sldMk cId="2031138168" sldId="446"/>
        </pc:sldMkLst>
        <pc:spChg chg="mod">
          <ac:chgData name="Stefano Levorato" userId="cd80abf5-dbda-4d6c-a18e-932d29a0b107" providerId="ADAL" clId="{5AF0BD59-1CA7-440D-A92C-B9AD79F689DB}" dt="2022-09-20T08:08:34.186" v="225" actId="21"/>
          <ac:spMkLst>
            <pc:docMk/>
            <pc:sldMk cId="2031138168" sldId="446"/>
            <ac:spMk id="2" creationId="{90206FEF-07C4-FF84-F2D4-9DE85BB16056}"/>
          </ac:spMkLst>
        </pc:spChg>
        <pc:spChg chg="add del">
          <ac:chgData name="Stefano Levorato" userId="cd80abf5-dbda-4d6c-a18e-932d29a0b107" providerId="ADAL" clId="{5AF0BD59-1CA7-440D-A92C-B9AD79F689DB}" dt="2022-09-20T08:05:51.731" v="98"/>
          <ac:spMkLst>
            <pc:docMk/>
            <pc:sldMk cId="2031138168" sldId="446"/>
            <ac:spMk id="7" creationId="{7D5DB47E-8579-C252-C3E0-636A14D34D7F}"/>
          </ac:spMkLst>
        </pc:spChg>
      </pc:sldChg>
      <pc:sldChg chg="del">
        <pc:chgData name="Stefano Levorato" userId="cd80abf5-dbda-4d6c-a18e-932d29a0b107" providerId="ADAL" clId="{5AF0BD59-1CA7-440D-A92C-B9AD79F689DB}" dt="2022-09-20T08:38:52.642" v="761" actId="47"/>
        <pc:sldMkLst>
          <pc:docMk/>
          <pc:sldMk cId="1144790192" sldId="447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949835318" sldId="455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202300703" sldId="474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612735618" sldId="475"/>
        </pc:sldMkLst>
      </pc:sldChg>
      <pc:sldChg chg="modSp mod ord">
        <pc:chgData name="Stefano Levorato" userId="cd80abf5-dbda-4d6c-a18e-932d29a0b107" providerId="ADAL" clId="{5AF0BD59-1CA7-440D-A92C-B9AD79F689DB}" dt="2022-09-20T10:36:08.027" v="5000" actId="20577"/>
        <pc:sldMkLst>
          <pc:docMk/>
          <pc:sldMk cId="2252870826" sldId="816"/>
        </pc:sldMkLst>
        <pc:spChg chg="mod">
          <ac:chgData name="Stefano Levorato" userId="cd80abf5-dbda-4d6c-a18e-932d29a0b107" providerId="ADAL" clId="{5AF0BD59-1CA7-440D-A92C-B9AD79F689DB}" dt="2022-09-20T08:41:55.753" v="783" actId="20577"/>
          <ac:spMkLst>
            <pc:docMk/>
            <pc:sldMk cId="2252870826" sldId="816"/>
            <ac:spMk id="2" creationId="{C151D3F5-856D-4A6D-A685-6A1C839CE8B2}"/>
          </ac:spMkLst>
        </pc:spChg>
        <pc:spChg chg="mod">
          <ac:chgData name="Stefano Levorato" userId="cd80abf5-dbda-4d6c-a18e-932d29a0b107" providerId="ADAL" clId="{5AF0BD59-1CA7-440D-A92C-B9AD79F689DB}" dt="2022-09-20T10:36:08.027" v="5000" actId="20577"/>
          <ac:spMkLst>
            <pc:docMk/>
            <pc:sldMk cId="2252870826" sldId="816"/>
            <ac:spMk id="3" creationId="{BD4ADD3E-1E41-4532-A677-D62BCA8F0787}"/>
          </ac:spMkLst>
        </pc:spChg>
      </pc:sldChg>
      <pc:sldChg chg="del">
        <pc:chgData name="Stefano Levorato" userId="cd80abf5-dbda-4d6c-a18e-932d29a0b107" providerId="ADAL" clId="{5AF0BD59-1CA7-440D-A92C-B9AD79F689DB}" dt="2022-09-20T09:03:24.935" v="1938" actId="47"/>
        <pc:sldMkLst>
          <pc:docMk/>
          <pc:sldMk cId="1604718625" sldId="907"/>
        </pc:sldMkLst>
      </pc:sldChg>
      <pc:sldChg chg="modSp mod ord">
        <pc:chgData name="Stefano Levorato" userId="cd80abf5-dbda-4d6c-a18e-932d29a0b107" providerId="ADAL" clId="{5AF0BD59-1CA7-440D-A92C-B9AD79F689DB}" dt="2022-09-20T10:26:58.516" v="4860" actId="20577"/>
        <pc:sldMkLst>
          <pc:docMk/>
          <pc:sldMk cId="3514923220" sldId="910"/>
        </pc:sldMkLst>
        <pc:spChg chg="mod">
          <ac:chgData name="Stefano Levorato" userId="cd80abf5-dbda-4d6c-a18e-932d29a0b107" providerId="ADAL" clId="{5AF0BD59-1CA7-440D-A92C-B9AD79F689DB}" dt="2022-09-20T10:26:58.516" v="4860" actId="20577"/>
          <ac:spMkLst>
            <pc:docMk/>
            <pc:sldMk cId="3514923220" sldId="910"/>
            <ac:spMk id="3" creationId="{8DE145FC-5F06-0336-41F7-3802A83BE467}"/>
          </ac:spMkLst>
        </pc:spChg>
      </pc:sldChg>
      <pc:sldChg chg="del">
        <pc:chgData name="Stefano Levorato" userId="cd80abf5-dbda-4d6c-a18e-932d29a0b107" providerId="ADAL" clId="{5AF0BD59-1CA7-440D-A92C-B9AD79F689DB}" dt="2022-09-20T09:03:29.493" v="1939" actId="47"/>
        <pc:sldMkLst>
          <pc:docMk/>
          <pc:sldMk cId="525967050" sldId="911"/>
        </pc:sldMkLst>
      </pc:sldChg>
      <pc:sldChg chg="del">
        <pc:chgData name="Stefano Levorato" userId="cd80abf5-dbda-4d6c-a18e-932d29a0b107" providerId="ADAL" clId="{5AF0BD59-1CA7-440D-A92C-B9AD79F689DB}" dt="2022-09-20T09:03:29.493" v="1939" actId="47"/>
        <pc:sldMkLst>
          <pc:docMk/>
          <pc:sldMk cId="356856816" sldId="912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071152836" sldId="924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015994944" sldId="925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875508345" sldId="926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37071214" sldId="927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953566790" sldId="929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730749600" sldId="930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4103117871" sldId="932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832187785" sldId="933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847537937" sldId="934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72319070" sldId="935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699153147" sldId="936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720073298" sldId="937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783323008" sldId="938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778859761" sldId="939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698618045" sldId="940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078952907" sldId="941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99913711" sldId="943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938012950" sldId="944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382838894" sldId="945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967434766" sldId="946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820006005" sldId="948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777385302" sldId="949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216265205" sldId="950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690100933" sldId="951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631443371" sldId="953"/>
        </pc:sldMkLst>
      </pc:sldChg>
      <pc:sldChg chg="ord">
        <pc:chgData name="Stefano Levorato" userId="cd80abf5-dbda-4d6c-a18e-932d29a0b107" providerId="ADAL" clId="{5AF0BD59-1CA7-440D-A92C-B9AD79F689DB}" dt="2022-09-20T08:37:51.063" v="749"/>
        <pc:sldMkLst>
          <pc:docMk/>
          <pc:sldMk cId="4161801993" sldId="954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64606655" sldId="955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121297042" sldId="956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2012415436" sldId="957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067216478" sldId="958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256461844" sldId="959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4174540585" sldId="960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3935532761" sldId="961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694880258" sldId="962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4254488007" sldId="963"/>
        </pc:sldMkLst>
      </pc:sldChg>
      <pc:sldChg chg="del">
        <pc:chgData name="Stefano Levorato" userId="cd80abf5-dbda-4d6c-a18e-932d29a0b107" providerId="ADAL" clId="{5AF0BD59-1CA7-440D-A92C-B9AD79F689DB}" dt="2022-09-20T09:03:51.755" v="1940" actId="47"/>
        <pc:sldMkLst>
          <pc:docMk/>
          <pc:sldMk cId="1270745123" sldId="964"/>
        </pc:sldMkLst>
      </pc:sldChg>
      <pc:sldChg chg="modSp add mod ord">
        <pc:chgData name="Stefano Levorato" userId="cd80abf5-dbda-4d6c-a18e-932d29a0b107" providerId="ADAL" clId="{5AF0BD59-1CA7-440D-A92C-B9AD79F689DB}" dt="2022-09-20T10:35:36.774" v="4997" actId="113"/>
        <pc:sldMkLst>
          <pc:docMk/>
          <pc:sldMk cId="201029174" sldId="965"/>
        </pc:sldMkLst>
        <pc:spChg chg="mod">
          <ac:chgData name="Stefano Levorato" userId="cd80abf5-dbda-4d6c-a18e-932d29a0b107" providerId="ADAL" clId="{5AF0BD59-1CA7-440D-A92C-B9AD79F689DB}" dt="2022-09-20T10:35:36.774" v="4997" actId="113"/>
          <ac:spMkLst>
            <pc:docMk/>
            <pc:sldMk cId="201029174" sldId="965"/>
            <ac:spMk id="2" creationId="{90206FEF-07C4-FF84-F2D4-9DE85BB16056}"/>
          </ac:spMkLst>
        </pc:spChg>
        <pc:spChg chg="mod">
          <ac:chgData name="Stefano Levorato" userId="cd80abf5-dbda-4d6c-a18e-932d29a0b107" providerId="ADAL" clId="{5AF0BD59-1CA7-440D-A92C-B9AD79F689DB}" dt="2022-09-20T08:24:07.105" v="355" actId="20577"/>
          <ac:spMkLst>
            <pc:docMk/>
            <pc:sldMk cId="201029174" sldId="965"/>
            <ac:spMk id="3" creationId="{3639D48B-EF4B-4FBC-94F5-F11141585DD7}"/>
          </ac:spMkLst>
        </pc:spChg>
      </pc:sldChg>
      <pc:sldChg chg="add">
        <pc:chgData name="Stefano Levorato" userId="cd80abf5-dbda-4d6c-a18e-932d29a0b107" providerId="ADAL" clId="{5AF0BD59-1CA7-440D-A92C-B9AD79F689DB}" dt="2022-09-20T08:39:53.898" v="762"/>
        <pc:sldMkLst>
          <pc:docMk/>
          <pc:sldMk cId="3897948334" sldId="966"/>
        </pc:sldMkLst>
      </pc:sldChg>
      <pc:sldChg chg="add">
        <pc:chgData name="Stefano Levorato" userId="cd80abf5-dbda-4d6c-a18e-932d29a0b107" providerId="ADAL" clId="{5AF0BD59-1CA7-440D-A92C-B9AD79F689DB}" dt="2022-09-20T08:39:53.898" v="762"/>
        <pc:sldMkLst>
          <pc:docMk/>
          <pc:sldMk cId="4239287038" sldId="967"/>
        </pc:sldMkLst>
      </pc:sldChg>
      <pc:sldChg chg="add">
        <pc:chgData name="Stefano Levorato" userId="cd80abf5-dbda-4d6c-a18e-932d29a0b107" providerId="ADAL" clId="{5AF0BD59-1CA7-440D-A92C-B9AD79F689DB}" dt="2022-09-20T08:41:12.799" v="763"/>
        <pc:sldMkLst>
          <pc:docMk/>
          <pc:sldMk cId="21588394" sldId="968"/>
        </pc:sldMkLst>
      </pc:sldChg>
      <pc:sldChg chg="add">
        <pc:chgData name="Stefano Levorato" userId="cd80abf5-dbda-4d6c-a18e-932d29a0b107" providerId="ADAL" clId="{5AF0BD59-1CA7-440D-A92C-B9AD79F689DB}" dt="2022-09-20T08:55:37.267" v="1890"/>
        <pc:sldMkLst>
          <pc:docMk/>
          <pc:sldMk cId="2507763457" sldId="969"/>
        </pc:sldMkLst>
      </pc:sldChg>
      <pc:sldChg chg="delSp modSp add mod">
        <pc:chgData name="Stefano Levorato" userId="cd80abf5-dbda-4d6c-a18e-932d29a0b107" providerId="ADAL" clId="{5AF0BD59-1CA7-440D-A92C-B9AD79F689DB}" dt="2022-09-20T09:01:13.714" v="1931" actId="478"/>
        <pc:sldMkLst>
          <pc:docMk/>
          <pc:sldMk cId="2276524988" sldId="1363"/>
        </pc:sldMkLst>
        <pc:spChg chg="mod">
          <ac:chgData name="Stefano Levorato" userId="cd80abf5-dbda-4d6c-a18e-932d29a0b107" providerId="ADAL" clId="{5AF0BD59-1CA7-440D-A92C-B9AD79F689DB}" dt="2022-09-20T09:01:07.442" v="1929" actId="404"/>
          <ac:spMkLst>
            <pc:docMk/>
            <pc:sldMk cId="2276524988" sldId="1363"/>
            <ac:spMk id="7" creationId="{88390692-EAF2-495A-B95B-F9558034A835}"/>
          </ac:spMkLst>
        </pc:spChg>
        <pc:cxnChg chg="del">
          <ac:chgData name="Stefano Levorato" userId="cd80abf5-dbda-4d6c-a18e-932d29a0b107" providerId="ADAL" clId="{5AF0BD59-1CA7-440D-A92C-B9AD79F689DB}" dt="2022-09-20T09:01:11.754" v="1930" actId="478"/>
          <ac:cxnSpMkLst>
            <pc:docMk/>
            <pc:sldMk cId="2276524988" sldId="1363"/>
            <ac:cxnSpMk id="8" creationId="{9E0CA18C-8484-3667-A9AD-661BDF4446C0}"/>
          </ac:cxnSpMkLst>
        </pc:cxnChg>
        <pc:cxnChg chg="del">
          <ac:chgData name="Stefano Levorato" userId="cd80abf5-dbda-4d6c-a18e-932d29a0b107" providerId="ADAL" clId="{5AF0BD59-1CA7-440D-A92C-B9AD79F689DB}" dt="2022-09-20T09:01:13.714" v="1931" actId="478"/>
          <ac:cxnSpMkLst>
            <pc:docMk/>
            <pc:sldMk cId="2276524988" sldId="1363"/>
            <ac:cxnSpMk id="15" creationId="{8B39833C-8ED1-9CDD-9B05-8FD89EF6533B}"/>
          </ac:cxnSpMkLst>
        </pc:cxnChg>
      </pc:sldChg>
      <pc:sldChg chg="modSp add mod">
        <pc:chgData name="Stefano Levorato" userId="cd80abf5-dbda-4d6c-a18e-932d29a0b107" providerId="ADAL" clId="{5AF0BD59-1CA7-440D-A92C-B9AD79F689DB}" dt="2022-09-20T09:01:22.101" v="1932" actId="404"/>
        <pc:sldMkLst>
          <pc:docMk/>
          <pc:sldMk cId="2889951209" sldId="1967"/>
        </pc:sldMkLst>
        <pc:spChg chg="mod">
          <ac:chgData name="Stefano Levorato" userId="cd80abf5-dbda-4d6c-a18e-932d29a0b107" providerId="ADAL" clId="{5AF0BD59-1CA7-440D-A92C-B9AD79F689DB}" dt="2022-09-20T09:01:22.101" v="1932" actId="404"/>
          <ac:spMkLst>
            <pc:docMk/>
            <pc:sldMk cId="2889951209" sldId="1967"/>
            <ac:spMk id="13" creationId="{BC8406C8-83B3-43EC-9FEF-1D77A8C3CDC2}"/>
          </ac:spMkLst>
        </pc:spChg>
      </pc:sldChg>
      <pc:sldChg chg="add">
        <pc:chgData name="Stefano Levorato" userId="cd80abf5-dbda-4d6c-a18e-932d29a0b107" providerId="ADAL" clId="{5AF0BD59-1CA7-440D-A92C-B9AD79F689DB}" dt="2022-09-20T08:55:37.267" v="1890"/>
        <pc:sldMkLst>
          <pc:docMk/>
          <pc:sldMk cId="2048860999" sldId="1968"/>
        </pc:sldMkLst>
      </pc:sldChg>
      <pc:sldChg chg="add del">
        <pc:chgData name="Stefano Levorato" userId="cd80abf5-dbda-4d6c-a18e-932d29a0b107" providerId="ADAL" clId="{5AF0BD59-1CA7-440D-A92C-B9AD79F689DB}" dt="2022-09-20T09:13:53.228" v="2812" actId="47"/>
        <pc:sldMkLst>
          <pc:docMk/>
          <pc:sldMk cId="4005042114" sldId="1970"/>
        </pc:sldMkLst>
      </pc:sldChg>
      <pc:sldChg chg="addSp delSp modSp new mod">
        <pc:chgData name="Stefano Levorato" userId="cd80abf5-dbda-4d6c-a18e-932d29a0b107" providerId="ADAL" clId="{5AF0BD59-1CA7-440D-A92C-B9AD79F689DB}" dt="2022-09-20T10:12:30.336" v="4595" actId="14100"/>
        <pc:sldMkLst>
          <pc:docMk/>
          <pc:sldMk cId="1785878821" sldId="1971"/>
        </pc:sldMkLst>
        <pc:spChg chg="mod">
          <ac:chgData name="Stefano Levorato" userId="cd80abf5-dbda-4d6c-a18e-932d29a0b107" providerId="ADAL" clId="{5AF0BD59-1CA7-440D-A92C-B9AD79F689DB}" dt="2022-09-20T10:12:30.336" v="4595" actId="14100"/>
          <ac:spMkLst>
            <pc:docMk/>
            <pc:sldMk cId="1785878821" sldId="1971"/>
            <ac:spMk id="2" creationId="{A89F393B-AFD7-AA3B-B9C0-F1698F78BE35}"/>
          </ac:spMkLst>
        </pc:spChg>
        <pc:spChg chg="del mod">
          <ac:chgData name="Stefano Levorato" userId="cd80abf5-dbda-4d6c-a18e-932d29a0b107" providerId="ADAL" clId="{5AF0BD59-1CA7-440D-A92C-B9AD79F689DB}" dt="2022-09-20T10:11:50.887" v="4577" actId="478"/>
          <ac:spMkLst>
            <pc:docMk/>
            <pc:sldMk cId="1785878821" sldId="1971"/>
            <ac:spMk id="3" creationId="{0CBEDBAC-F433-EC86-7850-7BB36B51E118}"/>
          </ac:spMkLst>
        </pc:spChg>
        <pc:spChg chg="del">
          <ac:chgData name="Stefano Levorato" userId="cd80abf5-dbda-4d6c-a18e-932d29a0b107" providerId="ADAL" clId="{5AF0BD59-1CA7-440D-A92C-B9AD79F689DB}" dt="2022-09-20T10:12:05.275" v="4578" actId="478"/>
          <ac:spMkLst>
            <pc:docMk/>
            <pc:sldMk cId="1785878821" sldId="1971"/>
            <ac:spMk id="4" creationId="{D606D6B5-C19A-D5E2-1F40-B1C547C3D682}"/>
          </ac:spMkLst>
        </pc:spChg>
        <pc:spChg chg="del">
          <ac:chgData name="Stefano Levorato" userId="cd80abf5-dbda-4d6c-a18e-932d29a0b107" providerId="ADAL" clId="{5AF0BD59-1CA7-440D-A92C-B9AD79F689DB}" dt="2022-09-20T10:12:05.275" v="4578" actId="478"/>
          <ac:spMkLst>
            <pc:docMk/>
            <pc:sldMk cId="1785878821" sldId="1971"/>
            <ac:spMk id="5" creationId="{D068BC8D-3348-CEFA-D67C-35F879E9DE2B}"/>
          </ac:spMkLst>
        </pc:spChg>
        <pc:spChg chg="del">
          <ac:chgData name="Stefano Levorato" userId="cd80abf5-dbda-4d6c-a18e-932d29a0b107" providerId="ADAL" clId="{5AF0BD59-1CA7-440D-A92C-B9AD79F689DB}" dt="2022-09-20T10:12:05.275" v="4578" actId="478"/>
          <ac:spMkLst>
            <pc:docMk/>
            <pc:sldMk cId="1785878821" sldId="1971"/>
            <ac:spMk id="6" creationId="{ABAE46E3-3E0F-8E0B-238B-FD23E44F3C35}"/>
          </ac:spMkLst>
        </pc:spChg>
        <pc:spChg chg="add del mod">
          <ac:chgData name="Stefano Levorato" userId="cd80abf5-dbda-4d6c-a18e-932d29a0b107" providerId="ADAL" clId="{5AF0BD59-1CA7-440D-A92C-B9AD79F689DB}" dt="2022-09-20T10:12:05.275" v="4578" actId="478"/>
          <ac:spMkLst>
            <pc:docMk/>
            <pc:sldMk cId="1785878821" sldId="1971"/>
            <ac:spMk id="8" creationId="{98DDF14C-36D5-3D7A-00CE-5CC22B92DE50}"/>
          </ac:spMkLst>
        </pc:spChg>
      </pc:sldChg>
      <pc:sldChg chg="modSp add mod">
        <pc:chgData name="Stefano Levorato" userId="cd80abf5-dbda-4d6c-a18e-932d29a0b107" providerId="ADAL" clId="{5AF0BD59-1CA7-440D-A92C-B9AD79F689DB}" dt="2022-09-20T09:01:48.159" v="1934" actId="207"/>
        <pc:sldMkLst>
          <pc:docMk/>
          <pc:sldMk cId="121917542" sldId="1972"/>
        </pc:sldMkLst>
        <pc:spChg chg="mod">
          <ac:chgData name="Stefano Levorato" userId="cd80abf5-dbda-4d6c-a18e-932d29a0b107" providerId="ADAL" clId="{5AF0BD59-1CA7-440D-A92C-B9AD79F689DB}" dt="2022-09-20T09:01:40.220" v="1933" actId="404"/>
          <ac:spMkLst>
            <pc:docMk/>
            <pc:sldMk cId="121917542" sldId="1972"/>
            <ac:spMk id="2" creationId="{E1C0F29C-2A10-44B5-AD02-EBAE0E2D59A5}"/>
          </ac:spMkLst>
        </pc:spChg>
        <pc:spChg chg="mod">
          <ac:chgData name="Stefano Levorato" userId="cd80abf5-dbda-4d6c-a18e-932d29a0b107" providerId="ADAL" clId="{5AF0BD59-1CA7-440D-A92C-B9AD79F689DB}" dt="2022-09-20T09:01:40.220" v="1933" actId="404"/>
          <ac:spMkLst>
            <pc:docMk/>
            <pc:sldMk cId="121917542" sldId="1972"/>
            <ac:spMk id="5" creationId="{4DC5A616-B455-44DC-8FC5-4A35AA136E6C}"/>
          </ac:spMkLst>
        </pc:spChg>
        <pc:spChg chg="mod">
          <ac:chgData name="Stefano Levorato" userId="cd80abf5-dbda-4d6c-a18e-932d29a0b107" providerId="ADAL" clId="{5AF0BD59-1CA7-440D-A92C-B9AD79F689DB}" dt="2022-09-20T09:01:40.220" v="1933" actId="404"/>
          <ac:spMkLst>
            <pc:docMk/>
            <pc:sldMk cId="121917542" sldId="1972"/>
            <ac:spMk id="8" creationId="{86125DB9-54E8-4FFB-9253-5EF3E746CBD8}"/>
          </ac:spMkLst>
        </pc:spChg>
        <pc:spChg chg="mod">
          <ac:chgData name="Stefano Levorato" userId="cd80abf5-dbda-4d6c-a18e-932d29a0b107" providerId="ADAL" clId="{5AF0BD59-1CA7-440D-A92C-B9AD79F689DB}" dt="2022-09-20T09:01:48.159" v="1934" actId="207"/>
          <ac:spMkLst>
            <pc:docMk/>
            <pc:sldMk cId="121917542" sldId="1972"/>
            <ac:spMk id="13" creationId="{BC8406C8-83B3-43EC-9FEF-1D77A8C3CDC2}"/>
          </ac:spMkLst>
        </pc:spChg>
        <pc:spChg chg="mod">
          <ac:chgData name="Stefano Levorato" userId="cd80abf5-dbda-4d6c-a18e-932d29a0b107" providerId="ADAL" clId="{5AF0BD59-1CA7-440D-A92C-B9AD79F689DB}" dt="2022-09-20T09:01:40.220" v="1933" actId="404"/>
          <ac:spMkLst>
            <pc:docMk/>
            <pc:sldMk cId="121917542" sldId="1972"/>
            <ac:spMk id="15" creationId="{787F82EC-9906-4F07-BA29-68E6387941E5}"/>
          </ac:spMkLst>
        </pc:spChg>
      </pc:sldChg>
      <pc:sldChg chg="modSp add mod">
        <pc:chgData name="Stefano Levorato" userId="cd80abf5-dbda-4d6c-a18e-932d29a0b107" providerId="ADAL" clId="{5AF0BD59-1CA7-440D-A92C-B9AD79F689DB}" dt="2022-09-20T09:03:04.417" v="1937" actId="404"/>
        <pc:sldMkLst>
          <pc:docMk/>
          <pc:sldMk cId="1432826024" sldId="1973"/>
        </pc:sldMkLst>
        <pc:spChg chg="mod">
          <ac:chgData name="Stefano Levorato" userId="cd80abf5-dbda-4d6c-a18e-932d29a0b107" providerId="ADAL" clId="{5AF0BD59-1CA7-440D-A92C-B9AD79F689DB}" dt="2022-09-20T09:03:04.417" v="1937" actId="404"/>
          <ac:spMkLst>
            <pc:docMk/>
            <pc:sldMk cId="1432826024" sldId="1973"/>
            <ac:spMk id="13" creationId="{BC8406C8-83B3-43EC-9FEF-1D77A8C3CDC2}"/>
          </ac:spMkLst>
        </pc:spChg>
      </pc:sldChg>
      <pc:sldChg chg="modSp add mod">
        <pc:chgData name="Stefano Levorato" userId="cd80abf5-dbda-4d6c-a18e-932d29a0b107" providerId="ADAL" clId="{5AF0BD59-1CA7-440D-A92C-B9AD79F689DB}" dt="2022-09-20T09:14:07.006" v="2813" actId="20577"/>
        <pc:sldMkLst>
          <pc:docMk/>
          <pc:sldMk cId="3675877980" sldId="1975"/>
        </pc:sldMkLst>
        <pc:spChg chg="mod">
          <ac:chgData name="Stefano Levorato" userId="cd80abf5-dbda-4d6c-a18e-932d29a0b107" providerId="ADAL" clId="{5AF0BD59-1CA7-440D-A92C-B9AD79F689DB}" dt="2022-09-20T09:14:07.006" v="2813" actId="20577"/>
          <ac:spMkLst>
            <pc:docMk/>
            <pc:sldMk cId="3675877980" sldId="1975"/>
            <ac:spMk id="3" creationId="{927A5658-ECE2-47AE-8E20-52DDC0B42CE5}"/>
          </ac:spMkLst>
        </pc:spChg>
      </pc:sldChg>
      <pc:sldChg chg="modSp add mod ord">
        <pc:chgData name="Stefano Levorato" userId="cd80abf5-dbda-4d6c-a18e-932d29a0b107" providerId="ADAL" clId="{5AF0BD59-1CA7-440D-A92C-B9AD79F689DB}" dt="2022-09-20T10:10:50.158" v="4574" actId="20577"/>
        <pc:sldMkLst>
          <pc:docMk/>
          <pc:sldMk cId="1010773550" sldId="1976"/>
        </pc:sldMkLst>
        <pc:spChg chg="mod">
          <ac:chgData name="Stefano Levorato" userId="cd80abf5-dbda-4d6c-a18e-932d29a0b107" providerId="ADAL" clId="{5AF0BD59-1CA7-440D-A92C-B9AD79F689DB}" dt="2022-09-20T10:10:50.158" v="4574" actId="20577"/>
          <ac:spMkLst>
            <pc:docMk/>
            <pc:sldMk cId="1010773550" sldId="1976"/>
            <ac:spMk id="2" creationId="{90206FEF-07C4-FF84-F2D4-9DE85BB16056}"/>
          </ac:spMkLst>
        </pc:spChg>
        <pc:spChg chg="mod">
          <ac:chgData name="Stefano Levorato" userId="cd80abf5-dbda-4d6c-a18e-932d29a0b107" providerId="ADAL" clId="{5AF0BD59-1CA7-440D-A92C-B9AD79F689DB}" dt="2022-09-20T10:10:27.523" v="4571" actId="20577"/>
          <ac:spMkLst>
            <pc:docMk/>
            <pc:sldMk cId="1010773550" sldId="1976"/>
            <ac:spMk id="3" creationId="{3639D48B-EF4B-4FBC-94F5-F11141585DD7}"/>
          </ac:spMkLst>
        </pc:spChg>
      </pc:sldChg>
      <pc:sldChg chg="addSp modSp add mod">
        <pc:chgData name="Stefano Levorato" userId="cd80abf5-dbda-4d6c-a18e-932d29a0b107" providerId="ADAL" clId="{5AF0BD59-1CA7-440D-A92C-B9AD79F689DB}" dt="2022-09-20T10:46:47.119" v="5373" actId="20577"/>
        <pc:sldMkLst>
          <pc:docMk/>
          <pc:sldMk cId="2921332151" sldId="1977"/>
        </pc:sldMkLst>
        <pc:spChg chg="mod">
          <ac:chgData name="Stefano Levorato" userId="cd80abf5-dbda-4d6c-a18e-932d29a0b107" providerId="ADAL" clId="{5AF0BD59-1CA7-440D-A92C-B9AD79F689DB}" dt="2022-09-20T10:46:47.119" v="5373" actId="20577"/>
          <ac:spMkLst>
            <pc:docMk/>
            <pc:sldMk cId="2921332151" sldId="1977"/>
            <ac:spMk id="2" creationId="{90206FEF-07C4-FF84-F2D4-9DE85BB16056}"/>
          </ac:spMkLst>
        </pc:spChg>
        <pc:spChg chg="mod">
          <ac:chgData name="Stefano Levorato" userId="cd80abf5-dbda-4d6c-a18e-932d29a0b107" providerId="ADAL" clId="{5AF0BD59-1CA7-440D-A92C-B9AD79F689DB}" dt="2022-09-20T09:18:10.174" v="2917" actId="20577"/>
          <ac:spMkLst>
            <pc:docMk/>
            <pc:sldMk cId="2921332151" sldId="1977"/>
            <ac:spMk id="3" creationId="{3639D48B-EF4B-4FBC-94F5-F11141585DD7}"/>
          </ac:spMkLst>
        </pc:spChg>
        <pc:spChg chg="add mod">
          <ac:chgData name="Stefano Levorato" userId="cd80abf5-dbda-4d6c-a18e-932d29a0b107" providerId="ADAL" clId="{5AF0BD59-1CA7-440D-A92C-B9AD79F689DB}" dt="2022-09-20T10:45:14.459" v="5320" actId="1035"/>
          <ac:spMkLst>
            <pc:docMk/>
            <pc:sldMk cId="2921332151" sldId="1977"/>
            <ac:spMk id="7" creationId="{4F024662-3B92-181C-5F84-638F7270414E}"/>
          </ac:spMkLst>
        </pc:spChg>
      </pc:sldChg>
      <pc:sldChg chg="add">
        <pc:chgData name="Stefano Levorato" userId="cd80abf5-dbda-4d6c-a18e-932d29a0b107" providerId="ADAL" clId="{5AF0BD59-1CA7-440D-A92C-B9AD79F689DB}" dt="2022-09-20T09:56:38.018" v="3938" actId="2890"/>
        <pc:sldMkLst>
          <pc:docMk/>
          <pc:sldMk cId="581894344" sldId="1978"/>
        </pc:sldMkLst>
      </pc:sldChg>
      <pc:sldChg chg="new del">
        <pc:chgData name="Stefano Levorato" userId="cd80abf5-dbda-4d6c-a18e-932d29a0b107" providerId="ADAL" clId="{5AF0BD59-1CA7-440D-A92C-B9AD79F689DB}" dt="2022-09-20T10:13:49.892" v="4630" actId="680"/>
        <pc:sldMkLst>
          <pc:docMk/>
          <pc:sldMk cId="1581744723" sldId="1979"/>
        </pc:sldMkLst>
      </pc:sldChg>
      <pc:sldChg chg="new del">
        <pc:chgData name="Stefano Levorato" userId="cd80abf5-dbda-4d6c-a18e-932d29a0b107" providerId="ADAL" clId="{5AF0BD59-1CA7-440D-A92C-B9AD79F689DB}" dt="2022-09-20T10:46:52.532" v="5374" actId="47"/>
        <pc:sldMkLst>
          <pc:docMk/>
          <pc:sldMk cId="1886766748" sldId="1979"/>
        </pc:sldMkLst>
      </pc:sldChg>
    </pc:docChg>
  </pc:docChgLst>
  <pc:docChgLst>
    <pc:chgData name="Stefano Levorato" userId="cd80abf5-dbda-4d6c-a18e-932d29a0b107" providerId="ADAL" clId="{A097717F-F3F9-4CEC-AA43-8A101292B45B}"/>
    <pc:docChg chg="undo redo custSel addSld delSld modSld sldOrd">
      <pc:chgData name="Stefano Levorato" userId="cd80abf5-dbda-4d6c-a18e-932d29a0b107" providerId="ADAL" clId="{A097717F-F3F9-4CEC-AA43-8A101292B45B}" dt="2022-04-19T13:30:32.942" v="6652" actId="20577"/>
      <pc:docMkLst>
        <pc:docMk/>
      </pc:docMkLst>
      <pc:sldChg chg="modSp mod">
        <pc:chgData name="Stefano Levorato" userId="cd80abf5-dbda-4d6c-a18e-932d29a0b107" providerId="ADAL" clId="{A097717F-F3F9-4CEC-AA43-8A101292B45B}" dt="2022-04-18T14:29:53.203" v="12" actId="20577"/>
        <pc:sldMkLst>
          <pc:docMk/>
          <pc:sldMk cId="2159943940" sldId="259"/>
        </pc:sldMkLst>
        <pc:spChg chg="mod">
          <ac:chgData name="Stefano Levorato" userId="cd80abf5-dbda-4d6c-a18e-932d29a0b107" providerId="ADAL" clId="{A097717F-F3F9-4CEC-AA43-8A101292B45B}" dt="2022-04-18T14:29:45.323" v="8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Stefano Levorato" userId="cd80abf5-dbda-4d6c-a18e-932d29a0b107" providerId="ADAL" clId="{A097717F-F3F9-4CEC-AA43-8A101292B45B}" dt="2022-04-18T14:29:53.203" v="12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addSp delSp modSp mod">
        <pc:chgData name="Stefano Levorato" userId="cd80abf5-dbda-4d6c-a18e-932d29a0b107" providerId="ADAL" clId="{A097717F-F3F9-4CEC-AA43-8A101292B45B}" dt="2022-04-19T12:00:06.787" v="6554" actId="20577"/>
        <pc:sldMkLst>
          <pc:docMk/>
          <pc:sldMk cId="1423238179" sldId="397"/>
        </pc:sldMkLst>
        <pc:spChg chg="add del">
          <ac:chgData name="Stefano Levorato" userId="cd80abf5-dbda-4d6c-a18e-932d29a0b107" providerId="ADAL" clId="{A097717F-F3F9-4CEC-AA43-8A101292B45B}" dt="2022-04-19T06:47:36.852" v="3203" actId="22"/>
          <ac:spMkLst>
            <pc:docMk/>
            <pc:sldMk cId="1423238179" sldId="397"/>
            <ac:spMk id="8" creationId="{6AAEF61D-25B6-4A17-A018-90DE31E550DF}"/>
          </ac:spMkLst>
        </pc:spChg>
        <pc:spChg chg="mod">
          <ac:chgData name="Stefano Levorato" userId="cd80abf5-dbda-4d6c-a18e-932d29a0b107" providerId="ADAL" clId="{A097717F-F3F9-4CEC-AA43-8A101292B45B}" dt="2022-04-19T12:00:06.787" v="6554" actId="20577"/>
          <ac:spMkLst>
            <pc:docMk/>
            <pc:sldMk cId="1423238179" sldId="397"/>
            <ac:spMk id="9" creationId="{ED62495C-3A2D-4F0B-8B74-482835679E66}"/>
          </ac:spMkLst>
        </pc:spChg>
      </pc:sldChg>
      <pc:sldChg chg="addSp delSp modSp mod">
        <pc:chgData name="Stefano Levorato" userId="cd80abf5-dbda-4d6c-a18e-932d29a0b107" providerId="ADAL" clId="{A097717F-F3F9-4CEC-AA43-8A101292B45B}" dt="2022-04-19T07:20:17.238" v="3461" actId="1076"/>
        <pc:sldMkLst>
          <pc:docMk/>
          <pc:sldMk cId="625546870" sldId="420"/>
        </pc:sldMkLst>
        <pc:spChg chg="add mod">
          <ac:chgData name="Stefano Levorato" userId="cd80abf5-dbda-4d6c-a18e-932d29a0b107" providerId="ADAL" clId="{A097717F-F3F9-4CEC-AA43-8A101292B45B}" dt="2022-04-18T15:35:39.447" v="772" actId="1076"/>
          <ac:spMkLst>
            <pc:docMk/>
            <pc:sldMk cId="625546870" sldId="420"/>
            <ac:spMk id="7" creationId="{6B19134A-DD43-4614-927A-95F2638B7046}"/>
          </ac:spMkLst>
        </pc:spChg>
        <pc:spChg chg="mod">
          <ac:chgData name="Stefano Levorato" userId="cd80abf5-dbda-4d6c-a18e-932d29a0b107" providerId="ADAL" clId="{A097717F-F3F9-4CEC-AA43-8A101292B45B}" dt="2022-04-19T07:19:54.339" v="3459" actId="20577"/>
          <ac:spMkLst>
            <pc:docMk/>
            <pc:sldMk cId="625546870" sldId="420"/>
            <ac:spMk id="9" creationId="{ED62495C-3A2D-4F0B-8B74-482835679E66}"/>
          </ac:spMkLst>
        </pc:spChg>
        <pc:spChg chg="add mod">
          <ac:chgData name="Stefano Levorato" userId="cd80abf5-dbda-4d6c-a18e-932d29a0b107" providerId="ADAL" clId="{A097717F-F3F9-4CEC-AA43-8A101292B45B}" dt="2022-04-19T07:20:17.238" v="3461" actId="1076"/>
          <ac:spMkLst>
            <pc:docMk/>
            <pc:sldMk cId="625546870" sldId="420"/>
            <ac:spMk id="10" creationId="{582D4D10-FBAB-47F1-AC3C-0BB0C709C8C7}"/>
          </ac:spMkLst>
        </pc:spChg>
        <pc:graphicFrameChg chg="add del mod">
          <ac:chgData name="Stefano Levorato" userId="cd80abf5-dbda-4d6c-a18e-932d29a0b107" providerId="ADAL" clId="{A097717F-F3F9-4CEC-AA43-8A101292B45B}" dt="2022-04-18T15:31:15.064" v="447"/>
          <ac:graphicFrameMkLst>
            <pc:docMk/>
            <pc:sldMk cId="625546870" sldId="420"/>
            <ac:graphicFrameMk id="2" creationId="{38AB5099-E20A-40F8-9488-DD1DBC2F8135}"/>
          </ac:graphicFrameMkLst>
        </pc:graphicFrameChg>
      </pc:sldChg>
      <pc:sldChg chg="del">
        <pc:chgData name="Stefano Levorato" userId="cd80abf5-dbda-4d6c-a18e-932d29a0b107" providerId="ADAL" clId="{A097717F-F3F9-4CEC-AA43-8A101292B45B}" dt="2022-04-18T17:51:12.276" v="3074" actId="47"/>
        <pc:sldMkLst>
          <pc:docMk/>
          <pc:sldMk cId="781114287" sldId="421"/>
        </pc:sldMkLst>
      </pc:sldChg>
      <pc:sldChg chg="del">
        <pc:chgData name="Stefano Levorato" userId="cd80abf5-dbda-4d6c-a18e-932d29a0b107" providerId="ADAL" clId="{A097717F-F3F9-4CEC-AA43-8A101292B45B}" dt="2022-04-18T17:58:17.674" v="3134" actId="47"/>
        <pc:sldMkLst>
          <pc:docMk/>
          <pc:sldMk cId="2028695725" sldId="423"/>
        </pc:sldMkLst>
      </pc:sldChg>
      <pc:sldChg chg="delSp del mod">
        <pc:chgData name="Stefano Levorato" userId="cd80abf5-dbda-4d6c-a18e-932d29a0b107" providerId="ADAL" clId="{A097717F-F3F9-4CEC-AA43-8A101292B45B}" dt="2022-04-18T17:58:39.869" v="3137" actId="47"/>
        <pc:sldMkLst>
          <pc:docMk/>
          <pc:sldMk cId="2342501941" sldId="428"/>
        </pc:sldMkLst>
        <pc:picChg chg="del">
          <ac:chgData name="Stefano Levorato" userId="cd80abf5-dbda-4d6c-a18e-932d29a0b107" providerId="ADAL" clId="{A097717F-F3F9-4CEC-AA43-8A101292B45B}" dt="2022-04-18T17:48:47.966" v="3037" actId="478"/>
          <ac:picMkLst>
            <pc:docMk/>
            <pc:sldMk cId="2342501941" sldId="428"/>
            <ac:picMk id="2" creationId="{CA50F46B-8EA2-404F-ACF9-F82A7BE858ED}"/>
          </ac:picMkLst>
        </pc:picChg>
        <pc:picChg chg="del">
          <ac:chgData name="Stefano Levorato" userId="cd80abf5-dbda-4d6c-a18e-932d29a0b107" providerId="ADAL" clId="{A097717F-F3F9-4CEC-AA43-8A101292B45B}" dt="2022-04-18T17:48:44.951" v="3036" actId="478"/>
          <ac:picMkLst>
            <pc:docMk/>
            <pc:sldMk cId="2342501941" sldId="428"/>
            <ac:picMk id="7" creationId="{CF9E09A9-AE57-4EEA-AF3A-C74500565114}"/>
          </ac:picMkLst>
        </pc:picChg>
      </pc:sldChg>
      <pc:sldChg chg="addSp delSp modSp mod">
        <pc:chgData name="Stefano Levorato" userId="cd80abf5-dbda-4d6c-a18e-932d29a0b107" providerId="ADAL" clId="{A097717F-F3F9-4CEC-AA43-8A101292B45B}" dt="2022-04-18T17:50:56.828" v="3073" actId="20577"/>
        <pc:sldMkLst>
          <pc:docMk/>
          <pc:sldMk cId="37876489" sldId="433"/>
        </pc:sldMkLst>
        <pc:spChg chg="add del">
          <ac:chgData name="Stefano Levorato" userId="cd80abf5-dbda-4d6c-a18e-932d29a0b107" providerId="ADAL" clId="{A097717F-F3F9-4CEC-AA43-8A101292B45B}" dt="2022-04-18T17:42:50.803" v="2612"/>
          <ac:spMkLst>
            <pc:docMk/>
            <pc:sldMk cId="37876489" sldId="433"/>
            <ac:spMk id="2" creationId="{1D8B6ADA-6385-445F-AD03-A1D7D26DB442}"/>
          </ac:spMkLst>
        </pc:spChg>
        <pc:spChg chg="mod">
          <ac:chgData name="Stefano Levorato" userId="cd80abf5-dbda-4d6c-a18e-932d29a0b107" providerId="ADAL" clId="{A097717F-F3F9-4CEC-AA43-8A101292B45B}" dt="2022-04-18T17:36:14.354" v="2162"/>
          <ac:spMkLst>
            <pc:docMk/>
            <pc:sldMk cId="37876489" sldId="433"/>
            <ac:spMk id="3" creationId="{EDFBB3B6-5E1E-4838-BA67-2A562EFAF457}"/>
          </ac:spMkLst>
        </pc:spChg>
        <pc:spChg chg="mod">
          <ac:chgData name="Stefano Levorato" userId="cd80abf5-dbda-4d6c-a18e-932d29a0b107" providerId="ADAL" clId="{A097717F-F3F9-4CEC-AA43-8A101292B45B}" dt="2022-04-18T17:42:45.797" v="2610" actId="20577"/>
          <ac:spMkLst>
            <pc:docMk/>
            <pc:sldMk cId="37876489" sldId="433"/>
            <ac:spMk id="7" creationId="{7ABB86FE-65A2-425C-88BF-93E786CB6520}"/>
          </ac:spMkLst>
        </pc:spChg>
        <pc:spChg chg="add mod">
          <ac:chgData name="Stefano Levorato" userId="cd80abf5-dbda-4d6c-a18e-932d29a0b107" providerId="ADAL" clId="{A097717F-F3F9-4CEC-AA43-8A101292B45B}" dt="2022-04-18T17:47:50.564" v="3035" actId="113"/>
          <ac:spMkLst>
            <pc:docMk/>
            <pc:sldMk cId="37876489" sldId="433"/>
            <ac:spMk id="8" creationId="{2D5DC0CC-DDAF-4205-9113-D70B20579CA8}"/>
          </ac:spMkLst>
        </pc:spChg>
        <pc:spChg chg="add mod">
          <ac:chgData name="Stefano Levorato" userId="cd80abf5-dbda-4d6c-a18e-932d29a0b107" providerId="ADAL" clId="{A097717F-F3F9-4CEC-AA43-8A101292B45B}" dt="2022-04-18T17:50:56.828" v="3073" actId="20577"/>
          <ac:spMkLst>
            <pc:docMk/>
            <pc:sldMk cId="37876489" sldId="433"/>
            <ac:spMk id="9" creationId="{9D592244-3A73-44BE-A90C-2B76DA53FD49}"/>
          </ac:spMkLst>
        </pc:spChg>
      </pc:sldChg>
      <pc:sldChg chg="del">
        <pc:chgData name="Stefano Levorato" userId="cd80abf5-dbda-4d6c-a18e-932d29a0b107" providerId="ADAL" clId="{A097717F-F3F9-4CEC-AA43-8A101292B45B}" dt="2022-04-18T17:58:17.674" v="3134" actId="47"/>
        <pc:sldMkLst>
          <pc:docMk/>
          <pc:sldMk cId="1838202814" sldId="436"/>
        </pc:sldMkLst>
      </pc:sldChg>
      <pc:sldChg chg="del">
        <pc:chgData name="Stefano Levorato" userId="cd80abf5-dbda-4d6c-a18e-932d29a0b107" providerId="ADAL" clId="{A097717F-F3F9-4CEC-AA43-8A101292B45B}" dt="2022-04-18T17:51:12.276" v="3074" actId="47"/>
        <pc:sldMkLst>
          <pc:docMk/>
          <pc:sldMk cId="835951971" sldId="437"/>
        </pc:sldMkLst>
      </pc:sldChg>
      <pc:sldChg chg="modSp del mod">
        <pc:chgData name="Stefano Levorato" userId="cd80abf5-dbda-4d6c-a18e-932d29a0b107" providerId="ADAL" clId="{A097717F-F3F9-4CEC-AA43-8A101292B45B}" dt="2022-04-18T17:58:17.674" v="3134" actId="47"/>
        <pc:sldMkLst>
          <pc:docMk/>
          <pc:sldMk cId="545272664" sldId="438"/>
        </pc:sldMkLst>
        <pc:spChg chg="mod">
          <ac:chgData name="Stefano Levorato" userId="cd80abf5-dbda-4d6c-a18e-932d29a0b107" providerId="ADAL" clId="{A097717F-F3F9-4CEC-AA43-8A101292B45B}" dt="2022-04-18T14:31:43.245" v="13" actId="1076"/>
          <ac:spMkLst>
            <pc:docMk/>
            <pc:sldMk cId="545272664" sldId="438"/>
            <ac:spMk id="10" creationId="{F279242E-1EB0-4367-A53A-1A86F70922AD}"/>
          </ac:spMkLst>
        </pc:spChg>
      </pc:sldChg>
      <pc:sldChg chg="del">
        <pc:chgData name="Stefano Levorato" userId="cd80abf5-dbda-4d6c-a18e-932d29a0b107" providerId="ADAL" clId="{A097717F-F3F9-4CEC-AA43-8A101292B45B}" dt="2022-04-18T17:58:17.674" v="3134" actId="47"/>
        <pc:sldMkLst>
          <pc:docMk/>
          <pc:sldMk cId="3396038494" sldId="439"/>
        </pc:sldMkLst>
      </pc:sldChg>
      <pc:sldChg chg="del">
        <pc:chgData name="Stefano Levorato" userId="cd80abf5-dbda-4d6c-a18e-932d29a0b107" providerId="ADAL" clId="{A097717F-F3F9-4CEC-AA43-8A101292B45B}" dt="2022-04-18T17:58:17.674" v="3134" actId="47"/>
        <pc:sldMkLst>
          <pc:docMk/>
          <pc:sldMk cId="90240479" sldId="440"/>
        </pc:sldMkLst>
      </pc:sldChg>
      <pc:sldChg chg="addSp delSp modSp mod ord">
        <pc:chgData name="Stefano Levorato" userId="cd80abf5-dbda-4d6c-a18e-932d29a0b107" providerId="ADAL" clId="{A097717F-F3F9-4CEC-AA43-8A101292B45B}" dt="2022-04-19T09:02:40.553" v="6082" actId="1076"/>
        <pc:sldMkLst>
          <pc:docMk/>
          <pc:sldMk cId="2876243574" sldId="441"/>
        </pc:sldMkLst>
        <pc:picChg chg="add mod">
          <ac:chgData name="Stefano Levorato" userId="cd80abf5-dbda-4d6c-a18e-932d29a0b107" providerId="ADAL" clId="{A097717F-F3F9-4CEC-AA43-8A101292B45B}" dt="2022-04-19T09:02:40.553" v="6082" actId="1076"/>
          <ac:picMkLst>
            <pc:docMk/>
            <pc:sldMk cId="2876243574" sldId="441"/>
            <ac:picMk id="7" creationId="{E52BBBE4-157B-46DC-BE06-FF6358016BDC}"/>
          </ac:picMkLst>
        </pc:picChg>
        <pc:picChg chg="del">
          <ac:chgData name="Stefano Levorato" userId="cd80abf5-dbda-4d6c-a18e-932d29a0b107" providerId="ADAL" clId="{A097717F-F3F9-4CEC-AA43-8A101292B45B}" dt="2022-04-18T17:58:42.824" v="3138" actId="478"/>
          <ac:picMkLst>
            <pc:docMk/>
            <pc:sldMk cId="2876243574" sldId="441"/>
            <ac:picMk id="10" creationId="{861C1183-C327-4F8D-B4E8-4DE146FF5F3B}"/>
          </ac:picMkLst>
        </pc:picChg>
      </pc:sldChg>
      <pc:sldChg chg="del">
        <pc:chgData name="Stefano Levorato" userId="cd80abf5-dbda-4d6c-a18e-932d29a0b107" providerId="ADAL" clId="{A097717F-F3F9-4CEC-AA43-8A101292B45B}" dt="2022-04-18T17:51:12.276" v="3074" actId="47"/>
        <pc:sldMkLst>
          <pc:docMk/>
          <pc:sldMk cId="1832562093" sldId="442"/>
        </pc:sldMkLst>
      </pc:sldChg>
      <pc:sldChg chg="del">
        <pc:chgData name="Stefano Levorato" userId="cd80abf5-dbda-4d6c-a18e-932d29a0b107" providerId="ADAL" clId="{A097717F-F3F9-4CEC-AA43-8A101292B45B}" dt="2022-04-18T17:51:12.276" v="3074" actId="47"/>
        <pc:sldMkLst>
          <pc:docMk/>
          <pc:sldMk cId="4165391450" sldId="443"/>
        </pc:sldMkLst>
      </pc:sldChg>
      <pc:sldChg chg="addSp modSp add mod">
        <pc:chgData name="Stefano Levorato" userId="cd80abf5-dbda-4d6c-a18e-932d29a0b107" providerId="ADAL" clId="{A097717F-F3F9-4CEC-AA43-8A101292B45B}" dt="2022-04-19T07:21:29.344" v="3482" actId="20577"/>
        <pc:sldMkLst>
          <pc:docMk/>
          <pc:sldMk cId="1655000820" sldId="444"/>
        </pc:sldMkLst>
        <pc:spChg chg="mod">
          <ac:chgData name="Stefano Levorato" userId="cd80abf5-dbda-4d6c-a18e-932d29a0b107" providerId="ADAL" clId="{A097717F-F3F9-4CEC-AA43-8A101292B45B}" dt="2022-04-18T17:23:14.907" v="1192"/>
          <ac:spMkLst>
            <pc:docMk/>
            <pc:sldMk cId="1655000820" sldId="444"/>
            <ac:spMk id="3" creationId="{3639D48B-EF4B-4FBC-94F5-F11141585DD7}"/>
          </ac:spMkLst>
        </pc:spChg>
        <pc:spChg chg="mod">
          <ac:chgData name="Stefano Levorato" userId="cd80abf5-dbda-4d6c-a18e-932d29a0b107" providerId="ADAL" clId="{A097717F-F3F9-4CEC-AA43-8A101292B45B}" dt="2022-04-18T15:37:13.371" v="929" actId="20577"/>
          <ac:spMkLst>
            <pc:docMk/>
            <pc:sldMk cId="1655000820" sldId="444"/>
            <ac:spMk id="9" creationId="{ED62495C-3A2D-4F0B-8B74-482835679E66}"/>
          </ac:spMkLst>
        </pc:spChg>
        <pc:spChg chg="add mod">
          <ac:chgData name="Stefano Levorato" userId="cd80abf5-dbda-4d6c-a18e-932d29a0b107" providerId="ADAL" clId="{A097717F-F3F9-4CEC-AA43-8A101292B45B}" dt="2022-04-19T07:21:29.344" v="3482" actId="20577"/>
          <ac:spMkLst>
            <pc:docMk/>
            <pc:sldMk cId="1655000820" sldId="444"/>
            <ac:spMk id="10" creationId="{0C4C4AF5-6B6C-4BE7-A73C-307696725577}"/>
          </ac:spMkLst>
        </pc:spChg>
        <pc:picChg chg="add mod">
          <ac:chgData name="Stefano Levorato" userId="cd80abf5-dbda-4d6c-a18e-932d29a0b107" providerId="ADAL" clId="{A097717F-F3F9-4CEC-AA43-8A101292B45B}" dt="2022-04-18T15:37:18.543" v="930" actId="1076"/>
          <ac:picMkLst>
            <pc:docMk/>
            <pc:sldMk cId="1655000820" sldId="444"/>
            <ac:picMk id="7" creationId="{0866C19A-9CA7-4195-8F13-852C2E98CE95}"/>
          </ac:picMkLst>
        </pc:picChg>
      </pc:sldChg>
      <pc:sldChg chg="delSp modSp add mod">
        <pc:chgData name="Stefano Levorato" userId="cd80abf5-dbda-4d6c-a18e-932d29a0b107" providerId="ADAL" clId="{A097717F-F3F9-4CEC-AA43-8A101292B45B}" dt="2022-04-18T17:52:02.538" v="3133" actId="207"/>
        <pc:sldMkLst>
          <pc:docMk/>
          <pc:sldMk cId="366957642" sldId="445"/>
        </pc:sldMkLst>
        <pc:spChg chg="mod">
          <ac:chgData name="Stefano Levorato" userId="cd80abf5-dbda-4d6c-a18e-932d29a0b107" providerId="ADAL" clId="{A097717F-F3F9-4CEC-AA43-8A101292B45B}" dt="2022-04-18T17:26:19.418" v="1194"/>
          <ac:spMkLst>
            <pc:docMk/>
            <pc:sldMk cId="366957642" sldId="445"/>
            <ac:spMk id="3" creationId="{3639D48B-EF4B-4FBC-94F5-F11141585DD7}"/>
          </ac:spMkLst>
        </pc:spChg>
        <pc:spChg chg="mod">
          <ac:chgData name="Stefano Levorato" userId="cd80abf5-dbda-4d6c-a18e-932d29a0b107" providerId="ADAL" clId="{A097717F-F3F9-4CEC-AA43-8A101292B45B}" dt="2022-04-18T17:52:02.538" v="3133" actId="207"/>
          <ac:spMkLst>
            <pc:docMk/>
            <pc:sldMk cId="366957642" sldId="445"/>
            <ac:spMk id="9" creationId="{ED62495C-3A2D-4F0B-8B74-482835679E66}"/>
          </ac:spMkLst>
        </pc:spChg>
        <pc:picChg chg="del">
          <ac:chgData name="Stefano Levorato" userId="cd80abf5-dbda-4d6c-a18e-932d29a0b107" providerId="ADAL" clId="{A097717F-F3F9-4CEC-AA43-8A101292B45B}" dt="2022-04-18T17:26:27.670" v="1195" actId="478"/>
          <ac:picMkLst>
            <pc:docMk/>
            <pc:sldMk cId="366957642" sldId="445"/>
            <ac:picMk id="7" creationId="{0866C19A-9CA7-4195-8F13-852C2E98CE95}"/>
          </ac:picMkLst>
        </pc:picChg>
      </pc:sldChg>
      <pc:sldChg chg="addSp delSp modSp add mod modAnim">
        <pc:chgData name="Stefano Levorato" userId="cd80abf5-dbda-4d6c-a18e-932d29a0b107" providerId="ADAL" clId="{A097717F-F3F9-4CEC-AA43-8A101292B45B}" dt="2022-04-19T06:51:23.556" v="3271"/>
        <pc:sldMkLst>
          <pc:docMk/>
          <pc:sldMk cId="2031138168" sldId="446"/>
        </pc:sldMkLst>
        <pc:spChg chg="mod">
          <ac:chgData name="Stefano Levorato" userId="cd80abf5-dbda-4d6c-a18e-932d29a0b107" providerId="ADAL" clId="{A097717F-F3F9-4CEC-AA43-8A101292B45B}" dt="2022-04-19T06:48:09.584" v="3254" actId="20577"/>
          <ac:spMkLst>
            <pc:docMk/>
            <pc:sldMk cId="2031138168" sldId="446"/>
            <ac:spMk id="3" creationId="{3639D48B-EF4B-4FBC-94F5-F11141585DD7}"/>
          </ac:spMkLst>
        </pc:spChg>
        <pc:spChg chg="add del mod">
          <ac:chgData name="Stefano Levorato" userId="cd80abf5-dbda-4d6c-a18e-932d29a0b107" providerId="ADAL" clId="{A097717F-F3F9-4CEC-AA43-8A101292B45B}" dt="2022-04-19T06:48:16.794" v="3256" actId="478"/>
          <ac:spMkLst>
            <pc:docMk/>
            <pc:sldMk cId="2031138168" sldId="446"/>
            <ac:spMk id="7" creationId="{E06EFF82-153E-4F47-8D86-454875D4B2A7}"/>
          </ac:spMkLst>
        </pc:spChg>
        <pc:spChg chg="del">
          <ac:chgData name="Stefano Levorato" userId="cd80abf5-dbda-4d6c-a18e-932d29a0b107" providerId="ADAL" clId="{A097717F-F3F9-4CEC-AA43-8A101292B45B}" dt="2022-04-19T06:48:13.419" v="3255" actId="478"/>
          <ac:spMkLst>
            <pc:docMk/>
            <pc:sldMk cId="2031138168" sldId="446"/>
            <ac:spMk id="9" creationId="{ED62495C-3A2D-4F0B-8B74-482835679E66}"/>
          </ac:spMkLst>
        </pc:spChg>
        <pc:spChg chg="add mod">
          <ac:chgData name="Stefano Levorato" userId="cd80abf5-dbda-4d6c-a18e-932d29a0b107" providerId="ADAL" clId="{A097717F-F3F9-4CEC-AA43-8A101292B45B}" dt="2022-04-19T06:48:25.876" v="3261" actId="20577"/>
          <ac:spMkLst>
            <pc:docMk/>
            <pc:sldMk cId="2031138168" sldId="446"/>
            <ac:spMk id="10" creationId="{BDAB1727-EF7C-4A9A-87FF-642ECB3D2FCA}"/>
          </ac:spMkLst>
        </pc:spChg>
        <pc:spChg chg="add mod">
          <ac:chgData name="Stefano Levorato" userId="cd80abf5-dbda-4d6c-a18e-932d29a0b107" providerId="ADAL" clId="{A097717F-F3F9-4CEC-AA43-8A101292B45B}" dt="2022-04-19T06:49:11.918" v="3265" actId="207"/>
          <ac:spMkLst>
            <pc:docMk/>
            <pc:sldMk cId="2031138168" sldId="446"/>
            <ac:spMk id="11" creationId="{E4667047-C5D9-4FA4-94DC-8F0529539049}"/>
          </ac:spMkLst>
        </pc:spChg>
        <pc:picChg chg="add mod">
          <ac:chgData name="Stefano Levorato" userId="cd80abf5-dbda-4d6c-a18e-932d29a0b107" providerId="ADAL" clId="{A097717F-F3F9-4CEC-AA43-8A101292B45B}" dt="2022-04-19T06:50:45.518" v="3268" actId="1076"/>
          <ac:picMkLst>
            <pc:docMk/>
            <pc:sldMk cId="2031138168" sldId="446"/>
            <ac:picMk id="12" creationId="{9EFD88BA-A954-4E3B-AABF-835594F1F32A}"/>
          </ac:picMkLst>
        </pc:picChg>
      </pc:sldChg>
      <pc:sldChg chg="addSp delSp modSp add mod delAnim modAnim">
        <pc:chgData name="Stefano Levorato" userId="cd80abf5-dbda-4d6c-a18e-932d29a0b107" providerId="ADAL" clId="{A097717F-F3F9-4CEC-AA43-8A101292B45B}" dt="2022-04-19T06:54:17.970" v="3287" actId="1076"/>
        <pc:sldMkLst>
          <pc:docMk/>
          <pc:sldMk cId="1144790192" sldId="447"/>
        </pc:sldMkLst>
        <pc:spChg chg="add del mod">
          <ac:chgData name="Stefano Levorato" userId="cd80abf5-dbda-4d6c-a18e-932d29a0b107" providerId="ADAL" clId="{A097717F-F3F9-4CEC-AA43-8A101292B45B}" dt="2022-04-19T06:53:25.919" v="3278" actId="478"/>
          <ac:spMkLst>
            <pc:docMk/>
            <pc:sldMk cId="1144790192" sldId="447"/>
            <ac:spMk id="7" creationId="{9988E290-024B-4920-8FCE-14BBC1B2835C}"/>
          </ac:spMkLst>
        </pc:spChg>
        <pc:spChg chg="del">
          <ac:chgData name="Stefano Levorato" userId="cd80abf5-dbda-4d6c-a18e-932d29a0b107" providerId="ADAL" clId="{A097717F-F3F9-4CEC-AA43-8A101292B45B}" dt="2022-04-19T06:51:00.278" v="3270" actId="478"/>
          <ac:spMkLst>
            <pc:docMk/>
            <pc:sldMk cId="1144790192" sldId="447"/>
            <ac:spMk id="11" creationId="{E4667047-C5D9-4FA4-94DC-8F0529539049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3" creationId="{6E2B88AE-17E8-444B-8E1D-22BDECEE1886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4" creationId="{32173848-0250-44BA-9C0C-83FA04642BCA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5" creationId="{E18A3AC1-A946-458C-ACDC-62C910A4AAEE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6" creationId="{90F57913-E869-448A-B4D6-7D5016901941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7" creationId="{05F17FD2-DE9D-45AB-9F76-2DA8BD20A04A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18" creationId="{33D35DB3-6BFF-43E5-92D5-CD738CEEAE02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0" creationId="{C7EEB700-C805-48CD-9676-920FB17CFE75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1" creationId="{63E60DB6-3CD2-4247-8384-63DFFF3B603F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3" creationId="{7313023D-F5FF-44A3-B4D6-41FA196DA948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4" creationId="{2F72936B-ED20-4C3B-A141-0C9B9662E3D3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6" creationId="{A8E01DF9-C9B0-4BFB-83C1-33C25FCC335B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7" creationId="{848D8618-052A-462C-995A-BB0BC99CF8FB}"/>
          </ac:spMkLst>
        </pc:spChg>
        <pc:spChg chg="add del mod">
          <ac:chgData name="Stefano Levorato" userId="cd80abf5-dbda-4d6c-a18e-932d29a0b107" providerId="ADAL" clId="{A097717F-F3F9-4CEC-AA43-8A101292B45B}" dt="2022-04-19T06:54:10.244" v="3283"/>
          <ac:spMkLst>
            <pc:docMk/>
            <pc:sldMk cId="1144790192" sldId="447"/>
            <ac:spMk id="28" creationId="{FA2B9B6E-1ABE-42A6-A972-022B11FEED3F}"/>
          </ac:spMkLst>
        </pc:spChg>
        <pc:picChg chg="add del mod">
          <ac:chgData name="Stefano Levorato" userId="cd80abf5-dbda-4d6c-a18e-932d29a0b107" providerId="ADAL" clId="{A097717F-F3F9-4CEC-AA43-8A101292B45B}" dt="2022-04-19T06:54:07.449" v="3281" actId="478"/>
          <ac:picMkLst>
            <pc:docMk/>
            <pc:sldMk cId="1144790192" sldId="447"/>
            <ac:picMk id="2" creationId="{527AED9A-7DDB-4CCC-9FAD-18792DC47EB2}"/>
          </ac:picMkLst>
        </pc:picChg>
        <pc:picChg chg="add mod">
          <ac:chgData name="Stefano Levorato" userId="cd80abf5-dbda-4d6c-a18e-932d29a0b107" providerId="ADAL" clId="{A097717F-F3F9-4CEC-AA43-8A101292B45B}" dt="2022-04-19T06:54:17.970" v="3287" actId="1076"/>
          <ac:picMkLst>
            <pc:docMk/>
            <pc:sldMk cId="1144790192" sldId="447"/>
            <ac:picMk id="8" creationId="{4CC651E5-0973-4820-9BA7-0B0CC5A2BEE2}"/>
          </ac:picMkLst>
        </pc:picChg>
        <pc:picChg chg="del">
          <ac:chgData name="Stefano Levorato" userId="cd80abf5-dbda-4d6c-a18e-932d29a0b107" providerId="ADAL" clId="{A097717F-F3F9-4CEC-AA43-8A101292B45B}" dt="2022-04-19T06:51:00.278" v="3270" actId="478"/>
          <ac:picMkLst>
            <pc:docMk/>
            <pc:sldMk cId="1144790192" sldId="447"/>
            <ac:picMk id="12" creationId="{9EFD88BA-A954-4E3B-AABF-835594F1F32A}"/>
          </ac:picMkLst>
        </pc:picChg>
        <pc:picChg chg="add del mod">
          <ac:chgData name="Stefano Levorato" userId="cd80abf5-dbda-4d6c-a18e-932d29a0b107" providerId="ADAL" clId="{A097717F-F3F9-4CEC-AA43-8A101292B45B}" dt="2022-04-19T06:54:10.244" v="3283"/>
          <ac:picMkLst>
            <pc:docMk/>
            <pc:sldMk cId="1144790192" sldId="447"/>
            <ac:picMk id="25" creationId="{1583D82E-EA85-473C-9025-561771C417E1}"/>
          </ac:picMkLst>
        </pc:picChg>
        <pc:cxnChg chg="add del mod">
          <ac:chgData name="Stefano Levorato" userId="cd80abf5-dbda-4d6c-a18e-932d29a0b107" providerId="ADAL" clId="{A097717F-F3F9-4CEC-AA43-8A101292B45B}" dt="2022-04-19T06:54:10.244" v="3283"/>
          <ac:cxnSpMkLst>
            <pc:docMk/>
            <pc:sldMk cId="1144790192" sldId="447"/>
            <ac:cxnSpMk id="19" creationId="{9BA91DA7-8616-46FE-B0C5-ADB3A9D1966F}"/>
          </ac:cxnSpMkLst>
        </pc:cxnChg>
        <pc:cxnChg chg="add del mod">
          <ac:chgData name="Stefano Levorato" userId="cd80abf5-dbda-4d6c-a18e-932d29a0b107" providerId="ADAL" clId="{A097717F-F3F9-4CEC-AA43-8A101292B45B}" dt="2022-04-19T06:54:10.244" v="3283"/>
          <ac:cxnSpMkLst>
            <pc:docMk/>
            <pc:sldMk cId="1144790192" sldId="447"/>
            <ac:cxnSpMk id="22" creationId="{0FF83C24-CB00-4CA1-929C-38F6166646BD}"/>
          </ac:cxnSpMkLst>
        </pc:cxnChg>
      </pc:sldChg>
      <pc:sldChg chg="add del">
        <pc:chgData name="Stefano Levorato" userId="cd80abf5-dbda-4d6c-a18e-932d29a0b107" providerId="ADAL" clId="{A097717F-F3F9-4CEC-AA43-8A101292B45B}" dt="2022-04-19T09:40:56.028" v="6289" actId="47"/>
        <pc:sldMkLst>
          <pc:docMk/>
          <pc:sldMk cId="48644881" sldId="448"/>
        </pc:sldMkLst>
      </pc:sldChg>
      <pc:sldChg chg="addSp delSp modSp add mod">
        <pc:chgData name="Stefano Levorato" userId="cd80abf5-dbda-4d6c-a18e-932d29a0b107" providerId="ADAL" clId="{A097717F-F3F9-4CEC-AA43-8A101292B45B}" dt="2022-04-19T06:56:13.881" v="3293" actId="1076"/>
        <pc:sldMkLst>
          <pc:docMk/>
          <pc:sldMk cId="1389018364" sldId="449"/>
        </pc:sldMkLst>
        <pc:picChg chg="add mod">
          <ac:chgData name="Stefano Levorato" userId="cd80abf5-dbda-4d6c-a18e-932d29a0b107" providerId="ADAL" clId="{A097717F-F3F9-4CEC-AA43-8A101292B45B}" dt="2022-04-19T06:56:13.881" v="3293" actId="1076"/>
          <ac:picMkLst>
            <pc:docMk/>
            <pc:sldMk cId="1389018364" sldId="449"/>
            <ac:picMk id="2" creationId="{7462CA82-3926-4B35-AFAF-97524ECC66DC}"/>
          </ac:picMkLst>
        </pc:picChg>
        <pc:picChg chg="del">
          <ac:chgData name="Stefano Levorato" userId="cd80abf5-dbda-4d6c-a18e-932d29a0b107" providerId="ADAL" clId="{A097717F-F3F9-4CEC-AA43-8A101292B45B}" dt="2022-04-19T06:56:02.806" v="3290" actId="478"/>
          <ac:picMkLst>
            <pc:docMk/>
            <pc:sldMk cId="1389018364" sldId="449"/>
            <ac:picMk id="8" creationId="{4CC651E5-0973-4820-9BA7-0B0CC5A2BEE2}"/>
          </ac:picMkLst>
        </pc:picChg>
      </pc:sldChg>
      <pc:sldChg chg="addSp delSp modSp new mod">
        <pc:chgData name="Stefano Levorato" userId="cd80abf5-dbda-4d6c-a18e-932d29a0b107" providerId="ADAL" clId="{A097717F-F3F9-4CEC-AA43-8A101292B45B}" dt="2022-04-19T07:15:45.272" v="3380" actId="403"/>
        <pc:sldMkLst>
          <pc:docMk/>
          <pc:sldMk cId="3966976655" sldId="450"/>
        </pc:sldMkLst>
        <pc:spChg chg="del">
          <ac:chgData name="Stefano Levorato" userId="cd80abf5-dbda-4d6c-a18e-932d29a0b107" providerId="ADAL" clId="{A097717F-F3F9-4CEC-AA43-8A101292B45B}" dt="2022-04-19T07:07:30.226" v="3296" actId="478"/>
          <ac:spMkLst>
            <pc:docMk/>
            <pc:sldMk cId="3966976655" sldId="450"/>
            <ac:spMk id="2" creationId="{160A35B5-1215-4DF0-8659-8573546BDC72}"/>
          </ac:spMkLst>
        </pc:spChg>
        <pc:spChg chg="mod">
          <ac:chgData name="Stefano Levorato" userId="cd80abf5-dbda-4d6c-a18e-932d29a0b107" providerId="ADAL" clId="{A097717F-F3F9-4CEC-AA43-8A101292B45B}" dt="2022-04-19T07:07:26.603" v="3295"/>
          <ac:spMkLst>
            <pc:docMk/>
            <pc:sldMk cId="3966976655" sldId="450"/>
            <ac:spMk id="3" creationId="{E9DA70AA-E41D-474B-8C5F-8362606B5A73}"/>
          </ac:spMkLst>
        </pc:spChg>
        <pc:spChg chg="add mod">
          <ac:chgData name="Stefano Levorato" userId="cd80abf5-dbda-4d6c-a18e-932d29a0b107" providerId="ADAL" clId="{A097717F-F3F9-4CEC-AA43-8A101292B45B}" dt="2022-04-19T07:15:39.054" v="3377" actId="403"/>
          <ac:spMkLst>
            <pc:docMk/>
            <pc:sldMk cId="3966976655" sldId="450"/>
            <ac:spMk id="11" creationId="{6D366F05-C6C0-40C9-831A-9E9AA2FA4D7F}"/>
          </ac:spMkLst>
        </pc:spChg>
        <pc:spChg chg="add mod">
          <ac:chgData name="Stefano Levorato" userId="cd80abf5-dbda-4d6c-a18e-932d29a0b107" providerId="ADAL" clId="{A097717F-F3F9-4CEC-AA43-8A101292B45B}" dt="2022-04-19T07:15:45.272" v="3380" actId="403"/>
          <ac:spMkLst>
            <pc:docMk/>
            <pc:sldMk cId="3966976655" sldId="450"/>
            <ac:spMk id="13" creationId="{09C1DFE5-FF6E-43FB-B020-4503AD41D169}"/>
          </ac:spMkLst>
        </pc:spChg>
        <pc:spChg chg="add mod">
          <ac:chgData name="Stefano Levorato" userId="cd80abf5-dbda-4d6c-a18e-932d29a0b107" providerId="ADAL" clId="{A097717F-F3F9-4CEC-AA43-8A101292B45B}" dt="2022-04-19T07:14:33.957" v="3364" actId="1076"/>
          <ac:spMkLst>
            <pc:docMk/>
            <pc:sldMk cId="3966976655" sldId="450"/>
            <ac:spMk id="15" creationId="{61748B57-BD79-43D6-9D49-7972A6C78DAD}"/>
          </ac:spMkLst>
        </pc:spChg>
        <pc:spChg chg="add del mod">
          <ac:chgData name="Stefano Levorato" userId="cd80abf5-dbda-4d6c-a18e-932d29a0b107" providerId="ADAL" clId="{A097717F-F3F9-4CEC-AA43-8A101292B45B}" dt="2022-04-19T07:15:29.324" v="3373"/>
          <ac:spMkLst>
            <pc:docMk/>
            <pc:sldMk cId="3966976655" sldId="450"/>
            <ac:spMk id="17" creationId="{206637A6-BA16-4BB1-998F-5E95D83E561C}"/>
          </ac:spMkLst>
        </pc:spChg>
        <pc:spChg chg="add del mod">
          <ac:chgData name="Stefano Levorato" userId="cd80abf5-dbda-4d6c-a18e-932d29a0b107" providerId="ADAL" clId="{A097717F-F3F9-4CEC-AA43-8A101292B45B}" dt="2022-04-19T07:15:29.324" v="3373"/>
          <ac:spMkLst>
            <pc:docMk/>
            <pc:sldMk cId="3966976655" sldId="450"/>
            <ac:spMk id="18" creationId="{52846AB8-C3E0-4C32-88FF-277D3DA7CE91}"/>
          </ac:spMkLst>
        </pc:spChg>
        <pc:picChg chg="add del">
          <ac:chgData name="Stefano Levorato" userId="cd80abf5-dbda-4d6c-a18e-932d29a0b107" providerId="ADAL" clId="{A097717F-F3F9-4CEC-AA43-8A101292B45B}" dt="2022-04-19T07:08:27.790" v="3303" actId="478"/>
          <ac:picMkLst>
            <pc:docMk/>
            <pc:sldMk cId="3966976655" sldId="450"/>
            <ac:picMk id="7" creationId="{3C31BBAC-DE35-41FE-9FF4-28B63A654DA0}"/>
          </ac:picMkLst>
        </pc:picChg>
        <pc:picChg chg="add del mod">
          <ac:chgData name="Stefano Levorato" userId="cd80abf5-dbda-4d6c-a18e-932d29a0b107" providerId="ADAL" clId="{A097717F-F3F9-4CEC-AA43-8A101292B45B}" dt="2022-04-19T07:11:07.796" v="3329" actId="478"/>
          <ac:picMkLst>
            <pc:docMk/>
            <pc:sldMk cId="3966976655" sldId="450"/>
            <ac:picMk id="8" creationId="{13DF87EA-F9A7-4A59-BAF3-459D24C329C0}"/>
          </ac:picMkLst>
        </pc:picChg>
        <pc:picChg chg="add del mod">
          <ac:chgData name="Stefano Levorato" userId="cd80abf5-dbda-4d6c-a18e-932d29a0b107" providerId="ADAL" clId="{A097717F-F3F9-4CEC-AA43-8A101292B45B}" dt="2022-04-19T07:11:07.796" v="3329" actId="478"/>
          <ac:picMkLst>
            <pc:docMk/>
            <pc:sldMk cId="3966976655" sldId="450"/>
            <ac:picMk id="9" creationId="{89FF593F-768C-439E-A63B-0646DE8BD6AA}"/>
          </ac:picMkLst>
        </pc:picChg>
        <pc:picChg chg="add del mod">
          <ac:chgData name="Stefano Levorato" userId="cd80abf5-dbda-4d6c-a18e-932d29a0b107" providerId="ADAL" clId="{A097717F-F3F9-4CEC-AA43-8A101292B45B}" dt="2022-04-19T07:12:01.784" v="3332" actId="478"/>
          <ac:picMkLst>
            <pc:docMk/>
            <pc:sldMk cId="3966976655" sldId="450"/>
            <ac:picMk id="10" creationId="{C3B880D6-9923-499E-A1A8-8A0E1324C708}"/>
          </ac:picMkLst>
        </pc:picChg>
        <pc:picChg chg="add del mod">
          <ac:chgData name="Stefano Levorato" userId="cd80abf5-dbda-4d6c-a18e-932d29a0b107" providerId="ADAL" clId="{A097717F-F3F9-4CEC-AA43-8A101292B45B}" dt="2022-04-19T07:13:06.863" v="3351" actId="478"/>
          <ac:picMkLst>
            <pc:docMk/>
            <pc:sldMk cId="3966976655" sldId="450"/>
            <ac:picMk id="12" creationId="{54CF021B-4B31-4918-B6F7-E3B67050BFF8}"/>
          </ac:picMkLst>
        </pc:picChg>
        <pc:picChg chg="add del">
          <ac:chgData name="Stefano Levorato" userId="cd80abf5-dbda-4d6c-a18e-932d29a0b107" providerId="ADAL" clId="{A097717F-F3F9-4CEC-AA43-8A101292B45B}" dt="2022-04-19T07:15:09.407" v="3367"/>
          <ac:picMkLst>
            <pc:docMk/>
            <pc:sldMk cId="3966976655" sldId="450"/>
            <ac:picMk id="16" creationId="{53D28FF1-1635-4158-8012-B3903E1CEB12}"/>
          </ac:picMkLst>
        </pc:picChg>
      </pc:sldChg>
      <pc:sldChg chg="addSp delSp modSp add mod modAnim">
        <pc:chgData name="Stefano Levorato" userId="cd80abf5-dbda-4d6c-a18e-932d29a0b107" providerId="ADAL" clId="{A097717F-F3F9-4CEC-AA43-8A101292B45B}" dt="2022-04-19T07:08:07.010" v="3301"/>
        <pc:sldMkLst>
          <pc:docMk/>
          <pc:sldMk cId="2364317159" sldId="451"/>
        </pc:sldMkLst>
        <pc:spChg chg="add mod">
          <ac:chgData name="Stefano Levorato" userId="cd80abf5-dbda-4d6c-a18e-932d29a0b107" providerId="ADAL" clId="{A097717F-F3F9-4CEC-AA43-8A101292B45B}" dt="2022-04-19T07:08:03.048" v="3300" actId="1076"/>
          <ac:spMkLst>
            <pc:docMk/>
            <pc:sldMk cId="2364317159" sldId="451"/>
            <ac:spMk id="8" creationId="{BE442AAA-C304-4F31-805C-6BF608AFAA8C}"/>
          </ac:spMkLst>
        </pc:spChg>
        <pc:spChg chg="add mod">
          <ac:chgData name="Stefano Levorato" userId="cd80abf5-dbda-4d6c-a18e-932d29a0b107" providerId="ADAL" clId="{A097717F-F3F9-4CEC-AA43-8A101292B45B}" dt="2022-04-19T07:08:03.048" v="3300" actId="1076"/>
          <ac:spMkLst>
            <pc:docMk/>
            <pc:sldMk cId="2364317159" sldId="451"/>
            <ac:spMk id="9" creationId="{F1CF02AD-84BF-49C3-96DF-21AAA4CE0B22}"/>
          </ac:spMkLst>
        </pc:spChg>
        <pc:spChg chg="del">
          <ac:chgData name="Stefano Levorato" userId="cd80abf5-dbda-4d6c-a18e-932d29a0b107" providerId="ADAL" clId="{A097717F-F3F9-4CEC-AA43-8A101292B45B}" dt="2022-04-19T07:07:58.408" v="3298" actId="478"/>
          <ac:spMkLst>
            <pc:docMk/>
            <pc:sldMk cId="2364317159" sldId="451"/>
            <ac:spMk id="10" creationId="{BDAB1727-EF7C-4A9A-87FF-642ECB3D2FCA}"/>
          </ac:spMkLst>
        </pc:spChg>
        <pc:spChg chg="add mod">
          <ac:chgData name="Stefano Levorato" userId="cd80abf5-dbda-4d6c-a18e-932d29a0b107" providerId="ADAL" clId="{A097717F-F3F9-4CEC-AA43-8A101292B45B}" dt="2022-04-19T07:08:03.048" v="3300" actId="1076"/>
          <ac:spMkLst>
            <pc:docMk/>
            <pc:sldMk cId="2364317159" sldId="451"/>
            <ac:spMk id="11" creationId="{E65B0921-EE1D-46F8-B6FB-B600A3EAB000}"/>
          </ac:spMkLst>
        </pc:spChg>
        <pc:spChg chg="add mod">
          <ac:chgData name="Stefano Levorato" userId="cd80abf5-dbda-4d6c-a18e-932d29a0b107" providerId="ADAL" clId="{A097717F-F3F9-4CEC-AA43-8A101292B45B}" dt="2022-04-19T07:08:03.048" v="3300" actId="1076"/>
          <ac:spMkLst>
            <pc:docMk/>
            <pc:sldMk cId="2364317159" sldId="451"/>
            <ac:spMk id="12" creationId="{BE2C47EC-73BE-4DD9-8402-62A361ABCC5D}"/>
          </ac:spMkLst>
        </pc:spChg>
        <pc:spChg chg="add mod">
          <ac:chgData name="Stefano Levorato" userId="cd80abf5-dbda-4d6c-a18e-932d29a0b107" providerId="ADAL" clId="{A097717F-F3F9-4CEC-AA43-8A101292B45B}" dt="2022-04-19T07:08:03.048" v="3300" actId="1076"/>
          <ac:spMkLst>
            <pc:docMk/>
            <pc:sldMk cId="2364317159" sldId="451"/>
            <ac:spMk id="13" creationId="{4EE55C8F-FC94-4DF2-B197-6FFC7DA0C1B0}"/>
          </ac:spMkLst>
        </pc:spChg>
        <pc:picChg chg="del">
          <ac:chgData name="Stefano Levorato" userId="cd80abf5-dbda-4d6c-a18e-932d29a0b107" providerId="ADAL" clId="{A097717F-F3F9-4CEC-AA43-8A101292B45B}" dt="2022-04-19T07:07:58.408" v="3298" actId="478"/>
          <ac:picMkLst>
            <pc:docMk/>
            <pc:sldMk cId="2364317159" sldId="451"/>
            <ac:picMk id="2" creationId="{7462CA82-3926-4B35-AFAF-97524ECC66DC}"/>
          </ac:picMkLst>
        </pc:picChg>
      </pc:sldChg>
      <pc:sldChg chg="addSp delSp modSp add mod">
        <pc:chgData name="Stefano Levorato" userId="cd80abf5-dbda-4d6c-a18e-932d29a0b107" providerId="ADAL" clId="{A097717F-F3F9-4CEC-AA43-8A101292B45B}" dt="2022-04-19T07:15:56.688" v="3384"/>
        <pc:sldMkLst>
          <pc:docMk/>
          <pc:sldMk cId="1202346937" sldId="452"/>
        </pc:sldMkLst>
        <pc:spChg chg="add del mod">
          <ac:chgData name="Stefano Levorato" userId="cd80abf5-dbda-4d6c-a18e-932d29a0b107" providerId="ADAL" clId="{A097717F-F3F9-4CEC-AA43-8A101292B45B}" dt="2022-04-19T07:15:55.680" v="3383" actId="478"/>
          <ac:spMkLst>
            <pc:docMk/>
            <pc:sldMk cId="1202346937" sldId="452"/>
            <ac:spMk id="7" creationId="{0C5E49CB-B6C6-41D2-B794-FECF33B54698}"/>
          </ac:spMkLst>
        </pc:spChg>
        <pc:spChg chg="del">
          <ac:chgData name="Stefano Levorato" userId="cd80abf5-dbda-4d6c-a18e-932d29a0b107" providerId="ADAL" clId="{A097717F-F3F9-4CEC-AA43-8A101292B45B}" dt="2022-04-19T07:15:52.348" v="3382" actId="478"/>
          <ac:spMkLst>
            <pc:docMk/>
            <pc:sldMk cId="1202346937" sldId="452"/>
            <ac:spMk id="11" creationId="{6D366F05-C6C0-40C9-831A-9E9AA2FA4D7F}"/>
          </ac:spMkLst>
        </pc:spChg>
        <pc:spChg chg="add mod">
          <ac:chgData name="Stefano Levorato" userId="cd80abf5-dbda-4d6c-a18e-932d29a0b107" providerId="ADAL" clId="{A097717F-F3F9-4CEC-AA43-8A101292B45B}" dt="2022-04-19T07:15:56.688" v="3384"/>
          <ac:spMkLst>
            <pc:docMk/>
            <pc:sldMk cId="1202346937" sldId="452"/>
            <ac:spMk id="12" creationId="{10AAEB6E-9C9F-4049-974A-6C4C5BEA11BF}"/>
          </ac:spMkLst>
        </pc:spChg>
        <pc:spChg chg="del">
          <ac:chgData name="Stefano Levorato" userId="cd80abf5-dbda-4d6c-a18e-932d29a0b107" providerId="ADAL" clId="{A097717F-F3F9-4CEC-AA43-8A101292B45B}" dt="2022-04-19T07:15:52.348" v="3382" actId="478"/>
          <ac:spMkLst>
            <pc:docMk/>
            <pc:sldMk cId="1202346937" sldId="452"/>
            <ac:spMk id="13" creationId="{09C1DFE5-FF6E-43FB-B020-4503AD41D169}"/>
          </ac:spMkLst>
        </pc:spChg>
        <pc:spChg chg="add mod">
          <ac:chgData name="Stefano Levorato" userId="cd80abf5-dbda-4d6c-a18e-932d29a0b107" providerId="ADAL" clId="{A097717F-F3F9-4CEC-AA43-8A101292B45B}" dt="2022-04-19T07:15:56.688" v="3384"/>
          <ac:spMkLst>
            <pc:docMk/>
            <pc:sldMk cId="1202346937" sldId="452"/>
            <ac:spMk id="14" creationId="{A818C676-F007-41A4-908D-FD32160C7E83}"/>
          </ac:spMkLst>
        </pc:spChg>
      </pc:sldChg>
      <pc:sldChg chg="addSp delSp modSp new mod">
        <pc:chgData name="Stefano Levorato" userId="cd80abf5-dbda-4d6c-a18e-932d29a0b107" providerId="ADAL" clId="{A097717F-F3F9-4CEC-AA43-8A101292B45B}" dt="2022-04-19T07:18:53.294" v="3426" actId="20577"/>
        <pc:sldMkLst>
          <pc:docMk/>
          <pc:sldMk cId="2012646715" sldId="453"/>
        </pc:sldMkLst>
        <pc:spChg chg="del">
          <ac:chgData name="Stefano Levorato" userId="cd80abf5-dbda-4d6c-a18e-932d29a0b107" providerId="ADAL" clId="{A097717F-F3F9-4CEC-AA43-8A101292B45B}" dt="2022-04-19T07:18:05.531" v="3387"/>
          <ac:spMkLst>
            <pc:docMk/>
            <pc:sldMk cId="2012646715" sldId="453"/>
            <ac:spMk id="2" creationId="{B0E1930A-D35C-46C5-952F-4FD5607B42EA}"/>
          </ac:spMkLst>
        </pc:spChg>
        <pc:spChg chg="mod">
          <ac:chgData name="Stefano Levorato" userId="cd80abf5-dbda-4d6c-a18e-932d29a0b107" providerId="ADAL" clId="{A097717F-F3F9-4CEC-AA43-8A101292B45B}" dt="2022-04-19T07:18:53.294" v="3426" actId="20577"/>
          <ac:spMkLst>
            <pc:docMk/>
            <pc:sldMk cId="2012646715" sldId="453"/>
            <ac:spMk id="3" creationId="{2C6F4740-24EB-4DA5-BA14-1D5271F16A44}"/>
          </ac:spMkLst>
        </pc:spChg>
        <pc:spChg chg="add mod">
          <ac:chgData name="Stefano Levorato" userId="cd80abf5-dbda-4d6c-a18e-932d29a0b107" providerId="ADAL" clId="{A097717F-F3F9-4CEC-AA43-8A101292B45B}" dt="2022-04-19T07:18:05.531" v="3387"/>
          <ac:spMkLst>
            <pc:docMk/>
            <pc:sldMk cId="2012646715" sldId="453"/>
            <ac:spMk id="7" creationId="{0EA6BB9B-6E0A-4BE9-AD59-41733113B7BA}"/>
          </ac:spMkLst>
        </pc:spChg>
        <pc:spChg chg="add mod">
          <ac:chgData name="Stefano Levorato" userId="cd80abf5-dbda-4d6c-a18e-932d29a0b107" providerId="ADAL" clId="{A097717F-F3F9-4CEC-AA43-8A101292B45B}" dt="2022-04-19T07:18:22.167" v="3389" actId="1076"/>
          <ac:spMkLst>
            <pc:docMk/>
            <pc:sldMk cId="2012646715" sldId="453"/>
            <ac:spMk id="8" creationId="{A6CA5EE0-6FD4-41C4-80D6-D37A0BB64522}"/>
          </ac:spMkLst>
        </pc:spChg>
        <pc:spChg chg="add mod">
          <ac:chgData name="Stefano Levorato" userId="cd80abf5-dbda-4d6c-a18e-932d29a0b107" providerId="ADAL" clId="{A097717F-F3F9-4CEC-AA43-8A101292B45B}" dt="2022-04-19T07:18:49.397" v="3424" actId="1076"/>
          <ac:spMkLst>
            <pc:docMk/>
            <pc:sldMk cId="2012646715" sldId="453"/>
            <ac:spMk id="9" creationId="{E56B51AB-7CF5-4EF6-9528-E510CDF5160A}"/>
          </ac:spMkLst>
        </pc:spChg>
      </pc:sldChg>
      <pc:sldChg chg="delSp modSp new mod">
        <pc:chgData name="Stefano Levorato" userId="cd80abf5-dbda-4d6c-a18e-932d29a0b107" providerId="ADAL" clId="{A097717F-F3F9-4CEC-AA43-8A101292B45B}" dt="2022-04-19T07:28:55.243" v="3508" actId="1076"/>
        <pc:sldMkLst>
          <pc:docMk/>
          <pc:sldMk cId="2640265165" sldId="454"/>
        </pc:sldMkLst>
        <pc:spChg chg="del">
          <ac:chgData name="Stefano Levorato" userId="cd80abf5-dbda-4d6c-a18e-932d29a0b107" providerId="ADAL" clId="{A097717F-F3F9-4CEC-AA43-8A101292B45B}" dt="2022-04-19T07:28:48.713" v="3506" actId="478"/>
          <ac:spMkLst>
            <pc:docMk/>
            <pc:sldMk cId="2640265165" sldId="454"/>
            <ac:spMk id="2" creationId="{C53FCFA8-1A71-49FD-8117-A0EF83011A8C}"/>
          </ac:spMkLst>
        </pc:spChg>
        <pc:spChg chg="mod">
          <ac:chgData name="Stefano Levorato" userId="cd80abf5-dbda-4d6c-a18e-932d29a0b107" providerId="ADAL" clId="{A097717F-F3F9-4CEC-AA43-8A101292B45B}" dt="2022-04-19T07:28:55.243" v="3508" actId="1076"/>
          <ac:spMkLst>
            <pc:docMk/>
            <pc:sldMk cId="2640265165" sldId="454"/>
            <ac:spMk id="3" creationId="{230CDD87-007F-4223-BFAC-7E1256104FB6}"/>
          </ac:spMkLst>
        </pc:spChg>
      </pc:sldChg>
      <pc:sldChg chg="addSp modSp add mod ord">
        <pc:chgData name="Stefano Levorato" userId="cd80abf5-dbda-4d6c-a18e-932d29a0b107" providerId="ADAL" clId="{A097717F-F3F9-4CEC-AA43-8A101292B45B}" dt="2022-04-19T09:52:51.129" v="6329" actId="20577"/>
        <pc:sldMkLst>
          <pc:docMk/>
          <pc:sldMk cId="2949835318" sldId="455"/>
        </pc:sldMkLst>
        <pc:spChg chg="mod">
          <ac:chgData name="Stefano Levorato" userId="cd80abf5-dbda-4d6c-a18e-932d29a0b107" providerId="ADAL" clId="{A097717F-F3F9-4CEC-AA43-8A101292B45B}" dt="2022-04-19T07:33:23.177" v="3546" actId="20577"/>
          <ac:spMkLst>
            <pc:docMk/>
            <pc:sldMk cId="2949835318" sldId="455"/>
            <ac:spMk id="3" creationId="{3B424AA8-FADF-4B25-B986-118B41A23EA8}"/>
          </ac:spMkLst>
        </pc:spChg>
        <pc:spChg chg="add mod">
          <ac:chgData name="Stefano Levorato" userId="cd80abf5-dbda-4d6c-a18e-932d29a0b107" providerId="ADAL" clId="{A097717F-F3F9-4CEC-AA43-8A101292B45B}" dt="2022-04-19T09:52:51.129" v="6329" actId="20577"/>
          <ac:spMkLst>
            <pc:docMk/>
            <pc:sldMk cId="2949835318" sldId="455"/>
            <ac:spMk id="8" creationId="{A74F1A6E-5FB5-44C0-A603-3CD92EED71D4}"/>
          </ac:spMkLst>
        </pc:spChg>
        <pc:picChg chg="add mod">
          <ac:chgData name="Stefano Levorato" userId="cd80abf5-dbda-4d6c-a18e-932d29a0b107" providerId="ADAL" clId="{A097717F-F3F9-4CEC-AA43-8A101292B45B}" dt="2022-04-19T07:35:12.862" v="3718" actId="1076"/>
          <ac:picMkLst>
            <pc:docMk/>
            <pc:sldMk cId="2949835318" sldId="455"/>
            <ac:picMk id="7" creationId="{0ABE811E-8D05-471B-8B27-D958CDA27EE1}"/>
          </ac:picMkLst>
        </pc:picChg>
      </pc:sldChg>
      <pc:sldChg chg="addSp delSp modSp add mod ord">
        <pc:chgData name="Stefano Levorato" userId="cd80abf5-dbda-4d6c-a18e-932d29a0b107" providerId="ADAL" clId="{A097717F-F3F9-4CEC-AA43-8A101292B45B}" dt="2022-04-19T10:30:38.526" v="6549" actId="5793"/>
        <pc:sldMkLst>
          <pc:docMk/>
          <pc:sldMk cId="172187332" sldId="456"/>
        </pc:sldMkLst>
        <pc:spChg chg="add mod">
          <ac:chgData name="Stefano Levorato" userId="cd80abf5-dbda-4d6c-a18e-932d29a0b107" providerId="ADAL" clId="{A097717F-F3F9-4CEC-AA43-8A101292B45B}" dt="2022-04-19T10:30:38.526" v="6549" actId="5793"/>
          <ac:spMkLst>
            <pc:docMk/>
            <pc:sldMk cId="172187332" sldId="456"/>
            <ac:spMk id="2" creationId="{AEE64057-6431-482C-B2D2-2F85893AF7CC}"/>
          </ac:spMkLst>
        </pc:spChg>
        <pc:spChg chg="mod">
          <ac:chgData name="Stefano Levorato" userId="cd80abf5-dbda-4d6c-a18e-932d29a0b107" providerId="ADAL" clId="{A097717F-F3F9-4CEC-AA43-8A101292B45B}" dt="2022-04-19T07:49:47.690" v="4050" actId="20577"/>
          <ac:spMkLst>
            <pc:docMk/>
            <pc:sldMk cId="172187332" sldId="456"/>
            <ac:spMk id="3" creationId="{3B424AA8-FADF-4B25-B986-118B41A23EA8}"/>
          </ac:spMkLst>
        </pc:spChg>
        <pc:spChg chg="del">
          <ac:chgData name="Stefano Levorato" userId="cd80abf5-dbda-4d6c-a18e-932d29a0b107" providerId="ADAL" clId="{A097717F-F3F9-4CEC-AA43-8A101292B45B}" dt="2022-04-19T07:49:50.798" v="4051" actId="478"/>
          <ac:spMkLst>
            <pc:docMk/>
            <pc:sldMk cId="172187332" sldId="456"/>
            <ac:spMk id="8" creationId="{A74F1A6E-5FB5-44C0-A603-3CD92EED71D4}"/>
          </ac:spMkLst>
        </pc:spChg>
        <pc:picChg chg="del">
          <ac:chgData name="Stefano Levorato" userId="cd80abf5-dbda-4d6c-a18e-932d29a0b107" providerId="ADAL" clId="{A097717F-F3F9-4CEC-AA43-8A101292B45B}" dt="2022-04-19T07:49:50.798" v="4051" actId="478"/>
          <ac:picMkLst>
            <pc:docMk/>
            <pc:sldMk cId="172187332" sldId="456"/>
            <ac:picMk id="7" creationId="{0ABE811E-8D05-471B-8B27-D958CDA27EE1}"/>
          </ac:picMkLst>
        </pc:picChg>
      </pc:sldChg>
      <pc:sldChg chg="addSp delSp modSp add mod ord">
        <pc:chgData name="Stefano Levorato" userId="cd80abf5-dbda-4d6c-a18e-932d29a0b107" providerId="ADAL" clId="{A097717F-F3F9-4CEC-AA43-8A101292B45B}" dt="2022-04-19T08:01:36.065" v="4641" actId="115"/>
        <pc:sldMkLst>
          <pc:docMk/>
          <pc:sldMk cId="4093882650" sldId="457"/>
        </pc:sldMkLst>
        <pc:spChg chg="mod">
          <ac:chgData name="Stefano Levorato" userId="cd80abf5-dbda-4d6c-a18e-932d29a0b107" providerId="ADAL" clId="{A097717F-F3F9-4CEC-AA43-8A101292B45B}" dt="2022-04-19T07:59:30.644" v="4626" actId="20577"/>
          <ac:spMkLst>
            <pc:docMk/>
            <pc:sldMk cId="4093882650" sldId="457"/>
            <ac:spMk id="3" creationId="{3B424AA8-FADF-4B25-B986-118B41A23EA8}"/>
          </ac:spMkLst>
        </pc:spChg>
        <pc:spChg chg="del">
          <ac:chgData name="Stefano Levorato" userId="cd80abf5-dbda-4d6c-a18e-932d29a0b107" providerId="ADAL" clId="{A097717F-F3F9-4CEC-AA43-8A101292B45B}" dt="2022-04-19T07:59:25.910" v="4623" actId="478"/>
          <ac:spMkLst>
            <pc:docMk/>
            <pc:sldMk cId="4093882650" sldId="457"/>
            <ac:spMk id="8" creationId="{A74F1A6E-5FB5-44C0-A603-3CD92EED71D4}"/>
          </ac:spMkLst>
        </pc:spChg>
        <pc:spChg chg="add mod">
          <ac:chgData name="Stefano Levorato" userId="cd80abf5-dbda-4d6c-a18e-932d29a0b107" providerId="ADAL" clId="{A097717F-F3F9-4CEC-AA43-8A101292B45B}" dt="2022-04-19T08:01:36.065" v="4641" actId="115"/>
          <ac:spMkLst>
            <pc:docMk/>
            <pc:sldMk cId="4093882650" sldId="457"/>
            <ac:spMk id="9" creationId="{60CD91AE-C886-4FA6-85C4-EA9D89B97D67}"/>
          </ac:spMkLst>
        </pc:spChg>
        <pc:picChg chg="del">
          <ac:chgData name="Stefano Levorato" userId="cd80abf5-dbda-4d6c-a18e-932d29a0b107" providerId="ADAL" clId="{A097717F-F3F9-4CEC-AA43-8A101292B45B}" dt="2022-04-19T07:59:25.910" v="4623" actId="478"/>
          <ac:picMkLst>
            <pc:docMk/>
            <pc:sldMk cId="4093882650" sldId="457"/>
            <ac:picMk id="7" creationId="{0ABE811E-8D05-471B-8B27-D958CDA27EE1}"/>
          </ac:picMkLst>
        </pc:picChg>
      </pc:sldChg>
      <pc:sldChg chg="addSp delSp modSp new mod">
        <pc:chgData name="Stefano Levorato" userId="cd80abf5-dbda-4d6c-a18e-932d29a0b107" providerId="ADAL" clId="{A097717F-F3F9-4CEC-AA43-8A101292B45B}" dt="2022-04-19T08:25:34.276" v="4734" actId="207"/>
        <pc:sldMkLst>
          <pc:docMk/>
          <pc:sldMk cId="1880218677" sldId="458"/>
        </pc:sldMkLst>
        <pc:spChg chg="del mod">
          <ac:chgData name="Stefano Levorato" userId="cd80abf5-dbda-4d6c-a18e-932d29a0b107" providerId="ADAL" clId="{A097717F-F3F9-4CEC-AA43-8A101292B45B}" dt="2022-04-19T08:23:47.304" v="4705" actId="478"/>
          <ac:spMkLst>
            <pc:docMk/>
            <pc:sldMk cId="1880218677" sldId="458"/>
            <ac:spMk id="2" creationId="{0E9BAAF6-91C1-4A6D-BA4C-80D547A94619}"/>
          </ac:spMkLst>
        </pc:spChg>
        <pc:spChg chg="mod">
          <ac:chgData name="Stefano Levorato" userId="cd80abf5-dbda-4d6c-a18e-932d29a0b107" providerId="ADAL" clId="{A097717F-F3F9-4CEC-AA43-8A101292B45B}" dt="2022-04-19T08:22:02.380" v="4678" actId="20577"/>
          <ac:spMkLst>
            <pc:docMk/>
            <pc:sldMk cId="1880218677" sldId="458"/>
            <ac:spMk id="3" creationId="{1FF2FA7E-5154-46EF-86B5-25EBDCC4F4DB}"/>
          </ac:spMkLst>
        </pc:spChg>
        <pc:spChg chg="add del mod">
          <ac:chgData name="Stefano Levorato" userId="cd80abf5-dbda-4d6c-a18e-932d29a0b107" providerId="ADAL" clId="{A097717F-F3F9-4CEC-AA43-8A101292B45B}" dt="2022-04-19T08:24:13.127" v="4717" actId="478"/>
          <ac:spMkLst>
            <pc:docMk/>
            <pc:sldMk cId="1880218677" sldId="458"/>
            <ac:spMk id="8" creationId="{5AA07619-0986-47A3-87B3-15AAE028235C}"/>
          </ac:spMkLst>
        </pc:spChg>
        <pc:spChg chg="add mod">
          <ac:chgData name="Stefano Levorato" userId="cd80abf5-dbda-4d6c-a18e-932d29a0b107" providerId="ADAL" clId="{A097717F-F3F9-4CEC-AA43-8A101292B45B}" dt="2022-04-19T08:25:34.276" v="4734" actId="207"/>
          <ac:spMkLst>
            <pc:docMk/>
            <pc:sldMk cId="1880218677" sldId="458"/>
            <ac:spMk id="10" creationId="{474D4B35-B08E-41D5-8550-ADED6D351AC3}"/>
          </ac:spMkLst>
        </pc:spChg>
      </pc:sldChg>
      <pc:sldChg chg="addSp modSp add mod">
        <pc:chgData name="Stefano Levorato" userId="cd80abf5-dbda-4d6c-a18e-932d29a0b107" providerId="ADAL" clId="{A097717F-F3F9-4CEC-AA43-8A101292B45B}" dt="2022-04-19T09:31:28.235" v="6288" actId="1076"/>
        <pc:sldMkLst>
          <pc:docMk/>
          <pc:sldMk cId="1524760235" sldId="459"/>
        </pc:sldMkLst>
        <pc:spChg chg="mod">
          <ac:chgData name="Stefano Levorato" userId="cd80abf5-dbda-4d6c-a18e-932d29a0b107" providerId="ADAL" clId="{A097717F-F3F9-4CEC-AA43-8A101292B45B}" dt="2022-04-19T08:25:58.523" v="4755" actId="20577"/>
          <ac:spMkLst>
            <pc:docMk/>
            <pc:sldMk cId="1524760235" sldId="459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31:10.550" v="4769" actId="207"/>
          <ac:spMkLst>
            <pc:docMk/>
            <pc:sldMk cId="1524760235" sldId="459"/>
            <ac:spMk id="10" creationId="{474D4B35-B08E-41D5-8550-ADED6D351AC3}"/>
          </ac:spMkLst>
        </pc:spChg>
        <pc:picChg chg="add mod">
          <ac:chgData name="Stefano Levorato" userId="cd80abf5-dbda-4d6c-a18e-932d29a0b107" providerId="ADAL" clId="{A097717F-F3F9-4CEC-AA43-8A101292B45B}" dt="2022-04-19T09:31:28.235" v="6288" actId="1076"/>
          <ac:picMkLst>
            <pc:docMk/>
            <pc:sldMk cId="1524760235" sldId="459"/>
            <ac:picMk id="2" creationId="{6DDE1DAE-1941-4CBC-A156-636A8655637D}"/>
          </ac:picMkLst>
        </pc:picChg>
      </pc:sldChg>
      <pc:sldChg chg="modSp add mod">
        <pc:chgData name="Stefano Levorato" userId="cd80abf5-dbda-4d6c-a18e-932d29a0b107" providerId="ADAL" clId="{A097717F-F3F9-4CEC-AA43-8A101292B45B}" dt="2022-04-19T12:57:33.759" v="6617" actId="20577"/>
        <pc:sldMkLst>
          <pc:docMk/>
          <pc:sldMk cId="1573011068" sldId="460"/>
        </pc:sldMkLst>
        <pc:spChg chg="mod">
          <ac:chgData name="Stefano Levorato" userId="cd80abf5-dbda-4d6c-a18e-932d29a0b107" providerId="ADAL" clId="{A097717F-F3F9-4CEC-AA43-8A101292B45B}" dt="2022-04-19T12:57:05.135" v="6563" actId="20577"/>
          <ac:spMkLst>
            <pc:docMk/>
            <pc:sldMk cId="1573011068" sldId="460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12:57:33.759" v="6617" actId="20577"/>
          <ac:spMkLst>
            <pc:docMk/>
            <pc:sldMk cId="1573011068" sldId="460"/>
            <ac:spMk id="10" creationId="{474D4B35-B08E-41D5-8550-ADED6D351AC3}"/>
          </ac:spMkLst>
        </pc:spChg>
      </pc:sldChg>
      <pc:sldChg chg="modSp add mod">
        <pc:chgData name="Stefano Levorato" userId="cd80abf5-dbda-4d6c-a18e-932d29a0b107" providerId="ADAL" clId="{A097717F-F3F9-4CEC-AA43-8A101292B45B}" dt="2022-04-19T08:39:17.722" v="4867" actId="20577"/>
        <pc:sldMkLst>
          <pc:docMk/>
          <pc:sldMk cId="1027183771" sldId="461"/>
        </pc:sldMkLst>
        <pc:spChg chg="mod">
          <ac:chgData name="Stefano Levorato" userId="cd80abf5-dbda-4d6c-a18e-932d29a0b107" providerId="ADAL" clId="{A097717F-F3F9-4CEC-AA43-8A101292B45B}" dt="2022-04-19T08:37:14.966" v="4787" actId="20577"/>
          <ac:spMkLst>
            <pc:docMk/>
            <pc:sldMk cId="1027183771" sldId="461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39:17.722" v="4867" actId="20577"/>
          <ac:spMkLst>
            <pc:docMk/>
            <pc:sldMk cId="1027183771" sldId="461"/>
            <ac:spMk id="10" creationId="{474D4B35-B08E-41D5-8550-ADED6D351AC3}"/>
          </ac:spMkLst>
        </pc:spChg>
      </pc:sldChg>
      <pc:sldChg chg="modSp add mod">
        <pc:chgData name="Stefano Levorato" userId="cd80abf5-dbda-4d6c-a18e-932d29a0b107" providerId="ADAL" clId="{A097717F-F3F9-4CEC-AA43-8A101292B45B}" dt="2022-04-19T08:38:23.379" v="4819" actId="20577"/>
        <pc:sldMkLst>
          <pc:docMk/>
          <pc:sldMk cId="2562707224" sldId="462"/>
        </pc:sldMkLst>
        <pc:spChg chg="mod">
          <ac:chgData name="Stefano Levorato" userId="cd80abf5-dbda-4d6c-a18e-932d29a0b107" providerId="ADAL" clId="{A097717F-F3F9-4CEC-AA43-8A101292B45B}" dt="2022-04-19T08:38:17.464" v="4818" actId="20577"/>
          <ac:spMkLst>
            <pc:docMk/>
            <pc:sldMk cId="2562707224" sldId="462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38:23.379" v="4819" actId="20577"/>
          <ac:spMkLst>
            <pc:docMk/>
            <pc:sldMk cId="2562707224" sldId="462"/>
            <ac:spMk id="10" creationId="{474D4B35-B08E-41D5-8550-ADED6D351AC3}"/>
          </ac:spMkLst>
        </pc:spChg>
      </pc:sldChg>
      <pc:sldChg chg="addSp modSp add mod">
        <pc:chgData name="Stefano Levorato" userId="cd80abf5-dbda-4d6c-a18e-932d29a0b107" providerId="ADAL" clId="{A097717F-F3F9-4CEC-AA43-8A101292B45B}" dt="2022-04-19T08:41:10.914" v="5205" actId="20577"/>
        <pc:sldMkLst>
          <pc:docMk/>
          <pc:sldMk cId="4107401072" sldId="463"/>
        </pc:sldMkLst>
        <pc:spChg chg="mod">
          <ac:chgData name="Stefano Levorato" userId="cd80abf5-dbda-4d6c-a18e-932d29a0b107" providerId="ADAL" clId="{A097717F-F3F9-4CEC-AA43-8A101292B45B}" dt="2022-04-19T08:39:13.144" v="4866" actId="20577"/>
          <ac:spMkLst>
            <pc:docMk/>
            <pc:sldMk cId="4107401072" sldId="463"/>
            <ac:spMk id="3" creationId="{1FF2FA7E-5154-46EF-86B5-25EBDCC4F4DB}"/>
          </ac:spMkLst>
        </pc:spChg>
        <pc:spChg chg="add mod">
          <ac:chgData name="Stefano Levorato" userId="cd80abf5-dbda-4d6c-a18e-932d29a0b107" providerId="ADAL" clId="{A097717F-F3F9-4CEC-AA43-8A101292B45B}" dt="2022-04-19T08:41:10.914" v="5205" actId="20577"/>
          <ac:spMkLst>
            <pc:docMk/>
            <pc:sldMk cId="4107401072" sldId="463"/>
            <ac:spMk id="7" creationId="{9366FAC4-CB92-4748-8EC9-DFC4A2B55B23}"/>
          </ac:spMkLst>
        </pc:spChg>
        <pc:spChg chg="mod">
          <ac:chgData name="Stefano Levorato" userId="cd80abf5-dbda-4d6c-a18e-932d29a0b107" providerId="ADAL" clId="{A097717F-F3F9-4CEC-AA43-8A101292B45B}" dt="2022-04-19T08:39:03.155" v="4846" actId="1076"/>
          <ac:spMkLst>
            <pc:docMk/>
            <pc:sldMk cId="4107401072" sldId="463"/>
            <ac:spMk id="10" creationId="{474D4B35-B08E-41D5-8550-ADED6D351AC3}"/>
          </ac:spMkLst>
        </pc:spChg>
      </pc:sldChg>
      <pc:sldChg chg="addSp modSp add mod">
        <pc:chgData name="Stefano Levorato" userId="cd80abf5-dbda-4d6c-a18e-932d29a0b107" providerId="ADAL" clId="{A097717F-F3F9-4CEC-AA43-8A101292B45B}" dt="2022-04-19T08:44:05.560" v="5406" actId="947"/>
        <pc:sldMkLst>
          <pc:docMk/>
          <pc:sldMk cId="1185379666" sldId="464"/>
        </pc:sldMkLst>
        <pc:spChg chg="mod">
          <ac:chgData name="Stefano Levorato" userId="cd80abf5-dbda-4d6c-a18e-932d29a0b107" providerId="ADAL" clId="{A097717F-F3F9-4CEC-AA43-8A101292B45B}" dt="2022-04-19T08:41:39.215" v="5223" actId="20577"/>
          <ac:spMkLst>
            <pc:docMk/>
            <pc:sldMk cId="1185379666" sldId="464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44:05.560" v="5406" actId="947"/>
          <ac:spMkLst>
            <pc:docMk/>
            <pc:sldMk cId="1185379666" sldId="464"/>
            <ac:spMk id="7" creationId="{9366FAC4-CB92-4748-8EC9-DFC4A2B55B23}"/>
          </ac:spMkLst>
        </pc:spChg>
        <pc:picChg chg="add mod">
          <ac:chgData name="Stefano Levorato" userId="cd80abf5-dbda-4d6c-a18e-932d29a0b107" providerId="ADAL" clId="{A097717F-F3F9-4CEC-AA43-8A101292B45B}" dt="2022-04-19T08:43:01.767" v="5366" actId="1076"/>
          <ac:picMkLst>
            <pc:docMk/>
            <pc:sldMk cId="1185379666" sldId="464"/>
            <ac:picMk id="2" creationId="{1D60BFE1-FBFE-49C4-8F3B-F4D0B3C1F684}"/>
          </ac:picMkLst>
        </pc:picChg>
      </pc:sldChg>
      <pc:sldChg chg="delSp modSp add mod">
        <pc:chgData name="Stefano Levorato" userId="cd80abf5-dbda-4d6c-a18e-932d29a0b107" providerId="ADAL" clId="{A097717F-F3F9-4CEC-AA43-8A101292B45B}" dt="2022-04-19T12:59:51.134" v="6644" actId="20577"/>
        <pc:sldMkLst>
          <pc:docMk/>
          <pc:sldMk cId="79578027" sldId="465"/>
        </pc:sldMkLst>
        <pc:spChg chg="mod">
          <ac:chgData name="Stefano Levorato" userId="cd80abf5-dbda-4d6c-a18e-932d29a0b107" providerId="ADAL" clId="{A097717F-F3F9-4CEC-AA43-8A101292B45B}" dt="2022-04-19T08:44:39.181" v="5425" actId="20577"/>
          <ac:spMkLst>
            <pc:docMk/>
            <pc:sldMk cId="79578027" sldId="465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12:59:51.134" v="6644" actId="20577"/>
          <ac:spMkLst>
            <pc:docMk/>
            <pc:sldMk cId="79578027" sldId="465"/>
            <ac:spMk id="7" creationId="{9366FAC4-CB92-4748-8EC9-DFC4A2B55B23}"/>
          </ac:spMkLst>
        </pc:spChg>
        <pc:picChg chg="del">
          <ac:chgData name="Stefano Levorato" userId="cd80abf5-dbda-4d6c-a18e-932d29a0b107" providerId="ADAL" clId="{A097717F-F3F9-4CEC-AA43-8A101292B45B}" dt="2022-04-19T08:44:41.812" v="5426" actId="478"/>
          <ac:picMkLst>
            <pc:docMk/>
            <pc:sldMk cId="79578027" sldId="465"/>
            <ac:picMk id="2" creationId="{1D60BFE1-FBFE-49C4-8F3B-F4D0B3C1F684}"/>
          </ac:picMkLst>
        </pc:picChg>
      </pc:sldChg>
      <pc:sldChg chg="modSp add mod">
        <pc:chgData name="Stefano Levorato" userId="cd80abf5-dbda-4d6c-a18e-932d29a0b107" providerId="ADAL" clId="{A097717F-F3F9-4CEC-AA43-8A101292B45B}" dt="2022-04-19T08:55:56.214" v="5765" actId="20577"/>
        <pc:sldMkLst>
          <pc:docMk/>
          <pc:sldMk cId="3879095099" sldId="466"/>
        </pc:sldMkLst>
        <pc:spChg chg="mod">
          <ac:chgData name="Stefano Levorato" userId="cd80abf5-dbda-4d6c-a18e-932d29a0b107" providerId="ADAL" clId="{A097717F-F3F9-4CEC-AA43-8A101292B45B}" dt="2022-04-19T08:45:13.951" v="5466" actId="20577"/>
          <ac:spMkLst>
            <pc:docMk/>
            <pc:sldMk cId="3879095099" sldId="466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55:56.214" v="5765" actId="20577"/>
          <ac:spMkLst>
            <pc:docMk/>
            <pc:sldMk cId="3879095099" sldId="466"/>
            <ac:spMk id="7" creationId="{9366FAC4-CB92-4748-8EC9-DFC4A2B55B23}"/>
          </ac:spMkLst>
        </pc:spChg>
      </pc:sldChg>
      <pc:sldChg chg="modSp add mod ord">
        <pc:chgData name="Stefano Levorato" userId="cd80abf5-dbda-4d6c-a18e-932d29a0b107" providerId="ADAL" clId="{A097717F-F3F9-4CEC-AA43-8A101292B45B}" dt="2022-04-19T08:57:39.315" v="5805" actId="20577"/>
        <pc:sldMkLst>
          <pc:docMk/>
          <pc:sldMk cId="1426273625" sldId="467"/>
        </pc:sldMkLst>
        <pc:spChg chg="mod">
          <ac:chgData name="Stefano Levorato" userId="cd80abf5-dbda-4d6c-a18e-932d29a0b107" providerId="ADAL" clId="{A097717F-F3F9-4CEC-AA43-8A101292B45B}" dt="2022-04-19T08:46:52.264" v="5535" actId="20577"/>
          <ac:spMkLst>
            <pc:docMk/>
            <pc:sldMk cId="1426273625" sldId="467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8:56:14.745" v="5766" actId="20577"/>
          <ac:spMkLst>
            <pc:docMk/>
            <pc:sldMk cId="1426273625" sldId="467"/>
            <ac:spMk id="7" creationId="{9366FAC4-CB92-4748-8EC9-DFC4A2B55B23}"/>
          </ac:spMkLst>
        </pc:spChg>
        <pc:spChg chg="mod">
          <ac:chgData name="Stefano Levorato" userId="cd80abf5-dbda-4d6c-a18e-932d29a0b107" providerId="ADAL" clId="{A097717F-F3F9-4CEC-AA43-8A101292B45B}" dt="2022-04-19T08:57:39.315" v="5805" actId="20577"/>
          <ac:spMkLst>
            <pc:docMk/>
            <pc:sldMk cId="1426273625" sldId="467"/>
            <ac:spMk id="10" creationId="{474D4B35-B08E-41D5-8550-ADED6D351AC3}"/>
          </ac:spMkLst>
        </pc:spChg>
      </pc:sldChg>
      <pc:sldChg chg="modSp add mod">
        <pc:chgData name="Stefano Levorato" userId="cd80abf5-dbda-4d6c-a18e-932d29a0b107" providerId="ADAL" clId="{A097717F-F3F9-4CEC-AA43-8A101292B45B}" dt="2022-04-19T09:05:32.295" v="6173" actId="20577"/>
        <pc:sldMkLst>
          <pc:docMk/>
          <pc:sldMk cId="1510231981" sldId="468"/>
        </pc:sldMkLst>
        <pc:spChg chg="mod">
          <ac:chgData name="Stefano Levorato" userId="cd80abf5-dbda-4d6c-a18e-932d29a0b107" providerId="ADAL" clId="{A097717F-F3F9-4CEC-AA43-8A101292B45B}" dt="2022-04-19T08:58:35.968" v="5857" actId="20577"/>
          <ac:spMkLst>
            <pc:docMk/>
            <pc:sldMk cId="1510231981" sldId="468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9:05:32.295" v="6173" actId="20577"/>
          <ac:spMkLst>
            <pc:docMk/>
            <pc:sldMk cId="1510231981" sldId="468"/>
            <ac:spMk id="10" creationId="{474D4B35-B08E-41D5-8550-ADED6D351AC3}"/>
          </ac:spMkLst>
        </pc:spChg>
      </pc:sldChg>
      <pc:sldChg chg="modSp add mod">
        <pc:chgData name="Stefano Levorato" userId="cd80abf5-dbda-4d6c-a18e-932d29a0b107" providerId="ADAL" clId="{A097717F-F3F9-4CEC-AA43-8A101292B45B}" dt="2022-04-19T13:30:32.942" v="6652" actId="20577"/>
        <pc:sldMkLst>
          <pc:docMk/>
          <pc:sldMk cId="1037913831" sldId="469"/>
        </pc:sldMkLst>
        <pc:spChg chg="mod">
          <ac:chgData name="Stefano Levorato" userId="cd80abf5-dbda-4d6c-a18e-932d29a0b107" providerId="ADAL" clId="{A097717F-F3F9-4CEC-AA43-8A101292B45B}" dt="2022-04-19T13:30:32.942" v="6652" actId="20577"/>
          <ac:spMkLst>
            <pc:docMk/>
            <pc:sldMk cId="1037913831" sldId="469"/>
            <ac:spMk id="3" creationId="{1FF2FA7E-5154-46EF-86B5-25EBDCC4F4DB}"/>
          </ac:spMkLst>
        </pc:spChg>
        <pc:spChg chg="mod">
          <ac:chgData name="Stefano Levorato" userId="cd80abf5-dbda-4d6c-a18e-932d29a0b107" providerId="ADAL" clId="{A097717F-F3F9-4CEC-AA43-8A101292B45B}" dt="2022-04-19T09:00:15.602" v="6071" actId="20577"/>
          <ac:spMkLst>
            <pc:docMk/>
            <pc:sldMk cId="1037913831" sldId="469"/>
            <ac:spMk id="10" creationId="{474D4B35-B08E-41D5-8550-ADED6D351AC3}"/>
          </ac:spMkLst>
        </pc:spChg>
      </pc:sldChg>
      <pc:sldChg chg="modSp add mod">
        <pc:chgData name="Stefano Levorato" userId="cd80abf5-dbda-4d6c-a18e-932d29a0b107" providerId="ADAL" clId="{A097717F-F3F9-4CEC-AA43-8A101292B45B}" dt="2022-04-19T09:00:27.633" v="6078" actId="20577"/>
        <pc:sldMkLst>
          <pc:docMk/>
          <pc:sldMk cId="1785714063" sldId="470"/>
        </pc:sldMkLst>
        <pc:spChg chg="mod">
          <ac:chgData name="Stefano Levorato" userId="cd80abf5-dbda-4d6c-a18e-932d29a0b107" providerId="ADAL" clId="{A097717F-F3F9-4CEC-AA43-8A101292B45B}" dt="2022-04-19T09:00:27.633" v="6078" actId="20577"/>
          <ac:spMkLst>
            <pc:docMk/>
            <pc:sldMk cId="1785714063" sldId="470"/>
            <ac:spMk id="3" creationId="{1FF2FA7E-5154-46EF-86B5-25EBDCC4F4DB}"/>
          </ac:spMkLst>
        </pc:spChg>
      </pc:sldChg>
      <pc:sldChg chg="modSp new mod">
        <pc:chgData name="Stefano Levorato" userId="cd80abf5-dbda-4d6c-a18e-932d29a0b107" providerId="ADAL" clId="{A097717F-F3F9-4CEC-AA43-8A101292B45B}" dt="2022-04-19T09:27:05.998" v="6275" actId="5793"/>
        <pc:sldMkLst>
          <pc:docMk/>
          <pc:sldMk cId="2295698181" sldId="471"/>
        </pc:sldMkLst>
        <pc:spChg chg="mod">
          <ac:chgData name="Stefano Levorato" userId="cd80abf5-dbda-4d6c-a18e-932d29a0b107" providerId="ADAL" clId="{A097717F-F3F9-4CEC-AA43-8A101292B45B}" dt="2022-04-19T09:27:05.998" v="6275" actId="5793"/>
          <ac:spMkLst>
            <pc:docMk/>
            <pc:sldMk cId="2295698181" sldId="471"/>
            <ac:spMk id="2" creationId="{2C3CF3AC-A164-4385-A8CD-E95D505E595F}"/>
          </ac:spMkLst>
        </pc:spChg>
        <pc:spChg chg="mod">
          <ac:chgData name="Stefano Levorato" userId="cd80abf5-dbda-4d6c-a18e-932d29a0b107" providerId="ADAL" clId="{A097717F-F3F9-4CEC-AA43-8A101292B45B}" dt="2022-04-19T09:24:07.337" v="6192" actId="20577"/>
          <ac:spMkLst>
            <pc:docMk/>
            <pc:sldMk cId="2295698181" sldId="471"/>
            <ac:spMk id="3" creationId="{30BBEA96-62D4-4046-A1A2-A7DAC081787C}"/>
          </ac:spMkLst>
        </pc:spChg>
      </pc:sldChg>
      <pc:sldChg chg="add">
        <pc:chgData name="Stefano Levorato" userId="cd80abf5-dbda-4d6c-a18e-932d29a0b107" providerId="ADAL" clId="{A097717F-F3F9-4CEC-AA43-8A101292B45B}" dt="2022-04-19T12:56:53.214" v="6555"/>
        <pc:sldMkLst>
          <pc:docMk/>
          <pc:sldMk cId="2195259051" sldId="472"/>
        </pc:sldMkLst>
      </pc:sldChg>
      <pc:sldChg chg="add">
        <pc:chgData name="Stefano Levorato" userId="cd80abf5-dbda-4d6c-a18e-932d29a0b107" providerId="ADAL" clId="{A097717F-F3F9-4CEC-AA43-8A101292B45B}" dt="2022-04-19T13:30:23.434" v="6645"/>
        <pc:sldMkLst>
          <pc:docMk/>
          <pc:sldMk cId="3743652867" sldId="473"/>
        </pc:sldMkLst>
      </pc:sldChg>
    </pc:docChg>
  </pc:docChgLst>
  <pc:docChgLst>
    <pc:chgData name="Stefano Levorato" userId="cd80abf5-dbda-4d6c-a18e-932d29a0b107" providerId="ADAL" clId="{778C5B52-D1A9-4996-B3A7-CBA9486F9E15}"/>
    <pc:docChg chg="modSld">
      <pc:chgData name="Stefano Levorato" userId="cd80abf5-dbda-4d6c-a18e-932d29a0b107" providerId="ADAL" clId="{778C5B52-D1A9-4996-B3A7-CBA9486F9E15}" dt="2022-05-18T15:43:19.618" v="33" actId="20577"/>
      <pc:docMkLst>
        <pc:docMk/>
      </pc:docMkLst>
      <pc:sldChg chg="modSp mod">
        <pc:chgData name="Stefano Levorato" userId="cd80abf5-dbda-4d6c-a18e-932d29a0b107" providerId="ADAL" clId="{778C5B52-D1A9-4996-B3A7-CBA9486F9E15}" dt="2022-05-18T15:43:19.618" v="33" actId="20577"/>
        <pc:sldMkLst>
          <pc:docMk/>
          <pc:sldMk cId="2012646715" sldId="453"/>
        </pc:sldMkLst>
        <pc:spChg chg="mod">
          <ac:chgData name="Stefano Levorato" userId="cd80abf5-dbda-4d6c-a18e-932d29a0b107" providerId="ADAL" clId="{778C5B52-D1A9-4996-B3A7-CBA9486F9E15}" dt="2022-05-18T15:43:19.618" v="33" actId="20577"/>
          <ac:spMkLst>
            <pc:docMk/>
            <pc:sldMk cId="2012646715" sldId="453"/>
            <ac:spMk id="9" creationId="{E56B51AB-7CF5-4EF6-9528-E510CDF5160A}"/>
          </ac:spMkLst>
        </pc:spChg>
      </pc:sldChg>
    </pc:docChg>
  </pc:docChgLst>
  <pc:docChgLst>
    <pc:chgData name="Stefano Levorato" userId="cd80abf5-dbda-4d6c-a18e-932d29a0b107" providerId="ADAL" clId="{B7ED19BB-D836-41D6-B03B-F465CEEF52C5}"/>
    <pc:docChg chg="modSld">
      <pc:chgData name="Stefano Levorato" userId="cd80abf5-dbda-4d6c-a18e-932d29a0b107" providerId="ADAL" clId="{B7ED19BB-D836-41D6-B03B-F465CEEF52C5}" dt="2022-03-15T10:32:20.004" v="0" actId="1076"/>
      <pc:docMkLst>
        <pc:docMk/>
      </pc:docMkLst>
      <pc:sldChg chg="modSp mod">
        <pc:chgData name="Stefano Levorato" userId="cd80abf5-dbda-4d6c-a18e-932d29a0b107" providerId="ADAL" clId="{B7ED19BB-D836-41D6-B03B-F465CEEF52C5}" dt="2022-03-15T10:32:20.004" v="0" actId="1076"/>
        <pc:sldMkLst>
          <pc:docMk/>
          <pc:sldMk cId="545272664" sldId="438"/>
        </pc:sldMkLst>
        <pc:spChg chg="mod">
          <ac:chgData name="Stefano Levorato" userId="cd80abf5-dbda-4d6c-a18e-932d29a0b107" providerId="ADAL" clId="{B7ED19BB-D836-41D6-B03B-F465CEEF52C5}" dt="2022-03-15T10:32:20.004" v="0" actId="1076"/>
          <ac:spMkLst>
            <pc:docMk/>
            <pc:sldMk cId="545272664" sldId="438"/>
            <ac:spMk id="8" creationId="{655DA9E4-E706-47A9-938C-3B4B055F5CC8}"/>
          </ac:spMkLst>
        </pc:spChg>
      </pc:sldChg>
    </pc:docChg>
  </pc:docChgLst>
  <pc:docChgLst>
    <pc:chgData name="Stefano Levorato" userId="cd80abf5-dbda-4d6c-a18e-932d29a0b107" providerId="ADAL" clId="{12C0E6E7-73F0-43D3-A17F-12B2CF959692}"/>
    <pc:docChg chg="custSel modSld">
      <pc:chgData name="Stefano Levorato" userId="cd80abf5-dbda-4d6c-a18e-932d29a0b107" providerId="ADAL" clId="{12C0E6E7-73F0-43D3-A17F-12B2CF959692}" dt="2022-12-07T17:35:57.858" v="38" actId="14100"/>
      <pc:docMkLst>
        <pc:docMk/>
      </pc:docMkLst>
      <pc:sldChg chg="modSp mod">
        <pc:chgData name="Stefano Levorato" userId="cd80abf5-dbda-4d6c-a18e-932d29a0b107" providerId="ADAL" clId="{12C0E6E7-73F0-43D3-A17F-12B2CF959692}" dt="2022-12-06T07:24:23.378" v="20" actId="20577"/>
        <pc:sldMkLst>
          <pc:docMk/>
          <pc:sldMk cId="3897948334" sldId="966"/>
        </pc:sldMkLst>
        <pc:spChg chg="mod">
          <ac:chgData name="Stefano Levorato" userId="cd80abf5-dbda-4d6c-a18e-932d29a0b107" providerId="ADAL" clId="{12C0E6E7-73F0-43D3-A17F-12B2CF959692}" dt="2022-12-06T07:24:23.378" v="20" actId="20577"/>
          <ac:spMkLst>
            <pc:docMk/>
            <pc:sldMk cId="3897948334" sldId="966"/>
            <ac:spMk id="20" creationId="{2F4B57DB-2D1D-ABEF-3142-49E44D35E9DB}"/>
          </ac:spMkLst>
        </pc:spChg>
      </pc:sldChg>
      <pc:sldChg chg="addSp delSp modSp mod">
        <pc:chgData name="Stefano Levorato" userId="cd80abf5-dbda-4d6c-a18e-932d29a0b107" providerId="ADAL" clId="{12C0E6E7-73F0-43D3-A17F-12B2CF959692}" dt="2022-12-07T17:35:57.858" v="38" actId="14100"/>
        <pc:sldMkLst>
          <pc:docMk/>
          <pc:sldMk cId="1579811245" sldId="1980"/>
        </pc:sldMkLst>
        <pc:picChg chg="add mod">
          <ac:chgData name="Stefano Levorato" userId="cd80abf5-dbda-4d6c-a18e-932d29a0b107" providerId="ADAL" clId="{12C0E6E7-73F0-43D3-A17F-12B2CF959692}" dt="2022-12-07T17:35:57.858" v="38" actId="14100"/>
          <ac:picMkLst>
            <pc:docMk/>
            <pc:sldMk cId="1579811245" sldId="1980"/>
            <ac:picMk id="3" creationId="{BA0D15F7-0326-0CB7-C884-A4F1D4B15925}"/>
          </ac:picMkLst>
        </pc:picChg>
        <pc:picChg chg="del">
          <ac:chgData name="Stefano Levorato" userId="cd80abf5-dbda-4d6c-a18e-932d29a0b107" providerId="ADAL" clId="{12C0E6E7-73F0-43D3-A17F-12B2CF959692}" dt="2022-12-07T17:35:49.224" v="34" actId="478"/>
          <ac:picMkLst>
            <pc:docMk/>
            <pc:sldMk cId="1579811245" sldId="1980"/>
            <ac:picMk id="9" creationId="{CE39261A-32D5-568E-4CB3-BEA118DB1DAE}"/>
          </ac:picMkLst>
        </pc:picChg>
      </pc:sldChg>
      <pc:sldChg chg="modSp mod">
        <pc:chgData name="Stefano Levorato" userId="cd80abf5-dbda-4d6c-a18e-932d29a0b107" providerId="ADAL" clId="{12C0E6E7-73F0-43D3-A17F-12B2CF959692}" dt="2022-12-06T07:41:38.796" v="23" actId="20577"/>
        <pc:sldMkLst>
          <pc:docMk/>
          <pc:sldMk cId="1351851727" sldId="1985"/>
        </pc:sldMkLst>
        <pc:spChg chg="mod">
          <ac:chgData name="Stefano Levorato" userId="cd80abf5-dbda-4d6c-a18e-932d29a0b107" providerId="ADAL" clId="{12C0E6E7-73F0-43D3-A17F-12B2CF959692}" dt="2022-12-06T07:41:38.796" v="23" actId="20577"/>
          <ac:spMkLst>
            <pc:docMk/>
            <pc:sldMk cId="1351851727" sldId="1985"/>
            <ac:spMk id="3" creationId="{5CD39A2F-C60F-EB4B-B204-0BDCEB6E8D5D}"/>
          </ac:spMkLst>
        </pc:spChg>
      </pc:sldChg>
      <pc:sldChg chg="modSp mod">
        <pc:chgData name="Stefano Levorato" userId="cd80abf5-dbda-4d6c-a18e-932d29a0b107" providerId="ADAL" clId="{12C0E6E7-73F0-43D3-A17F-12B2CF959692}" dt="2022-12-06T12:05:32.473" v="33" actId="20577"/>
        <pc:sldMkLst>
          <pc:docMk/>
          <pc:sldMk cId="1565946464" sldId="1987"/>
        </pc:sldMkLst>
        <pc:spChg chg="mod">
          <ac:chgData name="Stefano Levorato" userId="cd80abf5-dbda-4d6c-a18e-932d29a0b107" providerId="ADAL" clId="{12C0E6E7-73F0-43D3-A17F-12B2CF959692}" dt="2022-12-06T12:05:32.473" v="33" actId="20577"/>
          <ac:spMkLst>
            <pc:docMk/>
            <pc:sldMk cId="1565946464" sldId="1987"/>
            <ac:spMk id="2" creationId="{FA633408-62E8-D1FD-9BE4-2A38FEB248D6}"/>
          </ac:spMkLst>
        </pc:spChg>
      </pc:sldChg>
      <pc:sldChg chg="modSp mod">
        <pc:chgData name="Stefano Levorato" userId="cd80abf5-dbda-4d6c-a18e-932d29a0b107" providerId="ADAL" clId="{12C0E6E7-73F0-43D3-A17F-12B2CF959692}" dt="2022-12-06T12:04:35.899" v="25" actId="20577"/>
        <pc:sldMkLst>
          <pc:docMk/>
          <pc:sldMk cId="333311211" sldId="2001"/>
        </pc:sldMkLst>
        <pc:spChg chg="mod">
          <ac:chgData name="Stefano Levorato" userId="cd80abf5-dbda-4d6c-a18e-932d29a0b107" providerId="ADAL" clId="{12C0E6E7-73F0-43D3-A17F-12B2CF959692}" dt="2022-12-06T12:04:35.899" v="25" actId="20577"/>
          <ac:spMkLst>
            <pc:docMk/>
            <pc:sldMk cId="333311211" sldId="2001"/>
            <ac:spMk id="11" creationId="{0B86EB1B-9BCE-6C28-8717-B43EB4589DB1}"/>
          </ac:spMkLst>
        </pc:spChg>
      </pc:sldChg>
    </pc:docChg>
  </pc:docChgLst>
  <pc:docChgLst>
    <pc:chgData name="Stefano Levorato" userId="cd80abf5-dbda-4d6c-a18e-932d29a0b107" providerId="ADAL" clId="{0FFC776D-F989-46C1-8A7F-B6B1058E4926}"/>
    <pc:docChg chg="modSld">
      <pc:chgData name="Stefano Levorato" userId="cd80abf5-dbda-4d6c-a18e-932d29a0b107" providerId="ADAL" clId="{0FFC776D-F989-46C1-8A7F-B6B1058E4926}" dt="2022-08-09T12:03:09.262" v="28" actId="207"/>
      <pc:docMkLst>
        <pc:docMk/>
      </pc:docMkLst>
      <pc:sldChg chg="addSp modSp mod">
        <pc:chgData name="Stefano Levorato" userId="cd80abf5-dbda-4d6c-a18e-932d29a0b107" providerId="ADAL" clId="{0FFC776D-F989-46C1-8A7F-B6B1058E4926}" dt="2022-08-09T12:03:09.262" v="28" actId="207"/>
        <pc:sldMkLst>
          <pc:docMk/>
          <pc:sldMk cId="199913711" sldId="943"/>
        </pc:sldMkLst>
        <pc:spChg chg="mod">
          <ac:chgData name="Stefano Levorato" userId="cd80abf5-dbda-4d6c-a18e-932d29a0b107" providerId="ADAL" clId="{0FFC776D-F989-46C1-8A7F-B6B1058E4926}" dt="2022-08-09T12:03:09.262" v="28" actId="207"/>
          <ac:spMkLst>
            <pc:docMk/>
            <pc:sldMk cId="199913711" sldId="943"/>
            <ac:spMk id="19" creationId="{09EDE08B-C631-A447-2C81-32AE37C1465C}"/>
          </ac:spMkLst>
        </pc:spChg>
        <pc:spChg chg="add mod">
          <ac:chgData name="Stefano Levorato" userId="cd80abf5-dbda-4d6c-a18e-932d29a0b107" providerId="ADAL" clId="{0FFC776D-F989-46C1-8A7F-B6B1058E4926}" dt="2022-08-09T12:02:59.895" v="27" actId="1076"/>
          <ac:spMkLst>
            <pc:docMk/>
            <pc:sldMk cId="199913711" sldId="943"/>
            <ac:spMk id="32" creationId="{26E8911F-FF7D-B5B6-2877-328142F5B6FA}"/>
          </ac:spMkLst>
        </pc:spChg>
      </pc:sldChg>
    </pc:docChg>
  </pc:docChgLst>
  <pc:docChgLst>
    <pc:chgData name="Stefano Levorato" userId="cd80abf5-dbda-4d6c-a18e-932d29a0b107" providerId="ADAL" clId="{90821283-3BE8-4F94-95EA-258213F3A194}"/>
    <pc:docChg chg="custSel addSld modSld">
      <pc:chgData name="Stefano Levorato" userId="cd80abf5-dbda-4d6c-a18e-932d29a0b107" providerId="ADAL" clId="{90821283-3BE8-4F94-95EA-258213F3A194}" dt="2023-01-23T08:14:11.297" v="29" actId="14100"/>
      <pc:docMkLst>
        <pc:docMk/>
      </pc:docMkLst>
      <pc:sldChg chg="modSp mod">
        <pc:chgData name="Stefano Levorato" userId="cd80abf5-dbda-4d6c-a18e-932d29a0b107" providerId="ADAL" clId="{90821283-3BE8-4F94-95EA-258213F3A194}" dt="2023-01-23T08:12:01.921" v="15" actId="20577"/>
        <pc:sldMkLst>
          <pc:docMk/>
          <pc:sldMk cId="2159943940" sldId="259"/>
        </pc:sldMkLst>
        <pc:spChg chg="mod">
          <ac:chgData name="Stefano Levorato" userId="cd80abf5-dbda-4d6c-a18e-932d29a0b107" providerId="ADAL" clId="{90821283-3BE8-4F94-95EA-258213F3A194}" dt="2023-01-23T08:12:01.921" v="15" actId="20577"/>
          <ac:spMkLst>
            <pc:docMk/>
            <pc:sldMk cId="2159943940" sldId="259"/>
            <ac:spMk id="2" creationId="{CB6E51C5-3272-6249-822A-715EFFE0DFFD}"/>
          </ac:spMkLst>
        </pc:spChg>
      </pc:sldChg>
      <pc:sldChg chg="addSp delSp modSp add mod">
        <pc:chgData name="Stefano Levorato" userId="cd80abf5-dbda-4d6c-a18e-932d29a0b107" providerId="ADAL" clId="{90821283-3BE8-4F94-95EA-258213F3A194}" dt="2023-01-23T08:14:11.297" v="29" actId="14100"/>
        <pc:sldMkLst>
          <pc:docMk/>
          <pc:sldMk cId="3408760564" sldId="2002"/>
        </pc:sldMkLst>
        <pc:spChg chg="mod">
          <ac:chgData name="Stefano Levorato" userId="cd80abf5-dbda-4d6c-a18e-932d29a0b107" providerId="ADAL" clId="{90821283-3BE8-4F94-95EA-258213F3A194}" dt="2023-01-23T08:13:53.864" v="24" actId="20577"/>
          <ac:spMkLst>
            <pc:docMk/>
            <pc:sldMk cId="3408760564" sldId="2002"/>
            <ac:spMk id="2" creationId="{FA633408-62E8-D1FD-9BE4-2A38FEB248D6}"/>
          </ac:spMkLst>
        </pc:spChg>
        <pc:picChg chg="del">
          <ac:chgData name="Stefano Levorato" userId="cd80abf5-dbda-4d6c-a18e-932d29a0b107" providerId="ADAL" clId="{90821283-3BE8-4F94-95EA-258213F3A194}" dt="2023-01-23T08:13:56.451" v="25" actId="478"/>
          <ac:picMkLst>
            <pc:docMk/>
            <pc:sldMk cId="3408760564" sldId="2002"/>
            <ac:picMk id="3" creationId="{BA0D15F7-0326-0CB7-C884-A4F1D4B15925}"/>
          </ac:picMkLst>
        </pc:picChg>
        <pc:picChg chg="add mod">
          <ac:chgData name="Stefano Levorato" userId="cd80abf5-dbda-4d6c-a18e-932d29a0b107" providerId="ADAL" clId="{90821283-3BE8-4F94-95EA-258213F3A194}" dt="2023-01-23T08:14:11.297" v="29" actId="14100"/>
          <ac:picMkLst>
            <pc:docMk/>
            <pc:sldMk cId="3408760564" sldId="2002"/>
            <ac:picMk id="7" creationId="{5AE7251A-AF41-CA21-BF5E-3AC49A84E8C0}"/>
          </ac:picMkLst>
        </pc:picChg>
        <pc:picChg chg="del">
          <ac:chgData name="Stefano Levorato" userId="cd80abf5-dbda-4d6c-a18e-932d29a0b107" providerId="ADAL" clId="{90821283-3BE8-4F94-95EA-258213F3A194}" dt="2023-01-23T08:13:56.451" v="25" actId="478"/>
          <ac:picMkLst>
            <pc:docMk/>
            <pc:sldMk cId="3408760564" sldId="2002"/>
            <ac:picMk id="10" creationId="{FAE547CF-8852-8BEA-EBEB-C3CEC1D36D5E}"/>
          </ac:picMkLst>
        </pc:picChg>
      </pc:sldChg>
    </pc:docChg>
  </pc:docChgLst>
  <pc:docChgLst>
    <pc:chgData name="Stefano Levorato" userId="cd80abf5-dbda-4d6c-a18e-932d29a0b107" providerId="ADAL" clId="{7A02CD66-FC1C-4889-9C30-20ABD757E814}"/>
    <pc:docChg chg="undo custSel addSld delSld modSld sldOrd">
      <pc:chgData name="Stefano Levorato" userId="cd80abf5-dbda-4d6c-a18e-932d29a0b107" providerId="ADAL" clId="{7A02CD66-FC1C-4889-9C30-20ABD757E814}" dt="2022-07-19T06:23:24.283" v="6406" actId="20577"/>
      <pc:docMkLst>
        <pc:docMk/>
      </pc:docMkLst>
      <pc:sldChg chg="modSp mod">
        <pc:chgData name="Stefano Levorato" userId="cd80abf5-dbda-4d6c-a18e-932d29a0b107" providerId="ADAL" clId="{7A02CD66-FC1C-4889-9C30-20ABD757E814}" dt="2022-07-18T08:40:38.707" v="233" actId="20577"/>
        <pc:sldMkLst>
          <pc:docMk/>
          <pc:sldMk cId="2159943940" sldId="259"/>
        </pc:sldMkLst>
        <pc:spChg chg="mod">
          <ac:chgData name="Stefano Levorato" userId="cd80abf5-dbda-4d6c-a18e-932d29a0b107" providerId="ADAL" clId="{7A02CD66-FC1C-4889-9C30-20ABD757E814}" dt="2022-07-18T08:35:40.882" v="9" actId="20577"/>
          <ac:spMkLst>
            <pc:docMk/>
            <pc:sldMk cId="2159943940" sldId="259"/>
            <ac:spMk id="2" creationId="{CB6E51C5-3272-6249-822A-715EFFE0DFFD}"/>
          </ac:spMkLst>
        </pc:spChg>
        <pc:spChg chg="mod">
          <ac:chgData name="Stefano Levorato" userId="cd80abf5-dbda-4d6c-a18e-932d29a0b107" providerId="ADAL" clId="{7A02CD66-FC1C-4889-9C30-20ABD757E814}" dt="2022-07-18T08:40:38.707" v="233" actId="20577"/>
          <ac:spMkLst>
            <pc:docMk/>
            <pc:sldMk cId="2159943940" sldId="259"/>
            <ac:spMk id="3" creationId="{BB999459-0238-C64F-8F4D-7EA35945354F}"/>
          </ac:spMkLst>
        </pc:spChg>
      </pc:sldChg>
      <pc:sldChg chg="modSp mod">
        <pc:chgData name="Stefano Levorato" userId="cd80abf5-dbda-4d6c-a18e-932d29a0b107" providerId="ADAL" clId="{7A02CD66-FC1C-4889-9C30-20ABD757E814}" dt="2022-07-18T14:54:06.355" v="5776" actId="20577"/>
        <pc:sldMkLst>
          <pc:docMk/>
          <pc:sldMk cId="1423238179" sldId="397"/>
        </pc:sldMkLst>
        <pc:spChg chg="mod">
          <ac:chgData name="Stefano Levorato" userId="cd80abf5-dbda-4d6c-a18e-932d29a0b107" providerId="ADAL" clId="{7A02CD66-FC1C-4889-9C30-20ABD757E814}" dt="2022-07-18T14:54:06.355" v="5776" actId="20577"/>
          <ac:spMkLst>
            <pc:docMk/>
            <pc:sldMk cId="1423238179" sldId="397"/>
            <ac:spMk id="9" creationId="{ED62495C-3A2D-4F0B-8B74-482835679E66}"/>
          </ac:spMkLst>
        </pc:spChg>
      </pc:sldChg>
      <pc:sldChg chg="del">
        <pc:chgData name="Stefano Levorato" userId="cd80abf5-dbda-4d6c-a18e-932d29a0b107" providerId="ADAL" clId="{7A02CD66-FC1C-4889-9C30-20ABD757E814}" dt="2022-07-18T10:25:31.976" v="1970" actId="47"/>
        <pc:sldMkLst>
          <pc:docMk/>
          <pc:sldMk cId="625546870" sldId="420"/>
        </pc:sldMkLst>
      </pc:sldChg>
      <pc:sldChg chg="del">
        <pc:chgData name="Stefano Levorato" userId="cd80abf5-dbda-4d6c-a18e-932d29a0b107" providerId="ADAL" clId="{7A02CD66-FC1C-4889-9C30-20ABD757E814}" dt="2022-07-18T10:31:47.991" v="2069" actId="47"/>
        <pc:sldMkLst>
          <pc:docMk/>
          <pc:sldMk cId="37876489" sldId="433"/>
        </pc:sldMkLst>
      </pc:sldChg>
      <pc:sldChg chg="addSp delSp modSp mod ord">
        <pc:chgData name="Stefano Levorato" userId="cd80abf5-dbda-4d6c-a18e-932d29a0b107" providerId="ADAL" clId="{7A02CD66-FC1C-4889-9C30-20ABD757E814}" dt="2022-07-18T14:15:17.792" v="5586"/>
        <pc:sldMkLst>
          <pc:docMk/>
          <pc:sldMk cId="2876243574" sldId="441"/>
        </pc:sldMkLst>
        <pc:picChg chg="del mod">
          <ac:chgData name="Stefano Levorato" userId="cd80abf5-dbda-4d6c-a18e-932d29a0b107" providerId="ADAL" clId="{7A02CD66-FC1C-4889-9C30-20ABD757E814}" dt="2022-07-18T12:33:02.241" v="3793" actId="478"/>
          <ac:picMkLst>
            <pc:docMk/>
            <pc:sldMk cId="2876243574" sldId="441"/>
            <ac:picMk id="7" creationId="{E52BBBE4-157B-46DC-BE06-FF6358016BDC}"/>
          </ac:picMkLst>
        </pc:picChg>
        <pc:picChg chg="add">
          <ac:chgData name="Stefano Levorato" userId="cd80abf5-dbda-4d6c-a18e-932d29a0b107" providerId="ADAL" clId="{7A02CD66-FC1C-4889-9C30-20ABD757E814}" dt="2022-07-18T12:33:40.019" v="3794" actId="22"/>
          <ac:picMkLst>
            <pc:docMk/>
            <pc:sldMk cId="2876243574" sldId="441"/>
            <ac:picMk id="8" creationId="{B9C1AC47-4C7F-B7BC-8AA1-ED85F2161D1E}"/>
          </ac:picMkLst>
        </pc:picChg>
      </pc:sldChg>
      <pc:sldChg chg="del">
        <pc:chgData name="Stefano Levorato" userId="cd80abf5-dbda-4d6c-a18e-932d29a0b107" providerId="ADAL" clId="{7A02CD66-FC1C-4889-9C30-20ABD757E814}" dt="2022-07-18T10:25:35.415" v="1971" actId="47"/>
        <pc:sldMkLst>
          <pc:docMk/>
          <pc:sldMk cId="1655000820" sldId="444"/>
        </pc:sldMkLst>
      </pc:sldChg>
      <pc:sldChg chg="del">
        <pc:chgData name="Stefano Levorato" userId="cd80abf5-dbda-4d6c-a18e-932d29a0b107" providerId="ADAL" clId="{7A02CD66-FC1C-4889-9C30-20ABD757E814}" dt="2022-07-18T10:31:46.831" v="2068" actId="47"/>
        <pc:sldMkLst>
          <pc:docMk/>
          <pc:sldMk cId="366957642" sldId="445"/>
        </pc:sldMkLst>
      </pc:sldChg>
      <pc:sldChg chg="addSp delSp modSp mod">
        <pc:chgData name="Stefano Levorato" userId="cd80abf5-dbda-4d6c-a18e-932d29a0b107" providerId="ADAL" clId="{7A02CD66-FC1C-4889-9C30-20ABD757E814}" dt="2022-07-18T08:50:33.425" v="477" actId="20577"/>
        <pc:sldMkLst>
          <pc:docMk/>
          <pc:sldMk cId="2031138168" sldId="446"/>
        </pc:sldMkLst>
        <pc:spChg chg="add mod">
          <ac:chgData name="Stefano Levorato" userId="cd80abf5-dbda-4d6c-a18e-932d29a0b107" providerId="ADAL" clId="{7A02CD66-FC1C-4889-9C30-20ABD757E814}" dt="2022-07-18T08:50:33.425" v="477" actId="20577"/>
          <ac:spMkLst>
            <pc:docMk/>
            <pc:sldMk cId="2031138168" sldId="446"/>
            <ac:spMk id="2" creationId="{90206FEF-07C4-FF84-F2D4-9DE85BB16056}"/>
          </ac:spMkLst>
        </pc:spChg>
        <pc:spChg chg="mod">
          <ac:chgData name="Stefano Levorato" userId="cd80abf5-dbda-4d6c-a18e-932d29a0b107" providerId="ADAL" clId="{7A02CD66-FC1C-4889-9C30-20ABD757E814}" dt="2022-07-18T08:39:44.202" v="231" actId="20577"/>
          <ac:spMkLst>
            <pc:docMk/>
            <pc:sldMk cId="2031138168" sldId="446"/>
            <ac:spMk id="3" creationId="{3639D48B-EF4B-4FBC-94F5-F11141585DD7}"/>
          </ac:spMkLst>
        </pc:spChg>
        <pc:spChg chg="del">
          <ac:chgData name="Stefano Levorato" userId="cd80abf5-dbda-4d6c-a18e-932d29a0b107" providerId="ADAL" clId="{7A02CD66-FC1C-4889-9C30-20ABD757E814}" dt="2022-07-18T08:40:47.585" v="234" actId="478"/>
          <ac:spMkLst>
            <pc:docMk/>
            <pc:sldMk cId="2031138168" sldId="446"/>
            <ac:spMk id="10" creationId="{BDAB1727-EF7C-4A9A-87FF-642ECB3D2FCA}"/>
          </ac:spMkLst>
        </pc:spChg>
        <pc:spChg chg="del">
          <ac:chgData name="Stefano Levorato" userId="cd80abf5-dbda-4d6c-a18e-932d29a0b107" providerId="ADAL" clId="{7A02CD66-FC1C-4889-9C30-20ABD757E814}" dt="2022-07-18T08:40:47.585" v="234" actId="478"/>
          <ac:spMkLst>
            <pc:docMk/>
            <pc:sldMk cId="2031138168" sldId="446"/>
            <ac:spMk id="11" creationId="{E4667047-C5D9-4FA4-94DC-8F0529539049}"/>
          </ac:spMkLst>
        </pc:spChg>
        <pc:picChg chg="del">
          <ac:chgData name="Stefano Levorato" userId="cd80abf5-dbda-4d6c-a18e-932d29a0b107" providerId="ADAL" clId="{7A02CD66-FC1C-4889-9C30-20ABD757E814}" dt="2022-07-18T08:40:47.585" v="234" actId="478"/>
          <ac:picMkLst>
            <pc:docMk/>
            <pc:sldMk cId="2031138168" sldId="446"/>
            <ac:picMk id="12" creationId="{9EFD88BA-A954-4E3B-AABF-835594F1F32A}"/>
          </ac:picMkLst>
        </pc:picChg>
      </pc:sldChg>
      <pc:sldChg chg="delSp modSp mod">
        <pc:chgData name="Stefano Levorato" userId="cd80abf5-dbda-4d6c-a18e-932d29a0b107" providerId="ADAL" clId="{7A02CD66-FC1C-4889-9C30-20ABD757E814}" dt="2022-07-18T09:31:56.800" v="642" actId="20577"/>
        <pc:sldMkLst>
          <pc:docMk/>
          <pc:sldMk cId="1144790192" sldId="447"/>
        </pc:sldMkLst>
        <pc:spChg chg="mod">
          <ac:chgData name="Stefano Levorato" userId="cd80abf5-dbda-4d6c-a18e-932d29a0b107" providerId="ADAL" clId="{7A02CD66-FC1C-4889-9C30-20ABD757E814}" dt="2022-07-18T09:31:56.800" v="642" actId="20577"/>
          <ac:spMkLst>
            <pc:docMk/>
            <pc:sldMk cId="1144790192" sldId="447"/>
            <ac:spMk id="3" creationId="{3639D48B-EF4B-4FBC-94F5-F11141585DD7}"/>
          </ac:spMkLst>
        </pc:spChg>
        <pc:spChg chg="del">
          <ac:chgData name="Stefano Levorato" userId="cd80abf5-dbda-4d6c-a18e-932d29a0b107" providerId="ADAL" clId="{7A02CD66-FC1C-4889-9C30-20ABD757E814}" dt="2022-07-18T08:47:47.777" v="395" actId="478"/>
          <ac:spMkLst>
            <pc:docMk/>
            <pc:sldMk cId="1144790192" sldId="447"/>
            <ac:spMk id="10" creationId="{BDAB1727-EF7C-4A9A-87FF-642ECB3D2FCA}"/>
          </ac:spMkLst>
        </pc:spChg>
        <pc:picChg chg="del">
          <ac:chgData name="Stefano Levorato" userId="cd80abf5-dbda-4d6c-a18e-932d29a0b107" providerId="ADAL" clId="{7A02CD66-FC1C-4889-9C30-20ABD757E814}" dt="2022-07-18T08:47:47.777" v="395" actId="478"/>
          <ac:picMkLst>
            <pc:docMk/>
            <pc:sldMk cId="1144790192" sldId="447"/>
            <ac:picMk id="8" creationId="{4CC651E5-0973-4820-9BA7-0B0CC5A2BEE2}"/>
          </ac:picMkLst>
        </pc:picChg>
      </pc:sldChg>
      <pc:sldChg chg="del">
        <pc:chgData name="Stefano Levorato" userId="cd80abf5-dbda-4d6c-a18e-932d29a0b107" providerId="ADAL" clId="{7A02CD66-FC1C-4889-9C30-20ABD757E814}" dt="2022-07-18T09:32:09.943" v="643" actId="47"/>
        <pc:sldMkLst>
          <pc:docMk/>
          <pc:sldMk cId="1389018364" sldId="449"/>
        </pc:sldMkLst>
      </pc:sldChg>
      <pc:sldChg chg="del">
        <pc:chgData name="Stefano Levorato" userId="cd80abf5-dbda-4d6c-a18e-932d29a0b107" providerId="ADAL" clId="{7A02CD66-FC1C-4889-9C30-20ABD757E814}" dt="2022-07-18T10:25:20.971" v="1966" actId="47"/>
        <pc:sldMkLst>
          <pc:docMk/>
          <pc:sldMk cId="3966976655" sldId="450"/>
        </pc:sldMkLst>
      </pc:sldChg>
      <pc:sldChg chg="del">
        <pc:chgData name="Stefano Levorato" userId="cd80abf5-dbda-4d6c-a18e-932d29a0b107" providerId="ADAL" clId="{7A02CD66-FC1C-4889-9C30-20ABD757E814}" dt="2022-07-18T09:32:12.803" v="645" actId="47"/>
        <pc:sldMkLst>
          <pc:docMk/>
          <pc:sldMk cId="2364317159" sldId="451"/>
        </pc:sldMkLst>
      </pc:sldChg>
      <pc:sldChg chg="del">
        <pc:chgData name="Stefano Levorato" userId="cd80abf5-dbda-4d6c-a18e-932d29a0b107" providerId="ADAL" clId="{7A02CD66-FC1C-4889-9C30-20ABD757E814}" dt="2022-07-18T10:25:25.737" v="1967" actId="47"/>
        <pc:sldMkLst>
          <pc:docMk/>
          <pc:sldMk cId="1202346937" sldId="452"/>
        </pc:sldMkLst>
      </pc:sldChg>
      <pc:sldChg chg="del">
        <pc:chgData name="Stefano Levorato" userId="cd80abf5-dbda-4d6c-a18e-932d29a0b107" providerId="ADAL" clId="{7A02CD66-FC1C-4889-9C30-20ABD757E814}" dt="2022-07-18T10:25:26.588" v="1968" actId="47"/>
        <pc:sldMkLst>
          <pc:docMk/>
          <pc:sldMk cId="2012646715" sldId="453"/>
        </pc:sldMkLst>
      </pc:sldChg>
      <pc:sldChg chg="del">
        <pc:chgData name="Stefano Levorato" userId="cd80abf5-dbda-4d6c-a18e-932d29a0b107" providerId="ADAL" clId="{7A02CD66-FC1C-4889-9C30-20ABD757E814}" dt="2022-07-18T10:25:30.748" v="1969" actId="47"/>
        <pc:sldMkLst>
          <pc:docMk/>
          <pc:sldMk cId="2640265165" sldId="454"/>
        </pc:sldMkLst>
      </pc:sldChg>
      <pc:sldChg chg="addSp modSp mod">
        <pc:chgData name="Stefano Levorato" userId="cd80abf5-dbda-4d6c-a18e-932d29a0b107" providerId="ADAL" clId="{7A02CD66-FC1C-4889-9C30-20ABD757E814}" dt="2022-07-18T12:35:28.033" v="3914" actId="207"/>
        <pc:sldMkLst>
          <pc:docMk/>
          <pc:sldMk cId="2949835318" sldId="455"/>
        </pc:sldMkLst>
        <pc:spChg chg="add mod">
          <ac:chgData name="Stefano Levorato" userId="cd80abf5-dbda-4d6c-a18e-932d29a0b107" providerId="ADAL" clId="{7A02CD66-FC1C-4889-9C30-20ABD757E814}" dt="2022-07-18T10:34:11.492" v="2158" actId="1076"/>
          <ac:spMkLst>
            <pc:docMk/>
            <pc:sldMk cId="2949835318" sldId="455"/>
            <ac:spMk id="2" creationId="{92896872-634B-0B25-0265-DF0EFD9558FA}"/>
          </ac:spMkLst>
        </pc:spChg>
        <pc:spChg chg="mod">
          <ac:chgData name="Stefano Levorato" userId="cd80abf5-dbda-4d6c-a18e-932d29a0b107" providerId="ADAL" clId="{7A02CD66-FC1C-4889-9C30-20ABD757E814}" dt="2022-07-18T12:34:04.898" v="3808" actId="20577"/>
          <ac:spMkLst>
            <pc:docMk/>
            <pc:sldMk cId="2949835318" sldId="455"/>
            <ac:spMk id="3" creationId="{3B424AA8-FADF-4B25-B986-118B41A23EA8}"/>
          </ac:spMkLst>
        </pc:spChg>
        <pc:spChg chg="add mod">
          <ac:chgData name="Stefano Levorato" userId="cd80abf5-dbda-4d6c-a18e-932d29a0b107" providerId="ADAL" clId="{7A02CD66-FC1C-4889-9C30-20ABD757E814}" dt="2022-07-18T12:35:28.033" v="3914" actId="207"/>
          <ac:spMkLst>
            <pc:docMk/>
            <pc:sldMk cId="2949835318" sldId="455"/>
            <ac:spMk id="9" creationId="{70F6A1E7-AC45-63E8-1CF3-B72E2F8BFA26}"/>
          </ac:spMkLst>
        </pc:spChg>
      </pc:sldChg>
      <pc:sldChg chg="del">
        <pc:chgData name="Stefano Levorato" userId="cd80abf5-dbda-4d6c-a18e-932d29a0b107" providerId="ADAL" clId="{7A02CD66-FC1C-4889-9C30-20ABD757E814}" dt="2022-07-18T10:31:49.354" v="2070" actId="47"/>
        <pc:sldMkLst>
          <pc:docMk/>
          <pc:sldMk cId="172187332" sldId="456"/>
        </pc:sldMkLst>
      </pc:sldChg>
      <pc:sldChg chg="del">
        <pc:chgData name="Stefano Levorato" userId="cd80abf5-dbda-4d6c-a18e-932d29a0b107" providerId="ADAL" clId="{7A02CD66-FC1C-4889-9C30-20ABD757E814}" dt="2022-07-18T10:32:15.291" v="2071" actId="47"/>
        <pc:sldMkLst>
          <pc:docMk/>
          <pc:sldMk cId="4093882650" sldId="457"/>
        </pc:sldMkLst>
      </pc:sldChg>
      <pc:sldChg chg="del">
        <pc:chgData name="Stefano Levorato" userId="cd80abf5-dbda-4d6c-a18e-932d29a0b107" providerId="ADAL" clId="{7A02CD66-FC1C-4889-9C30-20ABD757E814}" dt="2022-07-18T10:25:36.354" v="1972" actId="47"/>
        <pc:sldMkLst>
          <pc:docMk/>
          <pc:sldMk cId="1880218677" sldId="458"/>
        </pc:sldMkLst>
      </pc:sldChg>
      <pc:sldChg chg="del">
        <pc:chgData name="Stefano Levorato" userId="cd80abf5-dbda-4d6c-a18e-932d29a0b107" providerId="ADAL" clId="{7A02CD66-FC1C-4889-9C30-20ABD757E814}" dt="2022-07-18T10:25:37.332" v="1973" actId="47"/>
        <pc:sldMkLst>
          <pc:docMk/>
          <pc:sldMk cId="1524760235" sldId="459"/>
        </pc:sldMkLst>
      </pc:sldChg>
      <pc:sldChg chg="del">
        <pc:chgData name="Stefano Levorato" userId="cd80abf5-dbda-4d6c-a18e-932d29a0b107" providerId="ADAL" clId="{7A02CD66-FC1C-4889-9C30-20ABD757E814}" dt="2022-07-18T10:31:25.384" v="2054" actId="47"/>
        <pc:sldMkLst>
          <pc:docMk/>
          <pc:sldMk cId="1573011068" sldId="460"/>
        </pc:sldMkLst>
      </pc:sldChg>
      <pc:sldChg chg="del">
        <pc:chgData name="Stefano Levorato" userId="cd80abf5-dbda-4d6c-a18e-932d29a0b107" providerId="ADAL" clId="{7A02CD66-FC1C-4889-9C30-20ABD757E814}" dt="2022-07-18T10:31:28.252" v="2056" actId="47"/>
        <pc:sldMkLst>
          <pc:docMk/>
          <pc:sldMk cId="1027183771" sldId="461"/>
        </pc:sldMkLst>
      </pc:sldChg>
      <pc:sldChg chg="del">
        <pc:chgData name="Stefano Levorato" userId="cd80abf5-dbda-4d6c-a18e-932d29a0b107" providerId="ADAL" clId="{7A02CD66-FC1C-4889-9C30-20ABD757E814}" dt="2022-07-18T10:31:29.628" v="2057" actId="47"/>
        <pc:sldMkLst>
          <pc:docMk/>
          <pc:sldMk cId="2562707224" sldId="462"/>
        </pc:sldMkLst>
      </pc:sldChg>
      <pc:sldChg chg="del">
        <pc:chgData name="Stefano Levorato" userId="cd80abf5-dbda-4d6c-a18e-932d29a0b107" providerId="ADAL" clId="{7A02CD66-FC1C-4889-9C30-20ABD757E814}" dt="2022-07-18T10:31:30.949" v="2058" actId="47"/>
        <pc:sldMkLst>
          <pc:docMk/>
          <pc:sldMk cId="4107401072" sldId="463"/>
        </pc:sldMkLst>
      </pc:sldChg>
      <pc:sldChg chg="del">
        <pc:chgData name="Stefano Levorato" userId="cd80abf5-dbda-4d6c-a18e-932d29a0b107" providerId="ADAL" clId="{7A02CD66-FC1C-4889-9C30-20ABD757E814}" dt="2022-07-18T10:31:32.028" v="2059" actId="47"/>
        <pc:sldMkLst>
          <pc:docMk/>
          <pc:sldMk cId="1185379666" sldId="464"/>
        </pc:sldMkLst>
      </pc:sldChg>
      <pc:sldChg chg="del">
        <pc:chgData name="Stefano Levorato" userId="cd80abf5-dbda-4d6c-a18e-932d29a0b107" providerId="ADAL" clId="{7A02CD66-FC1C-4889-9C30-20ABD757E814}" dt="2022-07-18T10:31:33.437" v="2060" actId="47"/>
        <pc:sldMkLst>
          <pc:docMk/>
          <pc:sldMk cId="79578027" sldId="465"/>
        </pc:sldMkLst>
      </pc:sldChg>
      <pc:sldChg chg="del">
        <pc:chgData name="Stefano Levorato" userId="cd80abf5-dbda-4d6c-a18e-932d29a0b107" providerId="ADAL" clId="{7A02CD66-FC1C-4889-9C30-20ABD757E814}" dt="2022-07-18T10:31:34.641" v="2061" actId="47"/>
        <pc:sldMkLst>
          <pc:docMk/>
          <pc:sldMk cId="3879095099" sldId="466"/>
        </pc:sldMkLst>
      </pc:sldChg>
      <pc:sldChg chg="del">
        <pc:chgData name="Stefano Levorato" userId="cd80abf5-dbda-4d6c-a18e-932d29a0b107" providerId="ADAL" clId="{7A02CD66-FC1C-4889-9C30-20ABD757E814}" dt="2022-07-18T10:31:36.350" v="2062" actId="47"/>
        <pc:sldMkLst>
          <pc:docMk/>
          <pc:sldMk cId="1426273625" sldId="467"/>
        </pc:sldMkLst>
      </pc:sldChg>
      <pc:sldChg chg="del">
        <pc:chgData name="Stefano Levorato" userId="cd80abf5-dbda-4d6c-a18e-932d29a0b107" providerId="ADAL" clId="{7A02CD66-FC1C-4889-9C30-20ABD757E814}" dt="2022-07-18T10:31:37.572" v="2063" actId="47"/>
        <pc:sldMkLst>
          <pc:docMk/>
          <pc:sldMk cId="1510231981" sldId="468"/>
        </pc:sldMkLst>
      </pc:sldChg>
      <pc:sldChg chg="del">
        <pc:chgData name="Stefano Levorato" userId="cd80abf5-dbda-4d6c-a18e-932d29a0b107" providerId="ADAL" clId="{7A02CD66-FC1C-4889-9C30-20ABD757E814}" dt="2022-07-18T10:31:39.772" v="2064" actId="47"/>
        <pc:sldMkLst>
          <pc:docMk/>
          <pc:sldMk cId="1037913831" sldId="469"/>
        </pc:sldMkLst>
      </pc:sldChg>
      <pc:sldChg chg="del">
        <pc:chgData name="Stefano Levorato" userId="cd80abf5-dbda-4d6c-a18e-932d29a0b107" providerId="ADAL" clId="{7A02CD66-FC1C-4889-9C30-20ABD757E814}" dt="2022-07-18T10:31:42.468" v="2066" actId="47"/>
        <pc:sldMkLst>
          <pc:docMk/>
          <pc:sldMk cId="1785714063" sldId="470"/>
        </pc:sldMkLst>
      </pc:sldChg>
      <pc:sldChg chg="del">
        <pc:chgData name="Stefano Levorato" userId="cd80abf5-dbda-4d6c-a18e-932d29a0b107" providerId="ADAL" clId="{7A02CD66-FC1C-4889-9C30-20ABD757E814}" dt="2022-07-18T10:31:44.581" v="2067" actId="47"/>
        <pc:sldMkLst>
          <pc:docMk/>
          <pc:sldMk cId="2295698181" sldId="471"/>
        </pc:sldMkLst>
      </pc:sldChg>
      <pc:sldChg chg="del">
        <pc:chgData name="Stefano Levorato" userId="cd80abf5-dbda-4d6c-a18e-932d29a0b107" providerId="ADAL" clId="{7A02CD66-FC1C-4889-9C30-20ABD757E814}" dt="2022-07-18T10:31:26.972" v="2055" actId="47"/>
        <pc:sldMkLst>
          <pc:docMk/>
          <pc:sldMk cId="2195259051" sldId="472"/>
        </pc:sldMkLst>
      </pc:sldChg>
      <pc:sldChg chg="del">
        <pc:chgData name="Stefano Levorato" userId="cd80abf5-dbda-4d6c-a18e-932d29a0b107" providerId="ADAL" clId="{7A02CD66-FC1C-4889-9C30-20ABD757E814}" dt="2022-07-18T10:31:40.957" v="2065" actId="47"/>
        <pc:sldMkLst>
          <pc:docMk/>
          <pc:sldMk cId="3743652867" sldId="473"/>
        </pc:sldMkLst>
      </pc:sldChg>
      <pc:sldChg chg="modSp new mod">
        <pc:chgData name="Stefano Levorato" userId="cd80abf5-dbda-4d6c-a18e-932d29a0b107" providerId="ADAL" clId="{7A02CD66-FC1C-4889-9C30-20ABD757E814}" dt="2022-07-19T05:59:15.802" v="6032" actId="20577"/>
        <pc:sldMkLst>
          <pc:docMk/>
          <pc:sldMk cId="3202300703" sldId="474"/>
        </pc:sldMkLst>
        <pc:spChg chg="mod">
          <ac:chgData name="Stefano Levorato" userId="cd80abf5-dbda-4d6c-a18e-932d29a0b107" providerId="ADAL" clId="{7A02CD66-FC1C-4889-9C30-20ABD757E814}" dt="2022-07-19T05:59:15.802" v="6032" actId="20577"/>
          <ac:spMkLst>
            <pc:docMk/>
            <pc:sldMk cId="3202300703" sldId="474"/>
            <ac:spMk id="2" creationId="{135FE030-814C-4EBE-100F-B936D23A1733}"/>
          </ac:spMkLst>
        </pc:spChg>
        <pc:spChg chg="mod">
          <ac:chgData name="Stefano Levorato" userId="cd80abf5-dbda-4d6c-a18e-932d29a0b107" providerId="ADAL" clId="{7A02CD66-FC1C-4889-9C30-20ABD757E814}" dt="2022-07-18T09:40:35.207" v="687"/>
          <ac:spMkLst>
            <pc:docMk/>
            <pc:sldMk cId="3202300703" sldId="474"/>
            <ac:spMk id="3" creationId="{439A7155-A20E-C651-7ABA-7A2DE3AD9D71}"/>
          </ac:spMkLst>
        </pc:spChg>
      </pc:sldChg>
      <pc:sldChg chg="addSp modSp new mod ord">
        <pc:chgData name="Stefano Levorato" userId="cd80abf5-dbda-4d6c-a18e-932d29a0b107" providerId="ADAL" clId="{7A02CD66-FC1C-4889-9C30-20ABD757E814}" dt="2022-07-19T06:20:58.494" v="6362" actId="20577"/>
        <pc:sldMkLst>
          <pc:docMk/>
          <pc:sldMk cId="2612735618" sldId="475"/>
        </pc:sldMkLst>
        <pc:spChg chg="mod">
          <ac:chgData name="Stefano Levorato" userId="cd80abf5-dbda-4d6c-a18e-932d29a0b107" providerId="ADAL" clId="{7A02CD66-FC1C-4889-9C30-20ABD757E814}" dt="2022-07-19T06:20:21.919" v="6331" actId="113"/>
          <ac:spMkLst>
            <pc:docMk/>
            <pc:sldMk cId="2612735618" sldId="475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0:10:22.373" v="1023" actId="20577"/>
          <ac:spMkLst>
            <pc:docMk/>
            <pc:sldMk cId="2612735618" sldId="475"/>
            <ac:spMk id="3" creationId="{1E7A9589-BF95-7457-FB8F-9A18153CE9F1}"/>
          </ac:spMkLst>
        </pc:spChg>
        <pc:spChg chg="add mod">
          <ac:chgData name="Stefano Levorato" userId="cd80abf5-dbda-4d6c-a18e-932d29a0b107" providerId="ADAL" clId="{7A02CD66-FC1C-4889-9C30-20ABD757E814}" dt="2022-07-18T10:23:25.231" v="1862" actId="1076"/>
          <ac:spMkLst>
            <pc:docMk/>
            <pc:sldMk cId="2612735618" sldId="475"/>
            <ac:spMk id="7" creationId="{97E7C831-4C13-D90B-E299-D9C0680E7455}"/>
          </ac:spMkLst>
        </pc:spChg>
        <pc:spChg chg="add mod">
          <ac:chgData name="Stefano Levorato" userId="cd80abf5-dbda-4d6c-a18e-932d29a0b107" providerId="ADAL" clId="{7A02CD66-FC1C-4889-9C30-20ABD757E814}" dt="2022-07-18T10:23:30.332" v="1863" actId="1076"/>
          <ac:spMkLst>
            <pc:docMk/>
            <pc:sldMk cId="2612735618" sldId="475"/>
            <ac:spMk id="8" creationId="{C1E1E5B3-8B78-E5E9-C208-5B67108BEB42}"/>
          </ac:spMkLst>
        </pc:spChg>
        <pc:spChg chg="add mod">
          <ac:chgData name="Stefano Levorato" userId="cd80abf5-dbda-4d6c-a18e-932d29a0b107" providerId="ADAL" clId="{7A02CD66-FC1C-4889-9C30-20ABD757E814}" dt="2022-07-19T06:20:58.494" v="6362" actId="20577"/>
          <ac:spMkLst>
            <pc:docMk/>
            <pc:sldMk cId="2612735618" sldId="475"/>
            <ac:spMk id="9" creationId="{E9A064F9-8FDF-75C1-1A12-239266A47B23}"/>
          </ac:spMkLst>
        </pc:spChg>
        <pc:picChg chg="add mod">
          <ac:chgData name="Stefano Levorato" userId="cd80abf5-dbda-4d6c-a18e-932d29a0b107" providerId="ADAL" clId="{7A02CD66-FC1C-4889-9C30-20ABD757E814}" dt="2022-07-18T15:27:15.717" v="5911" actId="1076"/>
          <ac:picMkLst>
            <pc:docMk/>
            <pc:sldMk cId="2612735618" sldId="475"/>
            <ac:picMk id="10" creationId="{0A38BE07-CA94-039A-E7B4-DAD36A8E9E2D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0:57.387" v="5916" actId="207"/>
        <pc:sldMkLst>
          <pc:docMk/>
          <pc:sldMk cId="2252870826" sldId="816"/>
        </pc:sldMkLst>
        <pc:spChg chg="mod">
          <ac:chgData name="Stefano Levorato" userId="cd80abf5-dbda-4d6c-a18e-932d29a0b107" providerId="ADAL" clId="{7A02CD66-FC1C-4889-9C30-20ABD757E814}" dt="2022-07-19T05:50:57.387" v="5916" actId="207"/>
          <ac:spMkLst>
            <pc:docMk/>
            <pc:sldMk cId="2252870826" sldId="816"/>
            <ac:spMk id="3" creationId="{BD4ADD3E-1E41-4532-A677-D62BCA8F0787}"/>
          </ac:spMkLst>
        </pc:spChg>
      </pc:sldChg>
      <pc:sldChg chg="modSp add mod">
        <pc:chgData name="Stefano Levorato" userId="cd80abf5-dbda-4d6c-a18e-932d29a0b107" providerId="ADAL" clId="{7A02CD66-FC1C-4889-9C30-20ABD757E814}" dt="2022-07-19T05:52:30.310" v="5931" actId="20577"/>
        <pc:sldMkLst>
          <pc:docMk/>
          <pc:sldMk cId="1604718625" sldId="907"/>
        </pc:sldMkLst>
        <pc:spChg chg="mod">
          <ac:chgData name="Stefano Levorato" userId="cd80abf5-dbda-4d6c-a18e-932d29a0b107" providerId="ADAL" clId="{7A02CD66-FC1C-4889-9C30-20ABD757E814}" dt="2022-07-19T05:52:30.310" v="5931" actId="20577"/>
          <ac:spMkLst>
            <pc:docMk/>
            <pc:sldMk cId="1604718625" sldId="907"/>
            <ac:spMk id="3" creationId="{8A27656D-6013-B71D-6D5E-DD5DF3376DE6}"/>
          </ac:spMkLst>
        </pc:spChg>
      </pc:sldChg>
      <pc:sldChg chg="modSp add mod ord">
        <pc:chgData name="Stefano Levorato" userId="cd80abf5-dbda-4d6c-a18e-932d29a0b107" providerId="ADAL" clId="{7A02CD66-FC1C-4889-9C30-20ABD757E814}" dt="2022-07-19T05:52:06.876" v="5926" actId="207"/>
        <pc:sldMkLst>
          <pc:docMk/>
          <pc:sldMk cId="3514923220" sldId="910"/>
        </pc:sldMkLst>
        <pc:spChg chg="mod">
          <ac:chgData name="Stefano Levorato" userId="cd80abf5-dbda-4d6c-a18e-932d29a0b107" providerId="ADAL" clId="{7A02CD66-FC1C-4889-9C30-20ABD757E814}" dt="2022-07-19T05:52:06.876" v="5926" actId="207"/>
          <ac:spMkLst>
            <pc:docMk/>
            <pc:sldMk cId="3514923220" sldId="910"/>
            <ac:spMk id="3" creationId="{8DE145FC-5F06-0336-41F7-3802A83BE467}"/>
          </ac:spMkLst>
        </pc:spChg>
      </pc:sldChg>
      <pc:sldChg chg="add ord">
        <pc:chgData name="Stefano Levorato" userId="cd80abf5-dbda-4d6c-a18e-932d29a0b107" providerId="ADAL" clId="{7A02CD66-FC1C-4889-9C30-20ABD757E814}" dt="2022-07-18T10:09:51.469" v="994"/>
        <pc:sldMkLst>
          <pc:docMk/>
          <pc:sldMk cId="525967050" sldId="911"/>
        </pc:sldMkLst>
      </pc:sldChg>
      <pc:sldChg chg="add ord">
        <pc:chgData name="Stefano Levorato" userId="cd80abf5-dbda-4d6c-a18e-932d29a0b107" providerId="ADAL" clId="{7A02CD66-FC1C-4889-9C30-20ABD757E814}" dt="2022-07-18T10:09:51.469" v="994"/>
        <pc:sldMkLst>
          <pc:docMk/>
          <pc:sldMk cId="356856816" sldId="912"/>
        </pc:sldMkLst>
      </pc:sldChg>
      <pc:sldChg chg="addSp modSp add mod">
        <pc:chgData name="Stefano Levorato" userId="cd80abf5-dbda-4d6c-a18e-932d29a0b107" providerId="ADAL" clId="{7A02CD66-FC1C-4889-9C30-20ABD757E814}" dt="2022-07-19T06:08:45.389" v="6210" actId="207"/>
        <pc:sldMkLst>
          <pc:docMk/>
          <pc:sldMk cId="1071152836" sldId="924"/>
        </pc:sldMkLst>
        <pc:spChg chg="mod">
          <ac:chgData name="Stefano Levorato" userId="cd80abf5-dbda-4d6c-a18e-932d29a0b107" providerId="ADAL" clId="{7A02CD66-FC1C-4889-9C30-20ABD757E814}" dt="2022-07-18T10:08:04.205" v="872" actId="20577"/>
          <ac:spMkLst>
            <pc:docMk/>
            <pc:sldMk cId="1071152836" sldId="924"/>
            <ac:spMk id="2" creationId="{043EB853-7E1F-8044-27DC-1FDCDEF8C212}"/>
          </ac:spMkLst>
        </pc:spChg>
        <pc:spChg chg="mod">
          <ac:chgData name="Stefano Levorato" userId="cd80abf5-dbda-4d6c-a18e-932d29a0b107" providerId="ADAL" clId="{7A02CD66-FC1C-4889-9C30-20ABD757E814}" dt="2022-07-19T06:08:45.389" v="6210" actId="207"/>
          <ac:spMkLst>
            <pc:docMk/>
            <pc:sldMk cId="1071152836" sldId="924"/>
            <ac:spMk id="3" creationId="{FD44B2F5-077E-092A-3943-D1F48EA89173}"/>
          </ac:spMkLst>
        </pc:spChg>
        <pc:spChg chg="add mod">
          <ac:chgData name="Stefano Levorato" userId="cd80abf5-dbda-4d6c-a18e-932d29a0b107" providerId="ADAL" clId="{7A02CD66-FC1C-4889-9C30-20ABD757E814}" dt="2022-07-19T06:08:10.266" v="6204" actId="20577"/>
          <ac:spMkLst>
            <pc:docMk/>
            <pc:sldMk cId="1071152836" sldId="924"/>
            <ac:spMk id="7" creationId="{7A7892DD-9A23-4CEA-03A9-82ECD38339F4}"/>
          </ac:spMkLst>
        </pc:spChg>
      </pc:sldChg>
      <pc:sldChg chg="addSp modSp add mod">
        <pc:chgData name="Stefano Levorato" userId="cd80abf5-dbda-4d6c-a18e-932d29a0b107" providerId="ADAL" clId="{7A02CD66-FC1C-4889-9C30-20ABD757E814}" dt="2022-07-19T06:15:11.682" v="6289" actId="20577"/>
        <pc:sldMkLst>
          <pc:docMk/>
          <pc:sldMk cId="3015994944" sldId="925"/>
        </pc:sldMkLst>
        <pc:spChg chg="mod">
          <ac:chgData name="Stefano Levorato" userId="cd80abf5-dbda-4d6c-a18e-932d29a0b107" providerId="ADAL" clId="{7A02CD66-FC1C-4889-9C30-20ABD757E814}" dt="2022-07-18T10:08:12.318" v="879" actId="20577"/>
          <ac:spMkLst>
            <pc:docMk/>
            <pc:sldMk cId="3015994944" sldId="925"/>
            <ac:spMk id="2" creationId="{8B3037AD-D1C1-3D87-6DE8-5CE43B792FB7}"/>
          </ac:spMkLst>
        </pc:spChg>
        <pc:spChg chg="mod">
          <ac:chgData name="Stefano Levorato" userId="cd80abf5-dbda-4d6c-a18e-932d29a0b107" providerId="ADAL" clId="{7A02CD66-FC1C-4889-9C30-20ABD757E814}" dt="2022-07-19T06:15:11.682" v="6289" actId="20577"/>
          <ac:spMkLst>
            <pc:docMk/>
            <pc:sldMk cId="3015994944" sldId="925"/>
            <ac:spMk id="3" creationId="{A808F605-6C0D-5AB6-44D8-6B4C1C7719F4}"/>
          </ac:spMkLst>
        </pc:spChg>
        <pc:spChg chg="add mod">
          <ac:chgData name="Stefano Levorato" userId="cd80abf5-dbda-4d6c-a18e-932d29a0b107" providerId="ADAL" clId="{7A02CD66-FC1C-4889-9C30-20ABD757E814}" dt="2022-07-19T06:09:48.445" v="6227" actId="1076"/>
          <ac:spMkLst>
            <pc:docMk/>
            <pc:sldMk cId="3015994944" sldId="925"/>
            <ac:spMk id="7" creationId="{DFCFD328-86C5-5923-D1F0-B7033D936860}"/>
          </ac:spMkLst>
        </pc:spChg>
        <pc:spChg chg="add mod">
          <ac:chgData name="Stefano Levorato" userId="cd80abf5-dbda-4d6c-a18e-932d29a0b107" providerId="ADAL" clId="{7A02CD66-FC1C-4889-9C30-20ABD757E814}" dt="2022-07-19T06:10:29.101" v="6232" actId="1076"/>
          <ac:spMkLst>
            <pc:docMk/>
            <pc:sldMk cId="3015994944" sldId="925"/>
            <ac:spMk id="8" creationId="{27A5C58E-7A90-69C9-BD4A-A9CB3D99ED23}"/>
          </ac:spMkLst>
        </pc:spChg>
      </pc:sldChg>
      <pc:sldChg chg="addSp delSp modSp add mod">
        <pc:chgData name="Stefano Levorato" userId="cd80abf5-dbda-4d6c-a18e-932d29a0b107" providerId="ADAL" clId="{7A02CD66-FC1C-4889-9C30-20ABD757E814}" dt="2022-07-19T06:16:07.469" v="6297" actId="1076"/>
        <pc:sldMkLst>
          <pc:docMk/>
          <pc:sldMk cId="2875508345" sldId="926"/>
        </pc:sldMkLst>
        <pc:spChg chg="mod">
          <ac:chgData name="Stefano Levorato" userId="cd80abf5-dbda-4d6c-a18e-932d29a0b107" providerId="ADAL" clId="{7A02CD66-FC1C-4889-9C30-20ABD757E814}" dt="2022-07-18T10:08:59.381" v="941" actId="1037"/>
          <ac:spMkLst>
            <pc:docMk/>
            <pc:sldMk cId="2875508345" sldId="926"/>
            <ac:spMk id="2" creationId="{42DC95DC-7EAB-19E3-D4EC-6716CFC70144}"/>
          </ac:spMkLst>
        </pc:spChg>
        <pc:spChg chg="mod">
          <ac:chgData name="Stefano Levorato" userId="cd80abf5-dbda-4d6c-a18e-932d29a0b107" providerId="ADAL" clId="{7A02CD66-FC1C-4889-9C30-20ABD757E814}" dt="2022-07-19T06:15:51.509" v="6294" actId="113"/>
          <ac:spMkLst>
            <pc:docMk/>
            <pc:sldMk cId="2875508345" sldId="926"/>
            <ac:spMk id="3" creationId="{765EC601-F5C2-E3DB-990E-237BA88E0E89}"/>
          </ac:spMkLst>
        </pc:spChg>
        <pc:spChg chg="del mod">
          <ac:chgData name="Stefano Levorato" userId="cd80abf5-dbda-4d6c-a18e-932d29a0b107" providerId="ADAL" clId="{7A02CD66-FC1C-4889-9C30-20ABD757E814}" dt="2022-07-18T10:28:18.414" v="2028"/>
          <ac:spMkLst>
            <pc:docMk/>
            <pc:sldMk cId="2875508345" sldId="926"/>
            <ac:spMk id="7" creationId="{B1F5D4EE-C32B-1149-0997-B9BDD1B24103}"/>
          </ac:spMkLst>
        </pc:spChg>
        <pc:spChg chg="mod">
          <ac:chgData name="Stefano Levorato" userId="cd80abf5-dbda-4d6c-a18e-932d29a0b107" providerId="ADAL" clId="{7A02CD66-FC1C-4889-9C30-20ABD757E814}" dt="2022-07-18T10:28:30.936" v="2032" actId="1076"/>
          <ac:spMkLst>
            <pc:docMk/>
            <pc:sldMk cId="2875508345" sldId="926"/>
            <ac:spMk id="8" creationId="{84631D53-61A2-1B38-B7E2-4789B6EA5871}"/>
          </ac:spMkLst>
        </pc:spChg>
        <pc:spChg chg="add mod">
          <ac:chgData name="Stefano Levorato" userId="cd80abf5-dbda-4d6c-a18e-932d29a0b107" providerId="ADAL" clId="{7A02CD66-FC1C-4889-9C30-20ABD757E814}" dt="2022-07-19T06:16:07.469" v="6297" actId="1076"/>
          <ac:spMkLst>
            <pc:docMk/>
            <pc:sldMk cId="2875508345" sldId="926"/>
            <ac:spMk id="10" creationId="{5C828CC8-EF45-BAF5-D2D6-9124CEC26209}"/>
          </ac:spMkLst>
        </pc:spChg>
        <pc:spChg chg="add mod">
          <ac:chgData name="Stefano Levorato" userId="cd80abf5-dbda-4d6c-a18e-932d29a0b107" providerId="ADAL" clId="{7A02CD66-FC1C-4889-9C30-20ABD757E814}" dt="2022-07-19T06:16:02.248" v="6296" actId="1076"/>
          <ac:spMkLst>
            <pc:docMk/>
            <pc:sldMk cId="2875508345" sldId="926"/>
            <ac:spMk id="11" creationId="{CD66BBE4-2E6A-446F-438E-D5FE0CE2B251}"/>
          </ac:spMkLst>
        </pc:spChg>
      </pc:sldChg>
      <pc:sldChg chg="modSp add mod">
        <pc:chgData name="Stefano Levorato" userId="cd80abf5-dbda-4d6c-a18e-932d29a0b107" providerId="ADAL" clId="{7A02CD66-FC1C-4889-9C30-20ABD757E814}" dt="2022-07-19T06:16:42.061" v="6302" actId="113"/>
        <pc:sldMkLst>
          <pc:docMk/>
          <pc:sldMk cId="337071214" sldId="927"/>
        </pc:sldMkLst>
        <pc:spChg chg="mod">
          <ac:chgData name="Stefano Levorato" userId="cd80abf5-dbda-4d6c-a18e-932d29a0b107" providerId="ADAL" clId="{7A02CD66-FC1C-4889-9C30-20ABD757E814}" dt="2022-07-18T10:09:21.110" v="964" actId="20577"/>
          <ac:spMkLst>
            <pc:docMk/>
            <pc:sldMk cId="337071214" sldId="927"/>
            <ac:spMk id="2" creationId="{85E05AD4-2C50-BBF9-A9A0-7B42B5A078F7}"/>
          </ac:spMkLst>
        </pc:spChg>
        <pc:spChg chg="mod">
          <ac:chgData name="Stefano Levorato" userId="cd80abf5-dbda-4d6c-a18e-932d29a0b107" providerId="ADAL" clId="{7A02CD66-FC1C-4889-9C30-20ABD757E814}" dt="2022-07-19T06:16:42.061" v="6302" actId="113"/>
          <ac:spMkLst>
            <pc:docMk/>
            <pc:sldMk cId="337071214" sldId="927"/>
            <ac:spMk id="3" creationId="{989161FD-ACCB-ACB4-7901-1D1BDE370103}"/>
          </ac:spMkLst>
        </pc:spChg>
      </pc:sldChg>
      <pc:sldChg chg="add del">
        <pc:chgData name="Stefano Levorato" userId="cd80abf5-dbda-4d6c-a18e-932d29a0b107" providerId="ADAL" clId="{7A02CD66-FC1C-4889-9C30-20ABD757E814}" dt="2022-07-18T09:35:49.456" v="668" actId="47"/>
        <pc:sldMkLst>
          <pc:docMk/>
          <pc:sldMk cId="4154777468" sldId="928"/>
        </pc:sldMkLst>
      </pc:sldChg>
      <pc:sldChg chg="add ord">
        <pc:chgData name="Stefano Levorato" userId="cd80abf5-dbda-4d6c-a18e-932d29a0b107" providerId="ADAL" clId="{7A02CD66-FC1C-4889-9C30-20ABD757E814}" dt="2022-07-18T13:12:12.719" v="4122"/>
        <pc:sldMkLst>
          <pc:docMk/>
          <pc:sldMk cId="2953566790" sldId="929"/>
        </pc:sldMkLst>
      </pc:sldChg>
      <pc:sldChg chg="modSp add mod">
        <pc:chgData name="Stefano Levorato" userId="cd80abf5-dbda-4d6c-a18e-932d29a0b107" providerId="ADAL" clId="{7A02CD66-FC1C-4889-9C30-20ABD757E814}" dt="2022-07-19T05:55:54.122" v="5941" actId="1076"/>
        <pc:sldMkLst>
          <pc:docMk/>
          <pc:sldMk cId="1730749600" sldId="930"/>
        </pc:sldMkLst>
        <pc:spChg chg="mod">
          <ac:chgData name="Stefano Levorato" userId="cd80abf5-dbda-4d6c-a18e-932d29a0b107" providerId="ADAL" clId="{7A02CD66-FC1C-4889-9C30-20ABD757E814}" dt="2022-07-19T05:55:54.122" v="5941" actId="1076"/>
          <ac:spMkLst>
            <pc:docMk/>
            <pc:sldMk cId="1730749600" sldId="930"/>
            <ac:spMk id="7" creationId="{997C2229-3495-64F7-F976-E25C97F0B76D}"/>
          </ac:spMkLst>
        </pc:spChg>
        <pc:picChg chg="mod ord">
          <ac:chgData name="Stefano Levorato" userId="cd80abf5-dbda-4d6c-a18e-932d29a0b107" providerId="ADAL" clId="{7A02CD66-FC1C-4889-9C30-20ABD757E814}" dt="2022-07-19T05:54:21.006" v="5932" actId="1076"/>
          <ac:picMkLst>
            <pc:docMk/>
            <pc:sldMk cId="1730749600" sldId="930"/>
            <ac:picMk id="8" creationId="{3E0CB163-49FB-60B0-585C-0FB32902C746}"/>
          </ac:picMkLst>
        </pc:picChg>
        <pc:picChg chg="mod">
          <ac:chgData name="Stefano Levorato" userId="cd80abf5-dbda-4d6c-a18e-932d29a0b107" providerId="ADAL" clId="{7A02CD66-FC1C-4889-9C30-20ABD757E814}" dt="2022-07-18T10:26:15.249" v="1975" actId="1076"/>
          <ac:picMkLst>
            <pc:docMk/>
            <pc:sldMk cId="1730749600" sldId="930"/>
            <ac:picMk id="10" creationId="{6AC0F667-5C2B-FA02-D48F-DBB61F08C53B}"/>
          </ac:picMkLst>
        </pc:picChg>
        <pc:picChg chg="mod">
          <ac:chgData name="Stefano Levorato" userId="cd80abf5-dbda-4d6c-a18e-932d29a0b107" providerId="ADAL" clId="{7A02CD66-FC1C-4889-9C30-20ABD757E814}" dt="2022-07-18T10:26:19.147" v="1976" actId="1076"/>
          <ac:picMkLst>
            <pc:docMk/>
            <pc:sldMk cId="1730749600" sldId="930"/>
            <ac:picMk id="12" creationId="{43CF2EF9-5321-CE10-E90A-4DFE7CE3315E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5:58.825" v="5942" actId="1076"/>
        <pc:sldMkLst>
          <pc:docMk/>
          <pc:sldMk cId="4103117871" sldId="932"/>
        </pc:sldMkLst>
        <pc:spChg chg="mod">
          <ac:chgData name="Stefano Levorato" userId="cd80abf5-dbda-4d6c-a18e-932d29a0b107" providerId="ADAL" clId="{7A02CD66-FC1C-4889-9C30-20ABD757E814}" dt="2022-07-19T05:55:58.825" v="5942" actId="1076"/>
          <ac:spMkLst>
            <pc:docMk/>
            <pc:sldMk cId="4103117871" sldId="932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9T05:54:29.645" v="5934" actId="1076"/>
          <ac:picMkLst>
            <pc:docMk/>
            <pc:sldMk cId="4103117871" sldId="932"/>
            <ac:picMk id="8" creationId="{863B6B7C-9370-1D16-7D5E-5B12A59260ED}"/>
          </ac:picMkLst>
        </pc:picChg>
        <pc:picChg chg="mod ord">
          <ac:chgData name="Stefano Levorato" userId="cd80abf5-dbda-4d6c-a18e-932d29a0b107" providerId="ADAL" clId="{7A02CD66-FC1C-4889-9C30-20ABD757E814}" dt="2022-07-19T05:54:27.049" v="5933" actId="1076"/>
          <ac:picMkLst>
            <pc:docMk/>
            <pc:sldMk cId="4103117871" sldId="932"/>
            <ac:picMk id="10" creationId="{59D3D348-82A6-9237-809D-4DCC2B272AA3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06.400" v="5943" actId="1076"/>
        <pc:sldMkLst>
          <pc:docMk/>
          <pc:sldMk cId="832187785" sldId="933"/>
        </pc:sldMkLst>
        <pc:spChg chg="mod">
          <ac:chgData name="Stefano Levorato" userId="cd80abf5-dbda-4d6c-a18e-932d29a0b107" providerId="ADAL" clId="{7A02CD66-FC1C-4889-9C30-20ABD757E814}" dt="2022-07-19T05:56:06.400" v="5943" actId="1076"/>
          <ac:spMkLst>
            <pc:docMk/>
            <pc:sldMk cId="832187785" sldId="933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9T05:54:35.688" v="5935" actId="1076"/>
          <ac:picMkLst>
            <pc:docMk/>
            <pc:sldMk cId="832187785" sldId="933"/>
            <ac:picMk id="8" creationId="{EA9C9835-B393-3180-AC35-3DE1B2DE5B05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11.942" v="5944" actId="1076"/>
        <pc:sldMkLst>
          <pc:docMk/>
          <pc:sldMk cId="2847537937" sldId="934"/>
        </pc:sldMkLst>
        <pc:spChg chg="mod">
          <ac:chgData name="Stefano Levorato" userId="cd80abf5-dbda-4d6c-a18e-932d29a0b107" providerId="ADAL" clId="{7A02CD66-FC1C-4889-9C30-20ABD757E814}" dt="2022-07-19T05:56:11.942" v="5944" actId="1076"/>
          <ac:spMkLst>
            <pc:docMk/>
            <pc:sldMk cId="2847537937" sldId="934"/>
            <ac:spMk id="7" creationId="{997C2229-3495-64F7-F976-E25C97F0B76D}"/>
          </ac:spMkLst>
        </pc:spChg>
        <pc:picChg chg="mod ord">
          <ac:chgData name="Stefano Levorato" userId="cd80abf5-dbda-4d6c-a18e-932d29a0b107" providerId="ADAL" clId="{7A02CD66-FC1C-4889-9C30-20ABD757E814}" dt="2022-07-18T09:35:03.519" v="658" actId="1076"/>
          <ac:picMkLst>
            <pc:docMk/>
            <pc:sldMk cId="2847537937" sldId="934"/>
            <ac:picMk id="8" creationId="{11B8D5BC-1507-7B70-33A4-96774C92A3CF}"/>
          </ac:picMkLst>
        </pc:picChg>
        <pc:picChg chg="mod">
          <ac:chgData name="Stefano Levorato" userId="cd80abf5-dbda-4d6c-a18e-932d29a0b107" providerId="ADAL" clId="{7A02CD66-FC1C-4889-9C30-20ABD757E814}" dt="2022-07-19T05:54:42.700" v="5936" actId="1076"/>
          <ac:picMkLst>
            <pc:docMk/>
            <pc:sldMk cId="2847537937" sldId="934"/>
            <ac:picMk id="10" creationId="{C8D079D4-935D-A573-97D4-61D0B7FC4657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16.149" v="5945" actId="1076"/>
        <pc:sldMkLst>
          <pc:docMk/>
          <pc:sldMk cId="172319070" sldId="935"/>
        </pc:sldMkLst>
        <pc:spChg chg="mod">
          <ac:chgData name="Stefano Levorato" userId="cd80abf5-dbda-4d6c-a18e-932d29a0b107" providerId="ADAL" clId="{7A02CD66-FC1C-4889-9C30-20ABD757E814}" dt="2022-07-19T05:56:16.149" v="5945" actId="1076"/>
          <ac:spMkLst>
            <pc:docMk/>
            <pc:sldMk cId="172319070" sldId="935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8T09:34:53.200" v="656" actId="1076"/>
          <ac:picMkLst>
            <pc:docMk/>
            <pc:sldMk cId="172319070" sldId="935"/>
            <ac:picMk id="8" creationId="{10E27F77-854E-A3BA-C4F7-ADFD46386DB9}"/>
          </ac:picMkLst>
        </pc:picChg>
        <pc:picChg chg="mod">
          <ac:chgData name="Stefano Levorato" userId="cd80abf5-dbda-4d6c-a18e-932d29a0b107" providerId="ADAL" clId="{7A02CD66-FC1C-4889-9C30-20ABD757E814}" dt="2022-07-18T09:34:59.478" v="657" actId="1076"/>
          <ac:picMkLst>
            <pc:docMk/>
            <pc:sldMk cId="172319070" sldId="935"/>
            <ac:picMk id="10" creationId="{F4AD43BC-2F4D-5E4B-DD50-4B401AC3A896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20.162" v="5946" actId="1076"/>
        <pc:sldMkLst>
          <pc:docMk/>
          <pc:sldMk cId="699153147" sldId="936"/>
        </pc:sldMkLst>
        <pc:spChg chg="mod">
          <ac:chgData name="Stefano Levorato" userId="cd80abf5-dbda-4d6c-a18e-932d29a0b107" providerId="ADAL" clId="{7A02CD66-FC1C-4889-9C30-20ABD757E814}" dt="2022-07-19T05:56:20.162" v="5946" actId="1076"/>
          <ac:spMkLst>
            <pc:docMk/>
            <pc:sldMk cId="699153147" sldId="936"/>
            <ac:spMk id="7" creationId="{997C2229-3495-64F7-F976-E25C97F0B76D}"/>
          </ac:spMkLst>
        </pc:spChg>
        <pc:picChg chg="mod ord">
          <ac:chgData name="Stefano Levorato" userId="cd80abf5-dbda-4d6c-a18e-932d29a0b107" providerId="ADAL" clId="{7A02CD66-FC1C-4889-9C30-20ABD757E814}" dt="2022-07-19T05:55:37.915" v="5940" actId="1076"/>
          <ac:picMkLst>
            <pc:docMk/>
            <pc:sldMk cId="699153147" sldId="936"/>
            <ac:picMk id="8" creationId="{EA94E6E6-EC25-4F82-97E6-B69965272037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25.300" v="5947" actId="1076"/>
        <pc:sldMkLst>
          <pc:docMk/>
          <pc:sldMk cId="720073298" sldId="937"/>
        </pc:sldMkLst>
        <pc:spChg chg="mod">
          <ac:chgData name="Stefano Levorato" userId="cd80abf5-dbda-4d6c-a18e-932d29a0b107" providerId="ADAL" clId="{7A02CD66-FC1C-4889-9C30-20ABD757E814}" dt="2022-07-19T05:56:25.300" v="5947" actId="1076"/>
          <ac:spMkLst>
            <pc:docMk/>
            <pc:sldMk cId="720073298" sldId="937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8T09:35:23.289" v="662" actId="1076"/>
          <ac:picMkLst>
            <pc:docMk/>
            <pc:sldMk cId="720073298" sldId="937"/>
            <ac:picMk id="8" creationId="{95050FAF-D1B2-9CC2-556C-DAD128F27564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29.882" v="5948" actId="1076"/>
        <pc:sldMkLst>
          <pc:docMk/>
          <pc:sldMk cId="2783323008" sldId="938"/>
        </pc:sldMkLst>
        <pc:spChg chg="mod">
          <ac:chgData name="Stefano Levorato" userId="cd80abf5-dbda-4d6c-a18e-932d29a0b107" providerId="ADAL" clId="{7A02CD66-FC1C-4889-9C30-20ABD757E814}" dt="2022-07-19T05:56:29.882" v="5948" actId="1076"/>
          <ac:spMkLst>
            <pc:docMk/>
            <pc:sldMk cId="2783323008" sldId="938"/>
            <ac:spMk id="7" creationId="{997C2229-3495-64F7-F976-E25C97F0B76D}"/>
          </ac:spMkLst>
        </pc:spChg>
        <pc:picChg chg="mod ord">
          <ac:chgData name="Stefano Levorato" userId="cd80abf5-dbda-4d6c-a18e-932d29a0b107" providerId="ADAL" clId="{7A02CD66-FC1C-4889-9C30-20ABD757E814}" dt="2022-07-18T09:35:29.523" v="664" actId="167"/>
          <ac:picMkLst>
            <pc:docMk/>
            <pc:sldMk cId="2783323008" sldId="938"/>
            <ac:picMk id="8" creationId="{08BEED1B-B799-4B2E-A1A4-E2BBA349B326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34.299" v="5949" actId="1076"/>
        <pc:sldMkLst>
          <pc:docMk/>
          <pc:sldMk cId="2778859761" sldId="939"/>
        </pc:sldMkLst>
        <pc:spChg chg="mod">
          <ac:chgData name="Stefano Levorato" userId="cd80abf5-dbda-4d6c-a18e-932d29a0b107" providerId="ADAL" clId="{7A02CD66-FC1C-4889-9C30-20ABD757E814}" dt="2022-07-19T05:56:34.299" v="5949" actId="1076"/>
          <ac:spMkLst>
            <pc:docMk/>
            <pc:sldMk cId="2778859761" sldId="939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8T09:35:32.184" v="665" actId="1076"/>
          <ac:picMkLst>
            <pc:docMk/>
            <pc:sldMk cId="2778859761" sldId="939"/>
            <ac:picMk id="8" creationId="{BD4CD495-13BA-402B-A807-B909FB335594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40.051" v="5950" actId="1076"/>
        <pc:sldMkLst>
          <pc:docMk/>
          <pc:sldMk cId="3698618045" sldId="940"/>
        </pc:sldMkLst>
        <pc:spChg chg="mod">
          <ac:chgData name="Stefano Levorato" userId="cd80abf5-dbda-4d6c-a18e-932d29a0b107" providerId="ADAL" clId="{7A02CD66-FC1C-4889-9C30-20ABD757E814}" dt="2022-07-19T05:56:40.051" v="5950" actId="1076"/>
          <ac:spMkLst>
            <pc:docMk/>
            <pc:sldMk cId="3698618045" sldId="940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8T09:35:34.509" v="666" actId="1076"/>
          <ac:picMkLst>
            <pc:docMk/>
            <pc:sldMk cId="3698618045" sldId="940"/>
            <ac:picMk id="8" creationId="{42ABC0A3-3257-C1CC-59D4-C2BD1F93D3A3}"/>
          </ac:picMkLst>
        </pc:picChg>
      </pc:sldChg>
      <pc:sldChg chg="modSp add mod">
        <pc:chgData name="Stefano Levorato" userId="cd80abf5-dbda-4d6c-a18e-932d29a0b107" providerId="ADAL" clId="{7A02CD66-FC1C-4889-9C30-20ABD757E814}" dt="2022-07-19T05:56:45.242" v="5951" actId="1076"/>
        <pc:sldMkLst>
          <pc:docMk/>
          <pc:sldMk cId="1078952907" sldId="941"/>
        </pc:sldMkLst>
        <pc:spChg chg="mod">
          <ac:chgData name="Stefano Levorato" userId="cd80abf5-dbda-4d6c-a18e-932d29a0b107" providerId="ADAL" clId="{7A02CD66-FC1C-4889-9C30-20ABD757E814}" dt="2022-07-19T05:56:45.242" v="5951" actId="1076"/>
          <ac:spMkLst>
            <pc:docMk/>
            <pc:sldMk cId="1078952907" sldId="941"/>
            <ac:spMk id="7" creationId="{997C2229-3495-64F7-F976-E25C97F0B76D}"/>
          </ac:spMkLst>
        </pc:spChg>
        <pc:picChg chg="mod">
          <ac:chgData name="Stefano Levorato" userId="cd80abf5-dbda-4d6c-a18e-932d29a0b107" providerId="ADAL" clId="{7A02CD66-FC1C-4889-9C30-20ABD757E814}" dt="2022-07-18T09:35:37.532" v="667" actId="1076"/>
          <ac:picMkLst>
            <pc:docMk/>
            <pc:sldMk cId="1078952907" sldId="941"/>
            <ac:picMk id="8" creationId="{D8BD935C-8324-8C30-CC37-F0579C30E779}"/>
          </ac:picMkLst>
        </pc:picChg>
      </pc:sldChg>
      <pc:sldChg chg="add del">
        <pc:chgData name="Stefano Levorato" userId="cd80abf5-dbda-4d6c-a18e-932d29a0b107" providerId="ADAL" clId="{7A02CD66-FC1C-4889-9C30-20ABD757E814}" dt="2022-07-18T13:12:16.150" v="4123" actId="47"/>
        <pc:sldMkLst>
          <pc:docMk/>
          <pc:sldMk cId="448338519" sldId="942"/>
        </pc:sldMkLst>
      </pc:sldChg>
      <pc:sldChg chg="add ord">
        <pc:chgData name="Stefano Levorato" userId="cd80abf5-dbda-4d6c-a18e-932d29a0b107" providerId="ADAL" clId="{7A02CD66-FC1C-4889-9C30-20ABD757E814}" dt="2022-07-18T13:12:39.635" v="4127"/>
        <pc:sldMkLst>
          <pc:docMk/>
          <pc:sldMk cId="199913711" sldId="943"/>
        </pc:sldMkLst>
      </pc:sldChg>
      <pc:sldChg chg="addSp delSp modSp add mod">
        <pc:chgData name="Stefano Levorato" userId="cd80abf5-dbda-4d6c-a18e-932d29a0b107" providerId="ADAL" clId="{7A02CD66-FC1C-4889-9C30-20ABD757E814}" dt="2022-07-19T06:21:11.547" v="6365" actId="20577"/>
        <pc:sldMkLst>
          <pc:docMk/>
          <pc:sldMk cId="3938012950" sldId="944"/>
        </pc:sldMkLst>
        <pc:spChg chg="mod">
          <ac:chgData name="Stefano Levorato" userId="cd80abf5-dbda-4d6c-a18e-932d29a0b107" providerId="ADAL" clId="{7A02CD66-FC1C-4889-9C30-20ABD757E814}" dt="2022-07-19T06:21:11.547" v="6365" actId="20577"/>
          <ac:spMkLst>
            <pc:docMk/>
            <pc:sldMk cId="3938012950" sldId="944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0:55:59.323" v="2922" actId="20577"/>
          <ac:spMkLst>
            <pc:docMk/>
            <pc:sldMk cId="3938012950" sldId="944"/>
            <ac:spMk id="3" creationId="{1E7A9589-BF95-7457-FB8F-9A18153CE9F1}"/>
          </ac:spMkLst>
        </pc:spChg>
        <pc:spChg chg="del">
          <ac:chgData name="Stefano Levorato" userId="cd80abf5-dbda-4d6c-a18e-932d29a0b107" providerId="ADAL" clId="{7A02CD66-FC1C-4889-9C30-20ABD757E814}" dt="2022-07-18T10:43:35.337" v="2711" actId="478"/>
          <ac:spMkLst>
            <pc:docMk/>
            <pc:sldMk cId="3938012950" sldId="944"/>
            <ac:spMk id="7" creationId="{97E7C831-4C13-D90B-E299-D9C0680E7455}"/>
          </ac:spMkLst>
        </pc:spChg>
        <pc:spChg chg="del">
          <ac:chgData name="Stefano Levorato" userId="cd80abf5-dbda-4d6c-a18e-932d29a0b107" providerId="ADAL" clId="{7A02CD66-FC1C-4889-9C30-20ABD757E814}" dt="2022-07-18T10:43:34.353" v="2710" actId="478"/>
          <ac:spMkLst>
            <pc:docMk/>
            <pc:sldMk cId="3938012950" sldId="944"/>
            <ac:spMk id="8" creationId="{C1E1E5B3-8B78-E5E9-C208-5B67108BEB42}"/>
          </ac:spMkLst>
        </pc:spChg>
        <pc:spChg chg="del">
          <ac:chgData name="Stefano Levorato" userId="cd80abf5-dbda-4d6c-a18e-932d29a0b107" providerId="ADAL" clId="{7A02CD66-FC1C-4889-9C30-20ABD757E814}" dt="2022-07-18T10:43:37.200" v="2712" actId="478"/>
          <ac:spMkLst>
            <pc:docMk/>
            <pc:sldMk cId="3938012950" sldId="944"/>
            <ac:spMk id="9" creationId="{E9A064F9-8FDF-75C1-1A12-239266A47B23}"/>
          </ac:spMkLst>
        </pc:spChg>
        <pc:spChg chg="add del mod">
          <ac:chgData name="Stefano Levorato" userId="cd80abf5-dbda-4d6c-a18e-932d29a0b107" providerId="ADAL" clId="{7A02CD66-FC1C-4889-9C30-20ABD757E814}" dt="2022-07-18T10:56:14.039" v="2926" actId="478"/>
          <ac:spMkLst>
            <pc:docMk/>
            <pc:sldMk cId="3938012950" sldId="944"/>
            <ac:spMk id="19" creationId="{8CEE0A75-EB04-25E2-AFC0-3E4F655E6358}"/>
          </ac:spMkLst>
        </pc:spChg>
        <pc:spChg chg="add del mod">
          <ac:chgData name="Stefano Levorato" userId="cd80abf5-dbda-4d6c-a18e-932d29a0b107" providerId="ADAL" clId="{7A02CD66-FC1C-4889-9C30-20ABD757E814}" dt="2022-07-18T10:56:14.039" v="2926" actId="478"/>
          <ac:spMkLst>
            <pc:docMk/>
            <pc:sldMk cId="3938012950" sldId="944"/>
            <ac:spMk id="20" creationId="{2B467094-F6D2-25D1-05A0-A5F5352E79C2}"/>
          </ac:spMkLst>
        </pc:spChg>
        <pc:spChg chg="add del mod">
          <ac:chgData name="Stefano Levorato" userId="cd80abf5-dbda-4d6c-a18e-932d29a0b107" providerId="ADAL" clId="{7A02CD66-FC1C-4889-9C30-20ABD757E814}" dt="2022-07-18T10:56:14.039" v="2926" actId="478"/>
          <ac:spMkLst>
            <pc:docMk/>
            <pc:sldMk cId="3938012950" sldId="944"/>
            <ac:spMk id="21" creationId="{B1627595-2837-BBAD-24E0-BD58FDE89170}"/>
          </ac:spMkLst>
        </pc:spChg>
        <pc:picChg chg="add del mod">
          <ac:chgData name="Stefano Levorato" userId="cd80abf5-dbda-4d6c-a18e-932d29a0b107" providerId="ADAL" clId="{7A02CD66-FC1C-4889-9C30-20ABD757E814}" dt="2022-07-18T10:56:09.455" v="2925" actId="478"/>
          <ac:picMkLst>
            <pc:docMk/>
            <pc:sldMk cId="3938012950" sldId="944"/>
            <ac:picMk id="11" creationId="{F42C27EA-F516-F2E0-16A1-FBE6F933870E}"/>
          </ac:picMkLst>
        </pc:picChg>
        <pc:picChg chg="add del mod">
          <ac:chgData name="Stefano Levorato" userId="cd80abf5-dbda-4d6c-a18e-932d29a0b107" providerId="ADAL" clId="{7A02CD66-FC1C-4889-9C30-20ABD757E814}" dt="2022-07-18T10:56:09.455" v="2925" actId="478"/>
          <ac:picMkLst>
            <pc:docMk/>
            <pc:sldMk cId="3938012950" sldId="944"/>
            <ac:picMk id="13" creationId="{64989132-2537-CB3E-D007-4B7A939B0E39}"/>
          </ac:picMkLst>
        </pc:picChg>
        <pc:picChg chg="add del mod modCrop">
          <ac:chgData name="Stefano Levorato" userId="cd80abf5-dbda-4d6c-a18e-932d29a0b107" providerId="ADAL" clId="{7A02CD66-FC1C-4889-9C30-20ABD757E814}" dt="2022-07-18T10:56:09.455" v="2925" actId="478"/>
          <ac:picMkLst>
            <pc:docMk/>
            <pc:sldMk cId="3938012950" sldId="944"/>
            <ac:picMk id="14" creationId="{681570B2-8E5F-E841-EA57-48B1B2181DC2}"/>
          </ac:picMkLst>
        </pc:picChg>
        <pc:cxnChg chg="add del mod">
          <ac:chgData name="Stefano Levorato" userId="cd80abf5-dbda-4d6c-a18e-932d29a0b107" providerId="ADAL" clId="{7A02CD66-FC1C-4889-9C30-20ABD757E814}" dt="2022-07-18T10:56:14.039" v="2926" actId="478"/>
          <ac:cxnSpMkLst>
            <pc:docMk/>
            <pc:sldMk cId="3938012950" sldId="944"/>
            <ac:cxnSpMk id="16" creationId="{C1EDC227-091B-299D-F2B0-8C8EBB22284E}"/>
          </ac:cxnSpMkLst>
        </pc:cxnChg>
        <pc:cxnChg chg="add del mod">
          <ac:chgData name="Stefano Levorato" userId="cd80abf5-dbda-4d6c-a18e-932d29a0b107" providerId="ADAL" clId="{7A02CD66-FC1C-4889-9C30-20ABD757E814}" dt="2022-07-18T10:56:14.039" v="2926" actId="478"/>
          <ac:cxnSpMkLst>
            <pc:docMk/>
            <pc:sldMk cId="3938012950" sldId="944"/>
            <ac:cxnSpMk id="17" creationId="{61A490BE-7385-4931-F68C-32B79B04C674}"/>
          </ac:cxnSpMkLst>
        </pc:cxnChg>
      </pc:sldChg>
      <pc:sldChg chg="delSp modSp add mod ord">
        <pc:chgData name="Stefano Levorato" userId="cd80abf5-dbda-4d6c-a18e-932d29a0b107" providerId="ADAL" clId="{7A02CD66-FC1C-4889-9C30-20ABD757E814}" dt="2022-07-18T13:14:41.186" v="4156"/>
        <pc:sldMkLst>
          <pc:docMk/>
          <pc:sldMk cId="3382838894" sldId="945"/>
        </pc:sldMkLst>
        <pc:spChg chg="mod">
          <ac:chgData name="Stefano Levorato" userId="cd80abf5-dbda-4d6c-a18e-932d29a0b107" providerId="ADAL" clId="{7A02CD66-FC1C-4889-9C30-20ABD757E814}" dt="2022-07-18T13:13:46.151" v="4148" actId="20577"/>
          <ac:spMkLst>
            <pc:docMk/>
            <pc:sldMk cId="3382838894" sldId="945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3:13:54.596" v="4153" actId="20577"/>
          <ac:spMkLst>
            <pc:docMk/>
            <pc:sldMk cId="3382838894" sldId="945"/>
            <ac:spMk id="3" creationId="{1E7A9589-BF95-7457-FB8F-9A18153CE9F1}"/>
          </ac:spMkLst>
        </pc:spChg>
        <pc:spChg chg="del mod">
          <ac:chgData name="Stefano Levorato" userId="cd80abf5-dbda-4d6c-a18e-932d29a0b107" providerId="ADAL" clId="{7A02CD66-FC1C-4889-9C30-20ABD757E814}" dt="2022-07-18T10:53:50.183" v="2837" actId="478"/>
          <ac:spMkLst>
            <pc:docMk/>
            <pc:sldMk cId="3382838894" sldId="945"/>
            <ac:spMk id="19" creationId="{8CEE0A75-EB04-25E2-AFC0-3E4F655E6358}"/>
          </ac:spMkLst>
        </pc:spChg>
        <pc:spChg chg="del">
          <ac:chgData name="Stefano Levorato" userId="cd80abf5-dbda-4d6c-a18e-932d29a0b107" providerId="ADAL" clId="{7A02CD66-FC1C-4889-9C30-20ABD757E814}" dt="2022-07-18T10:53:28.632" v="2834" actId="478"/>
          <ac:spMkLst>
            <pc:docMk/>
            <pc:sldMk cId="3382838894" sldId="945"/>
            <ac:spMk id="20" creationId="{2B467094-F6D2-25D1-05A0-A5F5352E79C2}"/>
          </ac:spMkLst>
        </pc:spChg>
        <pc:spChg chg="del">
          <ac:chgData name="Stefano Levorato" userId="cd80abf5-dbda-4d6c-a18e-932d29a0b107" providerId="ADAL" clId="{7A02CD66-FC1C-4889-9C30-20ABD757E814}" dt="2022-07-18T10:53:28.632" v="2834" actId="478"/>
          <ac:spMkLst>
            <pc:docMk/>
            <pc:sldMk cId="3382838894" sldId="945"/>
            <ac:spMk id="21" creationId="{B1627595-2837-BBAD-24E0-BD58FDE89170}"/>
          </ac:spMkLst>
        </pc:spChg>
        <pc:picChg chg="del">
          <ac:chgData name="Stefano Levorato" userId="cd80abf5-dbda-4d6c-a18e-932d29a0b107" providerId="ADAL" clId="{7A02CD66-FC1C-4889-9C30-20ABD757E814}" dt="2022-07-18T10:53:18.911" v="2833" actId="478"/>
          <ac:picMkLst>
            <pc:docMk/>
            <pc:sldMk cId="3382838894" sldId="945"/>
            <ac:picMk id="11" creationId="{F42C27EA-F516-F2E0-16A1-FBE6F933870E}"/>
          </ac:picMkLst>
        </pc:picChg>
        <pc:picChg chg="del">
          <ac:chgData name="Stefano Levorato" userId="cd80abf5-dbda-4d6c-a18e-932d29a0b107" providerId="ADAL" clId="{7A02CD66-FC1C-4889-9C30-20ABD757E814}" dt="2022-07-18T10:53:18.911" v="2833" actId="478"/>
          <ac:picMkLst>
            <pc:docMk/>
            <pc:sldMk cId="3382838894" sldId="945"/>
            <ac:picMk id="13" creationId="{64989132-2537-CB3E-D007-4B7A939B0E39}"/>
          </ac:picMkLst>
        </pc:picChg>
        <pc:picChg chg="del">
          <ac:chgData name="Stefano Levorato" userId="cd80abf5-dbda-4d6c-a18e-932d29a0b107" providerId="ADAL" clId="{7A02CD66-FC1C-4889-9C30-20ABD757E814}" dt="2022-07-18T10:53:18.911" v="2833" actId="478"/>
          <ac:picMkLst>
            <pc:docMk/>
            <pc:sldMk cId="3382838894" sldId="945"/>
            <ac:picMk id="14" creationId="{681570B2-8E5F-E841-EA57-48B1B2181DC2}"/>
          </ac:picMkLst>
        </pc:picChg>
        <pc:cxnChg chg="del">
          <ac:chgData name="Stefano Levorato" userId="cd80abf5-dbda-4d6c-a18e-932d29a0b107" providerId="ADAL" clId="{7A02CD66-FC1C-4889-9C30-20ABD757E814}" dt="2022-07-18T10:53:28.632" v="2834" actId="478"/>
          <ac:cxnSpMkLst>
            <pc:docMk/>
            <pc:sldMk cId="3382838894" sldId="945"/>
            <ac:cxnSpMk id="16" creationId="{C1EDC227-091B-299D-F2B0-8C8EBB22284E}"/>
          </ac:cxnSpMkLst>
        </pc:cxnChg>
        <pc:cxnChg chg="del">
          <ac:chgData name="Stefano Levorato" userId="cd80abf5-dbda-4d6c-a18e-932d29a0b107" providerId="ADAL" clId="{7A02CD66-FC1C-4889-9C30-20ABD757E814}" dt="2022-07-18T10:53:28.632" v="2834" actId="478"/>
          <ac:cxnSpMkLst>
            <pc:docMk/>
            <pc:sldMk cId="3382838894" sldId="945"/>
            <ac:cxnSpMk id="17" creationId="{61A490BE-7385-4931-F68C-32B79B04C674}"/>
          </ac:cxnSpMkLst>
        </pc:cxnChg>
      </pc:sldChg>
      <pc:sldChg chg="addSp delSp modSp add mod">
        <pc:chgData name="Stefano Levorato" userId="cd80abf5-dbda-4d6c-a18e-932d29a0b107" providerId="ADAL" clId="{7A02CD66-FC1C-4889-9C30-20ABD757E814}" dt="2022-07-18T13:21:26.668" v="4453" actId="1582"/>
        <pc:sldMkLst>
          <pc:docMk/>
          <pc:sldMk cId="967434766" sldId="946"/>
        </pc:sldMkLst>
        <pc:spChg chg="add del mod">
          <ac:chgData name="Stefano Levorato" userId="cd80abf5-dbda-4d6c-a18e-932d29a0b107" providerId="ADAL" clId="{7A02CD66-FC1C-4889-9C30-20ABD757E814}" dt="2022-07-18T13:19:04.155" v="4424" actId="20577"/>
          <ac:spMkLst>
            <pc:docMk/>
            <pc:sldMk cId="967434766" sldId="946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0:52:52.144" v="2832" actId="20577"/>
          <ac:spMkLst>
            <pc:docMk/>
            <pc:sldMk cId="967434766" sldId="946"/>
            <ac:spMk id="3" creationId="{1E7A9589-BF95-7457-FB8F-9A18153CE9F1}"/>
          </ac:spMkLst>
        </pc:spChg>
        <pc:spChg chg="add del mod">
          <ac:chgData name="Stefano Levorato" userId="cd80abf5-dbda-4d6c-a18e-932d29a0b107" providerId="ADAL" clId="{7A02CD66-FC1C-4889-9C30-20ABD757E814}" dt="2022-07-18T13:16:22.456" v="4202" actId="478"/>
          <ac:spMkLst>
            <pc:docMk/>
            <pc:sldMk cId="967434766" sldId="946"/>
            <ac:spMk id="8" creationId="{D7075805-7279-A723-1FA8-6C5B2005FA24}"/>
          </ac:spMkLst>
        </pc:spChg>
        <pc:spChg chg="add mod">
          <ac:chgData name="Stefano Levorato" userId="cd80abf5-dbda-4d6c-a18e-932d29a0b107" providerId="ADAL" clId="{7A02CD66-FC1C-4889-9C30-20ABD757E814}" dt="2022-07-18T13:21:26.668" v="4453" actId="1582"/>
          <ac:spMkLst>
            <pc:docMk/>
            <pc:sldMk cId="967434766" sldId="946"/>
            <ac:spMk id="10" creationId="{BE10B768-BA2E-B094-72CB-0895D5BD141A}"/>
          </ac:spMkLst>
        </pc:spChg>
        <pc:spChg chg="add del">
          <ac:chgData name="Stefano Levorato" userId="cd80abf5-dbda-4d6c-a18e-932d29a0b107" providerId="ADAL" clId="{7A02CD66-FC1C-4889-9C30-20ABD757E814}" dt="2022-07-18T13:16:28.028" v="4203" actId="478"/>
          <ac:spMkLst>
            <pc:docMk/>
            <pc:sldMk cId="967434766" sldId="946"/>
            <ac:spMk id="19" creationId="{8CEE0A75-EB04-25E2-AFC0-3E4F655E6358}"/>
          </ac:spMkLst>
        </pc:spChg>
        <pc:spChg chg="add del">
          <ac:chgData name="Stefano Levorato" userId="cd80abf5-dbda-4d6c-a18e-932d29a0b107" providerId="ADAL" clId="{7A02CD66-FC1C-4889-9C30-20ABD757E814}" dt="2022-07-18T13:16:33.516" v="4207" actId="478"/>
          <ac:spMkLst>
            <pc:docMk/>
            <pc:sldMk cId="967434766" sldId="946"/>
            <ac:spMk id="20" creationId="{2B467094-F6D2-25D1-05A0-A5F5352E79C2}"/>
          </ac:spMkLst>
        </pc:spChg>
        <pc:spChg chg="del">
          <ac:chgData name="Stefano Levorato" userId="cd80abf5-dbda-4d6c-a18e-932d29a0b107" providerId="ADAL" clId="{7A02CD66-FC1C-4889-9C30-20ABD757E814}" dt="2022-07-18T13:16:31.692" v="4206" actId="478"/>
          <ac:spMkLst>
            <pc:docMk/>
            <pc:sldMk cId="967434766" sldId="946"/>
            <ac:spMk id="21" creationId="{B1627595-2837-BBAD-24E0-BD58FDE89170}"/>
          </ac:spMkLst>
        </pc:spChg>
        <pc:picChg chg="add mod modCrop">
          <ac:chgData name="Stefano Levorato" userId="cd80abf5-dbda-4d6c-a18e-932d29a0b107" providerId="ADAL" clId="{7A02CD66-FC1C-4889-9C30-20ABD757E814}" dt="2022-07-18T13:20:53.309" v="4446" actId="1076"/>
          <ac:picMkLst>
            <pc:docMk/>
            <pc:sldMk cId="967434766" sldId="946"/>
            <ac:picMk id="9" creationId="{D69C696F-3BB3-0601-1D1B-5C9DC581B1CC}"/>
          </ac:picMkLst>
        </pc:picChg>
        <pc:picChg chg="del">
          <ac:chgData name="Stefano Levorato" userId="cd80abf5-dbda-4d6c-a18e-932d29a0b107" providerId="ADAL" clId="{7A02CD66-FC1C-4889-9C30-20ABD757E814}" dt="2022-07-18T13:16:00.532" v="4200" actId="478"/>
          <ac:picMkLst>
            <pc:docMk/>
            <pc:sldMk cId="967434766" sldId="946"/>
            <ac:picMk id="11" creationId="{F42C27EA-F516-F2E0-16A1-FBE6F933870E}"/>
          </ac:picMkLst>
        </pc:picChg>
        <pc:picChg chg="del">
          <ac:chgData name="Stefano Levorato" userId="cd80abf5-dbda-4d6c-a18e-932d29a0b107" providerId="ADAL" clId="{7A02CD66-FC1C-4889-9C30-20ABD757E814}" dt="2022-07-18T13:16:00.532" v="4200" actId="478"/>
          <ac:picMkLst>
            <pc:docMk/>
            <pc:sldMk cId="967434766" sldId="946"/>
            <ac:picMk id="13" creationId="{64989132-2537-CB3E-D007-4B7A939B0E39}"/>
          </ac:picMkLst>
        </pc:picChg>
        <pc:picChg chg="del">
          <ac:chgData name="Stefano Levorato" userId="cd80abf5-dbda-4d6c-a18e-932d29a0b107" providerId="ADAL" clId="{7A02CD66-FC1C-4889-9C30-20ABD757E814}" dt="2022-07-18T13:17:17.108" v="4264" actId="478"/>
          <ac:picMkLst>
            <pc:docMk/>
            <pc:sldMk cId="967434766" sldId="946"/>
            <ac:picMk id="14" creationId="{681570B2-8E5F-E841-EA57-48B1B2181DC2}"/>
          </ac:picMkLst>
        </pc:picChg>
        <pc:cxnChg chg="add del">
          <ac:chgData name="Stefano Levorato" userId="cd80abf5-dbda-4d6c-a18e-932d29a0b107" providerId="ADAL" clId="{7A02CD66-FC1C-4889-9C30-20ABD757E814}" dt="2022-07-18T13:16:30.796" v="4205" actId="478"/>
          <ac:cxnSpMkLst>
            <pc:docMk/>
            <pc:sldMk cId="967434766" sldId="946"/>
            <ac:cxnSpMk id="16" creationId="{C1EDC227-091B-299D-F2B0-8C8EBB22284E}"/>
          </ac:cxnSpMkLst>
        </pc:cxnChg>
        <pc:cxnChg chg="del">
          <ac:chgData name="Stefano Levorato" userId="cd80abf5-dbda-4d6c-a18e-932d29a0b107" providerId="ADAL" clId="{7A02CD66-FC1C-4889-9C30-20ABD757E814}" dt="2022-07-18T13:16:29.516" v="4204" actId="478"/>
          <ac:cxnSpMkLst>
            <pc:docMk/>
            <pc:sldMk cId="967434766" sldId="946"/>
            <ac:cxnSpMk id="17" creationId="{61A490BE-7385-4931-F68C-32B79B04C674}"/>
          </ac:cxnSpMkLst>
        </pc:cxnChg>
      </pc:sldChg>
      <pc:sldChg chg="add del">
        <pc:chgData name="Stefano Levorato" userId="cd80abf5-dbda-4d6c-a18e-932d29a0b107" providerId="ADAL" clId="{7A02CD66-FC1C-4889-9C30-20ABD757E814}" dt="2022-07-18T13:27:08.277" v="4692" actId="47"/>
        <pc:sldMkLst>
          <pc:docMk/>
          <pc:sldMk cId="2585664940" sldId="947"/>
        </pc:sldMkLst>
      </pc:sldChg>
      <pc:sldChg chg="addSp delSp modSp add mod">
        <pc:chgData name="Stefano Levorato" userId="cd80abf5-dbda-4d6c-a18e-932d29a0b107" providerId="ADAL" clId="{7A02CD66-FC1C-4889-9C30-20ABD757E814}" dt="2022-07-19T06:21:50.531" v="6386" actId="1076"/>
        <pc:sldMkLst>
          <pc:docMk/>
          <pc:sldMk cId="1820006005" sldId="948"/>
        </pc:sldMkLst>
        <pc:spChg chg="mod">
          <ac:chgData name="Stefano Levorato" userId="cd80abf5-dbda-4d6c-a18e-932d29a0b107" providerId="ADAL" clId="{7A02CD66-FC1C-4889-9C30-20ABD757E814}" dt="2022-07-19T06:21:40.164" v="6385" actId="1036"/>
          <ac:spMkLst>
            <pc:docMk/>
            <pc:sldMk cId="1820006005" sldId="948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2:32:22.642" v="3774" actId="20577"/>
          <ac:spMkLst>
            <pc:docMk/>
            <pc:sldMk cId="1820006005" sldId="948"/>
            <ac:spMk id="3" creationId="{1E7A9589-BF95-7457-FB8F-9A18153CE9F1}"/>
          </ac:spMkLst>
        </pc:spChg>
        <pc:spChg chg="add del">
          <ac:chgData name="Stefano Levorato" userId="cd80abf5-dbda-4d6c-a18e-932d29a0b107" providerId="ADAL" clId="{7A02CD66-FC1C-4889-9C30-20ABD757E814}" dt="2022-07-18T13:26:57.157" v="4690" actId="478"/>
          <ac:spMkLst>
            <pc:docMk/>
            <pc:sldMk cId="1820006005" sldId="948"/>
            <ac:spMk id="5" creationId="{FDC6B766-CE30-4B7C-EE72-BD1C9C893BD9}"/>
          </ac:spMkLst>
        </pc:spChg>
        <pc:spChg chg="add del mod">
          <ac:chgData name="Stefano Levorato" userId="cd80abf5-dbda-4d6c-a18e-932d29a0b107" providerId="ADAL" clId="{7A02CD66-FC1C-4889-9C30-20ABD757E814}" dt="2022-07-18T13:27:33.818" v="4697" actId="478"/>
          <ac:spMkLst>
            <pc:docMk/>
            <pc:sldMk cId="1820006005" sldId="948"/>
            <ac:spMk id="7" creationId="{381EE269-DEB9-BD99-F9F3-D8533EA23200}"/>
          </ac:spMkLst>
        </pc:spChg>
        <pc:spChg chg="add del">
          <ac:chgData name="Stefano Levorato" userId="cd80abf5-dbda-4d6c-a18e-932d29a0b107" providerId="ADAL" clId="{7A02CD66-FC1C-4889-9C30-20ABD757E814}" dt="2022-07-18T13:28:09.842" v="4700" actId="478"/>
          <ac:spMkLst>
            <pc:docMk/>
            <pc:sldMk cId="1820006005" sldId="948"/>
            <ac:spMk id="8" creationId="{C2B58DA8-9A44-8BD4-B9CA-7E2F31A6B464}"/>
          </ac:spMkLst>
        </pc:spChg>
        <pc:spChg chg="add">
          <ac:chgData name="Stefano Levorato" userId="cd80abf5-dbda-4d6c-a18e-932d29a0b107" providerId="ADAL" clId="{7A02CD66-FC1C-4889-9C30-20ABD757E814}" dt="2022-07-18T13:28:10.807" v="4701"/>
          <ac:spMkLst>
            <pc:docMk/>
            <pc:sldMk cId="1820006005" sldId="948"/>
            <ac:spMk id="9" creationId="{E0B20693-8FA4-044C-0139-58A61A5F5F2E}"/>
          </ac:spMkLst>
        </pc:spChg>
        <pc:spChg chg="add mod">
          <ac:chgData name="Stefano Levorato" userId="cd80abf5-dbda-4d6c-a18e-932d29a0b107" providerId="ADAL" clId="{7A02CD66-FC1C-4889-9C30-20ABD757E814}" dt="2022-07-18T13:28:21.828" v="4702"/>
          <ac:spMkLst>
            <pc:docMk/>
            <pc:sldMk cId="1820006005" sldId="948"/>
            <ac:spMk id="10" creationId="{81BE0F77-BF6D-004D-9E25-0503A86A30E7}"/>
          </ac:spMkLst>
        </pc:spChg>
        <pc:spChg chg="add del mod">
          <ac:chgData name="Stefano Levorato" userId="cd80abf5-dbda-4d6c-a18e-932d29a0b107" providerId="ADAL" clId="{7A02CD66-FC1C-4889-9C30-20ABD757E814}" dt="2022-07-18T13:27:24.622" v="4695" actId="478"/>
          <ac:spMkLst>
            <pc:docMk/>
            <pc:sldMk cId="1820006005" sldId="948"/>
            <ac:spMk id="18" creationId="{9F7068F4-92E9-DA21-2C9E-D32453DAAD87}"/>
          </ac:spMkLst>
        </pc:spChg>
        <pc:spChg chg="add del">
          <ac:chgData name="Stefano Levorato" userId="cd80abf5-dbda-4d6c-a18e-932d29a0b107" providerId="ADAL" clId="{7A02CD66-FC1C-4889-9C30-20ABD757E814}" dt="2022-07-18T13:27:24.622" v="4695" actId="478"/>
          <ac:spMkLst>
            <pc:docMk/>
            <pc:sldMk cId="1820006005" sldId="948"/>
            <ac:spMk id="19" creationId="{8CEE0A75-EB04-25E2-AFC0-3E4F655E6358}"/>
          </ac:spMkLst>
        </pc:spChg>
        <pc:spChg chg="add del">
          <ac:chgData name="Stefano Levorato" userId="cd80abf5-dbda-4d6c-a18e-932d29a0b107" providerId="ADAL" clId="{7A02CD66-FC1C-4889-9C30-20ABD757E814}" dt="2022-07-18T13:27:33.818" v="4697" actId="478"/>
          <ac:spMkLst>
            <pc:docMk/>
            <pc:sldMk cId="1820006005" sldId="948"/>
            <ac:spMk id="20" creationId="{2B467094-F6D2-25D1-05A0-A5F5352E79C2}"/>
          </ac:spMkLst>
        </pc:spChg>
        <pc:spChg chg="add del">
          <ac:chgData name="Stefano Levorato" userId="cd80abf5-dbda-4d6c-a18e-932d29a0b107" providerId="ADAL" clId="{7A02CD66-FC1C-4889-9C30-20ABD757E814}" dt="2022-07-18T13:27:33.818" v="4697" actId="478"/>
          <ac:spMkLst>
            <pc:docMk/>
            <pc:sldMk cId="1820006005" sldId="948"/>
            <ac:spMk id="21" creationId="{B1627595-2837-BBAD-24E0-BD58FDE89170}"/>
          </ac:spMkLst>
        </pc:spChg>
        <pc:spChg chg="add mod">
          <ac:chgData name="Stefano Levorato" userId="cd80abf5-dbda-4d6c-a18e-932d29a0b107" providerId="ADAL" clId="{7A02CD66-FC1C-4889-9C30-20ABD757E814}" dt="2022-07-19T06:21:50.531" v="6386" actId="1076"/>
          <ac:spMkLst>
            <pc:docMk/>
            <pc:sldMk cId="1820006005" sldId="948"/>
            <ac:spMk id="22" creationId="{246503BF-6B4F-EB92-90E3-0C3BE56FFC84}"/>
          </ac:spMkLst>
        </pc:spChg>
        <pc:spChg chg="add mod">
          <ac:chgData name="Stefano Levorato" userId="cd80abf5-dbda-4d6c-a18e-932d29a0b107" providerId="ADAL" clId="{7A02CD66-FC1C-4889-9C30-20ABD757E814}" dt="2022-07-19T06:21:50.531" v="6386" actId="1076"/>
          <ac:spMkLst>
            <pc:docMk/>
            <pc:sldMk cId="1820006005" sldId="948"/>
            <ac:spMk id="23" creationId="{83F6E2DA-8B3C-108D-DC1C-AEDE98C8026F}"/>
          </ac:spMkLst>
        </pc:spChg>
        <pc:picChg chg="add del">
          <ac:chgData name="Stefano Levorato" userId="cd80abf5-dbda-4d6c-a18e-932d29a0b107" providerId="ADAL" clId="{7A02CD66-FC1C-4889-9C30-20ABD757E814}" dt="2022-07-18T13:27:24.622" v="4695" actId="478"/>
          <ac:picMkLst>
            <pc:docMk/>
            <pc:sldMk cId="1820006005" sldId="948"/>
            <ac:picMk id="11" creationId="{F42C27EA-F516-F2E0-16A1-FBE6F933870E}"/>
          </ac:picMkLst>
        </pc:picChg>
        <pc:picChg chg="add mod">
          <ac:chgData name="Stefano Levorato" userId="cd80abf5-dbda-4d6c-a18e-932d29a0b107" providerId="ADAL" clId="{7A02CD66-FC1C-4889-9C30-20ABD757E814}" dt="2022-07-19T06:21:50.531" v="6386" actId="1076"/>
          <ac:picMkLst>
            <pc:docMk/>
            <pc:sldMk cId="1820006005" sldId="948"/>
            <ac:picMk id="12" creationId="{95D533C5-FA1C-760F-72F2-A0E36506DE45}"/>
          </ac:picMkLst>
        </pc:picChg>
        <pc:picChg chg="del">
          <ac:chgData name="Stefano Levorato" userId="cd80abf5-dbda-4d6c-a18e-932d29a0b107" providerId="ADAL" clId="{7A02CD66-FC1C-4889-9C30-20ABD757E814}" dt="2022-07-18T13:27:26.346" v="4696" actId="478"/>
          <ac:picMkLst>
            <pc:docMk/>
            <pc:sldMk cId="1820006005" sldId="948"/>
            <ac:picMk id="13" creationId="{64989132-2537-CB3E-D007-4B7A939B0E39}"/>
          </ac:picMkLst>
        </pc:picChg>
        <pc:picChg chg="del">
          <ac:chgData name="Stefano Levorato" userId="cd80abf5-dbda-4d6c-a18e-932d29a0b107" providerId="ADAL" clId="{7A02CD66-FC1C-4889-9C30-20ABD757E814}" dt="2022-07-18T13:27:53.534" v="4698" actId="478"/>
          <ac:picMkLst>
            <pc:docMk/>
            <pc:sldMk cId="1820006005" sldId="948"/>
            <ac:picMk id="14" creationId="{681570B2-8E5F-E841-EA57-48B1B2181DC2}"/>
          </ac:picMkLst>
        </pc:picChg>
        <pc:cxnChg chg="add del">
          <ac:chgData name="Stefano Levorato" userId="cd80abf5-dbda-4d6c-a18e-932d29a0b107" providerId="ADAL" clId="{7A02CD66-FC1C-4889-9C30-20ABD757E814}" dt="2022-07-18T13:27:33.818" v="4697" actId="478"/>
          <ac:cxnSpMkLst>
            <pc:docMk/>
            <pc:sldMk cId="1820006005" sldId="948"/>
            <ac:cxnSpMk id="16" creationId="{C1EDC227-091B-299D-F2B0-8C8EBB22284E}"/>
          </ac:cxnSpMkLst>
        </pc:cxnChg>
        <pc:cxnChg chg="add del">
          <ac:chgData name="Stefano Levorato" userId="cd80abf5-dbda-4d6c-a18e-932d29a0b107" providerId="ADAL" clId="{7A02CD66-FC1C-4889-9C30-20ABD757E814}" dt="2022-07-18T13:27:33.818" v="4697" actId="478"/>
          <ac:cxnSpMkLst>
            <pc:docMk/>
            <pc:sldMk cId="1820006005" sldId="948"/>
            <ac:cxnSpMk id="17" creationId="{61A490BE-7385-4931-F68C-32B79B04C674}"/>
          </ac:cxnSpMkLst>
        </pc:cxnChg>
      </pc:sldChg>
      <pc:sldChg chg="addSp modSp new mod">
        <pc:chgData name="Stefano Levorato" userId="cd80abf5-dbda-4d6c-a18e-932d29a0b107" providerId="ADAL" clId="{7A02CD66-FC1C-4889-9C30-20ABD757E814}" dt="2022-07-18T13:47:13.400" v="4768" actId="20577"/>
        <pc:sldMkLst>
          <pc:docMk/>
          <pc:sldMk cId="2777385302" sldId="949"/>
        </pc:sldMkLst>
        <pc:spChg chg="mod">
          <ac:chgData name="Stefano Levorato" userId="cd80abf5-dbda-4d6c-a18e-932d29a0b107" providerId="ADAL" clId="{7A02CD66-FC1C-4889-9C30-20ABD757E814}" dt="2022-07-18T13:47:13.400" v="4768" actId="20577"/>
          <ac:spMkLst>
            <pc:docMk/>
            <pc:sldMk cId="2777385302" sldId="949"/>
            <ac:spMk id="3" creationId="{4055FEDF-7828-660E-F028-80C16AFA539A}"/>
          </ac:spMkLst>
        </pc:spChg>
        <pc:picChg chg="add mod">
          <ac:chgData name="Stefano Levorato" userId="cd80abf5-dbda-4d6c-a18e-932d29a0b107" providerId="ADAL" clId="{7A02CD66-FC1C-4889-9C30-20ABD757E814}" dt="2022-07-18T12:44:05.507" v="3921" actId="1076"/>
          <ac:picMkLst>
            <pc:docMk/>
            <pc:sldMk cId="2777385302" sldId="949"/>
            <ac:picMk id="8" creationId="{A8BD23C0-0F32-6B1B-88CF-40E55A579771}"/>
          </ac:picMkLst>
        </pc:picChg>
      </pc:sldChg>
      <pc:sldChg chg="addSp delSp modSp add mod ord">
        <pc:chgData name="Stefano Levorato" userId="cd80abf5-dbda-4d6c-a18e-932d29a0b107" providerId="ADAL" clId="{7A02CD66-FC1C-4889-9C30-20ABD757E814}" dt="2022-07-19T06:22:22.535" v="6390" actId="207"/>
        <pc:sldMkLst>
          <pc:docMk/>
          <pc:sldMk cId="3216265205" sldId="950"/>
        </pc:sldMkLst>
        <pc:spChg chg="del">
          <ac:chgData name="Stefano Levorato" userId="cd80abf5-dbda-4d6c-a18e-932d29a0b107" providerId="ADAL" clId="{7A02CD66-FC1C-4889-9C30-20ABD757E814}" dt="2022-07-18T12:48:22.847" v="3966" actId="478"/>
          <ac:spMkLst>
            <pc:docMk/>
            <pc:sldMk cId="3216265205" sldId="950"/>
            <ac:spMk id="2" creationId="{714B7280-32B1-FA27-0DC8-EF700B77B86A}"/>
          </ac:spMkLst>
        </pc:spChg>
        <pc:spChg chg="mod">
          <ac:chgData name="Stefano Levorato" userId="cd80abf5-dbda-4d6c-a18e-932d29a0b107" providerId="ADAL" clId="{7A02CD66-FC1C-4889-9C30-20ABD757E814}" dt="2022-07-18T13:47:24.208" v="4776" actId="20577"/>
          <ac:spMkLst>
            <pc:docMk/>
            <pc:sldMk cId="3216265205" sldId="950"/>
            <ac:spMk id="3" creationId="{4055FEDF-7828-660E-F028-80C16AFA539A}"/>
          </ac:spMkLst>
        </pc:spChg>
        <pc:spChg chg="add mod">
          <ac:chgData name="Stefano Levorato" userId="cd80abf5-dbda-4d6c-a18e-932d29a0b107" providerId="ADAL" clId="{7A02CD66-FC1C-4889-9C30-20ABD757E814}" dt="2022-07-18T12:48:27.990" v="3968" actId="1076"/>
          <ac:spMkLst>
            <pc:docMk/>
            <pc:sldMk cId="3216265205" sldId="950"/>
            <ac:spMk id="9" creationId="{691EE894-D3DE-50DC-B0F0-220702275E16}"/>
          </ac:spMkLst>
        </pc:spChg>
        <pc:spChg chg="add mod">
          <ac:chgData name="Stefano Levorato" userId="cd80abf5-dbda-4d6c-a18e-932d29a0b107" providerId="ADAL" clId="{7A02CD66-FC1C-4889-9C30-20ABD757E814}" dt="2022-07-19T06:22:22.535" v="6390" actId="207"/>
          <ac:spMkLst>
            <pc:docMk/>
            <pc:sldMk cId="3216265205" sldId="950"/>
            <ac:spMk id="11" creationId="{8A1C10C9-D818-1BF6-65F4-C5FF5C1AE8D8}"/>
          </ac:spMkLst>
        </pc:spChg>
        <pc:graphicFrameChg chg="add mod modGraphic">
          <ac:chgData name="Stefano Levorato" userId="cd80abf5-dbda-4d6c-a18e-932d29a0b107" providerId="ADAL" clId="{7A02CD66-FC1C-4889-9C30-20ABD757E814}" dt="2022-07-18T12:50:06.525" v="3975" actId="1076"/>
          <ac:graphicFrameMkLst>
            <pc:docMk/>
            <pc:sldMk cId="3216265205" sldId="950"/>
            <ac:graphicFrameMk id="10" creationId="{F45D948D-6176-DA04-CB84-507B00B922ED}"/>
          </ac:graphicFrameMkLst>
        </pc:graphicFrameChg>
        <pc:picChg chg="add del mod">
          <ac:chgData name="Stefano Levorato" userId="cd80abf5-dbda-4d6c-a18e-932d29a0b107" providerId="ADAL" clId="{7A02CD66-FC1C-4889-9C30-20ABD757E814}" dt="2022-07-18T12:49:40.979" v="3971" actId="478"/>
          <ac:picMkLst>
            <pc:docMk/>
            <pc:sldMk cId="3216265205" sldId="950"/>
            <ac:picMk id="7" creationId="{DD4A464B-2DA2-302F-D073-06DFD37CCDFF}"/>
          </ac:picMkLst>
        </pc:picChg>
        <pc:picChg chg="del">
          <ac:chgData name="Stefano Levorato" userId="cd80abf5-dbda-4d6c-a18e-932d29a0b107" providerId="ADAL" clId="{7A02CD66-FC1C-4889-9C30-20ABD757E814}" dt="2022-07-18T12:46:18.975" v="3965" actId="478"/>
          <ac:picMkLst>
            <pc:docMk/>
            <pc:sldMk cId="3216265205" sldId="950"/>
            <ac:picMk id="8" creationId="{A8BD23C0-0F32-6B1B-88CF-40E55A579771}"/>
          </ac:picMkLst>
        </pc:picChg>
        <pc:picChg chg="add del mod modCrop">
          <ac:chgData name="Stefano Levorato" userId="cd80abf5-dbda-4d6c-a18e-932d29a0b107" providerId="ADAL" clId="{7A02CD66-FC1C-4889-9C30-20ABD757E814}" dt="2022-07-18T15:27:39.602" v="5912" actId="21"/>
          <ac:picMkLst>
            <pc:docMk/>
            <pc:sldMk cId="3216265205" sldId="950"/>
            <ac:picMk id="12" creationId="{3DBC51F9-56BA-592E-EAB5-53F4FB90C130}"/>
          </ac:picMkLst>
        </pc:picChg>
      </pc:sldChg>
      <pc:sldChg chg="add ord">
        <pc:chgData name="Stefano Levorato" userId="cd80abf5-dbda-4d6c-a18e-932d29a0b107" providerId="ADAL" clId="{7A02CD66-FC1C-4889-9C30-20ABD757E814}" dt="2022-07-18T13:12:52.048" v="4130"/>
        <pc:sldMkLst>
          <pc:docMk/>
          <pc:sldMk cId="690100933" sldId="951"/>
        </pc:sldMkLst>
      </pc:sldChg>
      <pc:sldChg chg="modSp add del mod">
        <pc:chgData name="Stefano Levorato" userId="cd80abf5-dbda-4d6c-a18e-932d29a0b107" providerId="ADAL" clId="{7A02CD66-FC1C-4889-9C30-20ABD757E814}" dt="2022-07-18T13:14:32.894" v="4154" actId="47"/>
        <pc:sldMkLst>
          <pc:docMk/>
          <pc:sldMk cId="1534219634" sldId="952"/>
        </pc:sldMkLst>
        <pc:spChg chg="mod">
          <ac:chgData name="Stefano Levorato" userId="cd80abf5-dbda-4d6c-a18e-932d29a0b107" providerId="ADAL" clId="{7A02CD66-FC1C-4889-9C30-20ABD757E814}" dt="2022-07-18T13:13:20.228" v="4146" actId="20577"/>
          <ac:spMkLst>
            <pc:docMk/>
            <pc:sldMk cId="1534219634" sldId="952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3:13:09.699" v="4132" actId="20577"/>
          <ac:spMkLst>
            <pc:docMk/>
            <pc:sldMk cId="1534219634" sldId="952"/>
            <ac:spMk id="3" creationId="{1E7A9589-BF95-7457-FB8F-9A18153CE9F1}"/>
          </ac:spMkLst>
        </pc:spChg>
      </pc:sldChg>
      <pc:sldChg chg="addSp delSp modSp add mod">
        <pc:chgData name="Stefano Levorato" userId="cd80abf5-dbda-4d6c-a18e-932d29a0b107" providerId="ADAL" clId="{7A02CD66-FC1C-4889-9C30-20ABD757E814}" dt="2022-07-18T13:41:41.145" v="4746" actId="20577"/>
        <pc:sldMkLst>
          <pc:docMk/>
          <pc:sldMk cId="1631443371" sldId="953"/>
        </pc:sldMkLst>
        <pc:spChg chg="mod">
          <ac:chgData name="Stefano Levorato" userId="cd80abf5-dbda-4d6c-a18e-932d29a0b107" providerId="ADAL" clId="{7A02CD66-FC1C-4889-9C30-20ABD757E814}" dt="2022-07-18T13:41:41.145" v="4746" actId="20577"/>
          <ac:spMkLst>
            <pc:docMk/>
            <pc:sldMk cId="1631443371" sldId="953"/>
            <ac:spMk id="2" creationId="{B9140418-CBB1-C920-BAAD-F63B4ECEDC2F}"/>
          </ac:spMkLst>
        </pc:spChg>
        <pc:spChg chg="mod">
          <ac:chgData name="Stefano Levorato" userId="cd80abf5-dbda-4d6c-a18e-932d29a0b107" providerId="ADAL" clId="{7A02CD66-FC1C-4889-9C30-20ABD757E814}" dt="2022-07-18T13:21:42.667" v="4458" actId="20577"/>
          <ac:spMkLst>
            <pc:docMk/>
            <pc:sldMk cId="1631443371" sldId="953"/>
            <ac:spMk id="3" creationId="{1E7A9589-BF95-7457-FB8F-9A18153CE9F1}"/>
          </ac:spMkLst>
        </pc:spChg>
        <pc:spChg chg="add del">
          <ac:chgData name="Stefano Levorato" userId="cd80abf5-dbda-4d6c-a18e-932d29a0b107" providerId="ADAL" clId="{7A02CD66-FC1C-4889-9C30-20ABD757E814}" dt="2022-07-18T13:24:15.363" v="4682" actId="478"/>
          <ac:spMkLst>
            <pc:docMk/>
            <pc:sldMk cId="1631443371" sldId="953"/>
            <ac:spMk id="7" creationId="{B715C04B-62D2-919D-4568-15D9F7BAEA71}"/>
          </ac:spMkLst>
        </pc:spChg>
        <pc:spChg chg="add mod">
          <ac:chgData name="Stefano Levorato" userId="cd80abf5-dbda-4d6c-a18e-932d29a0b107" providerId="ADAL" clId="{7A02CD66-FC1C-4889-9C30-20ABD757E814}" dt="2022-07-18T13:30:59.618" v="4729" actId="688"/>
          <ac:spMkLst>
            <pc:docMk/>
            <pc:sldMk cId="1631443371" sldId="953"/>
            <ac:spMk id="18" creationId="{913F2873-E8AA-88A0-8997-B4CC79047F58}"/>
          </ac:spMkLst>
        </pc:spChg>
        <pc:spChg chg="del">
          <ac:chgData name="Stefano Levorato" userId="cd80abf5-dbda-4d6c-a18e-932d29a0b107" providerId="ADAL" clId="{7A02CD66-FC1C-4889-9C30-20ABD757E814}" dt="2022-07-18T13:21:49.987" v="4459" actId="478"/>
          <ac:spMkLst>
            <pc:docMk/>
            <pc:sldMk cId="1631443371" sldId="953"/>
            <ac:spMk id="19" creationId="{8CEE0A75-EB04-25E2-AFC0-3E4F655E6358}"/>
          </ac:spMkLst>
        </pc:spChg>
        <pc:spChg chg="del">
          <ac:chgData name="Stefano Levorato" userId="cd80abf5-dbda-4d6c-a18e-932d29a0b107" providerId="ADAL" clId="{7A02CD66-FC1C-4889-9C30-20ABD757E814}" dt="2022-07-18T13:21:53.955" v="4460" actId="478"/>
          <ac:spMkLst>
            <pc:docMk/>
            <pc:sldMk cId="1631443371" sldId="953"/>
            <ac:spMk id="20" creationId="{2B467094-F6D2-25D1-05A0-A5F5352E79C2}"/>
          </ac:spMkLst>
        </pc:spChg>
        <pc:spChg chg="del">
          <ac:chgData name="Stefano Levorato" userId="cd80abf5-dbda-4d6c-a18e-932d29a0b107" providerId="ADAL" clId="{7A02CD66-FC1C-4889-9C30-20ABD757E814}" dt="2022-07-18T13:21:53.955" v="4460" actId="478"/>
          <ac:spMkLst>
            <pc:docMk/>
            <pc:sldMk cId="1631443371" sldId="953"/>
            <ac:spMk id="21" creationId="{B1627595-2837-BBAD-24E0-BD58FDE89170}"/>
          </ac:spMkLst>
        </pc:spChg>
        <pc:spChg chg="add mod">
          <ac:chgData name="Stefano Levorato" userId="cd80abf5-dbda-4d6c-a18e-932d29a0b107" providerId="ADAL" clId="{7A02CD66-FC1C-4889-9C30-20ABD757E814}" dt="2022-07-18T13:41:17.089" v="4738" actId="1076"/>
          <ac:spMkLst>
            <pc:docMk/>
            <pc:sldMk cId="1631443371" sldId="953"/>
            <ac:spMk id="22" creationId="{06D9E521-915D-9593-B32B-2A20F65F4E02}"/>
          </ac:spMkLst>
        </pc:spChg>
        <pc:picChg chg="add mod modCrop">
          <ac:chgData name="Stefano Levorato" userId="cd80abf5-dbda-4d6c-a18e-932d29a0b107" providerId="ADAL" clId="{7A02CD66-FC1C-4889-9C30-20ABD757E814}" dt="2022-07-18T13:30:24.668" v="4721" actId="1076"/>
          <ac:picMkLst>
            <pc:docMk/>
            <pc:sldMk cId="1631443371" sldId="953"/>
            <ac:picMk id="8" creationId="{162E8EE4-2CBE-EEE0-5AD3-80841D331D08}"/>
          </ac:picMkLst>
        </pc:picChg>
        <pc:picChg chg="add mod ord modCrop">
          <ac:chgData name="Stefano Levorato" userId="cd80abf5-dbda-4d6c-a18e-932d29a0b107" providerId="ADAL" clId="{7A02CD66-FC1C-4889-9C30-20ABD757E814}" dt="2022-07-18T13:41:23.656" v="4739" actId="167"/>
          <ac:picMkLst>
            <pc:docMk/>
            <pc:sldMk cId="1631443371" sldId="953"/>
            <ac:picMk id="9" creationId="{1A834BDE-8386-714E-1AAC-2F00EDA7C9C0}"/>
          </ac:picMkLst>
        </pc:picChg>
        <pc:picChg chg="del">
          <ac:chgData name="Stefano Levorato" userId="cd80abf5-dbda-4d6c-a18e-932d29a0b107" providerId="ADAL" clId="{7A02CD66-FC1C-4889-9C30-20ABD757E814}" dt="2022-07-18T13:21:49.987" v="4459" actId="478"/>
          <ac:picMkLst>
            <pc:docMk/>
            <pc:sldMk cId="1631443371" sldId="953"/>
            <ac:picMk id="11" creationId="{F42C27EA-F516-F2E0-16A1-FBE6F933870E}"/>
          </ac:picMkLst>
        </pc:picChg>
        <pc:picChg chg="del">
          <ac:chgData name="Stefano Levorato" userId="cd80abf5-dbda-4d6c-a18e-932d29a0b107" providerId="ADAL" clId="{7A02CD66-FC1C-4889-9C30-20ABD757E814}" dt="2022-07-18T13:21:49.987" v="4459" actId="478"/>
          <ac:picMkLst>
            <pc:docMk/>
            <pc:sldMk cId="1631443371" sldId="953"/>
            <ac:picMk id="13" creationId="{64989132-2537-CB3E-D007-4B7A939B0E39}"/>
          </ac:picMkLst>
        </pc:picChg>
        <pc:picChg chg="del">
          <ac:chgData name="Stefano Levorato" userId="cd80abf5-dbda-4d6c-a18e-932d29a0b107" providerId="ADAL" clId="{7A02CD66-FC1C-4889-9C30-20ABD757E814}" dt="2022-07-18T13:24:10.531" v="4680" actId="478"/>
          <ac:picMkLst>
            <pc:docMk/>
            <pc:sldMk cId="1631443371" sldId="953"/>
            <ac:picMk id="14" creationId="{681570B2-8E5F-E841-EA57-48B1B2181DC2}"/>
          </ac:picMkLst>
        </pc:picChg>
        <pc:cxnChg chg="del">
          <ac:chgData name="Stefano Levorato" userId="cd80abf5-dbda-4d6c-a18e-932d29a0b107" providerId="ADAL" clId="{7A02CD66-FC1C-4889-9C30-20ABD757E814}" dt="2022-07-18T13:21:53.955" v="4460" actId="478"/>
          <ac:cxnSpMkLst>
            <pc:docMk/>
            <pc:sldMk cId="1631443371" sldId="953"/>
            <ac:cxnSpMk id="16" creationId="{C1EDC227-091B-299D-F2B0-8C8EBB22284E}"/>
          </ac:cxnSpMkLst>
        </pc:cxnChg>
        <pc:cxnChg chg="del">
          <ac:chgData name="Stefano Levorato" userId="cd80abf5-dbda-4d6c-a18e-932d29a0b107" providerId="ADAL" clId="{7A02CD66-FC1C-4889-9C30-20ABD757E814}" dt="2022-07-18T13:21:53.955" v="4460" actId="478"/>
          <ac:cxnSpMkLst>
            <pc:docMk/>
            <pc:sldMk cId="1631443371" sldId="953"/>
            <ac:cxnSpMk id="17" creationId="{61A490BE-7385-4931-F68C-32B79B04C674}"/>
          </ac:cxnSpMkLst>
        </pc:cxnChg>
      </pc:sldChg>
      <pc:sldChg chg="modSp add mod">
        <pc:chgData name="Stefano Levorato" userId="cd80abf5-dbda-4d6c-a18e-932d29a0b107" providerId="ADAL" clId="{7A02CD66-FC1C-4889-9C30-20ABD757E814}" dt="2022-07-18T13:15:09.147" v="4167" actId="20577"/>
        <pc:sldMkLst>
          <pc:docMk/>
          <pc:sldMk cId="4161801993" sldId="954"/>
        </pc:sldMkLst>
        <pc:spChg chg="mod">
          <ac:chgData name="Stefano Levorato" userId="cd80abf5-dbda-4d6c-a18e-932d29a0b107" providerId="ADAL" clId="{7A02CD66-FC1C-4889-9C30-20ABD757E814}" dt="2022-07-18T13:15:09.147" v="4167" actId="20577"/>
          <ac:spMkLst>
            <pc:docMk/>
            <pc:sldMk cId="4161801993" sldId="954"/>
            <ac:spMk id="3" creationId="{1E7A9589-BF95-7457-FB8F-9A18153CE9F1}"/>
          </ac:spMkLst>
        </pc:spChg>
      </pc:sldChg>
      <pc:sldChg chg="modSp add mod ord">
        <pc:chgData name="Stefano Levorato" userId="cd80abf5-dbda-4d6c-a18e-932d29a0b107" providerId="ADAL" clId="{7A02CD66-FC1C-4889-9C30-20ABD757E814}" dt="2022-07-18T13:15:47.087" v="4199" actId="20577"/>
        <pc:sldMkLst>
          <pc:docMk/>
          <pc:sldMk cId="64606655" sldId="955"/>
        </pc:sldMkLst>
        <pc:spChg chg="mod">
          <ac:chgData name="Stefano Levorato" userId="cd80abf5-dbda-4d6c-a18e-932d29a0b107" providerId="ADAL" clId="{7A02CD66-FC1C-4889-9C30-20ABD757E814}" dt="2022-07-18T13:15:47.087" v="4199" actId="20577"/>
          <ac:spMkLst>
            <pc:docMk/>
            <pc:sldMk cId="64606655" sldId="955"/>
            <ac:spMk id="3" creationId="{1E7A9589-BF95-7457-FB8F-9A18153CE9F1}"/>
          </ac:spMkLst>
        </pc:spChg>
      </pc:sldChg>
      <pc:sldChg chg="addSp delSp modSp new mod">
        <pc:chgData name="Stefano Levorato" userId="cd80abf5-dbda-4d6c-a18e-932d29a0b107" providerId="ADAL" clId="{7A02CD66-FC1C-4889-9C30-20ABD757E814}" dt="2022-07-19T06:22:31.326" v="6393" actId="20577"/>
        <pc:sldMkLst>
          <pc:docMk/>
          <pc:sldMk cId="3121297042" sldId="956"/>
        </pc:sldMkLst>
        <pc:spChg chg="add mod">
          <ac:chgData name="Stefano Levorato" userId="cd80abf5-dbda-4d6c-a18e-932d29a0b107" providerId="ADAL" clId="{7A02CD66-FC1C-4889-9C30-20ABD757E814}" dt="2022-07-19T06:22:31.326" v="6393" actId="20577"/>
          <ac:spMkLst>
            <pc:docMk/>
            <pc:sldMk cId="3121297042" sldId="956"/>
            <ac:spMk id="2" creationId="{A0A1D78E-98CF-9D5C-4D20-0119ADE207E4}"/>
          </ac:spMkLst>
        </pc:spChg>
        <pc:spChg chg="del">
          <ac:chgData name="Stefano Levorato" userId="cd80abf5-dbda-4d6c-a18e-932d29a0b107" providerId="ADAL" clId="{7A02CD66-FC1C-4889-9C30-20ABD757E814}" dt="2022-07-18T13:26:17.394" v="4684" actId="478"/>
          <ac:spMkLst>
            <pc:docMk/>
            <pc:sldMk cId="3121297042" sldId="956"/>
            <ac:spMk id="2" creationId="{B809B0F9-0946-EFD7-CB9F-2B23BFCCF291}"/>
          </ac:spMkLst>
        </pc:spChg>
        <pc:spChg chg="mod">
          <ac:chgData name="Stefano Levorato" userId="cd80abf5-dbda-4d6c-a18e-932d29a0b107" providerId="ADAL" clId="{7A02CD66-FC1C-4889-9C30-20ABD757E814}" dt="2022-07-18T13:47:31.120" v="4780" actId="20577"/>
          <ac:spMkLst>
            <pc:docMk/>
            <pc:sldMk cId="3121297042" sldId="956"/>
            <ac:spMk id="3" creationId="{11426BFF-A155-8A76-53D7-722DFB7616F9}"/>
          </ac:spMkLst>
        </pc:spChg>
        <pc:spChg chg="add mod">
          <ac:chgData name="Stefano Levorato" userId="cd80abf5-dbda-4d6c-a18e-932d29a0b107" providerId="ADAL" clId="{7A02CD66-FC1C-4889-9C30-20ABD757E814}" dt="2022-07-19T06:00:54.203" v="6074" actId="20577"/>
          <ac:spMkLst>
            <pc:docMk/>
            <pc:sldMk cId="3121297042" sldId="956"/>
            <ac:spMk id="9" creationId="{A92269C5-8C3F-DEE2-6066-124A895CF011}"/>
          </ac:spMkLst>
        </pc:spChg>
        <pc:picChg chg="add mod">
          <ac:chgData name="Stefano Levorato" userId="cd80abf5-dbda-4d6c-a18e-932d29a0b107" providerId="ADAL" clId="{7A02CD66-FC1C-4889-9C30-20ABD757E814}" dt="2022-07-18T13:55:48.274" v="5244" actId="1076"/>
          <ac:picMkLst>
            <pc:docMk/>
            <pc:sldMk cId="3121297042" sldId="956"/>
            <ac:picMk id="8" creationId="{759C16BF-089C-4233-E543-BA45613F1651}"/>
          </ac:picMkLst>
        </pc:picChg>
      </pc:sldChg>
      <pc:sldChg chg="add ord">
        <pc:chgData name="Stefano Levorato" userId="cd80abf5-dbda-4d6c-a18e-932d29a0b107" providerId="ADAL" clId="{7A02CD66-FC1C-4889-9C30-20ABD757E814}" dt="2022-07-18T13:27:16.018" v="4694"/>
        <pc:sldMkLst>
          <pc:docMk/>
          <pc:sldMk cId="2012415436" sldId="957"/>
        </pc:sldMkLst>
      </pc:sldChg>
      <pc:sldChg chg="modSp add mod">
        <pc:chgData name="Stefano Levorato" userId="cd80abf5-dbda-4d6c-a18e-932d29a0b107" providerId="ADAL" clId="{7A02CD66-FC1C-4889-9C30-20ABD757E814}" dt="2022-07-18T13:45:13.577" v="4760" actId="20577"/>
        <pc:sldMkLst>
          <pc:docMk/>
          <pc:sldMk cId="1067216478" sldId="958"/>
        </pc:sldMkLst>
        <pc:spChg chg="mod">
          <ac:chgData name="Stefano Levorato" userId="cd80abf5-dbda-4d6c-a18e-932d29a0b107" providerId="ADAL" clId="{7A02CD66-FC1C-4889-9C30-20ABD757E814}" dt="2022-07-18T13:45:13.577" v="4760" actId="20577"/>
          <ac:spMkLst>
            <pc:docMk/>
            <pc:sldMk cId="1067216478" sldId="958"/>
            <ac:spMk id="3" creationId="{1E7A9589-BF95-7457-FB8F-9A18153CE9F1}"/>
          </ac:spMkLst>
        </pc:spChg>
      </pc:sldChg>
      <pc:sldChg chg="modSp add mod">
        <pc:chgData name="Stefano Levorato" userId="cd80abf5-dbda-4d6c-a18e-932d29a0b107" providerId="ADAL" clId="{7A02CD66-FC1C-4889-9C30-20ABD757E814}" dt="2022-07-18T13:50:46.237" v="4854" actId="313"/>
        <pc:sldMkLst>
          <pc:docMk/>
          <pc:sldMk cId="1256461844" sldId="959"/>
        </pc:sldMkLst>
        <pc:spChg chg="mod">
          <ac:chgData name="Stefano Levorato" userId="cd80abf5-dbda-4d6c-a18e-932d29a0b107" providerId="ADAL" clId="{7A02CD66-FC1C-4889-9C30-20ABD757E814}" dt="2022-07-18T13:50:46.237" v="4854" actId="313"/>
          <ac:spMkLst>
            <pc:docMk/>
            <pc:sldMk cId="1256461844" sldId="959"/>
            <ac:spMk id="3" creationId="{1E7A9589-BF95-7457-FB8F-9A18153CE9F1}"/>
          </ac:spMkLst>
        </pc:spChg>
      </pc:sldChg>
      <pc:sldChg chg="addSp delSp modSp add del mod">
        <pc:chgData name="Stefano Levorato" userId="cd80abf5-dbda-4d6c-a18e-932d29a0b107" providerId="ADAL" clId="{7A02CD66-FC1C-4889-9C30-20ABD757E814}" dt="2022-07-18T13:50:06.713" v="4827" actId="47"/>
        <pc:sldMkLst>
          <pc:docMk/>
          <pc:sldMk cId="4036695451" sldId="959"/>
        </pc:sldMkLst>
        <pc:spChg chg="mod">
          <ac:chgData name="Stefano Levorato" userId="cd80abf5-dbda-4d6c-a18e-932d29a0b107" providerId="ADAL" clId="{7A02CD66-FC1C-4889-9C30-20ABD757E814}" dt="2022-07-18T13:45:52.930" v="4764" actId="20577"/>
          <ac:spMkLst>
            <pc:docMk/>
            <pc:sldMk cId="4036695451" sldId="959"/>
            <ac:spMk id="2" creationId="{B9140418-CBB1-C920-BAAD-F63B4ECEDC2F}"/>
          </ac:spMkLst>
        </pc:spChg>
        <pc:spChg chg="del">
          <ac:chgData name="Stefano Levorato" userId="cd80abf5-dbda-4d6c-a18e-932d29a0b107" providerId="ADAL" clId="{7A02CD66-FC1C-4889-9C30-20ABD757E814}" dt="2022-07-18T13:49:20.535" v="4781" actId="478"/>
          <ac:spMkLst>
            <pc:docMk/>
            <pc:sldMk cId="4036695451" sldId="959"/>
            <ac:spMk id="7" creationId="{381EE269-DEB9-BD99-F9F3-D8533EA23200}"/>
          </ac:spMkLst>
        </pc:spChg>
        <pc:spChg chg="add mod">
          <ac:chgData name="Stefano Levorato" userId="cd80abf5-dbda-4d6c-a18e-932d29a0b107" providerId="ADAL" clId="{7A02CD66-FC1C-4889-9C30-20ABD757E814}" dt="2022-07-18T13:49:45.248" v="4826" actId="20577"/>
          <ac:spMkLst>
            <pc:docMk/>
            <pc:sldMk cId="4036695451" sldId="959"/>
            <ac:spMk id="8" creationId="{C015D8FD-A233-4523-05C9-DB4DC24B3739}"/>
          </ac:spMkLst>
        </pc:spChg>
        <pc:spChg chg="del">
          <ac:chgData name="Stefano Levorato" userId="cd80abf5-dbda-4d6c-a18e-932d29a0b107" providerId="ADAL" clId="{7A02CD66-FC1C-4889-9C30-20ABD757E814}" dt="2022-07-18T13:45:43.617" v="4762" actId="478"/>
          <ac:spMkLst>
            <pc:docMk/>
            <pc:sldMk cId="4036695451" sldId="959"/>
            <ac:spMk id="18" creationId="{9F7068F4-92E9-DA21-2C9E-D32453DAAD87}"/>
          </ac:spMkLst>
        </pc:spChg>
        <pc:spChg chg="del">
          <ac:chgData name="Stefano Levorato" userId="cd80abf5-dbda-4d6c-a18e-932d29a0b107" providerId="ADAL" clId="{7A02CD66-FC1C-4889-9C30-20ABD757E814}" dt="2022-07-18T13:45:43.617" v="4762" actId="478"/>
          <ac:spMkLst>
            <pc:docMk/>
            <pc:sldMk cId="4036695451" sldId="959"/>
            <ac:spMk id="19" creationId="{8CEE0A75-EB04-25E2-AFC0-3E4F655E6358}"/>
          </ac:spMkLst>
        </pc:spChg>
        <pc:spChg chg="del">
          <ac:chgData name="Stefano Levorato" userId="cd80abf5-dbda-4d6c-a18e-932d29a0b107" providerId="ADAL" clId="{7A02CD66-FC1C-4889-9C30-20ABD757E814}" dt="2022-07-18T13:49:20.535" v="4781" actId="478"/>
          <ac:spMkLst>
            <pc:docMk/>
            <pc:sldMk cId="4036695451" sldId="959"/>
            <ac:spMk id="20" creationId="{2B467094-F6D2-25D1-05A0-A5F5352E79C2}"/>
          </ac:spMkLst>
        </pc:spChg>
        <pc:spChg chg="del">
          <ac:chgData name="Stefano Levorato" userId="cd80abf5-dbda-4d6c-a18e-932d29a0b107" providerId="ADAL" clId="{7A02CD66-FC1C-4889-9C30-20ABD757E814}" dt="2022-07-18T13:45:43.617" v="4762" actId="478"/>
          <ac:spMkLst>
            <pc:docMk/>
            <pc:sldMk cId="4036695451" sldId="959"/>
            <ac:spMk id="21" creationId="{B1627595-2837-BBAD-24E0-BD58FDE89170}"/>
          </ac:spMkLst>
        </pc:spChg>
        <pc:picChg chg="del">
          <ac:chgData name="Stefano Levorato" userId="cd80abf5-dbda-4d6c-a18e-932d29a0b107" providerId="ADAL" clId="{7A02CD66-FC1C-4889-9C30-20ABD757E814}" dt="2022-07-18T13:45:49.103" v="4763" actId="478"/>
          <ac:picMkLst>
            <pc:docMk/>
            <pc:sldMk cId="4036695451" sldId="959"/>
            <ac:picMk id="11" creationId="{F42C27EA-F516-F2E0-16A1-FBE6F933870E}"/>
          </ac:picMkLst>
        </pc:picChg>
        <pc:picChg chg="del">
          <ac:chgData name="Stefano Levorato" userId="cd80abf5-dbda-4d6c-a18e-932d29a0b107" providerId="ADAL" clId="{7A02CD66-FC1C-4889-9C30-20ABD757E814}" dt="2022-07-18T13:45:49.103" v="4763" actId="478"/>
          <ac:picMkLst>
            <pc:docMk/>
            <pc:sldMk cId="4036695451" sldId="959"/>
            <ac:picMk id="13" creationId="{64989132-2537-CB3E-D007-4B7A939B0E39}"/>
          </ac:picMkLst>
        </pc:picChg>
        <pc:picChg chg="del">
          <ac:chgData name="Stefano Levorato" userId="cd80abf5-dbda-4d6c-a18e-932d29a0b107" providerId="ADAL" clId="{7A02CD66-FC1C-4889-9C30-20ABD757E814}" dt="2022-07-18T13:45:49.103" v="4763" actId="478"/>
          <ac:picMkLst>
            <pc:docMk/>
            <pc:sldMk cId="4036695451" sldId="959"/>
            <ac:picMk id="14" creationId="{681570B2-8E5F-E841-EA57-48B1B2181DC2}"/>
          </ac:picMkLst>
        </pc:picChg>
        <pc:cxnChg chg="del">
          <ac:chgData name="Stefano Levorato" userId="cd80abf5-dbda-4d6c-a18e-932d29a0b107" providerId="ADAL" clId="{7A02CD66-FC1C-4889-9C30-20ABD757E814}" dt="2022-07-18T13:45:43.617" v="4762" actId="478"/>
          <ac:cxnSpMkLst>
            <pc:docMk/>
            <pc:sldMk cId="4036695451" sldId="959"/>
            <ac:cxnSpMk id="16" creationId="{C1EDC227-091B-299D-F2B0-8C8EBB22284E}"/>
          </ac:cxnSpMkLst>
        </pc:cxnChg>
        <pc:cxnChg chg="del">
          <ac:chgData name="Stefano Levorato" userId="cd80abf5-dbda-4d6c-a18e-932d29a0b107" providerId="ADAL" clId="{7A02CD66-FC1C-4889-9C30-20ABD757E814}" dt="2022-07-18T13:45:43.617" v="4762" actId="478"/>
          <ac:cxnSpMkLst>
            <pc:docMk/>
            <pc:sldMk cId="4036695451" sldId="959"/>
            <ac:cxnSpMk id="17" creationId="{61A490BE-7385-4931-F68C-32B79B04C674}"/>
          </ac:cxnSpMkLst>
        </pc:cxnChg>
      </pc:sldChg>
      <pc:sldChg chg="modSp add mod">
        <pc:chgData name="Stefano Levorato" userId="cd80abf5-dbda-4d6c-a18e-932d29a0b107" providerId="ADAL" clId="{7A02CD66-FC1C-4889-9C30-20ABD757E814}" dt="2022-07-18T13:51:20.935" v="4890" actId="20577"/>
        <pc:sldMkLst>
          <pc:docMk/>
          <pc:sldMk cId="4174540585" sldId="960"/>
        </pc:sldMkLst>
        <pc:spChg chg="mod">
          <ac:chgData name="Stefano Levorato" userId="cd80abf5-dbda-4d6c-a18e-932d29a0b107" providerId="ADAL" clId="{7A02CD66-FC1C-4889-9C30-20ABD757E814}" dt="2022-07-18T13:51:20.935" v="4890" actId="20577"/>
          <ac:spMkLst>
            <pc:docMk/>
            <pc:sldMk cId="4174540585" sldId="960"/>
            <ac:spMk id="3" creationId="{1E7A9589-BF95-7457-FB8F-9A18153CE9F1}"/>
          </ac:spMkLst>
        </pc:spChg>
      </pc:sldChg>
      <pc:sldChg chg="modSp add mod ord">
        <pc:chgData name="Stefano Levorato" userId="cd80abf5-dbda-4d6c-a18e-932d29a0b107" providerId="ADAL" clId="{7A02CD66-FC1C-4889-9C30-20ABD757E814}" dt="2022-07-18T14:15:23.994" v="5588"/>
        <pc:sldMkLst>
          <pc:docMk/>
          <pc:sldMk cId="3935532761" sldId="961"/>
        </pc:sldMkLst>
        <pc:spChg chg="mod">
          <ac:chgData name="Stefano Levorato" userId="cd80abf5-dbda-4d6c-a18e-932d29a0b107" providerId="ADAL" clId="{7A02CD66-FC1C-4889-9C30-20ABD757E814}" dt="2022-07-18T13:59:19.718" v="5308" actId="20577"/>
          <ac:spMkLst>
            <pc:docMk/>
            <pc:sldMk cId="3935532761" sldId="961"/>
            <ac:spMk id="3" creationId="{1E7A9589-BF95-7457-FB8F-9A18153CE9F1}"/>
          </ac:spMkLst>
        </pc:spChg>
      </pc:sldChg>
      <pc:sldChg chg="addSp delSp modSp add mod ord">
        <pc:chgData name="Stefano Levorato" userId="cd80abf5-dbda-4d6c-a18e-932d29a0b107" providerId="ADAL" clId="{7A02CD66-FC1C-4889-9C30-20ABD757E814}" dt="2022-07-18T14:49:28.567" v="5699" actId="20577"/>
        <pc:sldMkLst>
          <pc:docMk/>
          <pc:sldMk cId="1694880258" sldId="962"/>
        </pc:sldMkLst>
        <pc:spChg chg="del">
          <ac:chgData name="Stefano Levorato" userId="cd80abf5-dbda-4d6c-a18e-932d29a0b107" providerId="ADAL" clId="{7A02CD66-FC1C-4889-9C30-20ABD757E814}" dt="2022-07-18T13:59:28.833" v="5310" actId="478"/>
          <ac:spMkLst>
            <pc:docMk/>
            <pc:sldMk cId="1694880258" sldId="962"/>
            <ac:spMk id="3" creationId="{1E7A9589-BF95-7457-FB8F-9A18153CE9F1}"/>
          </ac:spMkLst>
        </pc:spChg>
        <pc:spChg chg="add mod">
          <ac:chgData name="Stefano Levorato" userId="cd80abf5-dbda-4d6c-a18e-932d29a0b107" providerId="ADAL" clId="{7A02CD66-FC1C-4889-9C30-20ABD757E814}" dt="2022-07-18T13:59:52.654" v="5327" actId="20577"/>
          <ac:spMkLst>
            <pc:docMk/>
            <pc:sldMk cId="1694880258" sldId="962"/>
            <ac:spMk id="8" creationId="{33B0C23B-3CF4-65C7-3EDC-CB6D8E1606F3}"/>
          </ac:spMkLst>
        </pc:spChg>
        <pc:spChg chg="add del mod">
          <ac:chgData name="Stefano Levorato" userId="cd80abf5-dbda-4d6c-a18e-932d29a0b107" providerId="ADAL" clId="{7A02CD66-FC1C-4889-9C30-20ABD757E814}" dt="2022-07-18T13:59:47.422" v="5313" actId="478"/>
          <ac:spMkLst>
            <pc:docMk/>
            <pc:sldMk cId="1694880258" sldId="962"/>
            <ac:spMk id="9" creationId="{AB30A10C-EBB7-87B6-9423-DAFE4B3DD6EF}"/>
          </ac:spMkLst>
        </pc:spChg>
        <pc:spChg chg="add mod">
          <ac:chgData name="Stefano Levorato" userId="cd80abf5-dbda-4d6c-a18e-932d29a0b107" providerId="ADAL" clId="{7A02CD66-FC1C-4889-9C30-20ABD757E814}" dt="2022-07-18T14:14:28.855" v="5577" actId="14100"/>
          <ac:spMkLst>
            <pc:docMk/>
            <pc:sldMk cId="1694880258" sldId="962"/>
            <ac:spMk id="11" creationId="{73AD482B-27B7-9EF3-534B-1793B95C69F3}"/>
          </ac:spMkLst>
        </pc:spChg>
        <pc:spChg chg="add del mod">
          <ac:chgData name="Stefano Levorato" userId="cd80abf5-dbda-4d6c-a18e-932d29a0b107" providerId="ADAL" clId="{7A02CD66-FC1C-4889-9C30-20ABD757E814}" dt="2022-07-18T14:48:52.007" v="5645" actId="478"/>
          <ac:spMkLst>
            <pc:docMk/>
            <pc:sldMk cId="1694880258" sldId="962"/>
            <ac:spMk id="14" creationId="{C356097E-5E29-A578-5628-D2B8344D866E}"/>
          </ac:spMkLst>
        </pc:spChg>
        <pc:spChg chg="add mod">
          <ac:chgData name="Stefano Levorato" userId="cd80abf5-dbda-4d6c-a18e-932d29a0b107" providerId="ADAL" clId="{7A02CD66-FC1C-4889-9C30-20ABD757E814}" dt="2022-07-18T14:49:28.567" v="5699" actId="20577"/>
          <ac:spMkLst>
            <pc:docMk/>
            <pc:sldMk cId="1694880258" sldId="962"/>
            <ac:spMk id="15" creationId="{FAC641F3-A201-B7BF-9535-93BDA8C1E0FF}"/>
          </ac:spMkLst>
        </pc:spChg>
        <pc:picChg chg="add mod modCrop">
          <ac:chgData name="Stefano Levorato" userId="cd80abf5-dbda-4d6c-a18e-932d29a0b107" providerId="ADAL" clId="{7A02CD66-FC1C-4889-9C30-20ABD757E814}" dt="2022-07-18T14:14:30.682" v="5578" actId="1076"/>
          <ac:picMkLst>
            <pc:docMk/>
            <pc:sldMk cId="1694880258" sldId="962"/>
            <ac:picMk id="10" creationId="{584EA81D-7848-9BA2-4C21-8801BFC1BD68}"/>
          </ac:picMkLst>
        </pc:picChg>
        <pc:picChg chg="add mod">
          <ac:chgData name="Stefano Levorato" userId="cd80abf5-dbda-4d6c-a18e-932d29a0b107" providerId="ADAL" clId="{7A02CD66-FC1C-4889-9C30-20ABD757E814}" dt="2022-07-18T14:14:33.271" v="5579" actId="1076"/>
          <ac:picMkLst>
            <pc:docMk/>
            <pc:sldMk cId="1694880258" sldId="962"/>
            <ac:picMk id="13" creationId="{A60A3668-A74F-D730-F302-6EBBEDE22FE6}"/>
          </ac:picMkLst>
        </pc:picChg>
      </pc:sldChg>
      <pc:sldChg chg="addSp delSp modSp new del mod">
        <pc:chgData name="Stefano Levorato" userId="cd80abf5-dbda-4d6c-a18e-932d29a0b107" providerId="ADAL" clId="{7A02CD66-FC1C-4889-9C30-20ABD757E814}" dt="2022-07-18T15:02:52.101" v="5908" actId="47"/>
        <pc:sldMkLst>
          <pc:docMk/>
          <pc:sldMk cId="3484385537" sldId="963"/>
        </pc:sldMkLst>
        <pc:spChg chg="del mod">
          <ac:chgData name="Stefano Levorato" userId="cd80abf5-dbda-4d6c-a18e-932d29a0b107" providerId="ADAL" clId="{7A02CD66-FC1C-4889-9C30-20ABD757E814}" dt="2022-07-18T14:56:25.439" v="5902" actId="478"/>
          <ac:spMkLst>
            <pc:docMk/>
            <pc:sldMk cId="3484385537" sldId="963"/>
            <ac:spMk id="2" creationId="{C96ADBEE-8F33-57B3-ED28-47DA4D3C3F68}"/>
          </ac:spMkLst>
        </pc:spChg>
        <pc:spChg chg="mod">
          <ac:chgData name="Stefano Levorato" userId="cd80abf5-dbda-4d6c-a18e-932d29a0b107" providerId="ADAL" clId="{7A02CD66-FC1C-4889-9C30-20ABD757E814}" dt="2022-07-18T14:56:34.325" v="5907" actId="20577"/>
          <ac:spMkLst>
            <pc:docMk/>
            <pc:sldMk cId="3484385537" sldId="963"/>
            <ac:spMk id="3" creationId="{7D08346F-07C3-11A1-BD36-D4DF6C533044}"/>
          </ac:spMkLst>
        </pc:spChg>
        <pc:spChg chg="add mod">
          <ac:chgData name="Stefano Levorato" userId="cd80abf5-dbda-4d6c-a18e-932d29a0b107" providerId="ADAL" clId="{7A02CD66-FC1C-4889-9C30-20ABD757E814}" dt="2022-07-18T14:56:25.439" v="5902" actId="478"/>
          <ac:spMkLst>
            <pc:docMk/>
            <pc:sldMk cId="3484385537" sldId="963"/>
            <ac:spMk id="8" creationId="{6BD8F26E-E845-31DF-B025-6A98AC488880}"/>
          </ac:spMkLst>
        </pc:spChg>
      </pc:sldChg>
      <pc:sldChg chg="addSp modSp add mod">
        <pc:chgData name="Stefano Levorato" userId="cd80abf5-dbda-4d6c-a18e-932d29a0b107" providerId="ADAL" clId="{7A02CD66-FC1C-4889-9C30-20ABD757E814}" dt="2022-07-18T15:27:54.207" v="5915" actId="1076"/>
        <pc:sldMkLst>
          <pc:docMk/>
          <pc:sldMk cId="4254488007" sldId="963"/>
        </pc:sldMkLst>
        <pc:picChg chg="add mod">
          <ac:chgData name="Stefano Levorato" userId="cd80abf5-dbda-4d6c-a18e-932d29a0b107" providerId="ADAL" clId="{7A02CD66-FC1C-4889-9C30-20ABD757E814}" dt="2022-07-18T15:27:54.207" v="5915" actId="1076"/>
          <ac:picMkLst>
            <pc:docMk/>
            <pc:sldMk cId="4254488007" sldId="963"/>
            <ac:picMk id="10" creationId="{201DF934-3319-97AD-9DC3-B563F9F1C6DF}"/>
          </ac:picMkLst>
        </pc:picChg>
      </pc:sldChg>
      <pc:sldChg chg="modSp add mod ord">
        <pc:chgData name="Stefano Levorato" userId="cd80abf5-dbda-4d6c-a18e-932d29a0b107" providerId="ADAL" clId="{7A02CD66-FC1C-4889-9C30-20ABD757E814}" dt="2022-07-19T06:23:24.283" v="6406" actId="20577"/>
        <pc:sldMkLst>
          <pc:docMk/>
          <pc:sldMk cId="1270745123" sldId="964"/>
        </pc:sldMkLst>
        <pc:spChg chg="mod">
          <ac:chgData name="Stefano Levorato" userId="cd80abf5-dbda-4d6c-a18e-932d29a0b107" providerId="ADAL" clId="{7A02CD66-FC1C-4889-9C30-20ABD757E814}" dt="2022-07-19T06:23:24.283" v="6406" actId="20577"/>
          <ac:spMkLst>
            <pc:docMk/>
            <pc:sldMk cId="1270745123" sldId="964"/>
            <ac:spMk id="3" creationId="{1E7A9589-BF95-7457-FB8F-9A18153CE9F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1/23/2023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448" y="2181953"/>
            <a:ext cx="2520000" cy="2494674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B8191126-1A09-4E89-8EF4-CE3F94D628E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880" y="2194859"/>
            <a:ext cx="4935367" cy="249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609601" y="1060450"/>
            <a:ext cx="10968567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609602" y="1245524"/>
            <a:ext cx="10968567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 sz="1100"/>
            </a:lvl1pPr>
          </a:lstStyle>
          <a:p>
            <a:pPr>
              <a:defRPr/>
            </a:pPr>
            <a:fld id="{5B4A8780-CD88-46D9-81C5-48CD2ABE06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64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52184" y="107293"/>
            <a:ext cx="1296144" cy="128311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C4EC234-D761-4647-9D33-2F67681F1FB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9696400" y="176942"/>
            <a:ext cx="2277683" cy="1152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D32D75DE-3C0C-4CDE-A685-7CAE2393D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14" name="Footer Placeholder 13">
            <a:extLst>
              <a:ext uri="{FF2B5EF4-FFF2-40B4-BE49-F238E27FC236}">
                <a16:creationId xmlns:a16="http://schemas.microsoft.com/office/drawing/2014/main" id="{6A6A84FE-526D-46F5-878D-760A66710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B2886DDA-35CD-4690-909D-33F181D871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9">
            <a:extLst>
              <a:ext uri="{FF2B5EF4-FFF2-40B4-BE49-F238E27FC236}">
                <a16:creationId xmlns:a16="http://schemas.microsoft.com/office/drawing/2014/main" id="{0DC3133A-A290-4D98-801C-D2DE8BE5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485228" y="6378349"/>
            <a:ext cx="631160" cy="365125"/>
          </a:xfrm>
        </p:spPr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9" name="Footer Placeholder 13">
            <a:extLst>
              <a:ext uri="{FF2B5EF4-FFF2-40B4-BE49-F238E27FC236}">
                <a16:creationId xmlns:a16="http://schemas.microsoft.com/office/drawing/2014/main" id="{684E9B73-9671-4859-AB60-DE6CDBE867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06.12.2022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Joint COMPASS AMBER Technical Board  | CERN  December 6 2022 | S. Levorato 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135560" y="6378349"/>
            <a:ext cx="631160" cy="365125"/>
          </a:xfrm>
        </p:spPr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06.12.2022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Joint COMPASS AMBER Technical Board  | CERN  December 6 2022 | S. Levorato 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06.12.2022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Joint COMPASS AMBER Technical Board  | CERN  December 6 2022 | S. Levorato 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EFA109-6237-3642-9928-AE3FEB24BF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7230"/>
          <a:stretch/>
        </p:blipFill>
        <p:spPr>
          <a:xfrm>
            <a:off x="1703512" y="6364598"/>
            <a:ext cx="63252" cy="393700"/>
          </a:xfrm>
          <a:prstGeom prst="rect">
            <a:avLst/>
          </a:prstGeom>
        </p:spPr>
      </p:pic>
      <p:pic>
        <p:nvPicPr>
          <p:cNvPr id="3074" name="Picture 2">
            <a:extLst>
              <a:ext uri="{FF2B5EF4-FFF2-40B4-BE49-F238E27FC236}">
                <a16:creationId xmlns:a16="http://schemas.microsoft.com/office/drawing/2014/main" id="{B4CD0D7A-0F53-46CB-A719-0B5565429B4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3957" y="6364598"/>
            <a:ext cx="749555" cy="378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3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codimd.web.cern.ch/Pg8_uW9pRnONFQqnNTp4fA?view" TargetMode="External"/><Relationship Id="rId2" Type="http://schemas.openxmlformats.org/officeDocument/2006/relationships/hyperlink" Target="https://indico.cern.ch/event/1093001/" TargetMode="External"/><Relationship Id="rId1" Type="http://schemas.openxmlformats.org/officeDocument/2006/relationships/slideLayout" Target="../slideLayouts/slideLayout23.xml"/><Relationship Id="rId5" Type="http://schemas.openxmlformats.org/officeDocument/2006/relationships/hyperlink" Target="https://codimd.web.cern.ch/LTPcSL9vSEyH1hRYOoI_UA?edit" TargetMode="External"/><Relationship Id="rId4" Type="http://schemas.openxmlformats.org/officeDocument/2006/relationships/hyperlink" Target="https://codimd.web.cern.ch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oss-coordination.web.cern.ch/gantt/latest?facilities=North%20Area&amp;scale=week&amp;worktypeproject=" TargetMode="External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9337" y="2139831"/>
            <a:ext cx="11376025" cy="2153265"/>
          </a:xfrm>
        </p:spPr>
        <p:txBody>
          <a:bodyPr/>
          <a:lstStyle/>
          <a:p>
            <a:r>
              <a:rPr lang="en-US" dirty="0"/>
              <a:t>Joint COMPASS-AMBER </a:t>
            </a:r>
            <a:br>
              <a:rPr lang="en-US" dirty="0"/>
            </a:br>
            <a:r>
              <a:rPr lang="en-US" dirty="0"/>
              <a:t>Technical Board </a:t>
            </a:r>
            <a:br>
              <a:rPr lang="en-US" dirty="0"/>
            </a:br>
            <a:r>
              <a:rPr lang="en-US" sz="4000" dirty="0"/>
              <a:t>06-December-2022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9336" y="5949280"/>
            <a:ext cx="11376026" cy="842791"/>
          </a:xfrm>
        </p:spPr>
        <p:txBody>
          <a:bodyPr/>
          <a:lstStyle/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Stefano Levorato </a:t>
            </a:r>
            <a:endParaRPr lang="en-US" sz="600" dirty="0"/>
          </a:p>
          <a:p>
            <a: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/>
              <a:t>06.12.2022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SciFi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3C3629-72D8-763A-39C8-0B64D15B6EAB}"/>
              </a:ext>
            </a:extLst>
          </p:cNvPr>
          <p:cNvSpPr txBox="1"/>
          <p:nvPr/>
        </p:nvSpPr>
        <p:spPr>
          <a:xfrm>
            <a:off x="407987" y="1305342"/>
            <a:ext cx="11013992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Request of Rainer to discuss the use of the </a:t>
            </a:r>
            <a:r>
              <a:rPr lang="en-US" dirty="0" err="1"/>
              <a:t>SciFi</a:t>
            </a:r>
            <a:r>
              <a:rPr lang="en-US" dirty="0"/>
              <a:t> detectors in 2023.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 Which stations should be used in the existing position?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/>
              <a:t>Is there the wish to position detectors elsewhere in order to   increase redundancies.</a:t>
            </a:r>
          </a:p>
          <a:p>
            <a:endParaRPr lang="en-US" dirty="0"/>
          </a:p>
          <a:p>
            <a:r>
              <a:rPr lang="en-US" dirty="0">
                <a:sym typeface="Wingdings" panose="05000000000000000000" pitchFamily="2" charset="2"/>
              </a:rPr>
              <a:t> </a:t>
            </a:r>
            <a:r>
              <a:rPr lang="en-US" dirty="0"/>
              <a:t> It has been discussed to position FI15 and/or FI03 in a different position, e.g. inside of SM1 which will be off during the measurement 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Information needed to </a:t>
            </a:r>
          </a:p>
          <a:p>
            <a:r>
              <a:rPr lang="en-US" dirty="0">
                <a:sym typeface="Wingdings" panose="05000000000000000000" pitchFamily="2" charset="2"/>
              </a:rPr>
              <a:t>	 </a:t>
            </a:r>
            <a:r>
              <a:rPr lang="en-US" dirty="0"/>
              <a:t>Plan the repair the missing channels of FI15 and exchange one  weak PMT. </a:t>
            </a:r>
          </a:p>
          <a:p>
            <a:r>
              <a:rPr lang="en-US" dirty="0">
                <a:sym typeface="Wingdings" panose="05000000000000000000" pitchFamily="2" charset="2"/>
              </a:rPr>
              <a:t>	</a:t>
            </a:r>
          </a:p>
          <a:p>
            <a:r>
              <a:rPr lang="en-US" dirty="0">
                <a:sym typeface="Wingdings" panose="05000000000000000000" pitchFamily="2" charset="2"/>
              </a:rPr>
              <a:t>	 F</a:t>
            </a:r>
            <a:r>
              <a:rPr lang="en-US" dirty="0"/>
              <a:t>I03 should then be properly repaired after the problems we had at the end of the run.</a:t>
            </a:r>
          </a:p>
        </p:txBody>
      </p:sp>
    </p:spTree>
    <p:extLst>
      <p:ext uri="{BB962C8B-B14F-4D97-AF65-F5344CB8AC3E}">
        <p14:creationId xmlns:p14="http://schemas.microsoft.com/office/powerpoint/2010/main" val="2619971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BMS ( upgrade ? )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FADF2-7485-0561-514F-9DF09FC905E3}"/>
              </a:ext>
            </a:extLst>
          </p:cNvPr>
          <p:cNvSpPr txBox="1"/>
          <p:nvPr/>
        </p:nvSpPr>
        <p:spPr>
          <a:xfrm>
            <a:off x="613610" y="1138990"/>
            <a:ext cx="10964779" cy="495520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Interest in using the BMS by different experiments </a:t>
            </a:r>
          </a:p>
          <a:p>
            <a:pPr algn="l"/>
            <a:endParaRPr lang="en-US" sz="1400" dirty="0"/>
          </a:p>
          <a:p>
            <a:pPr marL="285750" indent="-285750" algn="l">
              <a:buFontTx/>
              <a:buChar char="-"/>
            </a:pPr>
            <a:r>
              <a:rPr lang="en-US" sz="1400" dirty="0"/>
              <a:t>AMBER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NA64</a:t>
            </a:r>
            <a:r>
              <a:rPr lang="en-US" sz="1400" dirty="0">
                <a:latin typeface="Symbol" panose="05050102010706020507" pitchFamily="18" charset="2"/>
              </a:rPr>
              <a:t>m</a:t>
            </a:r>
          </a:p>
          <a:p>
            <a:pPr marL="285750" indent="-285750" algn="l">
              <a:buFontTx/>
              <a:buChar char="-"/>
            </a:pPr>
            <a:r>
              <a:rPr lang="en-US" sz="1400" dirty="0" err="1"/>
              <a:t>MuonE</a:t>
            </a:r>
            <a:endParaRPr lang="en-US" sz="1400" dirty="0"/>
          </a:p>
          <a:p>
            <a:pPr marL="285750" indent="-285750" algn="l">
              <a:buFontTx/>
              <a:buChar char="-"/>
            </a:pPr>
            <a:endParaRPr lang="en-US" sz="1400" dirty="0"/>
          </a:p>
          <a:p>
            <a:pPr algn="l"/>
            <a:r>
              <a:rPr lang="en-US" sz="1400" dirty="0"/>
              <a:t>Preliminary meeting on 31 of October: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Equipping the BMS it with precise Si tracker planes, in order to improve significantly its momentum resolution.  ( replacement or adding the planes)</a:t>
            </a:r>
          </a:p>
          <a:p>
            <a:pPr algn="l"/>
            <a:endParaRPr lang="en-US" sz="1400" dirty="0"/>
          </a:p>
          <a:p>
            <a:pPr algn="l"/>
            <a:r>
              <a:rPr lang="en-US" sz="1400" dirty="0"/>
              <a:t>Liverpool colleagues in </a:t>
            </a:r>
            <a:r>
              <a:rPr lang="en-US" sz="1400" dirty="0" err="1"/>
              <a:t>MUonE</a:t>
            </a:r>
            <a:r>
              <a:rPr lang="en-US" sz="1400" dirty="0"/>
              <a:t> are interested in this part of activity, being expert in the matter, and would like to describe a possible proposal.</a:t>
            </a:r>
          </a:p>
          <a:p>
            <a:pPr algn="l"/>
            <a:r>
              <a:rPr lang="en-US" sz="1400" dirty="0"/>
              <a:t> </a:t>
            </a:r>
          </a:p>
          <a:p>
            <a:pPr algn="l"/>
            <a:r>
              <a:rPr lang="en-US" sz="1400" dirty="0"/>
              <a:t>Future meeting ( being organized) should discuss</a:t>
            </a:r>
          </a:p>
          <a:p>
            <a:pPr algn="l"/>
            <a:r>
              <a:rPr lang="en-US" sz="1400" dirty="0"/>
              <a:t>- Compass experience: present performance, limits, application to physics</a:t>
            </a:r>
          </a:p>
          <a:p>
            <a:pPr marL="285750" indent="-285750" algn="l">
              <a:buFontTx/>
              <a:buChar char="-"/>
            </a:pPr>
            <a:r>
              <a:rPr lang="en-US" sz="1400" dirty="0"/>
              <a:t>NA64mu , AMBER, </a:t>
            </a:r>
            <a:r>
              <a:rPr lang="en-US" sz="1400" dirty="0" err="1"/>
              <a:t>MUonE</a:t>
            </a:r>
            <a:r>
              <a:rPr lang="en-US" sz="1400" dirty="0"/>
              <a:t> : how an upgrade should serve each of the experiment (precision </a:t>
            </a:r>
            <a:r>
              <a:rPr lang="en-US" sz="1400" dirty="0" err="1"/>
              <a:t>Dp</a:t>
            </a:r>
            <a:r>
              <a:rPr lang="en-US" sz="1400" dirty="0"/>
              <a:t>/p, speed, DAQ integrations, ....)</a:t>
            </a:r>
          </a:p>
          <a:p>
            <a:pPr marL="285750" indent="-285750" algn="l">
              <a:buFontTx/>
              <a:buChar char="-"/>
            </a:pPr>
            <a:endParaRPr lang="en-US" sz="1400" dirty="0"/>
          </a:p>
          <a:p>
            <a:pPr algn="l"/>
            <a:r>
              <a:rPr lang="en-US" sz="1400" dirty="0"/>
              <a:t>Some of my considerations: it is of interest of different experiments </a:t>
            </a:r>
          </a:p>
          <a:p>
            <a:pPr algn="l"/>
            <a:r>
              <a:rPr lang="en-US" sz="1400" dirty="0">
                <a:sym typeface="Wingdings" panose="05000000000000000000" pitchFamily="2" charset="2"/>
              </a:rPr>
              <a:t>	 better under CERN responsibility</a:t>
            </a:r>
          </a:p>
          <a:p>
            <a:pPr algn="l"/>
            <a:r>
              <a:rPr lang="en-US" sz="1400" dirty="0">
                <a:sym typeface="Wingdings" panose="05000000000000000000" pitchFamily="2" charset="2"/>
              </a:rPr>
              <a:t>		Expertise in case on malfunctioning during data taking, alignment, calibrations, on call/support / repair</a:t>
            </a:r>
          </a:p>
          <a:p>
            <a:pPr algn="l"/>
            <a:r>
              <a:rPr lang="en-US" sz="1400" dirty="0">
                <a:sym typeface="Wingdings" panose="05000000000000000000" pitchFamily="2" charset="2"/>
              </a:rPr>
              <a:t>		A unique  (CERN) DAQ which is shared between the experiments, and not vice versa</a:t>
            </a:r>
          </a:p>
          <a:p>
            <a:pPr algn="l"/>
            <a:r>
              <a:rPr lang="en-US" sz="1400" dirty="0" err="1">
                <a:sym typeface="Wingdings" panose="05000000000000000000" pitchFamily="2" charset="2"/>
              </a:rPr>
              <a:t>MuonE</a:t>
            </a:r>
            <a:r>
              <a:rPr lang="en-US" sz="1400" dirty="0">
                <a:sym typeface="Wingdings" panose="05000000000000000000" pitchFamily="2" charset="2"/>
              </a:rPr>
              <a:t> proposed as timeline 2024-25		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35309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Optical Fibers: 2023  (Moritz)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6C17AAE-27CF-F90E-BC29-DF187F8816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7" y="1297544"/>
            <a:ext cx="5336271" cy="167336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442D666-68B1-9D18-3FA1-6D86E44C99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962" y="3249653"/>
            <a:ext cx="5835651" cy="303820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42CC5BB-2386-0EB6-1163-33B312239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387" y="3249654"/>
            <a:ext cx="5916613" cy="285544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938E23D-39DE-FAB1-1E4A-EFFECDC5665E}"/>
              </a:ext>
            </a:extLst>
          </p:cNvPr>
          <p:cNvSpPr txBox="1"/>
          <p:nvPr/>
        </p:nvSpPr>
        <p:spPr>
          <a:xfrm>
            <a:off x="6455999" y="1348829"/>
            <a:ext cx="437548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Fiber needs  in 888 to be installed after the lock out for decabling ~ mid of March 2023:</a:t>
            </a:r>
          </a:p>
        </p:txBody>
      </p:sp>
    </p:spTree>
    <p:extLst>
      <p:ext uri="{BB962C8B-B14F-4D97-AF65-F5344CB8AC3E}">
        <p14:creationId xmlns:p14="http://schemas.microsoft.com/office/powerpoint/2010/main" val="27006958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Network Infrastructure for EHN2 (Igor, Moritz) 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21B5D34-2794-D2D6-943B-4CB660E7A1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2851" y="1169005"/>
            <a:ext cx="3708401" cy="24855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4649894-3172-FB78-D737-B219F23A6D8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57"/>
          <a:stretch/>
        </p:blipFill>
        <p:spPr>
          <a:xfrm>
            <a:off x="4052218" y="1169005"/>
            <a:ext cx="4192844" cy="248552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C10B631-5231-0A90-AAFA-DF2CE9ECEF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6028" y="1169006"/>
            <a:ext cx="3593190" cy="248552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3AA60A3A-326C-171D-2038-C1EA8032E130}"/>
              </a:ext>
            </a:extLst>
          </p:cNvPr>
          <p:cNvSpPr txBox="1"/>
          <p:nvPr/>
        </p:nvSpPr>
        <p:spPr>
          <a:xfrm>
            <a:off x="196531" y="3652349"/>
            <a:ext cx="3424989" cy="10618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- Common boarder router in 888-R-003 for all experiments in 888</a:t>
            </a:r>
          </a:p>
          <a:p>
            <a:r>
              <a:rPr lang="en-US" sz="900" dirty="0"/>
              <a:t>- dedicated experimental router/switches in the two DAQ rooms</a:t>
            </a:r>
          </a:p>
          <a:p>
            <a:r>
              <a:rPr lang="en-US" sz="900" dirty="0"/>
              <a:t>- </a:t>
            </a:r>
            <a:r>
              <a:rPr lang="en-US" sz="900" dirty="0">
                <a:solidFill>
                  <a:srgbClr val="FF0000"/>
                </a:solidFill>
              </a:rPr>
              <a:t>Hardware in 888-R-003 would be under IT administration </a:t>
            </a:r>
            <a:r>
              <a:rPr lang="en-US" sz="900" dirty="0"/>
              <a:t>while dedicated experimental switches in </a:t>
            </a:r>
            <a:r>
              <a:rPr lang="en-US" sz="900" dirty="0">
                <a:solidFill>
                  <a:srgbClr val="FF0000"/>
                </a:solidFill>
              </a:rPr>
              <a:t>888-1-032</a:t>
            </a:r>
            <a:r>
              <a:rPr lang="en-US" sz="900" dirty="0"/>
              <a:t> and 888-1-012 are under experiment administration</a:t>
            </a:r>
          </a:p>
          <a:p>
            <a:r>
              <a:rPr lang="en-US" sz="900" dirty="0"/>
              <a:t>- </a:t>
            </a:r>
            <a:r>
              <a:rPr lang="en-US" sz="900" dirty="0">
                <a:solidFill>
                  <a:srgbClr val="FF0000"/>
                </a:solidFill>
              </a:rPr>
              <a:t>Uplink to 0513 is shared between all experiments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FFA9EF-94CA-7C7A-04B5-5D2789F8850A}"/>
              </a:ext>
            </a:extLst>
          </p:cNvPr>
          <p:cNvSpPr txBox="1"/>
          <p:nvPr/>
        </p:nvSpPr>
        <p:spPr>
          <a:xfrm>
            <a:off x="3978857" y="3698266"/>
            <a:ext cx="423428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- Current Uplink to 0513 is not shared -&gt; second uplink for AMBER is needed</a:t>
            </a:r>
          </a:p>
          <a:p>
            <a:r>
              <a:rPr lang="en-US" sz="900" dirty="0"/>
              <a:t>- No hardware will be installed in 888-R-003 fiber run between 888-R-003 and 888-1-032 is needed</a:t>
            </a:r>
          </a:p>
          <a:p>
            <a:r>
              <a:rPr lang="en-US" sz="900" dirty="0"/>
              <a:t>- </a:t>
            </a:r>
            <a:r>
              <a:rPr lang="en-US" sz="900" dirty="0">
                <a:solidFill>
                  <a:srgbClr val="FF0000"/>
                </a:solidFill>
              </a:rPr>
              <a:t>Separated networks between AMBER and other experiments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83A864-0FA7-43A9-A868-8AD76761C6B9}"/>
              </a:ext>
            </a:extLst>
          </p:cNvPr>
          <p:cNvSpPr txBox="1"/>
          <p:nvPr/>
        </p:nvSpPr>
        <p:spPr>
          <a:xfrm>
            <a:off x="8326028" y="3719602"/>
            <a:ext cx="344119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Tx/>
              <a:buChar char="-"/>
            </a:pPr>
            <a:r>
              <a:rPr lang="en-US" sz="900" dirty="0"/>
              <a:t>Like Option 2 but old HP Router in 888-1-032 is replaced against Juniper (QFX-5120-48Y)</a:t>
            </a:r>
          </a:p>
          <a:p>
            <a:pPr marL="171450" indent="-171450">
              <a:buFontTx/>
              <a:buChar char="-"/>
            </a:pPr>
            <a:r>
              <a:rPr lang="en-US" sz="900" dirty="0"/>
              <a:t>This scenario is possible for option 1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083DA84-4CB3-D647-AF4A-7108FDE8216A}"/>
              </a:ext>
            </a:extLst>
          </p:cNvPr>
          <p:cNvSpPr txBox="1"/>
          <p:nvPr/>
        </p:nvSpPr>
        <p:spPr>
          <a:xfrm>
            <a:off x="196531" y="4779254"/>
            <a:ext cx="9289581" cy="13388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dirty="0"/>
              <a:t>Open general questions:</a:t>
            </a:r>
          </a:p>
          <a:p>
            <a:endParaRPr lang="en-US" sz="900" dirty="0"/>
          </a:p>
          <a:p>
            <a:r>
              <a:rPr lang="en-US" sz="900" dirty="0"/>
              <a:t>- For all three options new fiber runs between 888-R-003 and 888-1-032 as well as 888-1-012 are needed so we should place the request to EN-EL-FO as soon as possible</a:t>
            </a:r>
          </a:p>
          <a:p>
            <a:r>
              <a:rPr lang="en-US" sz="900" dirty="0"/>
              <a:t>- How many fibers and which type of fibers + connectors should be installed to be future proof ?</a:t>
            </a:r>
          </a:p>
          <a:p>
            <a:r>
              <a:rPr lang="en-US" sz="900" dirty="0"/>
              <a:t>- Which optics of the QFX-5120 router/switches are needed for the uplink to 0513?</a:t>
            </a:r>
          </a:p>
          <a:p>
            <a:r>
              <a:rPr lang="en-US" sz="900" dirty="0"/>
              <a:t>- Traffic between 888 and control room in 892 runs over the CAMPUS network for the moment -&gt; should it stay like this or should we </a:t>
            </a:r>
            <a:r>
              <a:rPr lang="en-US" sz="900" dirty="0" err="1"/>
              <a:t>forsee</a:t>
            </a:r>
            <a:r>
              <a:rPr lang="en-US" sz="900" dirty="0"/>
              <a:t> a dedicated link ? </a:t>
            </a:r>
          </a:p>
          <a:p>
            <a:endParaRPr lang="en-US" sz="900" dirty="0"/>
          </a:p>
          <a:p>
            <a:r>
              <a:rPr lang="en-US" sz="900" dirty="0"/>
              <a:t>The question if Option 1 or Option 2/3 (shared uplink to 513 or dedicated) has still to be discussed with experiments. </a:t>
            </a:r>
            <a:r>
              <a:rPr lang="en-US" sz="900" b="1" dirty="0">
                <a:solidFill>
                  <a:srgbClr val="FF0000"/>
                </a:solidFill>
              </a:rPr>
              <a:t>BE-EA-LE offered budget for common infrastructure as well as dedicated uplinks to 0513. </a:t>
            </a:r>
          </a:p>
        </p:txBody>
      </p:sp>
    </p:spTree>
    <p:extLst>
      <p:ext uri="{BB962C8B-B14F-4D97-AF65-F5344CB8AC3E}">
        <p14:creationId xmlns:p14="http://schemas.microsoft.com/office/powerpoint/2010/main" val="156594646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Spectrometer Shutdown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D39A2F-C60F-EB4B-B204-0BDCEB6E8D5D}"/>
              </a:ext>
            </a:extLst>
          </p:cNvPr>
          <p:cNvSpPr txBox="1"/>
          <p:nvPr/>
        </p:nvSpPr>
        <p:spPr>
          <a:xfrm>
            <a:off x="737938" y="1696453"/>
            <a:ext cx="10495547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The spectrometer is nearly off.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Several VME crates are still operative.  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Soon no one will be around in case of emergency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Any need to keep </a:t>
            </a:r>
            <a:r>
              <a:rPr lang="en-US" dirty="0" err="1"/>
              <a:t>em</a:t>
            </a:r>
            <a:r>
              <a:rPr lang="en-US" dirty="0"/>
              <a:t> on?  can DE switch them off or should/can we switch </a:t>
            </a:r>
            <a:r>
              <a:rPr lang="en-US" dirty="0" err="1"/>
              <a:t>em</a:t>
            </a:r>
            <a:r>
              <a:rPr lang="en-US" dirty="0"/>
              <a:t> off till next year 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518517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Equipment Transfer NA58</a:t>
            </a:r>
            <a:r>
              <a:rPr lang="en-GB" dirty="0">
                <a:sym typeface="Wingdings" panose="05000000000000000000" pitchFamily="2" charset="2"/>
              </a:rPr>
              <a:t>NA66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BDE3E8-BE93-492F-5D8D-547113A0AC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504" y="1138790"/>
            <a:ext cx="2075966" cy="26869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175FD3B-D227-3ECB-0CD7-4832C11152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3455" y="1290348"/>
            <a:ext cx="1789580" cy="253537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B86EB1B-9BCE-6C28-8717-B43EB4589DB1}"/>
              </a:ext>
            </a:extLst>
          </p:cNvPr>
          <p:cNvSpPr txBox="1"/>
          <p:nvPr/>
        </p:nvSpPr>
        <p:spPr>
          <a:xfrm>
            <a:off x="373944" y="5929704"/>
            <a:ext cx="1012320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Received yesterday the DRAFT for the equipment transfer: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0026E54-C9CC-7C2C-CCFD-D442119854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66588" y="1290348"/>
            <a:ext cx="3930977" cy="439278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C595FF0-5B93-FEA7-7A2F-BD0CF4B4F1A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78014" y="1263072"/>
            <a:ext cx="3451902" cy="4618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112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2F4B57DB-2D1D-ABEF-3142-49E44D35E9DB}"/>
              </a:ext>
            </a:extLst>
          </p:cNvPr>
          <p:cNvSpPr txBox="1">
            <a:spLocks/>
          </p:cNvSpPr>
          <p:nvPr/>
        </p:nvSpPr>
        <p:spPr>
          <a:xfrm>
            <a:off x="1824832" y="1952399"/>
            <a:ext cx="8598526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/>
              <a:t>Communications</a:t>
            </a:r>
          </a:p>
          <a:p>
            <a:pPr lvl="1"/>
            <a:r>
              <a:rPr lang="en-US" sz="1600" dirty="0"/>
              <a:t>Approval of the minutes of the last TB </a:t>
            </a:r>
          </a:p>
          <a:p>
            <a:pPr lvl="1"/>
            <a:r>
              <a:rPr lang="en-US" sz="1600" dirty="0"/>
              <a:t>TB Membership (AMBER)</a:t>
            </a:r>
          </a:p>
          <a:p>
            <a:pPr lvl="1"/>
            <a:r>
              <a:rPr lang="en-US" sz="1600" dirty="0"/>
              <a:t>ECAL usage</a:t>
            </a:r>
          </a:p>
          <a:p>
            <a:pPr lvl="1"/>
            <a:r>
              <a:rPr lang="en-US" sz="1600" dirty="0" err="1"/>
              <a:t>SciFi</a:t>
            </a:r>
            <a:r>
              <a:rPr lang="en-US" sz="1600" dirty="0"/>
              <a:t> </a:t>
            </a:r>
          </a:p>
          <a:p>
            <a:pPr lvl="1"/>
            <a:r>
              <a:rPr lang="en-US" sz="1600" dirty="0"/>
              <a:t>BMS ( upgrade ? )</a:t>
            </a:r>
          </a:p>
          <a:p>
            <a:pPr lvl="1"/>
            <a:r>
              <a:rPr lang="en-US" sz="1600" dirty="0"/>
              <a:t>Network Infrastructure</a:t>
            </a:r>
          </a:p>
          <a:p>
            <a:pPr lvl="1"/>
            <a:r>
              <a:rPr lang="en-US" sz="1600" dirty="0"/>
              <a:t>Spectrometer Shutdown</a:t>
            </a:r>
          </a:p>
          <a:p>
            <a:pPr lvl="1"/>
            <a:r>
              <a:rPr lang="en-US" sz="1600" dirty="0"/>
              <a:t>Transition Apparatus</a:t>
            </a:r>
          </a:p>
          <a:p>
            <a:pPr lvl="1"/>
            <a:r>
              <a:rPr lang="en-US" sz="1600" dirty="0" err="1"/>
              <a:t>AoB</a:t>
            </a:r>
            <a:endParaRPr lang="en-US" sz="1600" dirty="0"/>
          </a:p>
          <a:p>
            <a:pPr lvl="1"/>
            <a:endParaRPr lang="en-US" sz="1600" dirty="0"/>
          </a:p>
          <a:p>
            <a:pPr marL="366712" lvl="1" indent="0">
              <a:buFont typeface="Arial" charset="0"/>
              <a:buNone/>
            </a:pPr>
            <a:r>
              <a:rPr lang="en-US" sz="1600" dirty="0"/>
              <a:t> </a:t>
            </a:r>
          </a:p>
          <a:p>
            <a:endParaRPr lang="en-US" sz="1900" dirty="0"/>
          </a:p>
          <a:p>
            <a:pPr marL="366712" lvl="1" indent="0">
              <a:buFont typeface="Arial" charset="0"/>
              <a:buNone/>
            </a:pPr>
            <a:endParaRPr lang="en-US" sz="11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897948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Approval of the minutes of the last TB </a:t>
            </a:r>
            <a:br>
              <a:rPr lang="en-US" sz="3600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8760AF4-00F5-8E74-DE15-BB22997B4C7A}"/>
              </a:ext>
            </a:extLst>
          </p:cNvPr>
          <p:cNvSpPr txBox="1"/>
          <p:nvPr/>
        </p:nvSpPr>
        <p:spPr>
          <a:xfrm>
            <a:off x="502170" y="1536492"/>
            <a:ext cx="11205148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/>
              <a:t>Available at  https://codimd.web.cern.ch/BmqDvxgQS0aRVjPboVvaNQ?view</a:t>
            </a:r>
          </a:p>
          <a:p>
            <a:pPr algn="l"/>
            <a:endParaRPr lang="en-US" dirty="0"/>
          </a:p>
          <a:p>
            <a:pPr algn="l"/>
            <a:endParaRPr lang="en-US" dirty="0"/>
          </a:p>
          <a:p>
            <a:pPr algn="l"/>
            <a:r>
              <a:rPr lang="en-US" dirty="0">
                <a:solidFill>
                  <a:srgbClr val="FF0000"/>
                </a:solidFill>
              </a:rPr>
              <a:t>REMINDER</a:t>
            </a:r>
          </a:p>
          <a:p>
            <a:pPr algn="just"/>
            <a:r>
              <a:rPr lang="en-US" dirty="0"/>
              <a:t> </a:t>
            </a:r>
            <a:br>
              <a:rPr lang="en-US" dirty="0"/>
            </a:br>
            <a:r>
              <a:rPr lang="en-US" sz="1200" b="1" dirty="0"/>
              <a:t>Each speaker</a:t>
            </a:r>
            <a:r>
              <a:rPr lang="en-US" sz="1200" dirty="0"/>
              <a:t>, presenting at the TB, will enter the minutes of its presentation, preferably before than the TB and maximum one week after the TB was held.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On the next TB  Indico  page ( </a:t>
            </a:r>
            <a:r>
              <a:rPr lang="en-US" sz="1200" dirty="0">
                <a:hlinkClick r:id="rId2"/>
              </a:rPr>
              <a:t>https://indico.cern.ch/event/XXXXX/</a:t>
            </a:r>
            <a:r>
              <a:rPr lang="en-US" sz="1200" dirty="0"/>
              <a:t> ) you  can already find the link to the minutes document (</a:t>
            </a:r>
            <a:r>
              <a:rPr lang="en-US" sz="1200" dirty="0">
                <a:hlinkClick r:id="rId3"/>
              </a:rPr>
              <a:t>https://codimd.web.cern.ch/</a:t>
            </a:r>
            <a:r>
              <a:rPr lang="en-US" sz="1200" dirty="0"/>
              <a:t>xxx).</a:t>
            </a:r>
            <a:br>
              <a:rPr lang="en-US" sz="1200" dirty="0"/>
            </a:br>
            <a:br>
              <a:rPr lang="en-US" sz="1200" dirty="0"/>
            </a:br>
            <a:r>
              <a:rPr lang="en-US" sz="1200" dirty="0"/>
              <a:t>You can find more information on the tool use and features  at </a:t>
            </a:r>
            <a:r>
              <a:rPr lang="en-US" sz="1200" dirty="0">
                <a:hlinkClick r:id="rId4"/>
              </a:rPr>
              <a:t>https://codimd.web.cern.ch/</a:t>
            </a:r>
            <a:endParaRPr lang="en-US" sz="1200" dirty="0"/>
          </a:p>
          <a:p>
            <a:pPr algn="just"/>
            <a:endParaRPr lang="en-US" sz="1200" dirty="0"/>
          </a:p>
          <a:p>
            <a:pPr algn="just"/>
            <a:endParaRPr lang="en-US" sz="1200" dirty="0"/>
          </a:p>
          <a:p>
            <a:pPr algn="just"/>
            <a:endParaRPr lang="en-US" sz="1200" dirty="0"/>
          </a:p>
          <a:p>
            <a:pPr marL="171450" indent="-171450" algn="l">
              <a:buFont typeface="Wingdings" panose="05000000000000000000" pitchFamily="2" charset="2"/>
              <a:buChar char="à"/>
            </a:pPr>
            <a:r>
              <a:rPr lang="en-US" sz="12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  <a:hlinkClick r:id="rId5"/>
              </a:rPr>
              <a:t>https://codimd.web.cern.ch/LTPcSL9vSEyH1hRYOoI_UA?edit</a:t>
            </a:r>
            <a:r>
              <a:rPr lang="en-US" sz="1200" b="0" i="0" dirty="0">
                <a:solidFill>
                  <a:srgbClr val="777777"/>
                </a:solidFill>
                <a:effectLst/>
                <a:latin typeface="Roboto" panose="02000000000000000000" pitchFamily="2" charset="0"/>
              </a:rPr>
              <a:t>  </a:t>
            </a:r>
            <a:r>
              <a:rPr lang="en-US" sz="1200" b="1" i="0" dirty="0">
                <a:solidFill>
                  <a:schemeClr val="tx2"/>
                </a:solidFill>
                <a:effectLst/>
                <a:latin typeface="Roboto" panose="02000000000000000000" pitchFamily="2" charset="0"/>
              </a:rPr>
              <a:t>for  last joint this TB </a:t>
            </a:r>
          </a:p>
          <a:p>
            <a:pPr marL="171450" indent="-171450" algn="l">
              <a:buFont typeface="Wingdings" panose="05000000000000000000" pitchFamily="2" charset="2"/>
              <a:buChar char="à"/>
            </a:pPr>
            <a:endParaRPr lang="en-US" sz="1200" b="1" dirty="0">
              <a:solidFill>
                <a:schemeClr val="tx2"/>
              </a:solidFill>
              <a:latin typeface="Roboto" panose="02000000000000000000" pitchFamily="2" charset="0"/>
            </a:endParaRPr>
          </a:p>
          <a:p>
            <a:pPr marL="171450" indent="-171450" algn="l">
              <a:buFont typeface="Wingdings" panose="05000000000000000000" pitchFamily="2" charset="2"/>
              <a:buChar char="à"/>
            </a:pPr>
            <a:endParaRPr lang="en-US" sz="1200" b="1" i="0" dirty="0">
              <a:solidFill>
                <a:schemeClr val="tx2"/>
              </a:solidFill>
              <a:effectLst/>
              <a:latin typeface="Roboto" panose="02000000000000000000" pitchFamily="2" charset="0"/>
            </a:endParaRPr>
          </a:p>
          <a:p>
            <a:pPr marL="171450" indent="-171450" algn="l">
              <a:buFont typeface="Wingdings" panose="05000000000000000000" pitchFamily="2" charset="2"/>
              <a:buChar char="à"/>
            </a:pPr>
            <a:endParaRPr lang="en-US" sz="1200" b="1" i="0" dirty="0">
              <a:solidFill>
                <a:schemeClr val="tx2"/>
              </a:solidFill>
              <a:effectLst/>
              <a:latin typeface="Roboto" panose="02000000000000000000" pitchFamily="2" charset="0"/>
            </a:endParaRPr>
          </a:p>
          <a:p>
            <a:pPr algn="l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392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TB Membership (AMBER)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AE547CF-8852-8BEA-EBEB-C3CEC1D36D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621" y="4131845"/>
            <a:ext cx="5829300" cy="20193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A0D15F7-0326-0CB7-C884-A4F1D4B159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621" y="1144260"/>
            <a:ext cx="6572220" cy="2508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8112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TB Membership (Calendar)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AE7251A-AF41-CA21-BF5E-3AC49A84E8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449" y="1362808"/>
            <a:ext cx="10520396" cy="45590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7605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WEB  pages AMBER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59B05E2-CA67-94F2-0491-5B6A80D775B9}"/>
              </a:ext>
            </a:extLst>
          </p:cNvPr>
          <p:cNvSpPr txBox="1"/>
          <p:nvPr/>
        </p:nvSpPr>
        <p:spPr>
          <a:xfrm>
            <a:off x="585536" y="1644316"/>
            <a:ext cx="11473334" cy="249299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Start to build the Hardware related web pages</a:t>
            </a:r>
          </a:p>
          <a:p>
            <a:pPr algn="l"/>
            <a:endParaRPr lang="en-US" dirty="0"/>
          </a:p>
          <a:p>
            <a:pPr algn="l"/>
            <a:r>
              <a:rPr lang="en-US" dirty="0"/>
              <a:t>Indico as DB as we agreed, but a la COMPASS </a:t>
            </a:r>
          </a:p>
          <a:p>
            <a:pPr algn="l"/>
            <a:endParaRPr lang="en-US" dirty="0"/>
          </a:p>
          <a:p>
            <a:pPr marL="285750" indent="-285750" algn="l">
              <a:buFontTx/>
              <a:buChar char="-"/>
            </a:pPr>
            <a:r>
              <a:rPr lang="en-US" dirty="0"/>
              <a:t>A web page where the dates and indico pages of TB are listed</a:t>
            </a:r>
          </a:p>
          <a:p>
            <a:pPr algn="l"/>
            <a:endParaRPr lang="en-US" dirty="0"/>
          </a:p>
          <a:p>
            <a:pPr marL="285750" indent="-285750" algn="l">
              <a:buFontTx/>
              <a:buChar char="-"/>
            </a:pPr>
            <a:r>
              <a:rPr lang="en-US" dirty="0"/>
              <a:t>A web page where DE experts and responsible are listed</a:t>
            </a:r>
          </a:p>
          <a:p>
            <a:pPr marL="285750" indent="-285750" algn="l">
              <a:buFontTx/>
              <a:buChar char="-"/>
            </a:pPr>
            <a:endParaRPr lang="en-US" dirty="0"/>
          </a:p>
          <a:p>
            <a:pPr algn="l"/>
            <a:r>
              <a:rPr lang="en-US" dirty="0"/>
              <a:t>-   A web page with visits to the experiments are  listed ( more user friendly than the one we have for COMPASS) </a:t>
            </a:r>
          </a:p>
        </p:txBody>
      </p:sp>
    </p:spTree>
    <p:extLst>
      <p:ext uri="{BB962C8B-B14F-4D97-AF65-F5344CB8AC3E}">
        <p14:creationId xmlns:p14="http://schemas.microsoft.com/office/powerpoint/2010/main" val="16348114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51FB0-7729-5C39-2594-BB72A923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EHN2 activities during the YETS ( busy schedule in the hall ) 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AE5CE-2C26-9652-8BF4-49FA3B32A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6 - 8.12.2022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F6D8A-BC43-F040-2320-FDAB4546A7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AMBER Collaboration Meeting  | CERN  6-8 December 2022 | S. Levorato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51C3-DDD0-4C16-C675-406C851DAF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95CF8854-0783-60E2-08A1-6C48F12418A4}"/>
              </a:ext>
            </a:extLst>
          </p:cNvPr>
          <p:cNvSpPr txBox="1">
            <a:spLocks/>
          </p:cNvSpPr>
          <p:nvPr/>
        </p:nvSpPr>
        <p:spPr>
          <a:xfrm>
            <a:off x="569120" y="1307923"/>
            <a:ext cx="3465469" cy="81121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North Area YETS22-23 </a:t>
            </a:r>
            <a:br>
              <a:rPr lang="en-US" sz="2000" dirty="0"/>
            </a:br>
            <a:r>
              <a:rPr lang="en-US" sz="2000" dirty="0"/>
              <a:t>Linear Planning </a:t>
            </a:r>
          </a:p>
          <a:p>
            <a:r>
              <a:rPr lang="en-US" sz="1100" dirty="0">
                <a:solidFill>
                  <a:srgbClr val="FF0000"/>
                </a:solidFill>
              </a:rPr>
              <a:t>(extract 30.11.2022) </a:t>
            </a:r>
            <a:endParaRPr lang="en-GB" sz="1100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EFC946F-55C8-1532-2904-B128253AE816}"/>
              </a:ext>
            </a:extLst>
          </p:cNvPr>
          <p:cNvSpPr txBox="1"/>
          <p:nvPr/>
        </p:nvSpPr>
        <p:spPr>
          <a:xfrm>
            <a:off x="409036" y="7144169"/>
            <a:ext cx="36576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hlinkClick r:id="rId2"/>
              </a:rPr>
              <a:t>EN-ACE Scheduling Tool - Gantt View (cern.ch)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8031AE-73F5-EB76-511C-452E3A11EC49}"/>
              </a:ext>
            </a:extLst>
          </p:cNvPr>
          <p:cNvSpPr txBox="1"/>
          <p:nvPr/>
        </p:nvSpPr>
        <p:spPr>
          <a:xfrm>
            <a:off x="423479" y="3747168"/>
            <a:ext cx="3041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Power Lock-out for de-cabling: 19.01.2023 -10.03.2023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200" dirty="0"/>
              <a:t>De-cabling EHN2: 23.01.2023 -07.03.2023 </a:t>
            </a:r>
            <a:endParaRPr lang="en-GB" sz="12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41D9D67-2ED2-011D-BF87-9F8706AA4353}"/>
              </a:ext>
            </a:extLst>
          </p:cNvPr>
          <p:cNvSpPr txBox="1"/>
          <p:nvPr/>
        </p:nvSpPr>
        <p:spPr>
          <a:xfrm>
            <a:off x="423479" y="2247452"/>
            <a:ext cx="3329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>
                <a:solidFill>
                  <a:srgbClr val="00B0F0"/>
                </a:solidFill>
              </a:rPr>
              <a:t>Important dates: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b="1" dirty="0">
                <a:solidFill>
                  <a:srgbClr val="FF0000"/>
                </a:solidFill>
              </a:rPr>
              <a:t>First activities began: 14.11.2022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Access to EHN2 after Yellow door: 14.11.2022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sz="1200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1200" dirty="0"/>
              <a:t>NA YETS22-23 began: 28.11.2022</a:t>
            </a:r>
            <a:endParaRPr lang="en-US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40BAA1C-4288-CA69-9ACA-93361C67C0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9424" y="1186652"/>
            <a:ext cx="7263456" cy="5007156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E637C4D-FB5F-8EA8-32EE-0DFB0E8925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254" y="5185304"/>
            <a:ext cx="2617839" cy="346587"/>
          </a:xfrm>
          <a:prstGeom prst="rect">
            <a:avLst/>
          </a:prstGeom>
        </p:spPr>
      </p:pic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2C36737-D800-7460-3D10-64537F6EEF24}"/>
              </a:ext>
            </a:extLst>
          </p:cNvPr>
          <p:cNvCxnSpPr>
            <a:cxnSpLocks/>
          </p:cNvCxnSpPr>
          <p:nvPr/>
        </p:nvCxnSpPr>
        <p:spPr>
          <a:xfrm flipV="1">
            <a:off x="3148861" y="3789947"/>
            <a:ext cx="4555360" cy="1568651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47956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51FB0-7729-5C39-2594-BB72A9230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EHN2 activities during the YETS ( busy schedule in the hall ) </a:t>
            </a:r>
            <a:endParaRPr lang="en-GB" sz="28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7AE5CE-2C26-9652-8BF4-49FA3B32A859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6 - 8.12.2022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DF6D8A-BC43-F040-2320-FDAB4546A7A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AMBER Collaboration Meeting  | CERN  6-8 December 2022 | S. Levorato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C051C3-DDD0-4C16-C675-406C851DAFE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D21E9BD-6505-3B4A-F920-A987291FC031}"/>
              </a:ext>
            </a:extLst>
          </p:cNvPr>
          <p:cNvSpPr txBox="1"/>
          <p:nvPr/>
        </p:nvSpPr>
        <p:spPr>
          <a:xfrm>
            <a:off x="7329927" y="1201018"/>
            <a:ext cx="4680785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Power Back in the hall on 10 March</a:t>
            </a:r>
          </a:p>
          <a:p>
            <a:pPr algn="l"/>
            <a:endParaRPr lang="en-US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dirty="0"/>
              <a:t>Cooling water back in the beginning of April</a:t>
            </a:r>
          </a:p>
          <a:p>
            <a:pPr marL="742950" lvl="1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Helium availability for target</a:t>
            </a:r>
          </a:p>
          <a:p>
            <a:pPr algn="l"/>
            <a:endParaRPr lang="en-US" dirty="0"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HW BEAM Commissioning: </a:t>
            </a:r>
            <a:r>
              <a:rPr lang="en-US" sz="1800" b="1" dirty="0">
                <a:solidFill>
                  <a:srgbClr val="0070C0"/>
                </a:solidFill>
              </a:rPr>
              <a:t>27.02.2023 – 14.04.2023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Beam Commissioning: </a:t>
            </a:r>
            <a:r>
              <a:rPr lang="en-US" sz="1800" b="1" dirty="0">
                <a:solidFill>
                  <a:srgbClr val="0070C0"/>
                </a:solidFill>
              </a:rPr>
              <a:t>07.04.2023 – 28.04.2023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NA Physics (Protons &amp; Ions</a:t>
            </a:r>
            <a:r>
              <a:rPr lang="en-US" sz="1800" b="1" dirty="0">
                <a:solidFill>
                  <a:srgbClr val="0070C0"/>
                </a:solidFill>
              </a:rPr>
              <a:t>):  01.05.2023 – 26.10.2023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b="1" dirty="0">
              <a:solidFill>
                <a:srgbClr val="0070C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</a:rPr>
              <a:t>No crane usage till 10 of March</a:t>
            </a:r>
            <a:endParaRPr lang="en-US" sz="1800" b="1" dirty="0">
              <a:solidFill>
                <a:srgbClr val="0070C0"/>
              </a:solidFill>
            </a:endParaRPr>
          </a:p>
          <a:p>
            <a:pPr algn="l"/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6F74A618-606F-18C7-50C0-756E7C7197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5808" y="1148185"/>
            <a:ext cx="6745288" cy="460692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C947299-A11A-9F87-1862-F33B510BBD28}"/>
              </a:ext>
            </a:extLst>
          </p:cNvPr>
          <p:cNvSpPr txBox="1"/>
          <p:nvPr/>
        </p:nvSpPr>
        <p:spPr>
          <a:xfrm>
            <a:off x="407988" y="5567684"/>
            <a:ext cx="7403693" cy="83099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i="1" dirty="0"/>
              <a:t>No request of intervention needing the crane  received from AMBER DE!</a:t>
            </a:r>
          </a:p>
          <a:p>
            <a:pPr algn="l"/>
            <a:r>
              <a:rPr lang="en-US" i="1" dirty="0"/>
              <a:t>If needed after 10 of March, it is important to plan it!  </a:t>
            </a:r>
          </a:p>
          <a:p>
            <a:pPr algn="l"/>
            <a:r>
              <a:rPr lang="en-US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75934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633408-62E8-D1FD-9BE4-2A38FEB24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ECAL usage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B0B1CC2-E203-45A6-3C14-A3644772C5BD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06.12.2022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36B751-F029-813B-F2BD-62B95213804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Joint COMPASS AMBER Technical Board  | CERN  December 6 2022 | S. Levorato 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2A1F9E-4F10-7A55-BBC3-55F6A921A1A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>
              <a:defRPr/>
            </a:pPr>
            <a:fld id="{5B4A8780-CD88-46D9-81C5-48CD2ABE06F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F6B3366-323C-AA81-CC5F-D13909D5DBB3}"/>
              </a:ext>
            </a:extLst>
          </p:cNvPr>
          <p:cNvSpPr txBox="1"/>
          <p:nvPr/>
        </p:nvSpPr>
        <p:spPr>
          <a:xfrm>
            <a:off x="407986" y="1274604"/>
            <a:ext cx="11142329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We would like to have the ECALs included in the setup in 2023.</a:t>
            </a:r>
            <a:br>
              <a:rPr lang="en-US" dirty="0"/>
            </a:br>
            <a:r>
              <a:rPr lang="en-US" dirty="0"/>
              <a:t>There are other possible interesting measurements that could eventually be done, a part from pbar </a:t>
            </a:r>
            <a:r>
              <a:rPr lang="en-US" dirty="0" err="1"/>
              <a:t>xsec</a:t>
            </a:r>
            <a:r>
              <a:rPr lang="en-US" dirty="0"/>
              <a:t> measurement, in which the ECALs would be needed, for example the pi0s </a:t>
            </a:r>
            <a:r>
              <a:rPr lang="en-US" dirty="0" err="1"/>
              <a:t>xsec</a:t>
            </a:r>
            <a:r>
              <a:rPr lang="en-US" dirty="0"/>
              <a:t> (indication from </a:t>
            </a:r>
            <a:r>
              <a:rPr lang="en-US" dirty="0" err="1"/>
              <a:t>Fiorenza</a:t>
            </a:r>
            <a:r>
              <a:rPr lang="en-US" dirty="0"/>
              <a:t> Donato)</a:t>
            </a:r>
          </a:p>
          <a:p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Need of ECAL calibrations (?)  to be planned for 2023 and to be requested to SPS by  R.C in terms of beam time and energy.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/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/>
          </a:p>
          <a:p>
            <a:r>
              <a:rPr lang="en-US" dirty="0"/>
              <a:t>Renting cost ~ 250 CHF/month </a:t>
            </a:r>
          </a:p>
          <a:p>
            <a:endParaRPr lang="en-US" dirty="0"/>
          </a:p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52841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69E3F326-202C-5348-BF51-285B308BAEA0}" vid="{0C1FF187-A39B-EC4E-BD0A-5FA14DA688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69C5DAB95E9341A42D1FCC0EA47481" ma:contentTypeVersion="14" ma:contentTypeDescription="Create a new document." ma:contentTypeScope="" ma:versionID="eac5906de120f0340f8c7a78fbd2acd2">
  <xsd:schema xmlns:xsd="http://www.w3.org/2001/XMLSchema" xmlns:xs="http://www.w3.org/2001/XMLSchema" xmlns:p="http://schemas.microsoft.com/office/2006/metadata/properties" xmlns:ns3="e4480dec-2391-430a-b093-c7d3ebd67f72" xmlns:ns4="94111ef1-414a-4d8d-81fe-eaef00528c38" targetNamespace="http://schemas.microsoft.com/office/2006/metadata/properties" ma:root="true" ma:fieldsID="d861eeb6d5e175b8be057fe1c2827d13" ns3:_="" ns4:_="">
    <xsd:import namespace="e4480dec-2391-430a-b093-c7d3ebd67f72"/>
    <xsd:import namespace="94111ef1-414a-4d8d-81fe-eaef00528c38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OCR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Location" minOccurs="0"/>
                <xsd:element ref="ns4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4480dec-2391-430a-b093-c7d3ebd67f7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111ef1-414a-4d8d-81fe-eaef00528c3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7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20" nillable="true" ma:displayName="Location" ma:internalName="MediaServiceLocation" ma:readOnly="true">
      <xsd:simpleType>
        <xsd:restriction base="dms:Text"/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F0BC599-EE29-4AA0-85CB-43ECD910B0BE}">
  <ds:schemaRefs>
    <ds:schemaRef ds:uri="94111ef1-414a-4d8d-81fe-eaef00528c38"/>
    <ds:schemaRef ds:uri="e4480dec-2391-430a-b093-c7d3ebd67f72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1B87D2B9-0A39-4B63-994F-0DB46CBA790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C880D7F-263E-4C17-BBB2-E69C6AA260EB}">
  <ds:schemaRefs>
    <ds:schemaRef ds:uri="e4480dec-2391-430a-b093-c7d3ebd67f72"/>
    <ds:schemaRef ds:uri="http://purl.org/dc/elements/1.1/"/>
    <ds:schemaRef ds:uri="http://schemas.microsoft.com/office/infopath/2007/PartnerControls"/>
    <ds:schemaRef ds:uri="http://purl.org/dc/dcmitype/"/>
    <ds:schemaRef ds:uri="http://schemas.microsoft.com/office/2006/documentManagement/types"/>
    <ds:schemaRef ds:uri="http://schemas.openxmlformats.org/package/2006/metadata/core-properties"/>
    <ds:schemaRef ds:uri="94111ef1-414a-4d8d-81fe-eaef00528c38"/>
    <ds:schemaRef ds:uri="http://schemas.microsoft.com/office/2006/metadata/propertie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1397</Words>
  <Application>Microsoft Office PowerPoint</Application>
  <PresentationFormat>Widescreen</PresentationFormat>
  <Paragraphs>193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Arial</vt:lpstr>
      <vt:lpstr>Calibri</vt:lpstr>
      <vt:lpstr>Roboto</vt:lpstr>
      <vt:lpstr>Symbol</vt:lpstr>
      <vt:lpstr>Wingdings</vt:lpstr>
      <vt:lpstr>Office Theme</vt:lpstr>
      <vt:lpstr>Joint COMPASS-AMBER  Technical Board  06-December-2022</vt:lpstr>
      <vt:lpstr>Agenda</vt:lpstr>
      <vt:lpstr>Approval of the minutes of the last TB  </vt:lpstr>
      <vt:lpstr>TB Membership (AMBER) </vt:lpstr>
      <vt:lpstr>TB Membership (Calendar) </vt:lpstr>
      <vt:lpstr>WEB  pages AMBER</vt:lpstr>
      <vt:lpstr>EHN2 activities during the YETS ( busy schedule in the hall ) </vt:lpstr>
      <vt:lpstr>EHN2 activities during the YETS ( busy schedule in the hall ) </vt:lpstr>
      <vt:lpstr>ECAL usage</vt:lpstr>
      <vt:lpstr>SciFi</vt:lpstr>
      <vt:lpstr>BMS ( upgrade ? ) </vt:lpstr>
      <vt:lpstr>Optical Fibers: 2023  (Moritz) </vt:lpstr>
      <vt:lpstr>Network Infrastructure for EHN2 (Igor, Moritz)  </vt:lpstr>
      <vt:lpstr>Spectrometer Shutdown </vt:lpstr>
      <vt:lpstr>Equipment Transfer NA58NA66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Stefano Levorato</dc:creator>
  <cp:lastModifiedBy>Stefano Levorato</cp:lastModifiedBy>
  <cp:revision>22</cp:revision>
  <cp:lastPrinted>2022-08-09T06:39:39Z</cp:lastPrinted>
  <dcterms:created xsi:type="dcterms:W3CDTF">2021-01-13T09:42:27Z</dcterms:created>
  <dcterms:modified xsi:type="dcterms:W3CDTF">2023-01-23T08:14:12Z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0x0101007569C5DAB95E9341A42D1FCC0EA47481</vt:lpwstr>
  </property>
</Properties>
</file>