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67BA8-66CC-4EF2-92AA-A91B95A072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D13F6D-E000-44FD-8CB9-01C696134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96E158-D123-469C-871D-0E7FE3D7F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44636-4247-403A-B2D7-AAFC80B14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5A468-45F8-4091-8631-B46A6904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20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4578A-33DA-47B0-97E4-1B56C2730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1294BE-6F27-4E11-A3E7-06929CA4A2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AD3B8-B491-4FCC-B8B5-AB3804B8B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CE2D2-B197-49B8-A4EC-2078F15C1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8B289-1DC5-439F-A543-735A8253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1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17C256-C310-449E-91AD-A85D64E3FA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27E32-F254-45F2-876F-B869B321FB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A19BFA-CED0-4037-B376-86F76B344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C2CE3-4193-4A16-9856-FB8A695A3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9D58A-566E-4B06-BA58-900FA5BF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103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AD16-FF1C-4238-B93B-91AB5E933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52D31-CE47-4A97-80F2-627E3DB09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A1D41-EF76-4ED1-9BBD-E434C2692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48C1EA-E942-4FDD-B5E3-7D40F1C70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C1EC5-AAB5-4E38-82C3-7F5BF5DE7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83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EB2BC-313C-4904-8E2B-3A832512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630B3C-4601-4526-89B4-7B6705A94E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385F2-11CE-4E26-B0B7-0FAC6B698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A58F4-8534-448A-92B6-8FCB90EF5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78553-1E45-4543-B83F-ABEB6D5C9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396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4F9D0-9560-44DD-B258-D0A5C9A0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7CAA2-5B73-45F9-9A9E-B8A1316D1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16E656-7222-477B-B5C9-1CB3DE7E18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C9A29C-AA0A-4264-9D8C-262DF9946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E1B7F9-6FE8-44B2-A10A-0929A81B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10432-B5D5-4C1A-B730-DEDD5A4A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56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473D7-3C28-4AD8-ABB3-554820198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D8AF8-3AFC-4222-8AC9-53AF163F1A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4395F1-31BB-45CE-87B4-2E297B048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0F578D-FD6F-46AA-A062-F93D4B75D7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84A68-7B97-42AA-BE89-8F0E53C96E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F1B643C-2ED7-45D9-9A6A-B91A35BA8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149BCA-3D8C-4D41-A659-DB9F4B572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9923C0-6D86-4DB3-986F-7E3F61948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9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33724-7FA9-4BD8-B0FC-FF59FE766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58BED3-FD8E-4D2A-9F55-1BE5D02CA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3F79C1-6A57-4E81-8AAF-5BDDCA07C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0E2868-C09E-4658-BBBD-FF545A5A3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15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712302-E842-40FC-A6D8-7CF76CCB1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06D628-FCD9-4167-BB89-40FBDE60D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0FB09-C7F0-48D7-A247-85AB3BF8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548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93296-DF23-4317-8D56-6FC6DED9E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D9EA7-3F9B-4589-B107-D1A5E8CCB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2EC236-2224-4EBF-A028-0728E668F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6A962-DDDD-4109-A052-085535CEC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B53041-7591-4B3C-BA88-F522DCB29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526FE-FC4E-4E04-B8BA-5AED3C0F1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27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B37C2-B6B4-4A9D-AC27-62DBC765E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5695A5-13DC-4B7E-A704-530909A761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19181-B79B-4396-8A8C-5921C0455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4BFA4-3B6A-4E2A-8A96-93CC8EF47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9EE9B5-CF20-4AE2-8848-E28D6D1C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61F15-4339-4AC9-A379-61C1E9776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25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1D364D-E7CA-4B01-B7C0-2362C49D2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F4BAB6-18B5-4694-A81B-DA60499A2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37B48-9426-473F-81EF-AF12DCCB90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D7855-257A-413A-A9E4-FE43C9DD7164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03390-F598-4230-88BE-B09AF21E41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97A4C-16EB-418C-9FA4-6D8095C30B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6B69C-F527-49FD-A6F6-A80DC33DB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2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9B261E-5EA0-4B9C-8694-A468FA89E8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500" dirty="0"/>
              <a:t>YETS 21/22 key dates</a:t>
            </a:r>
          </a:p>
          <a:p>
            <a:endParaRPr lang="en-US" dirty="0"/>
          </a:p>
          <a:p>
            <a:r>
              <a:rPr lang="en-US" dirty="0"/>
              <a:t>YETS 21/22 will start on the 15</a:t>
            </a:r>
            <a:r>
              <a:rPr lang="en-US" baseline="30000" dirty="0"/>
              <a:t>th</a:t>
            </a:r>
            <a:r>
              <a:rPr lang="en-US" dirty="0"/>
              <a:t> of November</a:t>
            </a:r>
          </a:p>
          <a:p>
            <a:r>
              <a:rPr lang="en-US" dirty="0"/>
              <a:t>LINAC3   15/11/2021=&gt;28/02/2022</a:t>
            </a:r>
          </a:p>
          <a:p>
            <a:r>
              <a:rPr lang="en-US" dirty="0"/>
              <a:t>LINAC4   15/11/2021=&gt;28/02/2022</a:t>
            </a:r>
          </a:p>
          <a:p>
            <a:r>
              <a:rPr lang="en-US" dirty="0"/>
              <a:t>LEIR        15/11/2021=&gt;28/03/2022</a:t>
            </a:r>
          </a:p>
          <a:p>
            <a:r>
              <a:rPr lang="en-US" dirty="0"/>
              <a:t>PS           15/11/2021=&gt;25/02/2022</a:t>
            </a:r>
          </a:p>
          <a:p>
            <a:r>
              <a:rPr lang="en-US" dirty="0"/>
              <a:t>PSB        15/11/2021=&gt;25/01/2022</a:t>
            </a:r>
          </a:p>
          <a:p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planning per machine can be consulted in the following webpage</a:t>
            </a:r>
          </a:p>
          <a:p>
            <a:r>
              <a:rPr lang="en-GB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https://oss-coordination.web.cern.ch/gantt/latest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546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22E225E-0F14-405F-BD2F-22A23CCD72E2}"/>
              </a:ext>
            </a:extLst>
          </p:cNvPr>
          <p:cNvSpPr txBox="1"/>
          <p:nvPr/>
        </p:nvSpPr>
        <p:spPr>
          <a:xfrm>
            <a:off x="633288" y="1357570"/>
            <a:ext cx="1092542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Business as usual: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Declare your activities(and create IMPACT) as soon as known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Contact the machine coordinators and myself in case of special needs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Leave the machine clean and tidy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Don’t leave material/instruments in the buffer zone but move them to their final destination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So far only 7 activities declared in the whole PS complex(see below), some other known and planned but not  yet declared(AD BTVs, LINAC 4 </a:t>
            </a:r>
            <a:r>
              <a:rPr lang="en-US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new spare fibers pulled for the Laser EM, anything else?)</a:t>
            </a:r>
            <a:endParaRPr lang="en-US" sz="2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56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51E715-16EC-41AC-8886-EA20F63955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406" b="50132"/>
          <a:stretch/>
        </p:blipFill>
        <p:spPr>
          <a:xfrm>
            <a:off x="405469" y="4010025"/>
            <a:ext cx="11381061" cy="2438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C80A-CD9F-4D72-8F3A-42EB4B735A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584" b="51944"/>
          <a:stretch/>
        </p:blipFill>
        <p:spPr>
          <a:xfrm>
            <a:off x="405469" y="752474"/>
            <a:ext cx="11351172" cy="2638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14C6E25-D1C2-48F8-BDA8-8FF14E32BBBB}"/>
              </a:ext>
            </a:extLst>
          </p:cNvPr>
          <p:cNvSpPr txBox="1"/>
          <p:nvPr/>
        </p:nvSpPr>
        <p:spPr>
          <a:xfrm>
            <a:off x="5436716" y="119390"/>
            <a:ext cx="1318566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LINAC 4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06A7DB-FA28-4832-9F54-689833D4F326}"/>
              </a:ext>
            </a:extLst>
          </p:cNvPr>
          <p:cNvSpPr txBox="1"/>
          <p:nvPr/>
        </p:nvSpPr>
        <p:spPr>
          <a:xfrm>
            <a:off x="5730354" y="3438852"/>
            <a:ext cx="535724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PS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48604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9AFAE3-9A27-44CC-9F60-F3B1E3AEB3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89" b="47361"/>
          <a:stretch/>
        </p:blipFill>
        <p:spPr>
          <a:xfrm>
            <a:off x="487089" y="1038225"/>
            <a:ext cx="11351172" cy="30003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9C89CB-1749-4AB5-810C-3390EE2644DF}"/>
              </a:ext>
            </a:extLst>
          </p:cNvPr>
          <p:cNvSpPr txBox="1"/>
          <p:nvPr/>
        </p:nvSpPr>
        <p:spPr>
          <a:xfrm>
            <a:off x="5730355" y="347990"/>
            <a:ext cx="731290" cy="52322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/>
              <a:t>PSB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4527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152</Words>
  <Application>Microsoft Office PowerPoint</Application>
  <PresentationFormat>Widescreen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4</cp:revision>
  <dcterms:created xsi:type="dcterms:W3CDTF">2021-11-10T07:01:19Z</dcterms:created>
  <dcterms:modified xsi:type="dcterms:W3CDTF">2021-11-10T07:47:03Z</dcterms:modified>
</cp:coreProperties>
</file>