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61" r:id="rId3"/>
    <p:sldId id="258" r:id="rId4"/>
    <p:sldId id="260" r:id="rId5"/>
    <p:sldId id="262" r:id="rId6"/>
    <p:sldId id="259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ADFA5-E825-46D4-92E3-3AFE965D55C4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29BED-DCF9-46CE-8D21-E5FEC81091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334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4BA8F-9914-4368-87AF-AC9AB77E6CE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861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4E78-3177-4C00-9D23-227A5CA932DC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232B-7D3F-4773-A259-7955BB37ED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137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4E78-3177-4C00-9D23-227A5CA932DC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232B-7D3F-4773-A259-7955BB37ED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8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4E78-3177-4C00-9D23-227A5CA932DC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232B-7D3F-4773-A259-7955BB37ED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44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4E78-3177-4C00-9D23-227A5CA932DC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232B-7D3F-4773-A259-7955BB37ED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845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4E78-3177-4C00-9D23-227A5CA932DC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232B-7D3F-4773-A259-7955BB37ED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050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4E78-3177-4C00-9D23-227A5CA932DC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232B-7D3F-4773-A259-7955BB37ED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822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4E78-3177-4C00-9D23-227A5CA932DC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232B-7D3F-4773-A259-7955BB37ED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455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4E78-3177-4C00-9D23-227A5CA932DC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232B-7D3F-4773-A259-7955BB37ED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576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4E78-3177-4C00-9D23-227A5CA932DC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232B-7D3F-4773-A259-7955BB37ED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692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4E78-3177-4C00-9D23-227A5CA932DC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232B-7D3F-4773-A259-7955BB37ED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139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4E78-3177-4C00-9D23-227A5CA932DC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C232B-7D3F-4773-A259-7955BB37ED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096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14E78-3177-4C00-9D23-227A5CA932DC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C232B-7D3F-4773-A259-7955BB37ED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67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202724" y="1105887"/>
            <a:ext cx="9144000" cy="2387600"/>
          </a:xfrm>
        </p:spPr>
        <p:txBody>
          <a:bodyPr>
            <a:normAutofit/>
          </a:bodyPr>
          <a:lstStyle/>
          <a:p>
            <a:r>
              <a:rPr lang="fr-FR" dirty="0" smtClean="0"/>
              <a:t>PLANNING YETS SPS</a:t>
            </a:r>
            <a:br>
              <a:rPr lang="fr-FR" dirty="0" smtClean="0"/>
            </a:br>
            <a:r>
              <a:rPr lang="fr-FR" dirty="0" smtClean="0"/>
              <a:t>SY</a:t>
            </a:r>
            <a:r>
              <a:rPr lang="fr-FR" dirty="0" smtClean="0"/>
              <a:t>/BI 2021/22</a:t>
            </a:r>
            <a:endParaRPr lang="fr-FR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59243" y="3585563"/>
            <a:ext cx="9144000" cy="1655762"/>
          </a:xfrm>
        </p:spPr>
        <p:txBody>
          <a:bodyPr>
            <a:normAutofit/>
          </a:bodyPr>
          <a:lstStyle/>
          <a:p>
            <a:r>
              <a:rPr lang="fr-FR" sz="3200" dirty="0" smtClean="0"/>
              <a:t>Morad Hamani 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53239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890" y="112285"/>
            <a:ext cx="8996771" cy="674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421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041" y="0"/>
            <a:ext cx="91339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168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785" y="0"/>
            <a:ext cx="91364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486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294" y="0"/>
            <a:ext cx="91314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726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      INTERVENTIONS SPS YETS 2021/22</a:t>
            </a:r>
            <a:br>
              <a:rPr lang="en-GB" dirty="0" smtClean="0"/>
            </a:br>
            <a:r>
              <a:rPr lang="en-GB" dirty="0"/>
              <a:t> </a:t>
            </a:r>
            <a:r>
              <a:rPr lang="en-GB" dirty="0" smtClean="0"/>
              <a:t>                                SY/BI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0908" y="2185134"/>
            <a:ext cx="10515600" cy="4351338"/>
          </a:xfrm>
        </p:spPr>
        <p:txBody>
          <a:bodyPr/>
          <a:lstStyle/>
          <a:p>
            <a:r>
              <a:rPr lang="en-GB" dirty="0" smtClean="0"/>
              <a:t>Thierry Bogey: installation nouveau Rack BYBPM BA1</a:t>
            </a:r>
          </a:p>
          <a:p>
            <a:r>
              <a:rPr lang="en-GB" dirty="0" smtClean="0"/>
              <a:t>Tom </a:t>
            </a:r>
            <a:r>
              <a:rPr lang="en-GB" dirty="0"/>
              <a:t>Levens BCTFI_660516 relocation </a:t>
            </a:r>
            <a:r>
              <a:rPr lang="en-GB" dirty="0" smtClean="0"/>
              <a:t>17/01/2022</a:t>
            </a:r>
          </a:p>
          <a:p>
            <a:r>
              <a:rPr lang="en-GB" dirty="0" smtClean="0"/>
              <a:t>Tom </a:t>
            </a:r>
            <a:r>
              <a:rPr lang="en-GB" dirty="0"/>
              <a:t>Levens BPMEA_42172 </a:t>
            </a:r>
            <a:r>
              <a:rPr lang="en-GB" dirty="0" smtClean="0"/>
              <a:t>13/12/2021</a:t>
            </a:r>
          </a:p>
          <a:p>
            <a:r>
              <a:rPr lang="en-GB" dirty="0" smtClean="0"/>
              <a:t>Alexandre Mariet  BWSD_51639 </a:t>
            </a:r>
            <a:r>
              <a:rPr lang="en-GB" dirty="0"/>
              <a:t>wire exchange </a:t>
            </a:r>
            <a:r>
              <a:rPr lang="en-GB" dirty="0" smtClean="0"/>
              <a:t>22/11/2021</a:t>
            </a:r>
          </a:p>
          <a:p>
            <a:r>
              <a:rPr lang="en-GB" dirty="0" smtClean="0"/>
              <a:t>Sebastien Thoulet :  BCT au BA5 06/12/2021</a:t>
            </a:r>
          </a:p>
          <a:p>
            <a:r>
              <a:rPr lang="en-GB" dirty="0" smtClean="0"/>
              <a:t>Stephane Burger </a:t>
            </a:r>
            <a:r>
              <a:rPr lang="en-GB" dirty="0"/>
              <a:t>: </a:t>
            </a:r>
            <a:r>
              <a:rPr lang="en-GB" dirty="0" smtClean="0"/>
              <a:t>Câblage BA80 et maintenance BTV </a:t>
            </a:r>
          </a:p>
          <a:p>
            <a:r>
              <a:rPr lang="en-GB" dirty="0" smtClean="0"/>
              <a:t>Stephane B / Morad H : TPSC4 BTV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7254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821" y="0"/>
            <a:ext cx="91263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454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328" y="0"/>
            <a:ext cx="91113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062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63</Words>
  <Application>Microsoft Office PowerPoint</Application>
  <PresentationFormat>Widescreen</PresentationFormat>
  <Paragraphs>11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PLANNING YETS SPS SY/BI 2021/22</vt:lpstr>
      <vt:lpstr>PowerPoint Presentation</vt:lpstr>
      <vt:lpstr>PowerPoint Presentation</vt:lpstr>
      <vt:lpstr>PowerPoint Presentation</vt:lpstr>
      <vt:lpstr>PowerPoint Presentation</vt:lpstr>
      <vt:lpstr>          INTERVENTIONS SPS YETS 2021/22                                  SY/BI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Morad Hamani</dc:creator>
  <cp:lastModifiedBy>Morad Hamani</cp:lastModifiedBy>
  <cp:revision>54</cp:revision>
  <dcterms:created xsi:type="dcterms:W3CDTF">2020-07-03T09:48:13Z</dcterms:created>
  <dcterms:modified xsi:type="dcterms:W3CDTF">2021-11-09T16:00:38Z</dcterms:modified>
</cp:coreProperties>
</file>