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760" r:id="rId1"/>
    <p:sldMasterId id="2147483766" r:id="rId2"/>
  </p:sldMasterIdLst>
  <p:notesMasterIdLst>
    <p:notesMasterId r:id="rId16"/>
  </p:notesMasterIdLst>
  <p:handoutMasterIdLst>
    <p:handoutMasterId r:id="rId17"/>
  </p:handoutMasterIdLst>
  <p:sldIdLst>
    <p:sldId id="337" r:id="rId3"/>
    <p:sldId id="385" r:id="rId4"/>
    <p:sldId id="347" r:id="rId5"/>
    <p:sldId id="4145" r:id="rId6"/>
    <p:sldId id="350" r:id="rId7"/>
    <p:sldId id="372" r:id="rId8"/>
    <p:sldId id="384" r:id="rId9"/>
    <p:sldId id="373" r:id="rId10"/>
    <p:sldId id="381" r:id="rId11"/>
    <p:sldId id="382" r:id="rId12"/>
    <p:sldId id="4146" r:id="rId13"/>
    <p:sldId id="377" r:id="rId14"/>
    <p:sldId id="383" r:id="rId15"/>
  </p:sldIdLst>
  <p:sldSz cx="9906000" cy="6858000" type="A4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9900"/>
    <a:srgbClr val="FF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20" autoAdjust="0"/>
    <p:restoredTop sz="94676" autoAdjust="0"/>
  </p:normalViewPr>
  <p:slideViewPr>
    <p:cSldViewPr>
      <p:cViewPr varScale="1">
        <p:scale>
          <a:sx n="118" d="100"/>
          <a:sy n="118" d="100"/>
        </p:scale>
        <p:origin x="3298" y="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4530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68" d="100"/>
          <a:sy n="68" d="100"/>
        </p:scale>
        <p:origin x="-3324" y="-102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976" y="0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65E61A-2C06-423B-8F91-FC8C8AF45E1F}" type="datetimeFigureOut">
              <a:rPr lang="en-GB" smtClean="0"/>
              <a:t>10/11/2021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976" y="9429463"/>
            <a:ext cx="2945140" cy="49708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5D8D9-4B8A-4CB3-84E4-54A5C87AEE6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297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616711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399925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17622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4176225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902692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863968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>
            <a:extLst>
              <a:ext uri="{FF2B5EF4-FFF2-40B4-BE49-F238E27FC236}">
                <a16:creationId xmlns:a16="http://schemas.microsoft.com/office/drawing/2014/main" id="{235083F5-C76E-47A0-B075-56FBF4B0548C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4" name="Notes Placeholder 2">
            <a:extLst>
              <a:ext uri="{FF2B5EF4-FFF2-40B4-BE49-F238E27FC236}">
                <a16:creationId xmlns:a16="http://schemas.microsoft.com/office/drawing/2014/main" id="{8BE2BD52-73F7-4707-9995-AF999F9AC291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numCol="1">
            <a:prstTxWarp prst="textNoShape">
              <a:avLst/>
            </a:prstTxWarp>
          </a:bodyPr>
          <a:lstStyle/>
          <a:p>
            <a:pPr hangingPunct="1"/>
            <a:endParaRPr lang="en-US" altLang="en-GB" dirty="0">
              <a:latin typeface="Calibri" panose="020F0502020204030204" pitchFamily="34" charset="0"/>
            </a:endParaRPr>
          </a:p>
        </p:txBody>
      </p:sp>
      <p:sp>
        <p:nvSpPr>
          <p:cNvPr id="28675" name="Slide Number Placeholder 3">
            <a:extLst>
              <a:ext uri="{FF2B5EF4-FFF2-40B4-BE49-F238E27FC236}">
                <a16:creationId xmlns:a16="http://schemas.microsoft.com/office/drawing/2014/main" id="{4DD1C33C-9895-4214-A80C-16ACC7FD80A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1F1B8C11-1872-44CB-B5B8-B15637EFFFD8}" type="slidenum">
              <a:rPr kumimoji="0" lang="en-GB" altLang="en-GB" sz="12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altLang="en-GB" sz="12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 pitchFamily="34" charset="0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668B56-1CB1-4BDA-947A-A9E10AC30A7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13/10/2021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3A498C4-7BE2-4C3C-81E2-B54DB053C238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altLang="en-FR" sz="12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 pitchFamily="34" charset="0"/>
                <a:ea typeface="+mn-ea"/>
                <a:cs typeface="+mn-cs"/>
              </a:rPr>
              <a:t>lmc</a:t>
            </a:r>
          </a:p>
        </p:txBody>
      </p:sp>
    </p:spTree>
    <p:extLst>
      <p:ext uri="{BB962C8B-B14F-4D97-AF65-F5344CB8AC3E}">
        <p14:creationId xmlns:p14="http://schemas.microsoft.com/office/powerpoint/2010/main" val="168935747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8194659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396948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051143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85351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11126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711200" y="744538"/>
            <a:ext cx="5375275" cy="3722687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9768" y="4715571"/>
            <a:ext cx="5438140" cy="4468709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/>
          <a:lstStyle/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287132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414271" y="0"/>
            <a:ext cx="10760026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941346" y="-21511"/>
            <a:ext cx="3985709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5036521" y="-21511"/>
            <a:ext cx="37973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27813" y="2708476"/>
            <a:ext cx="3589468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127813" y="4421081"/>
            <a:ext cx="3585620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133639" y="1516829"/>
            <a:ext cx="23114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pPr>
              <a:defRPr/>
            </a:pPr>
            <a:r>
              <a:rPr lang="fr-CH" dirty="0"/>
              <a:t>11.05.2021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745480" y="5719967"/>
            <a:ext cx="3067558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36521" y="5719967"/>
            <a:ext cx="697305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5038463" y="6088284"/>
            <a:ext cx="37973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>
              <a:defRPr lang="en-US"/>
            </a:lvl1pPr>
            <a:lvl2pPr marL="263249"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3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F00A17D-014A-4DAB-B692-4505ECABECE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33413DB-A019-4D3C-933A-21E50727B2EC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2EB7945-AF4A-46DB-A785-1039A3668D28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9FC021-3382-4A19-A24F-C610F1AD1BD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6429619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/>
          <p:cNvSpPr txBox="1">
            <a:spLocks noGrp="1"/>
          </p:cNvSpPr>
          <p:nvPr>
            <p:ph idx="4294967295"/>
          </p:nvPr>
        </p:nvSpPr>
        <p:spPr/>
        <p:txBody>
          <a:bodyPr/>
          <a:lstStyle>
            <a:lvl1pPr marL="278606" indent="-278606">
              <a:buSzPct val="100000"/>
              <a:buFont typeface="Arial"/>
              <a:buChar char="•"/>
              <a:defRPr/>
            </a:lvl1pPr>
            <a:lvl2pPr marL="510778" indent="-212825">
              <a:defRPr/>
            </a:lvl2pPr>
            <a:lvl3pPr marL="722310" indent="-211532">
              <a:defRPr sz="1463"/>
            </a:lvl3pPr>
            <a:lvl4pPr marL="982863" indent="-219274">
              <a:defRPr/>
            </a:lvl4pPr>
            <a:lvl5pPr marL="278606" marR="0" lvl="0" indent="-278606" fontAlgn="auto">
              <a:lnSpc>
                <a:spcPct val="100000"/>
              </a:lnSpc>
              <a:spcBef>
                <a:spcPts val="0"/>
              </a:spcBef>
              <a:spcAft>
                <a:spcPts val="488"/>
              </a:spcAft>
              <a:buSzPct val="100000"/>
              <a:buFont typeface="Arial"/>
              <a:tabLst/>
              <a:defRPr lang="en-GB" sz="1706" b="1" i="0" u="none" strike="noStrike" kern="0" cap="none" spc="0" baseline="0">
                <a:solidFill>
                  <a:srgbClr val="002060"/>
                </a:solidFill>
                <a:uFillTx/>
                <a:latin typeface="Source Sans Pro"/>
                <a:ea typeface="Arial"/>
                <a:cs typeface="Arial"/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0"/>
            <a:endParaRPr lang="en-GB"/>
          </a:p>
        </p:txBody>
      </p:sp>
      <p:sp>
        <p:nvSpPr>
          <p:cNvPr id="3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6F1E5C1D-59C5-4BC2-92A7-51E43D6117BF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F4D8273-DC54-410B-8C8E-15CBA9097F09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5D9B3EA0-BE9B-4C2D-BA80-47763D1FBB8C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A2DFF-B36D-4D41-B81B-B7395CFA0D4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4242464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6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6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331489" y="1439859"/>
            <a:ext cx="9243018" cy="476091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9F9DAFE1-9A50-4173-A26B-B458D4DB523E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3300DD93-5209-4D9D-B19B-E0514814EBA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7" name="Slide Number Placeholder 12">
            <a:extLst>
              <a:ext uri="{FF2B5EF4-FFF2-40B4-BE49-F238E27FC236}">
                <a16:creationId xmlns:a16="http://schemas.microsoft.com/office/drawing/2014/main" id="{CAE08BC7-1FBE-44A7-AE2E-6E8FD7505233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BF7239-C0E5-4C15-B05D-2AE0364BD63C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6220044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ock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0" y="1"/>
            <a:ext cx="9905997" cy="623879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6561437" y="1"/>
            <a:ext cx="3344568" cy="6238795"/>
          </a:xfrm>
          <a:solidFill>
            <a:srgbClr val="0033A0"/>
          </a:solidFill>
        </p:spPr>
        <p:txBody>
          <a:bodyPr lIns="179999" tIns="179999" rIns="179999" bIns="179999"/>
          <a:lstStyle>
            <a:lvl1pPr>
              <a:defRPr lang="en-US" sz="2275">
                <a:solidFill>
                  <a:srgbClr val="FFFFFF"/>
                </a:solidFill>
              </a:defRPr>
            </a:lvl1pPr>
            <a:lvl2pPr marL="263249">
              <a:defRPr lang="en-US" sz="1706">
                <a:solidFill>
                  <a:srgbClr val="FFFFFF"/>
                </a:solidFill>
              </a:defRPr>
            </a:lvl2pPr>
            <a:lvl3pPr>
              <a:defRPr lang="en-US" sz="1463">
                <a:solidFill>
                  <a:srgbClr val="FFFFFF"/>
                </a:solidFill>
              </a:defRPr>
            </a:lvl3pPr>
            <a:lvl4pPr>
              <a:defRPr lang="en-US"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934C25F9-69A3-4B22-9D17-B93B2B55365C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BBE9D230-EDBD-4B9E-A1F9-5EE21CBC456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BEBDE088-B47B-471F-B373-53F55CD49AAA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DD19D-281D-4417-A20F-BA0EA3AD4C7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4089378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ue block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3"/>
          <p:cNvSpPr txBox="1">
            <a:spLocks noGrp="1"/>
          </p:cNvSpPr>
          <p:nvPr>
            <p:ph type="pic" idx="4294967295"/>
          </p:nvPr>
        </p:nvSpPr>
        <p:spPr>
          <a:xfrm>
            <a:off x="0" y="1"/>
            <a:ext cx="9905997" cy="6238795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0" y="1"/>
            <a:ext cx="3344568" cy="6238795"/>
          </a:xfrm>
          <a:solidFill>
            <a:srgbClr val="0033A0"/>
          </a:solidFill>
        </p:spPr>
        <p:txBody>
          <a:bodyPr lIns="179999" tIns="179999" rIns="179999" bIns="179999"/>
          <a:lstStyle>
            <a:lvl1pPr>
              <a:defRPr lang="en-US" sz="2275">
                <a:solidFill>
                  <a:srgbClr val="FFFFFF"/>
                </a:solidFill>
              </a:defRPr>
            </a:lvl1pPr>
            <a:lvl2pPr marL="263249">
              <a:defRPr lang="en-US" sz="1706">
                <a:solidFill>
                  <a:srgbClr val="FFFFFF"/>
                </a:solidFill>
              </a:defRPr>
            </a:lvl2pPr>
            <a:lvl3pPr>
              <a:defRPr lang="en-US" sz="1463">
                <a:solidFill>
                  <a:srgbClr val="FFFFFF"/>
                </a:solidFill>
              </a:defRPr>
            </a:lvl3pPr>
            <a:lvl4pPr>
              <a:defRPr lang="en-US">
                <a:solidFill>
                  <a:srgbClr val="FFFFFF"/>
                </a:solidFill>
              </a:defRPr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C089705-4A57-493C-A137-747C17E2D8AD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C1DBC88F-2C7D-4D5B-B84F-02AC9602FB15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12">
            <a:extLst>
              <a:ext uri="{FF2B5EF4-FFF2-40B4-BE49-F238E27FC236}">
                <a16:creationId xmlns:a16="http://schemas.microsoft.com/office/drawing/2014/main" id="{6D735372-45BE-4D79-83B5-10ED9B3836BF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349964-554A-42A7-AD8A-41B15E486135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59660280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331489" y="1592264"/>
            <a:ext cx="4563466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5014913" y="1592264"/>
            <a:ext cx="4559595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Date Placeholder 7">
            <a:extLst>
              <a:ext uri="{FF2B5EF4-FFF2-40B4-BE49-F238E27FC236}">
                <a16:creationId xmlns:a16="http://schemas.microsoft.com/office/drawing/2014/main" id="{1B64B347-82AE-4868-ABDD-F191469658CE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6" name="Footer Placeholder 8">
            <a:extLst>
              <a:ext uri="{FF2B5EF4-FFF2-40B4-BE49-F238E27FC236}">
                <a16:creationId xmlns:a16="http://schemas.microsoft.com/office/drawing/2014/main" id="{5FA29540-481B-4033-8C77-CA1BAE44096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70DE4CA3-0D1F-48D4-BC9C-84273B562E96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22BDD-6DD4-45CD-9D67-B34F8B768692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8128841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30"/>
            <a:ext cx="9246911" cy="75961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31489" y="1592263"/>
            <a:ext cx="4563466" cy="668334"/>
          </a:xfrm>
        </p:spPr>
        <p:txBody>
          <a:bodyPr/>
          <a:lstStyle>
            <a:lvl1pPr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4294967295"/>
          </p:nvPr>
        </p:nvSpPr>
        <p:spPr>
          <a:xfrm>
            <a:off x="331489" y="2427284"/>
            <a:ext cx="4563466" cy="3762371"/>
          </a:xfrm>
        </p:spPr>
        <p:txBody>
          <a:bodyPr/>
          <a:lstStyle>
            <a:lvl1pPr marL="263249" indent="-263249">
              <a:buSzPct val="100000"/>
              <a:buFont typeface="Arial"/>
              <a:buChar char="•"/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5014913" y="1604965"/>
            <a:ext cx="4563488" cy="655633"/>
          </a:xfrm>
        </p:spPr>
        <p:txBody>
          <a:bodyPr/>
          <a:lstStyle>
            <a:lvl1pPr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 txBox="1">
            <a:spLocks noGrp="1"/>
          </p:cNvSpPr>
          <p:nvPr>
            <p:ph idx="4294967295"/>
          </p:nvPr>
        </p:nvSpPr>
        <p:spPr>
          <a:xfrm>
            <a:off x="5014913" y="2427284"/>
            <a:ext cx="4559595" cy="3762371"/>
          </a:xfrm>
        </p:spPr>
        <p:txBody>
          <a:bodyPr/>
          <a:lstStyle>
            <a:lvl1pPr marL="263249" indent="-263249">
              <a:buSzPct val="100000"/>
              <a:buFont typeface="Arial"/>
              <a:buChar char="•"/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Date Placeholder 9">
            <a:extLst>
              <a:ext uri="{FF2B5EF4-FFF2-40B4-BE49-F238E27FC236}">
                <a16:creationId xmlns:a16="http://schemas.microsoft.com/office/drawing/2014/main" id="{C182F9D4-536E-4BCD-A5C4-4035A912FF60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8" name="Footer Placeholder 10">
            <a:extLst>
              <a:ext uri="{FF2B5EF4-FFF2-40B4-BE49-F238E27FC236}">
                <a16:creationId xmlns:a16="http://schemas.microsoft.com/office/drawing/2014/main" id="{BB83B729-370B-4215-ACFA-428F62F23EC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9" name="Slide Number Placeholder 11">
            <a:extLst>
              <a:ext uri="{FF2B5EF4-FFF2-40B4-BE49-F238E27FC236}">
                <a16:creationId xmlns:a16="http://schemas.microsoft.com/office/drawing/2014/main" id="{EB32D2DD-A62C-479D-AE83-392AB08BCBA6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9C71E-F876-4912-AB29-25C6C0AA9417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5461526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73596"/>
            <a:ext cx="4563466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331489" y="1598654"/>
            <a:ext cx="4563466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Picture Placeholder 8"/>
          <p:cNvSpPr txBox="1">
            <a:spLocks noGrp="1"/>
          </p:cNvSpPr>
          <p:nvPr>
            <p:ph type="pic" idx="4294967295"/>
          </p:nvPr>
        </p:nvSpPr>
        <p:spPr>
          <a:xfrm>
            <a:off x="5011041" y="0"/>
            <a:ext cx="4894955" cy="631798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5A72552-612B-4377-AF98-EC9AED08642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6" name="Footer Placeholder 7">
            <a:extLst>
              <a:ext uri="{FF2B5EF4-FFF2-40B4-BE49-F238E27FC236}">
                <a16:creationId xmlns:a16="http://schemas.microsoft.com/office/drawing/2014/main" id="{05246B8C-5C61-4F14-ACC2-0E1353B842F1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7" name="Slide Number Placeholder 9">
            <a:extLst>
              <a:ext uri="{FF2B5EF4-FFF2-40B4-BE49-F238E27FC236}">
                <a16:creationId xmlns:a16="http://schemas.microsoft.com/office/drawing/2014/main" id="{18F2AAC9-215F-488A-884D-9A8289B48064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2FDB39-FBEF-4BC5-8655-C21308EA2AF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3589750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73596"/>
            <a:ext cx="9243018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331489" y="1598654"/>
            <a:ext cx="4563466" cy="4608511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5011041" y="1592263"/>
            <a:ext cx="4563466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5011041" y="3969703"/>
            <a:ext cx="4563466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1ED5D927-6D67-4CE4-BC15-B3681DC66366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1EAB147-0D60-4601-9E66-A60BB77098D0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FE7C24C1-55F2-4CA6-B494-0AE33CE2803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EA7084-9F68-445F-B6F3-E5F308B125D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3886308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73596"/>
            <a:ext cx="9243018" cy="1065742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Content Placeholder 2"/>
          <p:cNvSpPr txBox="1">
            <a:spLocks noGrp="1"/>
          </p:cNvSpPr>
          <p:nvPr>
            <p:ph idx="4294967295"/>
          </p:nvPr>
        </p:nvSpPr>
        <p:spPr>
          <a:xfrm>
            <a:off x="331489" y="1598654"/>
            <a:ext cx="3013078" cy="4608511"/>
          </a:xfrm>
        </p:spPr>
        <p:txBody>
          <a:bodyPr/>
          <a:lstStyle>
            <a:lvl1pPr>
              <a:defRPr lang="en-US"/>
            </a:lvl1pPr>
            <a:lvl2pPr>
              <a:lnSpc>
                <a:spcPct val="120000"/>
              </a:lnSpc>
              <a:defRPr lang="en-US"/>
            </a:lvl2pPr>
            <a:lvl3pPr>
              <a:defRPr lang="en-US"/>
            </a:lvl3pPr>
            <a:lvl4pPr>
              <a:defRPr lang="en-US"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6561437" y="1592263"/>
            <a:ext cx="3013078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6561437" y="3969703"/>
            <a:ext cx="3013078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3460654" y="1592263"/>
            <a:ext cx="3012751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0" name="Picture Placeholder 5"/>
          <p:cNvSpPr txBox="1">
            <a:spLocks noGrp="1"/>
          </p:cNvSpPr>
          <p:nvPr>
            <p:ph type="pic" idx="4294967295"/>
          </p:nvPr>
        </p:nvSpPr>
        <p:spPr>
          <a:xfrm>
            <a:off x="3460654" y="3978014"/>
            <a:ext cx="3012751" cy="2232022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1" name="Date Placeholder 3">
            <a:extLst>
              <a:ext uri="{FF2B5EF4-FFF2-40B4-BE49-F238E27FC236}">
                <a16:creationId xmlns:a16="http://schemas.microsoft.com/office/drawing/2014/main" id="{8D59955C-6AF9-40B2-8771-645092E012F7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12" name="Footer Placeholder 7">
            <a:extLst>
              <a:ext uri="{FF2B5EF4-FFF2-40B4-BE49-F238E27FC236}">
                <a16:creationId xmlns:a16="http://schemas.microsoft.com/office/drawing/2014/main" id="{063BCF60-6378-446D-B5AD-835418708788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3" name="Slide Number Placeholder 9">
            <a:extLst>
              <a:ext uri="{FF2B5EF4-FFF2-40B4-BE49-F238E27FC236}">
                <a16:creationId xmlns:a16="http://schemas.microsoft.com/office/drawing/2014/main" id="{75E90575-245A-49D4-A685-1AC06696A24D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30AB5-1508-4955-81F0-12E7E3AD55E0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25193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867400" y="304800"/>
            <a:ext cx="2311400" cy="365125"/>
          </a:xfrm>
        </p:spPr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fr-CH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029200" y="208639"/>
            <a:ext cx="1443169" cy="365125"/>
          </a:xfrm>
        </p:spPr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29"/>
            <a:ext cx="9246911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31489" y="1592263"/>
            <a:ext cx="4563466" cy="668334"/>
          </a:xfrm>
        </p:spPr>
        <p:txBody>
          <a:bodyPr/>
          <a:lstStyle>
            <a:lvl1pPr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5014913" y="1604965"/>
            <a:ext cx="4563488" cy="655633"/>
          </a:xfrm>
        </p:spPr>
        <p:txBody>
          <a:bodyPr/>
          <a:lstStyle>
            <a:lvl1pPr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31489" y="2420938"/>
            <a:ext cx="4563466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Picture Placeholder 7"/>
          <p:cNvSpPr txBox="1">
            <a:spLocks noGrp="1"/>
          </p:cNvSpPr>
          <p:nvPr>
            <p:ph type="pic" idx="4294967295"/>
          </p:nvPr>
        </p:nvSpPr>
        <p:spPr>
          <a:xfrm>
            <a:off x="5014913" y="2420938"/>
            <a:ext cx="4563466" cy="3779836"/>
          </a:xfrm>
        </p:spPr>
        <p:txBody>
          <a:bodyPr anchor="ctr" anchorCtr="1">
            <a:noAutofit/>
          </a:bodyPr>
          <a:lstStyle>
            <a:lvl1pPr algn="ctr">
              <a:defRPr/>
            </a:lvl1pPr>
          </a:lstStyle>
          <a:p>
            <a:pPr lvl="0"/>
            <a:r>
              <a:rPr lang="en-GB" noProof="0"/>
              <a:t>Drag and Drop picture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BFB63B8-9DB4-4E84-90E0-021DBCE4F20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8" name="Footer Placeholder 5">
            <a:extLst>
              <a:ext uri="{FF2B5EF4-FFF2-40B4-BE49-F238E27FC236}">
                <a16:creationId xmlns:a16="http://schemas.microsoft.com/office/drawing/2014/main" id="{DE6117DF-1F24-4ACD-A8BF-488CB335C1F1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9484F687-8A07-4972-874F-5139B7D447A9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52745-7935-424D-98DD-DF65C203A75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42106985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29"/>
            <a:ext cx="9246911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31489" y="1592263"/>
            <a:ext cx="3013078" cy="668334"/>
          </a:xfrm>
        </p:spPr>
        <p:txBody>
          <a:bodyPr/>
          <a:lstStyle>
            <a:lvl1pPr>
              <a:spcBef>
                <a:spcPts val="325"/>
              </a:spcBef>
              <a:spcAft>
                <a:spcPts val="0"/>
              </a:spcAft>
              <a:defRPr lang="en-US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4"/>
          <p:cNvSpPr txBox="1">
            <a:spLocks noGrp="1"/>
          </p:cNvSpPr>
          <p:nvPr>
            <p:ph type="body" idx="4294967295"/>
          </p:nvPr>
        </p:nvSpPr>
        <p:spPr>
          <a:xfrm>
            <a:off x="6561437" y="1604965"/>
            <a:ext cx="3016964" cy="655633"/>
          </a:xfrm>
        </p:spPr>
        <p:txBody>
          <a:bodyPr/>
          <a:lstStyle>
            <a:lvl1pPr>
              <a:spcBef>
                <a:spcPts val="325"/>
              </a:spcBef>
              <a:spcAft>
                <a:spcPts val="0"/>
              </a:spcAft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31489" y="2416173"/>
            <a:ext cx="3013078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6" name="Picture Placeholder 12"/>
          <p:cNvSpPr txBox="1">
            <a:spLocks noGrp="1"/>
          </p:cNvSpPr>
          <p:nvPr>
            <p:ph type="pic" idx="4294967295"/>
          </p:nvPr>
        </p:nvSpPr>
        <p:spPr>
          <a:xfrm>
            <a:off x="6561438" y="2416173"/>
            <a:ext cx="3012751" cy="3779836"/>
          </a:xfrm>
        </p:spPr>
        <p:txBody>
          <a:bodyPr anchor="ctr" anchorCtr="1">
            <a:noAutofit/>
          </a:bodyPr>
          <a:lstStyle>
            <a:lvl1pPr algn="ctr">
              <a:lnSpc>
                <a:spcPct val="90000"/>
              </a:lnSpc>
              <a:spcBef>
                <a:spcPts val="813"/>
              </a:spcBef>
              <a:spcAft>
                <a:spcPts val="0"/>
              </a:spcAft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7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456248" y="1601224"/>
            <a:ext cx="3013078" cy="668334"/>
          </a:xfrm>
        </p:spPr>
        <p:txBody>
          <a:bodyPr/>
          <a:lstStyle>
            <a:lvl1pPr>
              <a:spcBef>
                <a:spcPts val="325"/>
              </a:spcBef>
              <a:spcAft>
                <a:spcPts val="0"/>
              </a:spcAft>
              <a:defRPr lang="en-US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456248" y="2416173"/>
            <a:ext cx="3013078" cy="3779836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9890C757-7346-44AE-B19D-3034633ABAF8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10" name="Footer Placeholder 5">
            <a:extLst>
              <a:ext uri="{FF2B5EF4-FFF2-40B4-BE49-F238E27FC236}">
                <a16:creationId xmlns:a16="http://schemas.microsoft.com/office/drawing/2014/main" id="{D915CA25-C5CD-4B6A-823A-4DA440CAF16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1" name="Slide Number Placeholder 13">
            <a:extLst>
              <a:ext uri="{FF2B5EF4-FFF2-40B4-BE49-F238E27FC236}">
                <a16:creationId xmlns:a16="http://schemas.microsoft.com/office/drawing/2014/main" id="{B1541361-924E-4EC3-95F7-A8033127F27A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36AC8-FE19-4A32-9EC3-76DCB16BDD34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0968596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29"/>
            <a:ext cx="9246911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3344560" y="1601380"/>
            <a:ext cx="32175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343936" y="2732437"/>
            <a:ext cx="3218132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8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2660" y="5078523"/>
            <a:ext cx="3217501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291" y="1601379"/>
            <a:ext cx="3216869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0" name="Text Placeholder 2"/>
          <p:cNvSpPr txBox="1">
            <a:spLocks noGrp="1"/>
          </p:cNvSpPr>
          <p:nvPr>
            <p:ph type="body" idx="4294967295"/>
          </p:nvPr>
        </p:nvSpPr>
        <p:spPr>
          <a:xfrm>
            <a:off x="6685837" y="5078523"/>
            <a:ext cx="3220479" cy="1131213"/>
          </a:xfrm>
          <a:solidFill>
            <a:srgbClr val="0033A0"/>
          </a:solidFill>
        </p:spPr>
        <p:txBody>
          <a:bodyPr lIns="35999" tIns="35999" rIns="35999" bIns="35999" anchor="ctr" anchorCtr="1"/>
          <a:lstStyle>
            <a:lvl1pPr algn="ctr">
              <a:spcAft>
                <a:spcPts val="0"/>
              </a:spcAft>
              <a:defRPr lang="en-US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6688816" y="1601379"/>
            <a:ext cx="3216869" cy="3477298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12" name="Date Placeholder 3">
            <a:extLst>
              <a:ext uri="{FF2B5EF4-FFF2-40B4-BE49-F238E27FC236}">
                <a16:creationId xmlns:a16="http://schemas.microsoft.com/office/drawing/2014/main" id="{8C781C2C-76F1-4A9D-9B97-5A0F1BB00B63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13" name="Footer Placeholder 5">
            <a:extLst>
              <a:ext uri="{FF2B5EF4-FFF2-40B4-BE49-F238E27FC236}">
                <a16:creationId xmlns:a16="http://schemas.microsoft.com/office/drawing/2014/main" id="{1757A3A5-8DD6-4930-B575-231B3918C8FB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BFC9AE7-49BA-4F3D-BA9D-D0E27903B773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5B5E62-FF55-4117-932A-BEF4CBCAE409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972299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29"/>
            <a:ext cx="9246911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335382" y="1592263"/>
            <a:ext cx="9243018" cy="2563904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331489" y="4294186"/>
            <a:ext cx="3013078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3467102" y="4294186"/>
            <a:ext cx="2978248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6569602" y="4294186"/>
            <a:ext cx="3008791" cy="1906588"/>
          </a:xfrm>
        </p:spPr>
        <p:txBody>
          <a:bodyPr/>
          <a:lstStyle>
            <a:lvl1pPr>
              <a:defRPr lang="en-US"/>
            </a:lvl1pPr>
            <a:lvl2pPr>
              <a:defRPr lang="en-US"/>
            </a:lvl2pPr>
            <a:lvl3pPr>
              <a:defRPr lang="en-US"/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5FA8ED51-7829-41F3-9FD8-018A9EB86FB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27193145-2A5D-4C64-A548-EDDB7C3EE66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6C227C0-238B-41FC-AA24-78D068A99295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7D552-3718-41B8-97D9-7D394C34608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405273289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365129"/>
            <a:ext cx="9246911" cy="108425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Picture Placeholder 10"/>
          <p:cNvSpPr txBox="1">
            <a:spLocks noGrp="1"/>
          </p:cNvSpPr>
          <p:nvPr>
            <p:ph type="pic" idx="4294967295"/>
          </p:nvPr>
        </p:nvSpPr>
        <p:spPr>
          <a:xfrm>
            <a:off x="0" y="1592264"/>
            <a:ext cx="9905997" cy="2945867"/>
          </a:xfrm>
        </p:spPr>
        <p:txBody>
          <a:bodyPr anchor="ctr" anchorCtr="1">
            <a:noAutofit/>
          </a:bodyPr>
          <a:lstStyle>
            <a:lvl1pPr algn="ctr">
              <a:defRPr lang="en-US"/>
            </a:lvl1pPr>
          </a:lstStyle>
          <a:p>
            <a:pPr lvl="0"/>
            <a:r>
              <a:rPr lang="en-US" noProof="0"/>
              <a:t>Drag and Drop picture</a:t>
            </a:r>
          </a:p>
        </p:txBody>
      </p:sp>
      <p:sp>
        <p:nvSpPr>
          <p:cNvPr id="4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331489" y="4294186"/>
            <a:ext cx="3013078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3467102" y="4294186"/>
            <a:ext cx="2978248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9" name="Text Placeholder 5"/>
          <p:cNvSpPr txBox="1">
            <a:spLocks noGrp="1"/>
          </p:cNvSpPr>
          <p:nvPr>
            <p:ph type="body" idx="4294967295"/>
          </p:nvPr>
        </p:nvSpPr>
        <p:spPr>
          <a:xfrm>
            <a:off x="6569602" y="4294186"/>
            <a:ext cx="3008791" cy="1906588"/>
          </a:xfrm>
          <a:solidFill>
            <a:srgbClr val="0033A0"/>
          </a:solidFill>
        </p:spPr>
        <p:txBody>
          <a:bodyPr tIns="71999" anchorCtr="1"/>
          <a:lstStyle>
            <a:lvl1pPr algn="ctr">
              <a:defRPr lang="en-US">
                <a:solidFill>
                  <a:srgbClr val="F8F8F8"/>
                </a:solidFill>
              </a:defRPr>
            </a:lvl1pPr>
            <a:lvl2pPr algn="ctr">
              <a:defRPr lang="en-US">
                <a:solidFill>
                  <a:srgbClr val="F8F8F8"/>
                </a:solidFill>
              </a:defRPr>
            </a:lvl2pPr>
            <a:lvl3pPr algn="ctr">
              <a:defRPr lang="en-US">
                <a:solidFill>
                  <a:srgbClr val="F8F8F8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Date Placeholder 2">
            <a:extLst>
              <a:ext uri="{FF2B5EF4-FFF2-40B4-BE49-F238E27FC236}">
                <a16:creationId xmlns:a16="http://schemas.microsoft.com/office/drawing/2014/main" id="{102E3E71-55DA-40C0-983E-6B7365B78D2B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E07BC64-9214-4415-BD75-51C7712582EE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10" name="Slide Number Placeholder 4">
            <a:extLst>
              <a:ext uri="{FF2B5EF4-FFF2-40B4-BE49-F238E27FC236}">
                <a16:creationId xmlns:a16="http://schemas.microsoft.com/office/drawing/2014/main" id="{44E504E3-F0D1-4746-8ED0-E4861B141FF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2414B-7F0B-4D79-9784-7FC9267738FF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4257342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331489" y="1709736"/>
            <a:ext cx="9243018" cy="2852735"/>
          </a:xfrm>
        </p:spPr>
        <p:txBody>
          <a:bodyPr anchor="b"/>
          <a:lstStyle>
            <a:lvl1pPr>
              <a:defRPr sz="4063"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Text Placeholder 2"/>
          <p:cNvSpPr txBox="1">
            <a:spLocks noGrp="1"/>
          </p:cNvSpPr>
          <p:nvPr>
            <p:ph type="body" idx="1"/>
          </p:nvPr>
        </p:nvSpPr>
        <p:spPr>
          <a:xfrm>
            <a:off x="331489" y="4589465"/>
            <a:ext cx="9243018" cy="1500182"/>
          </a:xfrm>
        </p:spPr>
        <p:txBody>
          <a:bodyPr/>
          <a:lstStyle>
            <a:lvl1pPr>
              <a:defRPr lang="en-US" sz="1950">
                <a:solidFill>
                  <a:srgbClr val="FF6600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E887681B-AAE3-423E-B63D-8948A7BF9F6A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01A90DB1-5011-422E-B859-6B37A8BDA456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05FCF643-8328-40F8-8D53-08C1EE35D110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D6E18B-EEF7-4B28-84C6-2DC8DF8F430E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1500066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Date Placeholder 5">
            <a:extLst>
              <a:ext uri="{FF2B5EF4-FFF2-40B4-BE49-F238E27FC236}">
                <a16:creationId xmlns:a16="http://schemas.microsoft.com/office/drawing/2014/main" id="{6B915B3A-0C0F-4EFA-B946-BC80ABF4503D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4" name="Footer Placeholder 6">
            <a:extLst>
              <a:ext uri="{FF2B5EF4-FFF2-40B4-BE49-F238E27FC236}">
                <a16:creationId xmlns:a16="http://schemas.microsoft.com/office/drawing/2014/main" id="{9900CC48-D2D2-4A5D-BA4E-2514270996D7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5" name="Slide Number Placeholder 7">
            <a:extLst>
              <a:ext uri="{FF2B5EF4-FFF2-40B4-BE49-F238E27FC236}">
                <a16:creationId xmlns:a16="http://schemas.microsoft.com/office/drawing/2014/main" id="{4B9D9C76-AFC1-47FE-A0AD-EAD3BEC17E32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B379C-A549-4C34-A624-35362F1E15BB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168712329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>
            <a:extLst>
              <a:ext uri="{FF2B5EF4-FFF2-40B4-BE49-F238E27FC236}">
                <a16:creationId xmlns:a16="http://schemas.microsoft.com/office/drawing/2014/main" id="{FCC25B8E-5EE4-457A-B273-FE67FA3CE095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3" name="Footer Placeholder 5">
            <a:extLst>
              <a:ext uri="{FF2B5EF4-FFF2-40B4-BE49-F238E27FC236}">
                <a16:creationId xmlns:a16="http://schemas.microsoft.com/office/drawing/2014/main" id="{B087E700-7260-4A62-82A0-E74AC56B0F10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4" name="Slide Number Placeholder 6">
            <a:extLst>
              <a:ext uri="{FF2B5EF4-FFF2-40B4-BE49-F238E27FC236}">
                <a16:creationId xmlns:a16="http://schemas.microsoft.com/office/drawing/2014/main" id="{CAC05E8F-31CF-48B6-ABB1-9704E54C334B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41947-86A4-46F9-84F4-B1EFC04E3DB8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365482447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>
            <a:extLst>
              <a:ext uri="{FF2B5EF4-FFF2-40B4-BE49-F238E27FC236}">
                <a16:creationId xmlns:a16="http://schemas.microsoft.com/office/drawing/2014/main" id="{B1BD7950-EDC1-4BC5-9EC0-09577BA5B9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746"/>
          <a:stretch>
            <a:fillRect/>
          </a:stretch>
        </p:blipFill>
        <p:spPr bwMode="auto">
          <a:xfrm>
            <a:off x="3523853" y="2743200"/>
            <a:ext cx="2858294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6844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>
            <a:extLst>
              <a:ext uri="{FF2B5EF4-FFF2-40B4-BE49-F238E27FC236}">
                <a16:creationId xmlns:a16="http://schemas.microsoft.com/office/drawing/2014/main" id="{37DBD34F-A8A4-4B2F-8A39-F07DD5DC29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2645"/>
          <a:stretch>
            <a:fillRect/>
          </a:stretch>
        </p:blipFill>
        <p:spPr bwMode="auto">
          <a:xfrm>
            <a:off x="3490317" y="2727325"/>
            <a:ext cx="2925366" cy="1403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586961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63532" y="2900830"/>
            <a:ext cx="7190590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3533" y="4267201"/>
            <a:ext cx="7190589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G. Schneider BE-BI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29284" y="2313432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5032248" y="2313431"/>
            <a:ext cx="3704844" cy="34930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9787" y="2316009"/>
            <a:ext cx="331191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8531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29491" y="2316010"/>
            <a:ext cx="3310360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248" y="2974695"/>
            <a:ext cx="3704844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2" descr="logooutline.eps">
            <a:extLst>
              <a:ext uri="{FF2B5EF4-FFF2-40B4-BE49-F238E27FC236}">
                <a16:creationId xmlns:a16="http://schemas.microsoft.com/office/drawing/2014/main" id="{16E47988-7B91-469E-B2AD-E25F40B6024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30154" y="2168525"/>
            <a:ext cx="2046982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042379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 noGrp="1"/>
          </p:cNvSpPr>
          <p:nvPr>
            <p:ph type="ctrTitle"/>
          </p:nvPr>
        </p:nvSpPr>
        <p:spPr>
          <a:xfrm>
            <a:off x="1238252" y="1046165"/>
            <a:ext cx="7429500" cy="2387598"/>
          </a:xfrm>
        </p:spPr>
        <p:txBody>
          <a:bodyPr anchor="b" anchorCtr="1"/>
          <a:lstStyle>
            <a:lvl1pPr algn="ctr">
              <a:defRPr sz="4875"/>
            </a:lvl1pPr>
          </a:lstStyle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1"/>
          </p:nvPr>
        </p:nvSpPr>
        <p:spPr>
          <a:xfrm>
            <a:off x="1238252" y="3602041"/>
            <a:ext cx="7429500" cy="1655758"/>
          </a:xfrm>
        </p:spPr>
        <p:txBody>
          <a:bodyPr anchorCtr="1"/>
          <a:lstStyle>
            <a:lvl1pPr algn="ctr">
              <a:defRPr sz="1950"/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  <p:sp>
        <p:nvSpPr>
          <p:cNvPr id="4" name="Date Placeholder 6">
            <a:extLst>
              <a:ext uri="{FF2B5EF4-FFF2-40B4-BE49-F238E27FC236}">
                <a16:creationId xmlns:a16="http://schemas.microsoft.com/office/drawing/2014/main" id="{5340AF04-9C15-42B3-BE69-3953B9EC1B91}"/>
              </a:ext>
            </a:extLst>
          </p:cNvPr>
          <p:cNvSpPr txBox="1"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 algn="r">
              <a:defRPr/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5" name="Footer Placeholder 7">
            <a:extLst>
              <a:ext uri="{FF2B5EF4-FFF2-40B4-BE49-F238E27FC236}">
                <a16:creationId xmlns:a16="http://schemas.microsoft.com/office/drawing/2014/main" id="{69743C6D-2FBA-4727-AC14-A8DA866B3F5B}"/>
              </a:ext>
            </a:extLst>
          </p:cNvPr>
          <p:cNvSpPr txBox="1"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sp>
        <p:nvSpPr>
          <p:cNvPr id="6" name="Slide Number Placeholder 8">
            <a:extLst>
              <a:ext uri="{FF2B5EF4-FFF2-40B4-BE49-F238E27FC236}">
                <a16:creationId xmlns:a16="http://schemas.microsoft.com/office/drawing/2014/main" id="{1BA9B895-EB21-451C-A79C-F162FF58192D}"/>
              </a:ext>
            </a:extLst>
          </p:cNvPr>
          <p:cNvSpPr txBox="1"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1DEDA1-D26E-4453-9C79-41A3B2B7E41A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</p:spTree>
    <p:extLst>
      <p:ext uri="{BB962C8B-B14F-4D97-AF65-F5344CB8AC3E}">
        <p14:creationId xmlns:p14="http://schemas.microsoft.com/office/powerpoint/2010/main" val="2362030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 Whi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>
            <a:extLst>
              <a:ext uri="{FF2B5EF4-FFF2-40B4-BE49-F238E27FC236}">
                <a16:creationId xmlns:a16="http://schemas.microsoft.com/office/drawing/2014/main" id="{23A78C20-0608-4FEF-A074-2DDDFF7ECE0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3697"/>
          <a:stretch>
            <a:fillRect/>
          </a:stretch>
        </p:blipFill>
        <p:spPr bwMode="auto">
          <a:xfrm>
            <a:off x="7994452" y="277813"/>
            <a:ext cx="1371104" cy="66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phic 7">
            <a:extLst>
              <a:ext uri="{FF2B5EF4-FFF2-40B4-BE49-F238E27FC236}">
                <a16:creationId xmlns:a16="http://schemas.microsoft.com/office/drawing/2014/main" id="{7DA50360-AA3B-4C88-8FCC-928C18AA4F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82" y="215901"/>
            <a:ext cx="652661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 txBox="1">
            <a:spLocks noGrp="1"/>
          </p:cNvSpPr>
          <p:nvPr>
            <p:ph type="title"/>
          </p:nvPr>
        </p:nvSpPr>
        <p:spPr>
          <a:xfrm>
            <a:off x="887052" y="1808464"/>
            <a:ext cx="8131900" cy="2153265"/>
          </a:xfrm>
        </p:spPr>
        <p:txBody>
          <a:bodyPr/>
          <a:lstStyle>
            <a:lvl1pPr>
              <a:defRPr lang="en-US" sz="4063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887052" y="4137377"/>
            <a:ext cx="8131900" cy="803785"/>
          </a:xfrm>
        </p:spPr>
        <p:txBody>
          <a:bodyPr/>
          <a:lstStyle>
            <a:lvl1pPr>
              <a:defRPr sz="1625" b="0"/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02360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 Blue">
    <p:bg>
      <p:bgPr>
        <a:solidFill>
          <a:srgbClr val="0033A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2" descr="logooutline.eps">
            <a:extLst>
              <a:ext uri="{FF2B5EF4-FFF2-40B4-BE49-F238E27FC236}">
                <a16:creationId xmlns:a16="http://schemas.microsoft.com/office/drawing/2014/main" id="{2E593FDD-8C03-41E8-B4E6-A65E964F76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071" y="214314"/>
            <a:ext cx="659110" cy="80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>
            <a:extLst>
              <a:ext uri="{FF2B5EF4-FFF2-40B4-BE49-F238E27FC236}">
                <a16:creationId xmlns:a16="http://schemas.microsoft.com/office/drawing/2014/main" id="{BB9EA4EB-BE2F-49CF-A50E-37A1C836E1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44095"/>
          <a:stretch>
            <a:fillRect/>
          </a:stretch>
        </p:blipFill>
        <p:spPr bwMode="auto">
          <a:xfrm>
            <a:off x="7995742" y="277813"/>
            <a:ext cx="1371104" cy="66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 noGrp="1"/>
          </p:cNvSpPr>
          <p:nvPr>
            <p:ph type="title"/>
          </p:nvPr>
        </p:nvSpPr>
        <p:spPr>
          <a:xfrm>
            <a:off x="887052" y="1808464"/>
            <a:ext cx="8131900" cy="2153265"/>
          </a:xfrm>
        </p:spPr>
        <p:txBody>
          <a:bodyPr/>
          <a:lstStyle>
            <a:lvl1pPr>
              <a:defRPr lang="en-US" sz="4063">
                <a:solidFill>
                  <a:srgbClr val="FFFFFF"/>
                </a:solidFill>
              </a:defRPr>
            </a:lvl1pPr>
          </a:lstStyle>
          <a:p>
            <a:pPr lvl="0"/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4" name="Subtitle 2"/>
          <p:cNvSpPr txBox="1">
            <a:spLocks noGrp="1"/>
          </p:cNvSpPr>
          <p:nvPr>
            <p:ph type="subTitle" idx="4294967295"/>
          </p:nvPr>
        </p:nvSpPr>
        <p:spPr>
          <a:xfrm>
            <a:off x="887052" y="4137377"/>
            <a:ext cx="8131900" cy="803785"/>
          </a:xfrm>
        </p:spPr>
        <p:txBody>
          <a:bodyPr/>
          <a:lstStyle>
            <a:lvl1pPr>
              <a:defRPr sz="1625" b="0">
                <a:solidFill>
                  <a:srgbClr val="FFFFFF"/>
                </a:solidFill>
              </a:defRPr>
            </a:lvl1pPr>
          </a:lstStyle>
          <a:p>
            <a:pPr lvl="0"/>
            <a:r>
              <a:rPr lang="en-GB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151949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.xml"/><Relationship Id="rId13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23.xml"/><Relationship Id="rId26" Type="http://schemas.openxmlformats.org/officeDocument/2006/relationships/image" Target="../media/image2.emf"/><Relationship Id="rId3" Type="http://schemas.openxmlformats.org/officeDocument/2006/relationships/slideLayout" Target="../slideLayouts/slideLayout8.xml"/><Relationship Id="rId21" Type="http://schemas.openxmlformats.org/officeDocument/2006/relationships/slideLayout" Target="../slideLayouts/slideLayout26.xml"/><Relationship Id="rId7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7.xml"/><Relationship Id="rId17" Type="http://schemas.openxmlformats.org/officeDocument/2006/relationships/slideLayout" Target="../slideLayouts/slideLayout22.xml"/><Relationship Id="rId25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6" Type="http://schemas.openxmlformats.org/officeDocument/2006/relationships/slideLayout" Target="../slideLayouts/slideLayout21.xml"/><Relationship Id="rId20" Type="http://schemas.openxmlformats.org/officeDocument/2006/relationships/slideLayout" Target="../slideLayouts/slideLayout25.xml"/><Relationship Id="rId1" Type="http://schemas.openxmlformats.org/officeDocument/2006/relationships/slideLayout" Target="../slideLayouts/slideLayout6.xml"/><Relationship Id="rId6" Type="http://schemas.openxmlformats.org/officeDocument/2006/relationships/slideLayout" Target="../slideLayouts/slideLayout11.xml"/><Relationship Id="rId11" Type="http://schemas.openxmlformats.org/officeDocument/2006/relationships/slideLayout" Target="../slideLayouts/slideLayout16.xml"/><Relationship Id="rId24" Type="http://schemas.openxmlformats.org/officeDocument/2006/relationships/slideLayout" Target="../slideLayouts/slideLayout29.xml"/><Relationship Id="rId5" Type="http://schemas.openxmlformats.org/officeDocument/2006/relationships/slideLayout" Target="../slideLayouts/slideLayout10.xml"/><Relationship Id="rId15" Type="http://schemas.openxmlformats.org/officeDocument/2006/relationships/slideLayout" Target="../slideLayouts/slideLayout20.xml"/><Relationship Id="rId23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24.xml"/><Relationship Id="rId4" Type="http://schemas.openxmlformats.org/officeDocument/2006/relationships/slideLayout" Target="../slideLayouts/slideLayout9.xml"/><Relationship Id="rId9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7.xml"/><Relationship Id="rId27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30200" y="0"/>
            <a:ext cx="10760026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95300" y="333488"/>
            <a:ext cx="89154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941346" y="-21511"/>
            <a:ext cx="3985709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5036521" y="-21510"/>
            <a:ext cx="37973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0448" y="1027664"/>
            <a:ext cx="7610139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0450" y="2323652"/>
            <a:ext cx="7342093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97170" y="224493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pPr>
              <a:defRPr/>
            </a:pPr>
            <a:r>
              <a:rPr lang="en-US"/>
              <a:t>06.10.2015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28235" y="5852161"/>
            <a:ext cx="379399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G. Schneider BE-BI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036521" y="224492"/>
            <a:ext cx="144316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B37D5FE-740C-46F5-801A-FA5477D9711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50B71AD-5A49-47AD-B228-B4EF8DB8347E}"/>
              </a:ext>
            </a:extLst>
          </p:cNvPr>
          <p:cNvSpPr txBox="1"/>
          <p:nvPr userDrawn="1"/>
        </p:nvSpPr>
        <p:spPr>
          <a:xfrm>
            <a:off x="6371507" y="33888"/>
            <a:ext cx="1932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>
                <a:solidFill>
                  <a:schemeClr val="bg1"/>
                </a:solidFill>
              </a:rPr>
              <a:t>SY-BI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1" r:id="rId1"/>
    <p:sldLayoutId id="2147483762" r:id="rId2"/>
    <p:sldLayoutId id="2147483763" r:id="rId3"/>
    <p:sldLayoutId id="2147483764" r:id="rId4"/>
    <p:sldLayoutId id="2147483765" r:id="rId5"/>
  </p:sldLayoutIdLst>
  <p:hf hdr="0"/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>
            <a:extLst>
              <a:ext uri="{FF2B5EF4-FFF2-40B4-BE49-F238E27FC236}">
                <a16:creationId xmlns:a16="http://schemas.microsoft.com/office/drawing/2014/main" id="{F6B78C6E-3026-4933-86AC-5B8F5D0CAD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237288"/>
            <a:ext cx="9907290" cy="620712"/>
          </a:xfrm>
          <a:prstGeom prst="rect">
            <a:avLst/>
          </a:prstGeom>
          <a:solidFill>
            <a:srgbClr val="0033A0"/>
          </a:solidFill>
          <a:ln w="12701">
            <a:solidFill>
              <a:srgbClr val="0033A0"/>
            </a:solidFill>
            <a:miter lim="800000"/>
            <a:headEnd/>
            <a:tailEnd/>
          </a:ln>
        </p:spPr>
        <p:txBody>
          <a:bodyPr anchor="ctr" anchorCtr="1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endParaRPr lang="fr-CH" altLang="en-FR">
              <a:solidFill>
                <a:srgbClr val="0033A0"/>
              </a:solidFill>
              <a:latin typeface="Source Sans Pro" panose="020B0503030403020204" pitchFamily="34" charset="0"/>
              <a:cs typeface="Arial" panose="020B0604020202020204" pitchFamily="34" charset="0"/>
            </a:endParaRPr>
          </a:p>
        </p:txBody>
      </p:sp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1DCDEE63-64A9-479B-ABEA-ED293432A603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 bwMode="auto">
          <a:xfrm>
            <a:off x="331491" y="373064"/>
            <a:ext cx="9243020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AFBCA264-477A-4296-8D67-88144812DB15}"/>
              </a:ext>
            </a:extLst>
          </p:cNvPr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331491" y="1592263"/>
            <a:ext cx="9243020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GB"/>
              <a:t>Click to edit Master text styles</a:t>
            </a:r>
          </a:p>
          <a:p>
            <a:pPr lvl="1"/>
            <a:r>
              <a:rPr lang="en-GB" altLang="en-GB"/>
              <a:t>Second level</a:t>
            </a:r>
          </a:p>
          <a:p>
            <a:pPr lvl="2"/>
            <a:r>
              <a:rPr lang="en-GB" altLang="en-GB"/>
              <a:t>Third level</a:t>
            </a:r>
          </a:p>
          <a:p>
            <a:pPr lvl="3"/>
            <a:r>
              <a:rPr lang="en-GB" altLang="en-GB"/>
              <a:t>Fourth level</a:t>
            </a:r>
          </a:p>
        </p:txBody>
      </p:sp>
      <p:sp>
        <p:nvSpPr>
          <p:cNvPr id="1029" name="Date Placeholder 3">
            <a:extLst>
              <a:ext uri="{FF2B5EF4-FFF2-40B4-BE49-F238E27FC236}">
                <a16:creationId xmlns:a16="http://schemas.microsoft.com/office/drawing/2014/main" id="{29DEB2BF-0625-4F16-8B05-BF7D826CCCA5}"/>
              </a:ext>
            </a:extLst>
          </p:cNvPr>
          <p:cNvSpPr txBox="1">
            <a:spLocks noGrp="1" noChangeArrowheads="1"/>
          </p:cNvSpPr>
          <p:nvPr>
            <p:ph type="dt" sz="half" idx="2"/>
          </p:nvPr>
        </p:nvSpPr>
        <p:spPr bwMode="auto">
          <a:xfrm>
            <a:off x="1266627" y="6351589"/>
            <a:ext cx="705545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813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FR"/>
              <a:t>02-11-2021</a:t>
            </a:r>
            <a:endParaRPr lang="de-CH" altLang="en-FR"/>
          </a:p>
        </p:txBody>
      </p:sp>
      <p:sp>
        <p:nvSpPr>
          <p:cNvPr id="1030" name="Slide Number Placeholder 5">
            <a:extLst>
              <a:ext uri="{FF2B5EF4-FFF2-40B4-BE49-F238E27FC236}">
                <a16:creationId xmlns:a16="http://schemas.microsoft.com/office/drawing/2014/main" id="{D1651523-1305-43B8-8364-4CF5018BB8EF}"/>
              </a:ext>
            </a:extLst>
          </p:cNvPr>
          <p:cNvSpPr txBox="1">
            <a:spLocks noGrp="1" noChangeArrowheads="1"/>
          </p:cNvSpPr>
          <p:nvPr>
            <p:ph type="sldNum" sz="quarter" idx="4"/>
          </p:nvPr>
        </p:nvSpPr>
        <p:spPr bwMode="auto">
          <a:xfrm>
            <a:off x="7652644" y="6356351"/>
            <a:ext cx="553343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813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DA125CA2-4AB2-4FA2-8B1D-E2AAADE407F6}" type="slidenum">
              <a:rPr lang="en-US" altLang="en-FR"/>
              <a:pPr>
                <a:defRPr/>
              </a:pPr>
              <a:t>‹#›</a:t>
            </a:fld>
            <a:endParaRPr lang="en-US" altLang="en-FR"/>
          </a:p>
        </p:txBody>
      </p:sp>
      <p:sp>
        <p:nvSpPr>
          <p:cNvPr id="1031" name="Footer Placeholder 6">
            <a:extLst>
              <a:ext uri="{FF2B5EF4-FFF2-40B4-BE49-F238E27FC236}">
                <a16:creationId xmlns:a16="http://schemas.microsoft.com/office/drawing/2014/main" id="{7739FAD0-4920-45CD-8459-84CFACC32928}"/>
              </a:ext>
            </a:extLst>
          </p:cNvPr>
          <p:cNvSpPr txBox="1">
            <a:spLocks noGrp="1" noChangeArrowheads="1"/>
          </p:cNvSpPr>
          <p:nvPr>
            <p:ph type="ftr" sz="quarter" idx="3"/>
          </p:nvPr>
        </p:nvSpPr>
        <p:spPr bwMode="auto">
          <a:xfrm>
            <a:off x="2088258" y="6356351"/>
            <a:ext cx="5339953" cy="365125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>
            <a:lvl1pPr algn="ctr" eaLnBrk="1" hangingPunct="1">
              <a:defRPr sz="975">
                <a:solidFill>
                  <a:srgbClr val="FFFFFF"/>
                </a:solidFill>
                <a:latin typeface="Source Sans Pro" panose="020B0503030403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altLang="en-FR"/>
              <a:t>Event - Author - Affiliation</a:t>
            </a:r>
          </a:p>
        </p:txBody>
      </p:sp>
      <p:pic>
        <p:nvPicPr>
          <p:cNvPr id="1032" name="Image 2" descr="logooutline.eps">
            <a:extLst>
              <a:ext uri="{FF2B5EF4-FFF2-40B4-BE49-F238E27FC236}">
                <a16:creationId xmlns:a16="http://schemas.microsoft.com/office/drawing/2014/main" id="{DEA454D0-7BC4-4FDA-980C-F493C3A812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969" y="6351589"/>
            <a:ext cx="323750" cy="395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12">
            <a:extLst>
              <a:ext uri="{FF2B5EF4-FFF2-40B4-BE49-F238E27FC236}">
                <a16:creationId xmlns:a16="http://schemas.microsoft.com/office/drawing/2014/main" id="{4BC6685C-3134-4090-AE4F-770C65BABD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39584"/>
          <a:stretch>
            <a:fillRect/>
          </a:stretch>
        </p:blipFill>
        <p:spPr bwMode="auto">
          <a:xfrm>
            <a:off x="8804473" y="6353176"/>
            <a:ext cx="754559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191918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7" r:id="rId1"/>
    <p:sldLayoutId id="2147483768" r:id="rId2"/>
    <p:sldLayoutId id="2147483769" r:id="rId3"/>
    <p:sldLayoutId id="2147483770" r:id="rId4"/>
    <p:sldLayoutId id="2147483771" r:id="rId5"/>
    <p:sldLayoutId id="2147483772" r:id="rId6"/>
    <p:sldLayoutId id="2147483773" r:id="rId7"/>
    <p:sldLayoutId id="2147483774" r:id="rId8"/>
    <p:sldLayoutId id="2147483775" r:id="rId9"/>
    <p:sldLayoutId id="2147483776" r:id="rId10"/>
    <p:sldLayoutId id="2147483777" r:id="rId11"/>
    <p:sldLayoutId id="2147483778" r:id="rId12"/>
    <p:sldLayoutId id="2147483779" r:id="rId13"/>
    <p:sldLayoutId id="2147483780" r:id="rId14"/>
    <p:sldLayoutId id="2147483781" r:id="rId15"/>
    <p:sldLayoutId id="2147483782" r:id="rId16"/>
    <p:sldLayoutId id="2147483783" r:id="rId17"/>
    <p:sldLayoutId id="2147483784" r:id="rId18"/>
    <p:sldLayoutId id="2147483785" r:id="rId19"/>
    <p:sldLayoutId id="2147483786" r:id="rId20"/>
    <p:sldLayoutId id="2147483787" r:id="rId21"/>
    <p:sldLayoutId id="2147483788" r:id="rId22"/>
    <p:sldLayoutId id="2147483789" r:id="rId23"/>
    <p:sldLayoutId id="2147483790" r:id="rId24"/>
  </p:sldLayoutIdLst>
  <p:transition spd="slow"/>
  <p:hf hdr="0" ftr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lang="en-GB" sz="2925" b="1">
          <a:solidFill>
            <a:srgbClr val="002060"/>
          </a:solidFill>
          <a:latin typeface="Source Sans Pro"/>
          <a:ea typeface="Arial"/>
          <a:cs typeface="Arial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5pPr>
      <a:lvl6pPr marL="371475" algn="l" rtl="0" eaLnBrk="0" fontAlgn="base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6pPr>
      <a:lvl7pPr marL="74295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7pPr>
      <a:lvl8pPr marL="1114425" algn="l" rtl="0" eaLnBrk="0" fontAlgn="base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8pPr>
      <a:lvl9pPr marL="1485900" algn="l" rtl="0" eaLnBrk="0" fontAlgn="base">
        <a:lnSpc>
          <a:spcPct val="90000"/>
        </a:lnSpc>
        <a:spcBef>
          <a:spcPct val="0"/>
        </a:spcBef>
        <a:spcAft>
          <a:spcPct val="0"/>
        </a:spcAft>
        <a:defRPr sz="2925" b="1">
          <a:solidFill>
            <a:srgbClr val="002060"/>
          </a:solidFill>
          <a:latin typeface="Source Sans Pro" panose="020B0503030403020204" pitchFamily="34" charset="0"/>
          <a:cs typeface="Arial" panose="020B0604020202020204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488"/>
        </a:spcAft>
        <a:defRPr lang="en-GB" sz="1706" b="1">
          <a:solidFill>
            <a:srgbClr val="002060"/>
          </a:solidFill>
          <a:latin typeface="Source Sans Pro"/>
          <a:ea typeface="Arial"/>
          <a:cs typeface="Arial"/>
        </a:defRPr>
      </a:lvl1pPr>
      <a:lvl2pPr marL="263128" lvl="1" indent="-263128" algn="l" rtl="0" eaLnBrk="0" fontAlgn="base" hangingPunct="0">
        <a:spcBef>
          <a:spcPct val="0"/>
        </a:spcBef>
        <a:spcAft>
          <a:spcPts val="488"/>
        </a:spcAft>
        <a:buSzPct val="100000"/>
        <a:buFont typeface="Arial" panose="020B0604020202020204" pitchFamily="34" charset="0"/>
        <a:buChar char="•"/>
        <a:defRPr lang="en-GB">
          <a:solidFill>
            <a:srgbClr val="002060"/>
          </a:solidFill>
          <a:latin typeface="Source Sans Pro"/>
          <a:ea typeface="Arial"/>
          <a:cs typeface="Arial"/>
        </a:defRPr>
      </a:lvl2pPr>
      <a:lvl3pPr marL="526256" lvl="2" indent="-263128" algn="l" rtl="0" eaLnBrk="0" fontAlgn="base" hangingPunct="0">
        <a:spcBef>
          <a:spcPct val="0"/>
        </a:spcBef>
        <a:spcAft>
          <a:spcPts val="488"/>
        </a:spcAft>
        <a:buSzPct val="100000"/>
        <a:buFont typeface="Arial" panose="020B0604020202020204" pitchFamily="34" charset="0"/>
        <a:buChar char="•"/>
        <a:defRPr lang="en-GB" sz="1381">
          <a:solidFill>
            <a:srgbClr val="002060"/>
          </a:solidFill>
          <a:latin typeface="Source Sans Pro"/>
          <a:ea typeface="Arial"/>
          <a:cs typeface="Arial"/>
        </a:defRPr>
      </a:lvl3pPr>
      <a:lvl4pPr marL="789384" lvl="3" indent="-263128" algn="l" rtl="0" eaLnBrk="0" fontAlgn="base" hangingPunct="0">
        <a:spcBef>
          <a:spcPct val="0"/>
        </a:spcBef>
        <a:spcAft>
          <a:spcPts val="488"/>
        </a:spcAft>
        <a:buSzPct val="100000"/>
        <a:buFont typeface="Arial" panose="020B0604020202020204" pitchFamily="34" charset="0"/>
        <a:buChar char="•"/>
        <a:defRPr lang="en-GB" sz="1300">
          <a:solidFill>
            <a:srgbClr val="002060"/>
          </a:solidFill>
          <a:latin typeface="Source Sans Pro"/>
          <a:ea typeface="Arial"/>
          <a:cs typeface="Arial"/>
        </a:defRPr>
      </a:lvl4pPr>
      <a:lvl5pPr marL="1671638" indent="-185738" algn="l" rtl="0" eaLnBrk="0" fontAlgn="base" hangingPunct="0">
        <a:lnSpc>
          <a:spcPct val="90000"/>
        </a:lnSpc>
        <a:spcBef>
          <a:spcPts val="406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Arial" panose="020B0604020202020204" pitchFamily="34" charset="0"/>
        </a:defRPr>
      </a:lvl5pPr>
      <a:lvl6pPr marL="204311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41458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786063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3157538" indent="-185738" algn="l" defTabSz="742950" rtl="0" eaLnBrk="1" latinLnBrk="0" hangingPunct="1">
        <a:lnSpc>
          <a:spcPct val="90000"/>
        </a:lnSpc>
        <a:spcBef>
          <a:spcPts val="406"/>
        </a:spcBef>
        <a:buFont typeface="Arial" panose="020B0604020202020204" pitchFamily="34" charset="0"/>
        <a:buChar char="•"/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FR"/>
      </a:defPPr>
      <a:lvl1pPr marL="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1pPr>
      <a:lvl2pPr marL="3714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2pPr>
      <a:lvl3pPr marL="7429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3pPr>
      <a:lvl4pPr marL="11144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4pPr>
      <a:lvl5pPr marL="14859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5pPr>
      <a:lvl6pPr marL="185737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7pPr>
      <a:lvl8pPr marL="2600325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8pPr>
      <a:lvl9pPr marL="2971800" algn="l" defTabSz="742950" rtl="0" eaLnBrk="1" latinLnBrk="0" hangingPunct="1">
        <a:defRPr sz="14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lhc-coordination.web.cern.ch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hyperlink" Target="https://lhc-coordination.web.cern.ch/content/yets-2021-2022" TargetMode="External"/><Relationship Id="rId4" Type="http://schemas.openxmlformats.org/officeDocument/2006/relationships/hyperlink" Target="https://edms.cern.ch/ui/#!master/navigator/document?D:100926426:100926426:subDoc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s://edms.cern.ch/ui/#!master/navigator/document?D:100915149:100915149:subDocs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1219200"/>
            <a:ext cx="8153400" cy="685800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br>
              <a:rPr lang="en-GB" dirty="0">
                <a:solidFill>
                  <a:srgbClr val="FF0000"/>
                </a:solidFill>
              </a:rPr>
            </a:br>
            <a:r>
              <a:rPr lang="en-GB" dirty="0">
                <a:solidFill>
                  <a:srgbClr val="FF0000"/>
                </a:solidFill>
              </a:rPr>
              <a:t>SY-BI ACTIVITIES for YETS 2021/22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en-US" dirty="0"/>
              <a:t>10.11.2021</a:t>
            </a:r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657600" y="2667000"/>
            <a:ext cx="2438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G. Schneider</a:t>
            </a:r>
          </a:p>
        </p:txBody>
      </p:sp>
    </p:spTree>
    <p:extLst>
      <p:ext uri="{BB962C8B-B14F-4D97-AF65-F5344CB8AC3E}">
        <p14:creationId xmlns:p14="http://schemas.microsoft.com/office/powerpoint/2010/main" val="2250482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5007" y="1089244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DOROS preparation for Run 3: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11072" y="1394855"/>
            <a:ext cx="862670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DOROS work:</a:t>
            </a:r>
          </a:p>
          <a:p>
            <a:endParaRPr lang="en-GB" sz="2000" dirty="0"/>
          </a:p>
          <a:p>
            <a:pPr marL="800100" lvl="1" indent="-342900">
              <a:buFontTx/>
              <a:buChar char="-"/>
            </a:pPr>
            <a:r>
              <a:rPr lang="en-GB" sz="2000" dirty="0"/>
              <a:t>electronics checks and maintenance</a:t>
            </a:r>
          </a:p>
          <a:p>
            <a:pPr marL="800100" lvl="1" indent="-342900">
              <a:buFontTx/>
              <a:buChar char="-"/>
            </a:pPr>
            <a:endParaRPr lang="en-GB" sz="2000" dirty="0"/>
          </a:p>
          <a:p>
            <a:pPr marL="800100" lvl="1" indent="-342900">
              <a:buFontTx/>
              <a:buChar char="-"/>
            </a:pPr>
            <a:r>
              <a:rPr lang="en-GB" sz="2000" dirty="0"/>
              <a:t>all LHC points except P3</a:t>
            </a:r>
          </a:p>
          <a:p>
            <a:pPr lvl="1"/>
            <a:endParaRPr lang="en-GB" sz="2000" dirty="0"/>
          </a:p>
          <a:p>
            <a:pPr marL="800100" lvl="1" indent="-342900">
              <a:buFontTx/>
              <a:buChar char="-"/>
            </a:pPr>
            <a:r>
              <a:rPr lang="en-GB" sz="2000" dirty="0"/>
              <a:t>Galleries</a:t>
            </a:r>
          </a:p>
          <a:p>
            <a:pPr marL="800100" lvl="1" indent="-342900">
              <a:buFontTx/>
              <a:buChar char="-"/>
            </a:pPr>
            <a:endParaRPr lang="en-GB" sz="2000" dirty="0"/>
          </a:p>
          <a:p>
            <a:pPr marL="800100" lvl="1" indent="-342900">
              <a:buFontTx/>
              <a:buChar char="-"/>
            </a:pPr>
            <a:r>
              <a:rPr lang="en-GB" sz="2000" dirty="0"/>
              <a:t>LHC tunnel access in RR13 + RR17</a:t>
            </a:r>
          </a:p>
          <a:p>
            <a:pPr marL="800100" lvl="1" indent="-342900">
              <a:buFontTx/>
              <a:buChar char="-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5351710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5007" y="1089244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For BTVs, BWS, BRAN, BSRT, BCT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524000"/>
            <a:ext cx="8803586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Maintenance</a:t>
            </a: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Debugging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Preparation for Run 3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BRAN D </a:t>
            </a:r>
            <a:r>
              <a:rPr lang="en-GB" sz="2000"/>
              <a:t>installation foreseen in week 3 2022</a:t>
            </a: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7185937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5007" y="1089244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Work-Frame Authorisations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524000"/>
            <a:ext cx="838324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To be done (or up-dated with new template and persons for all activities under beam pipes or close to cryogenic equipment</a:t>
            </a: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B5B471F-3560-4DDF-97C5-7B58077A48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4064" y="2514600"/>
            <a:ext cx="4087248" cy="3632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153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582" y="1371600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Questions?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990600" y="1524000"/>
            <a:ext cx="880358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462006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9" y="14959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Content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028616"/>
            <a:ext cx="794344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LHC YETS general and organisation information</a:t>
            </a:r>
          </a:p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BI Activities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 err="1"/>
              <a:t>Workframe</a:t>
            </a:r>
            <a:r>
              <a:rPr lang="en-GB" sz="2200" dirty="0"/>
              <a:t> authorisations to be done now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0393767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9B25A5D-F8AC-48F7-86D4-FA91AB13E4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87192" y="1640148"/>
            <a:ext cx="5418808" cy="26007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0C24989-6D3D-4A40-B72B-820694AFD7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87052" y="1005591"/>
            <a:ext cx="8529840" cy="800370"/>
          </a:xfrm>
        </p:spPr>
        <p:txBody>
          <a:bodyPr/>
          <a:lstStyle/>
          <a:p>
            <a:r>
              <a:rPr lang="fr-CH" sz="3250" dirty="0" err="1"/>
              <a:t>Useful</a:t>
            </a:r>
            <a:r>
              <a:rPr lang="fr-CH" sz="3250" dirty="0"/>
              <a:t> informations for Coordination</a:t>
            </a:r>
            <a:endParaRPr lang="en-GB" sz="325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E32ADD-16D0-441C-9177-0F4C371E7F0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269120" y="1950603"/>
            <a:ext cx="8131900" cy="1390513"/>
          </a:xfrm>
        </p:spPr>
        <p:txBody>
          <a:bodyPr/>
          <a:lstStyle/>
          <a:p>
            <a:r>
              <a:rPr lang="en-GB" sz="1463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hlinkClick r:id="rId3"/>
              </a:rPr>
              <a:t>https://lhc-coordination.web.cern.ch/</a:t>
            </a:r>
            <a:endParaRPr lang="en-GB" sz="1463" u="sng" dirty="0">
              <a:solidFill>
                <a:srgbClr val="0563C1"/>
              </a:solidFill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endParaRPr lang="en-GB" sz="1463" dirty="0"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r>
              <a:rPr lang="en-GB" sz="1300" dirty="0"/>
              <a:t>EDMS : 	Master Schedule YETS 2021-2022 </a:t>
            </a:r>
            <a:r>
              <a:rPr lang="en-GB" sz="1300" dirty="0">
                <a:hlinkClick r:id="rId4"/>
              </a:rPr>
              <a:t>ACC-PM-MS-0005 v.2.0</a:t>
            </a:r>
            <a:endParaRPr lang="en-GB" sz="1300" dirty="0"/>
          </a:p>
          <a:p>
            <a:r>
              <a:rPr lang="en-GB" sz="1300" dirty="0"/>
              <a:t>	LHC YETS 21-22 </a:t>
            </a:r>
            <a:r>
              <a:rPr lang="en-GB" sz="1300" dirty="0">
                <a:hlinkClick r:id="rId5"/>
              </a:rPr>
              <a:t>Schedule link</a:t>
            </a:r>
            <a:endParaRPr lang="en-GB" sz="13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239EB51-E674-4C6A-B0ED-A23FF465A4E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878"/>
          <a:stretch/>
        </p:blipFill>
        <p:spPr>
          <a:xfrm>
            <a:off x="0" y="3762800"/>
            <a:ext cx="5247437" cy="2432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31783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8DA1C12-9584-4A6B-B087-AE0CAB53FE9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11249" y="757733"/>
            <a:ext cx="9294751" cy="4917714"/>
          </a:xfrm>
          <a:prstGeom prst="rect">
            <a:avLst/>
          </a:prstGeom>
        </p:spPr>
      </p:pic>
      <p:sp>
        <p:nvSpPr>
          <p:cNvPr id="27649" name="Title 1">
            <a:extLst>
              <a:ext uri="{FF2B5EF4-FFF2-40B4-BE49-F238E27FC236}">
                <a16:creationId xmlns:a16="http://schemas.microsoft.com/office/drawing/2014/main" id="{D4C7F5FD-1C58-419E-B4A7-5688F434EDEC}"/>
              </a:ext>
            </a:extLst>
          </p:cNvPr>
          <p:cNvSpPr txBox="1">
            <a:spLocks noGrp="1" noChangeArrowheads="1"/>
          </p:cNvSpPr>
          <p:nvPr>
            <p:ph type="title"/>
          </p:nvPr>
        </p:nvSpPr>
        <p:spPr>
          <a:xfrm>
            <a:off x="1447800" y="184557"/>
            <a:ext cx="4775264" cy="611386"/>
          </a:xfrm>
        </p:spPr>
        <p:txBody>
          <a:bodyPr/>
          <a:lstStyle/>
          <a:p>
            <a:r>
              <a:rPr lang="fr-CH" altLang="en-GB" sz="2600" kern="1200" dirty="0">
                <a:ea typeface="+mn-ea"/>
              </a:rPr>
              <a:t>YETS 2021-22: Frame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E07C76DF-76A1-40D2-83CD-16238F6C4F8C}"/>
              </a:ext>
            </a:extLst>
          </p:cNvPr>
          <p:cNvSpPr txBox="1"/>
          <p:nvPr/>
        </p:nvSpPr>
        <p:spPr>
          <a:xfrm>
            <a:off x="5247085" y="2337793"/>
            <a:ext cx="184731" cy="3174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742950"/>
            <a:endParaRPr lang="en-US" sz="1463" b="0" dirty="0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118" name="TextBox 117">
            <a:extLst>
              <a:ext uri="{FF2B5EF4-FFF2-40B4-BE49-F238E27FC236}">
                <a16:creationId xmlns:a16="http://schemas.microsoft.com/office/drawing/2014/main" id="{51E00BB2-8FA1-41C8-8388-9695F63CD2BD}"/>
              </a:ext>
            </a:extLst>
          </p:cNvPr>
          <p:cNvSpPr txBox="1"/>
          <p:nvPr/>
        </p:nvSpPr>
        <p:spPr>
          <a:xfrm>
            <a:off x="5431816" y="151696"/>
            <a:ext cx="309767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742950"/>
            <a:r>
              <a:rPr lang="en-US" sz="1600" dirty="0">
                <a:solidFill>
                  <a:srgbClr val="002060"/>
                </a:solidFill>
                <a:latin typeface="Source Sans Pro"/>
                <a:cs typeface="Arial"/>
              </a:rPr>
              <a:t>EDMS:</a:t>
            </a:r>
            <a:r>
              <a:rPr lang="en-US" sz="1600" b="0" dirty="0">
                <a:solidFill>
                  <a:srgbClr val="002060"/>
                </a:solidFill>
                <a:latin typeface="Calibri" panose="020F050202020403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Source Sans Pro"/>
                <a:cs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LHC-PM-MS-0019 v.0.1</a:t>
            </a:r>
            <a:endParaRPr lang="en-US" sz="1600" dirty="0">
              <a:solidFill>
                <a:srgbClr val="0070C0"/>
              </a:solidFill>
              <a:latin typeface="Source Sans Pro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53C751-7FAE-40C9-973F-0D3D516D3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742950">
              <a:defRPr/>
            </a:pPr>
            <a:fld id="{B19FC021-3382-4A19-A24F-C610F1AD1BD6}" type="slidenum">
              <a:rPr lang="en-US" altLang="en-FR" b="0"/>
              <a:pPr defTabSz="742950">
                <a:defRPr/>
              </a:pPr>
              <a:t>4</a:t>
            </a:fld>
            <a:endParaRPr lang="en-US" altLang="en-FR" b="0" dirty="0"/>
          </a:p>
        </p:txBody>
      </p:sp>
      <p:sp>
        <p:nvSpPr>
          <p:cNvPr id="9" name="Date Placeholder 4">
            <a:extLst>
              <a:ext uri="{FF2B5EF4-FFF2-40B4-BE49-F238E27FC236}">
                <a16:creationId xmlns:a16="http://schemas.microsoft.com/office/drawing/2014/main" id="{D798DDEF-E2C9-422C-AA4E-9782E93A0F6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266627" y="5803603"/>
            <a:ext cx="705545" cy="296664"/>
          </a:xfrm>
        </p:spPr>
        <p:txBody>
          <a:bodyPr/>
          <a:lstStyle/>
          <a:p>
            <a:pPr defTabSz="742950">
              <a:defRPr/>
            </a:pPr>
            <a:r>
              <a:rPr lang="en-US" altLang="en-FR" b="0"/>
              <a:t>02-11-2021</a:t>
            </a:r>
            <a:endParaRPr lang="de-CH" altLang="en-FR" b="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6AFCFD78-0076-41C9-92C6-F5FBEC308022}"/>
              </a:ext>
            </a:extLst>
          </p:cNvPr>
          <p:cNvSpPr/>
          <p:nvPr/>
        </p:nvSpPr>
        <p:spPr>
          <a:xfrm>
            <a:off x="1972172" y="5600789"/>
            <a:ext cx="6528886" cy="1257211"/>
          </a:xfrm>
          <a:prstGeom prst="rect">
            <a:avLst/>
          </a:prstGeom>
          <a:solidFill>
            <a:srgbClr val="FFF8E5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32172" indent="-232172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Cryogenic status:</a:t>
            </a:r>
          </a:p>
          <a:p>
            <a:pPr marL="603647" lvl="1" indent="-232172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b="0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S. 12, S. 23 and S. 78 filled with liquid Helium</a:t>
            </a:r>
          </a:p>
          <a:p>
            <a:pPr marL="603647" lvl="1" indent="-232172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b="0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S. 34, S. 45, S. 56, S. 67 and S. 81 at 20K</a:t>
            </a:r>
          </a:p>
          <a:p>
            <a:pPr marL="232172" indent="-232172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Electrical status: </a:t>
            </a:r>
            <a:r>
              <a:rPr lang="en-US" sz="1056" b="0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electrical lockout except sectors under training</a:t>
            </a:r>
          </a:p>
          <a:p>
            <a:pPr marL="232172" indent="-232172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Access conditions: </a:t>
            </a:r>
          </a:p>
          <a:p>
            <a:pPr marL="650081" lvl="1" indent="-278606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b="0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S.23 and S. 78 in training quenches LHC patrolled according to access matrix</a:t>
            </a:r>
          </a:p>
          <a:p>
            <a:pPr marL="650081" lvl="1" indent="-278606" defTabSz="742950">
              <a:buClr>
                <a:srgbClr val="002060"/>
              </a:buClr>
              <a:buFont typeface="Arial" panose="020B0604020202020204" pitchFamily="34" charset="0"/>
              <a:buChar char="•"/>
            </a:pPr>
            <a:r>
              <a:rPr lang="en-US" sz="1056" b="0" dirty="0">
                <a:solidFill>
                  <a:srgbClr val="002060"/>
                </a:solidFill>
                <a:latin typeface="Calibri" panose="020F0502020204030204"/>
                <a:sym typeface="Wingdings" panose="05000000000000000000" pitchFamily="2" charset="2"/>
              </a:rPr>
              <a:t>Outside powering and training periods LHC in general access mode (closed during Year End Closure)</a:t>
            </a:r>
          </a:p>
        </p:txBody>
      </p:sp>
    </p:spTree>
    <p:extLst>
      <p:ext uri="{BB962C8B-B14F-4D97-AF65-F5344CB8AC3E}">
        <p14:creationId xmlns:p14="http://schemas.microsoft.com/office/powerpoint/2010/main" val="1717282729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49" y="14959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Activities Types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028616"/>
            <a:ext cx="7943447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New Installations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Maintenance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Debugging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2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200" dirty="0"/>
              <a:t>Instrument calibration and preparation for Run 3</a:t>
            </a:r>
          </a:p>
          <a:p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554292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582" y="12086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BSRT Point 4 on-going now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600" y="2133600"/>
            <a:ext cx="7696201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Installation new BSRTM tank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Change of mirror in BSRT 4L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801240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582" y="1208625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BGC Point 4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13.07.2021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371599" y="1894425"/>
            <a:ext cx="7696201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Connect BGI gas injection to BGC main chamber (VSC action related to BGC)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Installation of camera optics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Prepare for YETS 2022/23 full BGC installation with on-site visits</a:t>
            </a:r>
          </a:p>
        </p:txBody>
      </p:sp>
    </p:spTree>
    <p:extLst>
      <p:ext uri="{BB962C8B-B14F-4D97-AF65-F5344CB8AC3E}">
        <p14:creationId xmlns:p14="http://schemas.microsoft.com/office/powerpoint/2010/main" val="6615833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5007" y="1089244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BLMs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38199" y="1391782"/>
            <a:ext cx="8592793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BLM maintenance at all LHC Points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BLM calibration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6346062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75007" y="1089244"/>
            <a:ext cx="8898835" cy="685800"/>
          </a:xfrm>
        </p:spPr>
        <p:txBody>
          <a:bodyPr>
            <a:noAutofit/>
          </a:bodyPr>
          <a:lstStyle/>
          <a:p>
            <a:pPr algn="ctr">
              <a:defRPr/>
            </a:pPr>
            <a:br>
              <a:rPr lang="en-GB" sz="3200" dirty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BPMs</a:t>
            </a:r>
            <a:br>
              <a:rPr lang="en-GB" sz="3200" dirty="0">
                <a:solidFill>
                  <a:srgbClr val="FF0000"/>
                </a:solidFill>
              </a:rPr>
            </a:b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3076" name="Date Placeholder 9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143000" cy="457200"/>
          </a:xfrm>
          <a:noFill/>
        </p:spPr>
        <p:txBody>
          <a:bodyPr/>
          <a:lstStyle/>
          <a:p>
            <a:r>
              <a:rPr lang="fr-CH" dirty="0"/>
              <a:t>10.11.2021</a:t>
            </a:r>
            <a:endParaRPr lang="en-US" dirty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7924800" y="6400800"/>
            <a:ext cx="1981200" cy="457200"/>
          </a:xfrm>
          <a:noFill/>
        </p:spPr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G. Schneider SY-BI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37D5FE-740C-46F5-801A-FA5477D9711F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93496" y="1089244"/>
            <a:ext cx="8626704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Remaining BPM maintenance at some LHC surface buildings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Final installation of the interlock BPM test at BPMSX.B4R6.B2</a:t>
            </a:r>
          </a:p>
          <a:p>
            <a:pPr marL="800100" lvl="1" indent="-342900">
              <a:buFontTx/>
              <a:buChar char="-"/>
            </a:pPr>
            <a:r>
              <a:rPr lang="en-GB" sz="2000" dirty="0"/>
              <a:t>no vacuum intervention or other major activities</a:t>
            </a:r>
          </a:p>
          <a:p>
            <a:pPr marL="800100" lvl="1" indent="-342900">
              <a:buFontTx/>
              <a:buChar char="-"/>
            </a:pPr>
            <a:r>
              <a:rPr lang="en-GB" sz="2000" dirty="0"/>
              <a:t>mainly electronics hardware installation in the UA.</a:t>
            </a:r>
          </a:p>
          <a:p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Upgrade of the power distribution of the surface BPM racks.</a:t>
            </a:r>
          </a:p>
          <a:p>
            <a:pPr marL="800100" lvl="1" indent="-342900">
              <a:buFontTx/>
              <a:buChar char="-"/>
            </a:pPr>
            <a:r>
              <a:rPr lang="en-GB" sz="2000" dirty="0"/>
              <a:t>Service managed by EN, still under evaluation if this actually will happen during the YETS</a:t>
            </a:r>
          </a:p>
          <a:p>
            <a:pPr marL="800100" lvl="1" indent="-342900">
              <a:buFontTx/>
              <a:buChar char="-"/>
            </a:pPr>
            <a:r>
              <a:rPr lang="en-GB" sz="2000" dirty="0"/>
              <a:t>No tunnel access is required, all activities happen at the surface building</a:t>
            </a:r>
          </a:p>
          <a:p>
            <a:pPr marL="800100" lvl="1" indent="-342900">
              <a:buFontTx/>
              <a:buChar char="-"/>
            </a:pPr>
            <a:r>
              <a:rPr lang="en-GB" sz="2000" dirty="0"/>
              <a:t>Four LHC points are remaining for this upgrade.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Possible debugging / interventions following pilot beam test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4259685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51887</TotalTime>
  <Words>481</Words>
  <Application>Microsoft Office PowerPoint</Application>
  <PresentationFormat>A4 Paper (210x297 mm)</PresentationFormat>
  <Paragraphs>128</Paragraphs>
  <Slides>13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Century Gothic</vt:lpstr>
      <vt:lpstr>Source Sans Pro</vt:lpstr>
      <vt:lpstr>Times New Roman</vt:lpstr>
      <vt:lpstr>Wingdings</vt:lpstr>
      <vt:lpstr>Wingdings 2</vt:lpstr>
      <vt:lpstr>Austin</vt:lpstr>
      <vt:lpstr>Office Theme</vt:lpstr>
      <vt:lpstr> SY-BI ACTIVITIES for YETS 2021/22</vt:lpstr>
      <vt:lpstr> Content </vt:lpstr>
      <vt:lpstr>Useful informations for Coordination</vt:lpstr>
      <vt:lpstr>YETS 2021-22: Frame</vt:lpstr>
      <vt:lpstr> Activities Types </vt:lpstr>
      <vt:lpstr> BSRT Point 4 on-going now </vt:lpstr>
      <vt:lpstr> BGC Point 4 </vt:lpstr>
      <vt:lpstr> BLMs </vt:lpstr>
      <vt:lpstr> BPMs </vt:lpstr>
      <vt:lpstr> DOROS preparation for Run 3: </vt:lpstr>
      <vt:lpstr> For BTVs, BWS, BRAN, BSRT, BCT </vt:lpstr>
      <vt:lpstr> Work-Frame Authorisations </vt:lpstr>
      <vt:lpstr> Questions?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Gerhard Schneider</cp:lastModifiedBy>
  <cp:revision>1110</cp:revision>
  <cp:lastPrinted>2014-05-21T14:16:37Z</cp:lastPrinted>
  <dcterms:created xsi:type="dcterms:W3CDTF">1996-04-24T17:02:00Z</dcterms:created>
  <dcterms:modified xsi:type="dcterms:W3CDTF">2021-11-10T09:29:11Z</dcterms:modified>
</cp:coreProperties>
</file>