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72" r:id="rId2"/>
    <p:sldMasterId id="2147483760" r:id="rId3"/>
    <p:sldMasterId id="2147483812" r:id="rId4"/>
  </p:sldMasterIdLst>
  <p:notesMasterIdLst>
    <p:notesMasterId r:id="rId32"/>
  </p:notesMasterIdLst>
  <p:handoutMasterIdLst>
    <p:handoutMasterId r:id="rId33"/>
  </p:handoutMasterIdLst>
  <p:sldIdLst>
    <p:sldId id="476" r:id="rId5"/>
    <p:sldId id="765" r:id="rId6"/>
    <p:sldId id="809" r:id="rId7"/>
    <p:sldId id="830" r:id="rId8"/>
    <p:sldId id="897" r:id="rId9"/>
    <p:sldId id="817" r:id="rId10"/>
    <p:sldId id="901" r:id="rId11"/>
    <p:sldId id="818" r:id="rId12"/>
    <p:sldId id="892" r:id="rId13"/>
    <p:sldId id="893" r:id="rId14"/>
    <p:sldId id="895" r:id="rId15"/>
    <p:sldId id="880" r:id="rId16"/>
    <p:sldId id="894" r:id="rId17"/>
    <p:sldId id="886" r:id="rId18"/>
    <p:sldId id="885" r:id="rId19"/>
    <p:sldId id="889" r:id="rId20"/>
    <p:sldId id="888" r:id="rId21"/>
    <p:sldId id="887" r:id="rId22"/>
    <p:sldId id="456" r:id="rId23"/>
    <p:sldId id="890" r:id="rId24"/>
    <p:sldId id="884" r:id="rId25"/>
    <p:sldId id="883" r:id="rId26"/>
    <p:sldId id="896" r:id="rId27"/>
    <p:sldId id="898" r:id="rId28"/>
    <p:sldId id="899" r:id="rId29"/>
    <p:sldId id="900" r:id="rId30"/>
    <p:sldId id="882" r:id="rId31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CC"/>
    <a:srgbClr val="CCECFF"/>
    <a:srgbClr val="66FFFF"/>
    <a:srgbClr val="FF0000"/>
    <a:srgbClr val="FFCCFF"/>
    <a:srgbClr val="FF9933"/>
    <a:srgbClr val="33CC33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476ECD-B920-47F9-8F3D-BA0FE113BF69}" v="65" dt="2022-09-16T03:27:32.0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42" autoAdjust="0"/>
    <p:restoredTop sz="99855" autoAdjust="0"/>
  </p:normalViewPr>
  <p:slideViewPr>
    <p:cSldViewPr snapToGrid="0">
      <p:cViewPr varScale="1">
        <p:scale>
          <a:sx n="100" d="100"/>
          <a:sy n="100" d="100"/>
        </p:scale>
        <p:origin x="576" y="96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869" y="2280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ulvio Tessarotto" userId="d92f3d36-d8f8-4ea5-be6a-6f2ee1e3c759" providerId="ADAL" clId="{43476ECD-B920-47F9-8F3D-BA0FE113BF69}"/>
    <pc:docChg chg="undo custSel addSld delSld modSld sldOrd delMainMaster">
      <pc:chgData name="Fulvio Tessarotto" userId="d92f3d36-d8f8-4ea5-be6a-6f2ee1e3c759" providerId="ADAL" clId="{43476ECD-B920-47F9-8F3D-BA0FE113BF69}" dt="2022-09-16T07:36:26.027" v="4104"/>
      <pc:docMkLst>
        <pc:docMk/>
      </pc:docMkLst>
      <pc:sldChg chg="del">
        <pc:chgData name="Fulvio Tessarotto" userId="d92f3d36-d8f8-4ea5-be6a-6f2ee1e3c759" providerId="ADAL" clId="{43476ECD-B920-47F9-8F3D-BA0FE113BF69}" dt="2022-09-15T20:30:51.369" v="429" actId="47"/>
        <pc:sldMkLst>
          <pc:docMk/>
          <pc:sldMk cId="3850246636" sldId="257"/>
        </pc:sldMkLst>
      </pc:sldChg>
      <pc:sldChg chg="del">
        <pc:chgData name="Fulvio Tessarotto" userId="d92f3d36-d8f8-4ea5-be6a-6f2ee1e3c759" providerId="ADAL" clId="{43476ECD-B920-47F9-8F3D-BA0FE113BF69}" dt="2022-09-15T23:03:21.682" v="1685"/>
        <pc:sldMkLst>
          <pc:docMk/>
          <pc:sldMk cId="3333051725" sldId="262"/>
        </pc:sldMkLst>
      </pc:sldChg>
      <pc:sldChg chg="del">
        <pc:chgData name="Fulvio Tessarotto" userId="d92f3d36-d8f8-4ea5-be6a-6f2ee1e3c759" providerId="ADAL" clId="{43476ECD-B920-47F9-8F3D-BA0FE113BF69}" dt="2022-09-15T23:03:21.682" v="1685"/>
        <pc:sldMkLst>
          <pc:docMk/>
          <pc:sldMk cId="222170694" sldId="263"/>
        </pc:sldMkLst>
      </pc:sldChg>
      <pc:sldChg chg="del">
        <pc:chgData name="Fulvio Tessarotto" userId="d92f3d36-d8f8-4ea5-be6a-6f2ee1e3c759" providerId="ADAL" clId="{43476ECD-B920-47F9-8F3D-BA0FE113BF69}" dt="2022-09-15T23:03:21.682" v="1685"/>
        <pc:sldMkLst>
          <pc:docMk/>
          <pc:sldMk cId="1571321237" sldId="264"/>
        </pc:sldMkLst>
      </pc:sldChg>
      <pc:sldChg chg="modSp add del">
        <pc:chgData name="Fulvio Tessarotto" userId="d92f3d36-d8f8-4ea5-be6a-6f2ee1e3c759" providerId="ADAL" clId="{43476ECD-B920-47F9-8F3D-BA0FE113BF69}" dt="2022-09-13T23:19:57.144" v="65"/>
        <pc:sldMkLst>
          <pc:docMk/>
          <pc:sldMk cId="1482178006" sldId="332"/>
        </pc:sldMkLst>
        <pc:spChg chg="mod">
          <ac:chgData name="Fulvio Tessarotto" userId="d92f3d36-d8f8-4ea5-be6a-6f2ee1e3c759" providerId="ADAL" clId="{43476ECD-B920-47F9-8F3D-BA0FE113BF69}" dt="2022-09-13T23:19:48.638" v="64"/>
          <ac:spMkLst>
            <pc:docMk/>
            <pc:sldMk cId="1482178006" sldId="332"/>
            <ac:spMk id="6" creationId="{00000000-0000-0000-0000-000000000000}"/>
          </ac:spMkLst>
        </pc:spChg>
        <pc:spChg chg="mod">
          <ac:chgData name="Fulvio Tessarotto" userId="d92f3d36-d8f8-4ea5-be6a-6f2ee1e3c759" providerId="ADAL" clId="{43476ECD-B920-47F9-8F3D-BA0FE113BF69}" dt="2022-09-13T23:19:48.638" v="64"/>
          <ac:spMkLst>
            <pc:docMk/>
            <pc:sldMk cId="1482178006" sldId="332"/>
            <ac:spMk id="7" creationId="{00000000-0000-0000-0000-000000000000}"/>
          </ac:spMkLst>
        </pc:spChg>
      </pc:sldChg>
      <pc:sldChg chg="add del">
        <pc:chgData name="Fulvio Tessarotto" userId="d92f3d36-d8f8-4ea5-be6a-6f2ee1e3c759" providerId="ADAL" clId="{43476ECD-B920-47F9-8F3D-BA0FE113BF69}" dt="2022-09-14T01:03:44.325" v="132" actId="47"/>
        <pc:sldMkLst>
          <pc:docMk/>
          <pc:sldMk cId="0" sldId="360"/>
        </pc:sldMkLst>
      </pc:sldChg>
      <pc:sldChg chg="add del">
        <pc:chgData name="Fulvio Tessarotto" userId="d92f3d36-d8f8-4ea5-be6a-6f2ee1e3c759" providerId="ADAL" clId="{43476ECD-B920-47F9-8F3D-BA0FE113BF69}" dt="2022-09-16T03:16:33.205" v="3923" actId="47"/>
        <pc:sldMkLst>
          <pc:docMk/>
          <pc:sldMk cId="0" sldId="363"/>
        </pc:sldMkLst>
      </pc:sldChg>
      <pc:sldChg chg="del">
        <pc:chgData name="Fulvio Tessarotto" userId="d92f3d36-d8f8-4ea5-be6a-6f2ee1e3c759" providerId="ADAL" clId="{43476ECD-B920-47F9-8F3D-BA0FE113BF69}" dt="2022-09-15T23:03:21.682" v="1685"/>
        <pc:sldMkLst>
          <pc:docMk/>
          <pc:sldMk cId="1151592045" sldId="370"/>
        </pc:sldMkLst>
      </pc:sldChg>
      <pc:sldChg chg="addSp delSp modSp mod">
        <pc:chgData name="Fulvio Tessarotto" userId="d92f3d36-d8f8-4ea5-be6a-6f2ee1e3c759" providerId="ADAL" clId="{43476ECD-B920-47F9-8F3D-BA0FE113BF69}" dt="2022-09-16T00:12:27.222" v="2073" actId="2085"/>
        <pc:sldMkLst>
          <pc:docMk/>
          <pc:sldMk cId="0" sldId="456"/>
        </pc:sldMkLst>
        <pc:spChg chg="del mod">
          <ac:chgData name="Fulvio Tessarotto" userId="d92f3d36-d8f8-4ea5-be6a-6f2ee1e3c759" providerId="ADAL" clId="{43476ECD-B920-47F9-8F3D-BA0FE113BF69}" dt="2022-09-15T23:39:32.975" v="1767" actId="478"/>
          <ac:spMkLst>
            <pc:docMk/>
            <pc:sldMk cId="0" sldId="456"/>
            <ac:spMk id="2" creationId="{00000000-0000-0000-0000-000000000000}"/>
          </ac:spMkLst>
        </pc:spChg>
        <pc:spChg chg="del mod">
          <ac:chgData name="Fulvio Tessarotto" userId="d92f3d36-d8f8-4ea5-be6a-6f2ee1e3c759" providerId="ADAL" clId="{43476ECD-B920-47F9-8F3D-BA0FE113BF69}" dt="2022-09-15T22:30:37.434" v="1485" actId="478"/>
          <ac:spMkLst>
            <pc:docMk/>
            <pc:sldMk cId="0" sldId="456"/>
            <ac:spMk id="3" creationId="{00000000-0000-0000-0000-000000000000}"/>
          </ac:spMkLst>
        </pc:spChg>
        <pc:spChg chg="del">
          <ac:chgData name="Fulvio Tessarotto" userId="d92f3d36-d8f8-4ea5-be6a-6f2ee1e3c759" providerId="ADAL" clId="{43476ECD-B920-47F9-8F3D-BA0FE113BF69}" dt="2022-09-15T23:34:03.863" v="1693" actId="478"/>
          <ac:spMkLst>
            <pc:docMk/>
            <pc:sldMk cId="0" sldId="456"/>
            <ac:spMk id="5" creationId="{6724F2DF-D98D-7699-2DA8-14F1CB19DD00}"/>
          </ac:spMkLst>
        </pc:spChg>
        <pc:spChg chg="add del mod">
          <ac:chgData name="Fulvio Tessarotto" userId="d92f3d36-d8f8-4ea5-be6a-6f2ee1e3c759" providerId="ADAL" clId="{43476ECD-B920-47F9-8F3D-BA0FE113BF69}" dt="2022-09-15T22:30:41.483" v="1486" actId="478"/>
          <ac:spMkLst>
            <pc:docMk/>
            <pc:sldMk cId="0" sldId="456"/>
            <ac:spMk id="6" creationId="{9CCB58BF-EDD4-3C36-5B02-DBAE95F0AAE3}"/>
          </ac:spMkLst>
        </pc:spChg>
        <pc:spChg chg="mod">
          <ac:chgData name="Fulvio Tessarotto" userId="d92f3d36-d8f8-4ea5-be6a-6f2ee1e3c759" providerId="ADAL" clId="{43476ECD-B920-47F9-8F3D-BA0FE113BF69}" dt="2022-09-15T23:32:54.954" v="1689"/>
          <ac:spMkLst>
            <pc:docMk/>
            <pc:sldMk cId="0" sldId="456"/>
            <ac:spMk id="13" creationId="{FCE8BA50-A7B7-122E-C86D-173111DB8689}"/>
          </ac:spMkLst>
        </pc:spChg>
        <pc:spChg chg="mod">
          <ac:chgData name="Fulvio Tessarotto" userId="d92f3d36-d8f8-4ea5-be6a-6f2ee1e3c759" providerId="ADAL" clId="{43476ECD-B920-47F9-8F3D-BA0FE113BF69}" dt="2022-09-15T23:32:54.954" v="1689"/>
          <ac:spMkLst>
            <pc:docMk/>
            <pc:sldMk cId="0" sldId="456"/>
            <ac:spMk id="17" creationId="{CA470C51-76E9-7AEA-12AC-6D59D75A8C5E}"/>
          </ac:spMkLst>
        </pc:spChg>
        <pc:spChg chg="mod">
          <ac:chgData name="Fulvio Tessarotto" userId="d92f3d36-d8f8-4ea5-be6a-6f2ee1e3c759" providerId="ADAL" clId="{43476ECD-B920-47F9-8F3D-BA0FE113BF69}" dt="2022-09-15T23:32:54.954" v="1689"/>
          <ac:spMkLst>
            <pc:docMk/>
            <pc:sldMk cId="0" sldId="456"/>
            <ac:spMk id="19" creationId="{D3D10011-A6AE-6818-DBB5-0DF37812074F}"/>
          </ac:spMkLst>
        </pc:spChg>
        <pc:spChg chg="add mod">
          <ac:chgData name="Fulvio Tessarotto" userId="d92f3d36-d8f8-4ea5-be6a-6f2ee1e3c759" providerId="ADAL" clId="{43476ECD-B920-47F9-8F3D-BA0FE113BF69}" dt="2022-09-15T23:34:24.638" v="1694"/>
          <ac:spMkLst>
            <pc:docMk/>
            <pc:sldMk cId="0" sldId="456"/>
            <ac:spMk id="22" creationId="{F2868949-FCEE-FC1B-9771-68B5CAD55671}"/>
          </ac:spMkLst>
        </pc:spChg>
        <pc:spChg chg="add mod">
          <ac:chgData name="Fulvio Tessarotto" userId="d92f3d36-d8f8-4ea5-be6a-6f2ee1e3c759" providerId="ADAL" clId="{43476ECD-B920-47F9-8F3D-BA0FE113BF69}" dt="2022-09-15T23:51:11.995" v="1897" actId="403"/>
          <ac:spMkLst>
            <pc:docMk/>
            <pc:sldMk cId="0" sldId="456"/>
            <ac:spMk id="23" creationId="{24532101-0610-09D4-C2A9-E9CF5EB4A825}"/>
          </ac:spMkLst>
        </pc:spChg>
        <pc:spChg chg="add del mod">
          <ac:chgData name="Fulvio Tessarotto" userId="d92f3d36-d8f8-4ea5-be6a-6f2ee1e3c759" providerId="ADAL" clId="{43476ECD-B920-47F9-8F3D-BA0FE113BF69}" dt="2022-09-15T23:39:39.610" v="1768" actId="478"/>
          <ac:spMkLst>
            <pc:docMk/>
            <pc:sldMk cId="0" sldId="456"/>
            <ac:spMk id="25" creationId="{BFF2BEE2-0528-CE20-6C11-8256CD18D56A}"/>
          </ac:spMkLst>
        </pc:spChg>
        <pc:spChg chg="mod topLvl">
          <ac:chgData name="Fulvio Tessarotto" userId="d92f3d36-d8f8-4ea5-be6a-6f2ee1e3c759" providerId="ADAL" clId="{43476ECD-B920-47F9-8F3D-BA0FE113BF69}" dt="2022-09-16T00:01:21.641" v="1995" actId="2085"/>
          <ac:spMkLst>
            <pc:docMk/>
            <pc:sldMk cId="0" sldId="456"/>
            <ac:spMk id="30" creationId="{60A93B05-3F65-192A-C591-46982943724F}"/>
          </ac:spMkLst>
        </pc:spChg>
        <pc:spChg chg="add mod">
          <ac:chgData name="Fulvio Tessarotto" userId="d92f3d36-d8f8-4ea5-be6a-6f2ee1e3c759" providerId="ADAL" clId="{43476ECD-B920-47F9-8F3D-BA0FE113BF69}" dt="2022-09-15T23:50:49.409" v="1896" actId="1076"/>
          <ac:spMkLst>
            <pc:docMk/>
            <pc:sldMk cId="0" sldId="456"/>
            <ac:spMk id="31" creationId="{B08BD656-9CC7-8B3D-D630-6302FE830C4E}"/>
          </ac:spMkLst>
        </pc:spChg>
        <pc:spChg chg="add mod">
          <ac:chgData name="Fulvio Tessarotto" userId="d92f3d36-d8f8-4ea5-be6a-6f2ee1e3c759" providerId="ADAL" clId="{43476ECD-B920-47F9-8F3D-BA0FE113BF69}" dt="2022-09-16T00:12:27.222" v="2073" actId="2085"/>
          <ac:spMkLst>
            <pc:docMk/>
            <pc:sldMk cId="0" sldId="456"/>
            <ac:spMk id="33" creationId="{EBCD63D7-A5E1-6051-9DC6-42E7D1B8E1DD}"/>
          </ac:spMkLst>
        </pc:spChg>
        <pc:grpChg chg="add del mod">
          <ac:chgData name="Fulvio Tessarotto" userId="d92f3d36-d8f8-4ea5-be6a-6f2ee1e3c759" providerId="ADAL" clId="{43476ECD-B920-47F9-8F3D-BA0FE113BF69}" dt="2022-09-15T23:32:58.526" v="1690"/>
          <ac:grpSpMkLst>
            <pc:docMk/>
            <pc:sldMk cId="0" sldId="456"/>
            <ac:grpSpMk id="11" creationId="{27389793-495C-292E-A201-47C1B88E4781}"/>
          </ac:grpSpMkLst>
        </pc:grpChg>
        <pc:grpChg chg="mod">
          <ac:chgData name="Fulvio Tessarotto" userId="d92f3d36-d8f8-4ea5-be6a-6f2ee1e3c759" providerId="ADAL" clId="{43476ECD-B920-47F9-8F3D-BA0FE113BF69}" dt="2022-09-15T23:32:54.954" v="1689"/>
          <ac:grpSpMkLst>
            <pc:docMk/>
            <pc:sldMk cId="0" sldId="456"/>
            <ac:grpSpMk id="12" creationId="{5A8D4AFF-97F3-332E-5097-446DAC5D3951}"/>
          </ac:grpSpMkLst>
        </pc:grpChg>
        <pc:grpChg chg="add del mod">
          <ac:chgData name="Fulvio Tessarotto" userId="d92f3d36-d8f8-4ea5-be6a-6f2ee1e3c759" providerId="ADAL" clId="{43476ECD-B920-47F9-8F3D-BA0FE113BF69}" dt="2022-09-15T23:46:12.153" v="1829" actId="165"/>
          <ac:grpSpMkLst>
            <pc:docMk/>
            <pc:sldMk cId="0" sldId="456"/>
            <ac:grpSpMk id="28" creationId="{1256885F-8981-7AD1-2322-24626D71EDFC}"/>
          </ac:grpSpMkLst>
        </pc:grpChg>
        <pc:graphicFrameChg chg="mod">
          <ac:chgData name="Fulvio Tessarotto" userId="d92f3d36-d8f8-4ea5-be6a-6f2ee1e3c759" providerId="ADAL" clId="{43476ECD-B920-47F9-8F3D-BA0FE113BF69}" dt="2022-09-15T23:32:54.954" v="1689"/>
          <ac:graphicFrameMkLst>
            <pc:docMk/>
            <pc:sldMk cId="0" sldId="456"/>
            <ac:graphicFrameMk id="15" creationId="{24595C87-6045-F0AA-8E3D-4096D8C7F55A}"/>
          </ac:graphicFrameMkLst>
        </pc:graphicFrameChg>
        <pc:graphicFrameChg chg="mod">
          <ac:chgData name="Fulvio Tessarotto" userId="d92f3d36-d8f8-4ea5-be6a-6f2ee1e3c759" providerId="ADAL" clId="{43476ECD-B920-47F9-8F3D-BA0FE113BF69}" dt="2022-09-15T23:32:54.954" v="1689"/>
          <ac:graphicFrameMkLst>
            <pc:docMk/>
            <pc:sldMk cId="0" sldId="456"/>
            <ac:graphicFrameMk id="16" creationId="{0938DF73-1791-4FC6-896F-71EB5B6990F4}"/>
          </ac:graphicFrameMkLst>
        </pc:graphicFrameChg>
        <pc:picChg chg="add del mod">
          <ac:chgData name="Fulvio Tessarotto" userId="d92f3d36-d8f8-4ea5-be6a-6f2ee1e3c759" providerId="ADAL" clId="{43476ECD-B920-47F9-8F3D-BA0FE113BF69}" dt="2022-09-15T23:03:37.382" v="1688" actId="478"/>
          <ac:picMkLst>
            <pc:docMk/>
            <pc:sldMk cId="0" sldId="456"/>
            <ac:picMk id="8" creationId="{16754CE9-4928-CD34-5243-93A0695C8B50}"/>
          </ac:picMkLst>
        </pc:picChg>
        <pc:picChg chg="add del mod">
          <ac:chgData name="Fulvio Tessarotto" userId="d92f3d36-d8f8-4ea5-be6a-6f2ee1e3c759" providerId="ADAL" clId="{43476ECD-B920-47F9-8F3D-BA0FE113BF69}" dt="2022-09-15T23:03:35.667" v="1687" actId="478"/>
          <ac:picMkLst>
            <pc:docMk/>
            <pc:sldMk cId="0" sldId="456"/>
            <ac:picMk id="10" creationId="{92AAC71C-9763-305E-94B9-35E5B734740C}"/>
          </ac:picMkLst>
        </pc:picChg>
        <pc:picChg chg="add del mod">
          <ac:chgData name="Fulvio Tessarotto" userId="d92f3d36-d8f8-4ea5-be6a-6f2ee1e3c759" providerId="ADAL" clId="{43476ECD-B920-47F9-8F3D-BA0FE113BF69}" dt="2022-09-15T23:40:17.373" v="1780" actId="478"/>
          <ac:picMkLst>
            <pc:docMk/>
            <pc:sldMk cId="0" sldId="456"/>
            <ac:picMk id="21" creationId="{D31D5117-4336-3AED-ADD0-0DB6644B1D99}"/>
          </ac:picMkLst>
        </pc:picChg>
        <pc:picChg chg="add mod">
          <ac:chgData name="Fulvio Tessarotto" userId="d92f3d36-d8f8-4ea5-be6a-6f2ee1e3c759" providerId="ADAL" clId="{43476ECD-B920-47F9-8F3D-BA0FE113BF69}" dt="2022-09-15T23:50:42.774" v="1895" actId="1076"/>
          <ac:picMkLst>
            <pc:docMk/>
            <pc:sldMk cId="0" sldId="456"/>
            <ac:picMk id="27" creationId="{3D109E20-2E15-5584-50DB-60D4F52373E0}"/>
          </ac:picMkLst>
        </pc:picChg>
        <pc:picChg chg="mod topLvl">
          <ac:chgData name="Fulvio Tessarotto" userId="d92f3d36-d8f8-4ea5-be6a-6f2ee1e3c759" providerId="ADAL" clId="{43476ECD-B920-47F9-8F3D-BA0FE113BF69}" dt="2022-09-15T23:50:38.717" v="1893" actId="1076"/>
          <ac:picMkLst>
            <pc:docMk/>
            <pc:sldMk cId="0" sldId="456"/>
            <ac:picMk id="29" creationId="{01871241-E3E8-002C-4988-C83807BF5EB6}"/>
          </ac:picMkLst>
        </pc:picChg>
        <pc:cxnChg chg="mod">
          <ac:chgData name="Fulvio Tessarotto" userId="d92f3d36-d8f8-4ea5-be6a-6f2ee1e3c759" providerId="ADAL" clId="{43476ECD-B920-47F9-8F3D-BA0FE113BF69}" dt="2022-09-15T23:32:54.954" v="1689"/>
          <ac:cxnSpMkLst>
            <pc:docMk/>
            <pc:sldMk cId="0" sldId="456"/>
            <ac:cxnSpMk id="14" creationId="{F4B84CD8-6ECA-E40E-65A5-170FC247433E}"/>
          </ac:cxnSpMkLst>
        </pc:cxnChg>
        <pc:cxnChg chg="mod">
          <ac:chgData name="Fulvio Tessarotto" userId="d92f3d36-d8f8-4ea5-be6a-6f2ee1e3c759" providerId="ADAL" clId="{43476ECD-B920-47F9-8F3D-BA0FE113BF69}" dt="2022-09-15T23:32:54.954" v="1689"/>
          <ac:cxnSpMkLst>
            <pc:docMk/>
            <pc:sldMk cId="0" sldId="456"/>
            <ac:cxnSpMk id="18" creationId="{9EC9A295-AFB3-B5A7-EA03-8D13E37DE73E}"/>
          </ac:cxnSpMkLst>
        </pc:cxnChg>
      </pc:sldChg>
      <pc:sldChg chg="addSp delSp modSp mod">
        <pc:chgData name="Fulvio Tessarotto" userId="d92f3d36-d8f8-4ea5-be6a-6f2ee1e3c759" providerId="ADAL" clId="{43476ECD-B920-47F9-8F3D-BA0FE113BF69}" dt="2022-09-15T22:21:59.652" v="1461" actId="1076"/>
        <pc:sldMkLst>
          <pc:docMk/>
          <pc:sldMk cId="0" sldId="476"/>
        </pc:sldMkLst>
        <pc:spChg chg="mod">
          <ac:chgData name="Fulvio Tessarotto" userId="d92f3d36-d8f8-4ea5-be6a-6f2ee1e3c759" providerId="ADAL" clId="{43476ECD-B920-47F9-8F3D-BA0FE113BF69}" dt="2022-09-14T00:26:48.480" v="129" actId="947"/>
          <ac:spMkLst>
            <pc:docMk/>
            <pc:sldMk cId="0" sldId="476"/>
            <ac:spMk id="4" creationId="{00000000-0000-0000-0000-000000000000}"/>
          </ac:spMkLst>
        </pc:spChg>
        <pc:spChg chg="mod">
          <ac:chgData name="Fulvio Tessarotto" userId="d92f3d36-d8f8-4ea5-be6a-6f2ee1e3c759" providerId="ADAL" clId="{43476ECD-B920-47F9-8F3D-BA0FE113BF69}" dt="2022-09-15T21:17:26.517" v="1136" actId="20577"/>
          <ac:spMkLst>
            <pc:docMk/>
            <pc:sldMk cId="0" sldId="476"/>
            <ac:spMk id="6" creationId="{00000000-0000-0000-0000-000000000000}"/>
          </ac:spMkLst>
        </pc:spChg>
        <pc:spChg chg="mod">
          <ac:chgData name="Fulvio Tessarotto" userId="d92f3d36-d8f8-4ea5-be6a-6f2ee1e3c759" providerId="ADAL" clId="{43476ECD-B920-47F9-8F3D-BA0FE113BF69}" dt="2022-09-15T22:21:59.652" v="1461" actId="1076"/>
          <ac:spMkLst>
            <pc:docMk/>
            <pc:sldMk cId="0" sldId="476"/>
            <ac:spMk id="7" creationId="{52F96EAE-89D7-4343-B2AD-4C0259682C25}"/>
          </ac:spMkLst>
        </pc:spChg>
        <pc:spChg chg="mod">
          <ac:chgData name="Fulvio Tessarotto" userId="d92f3d36-d8f8-4ea5-be6a-6f2ee1e3c759" providerId="ADAL" clId="{43476ECD-B920-47F9-8F3D-BA0FE113BF69}" dt="2022-09-15T22:11:54.025" v="1245" actId="20577"/>
          <ac:spMkLst>
            <pc:docMk/>
            <pc:sldMk cId="0" sldId="476"/>
            <ac:spMk id="412689" creationId="{00000000-0000-0000-0000-000000000000}"/>
          </ac:spMkLst>
        </pc:spChg>
        <pc:picChg chg="del mod">
          <ac:chgData name="Fulvio Tessarotto" userId="d92f3d36-d8f8-4ea5-be6a-6f2ee1e3c759" providerId="ADAL" clId="{43476ECD-B920-47F9-8F3D-BA0FE113BF69}" dt="2022-09-15T21:16:59.984" v="1130" actId="478"/>
          <ac:picMkLst>
            <pc:docMk/>
            <pc:sldMk cId="0" sldId="476"/>
            <ac:picMk id="3" creationId="{1948E387-E985-59D7-331E-A0A9C25B9D2F}"/>
          </ac:picMkLst>
        </pc:picChg>
        <pc:picChg chg="add mod">
          <ac:chgData name="Fulvio Tessarotto" userId="d92f3d36-d8f8-4ea5-be6a-6f2ee1e3c759" providerId="ADAL" clId="{43476ECD-B920-47F9-8F3D-BA0FE113BF69}" dt="2022-09-15T22:13:06.863" v="1251" actId="14100"/>
          <ac:picMkLst>
            <pc:docMk/>
            <pc:sldMk cId="0" sldId="476"/>
            <ac:picMk id="5" creationId="{C0143C9C-5628-0D03-AA45-31C14709B2E2}"/>
          </ac:picMkLst>
        </pc:picChg>
        <pc:picChg chg="del mod">
          <ac:chgData name="Fulvio Tessarotto" userId="d92f3d36-d8f8-4ea5-be6a-6f2ee1e3c759" providerId="ADAL" clId="{43476ECD-B920-47F9-8F3D-BA0FE113BF69}" dt="2022-09-15T21:16:58.166" v="1129" actId="478"/>
          <ac:picMkLst>
            <pc:docMk/>
            <pc:sldMk cId="0" sldId="476"/>
            <ac:picMk id="8" creationId="{EB6C9D5C-BF78-45EE-BBAE-AA8D1BEC2D72}"/>
          </ac:picMkLst>
        </pc:picChg>
        <pc:picChg chg="del">
          <ac:chgData name="Fulvio Tessarotto" userId="d92f3d36-d8f8-4ea5-be6a-6f2ee1e3c759" providerId="ADAL" clId="{43476ECD-B920-47F9-8F3D-BA0FE113BF69}" dt="2022-09-14T00:23:45.696" v="66" actId="478"/>
          <ac:picMkLst>
            <pc:docMk/>
            <pc:sldMk cId="0" sldId="476"/>
            <ac:picMk id="9" creationId="{3D947036-7AED-42E7-95CE-0F5DC5016194}"/>
          </ac:picMkLst>
        </pc:picChg>
        <pc:picChg chg="del">
          <ac:chgData name="Fulvio Tessarotto" userId="d92f3d36-d8f8-4ea5-be6a-6f2ee1e3c759" providerId="ADAL" clId="{43476ECD-B920-47F9-8F3D-BA0FE113BF69}" dt="2022-09-14T00:23:51.284" v="67" actId="478"/>
          <ac:picMkLst>
            <pc:docMk/>
            <pc:sldMk cId="0" sldId="476"/>
            <ac:picMk id="11" creationId="{C3F228D7-31B6-4B55-E28E-7F599FF4147D}"/>
          </ac:picMkLst>
        </pc:picChg>
        <pc:picChg chg="add mod">
          <ac:chgData name="Fulvio Tessarotto" userId="d92f3d36-d8f8-4ea5-be6a-6f2ee1e3c759" providerId="ADAL" clId="{43476ECD-B920-47F9-8F3D-BA0FE113BF69}" dt="2022-09-15T22:13:03.481" v="1250" actId="1076"/>
          <ac:picMkLst>
            <pc:docMk/>
            <pc:sldMk cId="0" sldId="476"/>
            <ac:picMk id="12" creationId="{D6CFD370-74D7-D5D7-241C-0034F6377AD8}"/>
          </ac:picMkLst>
        </pc:picChg>
      </pc:sldChg>
      <pc:sldChg chg="del">
        <pc:chgData name="Fulvio Tessarotto" userId="d92f3d36-d8f8-4ea5-be6a-6f2ee1e3c759" providerId="ADAL" clId="{43476ECD-B920-47F9-8F3D-BA0FE113BF69}" dt="2022-09-15T20:33:18.669" v="438" actId="47"/>
        <pc:sldMkLst>
          <pc:docMk/>
          <pc:sldMk cId="2758696544" sldId="584"/>
        </pc:sldMkLst>
      </pc:sldChg>
      <pc:sldChg chg="addSp delSp modSp mod ord">
        <pc:chgData name="Fulvio Tessarotto" userId="d92f3d36-d8f8-4ea5-be6a-6f2ee1e3c759" providerId="ADAL" clId="{43476ECD-B920-47F9-8F3D-BA0FE113BF69}" dt="2022-09-15T21:54:05.421" v="1205"/>
        <pc:sldMkLst>
          <pc:docMk/>
          <pc:sldMk cId="782161882" sldId="765"/>
        </pc:sldMkLst>
        <pc:spChg chg="add mod">
          <ac:chgData name="Fulvio Tessarotto" userId="d92f3d36-d8f8-4ea5-be6a-6f2ee1e3c759" providerId="ADAL" clId="{43476ECD-B920-47F9-8F3D-BA0FE113BF69}" dt="2022-09-15T21:54:05.421" v="1205"/>
          <ac:spMkLst>
            <pc:docMk/>
            <pc:sldMk cId="782161882" sldId="765"/>
            <ac:spMk id="2" creationId="{5A723F2D-AE4D-E4F2-7EDE-DEE824015F08}"/>
          </ac:spMkLst>
        </pc:spChg>
        <pc:spChg chg="del">
          <ac:chgData name="Fulvio Tessarotto" userId="d92f3d36-d8f8-4ea5-be6a-6f2ee1e3c759" providerId="ADAL" clId="{43476ECD-B920-47F9-8F3D-BA0FE113BF69}" dt="2022-09-15T21:54:03.507" v="1204" actId="478"/>
          <ac:spMkLst>
            <pc:docMk/>
            <pc:sldMk cId="782161882" sldId="765"/>
            <ac:spMk id="34" creationId="{AB9693CD-2AF8-3A6E-A262-B70E81A5B4FB}"/>
          </ac:spMkLst>
        </pc:spChg>
      </pc:sldChg>
      <pc:sldChg chg="del">
        <pc:chgData name="Fulvio Tessarotto" userId="d92f3d36-d8f8-4ea5-be6a-6f2ee1e3c759" providerId="ADAL" clId="{43476ECD-B920-47F9-8F3D-BA0FE113BF69}" dt="2022-09-15T20:31:37.022" v="433" actId="47"/>
        <pc:sldMkLst>
          <pc:docMk/>
          <pc:sldMk cId="1573977052" sldId="799"/>
        </pc:sldMkLst>
      </pc:sldChg>
      <pc:sldChg chg="del">
        <pc:chgData name="Fulvio Tessarotto" userId="d92f3d36-d8f8-4ea5-be6a-6f2ee1e3c759" providerId="ADAL" clId="{43476ECD-B920-47F9-8F3D-BA0FE113BF69}" dt="2022-09-15T20:33:13.466" v="436" actId="47"/>
        <pc:sldMkLst>
          <pc:docMk/>
          <pc:sldMk cId="1161485732" sldId="801"/>
        </pc:sldMkLst>
      </pc:sldChg>
      <pc:sldChg chg="del">
        <pc:chgData name="Fulvio Tessarotto" userId="d92f3d36-d8f8-4ea5-be6a-6f2ee1e3c759" providerId="ADAL" clId="{43476ECD-B920-47F9-8F3D-BA0FE113BF69}" dt="2022-09-15T20:31:07.328" v="430" actId="47"/>
        <pc:sldMkLst>
          <pc:docMk/>
          <pc:sldMk cId="3551376363" sldId="802"/>
        </pc:sldMkLst>
      </pc:sldChg>
      <pc:sldChg chg="addSp delSp modSp add del mod">
        <pc:chgData name="Fulvio Tessarotto" userId="d92f3d36-d8f8-4ea5-be6a-6f2ee1e3c759" providerId="ADAL" clId="{43476ECD-B920-47F9-8F3D-BA0FE113BF69}" dt="2022-09-16T01:42:06.089" v="2566" actId="47"/>
        <pc:sldMkLst>
          <pc:docMk/>
          <pc:sldMk cId="167063317" sldId="805"/>
        </pc:sldMkLst>
        <pc:spChg chg="add mod">
          <ac:chgData name="Fulvio Tessarotto" userId="d92f3d36-d8f8-4ea5-be6a-6f2ee1e3c759" providerId="ADAL" clId="{43476ECD-B920-47F9-8F3D-BA0FE113BF69}" dt="2022-09-15T20:30:04.217" v="427"/>
          <ac:spMkLst>
            <pc:docMk/>
            <pc:sldMk cId="167063317" sldId="805"/>
            <ac:spMk id="3" creationId="{BD586549-749E-728E-A348-3E69B6E5A7B4}"/>
          </ac:spMkLst>
        </pc:spChg>
        <pc:spChg chg="del">
          <ac:chgData name="Fulvio Tessarotto" userId="d92f3d36-d8f8-4ea5-be6a-6f2ee1e3c759" providerId="ADAL" clId="{43476ECD-B920-47F9-8F3D-BA0FE113BF69}" dt="2022-09-15T20:30:02.971" v="426" actId="478"/>
          <ac:spMkLst>
            <pc:docMk/>
            <pc:sldMk cId="167063317" sldId="805"/>
            <ac:spMk id="13" creationId="{42DEF8E6-A3DB-47CD-9064-BCBB716ADB6C}"/>
          </ac:spMkLst>
        </pc:spChg>
      </pc:sldChg>
      <pc:sldChg chg="addSp delSp modSp add mod">
        <pc:chgData name="Fulvio Tessarotto" userId="d92f3d36-d8f8-4ea5-be6a-6f2ee1e3c759" providerId="ADAL" clId="{43476ECD-B920-47F9-8F3D-BA0FE113BF69}" dt="2022-09-15T21:54:14.615" v="1207"/>
        <pc:sldMkLst>
          <pc:docMk/>
          <pc:sldMk cId="2767381441" sldId="809"/>
        </pc:sldMkLst>
        <pc:spChg chg="add mod">
          <ac:chgData name="Fulvio Tessarotto" userId="d92f3d36-d8f8-4ea5-be6a-6f2ee1e3c759" providerId="ADAL" clId="{43476ECD-B920-47F9-8F3D-BA0FE113BF69}" dt="2022-09-15T21:25:02.706" v="1202" actId="207"/>
          <ac:spMkLst>
            <pc:docMk/>
            <pc:sldMk cId="2767381441" sldId="809"/>
            <ac:spMk id="4" creationId="{25EFCE07-000B-804F-31D3-0C58DEC4A246}"/>
          </ac:spMkLst>
        </pc:spChg>
        <pc:spChg chg="add mod">
          <ac:chgData name="Fulvio Tessarotto" userId="d92f3d36-d8f8-4ea5-be6a-6f2ee1e3c759" providerId="ADAL" clId="{43476ECD-B920-47F9-8F3D-BA0FE113BF69}" dt="2022-09-15T21:54:14.615" v="1207"/>
          <ac:spMkLst>
            <pc:docMk/>
            <pc:sldMk cId="2767381441" sldId="809"/>
            <ac:spMk id="5" creationId="{6551B7E2-2F46-D57B-DA39-7289B5371E66}"/>
          </ac:spMkLst>
        </pc:spChg>
        <pc:spChg chg="del">
          <ac:chgData name="Fulvio Tessarotto" userId="d92f3d36-d8f8-4ea5-be6a-6f2ee1e3c759" providerId="ADAL" clId="{43476ECD-B920-47F9-8F3D-BA0FE113BF69}" dt="2022-09-15T21:54:13.081" v="1206" actId="478"/>
          <ac:spMkLst>
            <pc:docMk/>
            <pc:sldMk cId="2767381441" sldId="809"/>
            <ac:spMk id="21" creationId="{DA495C1F-299E-49DE-95BB-5B187C28BFD7}"/>
          </ac:spMkLst>
        </pc:spChg>
        <pc:cxnChg chg="add mod">
          <ac:chgData name="Fulvio Tessarotto" userId="d92f3d36-d8f8-4ea5-be6a-6f2ee1e3c759" providerId="ADAL" clId="{43476ECD-B920-47F9-8F3D-BA0FE113BF69}" dt="2022-09-15T21:25:18.243" v="1203" actId="692"/>
          <ac:cxnSpMkLst>
            <pc:docMk/>
            <pc:sldMk cId="2767381441" sldId="809"/>
            <ac:cxnSpMk id="3" creationId="{CA652A0D-FFFA-F960-F011-36D3A28B63DB}"/>
          </ac:cxnSpMkLst>
        </pc:cxnChg>
      </pc:sldChg>
      <pc:sldChg chg="del">
        <pc:chgData name="Fulvio Tessarotto" userId="d92f3d36-d8f8-4ea5-be6a-6f2ee1e3c759" providerId="ADAL" clId="{43476ECD-B920-47F9-8F3D-BA0FE113BF69}" dt="2022-09-15T20:31:24.988" v="431" actId="47"/>
        <pc:sldMkLst>
          <pc:docMk/>
          <pc:sldMk cId="4049736742" sldId="809"/>
        </pc:sldMkLst>
      </pc:sldChg>
      <pc:sldChg chg="del">
        <pc:chgData name="Fulvio Tessarotto" userId="d92f3d36-d8f8-4ea5-be6a-6f2ee1e3c759" providerId="ADAL" clId="{43476ECD-B920-47F9-8F3D-BA0FE113BF69}" dt="2022-09-15T20:33:17.397" v="437" actId="47"/>
        <pc:sldMkLst>
          <pc:docMk/>
          <pc:sldMk cId="137433211" sldId="810"/>
        </pc:sldMkLst>
      </pc:sldChg>
      <pc:sldChg chg="del">
        <pc:chgData name="Fulvio Tessarotto" userId="d92f3d36-d8f8-4ea5-be6a-6f2ee1e3c759" providerId="ADAL" clId="{43476ECD-B920-47F9-8F3D-BA0FE113BF69}" dt="2022-09-15T20:32:14.393" v="434" actId="47"/>
        <pc:sldMkLst>
          <pc:docMk/>
          <pc:sldMk cId="1388341934" sldId="811"/>
        </pc:sldMkLst>
      </pc:sldChg>
      <pc:sldChg chg="del">
        <pc:chgData name="Fulvio Tessarotto" userId="d92f3d36-d8f8-4ea5-be6a-6f2ee1e3c759" providerId="ADAL" clId="{43476ECD-B920-47F9-8F3D-BA0FE113BF69}" dt="2022-09-15T20:32:43.172" v="435" actId="47"/>
        <pc:sldMkLst>
          <pc:docMk/>
          <pc:sldMk cId="2210986134" sldId="812"/>
        </pc:sldMkLst>
      </pc:sldChg>
      <pc:sldChg chg="del">
        <pc:chgData name="Fulvio Tessarotto" userId="d92f3d36-d8f8-4ea5-be6a-6f2ee1e3c759" providerId="ADAL" clId="{43476ECD-B920-47F9-8F3D-BA0FE113BF69}" dt="2022-09-15T20:33:32.449" v="440" actId="47"/>
        <pc:sldMkLst>
          <pc:docMk/>
          <pc:sldMk cId="481793496" sldId="813"/>
        </pc:sldMkLst>
      </pc:sldChg>
      <pc:sldChg chg="del">
        <pc:chgData name="Fulvio Tessarotto" userId="d92f3d36-d8f8-4ea5-be6a-6f2ee1e3c759" providerId="ADAL" clId="{43476ECD-B920-47F9-8F3D-BA0FE113BF69}" dt="2022-09-15T20:33:39.434" v="441" actId="47"/>
        <pc:sldMkLst>
          <pc:docMk/>
          <pc:sldMk cId="3424564705" sldId="814"/>
        </pc:sldMkLst>
      </pc:sldChg>
      <pc:sldChg chg="del">
        <pc:chgData name="Fulvio Tessarotto" userId="d92f3d36-d8f8-4ea5-be6a-6f2ee1e3c759" providerId="ADAL" clId="{43476ECD-B920-47F9-8F3D-BA0FE113BF69}" dt="2022-09-15T20:33:45.967" v="444" actId="47"/>
        <pc:sldMkLst>
          <pc:docMk/>
          <pc:sldMk cId="1848507094" sldId="815"/>
        </pc:sldMkLst>
      </pc:sldChg>
      <pc:sldChg chg="addSp delSp modSp add mod">
        <pc:chgData name="Fulvio Tessarotto" userId="d92f3d36-d8f8-4ea5-be6a-6f2ee1e3c759" providerId="ADAL" clId="{43476ECD-B920-47F9-8F3D-BA0FE113BF69}" dt="2022-09-16T07:22:43.901" v="4036" actId="14100"/>
        <pc:sldMkLst>
          <pc:docMk/>
          <pc:sldMk cId="3506607394" sldId="817"/>
        </pc:sldMkLst>
        <pc:spChg chg="add mod">
          <ac:chgData name="Fulvio Tessarotto" userId="d92f3d36-d8f8-4ea5-be6a-6f2ee1e3c759" providerId="ADAL" clId="{43476ECD-B920-47F9-8F3D-BA0FE113BF69}" dt="2022-09-15T20:29:38.718" v="421"/>
          <ac:spMkLst>
            <pc:docMk/>
            <pc:sldMk cId="3506607394" sldId="817"/>
            <ac:spMk id="5" creationId="{A4B7043A-6DFE-77F2-9C45-E71C4F4503C6}"/>
          </ac:spMkLst>
        </pc:spChg>
        <pc:spChg chg="mod">
          <ac:chgData name="Fulvio Tessarotto" userId="d92f3d36-d8f8-4ea5-be6a-6f2ee1e3c759" providerId="ADAL" clId="{43476ECD-B920-47F9-8F3D-BA0FE113BF69}" dt="2022-09-16T07:22:43.901" v="4036" actId="14100"/>
          <ac:spMkLst>
            <pc:docMk/>
            <pc:sldMk cId="3506607394" sldId="817"/>
            <ac:spMk id="8" creationId="{00000000-0000-0000-0000-000000000000}"/>
          </ac:spMkLst>
        </pc:spChg>
        <pc:spChg chg="mod">
          <ac:chgData name="Fulvio Tessarotto" userId="d92f3d36-d8f8-4ea5-be6a-6f2ee1e3c759" providerId="ADAL" clId="{43476ECD-B920-47F9-8F3D-BA0FE113BF69}" dt="2022-09-16T03:09:50.371" v="3898" actId="20577"/>
          <ac:spMkLst>
            <pc:docMk/>
            <pc:sldMk cId="3506607394" sldId="817"/>
            <ac:spMk id="15" creationId="{00000000-0000-0000-0000-000000000000}"/>
          </ac:spMkLst>
        </pc:spChg>
        <pc:spChg chg="del">
          <ac:chgData name="Fulvio Tessarotto" userId="d92f3d36-d8f8-4ea5-be6a-6f2ee1e3c759" providerId="ADAL" clId="{43476ECD-B920-47F9-8F3D-BA0FE113BF69}" dt="2022-09-15T20:29:37.264" v="420" actId="478"/>
          <ac:spMkLst>
            <pc:docMk/>
            <pc:sldMk cId="3506607394" sldId="817"/>
            <ac:spMk id="18" creationId="{6C714663-E206-42F9-924D-D6AC306EC4C3}"/>
          </ac:spMkLst>
        </pc:spChg>
      </pc:sldChg>
      <pc:sldChg chg="addSp delSp modSp add mod">
        <pc:chgData name="Fulvio Tessarotto" userId="d92f3d36-d8f8-4ea5-be6a-6f2ee1e3c759" providerId="ADAL" clId="{43476ECD-B920-47F9-8F3D-BA0FE113BF69}" dt="2022-09-16T07:34:20.404" v="4098" actId="1076"/>
        <pc:sldMkLst>
          <pc:docMk/>
          <pc:sldMk cId="1690280539" sldId="818"/>
        </pc:sldMkLst>
        <pc:spChg chg="add mod">
          <ac:chgData name="Fulvio Tessarotto" userId="d92f3d36-d8f8-4ea5-be6a-6f2ee1e3c759" providerId="ADAL" clId="{43476ECD-B920-47F9-8F3D-BA0FE113BF69}" dt="2022-09-15T20:29:46.565" v="423"/>
          <ac:spMkLst>
            <pc:docMk/>
            <pc:sldMk cId="1690280539" sldId="818"/>
            <ac:spMk id="2" creationId="{D25EB899-E107-6B25-5404-8A8B74FCC958}"/>
          </ac:spMkLst>
        </pc:spChg>
        <pc:spChg chg="del">
          <ac:chgData name="Fulvio Tessarotto" userId="d92f3d36-d8f8-4ea5-be6a-6f2ee1e3c759" providerId="ADAL" clId="{43476ECD-B920-47F9-8F3D-BA0FE113BF69}" dt="2022-09-15T20:29:44.860" v="422" actId="478"/>
          <ac:spMkLst>
            <pc:docMk/>
            <pc:sldMk cId="1690280539" sldId="818"/>
            <ac:spMk id="9" creationId="{0B75DE9A-249A-4EDA-8D44-8AC678F4204C}"/>
          </ac:spMkLst>
        </pc:spChg>
        <pc:spChg chg="add del mod">
          <ac:chgData name="Fulvio Tessarotto" userId="d92f3d36-d8f8-4ea5-be6a-6f2ee1e3c759" providerId="ADAL" clId="{43476ECD-B920-47F9-8F3D-BA0FE113BF69}" dt="2022-09-15T22:09:34.736" v="1224"/>
          <ac:spMkLst>
            <pc:docMk/>
            <pc:sldMk cId="1690280539" sldId="818"/>
            <ac:spMk id="12" creationId="{44D80BE0-F28B-51A4-BFD9-21D9012A9E85}"/>
          </ac:spMkLst>
        </pc:spChg>
        <pc:spChg chg="add del mod">
          <ac:chgData name="Fulvio Tessarotto" userId="d92f3d36-d8f8-4ea5-be6a-6f2ee1e3c759" providerId="ADAL" clId="{43476ECD-B920-47F9-8F3D-BA0FE113BF69}" dt="2022-09-16T07:32:57.256" v="4087" actId="478"/>
          <ac:spMkLst>
            <pc:docMk/>
            <pc:sldMk cId="1690280539" sldId="818"/>
            <ac:spMk id="18" creationId="{86B13DEA-804C-FA94-8806-EF959EBE7D62}"/>
          </ac:spMkLst>
        </pc:spChg>
        <pc:picChg chg="add mod">
          <ac:chgData name="Fulvio Tessarotto" userId="d92f3d36-d8f8-4ea5-be6a-6f2ee1e3c759" providerId="ADAL" clId="{43476ECD-B920-47F9-8F3D-BA0FE113BF69}" dt="2022-09-16T07:32:46.814" v="4085" actId="1076"/>
          <ac:picMkLst>
            <pc:docMk/>
            <pc:sldMk cId="1690280539" sldId="818"/>
            <ac:picMk id="4" creationId="{56FD55FA-AEAD-B724-D6F5-2B28F2FB93BE}"/>
          </ac:picMkLst>
        </pc:picChg>
        <pc:picChg chg="del">
          <ac:chgData name="Fulvio Tessarotto" userId="d92f3d36-d8f8-4ea5-be6a-6f2ee1e3c759" providerId="ADAL" clId="{43476ECD-B920-47F9-8F3D-BA0FE113BF69}" dt="2022-09-15T22:08:22.004" v="1213" actId="478"/>
          <ac:picMkLst>
            <pc:docMk/>
            <pc:sldMk cId="1690280539" sldId="818"/>
            <ac:picMk id="5" creationId="{658C327C-261D-42FB-BCDD-EFC24B7B5D27}"/>
          </ac:picMkLst>
        </pc:picChg>
        <pc:picChg chg="add mod">
          <ac:chgData name="Fulvio Tessarotto" userId="d92f3d36-d8f8-4ea5-be6a-6f2ee1e3c759" providerId="ADAL" clId="{43476ECD-B920-47F9-8F3D-BA0FE113BF69}" dt="2022-09-16T07:34:15.957" v="4097" actId="14100"/>
          <ac:picMkLst>
            <pc:docMk/>
            <pc:sldMk cId="1690280539" sldId="818"/>
            <ac:picMk id="5" creationId="{7F1BA40E-D202-55DD-619B-5CBE30006545}"/>
          </ac:picMkLst>
        </pc:picChg>
        <pc:picChg chg="del">
          <ac:chgData name="Fulvio Tessarotto" userId="d92f3d36-d8f8-4ea5-be6a-6f2ee1e3c759" providerId="ADAL" clId="{43476ECD-B920-47F9-8F3D-BA0FE113BF69}" dt="2022-09-15T22:08:20.066" v="1212" actId="478"/>
          <ac:picMkLst>
            <pc:docMk/>
            <pc:sldMk cId="1690280539" sldId="818"/>
            <ac:picMk id="7" creationId="{6C2E81CB-56C3-44C9-879A-D25A4F555EEE}"/>
          </ac:picMkLst>
        </pc:picChg>
        <pc:picChg chg="add del">
          <ac:chgData name="Fulvio Tessarotto" userId="d92f3d36-d8f8-4ea5-be6a-6f2ee1e3c759" providerId="ADAL" clId="{43476ECD-B920-47F9-8F3D-BA0FE113BF69}" dt="2022-09-15T22:08:37.271" v="1217" actId="478"/>
          <ac:picMkLst>
            <pc:docMk/>
            <pc:sldMk cId="1690280539" sldId="818"/>
            <ac:picMk id="8" creationId="{61218839-E954-402B-AC79-AA31BFA7F625}"/>
          </ac:picMkLst>
        </pc:picChg>
        <pc:picChg chg="del">
          <ac:chgData name="Fulvio Tessarotto" userId="d92f3d36-d8f8-4ea5-be6a-6f2ee1e3c759" providerId="ADAL" clId="{43476ECD-B920-47F9-8F3D-BA0FE113BF69}" dt="2022-09-15T22:08:38.967" v="1218" actId="478"/>
          <ac:picMkLst>
            <pc:docMk/>
            <pc:sldMk cId="1690280539" sldId="818"/>
            <ac:picMk id="10" creationId="{0CC0B1C4-3705-4F31-A2CD-4D2E235F2CF9}"/>
          </ac:picMkLst>
        </pc:picChg>
        <pc:picChg chg="del">
          <ac:chgData name="Fulvio Tessarotto" userId="d92f3d36-d8f8-4ea5-be6a-6f2ee1e3c759" providerId="ADAL" clId="{43476ECD-B920-47F9-8F3D-BA0FE113BF69}" dt="2022-09-15T22:08:23.971" v="1214" actId="478"/>
          <ac:picMkLst>
            <pc:docMk/>
            <pc:sldMk cId="1690280539" sldId="818"/>
            <ac:picMk id="11" creationId="{C8F80016-DFB0-44BD-8DBC-F13D570B10DB}"/>
          </ac:picMkLst>
        </pc:picChg>
        <pc:picChg chg="add mod">
          <ac:chgData name="Fulvio Tessarotto" userId="d92f3d36-d8f8-4ea5-be6a-6f2ee1e3c759" providerId="ADAL" clId="{43476ECD-B920-47F9-8F3D-BA0FE113BF69}" dt="2022-09-16T07:34:20.404" v="4098" actId="1076"/>
          <ac:picMkLst>
            <pc:docMk/>
            <pc:sldMk cId="1690280539" sldId="818"/>
            <ac:picMk id="14" creationId="{7F4BF7E2-4F3B-8945-E6B9-44D334E7395E}"/>
          </ac:picMkLst>
        </pc:picChg>
        <pc:picChg chg="add mod">
          <ac:chgData name="Fulvio Tessarotto" userId="d92f3d36-d8f8-4ea5-be6a-6f2ee1e3c759" providerId="ADAL" clId="{43476ECD-B920-47F9-8F3D-BA0FE113BF69}" dt="2022-09-16T07:32:15.077" v="4079" actId="14100"/>
          <ac:picMkLst>
            <pc:docMk/>
            <pc:sldMk cId="1690280539" sldId="818"/>
            <ac:picMk id="16" creationId="{E015E9F9-AB64-0E00-EE04-28C12CCC0955}"/>
          </ac:picMkLst>
        </pc:picChg>
      </pc:sldChg>
      <pc:sldChg chg="addSp delSp modSp add del mod">
        <pc:chgData name="Fulvio Tessarotto" userId="d92f3d36-d8f8-4ea5-be6a-6f2ee1e3c759" providerId="ADAL" clId="{43476ECD-B920-47F9-8F3D-BA0FE113BF69}" dt="2022-09-16T03:06:45.377" v="3895" actId="47"/>
        <pc:sldMkLst>
          <pc:docMk/>
          <pc:sldMk cId="471448409" sldId="819"/>
        </pc:sldMkLst>
        <pc:spChg chg="add mod">
          <ac:chgData name="Fulvio Tessarotto" userId="d92f3d36-d8f8-4ea5-be6a-6f2ee1e3c759" providerId="ADAL" clId="{43476ECD-B920-47F9-8F3D-BA0FE113BF69}" dt="2022-09-15T20:29:54.135" v="425"/>
          <ac:spMkLst>
            <pc:docMk/>
            <pc:sldMk cId="471448409" sldId="819"/>
            <ac:spMk id="4" creationId="{B3C69EAB-BD01-1034-2ADB-CE960C46D5DE}"/>
          </ac:spMkLst>
        </pc:spChg>
        <pc:spChg chg="del">
          <ac:chgData name="Fulvio Tessarotto" userId="d92f3d36-d8f8-4ea5-be6a-6f2ee1e3c759" providerId="ADAL" clId="{43476ECD-B920-47F9-8F3D-BA0FE113BF69}" dt="2022-09-15T20:29:52.697" v="424" actId="478"/>
          <ac:spMkLst>
            <pc:docMk/>
            <pc:sldMk cId="471448409" sldId="819"/>
            <ac:spMk id="17" creationId="{680BC572-5C68-4F9B-8A88-FED20631C834}"/>
          </ac:spMkLst>
        </pc:spChg>
      </pc:sldChg>
      <pc:sldChg chg="addSp delSp modSp add mod">
        <pc:chgData name="Fulvio Tessarotto" userId="d92f3d36-d8f8-4ea5-be6a-6f2ee1e3c759" providerId="ADAL" clId="{43476ECD-B920-47F9-8F3D-BA0FE113BF69}" dt="2022-09-15T21:54:22.462" v="1209"/>
        <pc:sldMkLst>
          <pc:docMk/>
          <pc:sldMk cId="2784384777" sldId="830"/>
        </pc:sldMkLst>
        <pc:spChg chg="add mod">
          <ac:chgData name="Fulvio Tessarotto" userId="d92f3d36-d8f8-4ea5-be6a-6f2ee1e3c759" providerId="ADAL" clId="{43476ECD-B920-47F9-8F3D-BA0FE113BF69}" dt="2022-09-15T21:54:22.462" v="1209"/>
          <ac:spMkLst>
            <pc:docMk/>
            <pc:sldMk cId="2784384777" sldId="830"/>
            <ac:spMk id="2" creationId="{9378BE30-9C8E-7D1C-C6A8-0F6E14516E6F}"/>
          </ac:spMkLst>
        </pc:spChg>
        <pc:spChg chg="del">
          <ac:chgData name="Fulvio Tessarotto" userId="d92f3d36-d8f8-4ea5-be6a-6f2ee1e3c759" providerId="ADAL" clId="{43476ECD-B920-47F9-8F3D-BA0FE113BF69}" dt="2022-09-15T21:54:21.090" v="1208" actId="478"/>
          <ac:spMkLst>
            <pc:docMk/>
            <pc:sldMk cId="2784384777" sldId="830"/>
            <ac:spMk id="11" creationId="{5E979596-2758-4B34-865A-F6B8EDD38C04}"/>
          </ac:spMkLst>
        </pc:spChg>
      </pc:sldChg>
      <pc:sldChg chg="del">
        <pc:chgData name="Fulvio Tessarotto" userId="d92f3d36-d8f8-4ea5-be6a-6f2ee1e3c759" providerId="ADAL" clId="{43476ECD-B920-47F9-8F3D-BA0FE113BF69}" dt="2022-09-15T20:30:30.022" v="428" actId="47"/>
        <pc:sldMkLst>
          <pc:docMk/>
          <pc:sldMk cId="317513685" sldId="874"/>
        </pc:sldMkLst>
      </pc:sldChg>
      <pc:sldChg chg="del">
        <pc:chgData name="Fulvio Tessarotto" userId="d92f3d36-d8f8-4ea5-be6a-6f2ee1e3c759" providerId="ADAL" clId="{43476ECD-B920-47F9-8F3D-BA0FE113BF69}" dt="2022-09-15T20:33:42.787" v="443" actId="47"/>
        <pc:sldMkLst>
          <pc:docMk/>
          <pc:sldMk cId="1662346461" sldId="875"/>
        </pc:sldMkLst>
      </pc:sldChg>
      <pc:sldChg chg="del">
        <pc:chgData name="Fulvio Tessarotto" userId="d92f3d36-d8f8-4ea5-be6a-6f2ee1e3c759" providerId="ADAL" clId="{43476ECD-B920-47F9-8F3D-BA0FE113BF69}" dt="2022-09-15T20:31:28.200" v="432" actId="47"/>
        <pc:sldMkLst>
          <pc:docMk/>
          <pc:sldMk cId="3484245359" sldId="876"/>
        </pc:sldMkLst>
      </pc:sldChg>
      <pc:sldChg chg="del">
        <pc:chgData name="Fulvio Tessarotto" userId="d92f3d36-d8f8-4ea5-be6a-6f2ee1e3c759" providerId="ADAL" clId="{43476ECD-B920-47F9-8F3D-BA0FE113BF69}" dt="2022-09-15T20:33:23.007" v="439" actId="47"/>
        <pc:sldMkLst>
          <pc:docMk/>
          <pc:sldMk cId="348783674" sldId="877"/>
        </pc:sldMkLst>
      </pc:sldChg>
      <pc:sldChg chg="del">
        <pc:chgData name="Fulvio Tessarotto" userId="d92f3d36-d8f8-4ea5-be6a-6f2ee1e3c759" providerId="ADAL" clId="{43476ECD-B920-47F9-8F3D-BA0FE113BF69}" dt="2022-09-15T20:33:41.160" v="442" actId="47"/>
        <pc:sldMkLst>
          <pc:docMk/>
          <pc:sldMk cId="1362674073" sldId="878"/>
        </pc:sldMkLst>
      </pc:sldChg>
      <pc:sldChg chg="delSp modSp del mod ord">
        <pc:chgData name="Fulvio Tessarotto" userId="d92f3d36-d8f8-4ea5-be6a-6f2ee1e3c759" providerId="ADAL" clId="{43476ECD-B920-47F9-8F3D-BA0FE113BF69}" dt="2022-09-16T03:22:31.657" v="3962" actId="47"/>
        <pc:sldMkLst>
          <pc:docMk/>
          <pc:sldMk cId="0" sldId="879"/>
        </pc:sldMkLst>
        <pc:spChg chg="mod">
          <ac:chgData name="Fulvio Tessarotto" userId="d92f3d36-d8f8-4ea5-be6a-6f2ee1e3c759" providerId="ADAL" clId="{43476ECD-B920-47F9-8F3D-BA0FE113BF69}" dt="2022-09-15T21:54:54.623" v="1210" actId="1076"/>
          <ac:spMkLst>
            <pc:docMk/>
            <pc:sldMk cId="0" sldId="879"/>
            <ac:spMk id="4" creationId="{00000000-0000-0000-0000-000000000000}"/>
          </ac:spMkLst>
        </pc:spChg>
        <pc:spChg chg="del">
          <ac:chgData name="Fulvio Tessarotto" userId="d92f3d36-d8f8-4ea5-be6a-6f2ee1e3c759" providerId="ADAL" clId="{43476ECD-B920-47F9-8F3D-BA0FE113BF69}" dt="2022-09-16T03:18:21.758" v="3928" actId="478"/>
          <ac:spMkLst>
            <pc:docMk/>
            <pc:sldMk cId="0" sldId="879"/>
            <ac:spMk id="12" creationId="{00000000-0000-0000-0000-000000000000}"/>
          </ac:spMkLst>
        </pc:spChg>
        <pc:grpChg chg="mod">
          <ac:chgData name="Fulvio Tessarotto" userId="d92f3d36-d8f8-4ea5-be6a-6f2ee1e3c759" providerId="ADAL" clId="{43476ECD-B920-47F9-8F3D-BA0FE113BF69}" dt="2022-09-16T02:56:45.943" v="3777" actId="14100"/>
          <ac:grpSpMkLst>
            <pc:docMk/>
            <pc:sldMk cId="0" sldId="879"/>
            <ac:grpSpMk id="26" creationId="{00000000-0000-0000-0000-000000000000}"/>
          </ac:grpSpMkLst>
        </pc:grpChg>
        <pc:picChg chg="del mod">
          <ac:chgData name="Fulvio Tessarotto" userId="d92f3d36-d8f8-4ea5-be6a-6f2ee1e3c759" providerId="ADAL" clId="{43476ECD-B920-47F9-8F3D-BA0FE113BF69}" dt="2022-09-16T03:18:10.205" v="3926" actId="478"/>
          <ac:picMkLst>
            <pc:docMk/>
            <pc:sldMk cId="0" sldId="879"/>
            <ac:picMk id="2" creationId="{00000000-0000-0000-0000-000000000000}"/>
          </ac:picMkLst>
        </pc:picChg>
        <pc:picChg chg="del">
          <ac:chgData name="Fulvio Tessarotto" userId="d92f3d36-d8f8-4ea5-be6a-6f2ee1e3c759" providerId="ADAL" clId="{43476ECD-B920-47F9-8F3D-BA0FE113BF69}" dt="2022-09-16T03:18:15.435" v="3927" actId="478"/>
          <ac:picMkLst>
            <pc:docMk/>
            <pc:sldMk cId="0" sldId="879"/>
            <ac:picMk id="3" creationId="{00000000-0000-0000-0000-000000000000}"/>
          </ac:picMkLst>
        </pc:picChg>
        <pc:picChg chg="del">
          <ac:chgData name="Fulvio Tessarotto" userId="d92f3d36-d8f8-4ea5-be6a-6f2ee1e3c759" providerId="ADAL" clId="{43476ECD-B920-47F9-8F3D-BA0FE113BF69}" dt="2022-09-16T03:18:02.408" v="3924" actId="478"/>
          <ac:picMkLst>
            <pc:docMk/>
            <pc:sldMk cId="0" sldId="879"/>
            <ac:picMk id="11" creationId="{00000000-0000-0000-0000-000000000000}"/>
          </ac:picMkLst>
        </pc:picChg>
      </pc:sldChg>
      <pc:sldChg chg="addSp delSp modSp add mod ord">
        <pc:chgData name="Fulvio Tessarotto" userId="d92f3d36-d8f8-4ea5-be6a-6f2ee1e3c759" providerId="ADAL" clId="{43476ECD-B920-47F9-8F3D-BA0FE113BF69}" dt="2022-09-16T07:35:27.764" v="4100"/>
        <pc:sldMkLst>
          <pc:docMk/>
          <pc:sldMk cId="1635191858" sldId="880"/>
        </pc:sldMkLst>
        <pc:spChg chg="add mod">
          <ac:chgData name="Fulvio Tessarotto" userId="d92f3d36-d8f8-4ea5-be6a-6f2ee1e3c759" providerId="ADAL" clId="{43476ECD-B920-47F9-8F3D-BA0FE113BF69}" dt="2022-09-16T03:00:41.911" v="3828" actId="20577"/>
          <ac:spMkLst>
            <pc:docMk/>
            <pc:sldMk cId="1635191858" sldId="880"/>
            <ac:spMk id="2" creationId="{B12D619C-8F74-8886-A1A7-870095D2F82C}"/>
          </ac:spMkLst>
        </pc:spChg>
        <pc:spChg chg="del mod">
          <ac:chgData name="Fulvio Tessarotto" userId="d92f3d36-d8f8-4ea5-be6a-6f2ee1e3c759" providerId="ADAL" clId="{43476ECD-B920-47F9-8F3D-BA0FE113BF69}" dt="2022-09-16T02:59:52.336" v="3783" actId="478"/>
          <ac:spMkLst>
            <pc:docMk/>
            <pc:sldMk cId="1635191858" sldId="880"/>
            <ac:spMk id="6" creationId="{00000000-0000-0000-0000-000000000000}"/>
          </ac:spMkLst>
        </pc:spChg>
        <pc:spChg chg="mod">
          <ac:chgData name="Fulvio Tessarotto" userId="d92f3d36-d8f8-4ea5-be6a-6f2ee1e3c759" providerId="ADAL" clId="{43476ECD-B920-47F9-8F3D-BA0FE113BF69}" dt="2022-09-16T03:03:37.270" v="3849" actId="20577"/>
          <ac:spMkLst>
            <pc:docMk/>
            <pc:sldMk cId="1635191858" sldId="880"/>
            <ac:spMk id="7" creationId="{52F96EAE-89D7-4343-B2AD-4C0259682C25}"/>
          </ac:spMkLst>
        </pc:spChg>
        <pc:spChg chg="add del mod">
          <ac:chgData name="Fulvio Tessarotto" userId="d92f3d36-d8f8-4ea5-be6a-6f2ee1e3c759" providerId="ADAL" clId="{43476ECD-B920-47F9-8F3D-BA0FE113BF69}" dt="2022-09-16T03:00:54.852" v="3830" actId="478"/>
          <ac:spMkLst>
            <pc:docMk/>
            <pc:sldMk cId="1635191858" sldId="880"/>
            <ac:spMk id="9" creationId="{280B5B82-E9E5-0366-1848-2F0D1EC25E29}"/>
          </ac:spMkLst>
        </pc:spChg>
        <pc:spChg chg="add mod">
          <ac:chgData name="Fulvio Tessarotto" userId="d92f3d36-d8f8-4ea5-be6a-6f2ee1e3c759" providerId="ADAL" clId="{43476ECD-B920-47F9-8F3D-BA0FE113BF69}" dt="2022-09-16T03:05:44.482" v="3891" actId="1076"/>
          <ac:spMkLst>
            <pc:docMk/>
            <pc:sldMk cId="1635191858" sldId="880"/>
            <ac:spMk id="13" creationId="{8BF4C79A-C0BF-C3E4-24A6-46AEC0F3D0EC}"/>
          </ac:spMkLst>
        </pc:spChg>
        <pc:spChg chg="del mod">
          <ac:chgData name="Fulvio Tessarotto" userId="d92f3d36-d8f8-4ea5-be6a-6f2ee1e3c759" providerId="ADAL" clId="{43476ECD-B920-47F9-8F3D-BA0FE113BF69}" dt="2022-09-16T03:00:50.054" v="3829" actId="478"/>
          <ac:spMkLst>
            <pc:docMk/>
            <pc:sldMk cId="1635191858" sldId="880"/>
            <ac:spMk id="412689" creationId="{00000000-0000-0000-0000-000000000000}"/>
          </ac:spMkLst>
        </pc:spChg>
        <pc:picChg chg="del">
          <ac:chgData name="Fulvio Tessarotto" userId="d92f3d36-d8f8-4ea5-be6a-6f2ee1e3c759" providerId="ADAL" clId="{43476ECD-B920-47F9-8F3D-BA0FE113BF69}" dt="2022-09-16T03:01:39.139" v="3839" actId="478"/>
          <ac:picMkLst>
            <pc:docMk/>
            <pc:sldMk cId="1635191858" sldId="880"/>
            <ac:picMk id="3" creationId="{1948E387-E985-59D7-331E-A0A9C25B9D2F}"/>
          </ac:picMkLst>
        </pc:picChg>
        <pc:picChg chg="del mod">
          <ac:chgData name="Fulvio Tessarotto" userId="d92f3d36-d8f8-4ea5-be6a-6f2ee1e3c759" providerId="ADAL" clId="{43476ECD-B920-47F9-8F3D-BA0FE113BF69}" dt="2022-09-16T03:01:36.629" v="3838" actId="478"/>
          <ac:picMkLst>
            <pc:docMk/>
            <pc:sldMk cId="1635191858" sldId="880"/>
            <ac:picMk id="8" creationId="{EB6C9D5C-BF78-45EE-BBAE-AA8D1BEC2D72}"/>
          </ac:picMkLst>
        </pc:picChg>
        <pc:picChg chg="add mod">
          <ac:chgData name="Fulvio Tessarotto" userId="d92f3d36-d8f8-4ea5-be6a-6f2ee1e3c759" providerId="ADAL" clId="{43476ECD-B920-47F9-8F3D-BA0FE113BF69}" dt="2022-09-16T03:06:01.937" v="3894" actId="14100"/>
          <ac:picMkLst>
            <pc:docMk/>
            <pc:sldMk cId="1635191858" sldId="880"/>
            <ac:picMk id="11" creationId="{24B5FE63-24A9-D8E0-EC69-5FBD92AC9134}"/>
          </ac:picMkLst>
        </pc:picChg>
      </pc:sldChg>
      <pc:sldChg chg="add del">
        <pc:chgData name="Fulvio Tessarotto" userId="d92f3d36-d8f8-4ea5-be6a-6f2ee1e3c759" providerId="ADAL" clId="{43476ECD-B920-47F9-8F3D-BA0FE113BF69}" dt="2022-09-16T03:10:34.115" v="3899" actId="47"/>
        <pc:sldMkLst>
          <pc:docMk/>
          <pc:sldMk cId="3566928479" sldId="881"/>
        </pc:sldMkLst>
      </pc:sldChg>
      <pc:sldChg chg="addSp delSp modSp add mod">
        <pc:chgData name="Fulvio Tessarotto" userId="d92f3d36-d8f8-4ea5-be6a-6f2ee1e3c759" providerId="ADAL" clId="{43476ECD-B920-47F9-8F3D-BA0FE113BF69}" dt="2022-09-16T07:36:26.027" v="4104"/>
        <pc:sldMkLst>
          <pc:docMk/>
          <pc:sldMk cId="836041679" sldId="882"/>
        </pc:sldMkLst>
        <pc:spChg chg="mod">
          <ac:chgData name="Fulvio Tessarotto" userId="d92f3d36-d8f8-4ea5-be6a-6f2ee1e3c759" providerId="ADAL" clId="{43476ECD-B920-47F9-8F3D-BA0FE113BF69}" dt="2022-09-16T07:36:26.027" v="4104"/>
          <ac:spMkLst>
            <pc:docMk/>
            <pc:sldMk cId="836041679" sldId="882"/>
            <ac:spMk id="3" creationId="{00000000-0000-0000-0000-000000000000}"/>
          </ac:spMkLst>
        </pc:spChg>
        <pc:spChg chg="add mod">
          <ac:chgData name="Fulvio Tessarotto" userId="d92f3d36-d8f8-4ea5-be6a-6f2ee1e3c759" providerId="ADAL" clId="{43476ECD-B920-47F9-8F3D-BA0FE113BF69}" dt="2022-09-15T23:34:55.750" v="1700"/>
          <ac:spMkLst>
            <pc:docMk/>
            <pc:sldMk cId="836041679" sldId="882"/>
            <ac:spMk id="4" creationId="{96B12DF5-B426-969E-7D3A-D98047E7F572}"/>
          </ac:spMkLst>
        </pc:spChg>
        <pc:spChg chg="del">
          <ac:chgData name="Fulvio Tessarotto" userId="d92f3d36-d8f8-4ea5-be6a-6f2ee1e3c759" providerId="ADAL" clId="{43476ECD-B920-47F9-8F3D-BA0FE113BF69}" dt="2022-09-15T23:34:54.097" v="1699" actId="478"/>
          <ac:spMkLst>
            <pc:docMk/>
            <pc:sldMk cId="836041679" sldId="882"/>
            <ac:spMk id="5" creationId="{6724F2DF-D98D-7699-2DA8-14F1CB19DD00}"/>
          </ac:spMkLst>
        </pc:spChg>
      </pc:sldChg>
      <pc:sldChg chg="addSp delSp modSp add mod">
        <pc:chgData name="Fulvio Tessarotto" userId="d92f3d36-d8f8-4ea5-be6a-6f2ee1e3c759" providerId="ADAL" clId="{43476ECD-B920-47F9-8F3D-BA0FE113BF69}" dt="2022-09-15T23:34:40.316" v="1698"/>
        <pc:sldMkLst>
          <pc:docMk/>
          <pc:sldMk cId="2167390237" sldId="883"/>
        </pc:sldMkLst>
        <pc:spChg chg="mod">
          <ac:chgData name="Fulvio Tessarotto" userId="d92f3d36-d8f8-4ea5-be6a-6f2ee1e3c759" providerId="ADAL" clId="{43476ECD-B920-47F9-8F3D-BA0FE113BF69}" dt="2022-09-15T22:50:34.495" v="1682" actId="20577"/>
          <ac:spMkLst>
            <pc:docMk/>
            <pc:sldMk cId="2167390237" sldId="883"/>
            <ac:spMk id="2" creationId="{00000000-0000-0000-0000-000000000000}"/>
          </ac:spMkLst>
        </pc:spChg>
        <pc:spChg chg="del">
          <ac:chgData name="Fulvio Tessarotto" userId="d92f3d36-d8f8-4ea5-be6a-6f2ee1e3c759" providerId="ADAL" clId="{43476ECD-B920-47F9-8F3D-BA0FE113BF69}" dt="2022-09-15T23:34:38.497" v="1697" actId="478"/>
          <ac:spMkLst>
            <pc:docMk/>
            <pc:sldMk cId="2167390237" sldId="883"/>
            <ac:spMk id="5" creationId="{6724F2DF-D98D-7699-2DA8-14F1CB19DD00}"/>
          </ac:spMkLst>
        </pc:spChg>
        <pc:spChg chg="add mod">
          <ac:chgData name="Fulvio Tessarotto" userId="d92f3d36-d8f8-4ea5-be6a-6f2ee1e3c759" providerId="ADAL" clId="{43476ECD-B920-47F9-8F3D-BA0FE113BF69}" dt="2022-09-15T22:45:53.060" v="1602" actId="1076"/>
          <ac:spMkLst>
            <pc:docMk/>
            <pc:sldMk cId="2167390237" sldId="883"/>
            <ac:spMk id="6" creationId="{7F67EFA2-977E-4371-9915-3F5F12996EB7}"/>
          </ac:spMkLst>
        </pc:spChg>
        <pc:spChg chg="add mod ord">
          <ac:chgData name="Fulvio Tessarotto" userId="d92f3d36-d8f8-4ea5-be6a-6f2ee1e3c759" providerId="ADAL" clId="{43476ECD-B920-47F9-8F3D-BA0FE113BF69}" dt="2022-09-15T22:48:47.343" v="1629" actId="1076"/>
          <ac:spMkLst>
            <pc:docMk/>
            <pc:sldMk cId="2167390237" sldId="883"/>
            <ac:spMk id="11" creationId="{759B5AA1-7895-68BB-1EA3-E62FD7A969DC}"/>
          </ac:spMkLst>
        </pc:spChg>
        <pc:spChg chg="mod">
          <ac:chgData name="Fulvio Tessarotto" userId="d92f3d36-d8f8-4ea5-be6a-6f2ee1e3c759" providerId="ADAL" clId="{43476ECD-B920-47F9-8F3D-BA0FE113BF69}" dt="2022-09-15T22:42:00.786" v="1574"/>
          <ac:spMkLst>
            <pc:docMk/>
            <pc:sldMk cId="2167390237" sldId="883"/>
            <ac:spMk id="14" creationId="{984FEE5D-B3B8-5FFD-E94A-CF04933A5CD6}"/>
          </ac:spMkLst>
        </pc:spChg>
        <pc:spChg chg="mod">
          <ac:chgData name="Fulvio Tessarotto" userId="d92f3d36-d8f8-4ea5-be6a-6f2ee1e3c759" providerId="ADAL" clId="{43476ECD-B920-47F9-8F3D-BA0FE113BF69}" dt="2022-09-15T22:42:00.786" v="1574"/>
          <ac:spMkLst>
            <pc:docMk/>
            <pc:sldMk cId="2167390237" sldId="883"/>
            <ac:spMk id="15" creationId="{8C119BF8-36F7-FC35-7D9E-E643196168E1}"/>
          </ac:spMkLst>
        </pc:spChg>
        <pc:spChg chg="mod">
          <ac:chgData name="Fulvio Tessarotto" userId="d92f3d36-d8f8-4ea5-be6a-6f2ee1e3c759" providerId="ADAL" clId="{43476ECD-B920-47F9-8F3D-BA0FE113BF69}" dt="2022-09-15T22:42:00.786" v="1574"/>
          <ac:spMkLst>
            <pc:docMk/>
            <pc:sldMk cId="2167390237" sldId="883"/>
            <ac:spMk id="16" creationId="{001D7CFA-D64A-7852-933B-89B3986EEB9F}"/>
          </ac:spMkLst>
        </pc:spChg>
        <pc:spChg chg="add mod">
          <ac:chgData name="Fulvio Tessarotto" userId="d92f3d36-d8f8-4ea5-be6a-6f2ee1e3c759" providerId="ADAL" clId="{43476ECD-B920-47F9-8F3D-BA0FE113BF69}" dt="2022-09-15T22:49:20.352" v="1634" actId="14100"/>
          <ac:spMkLst>
            <pc:docMk/>
            <pc:sldMk cId="2167390237" sldId="883"/>
            <ac:spMk id="21" creationId="{A80BED17-0038-630A-0D00-DA36EA7E5882}"/>
          </ac:spMkLst>
        </pc:spChg>
        <pc:spChg chg="add mod">
          <ac:chgData name="Fulvio Tessarotto" userId="d92f3d36-d8f8-4ea5-be6a-6f2ee1e3c759" providerId="ADAL" clId="{43476ECD-B920-47F9-8F3D-BA0FE113BF69}" dt="2022-09-15T22:48:27.620" v="1626" actId="1076"/>
          <ac:spMkLst>
            <pc:docMk/>
            <pc:sldMk cId="2167390237" sldId="883"/>
            <ac:spMk id="23" creationId="{CD171946-46D8-8640-3D43-C697D49266DD}"/>
          </ac:spMkLst>
        </pc:spChg>
        <pc:spChg chg="add mod">
          <ac:chgData name="Fulvio Tessarotto" userId="d92f3d36-d8f8-4ea5-be6a-6f2ee1e3c759" providerId="ADAL" clId="{43476ECD-B920-47F9-8F3D-BA0FE113BF69}" dt="2022-09-15T23:34:40.316" v="1698"/>
          <ac:spMkLst>
            <pc:docMk/>
            <pc:sldMk cId="2167390237" sldId="883"/>
            <ac:spMk id="31" creationId="{CDF6B474-B863-33B8-7EBC-CEC6C2430B6D}"/>
          </ac:spMkLst>
        </pc:spChg>
        <pc:grpChg chg="add del mod">
          <ac:chgData name="Fulvio Tessarotto" userId="d92f3d36-d8f8-4ea5-be6a-6f2ee1e3c759" providerId="ADAL" clId="{43476ECD-B920-47F9-8F3D-BA0FE113BF69}" dt="2022-09-15T22:42:10.531" v="1577"/>
          <ac:grpSpMkLst>
            <pc:docMk/>
            <pc:sldMk cId="2167390237" sldId="883"/>
            <ac:grpSpMk id="12" creationId="{AD6C981A-EED6-868F-E41E-5898BD60382C}"/>
          </ac:grpSpMkLst>
        </pc:grpChg>
        <pc:graphicFrameChg chg="add mod">
          <ac:chgData name="Fulvio Tessarotto" userId="d92f3d36-d8f8-4ea5-be6a-6f2ee1e3c759" providerId="ADAL" clId="{43476ECD-B920-47F9-8F3D-BA0FE113BF69}" dt="2022-09-15T22:46:40.770" v="1613" actId="1076"/>
          <ac:graphicFrameMkLst>
            <pc:docMk/>
            <pc:sldMk cId="2167390237" sldId="883"/>
            <ac:graphicFrameMk id="7" creationId="{662C4449-7472-4076-5A38-6E78E3A3E89B}"/>
          </ac:graphicFrameMkLst>
        </pc:graphicFrameChg>
        <pc:picChg chg="add mod">
          <ac:chgData name="Fulvio Tessarotto" userId="d92f3d36-d8f8-4ea5-be6a-6f2ee1e3c759" providerId="ADAL" clId="{43476ECD-B920-47F9-8F3D-BA0FE113BF69}" dt="2022-09-15T22:46:16.610" v="1610" actId="1035"/>
          <ac:picMkLst>
            <pc:docMk/>
            <pc:sldMk cId="2167390237" sldId="883"/>
            <ac:picMk id="4" creationId="{011BCDF3-4193-E442-2EE0-1007A4EFEA68}"/>
          </ac:picMkLst>
        </pc:picChg>
        <pc:picChg chg="del">
          <ac:chgData name="Fulvio Tessarotto" userId="d92f3d36-d8f8-4ea5-be6a-6f2ee1e3c759" providerId="ADAL" clId="{43476ECD-B920-47F9-8F3D-BA0FE113BF69}" dt="2022-09-15T22:32:53.259" v="1500" actId="478"/>
          <ac:picMkLst>
            <pc:docMk/>
            <pc:sldMk cId="2167390237" sldId="883"/>
            <ac:picMk id="8" creationId="{16754CE9-4928-CD34-5243-93A0695C8B50}"/>
          </ac:picMkLst>
        </pc:picChg>
        <pc:picChg chg="del">
          <ac:chgData name="Fulvio Tessarotto" userId="d92f3d36-d8f8-4ea5-be6a-6f2ee1e3c759" providerId="ADAL" clId="{43476ECD-B920-47F9-8F3D-BA0FE113BF69}" dt="2022-09-15T22:32:51.199" v="1499" actId="478"/>
          <ac:picMkLst>
            <pc:docMk/>
            <pc:sldMk cId="2167390237" sldId="883"/>
            <ac:picMk id="10" creationId="{92AAC71C-9763-305E-94B9-35E5B734740C}"/>
          </ac:picMkLst>
        </pc:picChg>
        <pc:picChg chg="mod">
          <ac:chgData name="Fulvio Tessarotto" userId="d92f3d36-d8f8-4ea5-be6a-6f2ee1e3c759" providerId="ADAL" clId="{43476ECD-B920-47F9-8F3D-BA0FE113BF69}" dt="2022-09-15T22:42:00.786" v="1574"/>
          <ac:picMkLst>
            <pc:docMk/>
            <pc:sldMk cId="2167390237" sldId="883"/>
            <ac:picMk id="13" creationId="{DAE5FDA8-4050-A9B6-868C-1955842B0F00}"/>
          </ac:picMkLst>
        </pc:picChg>
        <pc:picChg chg="add mod">
          <ac:chgData name="Fulvio Tessarotto" userId="d92f3d36-d8f8-4ea5-be6a-6f2ee1e3c759" providerId="ADAL" clId="{43476ECD-B920-47F9-8F3D-BA0FE113BF69}" dt="2022-09-15T22:48:39.446" v="1628" actId="14100"/>
          <ac:picMkLst>
            <pc:docMk/>
            <pc:sldMk cId="2167390237" sldId="883"/>
            <ac:picMk id="20" creationId="{AF50925E-7545-C3FD-B0EF-19A3DF828809}"/>
          </ac:picMkLst>
        </pc:picChg>
        <pc:cxnChg chg="mod">
          <ac:chgData name="Fulvio Tessarotto" userId="d92f3d36-d8f8-4ea5-be6a-6f2ee1e3c759" providerId="ADAL" clId="{43476ECD-B920-47F9-8F3D-BA0FE113BF69}" dt="2022-09-15T22:42:00.786" v="1574"/>
          <ac:cxnSpMkLst>
            <pc:docMk/>
            <pc:sldMk cId="2167390237" sldId="883"/>
            <ac:cxnSpMk id="17" creationId="{775741B8-4FF5-5BA9-A337-D79F346A8548}"/>
          </ac:cxnSpMkLst>
        </pc:cxnChg>
        <pc:cxnChg chg="mod">
          <ac:chgData name="Fulvio Tessarotto" userId="d92f3d36-d8f8-4ea5-be6a-6f2ee1e3c759" providerId="ADAL" clId="{43476ECD-B920-47F9-8F3D-BA0FE113BF69}" dt="2022-09-15T22:42:00.786" v="1574"/>
          <ac:cxnSpMkLst>
            <pc:docMk/>
            <pc:sldMk cId="2167390237" sldId="883"/>
            <ac:cxnSpMk id="18" creationId="{EF78EC82-CCB3-7F22-876D-6815DE12D1F3}"/>
          </ac:cxnSpMkLst>
        </pc:cxnChg>
        <pc:cxnChg chg="add mod">
          <ac:chgData name="Fulvio Tessarotto" userId="d92f3d36-d8f8-4ea5-be6a-6f2ee1e3c759" providerId="ADAL" clId="{43476ECD-B920-47F9-8F3D-BA0FE113BF69}" dt="2022-09-15T22:49:20.352" v="1634" actId="14100"/>
          <ac:cxnSpMkLst>
            <pc:docMk/>
            <pc:sldMk cId="2167390237" sldId="883"/>
            <ac:cxnSpMk id="22" creationId="{853A6237-6CC8-0F0C-A297-2E6FC90A6D49}"/>
          </ac:cxnSpMkLst>
        </pc:cxnChg>
        <pc:cxnChg chg="add mod">
          <ac:chgData name="Fulvio Tessarotto" userId="d92f3d36-d8f8-4ea5-be6a-6f2ee1e3c759" providerId="ADAL" clId="{43476ECD-B920-47F9-8F3D-BA0FE113BF69}" dt="2022-09-15T22:48:15.055" v="1624" actId="1076"/>
          <ac:cxnSpMkLst>
            <pc:docMk/>
            <pc:sldMk cId="2167390237" sldId="883"/>
            <ac:cxnSpMk id="24" creationId="{C883C766-292F-7216-3455-5DFAEA571AC6}"/>
          </ac:cxnSpMkLst>
        </pc:cxnChg>
      </pc:sldChg>
      <pc:sldChg chg="addSp delSp modSp add mod">
        <pc:chgData name="Fulvio Tessarotto" userId="d92f3d36-d8f8-4ea5-be6a-6f2ee1e3c759" providerId="ADAL" clId="{43476ECD-B920-47F9-8F3D-BA0FE113BF69}" dt="2022-09-16T00:00:29.089" v="1993" actId="1076"/>
        <pc:sldMkLst>
          <pc:docMk/>
          <pc:sldMk cId="1252663359" sldId="884"/>
        </pc:sldMkLst>
        <pc:spChg chg="add mod">
          <ac:chgData name="Fulvio Tessarotto" userId="d92f3d36-d8f8-4ea5-be6a-6f2ee1e3c759" providerId="ADAL" clId="{43476ECD-B920-47F9-8F3D-BA0FE113BF69}" dt="2022-09-15T23:34:33.151" v="1696"/>
          <ac:spMkLst>
            <pc:docMk/>
            <pc:sldMk cId="1252663359" sldId="884"/>
            <ac:spMk id="3" creationId="{2024A53F-61CF-FD76-42BD-74D655D52CD0}"/>
          </ac:spMkLst>
        </pc:spChg>
        <pc:spChg chg="del">
          <ac:chgData name="Fulvio Tessarotto" userId="d92f3d36-d8f8-4ea5-be6a-6f2ee1e3c759" providerId="ADAL" clId="{43476ECD-B920-47F9-8F3D-BA0FE113BF69}" dt="2022-09-15T23:34:31.290" v="1695" actId="478"/>
          <ac:spMkLst>
            <pc:docMk/>
            <pc:sldMk cId="1252663359" sldId="884"/>
            <ac:spMk id="5" creationId="{6724F2DF-D98D-7699-2DA8-14F1CB19DD00}"/>
          </ac:spMkLst>
        </pc:spChg>
        <pc:spChg chg="add mod">
          <ac:chgData name="Fulvio Tessarotto" userId="d92f3d36-d8f8-4ea5-be6a-6f2ee1e3c759" providerId="ADAL" clId="{43476ECD-B920-47F9-8F3D-BA0FE113BF69}" dt="2022-09-16T00:00:29.089" v="1993" actId="1076"/>
          <ac:spMkLst>
            <pc:docMk/>
            <pc:sldMk cId="1252663359" sldId="884"/>
            <ac:spMk id="6" creationId="{C0063CF0-1A3F-18F5-0FD1-5845C63E3497}"/>
          </ac:spMkLst>
        </pc:spChg>
      </pc:sldChg>
      <pc:sldChg chg="addSp delSp modSp add mod ord">
        <pc:chgData name="Fulvio Tessarotto" userId="d92f3d36-d8f8-4ea5-be6a-6f2ee1e3c759" providerId="ADAL" clId="{43476ECD-B920-47F9-8F3D-BA0FE113BF69}" dt="2022-09-16T00:09:42.553" v="2056" actId="22"/>
        <pc:sldMkLst>
          <pc:docMk/>
          <pc:sldMk cId="869433136" sldId="885"/>
        </pc:sldMkLst>
        <pc:spChg chg="mod">
          <ac:chgData name="Fulvio Tessarotto" userId="d92f3d36-d8f8-4ea5-be6a-6f2ee1e3c759" providerId="ADAL" clId="{43476ECD-B920-47F9-8F3D-BA0FE113BF69}" dt="2022-09-16T00:07:43.018" v="2055"/>
          <ac:spMkLst>
            <pc:docMk/>
            <pc:sldMk cId="869433136" sldId="885"/>
            <ac:spMk id="2" creationId="{00000000-0000-0000-0000-000000000000}"/>
          </ac:spMkLst>
        </pc:spChg>
        <pc:picChg chg="add">
          <ac:chgData name="Fulvio Tessarotto" userId="d92f3d36-d8f8-4ea5-be6a-6f2ee1e3c759" providerId="ADAL" clId="{43476ECD-B920-47F9-8F3D-BA0FE113BF69}" dt="2022-09-16T00:09:42.553" v="2056" actId="22"/>
          <ac:picMkLst>
            <pc:docMk/>
            <pc:sldMk cId="869433136" sldId="885"/>
            <ac:picMk id="4" creationId="{4110E9DD-9247-4223-AF64-C2A054C6FEB9}"/>
          </ac:picMkLst>
        </pc:picChg>
        <pc:picChg chg="del">
          <ac:chgData name="Fulvio Tessarotto" userId="d92f3d36-d8f8-4ea5-be6a-6f2ee1e3c759" providerId="ADAL" clId="{43476ECD-B920-47F9-8F3D-BA0FE113BF69}" dt="2022-09-16T00:07:26.453" v="2054" actId="478"/>
          <ac:picMkLst>
            <pc:docMk/>
            <pc:sldMk cId="869433136" sldId="885"/>
            <ac:picMk id="21" creationId="{D31D5117-4336-3AED-ADD0-0DB6644B1D99}"/>
          </ac:picMkLst>
        </pc:picChg>
      </pc:sldChg>
      <pc:sldChg chg="addSp delSp modSp add mod ord">
        <pc:chgData name="Fulvio Tessarotto" userId="d92f3d36-d8f8-4ea5-be6a-6f2ee1e3c759" providerId="ADAL" clId="{43476ECD-B920-47F9-8F3D-BA0FE113BF69}" dt="2022-09-16T00:06:41.411" v="2050" actId="1076"/>
        <pc:sldMkLst>
          <pc:docMk/>
          <pc:sldMk cId="1219463138" sldId="886"/>
        </pc:sldMkLst>
        <pc:spChg chg="mod">
          <ac:chgData name="Fulvio Tessarotto" userId="d92f3d36-d8f8-4ea5-be6a-6f2ee1e3c759" providerId="ADAL" clId="{43476ECD-B920-47F9-8F3D-BA0FE113BF69}" dt="2022-09-16T00:04:24.344" v="2028" actId="20577"/>
          <ac:spMkLst>
            <pc:docMk/>
            <pc:sldMk cId="1219463138" sldId="886"/>
            <ac:spMk id="2" creationId="{00000000-0000-0000-0000-000000000000}"/>
          </ac:spMkLst>
        </pc:spChg>
        <pc:spChg chg="add del mod">
          <ac:chgData name="Fulvio Tessarotto" userId="d92f3d36-d8f8-4ea5-be6a-6f2ee1e3c759" providerId="ADAL" clId="{43476ECD-B920-47F9-8F3D-BA0FE113BF69}" dt="2022-09-16T00:04:03.113" v="1998" actId="478"/>
          <ac:spMkLst>
            <pc:docMk/>
            <pc:sldMk cId="1219463138" sldId="886"/>
            <ac:spMk id="3" creationId="{93C247A2-7864-36E4-025C-DEEDD19D3C78}"/>
          </ac:spMkLst>
        </pc:spChg>
        <pc:spChg chg="mod">
          <ac:chgData name="Fulvio Tessarotto" userId="d92f3d36-d8f8-4ea5-be6a-6f2ee1e3c759" providerId="ADAL" clId="{43476ECD-B920-47F9-8F3D-BA0FE113BF69}" dt="2022-09-16T00:05:31.263" v="2036" actId="1076"/>
          <ac:spMkLst>
            <pc:docMk/>
            <pc:sldMk cId="1219463138" sldId="886"/>
            <ac:spMk id="6" creationId="{6A0CCA78-78F8-C70A-1870-F80933EE1D56}"/>
          </ac:spMkLst>
        </pc:spChg>
        <pc:spChg chg="mod">
          <ac:chgData name="Fulvio Tessarotto" userId="d92f3d36-d8f8-4ea5-be6a-6f2ee1e3c759" providerId="ADAL" clId="{43476ECD-B920-47F9-8F3D-BA0FE113BF69}" dt="2022-09-16T00:06:07.147" v="2042" actId="1076"/>
          <ac:spMkLst>
            <pc:docMk/>
            <pc:sldMk cId="1219463138" sldId="886"/>
            <ac:spMk id="9" creationId="{75BE9A19-3FF5-4899-AF5D-FC5E1E85D75F}"/>
          </ac:spMkLst>
        </pc:spChg>
        <pc:spChg chg="mod">
          <ac:chgData name="Fulvio Tessarotto" userId="d92f3d36-d8f8-4ea5-be6a-6f2ee1e3c759" providerId="ADAL" clId="{43476ECD-B920-47F9-8F3D-BA0FE113BF69}" dt="2022-09-16T00:06:12.693" v="2043" actId="207"/>
          <ac:spMkLst>
            <pc:docMk/>
            <pc:sldMk cId="1219463138" sldId="886"/>
            <ac:spMk id="10" creationId="{ADCCA02A-BE9A-4A24-4C4A-966E418BDF46}"/>
          </ac:spMkLst>
        </pc:spChg>
        <pc:spChg chg="mod">
          <ac:chgData name="Fulvio Tessarotto" userId="d92f3d36-d8f8-4ea5-be6a-6f2ee1e3c759" providerId="ADAL" clId="{43476ECD-B920-47F9-8F3D-BA0FE113BF69}" dt="2022-09-16T00:05:53.257" v="2039" actId="14100"/>
          <ac:spMkLst>
            <pc:docMk/>
            <pc:sldMk cId="1219463138" sldId="886"/>
            <ac:spMk id="11" creationId="{FEDCCF50-A8FA-0642-EB89-834570D0895C}"/>
          </ac:spMkLst>
        </pc:spChg>
        <pc:spChg chg="mod">
          <ac:chgData name="Fulvio Tessarotto" userId="d92f3d36-d8f8-4ea5-be6a-6f2ee1e3c759" providerId="ADAL" clId="{43476ECD-B920-47F9-8F3D-BA0FE113BF69}" dt="2022-09-16T00:06:41.411" v="2050" actId="1076"/>
          <ac:spMkLst>
            <pc:docMk/>
            <pc:sldMk cId="1219463138" sldId="886"/>
            <ac:spMk id="12" creationId="{7F24CA51-7652-A22E-6602-5AABFA04CE3C}"/>
          </ac:spMkLst>
        </pc:spChg>
        <pc:spChg chg="mod">
          <ac:chgData name="Fulvio Tessarotto" userId="d92f3d36-d8f8-4ea5-be6a-6f2ee1e3c759" providerId="ADAL" clId="{43476ECD-B920-47F9-8F3D-BA0FE113BF69}" dt="2022-09-16T00:03:48.145" v="1997"/>
          <ac:spMkLst>
            <pc:docMk/>
            <pc:sldMk cId="1219463138" sldId="886"/>
            <ac:spMk id="16" creationId="{CDF8B74E-DA97-B1D2-3D74-72034F3F9DB5}"/>
          </ac:spMkLst>
        </pc:spChg>
        <pc:spChg chg="mod">
          <ac:chgData name="Fulvio Tessarotto" userId="d92f3d36-d8f8-4ea5-be6a-6f2ee1e3c759" providerId="ADAL" clId="{43476ECD-B920-47F9-8F3D-BA0FE113BF69}" dt="2022-09-16T00:03:48.145" v="1997"/>
          <ac:spMkLst>
            <pc:docMk/>
            <pc:sldMk cId="1219463138" sldId="886"/>
            <ac:spMk id="19" creationId="{B538F45D-B6C4-0D8B-C64A-788EA3B7812E}"/>
          </ac:spMkLst>
        </pc:spChg>
        <pc:spChg chg="mod">
          <ac:chgData name="Fulvio Tessarotto" userId="d92f3d36-d8f8-4ea5-be6a-6f2ee1e3c759" providerId="ADAL" clId="{43476ECD-B920-47F9-8F3D-BA0FE113BF69}" dt="2022-09-16T00:03:48.145" v="1997"/>
          <ac:spMkLst>
            <pc:docMk/>
            <pc:sldMk cId="1219463138" sldId="886"/>
            <ac:spMk id="23" creationId="{E6FE18C9-5838-6AF6-8A28-E5BEE0E6C594}"/>
          </ac:spMkLst>
        </pc:spChg>
        <pc:spChg chg="mod">
          <ac:chgData name="Fulvio Tessarotto" userId="d92f3d36-d8f8-4ea5-be6a-6f2ee1e3c759" providerId="ADAL" clId="{43476ECD-B920-47F9-8F3D-BA0FE113BF69}" dt="2022-09-16T00:03:48.145" v="1997"/>
          <ac:spMkLst>
            <pc:docMk/>
            <pc:sldMk cId="1219463138" sldId="886"/>
            <ac:spMk id="26" creationId="{FB67AF7B-2B7D-8CBD-2D3F-B0AC2BD46858}"/>
          </ac:spMkLst>
        </pc:spChg>
        <pc:spChg chg="mod">
          <ac:chgData name="Fulvio Tessarotto" userId="d92f3d36-d8f8-4ea5-be6a-6f2ee1e3c759" providerId="ADAL" clId="{43476ECD-B920-47F9-8F3D-BA0FE113BF69}" dt="2022-09-16T00:03:48.145" v="1997"/>
          <ac:spMkLst>
            <pc:docMk/>
            <pc:sldMk cId="1219463138" sldId="886"/>
            <ac:spMk id="27" creationId="{E8F3CD1B-0BDF-FF10-B1DB-15777DAD008E}"/>
          </ac:spMkLst>
        </pc:spChg>
        <pc:spChg chg="mod">
          <ac:chgData name="Fulvio Tessarotto" userId="d92f3d36-d8f8-4ea5-be6a-6f2ee1e3c759" providerId="ADAL" clId="{43476ECD-B920-47F9-8F3D-BA0FE113BF69}" dt="2022-09-16T00:03:48.145" v="1997"/>
          <ac:spMkLst>
            <pc:docMk/>
            <pc:sldMk cId="1219463138" sldId="886"/>
            <ac:spMk id="29" creationId="{F0739373-C467-58C7-0CFA-90CBE2C7885F}"/>
          </ac:spMkLst>
        </pc:spChg>
        <pc:spChg chg="mod">
          <ac:chgData name="Fulvio Tessarotto" userId="d92f3d36-d8f8-4ea5-be6a-6f2ee1e3c759" providerId="ADAL" clId="{43476ECD-B920-47F9-8F3D-BA0FE113BF69}" dt="2022-09-16T00:03:48.145" v="1997"/>
          <ac:spMkLst>
            <pc:docMk/>
            <pc:sldMk cId="1219463138" sldId="886"/>
            <ac:spMk id="31" creationId="{1EAAE4DB-22EC-1D92-D567-670A214F3541}"/>
          </ac:spMkLst>
        </pc:spChg>
        <pc:spChg chg="mod">
          <ac:chgData name="Fulvio Tessarotto" userId="d92f3d36-d8f8-4ea5-be6a-6f2ee1e3c759" providerId="ADAL" clId="{43476ECD-B920-47F9-8F3D-BA0FE113BF69}" dt="2022-09-16T00:03:48.145" v="1997"/>
          <ac:spMkLst>
            <pc:docMk/>
            <pc:sldMk cId="1219463138" sldId="886"/>
            <ac:spMk id="33" creationId="{06655DF8-F14F-44D0-9049-4C3178882B51}"/>
          </ac:spMkLst>
        </pc:spChg>
        <pc:spChg chg="add mod">
          <ac:chgData name="Fulvio Tessarotto" userId="d92f3d36-d8f8-4ea5-be6a-6f2ee1e3c759" providerId="ADAL" clId="{43476ECD-B920-47F9-8F3D-BA0FE113BF69}" dt="2022-09-16T00:05:10.524" v="2033" actId="1076"/>
          <ac:spMkLst>
            <pc:docMk/>
            <pc:sldMk cId="1219463138" sldId="886"/>
            <ac:spMk id="35" creationId="{933D0798-C6D7-1023-C6D0-D9A9EE1DF7E4}"/>
          </ac:spMkLst>
        </pc:spChg>
        <pc:spChg chg="add mod">
          <ac:chgData name="Fulvio Tessarotto" userId="d92f3d36-d8f8-4ea5-be6a-6f2ee1e3c759" providerId="ADAL" clId="{43476ECD-B920-47F9-8F3D-BA0FE113BF69}" dt="2022-09-16T00:04:59.976" v="2032" actId="1076"/>
          <ac:spMkLst>
            <pc:docMk/>
            <pc:sldMk cId="1219463138" sldId="886"/>
            <ac:spMk id="36" creationId="{421FA427-90C4-B928-CAC7-628C7B6CC388}"/>
          </ac:spMkLst>
        </pc:spChg>
        <pc:spChg chg="add mod">
          <ac:chgData name="Fulvio Tessarotto" userId="d92f3d36-d8f8-4ea5-be6a-6f2ee1e3c759" providerId="ADAL" clId="{43476ECD-B920-47F9-8F3D-BA0FE113BF69}" dt="2022-09-16T00:05:36.376" v="2037" actId="1076"/>
          <ac:spMkLst>
            <pc:docMk/>
            <pc:sldMk cId="1219463138" sldId="886"/>
            <ac:spMk id="38" creationId="{FD589569-A29D-4E94-0C3E-96ED99400661}"/>
          </ac:spMkLst>
        </pc:spChg>
        <pc:grpChg chg="add mod">
          <ac:chgData name="Fulvio Tessarotto" userId="d92f3d36-d8f8-4ea5-be6a-6f2ee1e3c759" providerId="ADAL" clId="{43476ECD-B920-47F9-8F3D-BA0FE113BF69}" dt="2022-09-16T00:04:49.605" v="2031" actId="1076"/>
          <ac:grpSpMkLst>
            <pc:docMk/>
            <pc:sldMk cId="1219463138" sldId="886"/>
            <ac:grpSpMk id="4" creationId="{A8A6FA2A-4416-BEC1-B611-0971E73A41AB}"/>
          </ac:grpSpMkLst>
        </pc:grpChg>
        <pc:grpChg chg="mod">
          <ac:chgData name="Fulvio Tessarotto" userId="d92f3d36-d8f8-4ea5-be6a-6f2ee1e3c759" providerId="ADAL" clId="{43476ECD-B920-47F9-8F3D-BA0FE113BF69}" dt="2022-09-16T00:03:48.145" v="1997"/>
          <ac:grpSpMkLst>
            <pc:docMk/>
            <pc:sldMk cId="1219463138" sldId="886"/>
            <ac:grpSpMk id="5" creationId="{B4958115-95DF-0886-DD57-CCDDB2DB21C5}"/>
          </ac:grpSpMkLst>
        </pc:grpChg>
        <pc:grpChg chg="mod">
          <ac:chgData name="Fulvio Tessarotto" userId="d92f3d36-d8f8-4ea5-be6a-6f2ee1e3c759" providerId="ADAL" clId="{43476ECD-B920-47F9-8F3D-BA0FE113BF69}" dt="2022-09-16T00:03:48.145" v="1997"/>
          <ac:grpSpMkLst>
            <pc:docMk/>
            <pc:sldMk cId="1219463138" sldId="886"/>
            <ac:grpSpMk id="7" creationId="{CC483B30-419E-CD9B-4F62-F81EFC2F6B56}"/>
          </ac:grpSpMkLst>
        </pc:grpChg>
        <pc:grpChg chg="mod">
          <ac:chgData name="Fulvio Tessarotto" userId="d92f3d36-d8f8-4ea5-be6a-6f2ee1e3c759" providerId="ADAL" clId="{43476ECD-B920-47F9-8F3D-BA0FE113BF69}" dt="2022-09-16T00:03:48.145" v="1997"/>
          <ac:grpSpMkLst>
            <pc:docMk/>
            <pc:sldMk cId="1219463138" sldId="886"/>
            <ac:grpSpMk id="13" creationId="{247B245E-54F5-9D77-A513-FFFEC6E4AC4B}"/>
          </ac:grpSpMkLst>
        </pc:grpChg>
        <pc:picChg chg="mod">
          <ac:chgData name="Fulvio Tessarotto" userId="d92f3d36-d8f8-4ea5-be6a-6f2ee1e3c759" providerId="ADAL" clId="{43476ECD-B920-47F9-8F3D-BA0FE113BF69}" dt="2022-09-16T00:03:48.145" v="1997"/>
          <ac:picMkLst>
            <pc:docMk/>
            <pc:sldMk cId="1219463138" sldId="886"/>
            <ac:picMk id="8" creationId="{69DE22E0-8F9A-B29B-F2A2-DDA063653C5B}"/>
          </ac:picMkLst>
        </pc:picChg>
        <pc:picChg chg="mod">
          <ac:chgData name="Fulvio Tessarotto" userId="d92f3d36-d8f8-4ea5-be6a-6f2ee1e3c759" providerId="ADAL" clId="{43476ECD-B920-47F9-8F3D-BA0FE113BF69}" dt="2022-09-16T00:03:48.145" v="1997"/>
          <ac:picMkLst>
            <pc:docMk/>
            <pc:sldMk cId="1219463138" sldId="886"/>
            <ac:picMk id="14" creationId="{CA047494-6F0A-0985-43F2-BFC769D9C77A}"/>
          </ac:picMkLst>
        </pc:picChg>
        <pc:picChg chg="mod">
          <ac:chgData name="Fulvio Tessarotto" userId="d92f3d36-d8f8-4ea5-be6a-6f2ee1e3c759" providerId="ADAL" clId="{43476ECD-B920-47F9-8F3D-BA0FE113BF69}" dt="2022-09-16T00:03:48.145" v="1997"/>
          <ac:picMkLst>
            <pc:docMk/>
            <pc:sldMk cId="1219463138" sldId="886"/>
            <ac:picMk id="15" creationId="{CFDC6AEA-C7F2-F2C5-0AAB-AE9FD820B58B}"/>
          </ac:picMkLst>
        </pc:picChg>
        <pc:picChg chg="del">
          <ac:chgData name="Fulvio Tessarotto" userId="d92f3d36-d8f8-4ea5-be6a-6f2ee1e3c759" providerId="ADAL" clId="{43476ECD-B920-47F9-8F3D-BA0FE113BF69}" dt="2022-09-16T00:03:46.273" v="1996" actId="478"/>
          <ac:picMkLst>
            <pc:docMk/>
            <pc:sldMk cId="1219463138" sldId="886"/>
            <ac:picMk id="21" creationId="{D31D5117-4336-3AED-ADD0-0DB6644B1D99}"/>
          </ac:picMkLst>
        </pc:picChg>
        <pc:picChg chg="add mod">
          <ac:chgData name="Fulvio Tessarotto" userId="d92f3d36-d8f8-4ea5-be6a-6f2ee1e3c759" providerId="ADAL" clId="{43476ECD-B920-47F9-8F3D-BA0FE113BF69}" dt="2022-09-16T00:05:27.637" v="2035" actId="1076"/>
          <ac:picMkLst>
            <pc:docMk/>
            <pc:sldMk cId="1219463138" sldId="886"/>
            <ac:picMk id="37" creationId="{42F34C30-6AC7-DF85-8700-300277177E97}"/>
          </ac:picMkLst>
        </pc:picChg>
        <pc:cxnChg chg="mod">
          <ac:chgData name="Fulvio Tessarotto" userId="d92f3d36-d8f8-4ea5-be6a-6f2ee1e3c759" providerId="ADAL" clId="{43476ECD-B920-47F9-8F3D-BA0FE113BF69}" dt="2022-09-16T00:03:48.145" v="1997"/>
          <ac:cxnSpMkLst>
            <pc:docMk/>
            <pc:sldMk cId="1219463138" sldId="886"/>
            <ac:cxnSpMk id="17" creationId="{F441B6D1-144B-681D-3CB0-6F987E402060}"/>
          </ac:cxnSpMkLst>
        </pc:cxnChg>
        <pc:cxnChg chg="mod">
          <ac:chgData name="Fulvio Tessarotto" userId="d92f3d36-d8f8-4ea5-be6a-6f2ee1e3c759" providerId="ADAL" clId="{43476ECD-B920-47F9-8F3D-BA0FE113BF69}" dt="2022-09-16T00:03:48.145" v="1997"/>
          <ac:cxnSpMkLst>
            <pc:docMk/>
            <pc:sldMk cId="1219463138" sldId="886"/>
            <ac:cxnSpMk id="18" creationId="{E87A912F-9D19-CDFD-B93C-2A8F6907F192}"/>
          </ac:cxnSpMkLst>
        </pc:cxnChg>
        <pc:cxnChg chg="mod">
          <ac:chgData name="Fulvio Tessarotto" userId="d92f3d36-d8f8-4ea5-be6a-6f2ee1e3c759" providerId="ADAL" clId="{43476ECD-B920-47F9-8F3D-BA0FE113BF69}" dt="2022-09-16T00:03:48.145" v="1997"/>
          <ac:cxnSpMkLst>
            <pc:docMk/>
            <pc:sldMk cId="1219463138" sldId="886"/>
            <ac:cxnSpMk id="20" creationId="{330C0F67-9DBF-D366-29B4-EB925FA99F8C}"/>
          </ac:cxnSpMkLst>
        </pc:cxnChg>
        <pc:cxnChg chg="mod">
          <ac:chgData name="Fulvio Tessarotto" userId="d92f3d36-d8f8-4ea5-be6a-6f2ee1e3c759" providerId="ADAL" clId="{43476ECD-B920-47F9-8F3D-BA0FE113BF69}" dt="2022-09-16T00:03:48.145" v="1997"/>
          <ac:cxnSpMkLst>
            <pc:docMk/>
            <pc:sldMk cId="1219463138" sldId="886"/>
            <ac:cxnSpMk id="24" creationId="{4277D577-6994-8728-FF48-72A3B4BDD444}"/>
          </ac:cxnSpMkLst>
        </pc:cxnChg>
        <pc:cxnChg chg="mod">
          <ac:chgData name="Fulvio Tessarotto" userId="d92f3d36-d8f8-4ea5-be6a-6f2ee1e3c759" providerId="ADAL" clId="{43476ECD-B920-47F9-8F3D-BA0FE113BF69}" dt="2022-09-16T00:03:48.145" v="1997"/>
          <ac:cxnSpMkLst>
            <pc:docMk/>
            <pc:sldMk cId="1219463138" sldId="886"/>
            <ac:cxnSpMk id="25" creationId="{0F96AFD6-9E79-CD7A-F32E-6364E175594C}"/>
          </ac:cxnSpMkLst>
        </pc:cxnChg>
        <pc:cxnChg chg="mod">
          <ac:chgData name="Fulvio Tessarotto" userId="d92f3d36-d8f8-4ea5-be6a-6f2ee1e3c759" providerId="ADAL" clId="{43476ECD-B920-47F9-8F3D-BA0FE113BF69}" dt="2022-09-16T00:03:48.145" v="1997"/>
          <ac:cxnSpMkLst>
            <pc:docMk/>
            <pc:sldMk cId="1219463138" sldId="886"/>
            <ac:cxnSpMk id="28" creationId="{C0D8898B-70AE-EC73-F82A-A020D11CEC95}"/>
          </ac:cxnSpMkLst>
        </pc:cxnChg>
        <pc:cxnChg chg="mod">
          <ac:chgData name="Fulvio Tessarotto" userId="d92f3d36-d8f8-4ea5-be6a-6f2ee1e3c759" providerId="ADAL" clId="{43476ECD-B920-47F9-8F3D-BA0FE113BF69}" dt="2022-09-16T00:03:48.145" v="1997"/>
          <ac:cxnSpMkLst>
            <pc:docMk/>
            <pc:sldMk cId="1219463138" sldId="886"/>
            <ac:cxnSpMk id="30" creationId="{F480E11A-77A9-7880-D7E9-60EEA98420BD}"/>
          </ac:cxnSpMkLst>
        </pc:cxnChg>
        <pc:cxnChg chg="mod">
          <ac:chgData name="Fulvio Tessarotto" userId="d92f3d36-d8f8-4ea5-be6a-6f2ee1e3c759" providerId="ADAL" clId="{43476ECD-B920-47F9-8F3D-BA0FE113BF69}" dt="2022-09-16T00:03:48.145" v="1997"/>
          <ac:cxnSpMkLst>
            <pc:docMk/>
            <pc:sldMk cId="1219463138" sldId="886"/>
            <ac:cxnSpMk id="32" creationId="{699B69B6-4F4C-9293-02CC-D290852F7B6E}"/>
          </ac:cxnSpMkLst>
        </pc:cxnChg>
        <pc:cxnChg chg="mod">
          <ac:chgData name="Fulvio Tessarotto" userId="d92f3d36-d8f8-4ea5-be6a-6f2ee1e3c759" providerId="ADAL" clId="{43476ECD-B920-47F9-8F3D-BA0FE113BF69}" dt="2022-09-16T00:03:48.145" v="1997"/>
          <ac:cxnSpMkLst>
            <pc:docMk/>
            <pc:sldMk cId="1219463138" sldId="886"/>
            <ac:cxnSpMk id="34" creationId="{0FBD5F95-FC13-D5D3-1E1E-9A542D2820DD}"/>
          </ac:cxnSpMkLst>
        </pc:cxnChg>
      </pc:sldChg>
      <pc:sldChg chg="addSp delSp modSp add mod ord">
        <pc:chgData name="Fulvio Tessarotto" userId="d92f3d36-d8f8-4ea5-be6a-6f2ee1e3c759" providerId="ADAL" clId="{43476ECD-B920-47F9-8F3D-BA0FE113BF69}" dt="2022-09-16T00:19:29.459" v="2124" actId="1076"/>
        <pc:sldMkLst>
          <pc:docMk/>
          <pc:sldMk cId="714956387" sldId="887"/>
        </pc:sldMkLst>
        <pc:graphicFrameChg chg="add del mod">
          <ac:chgData name="Fulvio Tessarotto" userId="d92f3d36-d8f8-4ea5-be6a-6f2ee1e3c759" providerId="ADAL" clId="{43476ECD-B920-47F9-8F3D-BA0FE113BF69}" dt="2022-09-16T00:19:01.738" v="2121" actId="478"/>
          <ac:graphicFrameMkLst>
            <pc:docMk/>
            <pc:sldMk cId="714956387" sldId="887"/>
            <ac:graphicFrameMk id="4" creationId="{CF51B0DE-9C29-0C9D-A15B-B4C1D758B2DA}"/>
          </ac:graphicFrameMkLst>
        </pc:graphicFrameChg>
        <pc:graphicFrameChg chg="add mod">
          <ac:chgData name="Fulvio Tessarotto" userId="d92f3d36-d8f8-4ea5-be6a-6f2ee1e3c759" providerId="ADAL" clId="{43476ECD-B920-47F9-8F3D-BA0FE113BF69}" dt="2022-09-16T00:19:29.459" v="2124" actId="1076"/>
          <ac:graphicFrameMkLst>
            <pc:docMk/>
            <pc:sldMk cId="714956387" sldId="887"/>
            <ac:graphicFrameMk id="5" creationId="{1363924E-40C3-C524-6A7C-BA0EB39E0B28}"/>
          </ac:graphicFrameMkLst>
        </pc:graphicFrameChg>
        <pc:picChg chg="del">
          <ac:chgData name="Fulvio Tessarotto" userId="d92f3d36-d8f8-4ea5-be6a-6f2ee1e3c759" providerId="ADAL" clId="{43476ECD-B920-47F9-8F3D-BA0FE113BF69}" dt="2022-09-16T00:16:44.090" v="2116" actId="478"/>
          <ac:picMkLst>
            <pc:docMk/>
            <pc:sldMk cId="714956387" sldId="887"/>
            <ac:picMk id="21" creationId="{D31D5117-4336-3AED-ADD0-0DB6644B1D99}"/>
          </ac:picMkLst>
        </pc:picChg>
      </pc:sldChg>
      <pc:sldChg chg="addSp delSp modSp add mod">
        <pc:chgData name="Fulvio Tessarotto" userId="d92f3d36-d8f8-4ea5-be6a-6f2ee1e3c759" providerId="ADAL" clId="{43476ECD-B920-47F9-8F3D-BA0FE113BF69}" dt="2022-09-16T00:14:18.774" v="2112" actId="14100"/>
        <pc:sldMkLst>
          <pc:docMk/>
          <pc:sldMk cId="657518126" sldId="888"/>
        </pc:sldMkLst>
        <pc:spChg chg="mod">
          <ac:chgData name="Fulvio Tessarotto" userId="d92f3d36-d8f8-4ea5-be6a-6f2ee1e3c759" providerId="ADAL" clId="{43476ECD-B920-47F9-8F3D-BA0FE113BF69}" dt="2022-09-16T00:11:30.094" v="2071" actId="20577"/>
          <ac:spMkLst>
            <pc:docMk/>
            <pc:sldMk cId="657518126" sldId="888"/>
            <ac:spMk id="2" creationId="{00000000-0000-0000-0000-000000000000}"/>
          </ac:spMkLst>
        </pc:spChg>
        <pc:spChg chg="add mod">
          <ac:chgData name="Fulvio Tessarotto" userId="d92f3d36-d8f8-4ea5-be6a-6f2ee1e3c759" providerId="ADAL" clId="{43476ECD-B920-47F9-8F3D-BA0FE113BF69}" dt="2022-09-16T00:13:47.003" v="2107" actId="1076"/>
          <ac:spMkLst>
            <pc:docMk/>
            <pc:sldMk cId="657518126" sldId="888"/>
            <ac:spMk id="7" creationId="{79546DA0-ECA8-A672-F965-01117B90462A}"/>
          </ac:spMkLst>
        </pc:spChg>
        <pc:picChg chg="del">
          <ac:chgData name="Fulvio Tessarotto" userId="d92f3d36-d8f8-4ea5-be6a-6f2ee1e3c759" providerId="ADAL" clId="{43476ECD-B920-47F9-8F3D-BA0FE113BF69}" dt="2022-09-16T00:10:04.751" v="2058" actId="478"/>
          <ac:picMkLst>
            <pc:docMk/>
            <pc:sldMk cId="657518126" sldId="888"/>
            <ac:picMk id="4" creationId="{4110E9DD-9247-4223-AF64-C2A054C6FEB9}"/>
          </ac:picMkLst>
        </pc:picChg>
        <pc:picChg chg="add mod">
          <ac:chgData name="Fulvio Tessarotto" userId="d92f3d36-d8f8-4ea5-be6a-6f2ee1e3c759" providerId="ADAL" clId="{43476ECD-B920-47F9-8F3D-BA0FE113BF69}" dt="2022-09-16T00:10:59.401" v="2063" actId="1076"/>
          <ac:picMkLst>
            <pc:docMk/>
            <pc:sldMk cId="657518126" sldId="888"/>
            <ac:picMk id="5" creationId="{320D718A-681C-D70F-F06C-C440D5F133FC}"/>
          </ac:picMkLst>
        </pc:picChg>
        <pc:cxnChg chg="add mod">
          <ac:chgData name="Fulvio Tessarotto" userId="d92f3d36-d8f8-4ea5-be6a-6f2ee1e3c759" providerId="ADAL" clId="{43476ECD-B920-47F9-8F3D-BA0FE113BF69}" dt="2022-09-16T00:14:18.774" v="2112" actId="14100"/>
          <ac:cxnSpMkLst>
            <pc:docMk/>
            <pc:sldMk cId="657518126" sldId="888"/>
            <ac:cxnSpMk id="9" creationId="{D09BE62F-B522-20DF-A111-8B284748BE94}"/>
          </ac:cxnSpMkLst>
        </pc:cxnChg>
      </pc:sldChg>
      <pc:sldChg chg="addSp delSp modSp add mod ord">
        <pc:chgData name="Fulvio Tessarotto" userId="d92f3d36-d8f8-4ea5-be6a-6f2ee1e3c759" providerId="ADAL" clId="{43476ECD-B920-47F9-8F3D-BA0FE113BF69}" dt="2022-09-16T00:26:06.728" v="2173" actId="1076"/>
        <pc:sldMkLst>
          <pc:docMk/>
          <pc:sldMk cId="380909140" sldId="889"/>
        </pc:sldMkLst>
        <pc:spChg chg="mod">
          <ac:chgData name="Fulvio Tessarotto" userId="d92f3d36-d8f8-4ea5-be6a-6f2ee1e3c759" providerId="ADAL" clId="{43476ECD-B920-47F9-8F3D-BA0FE113BF69}" dt="2022-09-16T00:24:38.500" v="2169" actId="404"/>
          <ac:spMkLst>
            <pc:docMk/>
            <pc:sldMk cId="380909140" sldId="889"/>
            <ac:spMk id="2" creationId="{00000000-0000-0000-0000-000000000000}"/>
          </ac:spMkLst>
        </pc:spChg>
        <pc:spChg chg="mod">
          <ac:chgData name="Fulvio Tessarotto" userId="d92f3d36-d8f8-4ea5-be6a-6f2ee1e3c759" providerId="ADAL" clId="{43476ECD-B920-47F9-8F3D-BA0FE113BF69}" dt="2022-09-16T00:25:07.160" v="2170"/>
          <ac:spMkLst>
            <pc:docMk/>
            <pc:sldMk cId="380909140" sldId="889"/>
            <ac:spMk id="6" creationId="{92D7D4E3-CE1B-BF3D-B33F-AE24FA88D8C3}"/>
          </ac:spMkLst>
        </pc:spChg>
        <pc:spChg chg="mod">
          <ac:chgData name="Fulvio Tessarotto" userId="d92f3d36-d8f8-4ea5-be6a-6f2ee1e3c759" providerId="ADAL" clId="{43476ECD-B920-47F9-8F3D-BA0FE113BF69}" dt="2022-09-16T00:25:07.160" v="2170"/>
          <ac:spMkLst>
            <pc:docMk/>
            <pc:sldMk cId="380909140" sldId="889"/>
            <ac:spMk id="8" creationId="{E1863991-98B8-82F2-BAA3-4A5CBD5F4C59}"/>
          </ac:spMkLst>
        </pc:spChg>
        <pc:spChg chg="mod">
          <ac:chgData name="Fulvio Tessarotto" userId="d92f3d36-d8f8-4ea5-be6a-6f2ee1e3c759" providerId="ADAL" clId="{43476ECD-B920-47F9-8F3D-BA0FE113BF69}" dt="2022-09-16T00:25:07.160" v="2170"/>
          <ac:spMkLst>
            <pc:docMk/>
            <pc:sldMk cId="380909140" sldId="889"/>
            <ac:spMk id="9" creationId="{18321DE5-DDD4-2F59-C651-EBB579FBA15F}"/>
          </ac:spMkLst>
        </pc:spChg>
        <pc:spChg chg="mod">
          <ac:chgData name="Fulvio Tessarotto" userId="d92f3d36-d8f8-4ea5-be6a-6f2ee1e3c759" providerId="ADAL" clId="{43476ECD-B920-47F9-8F3D-BA0FE113BF69}" dt="2022-09-16T00:25:07.160" v="2170"/>
          <ac:spMkLst>
            <pc:docMk/>
            <pc:sldMk cId="380909140" sldId="889"/>
            <ac:spMk id="14" creationId="{C6B9152D-A288-E8B1-5CAB-F95040D57F5F}"/>
          </ac:spMkLst>
        </pc:spChg>
        <pc:grpChg chg="add del mod">
          <ac:chgData name="Fulvio Tessarotto" userId="d92f3d36-d8f8-4ea5-be6a-6f2ee1e3c759" providerId="ADAL" clId="{43476ECD-B920-47F9-8F3D-BA0FE113BF69}" dt="2022-09-16T00:25:13.353" v="2171"/>
          <ac:grpSpMkLst>
            <pc:docMk/>
            <pc:sldMk cId="380909140" sldId="889"/>
            <ac:grpSpMk id="3" creationId="{400650F0-B372-7CCB-7C51-800A2B26EE4D}"/>
          </ac:grpSpMkLst>
        </pc:grpChg>
        <pc:grpChg chg="mod">
          <ac:chgData name="Fulvio Tessarotto" userId="d92f3d36-d8f8-4ea5-be6a-6f2ee1e3c759" providerId="ADAL" clId="{43476ECD-B920-47F9-8F3D-BA0FE113BF69}" dt="2022-09-16T00:25:07.160" v="2170"/>
          <ac:grpSpMkLst>
            <pc:docMk/>
            <pc:sldMk cId="380909140" sldId="889"/>
            <ac:grpSpMk id="4" creationId="{745D3092-B2E6-54B4-B004-3FFDA0905DC4}"/>
          </ac:grpSpMkLst>
        </pc:grpChg>
        <pc:grpChg chg="mod">
          <ac:chgData name="Fulvio Tessarotto" userId="d92f3d36-d8f8-4ea5-be6a-6f2ee1e3c759" providerId="ADAL" clId="{43476ECD-B920-47F9-8F3D-BA0FE113BF69}" dt="2022-09-16T00:25:07.160" v="2170"/>
          <ac:grpSpMkLst>
            <pc:docMk/>
            <pc:sldMk cId="380909140" sldId="889"/>
            <ac:grpSpMk id="5" creationId="{D5A59450-05D2-D0DB-4EBC-DFC0FE42F62C}"/>
          </ac:grpSpMkLst>
        </pc:grpChg>
        <pc:graphicFrameChg chg="mod">
          <ac:chgData name="Fulvio Tessarotto" userId="d92f3d36-d8f8-4ea5-be6a-6f2ee1e3c759" providerId="ADAL" clId="{43476ECD-B920-47F9-8F3D-BA0FE113BF69}" dt="2022-09-16T00:25:07.160" v="2170"/>
          <ac:graphicFrameMkLst>
            <pc:docMk/>
            <pc:sldMk cId="380909140" sldId="889"/>
            <ac:graphicFrameMk id="7" creationId="{6253834F-2FEF-10CE-2C29-FFAD5971E03D}"/>
          </ac:graphicFrameMkLst>
        </pc:graphicFrameChg>
        <pc:graphicFrameChg chg="mod">
          <ac:chgData name="Fulvio Tessarotto" userId="d92f3d36-d8f8-4ea5-be6a-6f2ee1e3c759" providerId="ADAL" clId="{43476ECD-B920-47F9-8F3D-BA0FE113BF69}" dt="2022-09-16T00:25:07.160" v="2170"/>
          <ac:graphicFrameMkLst>
            <pc:docMk/>
            <pc:sldMk cId="380909140" sldId="889"/>
            <ac:graphicFrameMk id="13" creationId="{A2DC5EBA-43E0-1EF2-B2C3-B70B5719FB69}"/>
          </ac:graphicFrameMkLst>
        </pc:graphicFrameChg>
        <pc:picChg chg="add mod">
          <ac:chgData name="Fulvio Tessarotto" userId="d92f3d36-d8f8-4ea5-be6a-6f2ee1e3c759" providerId="ADAL" clId="{43476ECD-B920-47F9-8F3D-BA0FE113BF69}" dt="2022-09-16T00:26:06.728" v="2173" actId="1076"/>
          <ac:picMkLst>
            <pc:docMk/>
            <pc:sldMk cId="380909140" sldId="889"/>
            <ac:picMk id="16" creationId="{9B9B3A78-6046-2C96-F9A3-42AAC9969459}"/>
          </ac:picMkLst>
        </pc:picChg>
        <pc:picChg chg="del">
          <ac:chgData name="Fulvio Tessarotto" userId="d92f3d36-d8f8-4ea5-be6a-6f2ee1e3c759" providerId="ADAL" clId="{43476ECD-B920-47F9-8F3D-BA0FE113BF69}" dt="2022-09-16T00:22:51.742" v="2128" actId="478"/>
          <ac:picMkLst>
            <pc:docMk/>
            <pc:sldMk cId="380909140" sldId="889"/>
            <ac:picMk id="21" creationId="{D31D5117-4336-3AED-ADD0-0DB6644B1D99}"/>
          </ac:picMkLst>
        </pc:picChg>
        <pc:cxnChg chg="mod">
          <ac:chgData name="Fulvio Tessarotto" userId="d92f3d36-d8f8-4ea5-be6a-6f2ee1e3c759" providerId="ADAL" clId="{43476ECD-B920-47F9-8F3D-BA0FE113BF69}" dt="2022-09-16T00:25:07.160" v="2170"/>
          <ac:cxnSpMkLst>
            <pc:docMk/>
            <pc:sldMk cId="380909140" sldId="889"/>
            <ac:cxnSpMk id="10" creationId="{C3C2AFC3-2CF9-B4EF-3392-9D365A38CFF5}"/>
          </ac:cxnSpMkLst>
        </pc:cxnChg>
        <pc:cxnChg chg="mod">
          <ac:chgData name="Fulvio Tessarotto" userId="d92f3d36-d8f8-4ea5-be6a-6f2ee1e3c759" providerId="ADAL" clId="{43476ECD-B920-47F9-8F3D-BA0FE113BF69}" dt="2022-09-16T00:25:07.160" v="2170"/>
          <ac:cxnSpMkLst>
            <pc:docMk/>
            <pc:sldMk cId="380909140" sldId="889"/>
            <ac:cxnSpMk id="11" creationId="{1F543CAE-E571-23BD-2007-FF2186AAF7D1}"/>
          </ac:cxnSpMkLst>
        </pc:cxnChg>
        <pc:cxnChg chg="mod">
          <ac:chgData name="Fulvio Tessarotto" userId="d92f3d36-d8f8-4ea5-be6a-6f2ee1e3c759" providerId="ADAL" clId="{43476ECD-B920-47F9-8F3D-BA0FE113BF69}" dt="2022-09-16T00:25:07.160" v="2170"/>
          <ac:cxnSpMkLst>
            <pc:docMk/>
            <pc:sldMk cId="380909140" sldId="889"/>
            <ac:cxnSpMk id="12" creationId="{5CFC45D7-9AA5-B4D4-EFA5-C2CAFEC99B53}"/>
          </ac:cxnSpMkLst>
        </pc:cxnChg>
      </pc:sldChg>
      <pc:sldChg chg="add">
        <pc:chgData name="Fulvio Tessarotto" userId="d92f3d36-d8f8-4ea5-be6a-6f2ee1e3c759" providerId="ADAL" clId="{43476ECD-B920-47F9-8F3D-BA0FE113BF69}" dt="2022-09-16T00:22:44.872" v="2125" actId="2890"/>
        <pc:sldMkLst>
          <pc:docMk/>
          <pc:sldMk cId="4059705403" sldId="890"/>
        </pc:sldMkLst>
      </pc:sldChg>
      <pc:sldChg chg="add del ord">
        <pc:chgData name="Fulvio Tessarotto" userId="d92f3d36-d8f8-4ea5-be6a-6f2ee1e3c759" providerId="ADAL" clId="{43476ECD-B920-47F9-8F3D-BA0FE113BF69}" dt="2022-09-16T03:38:33.898" v="4029" actId="47"/>
        <pc:sldMkLst>
          <pc:docMk/>
          <pc:sldMk cId="1230753651" sldId="891"/>
        </pc:sldMkLst>
      </pc:sldChg>
      <pc:sldChg chg="add del">
        <pc:chgData name="Fulvio Tessarotto" userId="d92f3d36-d8f8-4ea5-be6a-6f2ee1e3c759" providerId="ADAL" clId="{43476ECD-B920-47F9-8F3D-BA0FE113BF69}" dt="2022-09-16T00:36:49.728" v="2176" actId="47"/>
        <pc:sldMkLst>
          <pc:docMk/>
          <pc:sldMk cId="3900563514" sldId="891"/>
        </pc:sldMkLst>
      </pc:sldChg>
      <pc:sldChg chg="add del">
        <pc:chgData name="Fulvio Tessarotto" userId="d92f3d36-d8f8-4ea5-be6a-6f2ee1e3c759" providerId="ADAL" clId="{43476ECD-B920-47F9-8F3D-BA0FE113BF69}" dt="2022-09-16T00:36:52.845" v="2177" actId="47"/>
        <pc:sldMkLst>
          <pc:docMk/>
          <pc:sldMk cId="2574160715" sldId="892"/>
        </pc:sldMkLst>
      </pc:sldChg>
      <pc:sldChg chg="addSp delSp modSp add mod">
        <pc:chgData name="Fulvio Tessarotto" userId="d92f3d36-d8f8-4ea5-be6a-6f2ee1e3c759" providerId="ADAL" clId="{43476ECD-B920-47F9-8F3D-BA0FE113BF69}" dt="2022-09-16T00:48:59.086" v="2336" actId="1076"/>
        <pc:sldMkLst>
          <pc:docMk/>
          <pc:sldMk cId="3293987114" sldId="892"/>
        </pc:sldMkLst>
        <pc:spChg chg="mod">
          <ac:chgData name="Fulvio Tessarotto" userId="d92f3d36-d8f8-4ea5-be6a-6f2ee1e3c759" providerId="ADAL" clId="{43476ECD-B920-47F9-8F3D-BA0FE113BF69}" dt="2022-09-16T00:39:35.141" v="2206" actId="20577"/>
          <ac:spMkLst>
            <pc:docMk/>
            <pc:sldMk cId="3293987114" sldId="892"/>
            <ac:spMk id="2" creationId="{00000000-0000-0000-0000-000000000000}"/>
          </ac:spMkLst>
        </pc:spChg>
        <pc:spChg chg="add mod">
          <ac:chgData name="Fulvio Tessarotto" userId="d92f3d36-d8f8-4ea5-be6a-6f2ee1e3c759" providerId="ADAL" clId="{43476ECD-B920-47F9-8F3D-BA0FE113BF69}" dt="2022-09-16T00:48:35.337" v="2335" actId="20577"/>
          <ac:spMkLst>
            <pc:docMk/>
            <pc:sldMk cId="3293987114" sldId="892"/>
            <ac:spMk id="7" creationId="{C66F5D8D-5562-999C-30E1-530A005D0BC3}"/>
          </ac:spMkLst>
        </pc:spChg>
        <pc:spChg chg="add mod">
          <ac:chgData name="Fulvio Tessarotto" userId="d92f3d36-d8f8-4ea5-be6a-6f2ee1e3c759" providerId="ADAL" clId="{43476ECD-B920-47F9-8F3D-BA0FE113BF69}" dt="2022-09-16T00:47:12.536" v="2315" actId="1076"/>
          <ac:spMkLst>
            <pc:docMk/>
            <pc:sldMk cId="3293987114" sldId="892"/>
            <ac:spMk id="9" creationId="{44784CFA-C752-3CE5-90E0-11CF51A47D5D}"/>
          </ac:spMkLst>
        </pc:spChg>
        <pc:picChg chg="del">
          <ac:chgData name="Fulvio Tessarotto" userId="d92f3d36-d8f8-4ea5-be6a-6f2ee1e3c759" providerId="ADAL" clId="{43476ECD-B920-47F9-8F3D-BA0FE113BF69}" dt="2022-09-16T00:37:18.995" v="2182" actId="478"/>
          <ac:picMkLst>
            <pc:docMk/>
            <pc:sldMk cId="3293987114" sldId="892"/>
            <ac:picMk id="4" creationId="{4110E9DD-9247-4223-AF64-C2A054C6FEB9}"/>
          </ac:picMkLst>
        </pc:picChg>
        <pc:picChg chg="add mod">
          <ac:chgData name="Fulvio Tessarotto" userId="d92f3d36-d8f8-4ea5-be6a-6f2ee1e3c759" providerId="ADAL" clId="{43476ECD-B920-47F9-8F3D-BA0FE113BF69}" dt="2022-09-16T00:48:59.086" v="2336" actId="1076"/>
          <ac:picMkLst>
            <pc:docMk/>
            <pc:sldMk cId="3293987114" sldId="892"/>
            <ac:picMk id="5" creationId="{79922DF6-15D8-9166-3384-3432E5C94CCC}"/>
          </ac:picMkLst>
        </pc:picChg>
      </pc:sldChg>
      <pc:sldChg chg="addSp delSp modSp add mod ord">
        <pc:chgData name="Fulvio Tessarotto" userId="d92f3d36-d8f8-4ea5-be6a-6f2ee1e3c759" providerId="ADAL" clId="{43476ECD-B920-47F9-8F3D-BA0FE113BF69}" dt="2022-09-16T03:29:54.607" v="4028" actId="14100"/>
        <pc:sldMkLst>
          <pc:docMk/>
          <pc:sldMk cId="437030442" sldId="893"/>
        </pc:sldMkLst>
        <pc:spChg chg="mod">
          <ac:chgData name="Fulvio Tessarotto" userId="d92f3d36-d8f8-4ea5-be6a-6f2ee1e3c759" providerId="ADAL" clId="{43476ECD-B920-47F9-8F3D-BA0FE113BF69}" dt="2022-09-16T03:25:35.153" v="3989" actId="5793"/>
          <ac:spMkLst>
            <pc:docMk/>
            <pc:sldMk cId="437030442" sldId="893"/>
            <ac:spMk id="2" creationId="{00000000-0000-0000-0000-000000000000}"/>
          </ac:spMkLst>
        </pc:spChg>
        <pc:spChg chg="add del mod">
          <ac:chgData name="Fulvio Tessarotto" userId="d92f3d36-d8f8-4ea5-be6a-6f2ee1e3c759" providerId="ADAL" clId="{43476ECD-B920-47F9-8F3D-BA0FE113BF69}" dt="2022-09-16T01:22:36.966" v="2492" actId="478"/>
          <ac:spMkLst>
            <pc:docMk/>
            <pc:sldMk cId="437030442" sldId="893"/>
            <ac:spMk id="11" creationId="{32799B2D-CE2E-7FC4-C193-FB6FBB17C962}"/>
          </ac:spMkLst>
        </pc:spChg>
        <pc:spChg chg="add del mod">
          <ac:chgData name="Fulvio Tessarotto" userId="d92f3d36-d8f8-4ea5-be6a-6f2ee1e3c759" providerId="ADAL" clId="{43476ECD-B920-47F9-8F3D-BA0FE113BF69}" dt="2022-09-16T01:22:40.677" v="2493" actId="478"/>
          <ac:spMkLst>
            <pc:docMk/>
            <pc:sldMk cId="437030442" sldId="893"/>
            <ac:spMk id="13" creationId="{6F90D68C-C9B6-F3FF-40F0-3CC56F39B13D}"/>
          </ac:spMkLst>
        </pc:spChg>
        <pc:spChg chg="mod">
          <ac:chgData name="Fulvio Tessarotto" userId="d92f3d36-d8f8-4ea5-be6a-6f2ee1e3c759" providerId="ADAL" clId="{43476ECD-B920-47F9-8F3D-BA0FE113BF69}" dt="2022-09-16T03:27:34.168" v="4005" actId="113"/>
          <ac:spMkLst>
            <pc:docMk/>
            <pc:sldMk cId="437030442" sldId="893"/>
            <ac:spMk id="20" creationId="{1FBEAFF4-8333-80BA-44B7-2F4682CC427A}"/>
          </ac:spMkLst>
        </pc:spChg>
        <pc:spChg chg="del mod">
          <ac:chgData name="Fulvio Tessarotto" userId="d92f3d36-d8f8-4ea5-be6a-6f2ee1e3c759" providerId="ADAL" clId="{43476ECD-B920-47F9-8F3D-BA0FE113BF69}" dt="2022-09-16T01:25:46.209" v="2514" actId="478"/>
          <ac:spMkLst>
            <pc:docMk/>
            <pc:sldMk cId="437030442" sldId="893"/>
            <ac:spMk id="21" creationId="{DDF649D7-2AD8-EF5B-F3A5-9986782C20B7}"/>
          </ac:spMkLst>
        </pc:spChg>
        <pc:spChg chg="mod">
          <ac:chgData name="Fulvio Tessarotto" userId="d92f3d36-d8f8-4ea5-be6a-6f2ee1e3c759" providerId="ADAL" clId="{43476ECD-B920-47F9-8F3D-BA0FE113BF69}" dt="2022-09-16T03:27:40.641" v="4006" actId="113"/>
          <ac:spMkLst>
            <pc:docMk/>
            <pc:sldMk cId="437030442" sldId="893"/>
            <ac:spMk id="24" creationId="{CCAD8273-7FCA-CE6F-4AFE-239680C07747}"/>
          </ac:spMkLst>
        </pc:spChg>
        <pc:spChg chg="mod">
          <ac:chgData name="Fulvio Tessarotto" userId="d92f3d36-d8f8-4ea5-be6a-6f2ee1e3c759" providerId="ADAL" clId="{43476ECD-B920-47F9-8F3D-BA0FE113BF69}" dt="2022-09-16T03:27:45.048" v="4007" actId="113"/>
          <ac:spMkLst>
            <pc:docMk/>
            <pc:sldMk cId="437030442" sldId="893"/>
            <ac:spMk id="25" creationId="{B4FA152A-580B-936F-DE5A-577EDF18511C}"/>
          </ac:spMkLst>
        </pc:spChg>
        <pc:grpChg chg="add del mod">
          <ac:chgData name="Fulvio Tessarotto" userId="d92f3d36-d8f8-4ea5-be6a-6f2ee1e3c759" providerId="ADAL" clId="{43476ECD-B920-47F9-8F3D-BA0FE113BF69}" dt="2022-09-16T03:25:47.130" v="3991" actId="165"/>
          <ac:grpSpMkLst>
            <pc:docMk/>
            <pc:sldMk cId="437030442" sldId="893"/>
            <ac:grpSpMk id="16" creationId="{9F6E0866-55D0-269D-4BA2-1A21132F198E}"/>
          </ac:grpSpMkLst>
        </pc:grpChg>
        <pc:grpChg chg="mod ord topLvl">
          <ac:chgData name="Fulvio Tessarotto" userId="d92f3d36-d8f8-4ea5-be6a-6f2ee1e3c759" providerId="ADAL" clId="{43476ECD-B920-47F9-8F3D-BA0FE113BF69}" dt="2022-09-16T03:29:00.467" v="4020" actId="1076"/>
          <ac:grpSpMkLst>
            <pc:docMk/>
            <pc:sldMk cId="437030442" sldId="893"/>
            <ac:grpSpMk id="17" creationId="{2AD7FFD9-F2C7-E8FD-044D-1B5A4E5BBC7D}"/>
          </ac:grpSpMkLst>
        </pc:grpChg>
        <pc:grpChg chg="mod topLvl">
          <ac:chgData name="Fulvio Tessarotto" userId="d92f3d36-d8f8-4ea5-be6a-6f2ee1e3c759" providerId="ADAL" clId="{43476ECD-B920-47F9-8F3D-BA0FE113BF69}" dt="2022-09-16T03:29:04.620" v="4021" actId="14100"/>
          <ac:grpSpMkLst>
            <pc:docMk/>
            <pc:sldMk cId="437030442" sldId="893"/>
            <ac:grpSpMk id="18" creationId="{D11EA97C-0F64-1038-D0F1-C714215AA73A}"/>
          </ac:grpSpMkLst>
        </pc:grpChg>
        <pc:picChg chg="del">
          <ac:chgData name="Fulvio Tessarotto" userId="d92f3d36-d8f8-4ea5-be6a-6f2ee1e3c759" providerId="ADAL" clId="{43476ECD-B920-47F9-8F3D-BA0FE113BF69}" dt="2022-09-16T00:58:09.782" v="2340" actId="478"/>
          <ac:picMkLst>
            <pc:docMk/>
            <pc:sldMk cId="437030442" sldId="893"/>
            <ac:picMk id="4" creationId="{4110E9DD-9247-4223-AF64-C2A054C6FEB9}"/>
          </ac:picMkLst>
        </pc:picChg>
        <pc:picChg chg="add del mod">
          <ac:chgData name="Fulvio Tessarotto" userId="d92f3d36-d8f8-4ea5-be6a-6f2ee1e3c759" providerId="ADAL" clId="{43476ECD-B920-47F9-8F3D-BA0FE113BF69}" dt="2022-09-16T00:58:48.157" v="2346" actId="22"/>
          <ac:picMkLst>
            <pc:docMk/>
            <pc:sldMk cId="437030442" sldId="893"/>
            <ac:picMk id="5" creationId="{D5F0F221-4C28-58B1-7EDE-92969B097FAC}"/>
          </ac:picMkLst>
        </pc:picChg>
        <pc:picChg chg="add del mod modCrop">
          <ac:chgData name="Fulvio Tessarotto" userId="d92f3d36-d8f8-4ea5-be6a-6f2ee1e3c759" providerId="ADAL" clId="{43476ECD-B920-47F9-8F3D-BA0FE113BF69}" dt="2022-09-16T01:24:47.239" v="2501" actId="478"/>
          <ac:picMkLst>
            <pc:docMk/>
            <pc:sldMk cId="437030442" sldId="893"/>
            <ac:picMk id="7" creationId="{FC0BF3F4-1716-EF62-E85C-A3C0381F3EB4}"/>
          </ac:picMkLst>
        </pc:picChg>
        <pc:picChg chg="add del mod">
          <ac:chgData name="Fulvio Tessarotto" userId="d92f3d36-d8f8-4ea5-be6a-6f2ee1e3c759" providerId="ADAL" clId="{43476ECD-B920-47F9-8F3D-BA0FE113BF69}" dt="2022-09-16T01:22:27.334" v="2490" actId="478"/>
          <ac:picMkLst>
            <pc:docMk/>
            <pc:sldMk cId="437030442" sldId="893"/>
            <ac:picMk id="9" creationId="{A2B1A563-CA9D-7048-8E36-41A25BC7208D}"/>
          </ac:picMkLst>
        </pc:picChg>
        <pc:picChg chg="add del mod">
          <ac:chgData name="Fulvio Tessarotto" userId="d92f3d36-d8f8-4ea5-be6a-6f2ee1e3c759" providerId="ADAL" clId="{43476ECD-B920-47F9-8F3D-BA0FE113BF69}" dt="2022-09-16T01:22:29.340" v="2491" actId="478"/>
          <ac:picMkLst>
            <pc:docMk/>
            <pc:sldMk cId="437030442" sldId="893"/>
            <ac:picMk id="15" creationId="{B955E6B9-29F7-D2B7-3842-2F70031264BD}"/>
          </ac:picMkLst>
        </pc:picChg>
        <pc:picChg chg="mod">
          <ac:chgData name="Fulvio Tessarotto" userId="d92f3d36-d8f8-4ea5-be6a-6f2ee1e3c759" providerId="ADAL" clId="{43476ECD-B920-47F9-8F3D-BA0FE113BF69}" dt="2022-09-16T03:27:32.068" v="4004"/>
          <ac:picMkLst>
            <pc:docMk/>
            <pc:sldMk cId="437030442" sldId="893"/>
            <ac:picMk id="19" creationId="{9A647940-3D75-1177-66AA-27652C762EA9}"/>
          </ac:picMkLst>
        </pc:picChg>
        <pc:picChg chg="mod">
          <ac:chgData name="Fulvio Tessarotto" userId="d92f3d36-d8f8-4ea5-be6a-6f2ee1e3c759" providerId="ADAL" clId="{43476ECD-B920-47F9-8F3D-BA0FE113BF69}" dt="2022-09-16T03:25:47.130" v="3991" actId="165"/>
          <ac:picMkLst>
            <pc:docMk/>
            <pc:sldMk cId="437030442" sldId="893"/>
            <ac:picMk id="23" creationId="{0EC59A69-EA39-0731-8DA6-11EF91678150}"/>
          </ac:picMkLst>
        </pc:picChg>
        <pc:picChg chg="add mod modCrop">
          <ac:chgData name="Fulvio Tessarotto" userId="d92f3d36-d8f8-4ea5-be6a-6f2ee1e3c759" providerId="ADAL" clId="{43476ECD-B920-47F9-8F3D-BA0FE113BF69}" dt="2022-09-16T03:29:54.607" v="4028" actId="14100"/>
          <ac:picMkLst>
            <pc:docMk/>
            <pc:sldMk cId="437030442" sldId="893"/>
            <ac:picMk id="27" creationId="{7E01A52A-BF75-1959-6303-F0A4D2FE8530}"/>
          </ac:picMkLst>
        </pc:picChg>
      </pc:sldChg>
      <pc:sldChg chg="addSp delSp modSp add mod">
        <pc:chgData name="Fulvio Tessarotto" userId="d92f3d36-d8f8-4ea5-be6a-6f2ee1e3c759" providerId="ADAL" clId="{43476ECD-B920-47F9-8F3D-BA0FE113BF69}" dt="2022-09-16T01:22:15.373" v="2489" actId="14100"/>
        <pc:sldMkLst>
          <pc:docMk/>
          <pc:sldMk cId="1982616503" sldId="894"/>
        </pc:sldMkLst>
        <pc:spChg chg="mod">
          <ac:chgData name="Fulvio Tessarotto" userId="d92f3d36-d8f8-4ea5-be6a-6f2ee1e3c759" providerId="ADAL" clId="{43476ECD-B920-47F9-8F3D-BA0FE113BF69}" dt="2022-09-16T01:17:41.873" v="2448" actId="313"/>
          <ac:spMkLst>
            <pc:docMk/>
            <pc:sldMk cId="1982616503" sldId="894"/>
            <ac:spMk id="2" creationId="{00000000-0000-0000-0000-000000000000}"/>
          </ac:spMkLst>
        </pc:spChg>
        <pc:spChg chg="add mod">
          <ac:chgData name="Fulvio Tessarotto" userId="d92f3d36-d8f8-4ea5-be6a-6f2ee1e3c759" providerId="ADAL" clId="{43476ECD-B920-47F9-8F3D-BA0FE113BF69}" dt="2022-09-16T01:22:15.373" v="2489" actId="14100"/>
          <ac:spMkLst>
            <pc:docMk/>
            <pc:sldMk cId="1982616503" sldId="894"/>
            <ac:spMk id="10" creationId="{4F063442-9F74-2B80-65AC-B96B600CD966}"/>
          </ac:spMkLst>
        </pc:spChg>
        <pc:spChg chg="del">
          <ac:chgData name="Fulvio Tessarotto" userId="d92f3d36-d8f8-4ea5-be6a-6f2ee1e3c759" providerId="ADAL" clId="{43476ECD-B920-47F9-8F3D-BA0FE113BF69}" dt="2022-09-16T01:21:10.717" v="2466" actId="478"/>
          <ac:spMkLst>
            <pc:docMk/>
            <pc:sldMk cId="1982616503" sldId="894"/>
            <ac:spMk id="11" creationId="{32799B2D-CE2E-7FC4-C193-FB6FBB17C962}"/>
          </ac:spMkLst>
        </pc:spChg>
        <pc:spChg chg="del mod">
          <ac:chgData name="Fulvio Tessarotto" userId="d92f3d36-d8f8-4ea5-be6a-6f2ee1e3c759" providerId="ADAL" clId="{43476ECD-B920-47F9-8F3D-BA0FE113BF69}" dt="2022-09-16T01:21:07.344" v="2465" actId="478"/>
          <ac:spMkLst>
            <pc:docMk/>
            <pc:sldMk cId="1982616503" sldId="894"/>
            <ac:spMk id="13" creationId="{6F90D68C-C9B6-F3FF-40F0-3CC56F39B13D}"/>
          </ac:spMkLst>
        </pc:spChg>
        <pc:picChg chg="add mod">
          <ac:chgData name="Fulvio Tessarotto" userId="d92f3d36-d8f8-4ea5-be6a-6f2ee1e3c759" providerId="ADAL" clId="{43476ECD-B920-47F9-8F3D-BA0FE113BF69}" dt="2022-09-16T01:19:26.115" v="2457" actId="14100"/>
          <ac:picMkLst>
            <pc:docMk/>
            <pc:sldMk cId="1982616503" sldId="894"/>
            <ac:picMk id="4" creationId="{758F486D-97DB-5512-290A-510D82E8666D}"/>
          </ac:picMkLst>
        </pc:picChg>
        <pc:picChg chg="add mod">
          <ac:chgData name="Fulvio Tessarotto" userId="d92f3d36-d8f8-4ea5-be6a-6f2ee1e3c759" providerId="ADAL" clId="{43476ECD-B920-47F9-8F3D-BA0FE113BF69}" dt="2022-09-16T01:19:46.005" v="2463" actId="1076"/>
          <ac:picMkLst>
            <pc:docMk/>
            <pc:sldMk cId="1982616503" sldId="894"/>
            <ac:picMk id="6" creationId="{E6B06D8C-6B4D-783A-28CB-E189E83A9454}"/>
          </ac:picMkLst>
        </pc:picChg>
        <pc:picChg chg="del">
          <ac:chgData name="Fulvio Tessarotto" userId="d92f3d36-d8f8-4ea5-be6a-6f2ee1e3c759" providerId="ADAL" clId="{43476ECD-B920-47F9-8F3D-BA0FE113BF69}" dt="2022-09-16T01:17:12.693" v="2429" actId="478"/>
          <ac:picMkLst>
            <pc:docMk/>
            <pc:sldMk cId="1982616503" sldId="894"/>
            <ac:picMk id="7" creationId="{FC0BF3F4-1716-EF62-E85C-A3C0381F3EB4}"/>
          </ac:picMkLst>
        </pc:picChg>
        <pc:picChg chg="del">
          <ac:chgData name="Fulvio Tessarotto" userId="d92f3d36-d8f8-4ea5-be6a-6f2ee1e3c759" providerId="ADAL" clId="{43476ECD-B920-47F9-8F3D-BA0FE113BF69}" dt="2022-09-16T01:17:08.244" v="2428" actId="478"/>
          <ac:picMkLst>
            <pc:docMk/>
            <pc:sldMk cId="1982616503" sldId="894"/>
            <ac:picMk id="9" creationId="{A2B1A563-CA9D-7048-8E36-41A25BC7208D}"/>
          </ac:picMkLst>
        </pc:picChg>
        <pc:picChg chg="del">
          <ac:chgData name="Fulvio Tessarotto" userId="d92f3d36-d8f8-4ea5-be6a-6f2ee1e3c759" providerId="ADAL" clId="{43476ECD-B920-47F9-8F3D-BA0FE113BF69}" dt="2022-09-16T01:17:06.160" v="2427" actId="478"/>
          <ac:picMkLst>
            <pc:docMk/>
            <pc:sldMk cId="1982616503" sldId="894"/>
            <ac:picMk id="15" creationId="{B955E6B9-29F7-D2B7-3842-2F70031264BD}"/>
          </ac:picMkLst>
        </pc:picChg>
      </pc:sldChg>
      <pc:sldChg chg="addSp delSp modSp add mod">
        <pc:chgData name="Fulvio Tessarotto" userId="d92f3d36-d8f8-4ea5-be6a-6f2ee1e3c759" providerId="ADAL" clId="{43476ECD-B920-47F9-8F3D-BA0FE113BF69}" dt="2022-09-16T01:32:57.876" v="2565" actId="403"/>
        <pc:sldMkLst>
          <pc:docMk/>
          <pc:sldMk cId="3633633128" sldId="895"/>
        </pc:sldMkLst>
        <pc:spChg chg="mod">
          <ac:chgData name="Fulvio Tessarotto" userId="d92f3d36-d8f8-4ea5-be6a-6f2ee1e3c759" providerId="ADAL" clId="{43476ECD-B920-47F9-8F3D-BA0FE113BF69}" dt="2022-09-16T01:32:57.876" v="2565" actId="403"/>
          <ac:spMkLst>
            <pc:docMk/>
            <pc:sldMk cId="3633633128" sldId="895"/>
            <ac:spMk id="2" creationId="{00000000-0000-0000-0000-000000000000}"/>
          </ac:spMkLst>
        </pc:spChg>
        <pc:spChg chg="mod topLvl">
          <ac:chgData name="Fulvio Tessarotto" userId="d92f3d36-d8f8-4ea5-be6a-6f2ee1e3c759" providerId="ADAL" clId="{43476ECD-B920-47F9-8F3D-BA0FE113BF69}" dt="2022-09-16T01:31:00.406" v="2549" actId="1076"/>
          <ac:spMkLst>
            <pc:docMk/>
            <pc:sldMk cId="3633633128" sldId="895"/>
            <ac:spMk id="8" creationId="{3AC93265-9736-E21A-C08F-D56201388B59}"/>
          </ac:spMkLst>
        </pc:spChg>
        <pc:spChg chg="add mod">
          <ac:chgData name="Fulvio Tessarotto" userId="d92f3d36-d8f8-4ea5-be6a-6f2ee1e3c759" providerId="ADAL" clId="{43476ECD-B920-47F9-8F3D-BA0FE113BF69}" dt="2022-09-16T01:32:41.863" v="2563" actId="1076"/>
          <ac:spMkLst>
            <pc:docMk/>
            <pc:sldMk cId="3633633128" sldId="895"/>
            <ac:spMk id="10" creationId="{BD602F32-BF5F-CB59-73EC-93A14B32A4C7}"/>
          </ac:spMkLst>
        </pc:spChg>
        <pc:grpChg chg="add del mod">
          <ac:chgData name="Fulvio Tessarotto" userId="d92f3d36-d8f8-4ea5-be6a-6f2ee1e3c759" providerId="ADAL" clId="{43476ECD-B920-47F9-8F3D-BA0FE113BF69}" dt="2022-09-16T01:30:41.973" v="2545" actId="165"/>
          <ac:grpSpMkLst>
            <pc:docMk/>
            <pc:sldMk cId="3633633128" sldId="895"/>
            <ac:grpSpMk id="5" creationId="{FDB05B58-DC75-1AE2-70D6-E197FF6D0896}"/>
          </ac:grpSpMkLst>
        </pc:grpChg>
        <pc:picChg chg="add mod">
          <ac:chgData name="Fulvio Tessarotto" userId="d92f3d36-d8f8-4ea5-be6a-6f2ee1e3c759" providerId="ADAL" clId="{43476ECD-B920-47F9-8F3D-BA0FE113BF69}" dt="2022-09-16T01:31:06.870" v="2551" actId="14100"/>
          <ac:picMkLst>
            <pc:docMk/>
            <pc:sldMk cId="3633633128" sldId="895"/>
            <ac:picMk id="4" creationId="{2DF5945A-F906-9D18-7D59-709575B61265}"/>
          </ac:picMkLst>
        </pc:picChg>
        <pc:picChg chg="mod topLvl">
          <ac:chgData name="Fulvio Tessarotto" userId="d92f3d36-d8f8-4ea5-be6a-6f2ee1e3c759" providerId="ADAL" clId="{43476ECD-B920-47F9-8F3D-BA0FE113BF69}" dt="2022-09-16T01:31:10.603" v="2552" actId="1076"/>
          <ac:picMkLst>
            <pc:docMk/>
            <pc:sldMk cId="3633633128" sldId="895"/>
            <ac:picMk id="6" creationId="{D628786F-667C-38F9-4EEE-6F806230D7C9}"/>
          </ac:picMkLst>
        </pc:picChg>
        <pc:picChg chg="mod modCrop">
          <ac:chgData name="Fulvio Tessarotto" userId="d92f3d36-d8f8-4ea5-be6a-6f2ee1e3c759" providerId="ADAL" clId="{43476ECD-B920-47F9-8F3D-BA0FE113BF69}" dt="2022-09-16T01:32:32.675" v="2562" actId="14100"/>
          <ac:picMkLst>
            <pc:docMk/>
            <pc:sldMk cId="3633633128" sldId="895"/>
            <ac:picMk id="7" creationId="{FC0BF3F4-1716-EF62-E85C-A3C0381F3EB4}"/>
          </ac:picMkLst>
        </pc:picChg>
      </pc:sldChg>
      <pc:sldChg chg="addSp delSp modSp add mod ord">
        <pc:chgData name="Fulvio Tessarotto" userId="d92f3d36-d8f8-4ea5-be6a-6f2ee1e3c759" providerId="ADAL" clId="{43476ECD-B920-47F9-8F3D-BA0FE113BF69}" dt="2022-09-16T02:07:26.892" v="3120" actId="1076"/>
        <pc:sldMkLst>
          <pc:docMk/>
          <pc:sldMk cId="3812504234" sldId="896"/>
        </pc:sldMkLst>
        <pc:spChg chg="mod">
          <ac:chgData name="Fulvio Tessarotto" userId="d92f3d36-d8f8-4ea5-be6a-6f2ee1e3c759" providerId="ADAL" clId="{43476ECD-B920-47F9-8F3D-BA0FE113BF69}" dt="2022-09-16T01:43:29.812" v="2585" actId="20577"/>
          <ac:spMkLst>
            <pc:docMk/>
            <pc:sldMk cId="3812504234" sldId="896"/>
            <ac:spMk id="2" creationId="{00000000-0000-0000-0000-000000000000}"/>
          </ac:spMkLst>
        </pc:spChg>
        <pc:spChg chg="add mod">
          <ac:chgData name="Fulvio Tessarotto" userId="d92f3d36-d8f8-4ea5-be6a-6f2ee1e3c759" providerId="ADAL" clId="{43476ECD-B920-47F9-8F3D-BA0FE113BF69}" dt="2022-09-16T02:07:07.707" v="3119" actId="20577"/>
          <ac:spMkLst>
            <pc:docMk/>
            <pc:sldMk cId="3812504234" sldId="896"/>
            <ac:spMk id="4" creationId="{A5445519-C3B4-FB9B-0DC3-41681730B4F5}"/>
          </ac:spMkLst>
        </pc:spChg>
        <pc:spChg chg="mod">
          <ac:chgData name="Fulvio Tessarotto" userId="d92f3d36-d8f8-4ea5-be6a-6f2ee1e3c759" providerId="ADAL" clId="{43476ECD-B920-47F9-8F3D-BA0FE113BF69}" dt="2022-09-16T02:05:21.819" v="3103"/>
          <ac:spMkLst>
            <pc:docMk/>
            <pc:sldMk cId="3812504234" sldId="896"/>
            <ac:spMk id="15" creationId="{E1D8F05C-5C75-15EB-EB9E-0AD40529DA11}"/>
          </ac:spMkLst>
        </pc:spChg>
        <pc:spChg chg="mod">
          <ac:chgData name="Fulvio Tessarotto" userId="d92f3d36-d8f8-4ea5-be6a-6f2ee1e3c759" providerId="ADAL" clId="{43476ECD-B920-47F9-8F3D-BA0FE113BF69}" dt="2022-09-16T02:05:21.819" v="3103"/>
          <ac:spMkLst>
            <pc:docMk/>
            <pc:sldMk cId="3812504234" sldId="896"/>
            <ac:spMk id="16" creationId="{47342789-18A4-941F-5761-CAC9CCB15A24}"/>
          </ac:spMkLst>
        </pc:spChg>
        <pc:spChg chg="mod">
          <ac:chgData name="Fulvio Tessarotto" userId="d92f3d36-d8f8-4ea5-be6a-6f2ee1e3c759" providerId="ADAL" clId="{43476ECD-B920-47F9-8F3D-BA0FE113BF69}" dt="2022-09-16T02:05:21.819" v="3103"/>
          <ac:spMkLst>
            <pc:docMk/>
            <pc:sldMk cId="3812504234" sldId="896"/>
            <ac:spMk id="24" creationId="{1DF50623-A702-D6ED-62F2-83A1E43D7E40}"/>
          </ac:spMkLst>
        </pc:spChg>
        <pc:spChg chg="mod">
          <ac:chgData name="Fulvio Tessarotto" userId="d92f3d36-d8f8-4ea5-be6a-6f2ee1e3c759" providerId="ADAL" clId="{43476ECD-B920-47F9-8F3D-BA0FE113BF69}" dt="2022-09-16T02:05:21.819" v="3103"/>
          <ac:spMkLst>
            <pc:docMk/>
            <pc:sldMk cId="3812504234" sldId="896"/>
            <ac:spMk id="25" creationId="{CB3C370D-C13C-1989-0F86-E0AB8CF0C1D7}"/>
          </ac:spMkLst>
        </pc:spChg>
        <pc:spChg chg="mod">
          <ac:chgData name="Fulvio Tessarotto" userId="d92f3d36-d8f8-4ea5-be6a-6f2ee1e3c759" providerId="ADAL" clId="{43476ECD-B920-47F9-8F3D-BA0FE113BF69}" dt="2022-09-16T02:05:21.819" v="3103"/>
          <ac:spMkLst>
            <pc:docMk/>
            <pc:sldMk cId="3812504234" sldId="896"/>
            <ac:spMk id="26" creationId="{DB05DF5C-1B4B-B043-61E8-3C22EDF616EB}"/>
          </ac:spMkLst>
        </pc:spChg>
        <pc:spChg chg="mod">
          <ac:chgData name="Fulvio Tessarotto" userId="d92f3d36-d8f8-4ea5-be6a-6f2ee1e3c759" providerId="ADAL" clId="{43476ECD-B920-47F9-8F3D-BA0FE113BF69}" dt="2022-09-16T02:05:21.819" v="3103"/>
          <ac:spMkLst>
            <pc:docMk/>
            <pc:sldMk cId="3812504234" sldId="896"/>
            <ac:spMk id="27" creationId="{1FC03E16-F3CB-D00D-784D-0C90C7053A32}"/>
          </ac:spMkLst>
        </pc:spChg>
        <pc:spChg chg="mod">
          <ac:chgData name="Fulvio Tessarotto" userId="d92f3d36-d8f8-4ea5-be6a-6f2ee1e3c759" providerId="ADAL" clId="{43476ECD-B920-47F9-8F3D-BA0FE113BF69}" dt="2022-09-16T02:05:21.819" v="3103"/>
          <ac:spMkLst>
            <pc:docMk/>
            <pc:sldMk cId="3812504234" sldId="896"/>
            <ac:spMk id="29" creationId="{032C6499-ADB1-058A-0D32-C89007A31300}"/>
          </ac:spMkLst>
        </pc:spChg>
        <pc:spChg chg="mod">
          <ac:chgData name="Fulvio Tessarotto" userId="d92f3d36-d8f8-4ea5-be6a-6f2ee1e3c759" providerId="ADAL" clId="{43476ECD-B920-47F9-8F3D-BA0FE113BF69}" dt="2022-09-16T02:05:21.819" v="3103"/>
          <ac:spMkLst>
            <pc:docMk/>
            <pc:sldMk cId="3812504234" sldId="896"/>
            <ac:spMk id="30" creationId="{077D83E8-4FB3-A6F3-9468-B94361084B1B}"/>
          </ac:spMkLst>
        </pc:spChg>
        <pc:spChg chg="mod">
          <ac:chgData name="Fulvio Tessarotto" userId="d92f3d36-d8f8-4ea5-be6a-6f2ee1e3c759" providerId="ADAL" clId="{43476ECD-B920-47F9-8F3D-BA0FE113BF69}" dt="2022-09-16T02:05:21.819" v="3103"/>
          <ac:spMkLst>
            <pc:docMk/>
            <pc:sldMk cId="3812504234" sldId="896"/>
            <ac:spMk id="31" creationId="{57071F66-7674-705A-3375-6F82D17D39B6}"/>
          </ac:spMkLst>
        </pc:spChg>
        <pc:spChg chg="mod">
          <ac:chgData name="Fulvio Tessarotto" userId="d92f3d36-d8f8-4ea5-be6a-6f2ee1e3c759" providerId="ADAL" clId="{43476ECD-B920-47F9-8F3D-BA0FE113BF69}" dt="2022-09-16T02:05:21.819" v="3103"/>
          <ac:spMkLst>
            <pc:docMk/>
            <pc:sldMk cId="3812504234" sldId="896"/>
            <ac:spMk id="32" creationId="{6E984183-41A0-2DB4-520B-E4F6AA3358B9}"/>
          </ac:spMkLst>
        </pc:spChg>
        <pc:grpChg chg="add del mod">
          <ac:chgData name="Fulvio Tessarotto" userId="d92f3d36-d8f8-4ea5-be6a-6f2ee1e3c759" providerId="ADAL" clId="{43476ECD-B920-47F9-8F3D-BA0FE113BF69}" dt="2022-09-16T02:06:16.903" v="3104" actId="478"/>
          <ac:grpSpMkLst>
            <pc:docMk/>
            <pc:sldMk cId="3812504234" sldId="896"/>
            <ac:grpSpMk id="13" creationId="{FE110DF7-AF3F-6771-0081-C2A9E90647D2}"/>
          </ac:grpSpMkLst>
        </pc:grpChg>
        <pc:grpChg chg="mod">
          <ac:chgData name="Fulvio Tessarotto" userId="d92f3d36-d8f8-4ea5-be6a-6f2ee1e3c759" providerId="ADAL" clId="{43476ECD-B920-47F9-8F3D-BA0FE113BF69}" dt="2022-09-16T02:05:21.819" v="3103"/>
          <ac:grpSpMkLst>
            <pc:docMk/>
            <pc:sldMk cId="3812504234" sldId="896"/>
            <ac:grpSpMk id="14" creationId="{1923CDBD-645F-DF6B-A25A-D4144326BFFE}"/>
          </ac:grpSpMkLst>
        </pc:grpChg>
        <pc:grpChg chg="mod">
          <ac:chgData name="Fulvio Tessarotto" userId="d92f3d36-d8f8-4ea5-be6a-6f2ee1e3c759" providerId="ADAL" clId="{43476ECD-B920-47F9-8F3D-BA0FE113BF69}" dt="2022-09-16T02:05:21.819" v="3103"/>
          <ac:grpSpMkLst>
            <pc:docMk/>
            <pc:sldMk cId="3812504234" sldId="896"/>
            <ac:grpSpMk id="17" creationId="{36FD7286-49AE-0DAF-714A-94CC45392466}"/>
          </ac:grpSpMkLst>
        </pc:grpChg>
        <pc:picChg chg="add mod">
          <ac:chgData name="Fulvio Tessarotto" userId="d92f3d36-d8f8-4ea5-be6a-6f2ee1e3c759" providerId="ADAL" clId="{43476ECD-B920-47F9-8F3D-BA0FE113BF69}" dt="2022-09-16T02:06:37.934" v="3109" actId="1076"/>
          <ac:picMkLst>
            <pc:docMk/>
            <pc:sldMk cId="3812504234" sldId="896"/>
            <ac:picMk id="6" creationId="{C23C28B9-7496-6D71-6352-7DDD947AD4CD}"/>
          </ac:picMkLst>
        </pc:picChg>
        <pc:picChg chg="add mod">
          <ac:chgData name="Fulvio Tessarotto" userId="d92f3d36-d8f8-4ea5-be6a-6f2ee1e3c759" providerId="ADAL" clId="{43476ECD-B920-47F9-8F3D-BA0FE113BF69}" dt="2022-09-16T02:05:03.555" v="3101" actId="1076"/>
          <ac:picMkLst>
            <pc:docMk/>
            <pc:sldMk cId="3812504234" sldId="896"/>
            <ac:picMk id="8" creationId="{069983C1-3E17-0B18-9682-E98827D119D9}"/>
          </ac:picMkLst>
        </pc:picChg>
        <pc:picChg chg="add mod">
          <ac:chgData name="Fulvio Tessarotto" userId="d92f3d36-d8f8-4ea5-be6a-6f2ee1e3c759" providerId="ADAL" clId="{43476ECD-B920-47F9-8F3D-BA0FE113BF69}" dt="2022-09-16T02:04:56.569" v="3099" actId="1076"/>
          <ac:picMkLst>
            <pc:docMk/>
            <pc:sldMk cId="3812504234" sldId="896"/>
            <ac:picMk id="10" creationId="{2CDFA29E-A859-7533-27D9-53FAC65451B7}"/>
          </ac:picMkLst>
        </pc:picChg>
        <pc:picChg chg="add mod">
          <ac:chgData name="Fulvio Tessarotto" userId="d92f3d36-d8f8-4ea5-be6a-6f2ee1e3c759" providerId="ADAL" clId="{43476ECD-B920-47F9-8F3D-BA0FE113BF69}" dt="2022-09-16T02:04:46.942" v="3097" actId="1076"/>
          <ac:picMkLst>
            <pc:docMk/>
            <pc:sldMk cId="3812504234" sldId="896"/>
            <ac:picMk id="12" creationId="{7D560C36-63AE-778B-A6C7-B34BA860A904}"/>
          </ac:picMkLst>
        </pc:picChg>
        <pc:picChg chg="del">
          <ac:chgData name="Fulvio Tessarotto" userId="d92f3d36-d8f8-4ea5-be6a-6f2ee1e3c759" providerId="ADAL" clId="{43476ECD-B920-47F9-8F3D-BA0FE113BF69}" dt="2022-09-16T01:43:08.721" v="2570" actId="478"/>
          <ac:picMkLst>
            <pc:docMk/>
            <pc:sldMk cId="3812504234" sldId="896"/>
            <ac:picMk id="21" creationId="{D31D5117-4336-3AED-ADD0-0DB6644B1D99}"/>
          </ac:picMkLst>
        </pc:picChg>
        <pc:picChg chg="mod">
          <ac:chgData name="Fulvio Tessarotto" userId="d92f3d36-d8f8-4ea5-be6a-6f2ee1e3c759" providerId="ADAL" clId="{43476ECD-B920-47F9-8F3D-BA0FE113BF69}" dt="2022-09-16T02:05:21.819" v="3103"/>
          <ac:picMkLst>
            <pc:docMk/>
            <pc:sldMk cId="3812504234" sldId="896"/>
            <ac:picMk id="28" creationId="{712A57FE-6BA4-DFC1-B3C2-5D45094EB408}"/>
          </ac:picMkLst>
        </pc:picChg>
        <pc:picChg chg="add mod">
          <ac:chgData name="Fulvio Tessarotto" userId="d92f3d36-d8f8-4ea5-be6a-6f2ee1e3c759" providerId="ADAL" clId="{43476ECD-B920-47F9-8F3D-BA0FE113BF69}" dt="2022-09-16T02:07:26.892" v="3120" actId="1076"/>
          <ac:picMkLst>
            <pc:docMk/>
            <pc:sldMk cId="3812504234" sldId="896"/>
            <ac:picMk id="34" creationId="{042608FD-D416-C105-DD58-62A66B3EA758}"/>
          </ac:picMkLst>
        </pc:picChg>
        <pc:cxnChg chg="mod">
          <ac:chgData name="Fulvio Tessarotto" userId="d92f3d36-d8f8-4ea5-be6a-6f2ee1e3c759" providerId="ADAL" clId="{43476ECD-B920-47F9-8F3D-BA0FE113BF69}" dt="2022-09-16T02:05:21.819" v="3103"/>
          <ac:cxnSpMkLst>
            <pc:docMk/>
            <pc:sldMk cId="3812504234" sldId="896"/>
            <ac:cxnSpMk id="18" creationId="{501876BF-88E9-AB2E-0A7F-D83E567BD328}"/>
          </ac:cxnSpMkLst>
        </pc:cxnChg>
        <pc:cxnChg chg="mod">
          <ac:chgData name="Fulvio Tessarotto" userId="d92f3d36-d8f8-4ea5-be6a-6f2ee1e3c759" providerId="ADAL" clId="{43476ECD-B920-47F9-8F3D-BA0FE113BF69}" dt="2022-09-16T02:05:21.819" v="3103"/>
          <ac:cxnSpMkLst>
            <pc:docMk/>
            <pc:sldMk cId="3812504234" sldId="896"/>
            <ac:cxnSpMk id="19" creationId="{71F4B6BB-CFA7-E86A-CBF5-C5DCC0F19B53}"/>
          </ac:cxnSpMkLst>
        </pc:cxnChg>
        <pc:cxnChg chg="mod">
          <ac:chgData name="Fulvio Tessarotto" userId="d92f3d36-d8f8-4ea5-be6a-6f2ee1e3c759" providerId="ADAL" clId="{43476ECD-B920-47F9-8F3D-BA0FE113BF69}" dt="2022-09-16T02:05:21.819" v="3103"/>
          <ac:cxnSpMkLst>
            <pc:docMk/>
            <pc:sldMk cId="3812504234" sldId="896"/>
            <ac:cxnSpMk id="20" creationId="{FA0CF9B8-1A4D-E315-3D81-FD9654B7822D}"/>
          </ac:cxnSpMkLst>
        </pc:cxnChg>
        <pc:cxnChg chg="mod">
          <ac:chgData name="Fulvio Tessarotto" userId="d92f3d36-d8f8-4ea5-be6a-6f2ee1e3c759" providerId="ADAL" clId="{43476ECD-B920-47F9-8F3D-BA0FE113BF69}" dt="2022-09-16T02:05:21.819" v="3103"/>
          <ac:cxnSpMkLst>
            <pc:docMk/>
            <pc:sldMk cId="3812504234" sldId="896"/>
            <ac:cxnSpMk id="23" creationId="{84EB1CEA-7910-385D-5064-0A2F4F0701EC}"/>
          </ac:cxnSpMkLst>
        </pc:cxnChg>
      </pc:sldChg>
      <pc:sldChg chg="addSp delSp modSp add mod ord">
        <pc:chgData name="Fulvio Tessarotto" userId="d92f3d36-d8f8-4ea5-be6a-6f2ee1e3c759" providerId="ADAL" clId="{43476ECD-B920-47F9-8F3D-BA0FE113BF69}" dt="2022-09-16T02:52:35.494" v="3774"/>
        <pc:sldMkLst>
          <pc:docMk/>
          <pc:sldMk cId="2628384896" sldId="897"/>
        </pc:sldMkLst>
        <pc:spChg chg="mod">
          <ac:chgData name="Fulvio Tessarotto" userId="d92f3d36-d8f8-4ea5-be6a-6f2ee1e3c759" providerId="ADAL" clId="{43476ECD-B920-47F9-8F3D-BA0FE113BF69}" dt="2022-09-16T01:46:51.713" v="2626" actId="404"/>
          <ac:spMkLst>
            <pc:docMk/>
            <pc:sldMk cId="2628384896" sldId="897"/>
            <ac:spMk id="2" creationId="{00000000-0000-0000-0000-000000000000}"/>
          </ac:spMkLst>
        </pc:spChg>
        <pc:spChg chg="add mod">
          <ac:chgData name="Fulvio Tessarotto" userId="d92f3d36-d8f8-4ea5-be6a-6f2ee1e3c759" providerId="ADAL" clId="{43476ECD-B920-47F9-8F3D-BA0FE113BF69}" dt="2022-09-16T01:54:03.331" v="2841" actId="20577"/>
          <ac:spMkLst>
            <pc:docMk/>
            <pc:sldMk cId="2628384896" sldId="897"/>
            <ac:spMk id="7" creationId="{AFA03B84-3FC0-4269-251F-40028EB8913C}"/>
          </ac:spMkLst>
        </pc:spChg>
        <pc:picChg chg="del">
          <ac:chgData name="Fulvio Tessarotto" userId="d92f3d36-d8f8-4ea5-be6a-6f2ee1e3c759" providerId="ADAL" clId="{43476ECD-B920-47F9-8F3D-BA0FE113BF69}" dt="2022-09-16T01:45:27.496" v="2587" actId="478"/>
          <ac:picMkLst>
            <pc:docMk/>
            <pc:sldMk cId="2628384896" sldId="897"/>
            <ac:picMk id="4" creationId="{4110E9DD-9247-4223-AF64-C2A054C6FEB9}"/>
          </ac:picMkLst>
        </pc:picChg>
        <pc:picChg chg="add mod">
          <ac:chgData name="Fulvio Tessarotto" userId="d92f3d36-d8f8-4ea5-be6a-6f2ee1e3c759" providerId="ADAL" clId="{43476ECD-B920-47F9-8F3D-BA0FE113BF69}" dt="2022-09-16T01:53:17.483" v="2824" actId="1076"/>
          <ac:picMkLst>
            <pc:docMk/>
            <pc:sldMk cId="2628384896" sldId="897"/>
            <ac:picMk id="5" creationId="{D85ED302-4738-8AD9-0785-A0B8D94F713C}"/>
          </ac:picMkLst>
        </pc:picChg>
      </pc:sldChg>
      <pc:sldChg chg="addSp delSp modSp add mod">
        <pc:chgData name="Fulvio Tessarotto" userId="d92f3d36-d8f8-4ea5-be6a-6f2ee1e3c759" providerId="ADAL" clId="{43476ECD-B920-47F9-8F3D-BA0FE113BF69}" dt="2022-09-16T02:22:22.532" v="3310" actId="1076"/>
        <pc:sldMkLst>
          <pc:docMk/>
          <pc:sldMk cId="492408461" sldId="898"/>
        </pc:sldMkLst>
        <pc:spChg chg="mod">
          <ac:chgData name="Fulvio Tessarotto" userId="d92f3d36-d8f8-4ea5-be6a-6f2ee1e3c759" providerId="ADAL" clId="{43476ECD-B920-47F9-8F3D-BA0FE113BF69}" dt="2022-09-16T02:14:48.205" v="3197" actId="20577"/>
          <ac:spMkLst>
            <pc:docMk/>
            <pc:sldMk cId="492408461" sldId="898"/>
            <ac:spMk id="2" creationId="{00000000-0000-0000-0000-000000000000}"/>
          </ac:spMkLst>
        </pc:spChg>
        <pc:spChg chg="mod">
          <ac:chgData name="Fulvio Tessarotto" userId="d92f3d36-d8f8-4ea5-be6a-6f2ee1e3c759" providerId="ADAL" clId="{43476ECD-B920-47F9-8F3D-BA0FE113BF69}" dt="2022-09-16T02:13:07.086" v="3185" actId="14100"/>
          <ac:spMkLst>
            <pc:docMk/>
            <pc:sldMk cId="492408461" sldId="898"/>
            <ac:spMk id="4" creationId="{A5445519-C3B4-FB9B-0DC3-41681730B4F5}"/>
          </ac:spMkLst>
        </pc:spChg>
        <pc:spChg chg="add mod">
          <ac:chgData name="Fulvio Tessarotto" userId="d92f3d36-d8f8-4ea5-be6a-6f2ee1e3c759" providerId="ADAL" clId="{43476ECD-B920-47F9-8F3D-BA0FE113BF69}" dt="2022-09-16T02:12:00.227" v="3163" actId="1076"/>
          <ac:spMkLst>
            <pc:docMk/>
            <pc:sldMk cId="492408461" sldId="898"/>
            <ac:spMk id="9" creationId="{6A8BCC3D-935F-6D8F-9A89-2E73FA776AEC}"/>
          </ac:spMkLst>
        </pc:spChg>
        <pc:spChg chg="add mod">
          <ac:chgData name="Fulvio Tessarotto" userId="d92f3d36-d8f8-4ea5-be6a-6f2ee1e3c759" providerId="ADAL" clId="{43476ECD-B920-47F9-8F3D-BA0FE113BF69}" dt="2022-09-16T02:17:40.604" v="3252" actId="1076"/>
          <ac:spMkLst>
            <pc:docMk/>
            <pc:sldMk cId="492408461" sldId="898"/>
            <ac:spMk id="14" creationId="{FFF15F78-F91E-7CDB-D769-67EBEDB80475}"/>
          </ac:spMkLst>
        </pc:spChg>
        <pc:spChg chg="add mod">
          <ac:chgData name="Fulvio Tessarotto" userId="d92f3d36-d8f8-4ea5-be6a-6f2ee1e3c759" providerId="ADAL" clId="{43476ECD-B920-47F9-8F3D-BA0FE113BF69}" dt="2022-09-16T02:22:16.291" v="3309" actId="14100"/>
          <ac:spMkLst>
            <pc:docMk/>
            <pc:sldMk cId="492408461" sldId="898"/>
            <ac:spMk id="16" creationId="{1E4B494F-E51F-D047-E9FF-65AFC1AC784E}"/>
          </ac:spMkLst>
        </pc:spChg>
        <pc:picChg chg="add mod">
          <ac:chgData name="Fulvio Tessarotto" userId="d92f3d36-d8f8-4ea5-be6a-6f2ee1e3c759" providerId="ADAL" clId="{43476ECD-B920-47F9-8F3D-BA0FE113BF69}" dt="2022-09-16T02:16:46.556" v="3201" actId="14100"/>
          <ac:picMkLst>
            <pc:docMk/>
            <pc:sldMk cId="492408461" sldId="898"/>
            <ac:picMk id="5" creationId="{F83BDA06-7226-9585-34F4-86012891E299}"/>
          </ac:picMkLst>
        </pc:picChg>
        <pc:picChg chg="del">
          <ac:chgData name="Fulvio Tessarotto" userId="d92f3d36-d8f8-4ea5-be6a-6f2ee1e3c759" providerId="ADAL" clId="{43476ECD-B920-47F9-8F3D-BA0FE113BF69}" dt="2022-09-16T02:07:53.015" v="3126" actId="478"/>
          <ac:picMkLst>
            <pc:docMk/>
            <pc:sldMk cId="492408461" sldId="898"/>
            <ac:picMk id="6" creationId="{C23C28B9-7496-6D71-6352-7DDD947AD4CD}"/>
          </ac:picMkLst>
        </pc:picChg>
        <pc:picChg chg="del">
          <ac:chgData name="Fulvio Tessarotto" userId="d92f3d36-d8f8-4ea5-be6a-6f2ee1e3c759" providerId="ADAL" clId="{43476ECD-B920-47F9-8F3D-BA0FE113BF69}" dt="2022-09-16T02:07:49.004" v="3124" actId="478"/>
          <ac:picMkLst>
            <pc:docMk/>
            <pc:sldMk cId="492408461" sldId="898"/>
            <ac:picMk id="8" creationId="{069983C1-3E17-0B18-9682-E98827D119D9}"/>
          </ac:picMkLst>
        </pc:picChg>
        <pc:picChg chg="del">
          <ac:chgData name="Fulvio Tessarotto" userId="d92f3d36-d8f8-4ea5-be6a-6f2ee1e3c759" providerId="ADAL" clId="{43476ECD-B920-47F9-8F3D-BA0FE113BF69}" dt="2022-09-16T02:07:45.515" v="3122" actId="478"/>
          <ac:picMkLst>
            <pc:docMk/>
            <pc:sldMk cId="492408461" sldId="898"/>
            <ac:picMk id="10" creationId="{2CDFA29E-A859-7533-27D9-53FAC65451B7}"/>
          </ac:picMkLst>
        </pc:picChg>
        <pc:picChg chg="del">
          <ac:chgData name="Fulvio Tessarotto" userId="d92f3d36-d8f8-4ea5-be6a-6f2ee1e3c759" providerId="ADAL" clId="{43476ECD-B920-47F9-8F3D-BA0FE113BF69}" dt="2022-09-16T02:07:47.236" v="3123" actId="478"/>
          <ac:picMkLst>
            <pc:docMk/>
            <pc:sldMk cId="492408461" sldId="898"/>
            <ac:picMk id="12" creationId="{7D560C36-63AE-778B-A6C7-B34BA860A904}"/>
          </ac:picMkLst>
        </pc:picChg>
        <pc:picChg chg="add mod">
          <ac:chgData name="Fulvio Tessarotto" userId="d92f3d36-d8f8-4ea5-be6a-6f2ee1e3c759" providerId="ADAL" clId="{43476ECD-B920-47F9-8F3D-BA0FE113BF69}" dt="2022-09-16T02:22:22.532" v="3310" actId="1076"/>
          <ac:picMkLst>
            <pc:docMk/>
            <pc:sldMk cId="492408461" sldId="898"/>
            <ac:picMk id="13" creationId="{B40DFDE0-9E4B-C019-F0FB-8401C979E13C}"/>
          </ac:picMkLst>
        </pc:picChg>
        <pc:picChg chg="del">
          <ac:chgData name="Fulvio Tessarotto" userId="d92f3d36-d8f8-4ea5-be6a-6f2ee1e3c759" providerId="ADAL" clId="{43476ECD-B920-47F9-8F3D-BA0FE113BF69}" dt="2022-09-16T02:07:50.730" v="3125" actId="478"/>
          <ac:picMkLst>
            <pc:docMk/>
            <pc:sldMk cId="492408461" sldId="898"/>
            <ac:picMk id="34" creationId="{042608FD-D416-C105-DD58-62A66B3EA758}"/>
          </ac:picMkLst>
        </pc:picChg>
      </pc:sldChg>
      <pc:sldChg chg="addSp delSp modSp add mod">
        <pc:chgData name="Fulvio Tessarotto" userId="d92f3d36-d8f8-4ea5-be6a-6f2ee1e3c759" providerId="ADAL" clId="{43476ECD-B920-47F9-8F3D-BA0FE113BF69}" dt="2022-09-16T02:37:03.989" v="3493" actId="1076"/>
        <pc:sldMkLst>
          <pc:docMk/>
          <pc:sldMk cId="1752741298" sldId="899"/>
        </pc:sldMkLst>
        <pc:spChg chg="mod">
          <ac:chgData name="Fulvio Tessarotto" userId="d92f3d36-d8f8-4ea5-be6a-6f2ee1e3c759" providerId="ADAL" clId="{43476ECD-B920-47F9-8F3D-BA0FE113BF69}" dt="2022-09-16T02:26:11.229" v="3336" actId="20577"/>
          <ac:spMkLst>
            <pc:docMk/>
            <pc:sldMk cId="1752741298" sldId="899"/>
            <ac:spMk id="2" creationId="{00000000-0000-0000-0000-000000000000}"/>
          </ac:spMkLst>
        </pc:spChg>
        <pc:spChg chg="mod">
          <ac:chgData name="Fulvio Tessarotto" userId="d92f3d36-d8f8-4ea5-be6a-6f2ee1e3c759" providerId="ADAL" clId="{43476ECD-B920-47F9-8F3D-BA0FE113BF69}" dt="2022-09-16T02:34:43.118" v="3468" actId="20577"/>
          <ac:spMkLst>
            <pc:docMk/>
            <pc:sldMk cId="1752741298" sldId="899"/>
            <ac:spMk id="4" creationId="{A5445519-C3B4-FB9B-0DC3-41681730B4F5}"/>
          </ac:spMkLst>
        </pc:spChg>
        <pc:spChg chg="del">
          <ac:chgData name="Fulvio Tessarotto" userId="d92f3d36-d8f8-4ea5-be6a-6f2ee1e3c759" providerId="ADAL" clId="{43476ECD-B920-47F9-8F3D-BA0FE113BF69}" dt="2022-09-16T02:22:40.335" v="3312" actId="478"/>
          <ac:spMkLst>
            <pc:docMk/>
            <pc:sldMk cId="1752741298" sldId="899"/>
            <ac:spMk id="9" creationId="{6A8BCC3D-935F-6D8F-9A89-2E73FA776AEC}"/>
          </ac:spMkLst>
        </pc:spChg>
        <pc:spChg chg="add mod">
          <ac:chgData name="Fulvio Tessarotto" userId="d92f3d36-d8f8-4ea5-be6a-6f2ee1e3c759" providerId="ADAL" clId="{43476ECD-B920-47F9-8F3D-BA0FE113BF69}" dt="2022-09-16T02:37:03.989" v="3493" actId="1076"/>
          <ac:spMkLst>
            <pc:docMk/>
            <pc:sldMk cId="1752741298" sldId="899"/>
            <ac:spMk id="11" creationId="{5C9C9C31-37A5-2D3F-B689-5535B289ACB4}"/>
          </ac:spMkLst>
        </pc:spChg>
        <pc:spChg chg="del">
          <ac:chgData name="Fulvio Tessarotto" userId="d92f3d36-d8f8-4ea5-be6a-6f2ee1e3c759" providerId="ADAL" clId="{43476ECD-B920-47F9-8F3D-BA0FE113BF69}" dt="2022-09-16T02:28:18.585" v="3346" actId="478"/>
          <ac:spMkLst>
            <pc:docMk/>
            <pc:sldMk cId="1752741298" sldId="899"/>
            <ac:spMk id="14" creationId="{FFF15F78-F91E-7CDB-D769-67EBEDB80475}"/>
          </ac:spMkLst>
        </pc:spChg>
        <pc:spChg chg="add del">
          <ac:chgData name="Fulvio Tessarotto" userId="d92f3d36-d8f8-4ea5-be6a-6f2ee1e3c759" providerId="ADAL" clId="{43476ECD-B920-47F9-8F3D-BA0FE113BF69}" dt="2022-09-16T02:29:19.191" v="3348" actId="22"/>
          <ac:spMkLst>
            <pc:docMk/>
            <pc:sldMk cId="1752741298" sldId="899"/>
            <ac:spMk id="15" creationId="{4CB403E4-84CE-09A6-7F6A-2C59C28188D3}"/>
          </ac:spMkLst>
        </pc:spChg>
        <pc:spChg chg="del">
          <ac:chgData name="Fulvio Tessarotto" userId="d92f3d36-d8f8-4ea5-be6a-6f2ee1e3c759" providerId="ADAL" clId="{43476ECD-B920-47F9-8F3D-BA0FE113BF69}" dt="2022-09-16T02:28:13.413" v="3345" actId="478"/>
          <ac:spMkLst>
            <pc:docMk/>
            <pc:sldMk cId="1752741298" sldId="899"/>
            <ac:spMk id="16" creationId="{1E4B494F-E51F-D047-E9FF-65AFC1AC784E}"/>
          </ac:spMkLst>
        </pc:spChg>
        <pc:grpChg chg="add del mod">
          <ac:chgData name="Fulvio Tessarotto" userId="d92f3d36-d8f8-4ea5-be6a-6f2ee1e3c759" providerId="ADAL" clId="{43476ECD-B920-47F9-8F3D-BA0FE113BF69}" dt="2022-09-16T02:26:38.543" v="3337" actId="478"/>
          <ac:grpSpMkLst>
            <pc:docMk/>
            <pc:sldMk cId="1752741298" sldId="899"/>
            <ac:grpSpMk id="3" creationId="{312D3BE2-A8AF-2CD5-4622-609CD688316A}"/>
          </ac:grpSpMkLst>
        </pc:grpChg>
        <pc:graphicFrameChg chg="add del">
          <ac:chgData name="Fulvio Tessarotto" userId="d92f3d36-d8f8-4ea5-be6a-6f2ee1e3c759" providerId="ADAL" clId="{43476ECD-B920-47F9-8F3D-BA0FE113BF69}" dt="2022-09-16T02:29:35.317" v="3350" actId="22"/>
          <ac:graphicFrameMkLst>
            <pc:docMk/>
            <pc:sldMk cId="1752741298" sldId="899"/>
            <ac:graphicFrameMk id="18" creationId="{F9FD3327-821E-2F71-D237-715AE702244F}"/>
          </ac:graphicFrameMkLst>
        </pc:graphicFrameChg>
        <pc:picChg chg="del">
          <ac:chgData name="Fulvio Tessarotto" userId="d92f3d36-d8f8-4ea5-be6a-6f2ee1e3c759" providerId="ADAL" clId="{43476ECD-B920-47F9-8F3D-BA0FE113BF69}" dt="2022-09-16T02:22:42.047" v="3313" actId="478"/>
          <ac:picMkLst>
            <pc:docMk/>
            <pc:sldMk cId="1752741298" sldId="899"/>
            <ac:picMk id="5" creationId="{F83BDA06-7226-9585-34F4-86012891E299}"/>
          </ac:picMkLst>
        </pc:picChg>
        <pc:picChg chg="del mod topLvl">
          <ac:chgData name="Fulvio Tessarotto" userId="d92f3d36-d8f8-4ea5-be6a-6f2ee1e3c759" providerId="ADAL" clId="{43476ECD-B920-47F9-8F3D-BA0FE113BF69}" dt="2022-09-16T02:26:38.543" v="3337" actId="478"/>
          <ac:picMkLst>
            <pc:docMk/>
            <pc:sldMk cId="1752741298" sldId="899"/>
            <ac:picMk id="6" creationId="{2932A63E-DC2B-27BB-6EAA-3FFC2F9EF42C}"/>
          </ac:picMkLst>
        </pc:picChg>
        <pc:picChg chg="mod topLvl">
          <ac:chgData name="Fulvio Tessarotto" userId="d92f3d36-d8f8-4ea5-be6a-6f2ee1e3c759" providerId="ADAL" clId="{43476ECD-B920-47F9-8F3D-BA0FE113BF69}" dt="2022-09-16T02:32:57.349" v="3460" actId="1076"/>
          <ac:picMkLst>
            <pc:docMk/>
            <pc:sldMk cId="1752741298" sldId="899"/>
            <ac:picMk id="7" creationId="{99F62758-D868-447C-0CDD-C072A7A1C7BA}"/>
          </ac:picMkLst>
        </pc:picChg>
        <pc:picChg chg="del mod">
          <ac:chgData name="Fulvio Tessarotto" userId="d92f3d36-d8f8-4ea5-be6a-6f2ee1e3c759" providerId="ADAL" clId="{43476ECD-B920-47F9-8F3D-BA0FE113BF69}" dt="2022-09-16T02:25:53.980" v="3317" actId="478"/>
          <ac:picMkLst>
            <pc:docMk/>
            <pc:sldMk cId="1752741298" sldId="899"/>
            <ac:picMk id="8" creationId="{2E0FB64F-1C3D-68E8-E80B-08EC1696D720}"/>
          </ac:picMkLst>
        </pc:picChg>
        <pc:picChg chg="del">
          <ac:chgData name="Fulvio Tessarotto" userId="d92f3d36-d8f8-4ea5-be6a-6f2ee1e3c759" providerId="ADAL" clId="{43476ECD-B920-47F9-8F3D-BA0FE113BF69}" dt="2022-09-16T02:22:43.855" v="3314" actId="478"/>
          <ac:picMkLst>
            <pc:docMk/>
            <pc:sldMk cId="1752741298" sldId="899"/>
            <ac:picMk id="13" creationId="{B40DFDE0-9E4B-C019-F0FB-8401C979E13C}"/>
          </ac:picMkLst>
        </pc:picChg>
        <pc:picChg chg="add mod">
          <ac:chgData name="Fulvio Tessarotto" userId="d92f3d36-d8f8-4ea5-be6a-6f2ee1e3c759" providerId="ADAL" clId="{43476ECD-B920-47F9-8F3D-BA0FE113BF69}" dt="2022-09-16T02:33:56.812" v="3466" actId="1076"/>
          <ac:picMkLst>
            <pc:docMk/>
            <pc:sldMk cId="1752741298" sldId="899"/>
            <ac:picMk id="20" creationId="{52EB9B81-B8CE-D876-095D-7856B9714701}"/>
          </ac:picMkLst>
        </pc:picChg>
        <pc:picChg chg="add mod">
          <ac:chgData name="Fulvio Tessarotto" userId="d92f3d36-d8f8-4ea5-be6a-6f2ee1e3c759" providerId="ADAL" clId="{43476ECD-B920-47F9-8F3D-BA0FE113BF69}" dt="2022-09-16T02:34:26.224" v="3467" actId="1076"/>
          <ac:picMkLst>
            <pc:docMk/>
            <pc:sldMk cId="1752741298" sldId="899"/>
            <ac:picMk id="23" creationId="{A5FCC01A-5219-E753-01BC-650F116E329D}"/>
          </ac:picMkLst>
        </pc:picChg>
      </pc:sldChg>
      <pc:sldChg chg="addSp delSp modSp add mod">
        <pc:chgData name="Fulvio Tessarotto" userId="d92f3d36-d8f8-4ea5-be6a-6f2ee1e3c759" providerId="ADAL" clId="{43476ECD-B920-47F9-8F3D-BA0FE113BF69}" dt="2022-09-16T02:46:03.038" v="3768" actId="20577"/>
        <pc:sldMkLst>
          <pc:docMk/>
          <pc:sldMk cId="539614741" sldId="900"/>
        </pc:sldMkLst>
        <pc:spChg chg="mod">
          <ac:chgData name="Fulvio Tessarotto" userId="d92f3d36-d8f8-4ea5-be6a-6f2ee1e3c759" providerId="ADAL" clId="{43476ECD-B920-47F9-8F3D-BA0FE113BF69}" dt="2022-09-16T02:46:03.038" v="3768" actId="20577"/>
          <ac:spMkLst>
            <pc:docMk/>
            <pc:sldMk cId="539614741" sldId="900"/>
            <ac:spMk id="2" creationId="{00000000-0000-0000-0000-000000000000}"/>
          </ac:spMkLst>
        </pc:spChg>
        <pc:spChg chg="mod ord">
          <ac:chgData name="Fulvio Tessarotto" userId="d92f3d36-d8f8-4ea5-be6a-6f2ee1e3c759" providerId="ADAL" clId="{43476ECD-B920-47F9-8F3D-BA0FE113BF69}" dt="2022-09-16T02:44:49.425" v="3711" actId="20577"/>
          <ac:spMkLst>
            <pc:docMk/>
            <pc:sldMk cId="539614741" sldId="900"/>
            <ac:spMk id="4" creationId="{A5445519-C3B4-FB9B-0DC3-41681730B4F5}"/>
          </ac:spMkLst>
        </pc:spChg>
        <pc:spChg chg="add mod">
          <ac:chgData name="Fulvio Tessarotto" userId="d92f3d36-d8f8-4ea5-be6a-6f2ee1e3c759" providerId="ADAL" clId="{43476ECD-B920-47F9-8F3D-BA0FE113BF69}" dt="2022-09-16T02:43:11.420" v="3615" actId="207"/>
          <ac:spMkLst>
            <pc:docMk/>
            <pc:sldMk cId="539614741" sldId="900"/>
            <ac:spMk id="8" creationId="{F8C05F18-FF3C-0F1C-E6EA-5D4873E0DD5D}"/>
          </ac:spMkLst>
        </pc:spChg>
        <pc:spChg chg="del">
          <ac:chgData name="Fulvio Tessarotto" userId="d92f3d36-d8f8-4ea5-be6a-6f2ee1e3c759" providerId="ADAL" clId="{43476ECD-B920-47F9-8F3D-BA0FE113BF69}" dt="2022-09-16T02:35:25.939" v="3471" actId="478"/>
          <ac:spMkLst>
            <pc:docMk/>
            <pc:sldMk cId="539614741" sldId="900"/>
            <ac:spMk id="11" creationId="{5C9C9C31-37A5-2D3F-B689-5535B289ACB4}"/>
          </ac:spMkLst>
        </pc:spChg>
        <pc:picChg chg="add mod modCrop">
          <ac:chgData name="Fulvio Tessarotto" userId="d92f3d36-d8f8-4ea5-be6a-6f2ee1e3c759" providerId="ADAL" clId="{43476ECD-B920-47F9-8F3D-BA0FE113BF69}" dt="2022-09-16T02:39:57.096" v="3501" actId="14100"/>
          <ac:picMkLst>
            <pc:docMk/>
            <pc:sldMk cId="539614741" sldId="900"/>
            <ac:picMk id="5" creationId="{37F0599C-F937-4684-C1BC-0414F1FF2B78}"/>
          </ac:picMkLst>
        </pc:picChg>
        <pc:picChg chg="del">
          <ac:chgData name="Fulvio Tessarotto" userId="d92f3d36-d8f8-4ea5-be6a-6f2ee1e3c759" providerId="ADAL" clId="{43476ECD-B920-47F9-8F3D-BA0FE113BF69}" dt="2022-09-16T02:35:22.054" v="3470" actId="478"/>
          <ac:picMkLst>
            <pc:docMk/>
            <pc:sldMk cId="539614741" sldId="900"/>
            <ac:picMk id="7" creationId="{99F62758-D868-447C-0CDD-C072A7A1C7BA}"/>
          </ac:picMkLst>
        </pc:picChg>
        <pc:picChg chg="del">
          <ac:chgData name="Fulvio Tessarotto" userId="d92f3d36-d8f8-4ea5-be6a-6f2ee1e3c759" providerId="ADAL" clId="{43476ECD-B920-47F9-8F3D-BA0FE113BF69}" dt="2022-09-16T02:35:27.678" v="3472" actId="478"/>
          <ac:picMkLst>
            <pc:docMk/>
            <pc:sldMk cId="539614741" sldId="900"/>
            <ac:picMk id="20" creationId="{52EB9B81-B8CE-D876-095D-7856B9714701}"/>
          </ac:picMkLst>
        </pc:picChg>
        <pc:picChg chg="del">
          <ac:chgData name="Fulvio Tessarotto" userId="d92f3d36-d8f8-4ea5-be6a-6f2ee1e3c759" providerId="ADAL" clId="{43476ECD-B920-47F9-8F3D-BA0FE113BF69}" dt="2022-09-16T02:35:29.500" v="3473" actId="478"/>
          <ac:picMkLst>
            <pc:docMk/>
            <pc:sldMk cId="539614741" sldId="900"/>
            <ac:picMk id="23" creationId="{A5FCC01A-5219-E753-01BC-650F116E329D}"/>
          </ac:picMkLst>
        </pc:picChg>
      </pc:sldChg>
      <pc:sldChg chg="addSp delSp modSp add mod ord">
        <pc:chgData name="Fulvio Tessarotto" userId="d92f3d36-d8f8-4ea5-be6a-6f2ee1e3c759" providerId="ADAL" clId="{43476ECD-B920-47F9-8F3D-BA0FE113BF69}" dt="2022-09-16T07:30:22.920" v="4078" actId="1076"/>
        <pc:sldMkLst>
          <pc:docMk/>
          <pc:sldMk cId="1317518590" sldId="901"/>
        </pc:sldMkLst>
        <pc:spChg chg="mod">
          <ac:chgData name="Fulvio Tessarotto" userId="d92f3d36-d8f8-4ea5-be6a-6f2ee1e3c759" providerId="ADAL" clId="{43476ECD-B920-47F9-8F3D-BA0FE113BF69}" dt="2022-09-16T03:19:36.378" v="3939" actId="20577"/>
          <ac:spMkLst>
            <pc:docMk/>
            <pc:sldMk cId="1317518590" sldId="901"/>
            <ac:spMk id="6" creationId="{F746FFC4-0479-4DC5-A888-00B4D06EAFF3}"/>
          </ac:spMkLst>
        </pc:spChg>
        <pc:spChg chg="mod">
          <ac:chgData name="Fulvio Tessarotto" userId="d92f3d36-d8f8-4ea5-be6a-6f2ee1e3c759" providerId="ADAL" clId="{43476ECD-B920-47F9-8F3D-BA0FE113BF69}" dt="2022-09-16T03:20:03.457" v="3941"/>
          <ac:spMkLst>
            <pc:docMk/>
            <pc:sldMk cId="1317518590" sldId="901"/>
            <ac:spMk id="9" creationId="{2784584C-E7C0-DCD4-282F-2E77FF5EB7C0}"/>
          </ac:spMkLst>
        </pc:spChg>
        <pc:spChg chg="mod">
          <ac:chgData name="Fulvio Tessarotto" userId="d92f3d36-d8f8-4ea5-be6a-6f2ee1e3c759" providerId="ADAL" clId="{43476ECD-B920-47F9-8F3D-BA0FE113BF69}" dt="2022-09-16T03:20:03.457" v="3941"/>
          <ac:spMkLst>
            <pc:docMk/>
            <pc:sldMk cId="1317518590" sldId="901"/>
            <ac:spMk id="11" creationId="{C0E0B678-74FB-5298-12D3-78159D518FCF}"/>
          </ac:spMkLst>
        </pc:spChg>
        <pc:spChg chg="add mod">
          <ac:chgData name="Fulvio Tessarotto" userId="d92f3d36-d8f8-4ea5-be6a-6f2ee1e3c759" providerId="ADAL" clId="{43476ECD-B920-47F9-8F3D-BA0FE113BF69}" dt="2022-09-16T07:29:21.131" v="4064" actId="404"/>
          <ac:spMkLst>
            <pc:docMk/>
            <pc:sldMk cId="1317518590" sldId="901"/>
            <ac:spMk id="13" creationId="{82AABB3F-35A8-CF12-3316-2528BED62462}"/>
          </ac:spMkLst>
        </pc:spChg>
        <pc:spChg chg="add mod">
          <ac:chgData name="Fulvio Tessarotto" userId="d92f3d36-d8f8-4ea5-be6a-6f2ee1e3c759" providerId="ADAL" clId="{43476ECD-B920-47F9-8F3D-BA0FE113BF69}" dt="2022-09-16T03:20:59.986" v="3948" actId="1076"/>
          <ac:spMkLst>
            <pc:docMk/>
            <pc:sldMk cId="1317518590" sldId="901"/>
            <ac:spMk id="17" creationId="{8ED25761-45A2-BA9F-B188-E51D40D74F8B}"/>
          </ac:spMkLst>
        </pc:spChg>
        <pc:spChg chg="mod ord">
          <ac:chgData name="Fulvio Tessarotto" userId="d92f3d36-d8f8-4ea5-be6a-6f2ee1e3c759" providerId="ADAL" clId="{43476ECD-B920-47F9-8F3D-BA0FE113BF69}" dt="2022-09-16T07:30:09.256" v="4074" actId="1076"/>
          <ac:spMkLst>
            <pc:docMk/>
            <pc:sldMk cId="1317518590" sldId="901"/>
            <ac:spMk id="18" creationId="{86B13DEA-804C-FA94-8806-EF959EBE7D62}"/>
          </ac:spMkLst>
        </pc:spChg>
        <pc:spChg chg="add mod">
          <ac:chgData name="Fulvio Tessarotto" userId="d92f3d36-d8f8-4ea5-be6a-6f2ee1e3c759" providerId="ADAL" clId="{43476ECD-B920-47F9-8F3D-BA0FE113BF69}" dt="2022-09-16T07:29:24.906" v="4065" actId="1076"/>
          <ac:spMkLst>
            <pc:docMk/>
            <pc:sldMk cId="1317518590" sldId="901"/>
            <ac:spMk id="20" creationId="{FF5BD231-5D40-BE6E-141B-E4CC19A776F3}"/>
          </ac:spMkLst>
        </pc:spChg>
        <pc:grpChg chg="add mod">
          <ac:chgData name="Fulvio Tessarotto" userId="d92f3d36-d8f8-4ea5-be6a-6f2ee1e3c759" providerId="ADAL" clId="{43476ECD-B920-47F9-8F3D-BA0FE113BF69}" dt="2022-09-16T07:29:32.499" v="4066" actId="14100"/>
          <ac:grpSpMkLst>
            <pc:docMk/>
            <pc:sldMk cId="1317518590" sldId="901"/>
            <ac:grpSpMk id="7" creationId="{0ACCA15B-102E-8029-2385-D136F9A8EF87}"/>
          </ac:grpSpMkLst>
        </pc:grpChg>
        <pc:grpChg chg="mod">
          <ac:chgData name="Fulvio Tessarotto" userId="d92f3d36-d8f8-4ea5-be6a-6f2ee1e3c759" providerId="ADAL" clId="{43476ECD-B920-47F9-8F3D-BA0FE113BF69}" dt="2022-09-16T03:20:03.457" v="3941"/>
          <ac:grpSpMkLst>
            <pc:docMk/>
            <pc:sldMk cId="1317518590" sldId="901"/>
            <ac:grpSpMk id="8" creationId="{3312F913-84DA-6BBA-21CF-21DDA4EEFDA4}"/>
          </ac:grpSpMkLst>
        </pc:grpChg>
        <pc:picChg chg="del">
          <ac:chgData name="Fulvio Tessarotto" userId="d92f3d36-d8f8-4ea5-be6a-6f2ee1e3c759" providerId="ADAL" clId="{43476ECD-B920-47F9-8F3D-BA0FE113BF69}" dt="2022-09-16T03:19:07.548" v="3931" actId="478"/>
          <ac:picMkLst>
            <pc:docMk/>
            <pc:sldMk cId="1317518590" sldId="901"/>
            <ac:picMk id="4" creationId="{56FD55FA-AEAD-B724-D6F5-2B28F2FB93BE}"/>
          </ac:picMkLst>
        </pc:picChg>
        <pc:picChg chg="add mod">
          <ac:chgData name="Fulvio Tessarotto" userId="d92f3d36-d8f8-4ea5-be6a-6f2ee1e3c759" providerId="ADAL" clId="{43476ECD-B920-47F9-8F3D-BA0FE113BF69}" dt="2022-09-16T07:30:12.424" v="4075" actId="1076"/>
          <ac:picMkLst>
            <pc:docMk/>
            <pc:sldMk cId="1317518590" sldId="901"/>
            <ac:picMk id="4" creationId="{A6451B06-D546-0263-6F3D-9F21F2522352}"/>
          </ac:picMkLst>
        </pc:picChg>
        <pc:picChg chg="add mod">
          <ac:chgData name="Fulvio Tessarotto" userId="d92f3d36-d8f8-4ea5-be6a-6f2ee1e3c759" providerId="ADAL" clId="{43476ECD-B920-47F9-8F3D-BA0FE113BF69}" dt="2022-09-16T03:20:42.517" v="3946" actId="1076"/>
          <ac:picMkLst>
            <pc:docMk/>
            <pc:sldMk cId="1317518590" sldId="901"/>
            <ac:picMk id="5" creationId="{A8E8203D-E443-6AA5-F331-B3481A13F1CA}"/>
          </ac:picMkLst>
        </pc:picChg>
        <pc:picChg chg="mod">
          <ac:chgData name="Fulvio Tessarotto" userId="d92f3d36-d8f8-4ea5-be6a-6f2ee1e3c759" providerId="ADAL" clId="{43476ECD-B920-47F9-8F3D-BA0FE113BF69}" dt="2022-09-16T03:20:03.457" v="3941"/>
          <ac:picMkLst>
            <pc:docMk/>
            <pc:sldMk cId="1317518590" sldId="901"/>
            <ac:picMk id="10" creationId="{FAA7D1D2-902A-D5CC-9FC3-77660FD7452F}"/>
          </ac:picMkLst>
        </pc:picChg>
        <pc:picChg chg="add mod">
          <ac:chgData name="Fulvio Tessarotto" userId="d92f3d36-d8f8-4ea5-be6a-6f2ee1e3c759" providerId="ADAL" clId="{43476ECD-B920-47F9-8F3D-BA0FE113BF69}" dt="2022-09-16T07:30:22.920" v="4078" actId="1076"/>
          <ac:picMkLst>
            <pc:docMk/>
            <pc:sldMk cId="1317518590" sldId="901"/>
            <ac:picMk id="14" creationId="{37BDDA38-8AB8-E53C-5018-3991D9AC2736}"/>
          </ac:picMkLst>
        </pc:picChg>
        <pc:picChg chg="del">
          <ac:chgData name="Fulvio Tessarotto" userId="d92f3d36-d8f8-4ea5-be6a-6f2ee1e3c759" providerId="ADAL" clId="{43476ECD-B920-47F9-8F3D-BA0FE113BF69}" dt="2022-09-16T03:19:09.293" v="3932" actId="478"/>
          <ac:picMkLst>
            <pc:docMk/>
            <pc:sldMk cId="1317518590" sldId="901"/>
            <ac:picMk id="14" creationId="{7F4BF7E2-4F3B-8945-E6B9-44D334E7395E}"/>
          </ac:picMkLst>
        </pc:picChg>
        <pc:picChg chg="del">
          <ac:chgData name="Fulvio Tessarotto" userId="d92f3d36-d8f8-4ea5-be6a-6f2ee1e3c759" providerId="ADAL" clId="{43476ECD-B920-47F9-8F3D-BA0FE113BF69}" dt="2022-09-16T03:19:05.838" v="3930" actId="478"/>
          <ac:picMkLst>
            <pc:docMk/>
            <pc:sldMk cId="1317518590" sldId="901"/>
            <ac:picMk id="16" creationId="{E015E9F9-AB64-0E00-EE04-28C12CCC0955}"/>
          </ac:picMkLst>
        </pc:picChg>
      </pc:sldChg>
      <pc:sldMasterChg chg="del delSldLayout">
        <pc:chgData name="Fulvio Tessarotto" userId="d92f3d36-d8f8-4ea5-be6a-6f2ee1e3c759" providerId="ADAL" clId="{43476ECD-B920-47F9-8F3D-BA0FE113BF69}" dt="2022-09-16T03:22:31.657" v="3962" actId="47"/>
        <pc:sldMasterMkLst>
          <pc:docMk/>
          <pc:sldMasterMk cId="3121630055" sldId="2147483825"/>
        </pc:sldMasterMkLst>
        <pc:sldLayoutChg chg="del">
          <pc:chgData name="Fulvio Tessarotto" userId="d92f3d36-d8f8-4ea5-be6a-6f2ee1e3c759" providerId="ADAL" clId="{43476ECD-B920-47F9-8F3D-BA0FE113BF69}" dt="2022-09-16T03:22:31.657" v="3962" actId="47"/>
          <pc:sldLayoutMkLst>
            <pc:docMk/>
            <pc:sldMasterMk cId="3121630055" sldId="2147483825"/>
            <pc:sldLayoutMk cId="1697460916" sldId="2147483826"/>
          </pc:sldLayoutMkLst>
        </pc:sldLayoutChg>
        <pc:sldLayoutChg chg="del">
          <pc:chgData name="Fulvio Tessarotto" userId="d92f3d36-d8f8-4ea5-be6a-6f2ee1e3c759" providerId="ADAL" clId="{43476ECD-B920-47F9-8F3D-BA0FE113BF69}" dt="2022-09-16T00:36:52.845" v="2177" actId="47"/>
          <pc:sldLayoutMkLst>
            <pc:docMk/>
            <pc:sldMasterMk cId="3121630055" sldId="2147483825"/>
            <pc:sldLayoutMk cId="3211015528" sldId="2147483827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40cfaeb3267f77/THGEM_TRIESTE/30X30_THGEMs_BARI/CERN_RD51/HND_260_Shots_X-Ray_Irrad_fin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H-ND_D&amp;T_1000 0C_PCB4</a:t>
            </a:r>
          </a:p>
        </c:rich>
      </c:tx>
      <c:overlay val="0"/>
      <c:spPr>
        <a:solidFill>
          <a:srgbClr val="FFFF00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13"/>
          <c:order val="0"/>
          <c:tx>
            <c:v>Vacuum</c:v>
          </c:tx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[1]QE_Gas!$BT$11:$BT$58</c:f>
              <c:numCache>
                <c:formatCode>General</c:formatCode>
                <c:ptCount val="48"/>
                <c:pt idx="0">
                  <c:v>1160</c:v>
                </c:pt>
                <c:pt idx="1">
                  <c:v>1180</c:v>
                </c:pt>
                <c:pt idx="2">
                  <c:v>1200</c:v>
                </c:pt>
                <c:pt idx="3">
                  <c:v>1220</c:v>
                </c:pt>
                <c:pt idx="4">
                  <c:v>1240</c:v>
                </c:pt>
                <c:pt idx="5">
                  <c:v>1260</c:v>
                </c:pt>
                <c:pt idx="6">
                  <c:v>1280</c:v>
                </c:pt>
                <c:pt idx="7">
                  <c:v>1300</c:v>
                </c:pt>
                <c:pt idx="8">
                  <c:v>1320</c:v>
                </c:pt>
                <c:pt idx="9">
                  <c:v>1340</c:v>
                </c:pt>
                <c:pt idx="10">
                  <c:v>1360</c:v>
                </c:pt>
                <c:pt idx="11">
                  <c:v>1380</c:v>
                </c:pt>
                <c:pt idx="12">
                  <c:v>1400</c:v>
                </c:pt>
                <c:pt idx="13">
                  <c:v>1420</c:v>
                </c:pt>
                <c:pt idx="14">
                  <c:v>1440</c:v>
                </c:pt>
                <c:pt idx="15">
                  <c:v>1460</c:v>
                </c:pt>
                <c:pt idx="16">
                  <c:v>1480</c:v>
                </c:pt>
                <c:pt idx="17">
                  <c:v>1500</c:v>
                </c:pt>
                <c:pt idx="18">
                  <c:v>1520</c:v>
                </c:pt>
                <c:pt idx="19">
                  <c:v>1540</c:v>
                </c:pt>
                <c:pt idx="20">
                  <c:v>1560</c:v>
                </c:pt>
                <c:pt idx="21">
                  <c:v>1580</c:v>
                </c:pt>
                <c:pt idx="22">
                  <c:v>1600</c:v>
                </c:pt>
                <c:pt idx="23">
                  <c:v>1620</c:v>
                </c:pt>
                <c:pt idx="24">
                  <c:v>1640</c:v>
                </c:pt>
                <c:pt idx="25">
                  <c:v>1660</c:v>
                </c:pt>
                <c:pt idx="26">
                  <c:v>1680</c:v>
                </c:pt>
                <c:pt idx="27">
                  <c:v>1700</c:v>
                </c:pt>
                <c:pt idx="28">
                  <c:v>1720</c:v>
                </c:pt>
                <c:pt idx="29">
                  <c:v>1740</c:v>
                </c:pt>
                <c:pt idx="30">
                  <c:v>1760</c:v>
                </c:pt>
                <c:pt idx="31">
                  <c:v>1780</c:v>
                </c:pt>
                <c:pt idx="32">
                  <c:v>1800</c:v>
                </c:pt>
                <c:pt idx="33">
                  <c:v>1820</c:v>
                </c:pt>
                <c:pt idx="34">
                  <c:v>1840</c:v>
                </c:pt>
                <c:pt idx="35">
                  <c:v>1860</c:v>
                </c:pt>
                <c:pt idx="36">
                  <c:v>1880</c:v>
                </c:pt>
                <c:pt idx="37">
                  <c:v>1900</c:v>
                </c:pt>
                <c:pt idx="38">
                  <c:v>1920</c:v>
                </c:pt>
                <c:pt idx="39">
                  <c:v>1940</c:v>
                </c:pt>
                <c:pt idx="40">
                  <c:v>1960</c:v>
                </c:pt>
                <c:pt idx="41">
                  <c:v>1980</c:v>
                </c:pt>
                <c:pt idx="42">
                  <c:v>2000</c:v>
                </c:pt>
                <c:pt idx="43">
                  <c:v>2020</c:v>
                </c:pt>
                <c:pt idx="44">
                  <c:v>2040</c:v>
                </c:pt>
                <c:pt idx="45">
                  <c:v>2060</c:v>
                </c:pt>
                <c:pt idx="46">
                  <c:v>2080</c:v>
                </c:pt>
                <c:pt idx="47">
                  <c:v>2100</c:v>
                </c:pt>
              </c:numCache>
            </c:numRef>
          </c:xVal>
          <c:yVal>
            <c:numRef>
              <c:f>[1]QE_Gas!$BU$11:$BU$58</c:f>
              <c:numCache>
                <c:formatCode>General</c:formatCode>
                <c:ptCount val="48"/>
                <c:pt idx="0">
                  <c:v>4.6379900000000003E-13</c:v>
                </c:pt>
                <c:pt idx="1">
                  <c:v>5.8377899999999999E-13</c:v>
                </c:pt>
                <c:pt idx="2">
                  <c:v>8.2315600000000001E-13</c:v>
                </c:pt>
                <c:pt idx="3">
                  <c:v>1.1444690000000001E-12</c:v>
                </c:pt>
                <c:pt idx="4">
                  <c:v>1.6229829999999999E-12</c:v>
                </c:pt>
                <c:pt idx="5">
                  <c:v>2.0903400000000002E-12</c:v>
                </c:pt>
                <c:pt idx="6">
                  <c:v>2.4289900000000001E-12</c:v>
                </c:pt>
                <c:pt idx="7">
                  <c:v>2.8029700000000001E-12</c:v>
                </c:pt>
                <c:pt idx="8">
                  <c:v>3.51853E-12</c:v>
                </c:pt>
                <c:pt idx="9">
                  <c:v>4.6384700000000001E-12</c:v>
                </c:pt>
                <c:pt idx="10">
                  <c:v>6.0853700000000004E-12</c:v>
                </c:pt>
                <c:pt idx="11">
                  <c:v>8.4364100000000008E-12</c:v>
                </c:pt>
                <c:pt idx="12">
                  <c:v>1.1374210000000001E-11</c:v>
                </c:pt>
                <c:pt idx="13">
                  <c:v>1.443868E-11</c:v>
                </c:pt>
                <c:pt idx="14">
                  <c:v>1.75054E-11</c:v>
                </c:pt>
                <c:pt idx="15">
                  <c:v>2.0868700000000001E-11</c:v>
                </c:pt>
                <c:pt idx="16">
                  <c:v>2.40924E-11</c:v>
                </c:pt>
                <c:pt idx="17">
                  <c:v>2.6234599999999999E-11</c:v>
                </c:pt>
                <c:pt idx="18">
                  <c:v>2.71465E-11</c:v>
                </c:pt>
                <c:pt idx="19">
                  <c:v>2.7200299999999999E-11</c:v>
                </c:pt>
                <c:pt idx="20">
                  <c:v>2.8270199999999999E-11</c:v>
                </c:pt>
                <c:pt idx="21">
                  <c:v>3.2528099999999998E-11</c:v>
                </c:pt>
                <c:pt idx="22">
                  <c:v>3.7539800000000001E-11</c:v>
                </c:pt>
                <c:pt idx="23">
                  <c:v>3.7349600000000001E-11</c:v>
                </c:pt>
                <c:pt idx="24">
                  <c:v>2.8487299999999999E-11</c:v>
                </c:pt>
                <c:pt idx="25">
                  <c:v>1.610784E-11</c:v>
                </c:pt>
                <c:pt idx="26">
                  <c:v>7.5348500000000004E-12</c:v>
                </c:pt>
                <c:pt idx="27">
                  <c:v>3.9697300000000003E-12</c:v>
                </c:pt>
                <c:pt idx="28">
                  <c:v>2.8833499999999998E-12</c:v>
                </c:pt>
                <c:pt idx="29">
                  <c:v>2.53418E-12</c:v>
                </c:pt>
                <c:pt idx="30">
                  <c:v>2.3811499999999998E-12</c:v>
                </c:pt>
                <c:pt idx="31">
                  <c:v>2.2834099999999999E-12</c:v>
                </c:pt>
                <c:pt idx="32">
                  <c:v>2.2075199999999999E-12</c:v>
                </c:pt>
                <c:pt idx="33">
                  <c:v>2.1437900000000001E-12</c:v>
                </c:pt>
                <c:pt idx="34">
                  <c:v>2.0690700000000002E-12</c:v>
                </c:pt>
                <c:pt idx="35">
                  <c:v>1.9782699999999998E-12</c:v>
                </c:pt>
                <c:pt idx="36">
                  <c:v>1.86484E-12</c:v>
                </c:pt>
                <c:pt idx="37">
                  <c:v>1.744639E-12</c:v>
                </c:pt>
                <c:pt idx="38">
                  <c:v>1.617206E-12</c:v>
                </c:pt>
                <c:pt idx="39">
                  <c:v>1.499217E-12</c:v>
                </c:pt>
                <c:pt idx="40">
                  <c:v>1.386E-12</c:v>
                </c:pt>
                <c:pt idx="41">
                  <c:v>1.28547E-12</c:v>
                </c:pt>
                <c:pt idx="42">
                  <c:v>1.197362E-12</c:v>
                </c:pt>
                <c:pt idx="43">
                  <c:v>1.1168819999999999E-12</c:v>
                </c:pt>
                <c:pt idx="44">
                  <c:v>1.05636E-12</c:v>
                </c:pt>
                <c:pt idx="45">
                  <c:v>9.9953100000000006E-13</c:v>
                </c:pt>
                <c:pt idx="46">
                  <c:v>9.4920000000000003E-13</c:v>
                </c:pt>
                <c:pt idx="47">
                  <c:v>9.0113899999999996E-13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B80-4077-8E1A-CE1C4BB01A58}"/>
            </c:ext>
          </c:extLst>
        </c:ser>
        <c:ser>
          <c:idx val="6"/>
          <c:order val="1"/>
          <c:tx>
            <c:v>Ar_CH4_00_100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[1]QE_Gas!$AK$22:$AK$57</c:f>
              <c:numCache>
                <c:formatCode>General</c:formatCode>
                <c:ptCount val="36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</c:numCache>
            </c:numRef>
          </c:xVal>
          <c:yVal>
            <c:numRef>
              <c:f>[1]QE_Gas!$AL$22:$AL$57</c:f>
              <c:numCache>
                <c:formatCode>General</c:formatCode>
                <c:ptCount val="36"/>
                <c:pt idx="0">
                  <c:v>1.7687700000000001E-13</c:v>
                </c:pt>
                <c:pt idx="1">
                  <c:v>1.8793200000000001E-13</c:v>
                </c:pt>
                <c:pt idx="2">
                  <c:v>4.0699299999999998E-13</c:v>
                </c:pt>
                <c:pt idx="3">
                  <c:v>1.692942E-12</c:v>
                </c:pt>
                <c:pt idx="4">
                  <c:v>4.4574399999999996E-12</c:v>
                </c:pt>
                <c:pt idx="5">
                  <c:v>8.0057899999999996E-12</c:v>
                </c:pt>
                <c:pt idx="6">
                  <c:v>1.053805E-11</c:v>
                </c:pt>
                <c:pt idx="7">
                  <c:v>1.1603820000000001E-11</c:v>
                </c:pt>
                <c:pt idx="8">
                  <c:v>1.18172E-11</c:v>
                </c:pt>
                <c:pt idx="9">
                  <c:v>1.241022E-11</c:v>
                </c:pt>
                <c:pt idx="10">
                  <c:v>1.442305E-11</c:v>
                </c:pt>
                <c:pt idx="11">
                  <c:v>1.678406E-11</c:v>
                </c:pt>
                <c:pt idx="12">
                  <c:v>1.6768350000000001E-11</c:v>
                </c:pt>
                <c:pt idx="13">
                  <c:v>1.2821640000000001E-11</c:v>
                </c:pt>
                <c:pt idx="14">
                  <c:v>7.2908600000000003E-12</c:v>
                </c:pt>
                <c:pt idx="15">
                  <c:v>3.4486899999999999E-12</c:v>
                </c:pt>
                <c:pt idx="16">
                  <c:v>1.85127E-12</c:v>
                </c:pt>
                <c:pt idx="17">
                  <c:v>1.3723150000000001E-12</c:v>
                </c:pt>
                <c:pt idx="18">
                  <c:v>1.2350269999999999E-12</c:v>
                </c:pt>
                <c:pt idx="19">
                  <c:v>1.1883489999999999E-12</c:v>
                </c:pt>
                <c:pt idx="20">
                  <c:v>1.163326E-12</c:v>
                </c:pt>
                <c:pt idx="21">
                  <c:v>1.1445120000000001E-12</c:v>
                </c:pt>
                <c:pt idx="22">
                  <c:v>1.127634E-12</c:v>
                </c:pt>
                <c:pt idx="23">
                  <c:v>1.105568E-12</c:v>
                </c:pt>
                <c:pt idx="24">
                  <c:v>1.0744240000000001E-12</c:v>
                </c:pt>
                <c:pt idx="25">
                  <c:v>1.024935E-12</c:v>
                </c:pt>
                <c:pt idx="26">
                  <c:v>9.6746299999999991E-13</c:v>
                </c:pt>
                <c:pt idx="27">
                  <c:v>9.0456800000000001E-13</c:v>
                </c:pt>
                <c:pt idx="28">
                  <c:v>8.4620200000000001E-13</c:v>
                </c:pt>
                <c:pt idx="29">
                  <c:v>7.9156000000000001E-13</c:v>
                </c:pt>
                <c:pt idx="30">
                  <c:v>7.3853900000000003E-13</c:v>
                </c:pt>
                <c:pt idx="31">
                  <c:v>6.9041600000000001E-13</c:v>
                </c:pt>
                <c:pt idx="32">
                  <c:v>6.5047699999999996E-13</c:v>
                </c:pt>
                <c:pt idx="33">
                  <c:v>6.1122099999999997E-13</c:v>
                </c:pt>
                <c:pt idx="34">
                  <c:v>5.8648400000000003E-13</c:v>
                </c:pt>
                <c:pt idx="35">
                  <c:v>5.6014100000000005E-13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B80-4077-8E1A-CE1C4BB01A58}"/>
            </c:ext>
          </c:extLst>
        </c:ser>
        <c:ser>
          <c:idx val="9"/>
          <c:order val="2"/>
          <c:tx>
            <c:v>Ar_CH4_25_75</c:v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[1]QE_Gas!$AZ$22:$AZ$58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[1]QE_Gas!$BA$22:$BA$58</c:f>
              <c:numCache>
                <c:formatCode>General</c:formatCode>
                <c:ptCount val="37"/>
                <c:pt idx="0">
                  <c:v>1.6838900000000001E-13</c:v>
                </c:pt>
                <c:pt idx="1">
                  <c:v>1.8496399999999999E-13</c:v>
                </c:pt>
                <c:pt idx="2">
                  <c:v>4.8032799999999999E-13</c:v>
                </c:pt>
                <c:pt idx="3">
                  <c:v>1.9349250000000001E-12</c:v>
                </c:pt>
                <c:pt idx="4">
                  <c:v>4.84339E-12</c:v>
                </c:pt>
                <c:pt idx="5">
                  <c:v>8.3460000000000002E-12</c:v>
                </c:pt>
                <c:pt idx="6">
                  <c:v>1.073949E-11</c:v>
                </c:pt>
                <c:pt idx="7">
                  <c:v>1.170887E-11</c:v>
                </c:pt>
                <c:pt idx="8">
                  <c:v>1.190355E-11</c:v>
                </c:pt>
                <c:pt idx="9">
                  <c:v>1.24976E-11</c:v>
                </c:pt>
                <c:pt idx="10">
                  <c:v>1.4530389999999999E-11</c:v>
                </c:pt>
                <c:pt idx="11">
                  <c:v>1.6901299999999999E-11</c:v>
                </c:pt>
                <c:pt idx="12">
                  <c:v>1.690105E-11</c:v>
                </c:pt>
                <c:pt idx="13">
                  <c:v>1.293981E-11</c:v>
                </c:pt>
                <c:pt idx="14">
                  <c:v>7.3493599999999997E-12</c:v>
                </c:pt>
                <c:pt idx="15">
                  <c:v>3.4777599999999999E-12</c:v>
                </c:pt>
                <c:pt idx="16">
                  <c:v>1.8643700000000001E-12</c:v>
                </c:pt>
                <c:pt idx="17">
                  <c:v>1.3808279999999999E-12</c:v>
                </c:pt>
                <c:pt idx="18">
                  <c:v>1.2494720000000001E-12</c:v>
                </c:pt>
                <c:pt idx="19">
                  <c:v>1.193526E-12</c:v>
                </c:pt>
                <c:pt idx="20">
                  <c:v>1.169615E-12</c:v>
                </c:pt>
                <c:pt idx="21">
                  <c:v>1.15707E-12</c:v>
                </c:pt>
                <c:pt idx="22">
                  <c:v>1.14482E-12</c:v>
                </c:pt>
                <c:pt idx="23">
                  <c:v>1.1236750000000001E-12</c:v>
                </c:pt>
                <c:pt idx="24">
                  <c:v>1.0886239999999999E-12</c:v>
                </c:pt>
                <c:pt idx="25">
                  <c:v>1.041011E-12</c:v>
                </c:pt>
                <c:pt idx="26">
                  <c:v>9.8546699999999992E-13</c:v>
                </c:pt>
                <c:pt idx="27">
                  <c:v>9.2562999999999996E-13</c:v>
                </c:pt>
                <c:pt idx="28">
                  <c:v>8.6468099999999998E-13</c:v>
                </c:pt>
                <c:pt idx="29">
                  <c:v>8.0707300000000003E-13</c:v>
                </c:pt>
                <c:pt idx="30">
                  <c:v>7.5302400000000004E-13</c:v>
                </c:pt>
                <c:pt idx="31">
                  <c:v>7.07103E-13</c:v>
                </c:pt>
                <c:pt idx="32">
                  <c:v>6.6283899999999996E-13</c:v>
                </c:pt>
                <c:pt idx="33">
                  <c:v>6.2759999999999997E-13</c:v>
                </c:pt>
                <c:pt idx="34">
                  <c:v>5.97268E-13</c:v>
                </c:pt>
                <c:pt idx="35">
                  <c:v>5.6988099999999996E-13</c:v>
                </c:pt>
                <c:pt idx="36">
                  <c:v>5.4201499999999999E-13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B80-4077-8E1A-CE1C4BB01A58}"/>
            </c:ext>
          </c:extLst>
        </c:ser>
        <c:ser>
          <c:idx val="5"/>
          <c:order val="3"/>
          <c:tx>
            <c:v>Ar_CH4_50_50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[1]QE_Gas!$AF$22:$AF$58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[1]QE_Gas!$AG$22:$AG$58</c:f>
              <c:numCache>
                <c:formatCode>General</c:formatCode>
                <c:ptCount val="37"/>
                <c:pt idx="0">
                  <c:v>1.7886700000000001E-13</c:v>
                </c:pt>
                <c:pt idx="1">
                  <c:v>2.07083E-13</c:v>
                </c:pt>
                <c:pt idx="2">
                  <c:v>6.0515399999999999E-13</c:v>
                </c:pt>
                <c:pt idx="3">
                  <c:v>2.2530699999999998E-12</c:v>
                </c:pt>
                <c:pt idx="4">
                  <c:v>5.2233800000000003E-12</c:v>
                </c:pt>
                <c:pt idx="5">
                  <c:v>8.5065099999999999E-12</c:v>
                </c:pt>
                <c:pt idx="6">
                  <c:v>1.0627010000000001E-11</c:v>
                </c:pt>
                <c:pt idx="7">
                  <c:v>1.1485360000000001E-11</c:v>
                </c:pt>
                <c:pt idx="8">
                  <c:v>1.1659119999999999E-11</c:v>
                </c:pt>
                <c:pt idx="9">
                  <c:v>1.223461E-11</c:v>
                </c:pt>
                <c:pt idx="10">
                  <c:v>1.422539E-11</c:v>
                </c:pt>
                <c:pt idx="11">
                  <c:v>1.6546039999999999E-11</c:v>
                </c:pt>
                <c:pt idx="12">
                  <c:v>1.652719E-11</c:v>
                </c:pt>
                <c:pt idx="13">
                  <c:v>1.2653710000000001E-11</c:v>
                </c:pt>
                <c:pt idx="14">
                  <c:v>7.1942399999999998E-12</c:v>
                </c:pt>
                <c:pt idx="15">
                  <c:v>3.40742E-12</c:v>
                </c:pt>
                <c:pt idx="16">
                  <c:v>1.8357800000000001E-12</c:v>
                </c:pt>
                <c:pt idx="17">
                  <c:v>1.368114E-12</c:v>
                </c:pt>
                <c:pt idx="18">
                  <c:v>1.235172E-12</c:v>
                </c:pt>
                <c:pt idx="19">
                  <c:v>1.1847949999999999E-12</c:v>
                </c:pt>
                <c:pt idx="20">
                  <c:v>1.166716E-12</c:v>
                </c:pt>
                <c:pt idx="21">
                  <c:v>1.15609E-12</c:v>
                </c:pt>
                <c:pt idx="22">
                  <c:v>1.1464399999999999E-12</c:v>
                </c:pt>
                <c:pt idx="23">
                  <c:v>1.126687E-12</c:v>
                </c:pt>
                <c:pt idx="24">
                  <c:v>1.096139E-12</c:v>
                </c:pt>
                <c:pt idx="25">
                  <c:v>1.0488800000000001E-12</c:v>
                </c:pt>
                <c:pt idx="26">
                  <c:v>9.9318099999999999E-13</c:v>
                </c:pt>
                <c:pt idx="27">
                  <c:v>9.3178800000000007E-13</c:v>
                </c:pt>
                <c:pt idx="28">
                  <c:v>8.7254800000000001E-13</c:v>
                </c:pt>
                <c:pt idx="29">
                  <c:v>8.1318100000000005E-13</c:v>
                </c:pt>
                <c:pt idx="30">
                  <c:v>7.6290099999999998E-13</c:v>
                </c:pt>
                <c:pt idx="31">
                  <c:v>7.1534500000000002E-13</c:v>
                </c:pt>
                <c:pt idx="32">
                  <c:v>6.7418500000000002E-13</c:v>
                </c:pt>
                <c:pt idx="33">
                  <c:v>6.4237400000000001E-13</c:v>
                </c:pt>
                <c:pt idx="34">
                  <c:v>6.1428500000000004E-13</c:v>
                </c:pt>
                <c:pt idx="35">
                  <c:v>5.8837899999999999E-13</c:v>
                </c:pt>
                <c:pt idx="36">
                  <c:v>5.6253400000000001E-13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B80-4077-8E1A-CE1C4BB01A58}"/>
            </c:ext>
          </c:extLst>
        </c:ser>
        <c:ser>
          <c:idx val="2"/>
          <c:order val="4"/>
          <c:tx>
            <c:v>Ar_CH4_75_25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[1]QE_Gas!$Q$22:$Q$58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[1]QE_Gas!$R$22:$R$58</c:f>
              <c:numCache>
                <c:formatCode>General</c:formatCode>
                <c:ptCount val="37"/>
                <c:pt idx="0">
                  <c:v>1.91655E-13</c:v>
                </c:pt>
                <c:pt idx="1">
                  <c:v>2.8121700000000002E-13</c:v>
                </c:pt>
                <c:pt idx="2">
                  <c:v>9.2335399999999999E-13</c:v>
                </c:pt>
                <c:pt idx="3">
                  <c:v>2.7077600000000002E-12</c:v>
                </c:pt>
                <c:pt idx="4">
                  <c:v>5.5049299999999996E-12</c:v>
                </c:pt>
                <c:pt idx="5">
                  <c:v>8.2094199999999996E-12</c:v>
                </c:pt>
                <c:pt idx="6">
                  <c:v>9.8177000000000001E-12</c:v>
                </c:pt>
                <c:pt idx="7">
                  <c:v>1.0431090000000001E-11</c:v>
                </c:pt>
                <c:pt idx="8">
                  <c:v>1.056031E-11</c:v>
                </c:pt>
                <c:pt idx="9">
                  <c:v>1.108982E-11</c:v>
                </c:pt>
                <c:pt idx="10">
                  <c:v>1.289012E-11</c:v>
                </c:pt>
                <c:pt idx="11">
                  <c:v>1.4993929999999998E-11</c:v>
                </c:pt>
                <c:pt idx="12">
                  <c:v>1.500604E-11</c:v>
                </c:pt>
                <c:pt idx="13">
                  <c:v>1.15061E-11</c:v>
                </c:pt>
                <c:pt idx="14">
                  <c:v>6.5631799999999999E-12</c:v>
                </c:pt>
                <c:pt idx="15">
                  <c:v>3.1281500000000002E-12</c:v>
                </c:pt>
                <c:pt idx="16">
                  <c:v>1.6948470000000001E-12</c:v>
                </c:pt>
                <c:pt idx="17">
                  <c:v>1.2720480000000001E-12</c:v>
                </c:pt>
                <c:pt idx="18">
                  <c:v>1.1517039999999999E-12</c:v>
                </c:pt>
                <c:pt idx="19">
                  <c:v>1.113687E-12</c:v>
                </c:pt>
                <c:pt idx="20">
                  <c:v>1.097808E-12</c:v>
                </c:pt>
                <c:pt idx="21">
                  <c:v>1.087872E-12</c:v>
                </c:pt>
                <c:pt idx="22">
                  <c:v>1.0819609999999999E-12</c:v>
                </c:pt>
                <c:pt idx="23">
                  <c:v>1.0675599999999999E-12</c:v>
                </c:pt>
                <c:pt idx="24">
                  <c:v>1.0420970000000001E-12</c:v>
                </c:pt>
                <c:pt idx="25">
                  <c:v>1.0052799999999999E-12</c:v>
                </c:pt>
                <c:pt idx="26">
                  <c:v>9.5375399999999994E-13</c:v>
                </c:pt>
                <c:pt idx="27">
                  <c:v>8.9662500000000003E-13</c:v>
                </c:pt>
                <c:pt idx="28">
                  <c:v>8.4495100000000002E-13</c:v>
                </c:pt>
                <c:pt idx="29">
                  <c:v>7.9959700000000003E-13</c:v>
                </c:pt>
                <c:pt idx="30">
                  <c:v>7.5029599999999996E-13</c:v>
                </c:pt>
                <c:pt idx="31">
                  <c:v>7.0797900000000001E-13</c:v>
                </c:pt>
                <c:pt idx="32">
                  <c:v>6.6729999999999999E-13</c:v>
                </c:pt>
                <c:pt idx="33">
                  <c:v>6.37064E-13</c:v>
                </c:pt>
                <c:pt idx="34">
                  <c:v>6.10213E-13</c:v>
                </c:pt>
                <c:pt idx="35">
                  <c:v>5.8287799999999999E-13</c:v>
                </c:pt>
                <c:pt idx="36">
                  <c:v>5.6422799999999997E-13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B80-4077-8E1A-CE1C4BB01A58}"/>
            </c:ext>
          </c:extLst>
        </c:ser>
        <c:ser>
          <c:idx val="8"/>
          <c:order val="5"/>
          <c:tx>
            <c:v>Ar_CH4_80_20</c:v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[1]QE_Gas!$AU$22:$AU$58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[1]QE_Gas!$AV$22:$AV$58</c:f>
              <c:numCache>
                <c:formatCode>General</c:formatCode>
                <c:ptCount val="37"/>
                <c:pt idx="0">
                  <c:v>1.6662999999999999E-13</c:v>
                </c:pt>
                <c:pt idx="1">
                  <c:v>2.6674499999999999E-13</c:v>
                </c:pt>
                <c:pt idx="2">
                  <c:v>9.6260500000000002E-13</c:v>
                </c:pt>
                <c:pt idx="3">
                  <c:v>2.84267E-12</c:v>
                </c:pt>
                <c:pt idx="4">
                  <c:v>5.5803199999999998E-12</c:v>
                </c:pt>
                <c:pt idx="5">
                  <c:v>8.0947000000000002E-12</c:v>
                </c:pt>
                <c:pt idx="6">
                  <c:v>9.5585500000000003E-12</c:v>
                </c:pt>
                <c:pt idx="7">
                  <c:v>1.011651E-11</c:v>
                </c:pt>
                <c:pt idx="8">
                  <c:v>1.023738E-11</c:v>
                </c:pt>
                <c:pt idx="9">
                  <c:v>1.0754529999999999E-11</c:v>
                </c:pt>
                <c:pt idx="10">
                  <c:v>1.251959E-11</c:v>
                </c:pt>
                <c:pt idx="11">
                  <c:v>1.4577030000000001E-11</c:v>
                </c:pt>
                <c:pt idx="12">
                  <c:v>1.458946E-11</c:v>
                </c:pt>
                <c:pt idx="13">
                  <c:v>1.119078E-11</c:v>
                </c:pt>
                <c:pt idx="14">
                  <c:v>6.3795099999999997E-12</c:v>
                </c:pt>
                <c:pt idx="15">
                  <c:v>3.0336500000000001E-12</c:v>
                </c:pt>
                <c:pt idx="16">
                  <c:v>1.638631E-12</c:v>
                </c:pt>
                <c:pt idx="17">
                  <c:v>1.225281E-12</c:v>
                </c:pt>
                <c:pt idx="18">
                  <c:v>1.1083260000000001E-12</c:v>
                </c:pt>
                <c:pt idx="19">
                  <c:v>1.0738800000000001E-12</c:v>
                </c:pt>
                <c:pt idx="20">
                  <c:v>1.060584E-12</c:v>
                </c:pt>
                <c:pt idx="21">
                  <c:v>1.0518819999999999E-12</c:v>
                </c:pt>
                <c:pt idx="22">
                  <c:v>1.043683E-12</c:v>
                </c:pt>
                <c:pt idx="23">
                  <c:v>1.030447E-12</c:v>
                </c:pt>
                <c:pt idx="24">
                  <c:v>1.006195E-12</c:v>
                </c:pt>
                <c:pt idx="25">
                  <c:v>9.6932400000000004E-13</c:v>
                </c:pt>
                <c:pt idx="26">
                  <c:v>9.2777999999999991E-13</c:v>
                </c:pt>
                <c:pt idx="27">
                  <c:v>8.7476399999999999E-13</c:v>
                </c:pt>
                <c:pt idx="28">
                  <c:v>8.2355599999999999E-13</c:v>
                </c:pt>
                <c:pt idx="29">
                  <c:v>7.7126099999999996E-13</c:v>
                </c:pt>
                <c:pt idx="30">
                  <c:v>7.2342999999999998E-13</c:v>
                </c:pt>
                <c:pt idx="31">
                  <c:v>6.8272599999999997E-13</c:v>
                </c:pt>
                <c:pt idx="32">
                  <c:v>6.51652E-13</c:v>
                </c:pt>
                <c:pt idx="33">
                  <c:v>6.2028500000000002E-13</c:v>
                </c:pt>
                <c:pt idx="34">
                  <c:v>5.9795200000000004E-13</c:v>
                </c:pt>
                <c:pt idx="35">
                  <c:v>5.7609499999999998E-13</c:v>
                </c:pt>
                <c:pt idx="36">
                  <c:v>5.5325500000000005E-13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2B80-4077-8E1A-CE1C4BB01A58}"/>
            </c:ext>
          </c:extLst>
        </c:ser>
        <c:ser>
          <c:idx val="0"/>
          <c:order val="6"/>
          <c:tx>
            <c:v>Ar_CH4_85_15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[1]QE_Gas!$G$11:$G$58</c:f>
              <c:numCache>
                <c:formatCode>General</c:formatCode>
                <c:ptCount val="48"/>
                <c:pt idx="0">
                  <c:v>1160</c:v>
                </c:pt>
                <c:pt idx="1">
                  <c:v>1180</c:v>
                </c:pt>
                <c:pt idx="2">
                  <c:v>1200</c:v>
                </c:pt>
                <c:pt idx="3">
                  <c:v>1220</c:v>
                </c:pt>
                <c:pt idx="4">
                  <c:v>1240</c:v>
                </c:pt>
                <c:pt idx="5">
                  <c:v>1260</c:v>
                </c:pt>
                <c:pt idx="6">
                  <c:v>1280</c:v>
                </c:pt>
                <c:pt idx="7">
                  <c:v>1300</c:v>
                </c:pt>
                <c:pt idx="8">
                  <c:v>1320</c:v>
                </c:pt>
                <c:pt idx="9">
                  <c:v>1340</c:v>
                </c:pt>
                <c:pt idx="10">
                  <c:v>1360</c:v>
                </c:pt>
                <c:pt idx="11">
                  <c:v>1380</c:v>
                </c:pt>
                <c:pt idx="12">
                  <c:v>1400</c:v>
                </c:pt>
                <c:pt idx="13">
                  <c:v>1420</c:v>
                </c:pt>
                <c:pt idx="14">
                  <c:v>1440</c:v>
                </c:pt>
                <c:pt idx="15">
                  <c:v>1460</c:v>
                </c:pt>
                <c:pt idx="16">
                  <c:v>1480</c:v>
                </c:pt>
                <c:pt idx="17">
                  <c:v>1500</c:v>
                </c:pt>
                <c:pt idx="18">
                  <c:v>1520</c:v>
                </c:pt>
                <c:pt idx="19">
                  <c:v>1540</c:v>
                </c:pt>
                <c:pt idx="20">
                  <c:v>1560</c:v>
                </c:pt>
                <c:pt idx="21">
                  <c:v>1580</c:v>
                </c:pt>
                <c:pt idx="22">
                  <c:v>1600</c:v>
                </c:pt>
                <c:pt idx="23">
                  <c:v>1620</c:v>
                </c:pt>
                <c:pt idx="24">
                  <c:v>1640</c:v>
                </c:pt>
                <c:pt idx="25">
                  <c:v>1660</c:v>
                </c:pt>
                <c:pt idx="26">
                  <c:v>1680</c:v>
                </c:pt>
                <c:pt idx="27">
                  <c:v>1700</c:v>
                </c:pt>
                <c:pt idx="28">
                  <c:v>1720</c:v>
                </c:pt>
                <c:pt idx="29">
                  <c:v>1740</c:v>
                </c:pt>
                <c:pt idx="30">
                  <c:v>1760</c:v>
                </c:pt>
                <c:pt idx="31">
                  <c:v>1780</c:v>
                </c:pt>
                <c:pt idx="32">
                  <c:v>1800</c:v>
                </c:pt>
                <c:pt idx="33">
                  <c:v>1820</c:v>
                </c:pt>
                <c:pt idx="34">
                  <c:v>1840</c:v>
                </c:pt>
                <c:pt idx="35">
                  <c:v>1860</c:v>
                </c:pt>
                <c:pt idx="36">
                  <c:v>1880</c:v>
                </c:pt>
                <c:pt idx="37">
                  <c:v>1900</c:v>
                </c:pt>
                <c:pt idx="38">
                  <c:v>1920</c:v>
                </c:pt>
                <c:pt idx="39">
                  <c:v>1940</c:v>
                </c:pt>
                <c:pt idx="40">
                  <c:v>1960</c:v>
                </c:pt>
                <c:pt idx="41">
                  <c:v>1980</c:v>
                </c:pt>
                <c:pt idx="42">
                  <c:v>2000</c:v>
                </c:pt>
                <c:pt idx="43">
                  <c:v>2020</c:v>
                </c:pt>
                <c:pt idx="44">
                  <c:v>2040</c:v>
                </c:pt>
                <c:pt idx="45">
                  <c:v>2060</c:v>
                </c:pt>
                <c:pt idx="46">
                  <c:v>2080</c:v>
                </c:pt>
                <c:pt idx="47">
                  <c:v>2100</c:v>
                </c:pt>
              </c:numCache>
            </c:numRef>
          </c:xVal>
          <c:yVal>
            <c:numRef>
              <c:f>[1]QE_Gas!$H$11:$H$58</c:f>
              <c:numCache>
                <c:formatCode>General</c:formatCode>
                <c:ptCount val="48"/>
                <c:pt idx="0">
                  <c:v>2.1488699999999999E-13</c:v>
                </c:pt>
                <c:pt idx="1">
                  <c:v>2.1502500000000001E-13</c:v>
                </c:pt>
                <c:pt idx="2">
                  <c:v>2.1190699999999999E-13</c:v>
                </c:pt>
                <c:pt idx="3">
                  <c:v>2.1022900000000001E-13</c:v>
                </c:pt>
                <c:pt idx="4">
                  <c:v>2.1493899999999999E-13</c:v>
                </c:pt>
                <c:pt idx="5">
                  <c:v>2.1768200000000001E-13</c:v>
                </c:pt>
                <c:pt idx="6">
                  <c:v>2.1852200000000001E-13</c:v>
                </c:pt>
                <c:pt idx="7">
                  <c:v>2.2181099999999999E-13</c:v>
                </c:pt>
                <c:pt idx="8">
                  <c:v>2.27179E-13</c:v>
                </c:pt>
                <c:pt idx="9">
                  <c:v>2.2884500000000002E-13</c:v>
                </c:pt>
                <c:pt idx="10">
                  <c:v>2.3246500000000001E-13</c:v>
                </c:pt>
                <c:pt idx="11">
                  <c:v>2.4326700000000002E-13</c:v>
                </c:pt>
                <c:pt idx="12">
                  <c:v>3.9918400000000001E-13</c:v>
                </c:pt>
                <c:pt idx="13">
                  <c:v>1.173492E-12</c:v>
                </c:pt>
                <c:pt idx="14">
                  <c:v>2.9616099999999999E-12</c:v>
                </c:pt>
                <c:pt idx="15">
                  <c:v>5.4505599999999997E-12</c:v>
                </c:pt>
                <c:pt idx="16">
                  <c:v>7.64741E-12</c:v>
                </c:pt>
                <c:pt idx="17">
                  <c:v>8.9074800000000007E-12</c:v>
                </c:pt>
                <c:pt idx="18">
                  <c:v>9.3961299999999999E-12</c:v>
                </c:pt>
                <c:pt idx="19">
                  <c:v>9.4972700000000004E-12</c:v>
                </c:pt>
                <c:pt idx="20">
                  <c:v>9.9622500000000003E-12</c:v>
                </c:pt>
                <c:pt idx="21">
                  <c:v>1.156571E-11</c:v>
                </c:pt>
                <c:pt idx="22">
                  <c:v>1.344214E-11</c:v>
                </c:pt>
                <c:pt idx="23">
                  <c:v>1.343708E-11</c:v>
                </c:pt>
                <c:pt idx="24">
                  <c:v>1.0306299999999999E-11</c:v>
                </c:pt>
                <c:pt idx="25">
                  <c:v>5.9053200000000001E-12</c:v>
                </c:pt>
                <c:pt idx="26">
                  <c:v>2.8489000000000001E-12</c:v>
                </c:pt>
                <c:pt idx="27">
                  <c:v>1.6037090000000001E-12</c:v>
                </c:pt>
                <c:pt idx="28">
                  <c:v>1.252795E-12</c:v>
                </c:pt>
                <c:pt idx="29">
                  <c:v>1.150401E-12</c:v>
                </c:pt>
                <c:pt idx="30">
                  <c:v>1.1127969999999999E-12</c:v>
                </c:pt>
                <c:pt idx="31">
                  <c:v>1.091999E-12</c:v>
                </c:pt>
                <c:pt idx="32">
                  <c:v>1.07969E-12</c:v>
                </c:pt>
                <c:pt idx="33">
                  <c:v>1.070201E-12</c:v>
                </c:pt>
                <c:pt idx="34">
                  <c:v>1.0556749999999999E-12</c:v>
                </c:pt>
                <c:pt idx="35">
                  <c:v>1.0218160000000001E-12</c:v>
                </c:pt>
                <c:pt idx="36">
                  <c:v>9.8200600000000009E-13</c:v>
                </c:pt>
                <c:pt idx="37">
                  <c:v>9.3536799999999994E-13</c:v>
                </c:pt>
                <c:pt idx="38">
                  <c:v>8.8294800000000005E-13</c:v>
                </c:pt>
                <c:pt idx="39">
                  <c:v>8.3243099999999999E-13</c:v>
                </c:pt>
                <c:pt idx="40">
                  <c:v>7.8189499999999997E-13</c:v>
                </c:pt>
                <c:pt idx="41">
                  <c:v>7.3853799999999996E-13</c:v>
                </c:pt>
                <c:pt idx="42">
                  <c:v>6.9845600000000005E-13</c:v>
                </c:pt>
                <c:pt idx="43">
                  <c:v>6.6665799999999997E-13</c:v>
                </c:pt>
                <c:pt idx="44">
                  <c:v>6.4158399999999997E-13</c:v>
                </c:pt>
                <c:pt idx="45">
                  <c:v>6.1046000000000001E-13</c:v>
                </c:pt>
                <c:pt idx="46">
                  <c:v>5.8972999999999995E-13</c:v>
                </c:pt>
                <c:pt idx="47">
                  <c:v>5.7061599999999996E-13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2B80-4077-8E1A-CE1C4BB01A58}"/>
            </c:ext>
          </c:extLst>
        </c:ser>
        <c:ser>
          <c:idx val="3"/>
          <c:order val="7"/>
          <c:tx>
            <c:v>_Ar_CH4_90_10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[1]QE_Gas!$V$22:$V$58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[1]QE_Gas!$W$22:$W$58</c:f>
              <c:numCache>
                <c:formatCode>General</c:formatCode>
                <c:ptCount val="37"/>
                <c:pt idx="0">
                  <c:v>1.8336100000000001E-13</c:v>
                </c:pt>
                <c:pt idx="1">
                  <c:v>3.8003E-13</c:v>
                </c:pt>
                <c:pt idx="2">
                  <c:v>1.247298E-12</c:v>
                </c:pt>
                <c:pt idx="3">
                  <c:v>3.0563900000000001E-12</c:v>
                </c:pt>
                <c:pt idx="4">
                  <c:v>5.2760699999999998E-12</c:v>
                </c:pt>
                <c:pt idx="5">
                  <c:v>7.1258700000000002E-12</c:v>
                </c:pt>
                <c:pt idx="6">
                  <c:v>8.1650099999999994E-12</c:v>
                </c:pt>
                <c:pt idx="7">
                  <c:v>8.5786300000000002E-12</c:v>
                </c:pt>
                <c:pt idx="8">
                  <c:v>8.6705299999999998E-12</c:v>
                </c:pt>
                <c:pt idx="9">
                  <c:v>9.1072399999999995E-12</c:v>
                </c:pt>
                <c:pt idx="10">
                  <c:v>1.059805E-11</c:v>
                </c:pt>
                <c:pt idx="11">
                  <c:v>1.2337010000000001E-11</c:v>
                </c:pt>
                <c:pt idx="12">
                  <c:v>1.2341060000000001E-11</c:v>
                </c:pt>
                <c:pt idx="13">
                  <c:v>9.4695300000000007E-12</c:v>
                </c:pt>
                <c:pt idx="14">
                  <c:v>5.4101900000000004E-12</c:v>
                </c:pt>
                <c:pt idx="15">
                  <c:v>2.5894299999999998E-12</c:v>
                </c:pt>
                <c:pt idx="16">
                  <c:v>1.416791E-12</c:v>
                </c:pt>
                <c:pt idx="17">
                  <c:v>1.064216E-12</c:v>
                </c:pt>
                <c:pt idx="18">
                  <c:v>9.7530200000000004E-13</c:v>
                </c:pt>
                <c:pt idx="19">
                  <c:v>9.4427699999999998E-13</c:v>
                </c:pt>
                <c:pt idx="20">
                  <c:v>9.3236200000000002E-13</c:v>
                </c:pt>
                <c:pt idx="21">
                  <c:v>9.2813799999999998E-13</c:v>
                </c:pt>
                <c:pt idx="22">
                  <c:v>9.2471E-13</c:v>
                </c:pt>
                <c:pt idx="23">
                  <c:v>9.1869099999999997E-13</c:v>
                </c:pt>
                <c:pt idx="24">
                  <c:v>8.9543999999999997E-13</c:v>
                </c:pt>
                <c:pt idx="25">
                  <c:v>8.6653299999999996E-13</c:v>
                </c:pt>
                <c:pt idx="26">
                  <c:v>8.2648499999999999E-13</c:v>
                </c:pt>
                <c:pt idx="27">
                  <c:v>7.8072199999999997E-13</c:v>
                </c:pt>
                <c:pt idx="28">
                  <c:v>7.3663999999999998E-13</c:v>
                </c:pt>
                <c:pt idx="29">
                  <c:v>6.9796699999999999E-13</c:v>
                </c:pt>
                <c:pt idx="30">
                  <c:v>6.5827099999999995E-13</c:v>
                </c:pt>
                <c:pt idx="31">
                  <c:v>6.1979300000000004E-13</c:v>
                </c:pt>
                <c:pt idx="32">
                  <c:v>5.9268999999999997E-13</c:v>
                </c:pt>
                <c:pt idx="33">
                  <c:v>5.6521800000000005E-13</c:v>
                </c:pt>
                <c:pt idx="34">
                  <c:v>5.41096E-13</c:v>
                </c:pt>
                <c:pt idx="35">
                  <c:v>5.2198399999999995E-13</c:v>
                </c:pt>
                <c:pt idx="36">
                  <c:v>5.0134400000000005E-13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2B80-4077-8E1A-CE1C4BB01A58}"/>
            </c:ext>
          </c:extLst>
        </c:ser>
        <c:ser>
          <c:idx val="1"/>
          <c:order val="8"/>
          <c:tx>
            <c:v>Ar_CH4_95_05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[1]QE_Gas!$L$11:$L$57</c:f>
              <c:numCache>
                <c:formatCode>General</c:formatCode>
                <c:ptCount val="47"/>
                <c:pt idx="0">
                  <c:v>1160</c:v>
                </c:pt>
                <c:pt idx="1">
                  <c:v>1180</c:v>
                </c:pt>
                <c:pt idx="2">
                  <c:v>1200</c:v>
                </c:pt>
                <c:pt idx="3">
                  <c:v>1220</c:v>
                </c:pt>
                <c:pt idx="4">
                  <c:v>1240</c:v>
                </c:pt>
                <c:pt idx="5">
                  <c:v>1260</c:v>
                </c:pt>
                <c:pt idx="6">
                  <c:v>1280</c:v>
                </c:pt>
                <c:pt idx="7">
                  <c:v>1300</c:v>
                </c:pt>
                <c:pt idx="8">
                  <c:v>1320</c:v>
                </c:pt>
                <c:pt idx="9">
                  <c:v>1340</c:v>
                </c:pt>
                <c:pt idx="10">
                  <c:v>1360</c:v>
                </c:pt>
                <c:pt idx="11">
                  <c:v>1380</c:v>
                </c:pt>
                <c:pt idx="12">
                  <c:v>1400</c:v>
                </c:pt>
                <c:pt idx="13">
                  <c:v>1420</c:v>
                </c:pt>
                <c:pt idx="14">
                  <c:v>1440</c:v>
                </c:pt>
                <c:pt idx="15">
                  <c:v>1460</c:v>
                </c:pt>
                <c:pt idx="16">
                  <c:v>1480</c:v>
                </c:pt>
                <c:pt idx="17">
                  <c:v>1500</c:v>
                </c:pt>
                <c:pt idx="18">
                  <c:v>1520</c:v>
                </c:pt>
                <c:pt idx="19">
                  <c:v>1540</c:v>
                </c:pt>
                <c:pt idx="20">
                  <c:v>1560</c:v>
                </c:pt>
                <c:pt idx="21">
                  <c:v>1580</c:v>
                </c:pt>
                <c:pt idx="22">
                  <c:v>1600</c:v>
                </c:pt>
                <c:pt idx="23">
                  <c:v>1620</c:v>
                </c:pt>
                <c:pt idx="24">
                  <c:v>1640</c:v>
                </c:pt>
                <c:pt idx="25">
                  <c:v>1660</c:v>
                </c:pt>
                <c:pt idx="26">
                  <c:v>1680</c:v>
                </c:pt>
                <c:pt idx="27">
                  <c:v>1700</c:v>
                </c:pt>
                <c:pt idx="28">
                  <c:v>1720</c:v>
                </c:pt>
                <c:pt idx="29">
                  <c:v>1740</c:v>
                </c:pt>
                <c:pt idx="30">
                  <c:v>1760</c:v>
                </c:pt>
                <c:pt idx="31">
                  <c:v>1780</c:v>
                </c:pt>
                <c:pt idx="32">
                  <c:v>1800</c:v>
                </c:pt>
                <c:pt idx="33">
                  <c:v>1820</c:v>
                </c:pt>
                <c:pt idx="34">
                  <c:v>1840</c:v>
                </c:pt>
                <c:pt idx="35">
                  <c:v>1860</c:v>
                </c:pt>
                <c:pt idx="36">
                  <c:v>1880</c:v>
                </c:pt>
                <c:pt idx="37">
                  <c:v>1900</c:v>
                </c:pt>
                <c:pt idx="38">
                  <c:v>1920</c:v>
                </c:pt>
                <c:pt idx="39">
                  <c:v>1940</c:v>
                </c:pt>
                <c:pt idx="40">
                  <c:v>1960</c:v>
                </c:pt>
                <c:pt idx="41">
                  <c:v>1980</c:v>
                </c:pt>
                <c:pt idx="42">
                  <c:v>2000</c:v>
                </c:pt>
                <c:pt idx="43">
                  <c:v>2020</c:v>
                </c:pt>
                <c:pt idx="44">
                  <c:v>2040</c:v>
                </c:pt>
                <c:pt idx="45">
                  <c:v>2060</c:v>
                </c:pt>
                <c:pt idx="46">
                  <c:v>2080</c:v>
                </c:pt>
              </c:numCache>
            </c:numRef>
          </c:xVal>
          <c:yVal>
            <c:numRef>
              <c:f>[1]QE_Gas!$M$11:$M$57</c:f>
              <c:numCache>
                <c:formatCode>General</c:formatCode>
                <c:ptCount val="47"/>
                <c:pt idx="0">
                  <c:v>1.6084899999999999E-13</c:v>
                </c:pt>
                <c:pt idx="1">
                  <c:v>1.6065E-13</c:v>
                </c:pt>
                <c:pt idx="2">
                  <c:v>1.6670000000000001E-13</c:v>
                </c:pt>
                <c:pt idx="3">
                  <c:v>1.6846999999999999E-13</c:v>
                </c:pt>
                <c:pt idx="4">
                  <c:v>1.6777299999999999E-13</c:v>
                </c:pt>
                <c:pt idx="5">
                  <c:v>1.69527E-13</c:v>
                </c:pt>
                <c:pt idx="6">
                  <c:v>1.6530100000000001E-13</c:v>
                </c:pt>
                <c:pt idx="7">
                  <c:v>1.7255800000000001E-13</c:v>
                </c:pt>
                <c:pt idx="8">
                  <c:v>1.75375E-13</c:v>
                </c:pt>
                <c:pt idx="9">
                  <c:v>1.7680699999999999E-13</c:v>
                </c:pt>
                <c:pt idx="10">
                  <c:v>1.8243599999999999E-13</c:v>
                </c:pt>
                <c:pt idx="11">
                  <c:v>2.3906600000000002E-13</c:v>
                </c:pt>
                <c:pt idx="12">
                  <c:v>5.7401900000000004E-13</c:v>
                </c:pt>
                <c:pt idx="13">
                  <c:v>1.5050789999999999E-12</c:v>
                </c:pt>
                <c:pt idx="14">
                  <c:v>3.04373E-12</c:v>
                </c:pt>
                <c:pt idx="15">
                  <c:v>4.7150200000000002E-12</c:v>
                </c:pt>
                <c:pt idx="16">
                  <c:v>6.0322800000000002E-12</c:v>
                </c:pt>
                <c:pt idx="17">
                  <c:v>6.7722300000000001E-12</c:v>
                </c:pt>
                <c:pt idx="18">
                  <c:v>7.0761099999999998E-12</c:v>
                </c:pt>
                <c:pt idx="19">
                  <c:v>7.1452400000000004E-12</c:v>
                </c:pt>
                <c:pt idx="20">
                  <c:v>7.5057300000000006E-12</c:v>
                </c:pt>
                <c:pt idx="21">
                  <c:v>8.71925E-12</c:v>
                </c:pt>
                <c:pt idx="22">
                  <c:v>1.0152170000000001E-11</c:v>
                </c:pt>
                <c:pt idx="23">
                  <c:v>1.0163E-11</c:v>
                </c:pt>
                <c:pt idx="24">
                  <c:v>7.80719E-12</c:v>
                </c:pt>
                <c:pt idx="25">
                  <c:v>4.4778999999999997E-12</c:v>
                </c:pt>
                <c:pt idx="26">
                  <c:v>2.1666899999999999E-12</c:v>
                </c:pt>
                <c:pt idx="27">
                  <c:v>1.197474E-12</c:v>
                </c:pt>
                <c:pt idx="28">
                  <c:v>9.1589299999999996E-13</c:v>
                </c:pt>
                <c:pt idx="29">
                  <c:v>8.3931099999999996E-13</c:v>
                </c:pt>
                <c:pt idx="30">
                  <c:v>8.1827200000000005E-13</c:v>
                </c:pt>
                <c:pt idx="31">
                  <c:v>8.1117900000000001E-13</c:v>
                </c:pt>
                <c:pt idx="32">
                  <c:v>8.0867899999999997E-13</c:v>
                </c:pt>
                <c:pt idx="33">
                  <c:v>8.09494E-13</c:v>
                </c:pt>
                <c:pt idx="34">
                  <c:v>8.0558600000000002E-13</c:v>
                </c:pt>
                <c:pt idx="35">
                  <c:v>7.8579000000000003E-13</c:v>
                </c:pt>
                <c:pt idx="36">
                  <c:v>7.6456700000000003E-13</c:v>
                </c:pt>
                <c:pt idx="37">
                  <c:v>7.3384300000000005E-13</c:v>
                </c:pt>
                <c:pt idx="38">
                  <c:v>6.9820900000000004E-13</c:v>
                </c:pt>
                <c:pt idx="39">
                  <c:v>6.5440799999999999E-13</c:v>
                </c:pt>
                <c:pt idx="40">
                  <c:v>6.2361099999999998E-13</c:v>
                </c:pt>
                <c:pt idx="41">
                  <c:v>5.8699000000000001E-13</c:v>
                </c:pt>
                <c:pt idx="42">
                  <c:v>5.5963700000000001E-13</c:v>
                </c:pt>
                <c:pt idx="43">
                  <c:v>5.3849400000000005E-13</c:v>
                </c:pt>
                <c:pt idx="44">
                  <c:v>5.1481499999999996E-13</c:v>
                </c:pt>
                <c:pt idx="45">
                  <c:v>4.9565099999999998E-13</c:v>
                </c:pt>
                <c:pt idx="46">
                  <c:v>4.8049300000000002E-13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2B80-4077-8E1A-CE1C4BB01A58}"/>
            </c:ext>
          </c:extLst>
        </c:ser>
        <c:ser>
          <c:idx val="4"/>
          <c:order val="9"/>
          <c:tx>
            <c:v>Ar_CH4_97_03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[1]QE_Gas!$AA$22:$AA$58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[1]QE_Gas!$AB$22:$AB$58</c:f>
              <c:numCache>
                <c:formatCode>General</c:formatCode>
                <c:ptCount val="37"/>
                <c:pt idx="0">
                  <c:v>2.4509400000000001E-13</c:v>
                </c:pt>
                <c:pt idx="1">
                  <c:v>6.3014600000000001E-13</c:v>
                </c:pt>
                <c:pt idx="2">
                  <c:v>1.557634E-12</c:v>
                </c:pt>
                <c:pt idx="3">
                  <c:v>2.9242100000000001E-12</c:v>
                </c:pt>
                <c:pt idx="4">
                  <c:v>4.2469899999999999E-12</c:v>
                </c:pt>
                <c:pt idx="5">
                  <c:v>5.2609200000000002E-12</c:v>
                </c:pt>
                <c:pt idx="6">
                  <c:v>5.8442400000000001E-12</c:v>
                </c:pt>
                <c:pt idx="7">
                  <c:v>6.1056700000000002E-12</c:v>
                </c:pt>
                <c:pt idx="8">
                  <c:v>6.1627100000000001E-12</c:v>
                </c:pt>
                <c:pt idx="9">
                  <c:v>6.4787300000000002E-12</c:v>
                </c:pt>
                <c:pt idx="10">
                  <c:v>7.5380300000000007E-12</c:v>
                </c:pt>
                <c:pt idx="11">
                  <c:v>8.7742999999999999E-12</c:v>
                </c:pt>
                <c:pt idx="12">
                  <c:v>8.7839999999999997E-12</c:v>
                </c:pt>
                <c:pt idx="13">
                  <c:v>6.7494199999999997E-12</c:v>
                </c:pt>
                <c:pt idx="14">
                  <c:v>3.8725900000000002E-12</c:v>
                </c:pt>
                <c:pt idx="15">
                  <c:v>1.86594E-12</c:v>
                </c:pt>
                <c:pt idx="16">
                  <c:v>1.035154E-12</c:v>
                </c:pt>
                <c:pt idx="17">
                  <c:v>7.8613099999999998E-13</c:v>
                </c:pt>
                <c:pt idx="18">
                  <c:v>7.2473799999999996E-13</c:v>
                </c:pt>
                <c:pt idx="19">
                  <c:v>7.0303600000000001E-13</c:v>
                </c:pt>
                <c:pt idx="20">
                  <c:v>6.9737699999999999E-13</c:v>
                </c:pt>
                <c:pt idx="21">
                  <c:v>6.9837099999999995E-13</c:v>
                </c:pt>
                <c:pt idx="22">
                  <c:v>6.9498599999999996E-13</c:v>
                </c:pt>
                <c:pt idx="23">
                  <c:v>6.9208199999999996E-13</c:v>
                </c:pt>
                <c:pt idx="24">
                  <c:v>6.8043800000000003E-13</c:v>
                </c:pt>
                <c:pt idx="25">
                  <c:v>6.6125100000000001E-13</c:v>
                </c:pt>
                <c:pt idx="26">
                  <c:v>6.3224000000000004E-13</c:v>
                </c:pt>
                <c:pt idx="27">
                  <c:v>6.0025399999999998E-13</c:v>
                </c:pt>
                <c:pt idx="28">
                  <c:v>5.6978300000000004E-13</c:v>
                </c:pt>
                <c:pt idx="29">
                  <c:v>5.4146300000000001E-13</c:v>
                </c:pt>
                <c:pt idx="30">
                  <c:v>5.0973200000000003E-13</c:v>
                </c:pt>
                <c:pt idx="31">
                  <c:v>4.8894899999999998E-13</c:v>
                </c:pt>
                <c:pt idx="32">
                  <c:v>4.6739799999999996E-13</c:v>
                </c:pt>
                <c:pt idx="33">
                  <c:v>4.4653000000000002E-13</c:v>
                </c:pt>
                <c:pt idx="34">
                  <c:v>4.3385900000000001E-13</c:v>
                </c:pt>
                <c:pt idx="35">
                  <c:v>4.2020900000000001E-13</c:v>
                </c:pt>
                <c:pt idx="36">
                  <c:v>4.0708999999999998E-13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2B80-4077-8E1A-CE1C4BB01A58}"/>
            </c:ext>
          </c:extLst>
        </c:ser>
        <c:ser>
          <c:idx val="10"/>
          <c:order val="10"/>
          <c:tx>
            <c:v>Ar_CH4_98_02</c:v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[1]QE_Gas!$BE$22:$BE$58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[1]QE_Gas!$BF$22:$BF$58</c:f>
              <c:numCache>
                <c:formatCode>General</c:formatCode>
                <c:ptCount val="37"/>
                <c:pt idx="0">
                  <c:v>2.7942699999999999E-13</c:v>
                </c:pt>
                <c:pt idx="1">
                  <c:v>6.9707200000000002E-13</c:v>
                </c:pt>
                <c:pt idx="2">
                  <c:v>1.5671039999999999E-12</c:v>
                </c:pt>
                <c:pt idx="3">
                  <c:v>2.7765399999999998E-12</c:v>
                </c:pt>
                <c:pt idx="4">
                  <c:v>3.8796699999999998E-12</c:v>
                </c:pt>
                <c:pt idx="5">
                  <c:v>4.72841E-12</c:v>
                </c:pt>
                <c:pt idx="6">
                  <c:v>5.2258500000000004E-12</c:v>
                </c:pt>
                <c:pt idx="7">
                  <c:v>5.4444799999999998E-12</c:v>
                </c:pt>
                <c:pt idx="8">
                  <c:v>5.4914300000000002E-12</c:v>
                </c:pt>
                <c:pt idx="9">
                  <c:v>5.7674200000000001E-12</c:v>
                </c:pt>
                <c:pt idx="10">
                  <c:v>6.7139000000000003E-12</c:v>
                </c:pt>
                <c:pt idx="11">
                  <c:v>7.8219600000000007E-12</c:v>
                </c:pt>
                <c:pt idx="12">
                  <c:v>7.8383600000000005E-12</c:v>
                </c:pt>
                <c:pt idx="13">
                  <c:v>6.02501E-12</c:v>
                </c:pt>
                <c:pt idx="14">
                  <c:v>3.45612E-12</c:v>
                </c:pt>
                <c:pt idx="15">
                  <c:v>1.6668080000000001E-12</c:v>
                </c:pt>
                <c:pt idx="16">
                  <c:v>9.2109700000000007E-13</c:v>
                </c:pt>
                <c:pt idx="17">
                  <c:v>7.01157E-13</c:v>
                </c:pt>
                <c:pt idx="18">
                  <c:v>6.4365099999999996E-13</c:v>
                </c:pt>
                <c:pt idx="19">
                  <c:v>6.2622800000000001E-13</c:v>
                </c:pt>
                <c:pt idx="20">
                  <c:v>6.2159799999999995E-13</c:v>
                </c:pt>
                <c:pt idx="21">
                  <c:v>6.2351199999999998E-13</c:v>
                </c:pt>
                <c:pt idx="22">
                  <c:v>6.2052399999999995E-13</c:v>
                </c:pt>
                <c:pt idx="23">
                  <c:v>6.1714400000000002E-13</c:v>
                </c:pt>
                <c:pt idx="24">
                  <c:v>6.0601999999999998E-13</c:v>
                </c:pt>
                <c:pt idx="25">
                  <c:v>5.8804799999999996E-13</c:v>
                </c:pt>
                <c:pt idx="26">
                  <c:v>5.6389700000000004E-13</c:v>
                </c:pt>
                <c:pt idx="27">
                  <c:v>5.3832399999999996E-13</c:v>
                </c:pt>
                <c:pt idx="28">
                  <c:v>5.0882000000000005E-13</c:v>
                </c:pt>
                <c:pt idx="29">
                  <c:v>4.8086599999999996E-13</c:v>
                </c:pt>
                <c:pt idx="30">
                  <c:v>4.5893400000000003E-13</c:v>
                </c:pt>
                <c:pt idx="31">
                  <c:v>4.3638500000000001E-13</c:v>
                </c:pt>
                <c:pt idx="32">
                  <c:v>4.1679899999999998E-13</c:v>
                </c:pt>
                <c:pt idx="33">
                  <c:v>3.99391E-13</c:v>
                </c:pt>
                <c:pt idx="34">
                  <c:v>3.8546399999999999E-13</c:v>
                </c:pt>
                <c:pt idx="35">
                  <c:v>3.74091E-13</c:v>
                </c:pt>
                <c:pt idx="36">
                  <c:v>3.6197200000000002E-13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2B80-4077-8E1A-CE1C4BB01A58}"/>
            </c:ext>
          </c:extLst>
        </c:ser>
        <c:ser>
          <c:idx val="11"/>
          <c:order val="11"/>
          <c:tx>
            <c:v>Ar_CH4_99_01</c:v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[1]QE_Gas!$BJ$22:$BJ$58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[1]QE_Gas!$BK$22:$BK$58</c:f>
              <c:numCache>
                <c:formatCode>General</c:formatCode>
                <c:ptCount val="37"/>
                <c:pt idx="0">
                  <c:v>3.8752199999999999E-13</c:v>
                </c:pt>
                <c:pt idx="1">
                  <c:v>8.4781600000000003E-13</c:v>
                </c:pt>
                <c:pt idx="2">
                  <c:v>1.5941739999999999E-12</c:v>
                </c:pt>
                <c:pt idx="3">
                  <c:v>2.46667E-12</c:v>
                </c:pt>
                <c:pt idx="4">
                  <c:v>3.232E-12</c:v>
                </c:pt>
                <c:pt idx="5">
                  <c:v>3.8443799999999998E-12</c:v>
                </c:pt>
                <c:pt idx="6">
                  <c:v>4.2243200000000003E-12</c:v>
                </c:pt>
                <c:pt idx="7">
                  <c:v>4.3956999999999999E-12</c:v>
                </c:pt>
                <c:pt idx="8">
                  <c:v>4.4378899999999998E-12</c:v>
                </c:pt>
                <c:pt idx="9">
                  <c:v>4.66035E-12</c:v>
                </c:pt>
                <c:pt idx="10">
                  <c:v>5.4254300000000002E-12</c:v>
                </c:pt>
                <c:pt idx="11">
                  <c:v>6.3193199999999998E-12</c:v>
                </c:pt>
                <c:pt idx="12">
                  <c:v>6.3321699999999997E-12</c:v>
                </c:pt>
                <c:pt idx="13">
                  <c:v>4.8695400000000003E-12</c:v>
                </c:pt>
                <c:pt idx="14">
                  <c:v>2.8034899999999998E-12</c:v>
                </c:pt>
                <c:pt idx="15">
                  <c:v>1.359488E-12</c:v>
                </c:pt>
                <c:pt idx="16">
                  <c:v>7.6252100000000004E-13</c:v>
                </c:pt>
                <c:pt idx="17">
                  <c:v>5.8303399999999998E-13</c:v>
                </c:pt>
                <c:pt idx="18">
                  <c:v>5.3632399999999997E-13</c:v>
                </c:pt>
                <c:pt idx="19">
                  <c:v>5.2219199999999996E-13</c:v>
                </c:pt>
                <c:pt idx="20">
                  <c:v>5.1715399999999996E-13</c:v>
                </c:pt>
                <c:pt idx="21">
                  <c:v>5.1976799999999997E-13</c:v>
                </c:pt>
                <c:pt idx="22">
                  <c:v>5.1853199999999996E-13</c:v>
                </c:pt>
                <c:pt idx="23">
                  <c:v>5.1626399999999995E-13</c:v>
                </c:pt>
                <c:pt idx="24">
                  <c:v>5.0849399999999997E-13</c:v>
                </c:pt>
                <c:pt idx="25">
                  <c:v>4.9610699999999998E-13</c:v>
                </c:pt>
                <c:pt idx="26">
                  <c:v>4.7370500000000005E-13</c:v>
                </c:pt>
                <c:pt idx="27">
                  <c:v>4.5309100000000001E-13</c:v>
                </c:pt>
                <c:pt idx="28">
                  <c:v>4.3061200000000001E-13</c:v>
                </c:pt>
                <c:pt idx="29">
                  <c:v>4.1026599999999999E-13</c:v>
                </c:pt>
                <c:pt idx="30">
                  <c:v>3.9077700000000001E-13</c:v>
                </c:pt>
                <c:pt idx="31">
                  <c:v>3.7115699999999999E-13</c:v>
                </c:pt>
                <c:pt idx="32">
                  <c:v>3.57641E-13</c:v>
                </c:pt>
                <c:pt idx="33">
                  <c:v>3.4239099999999999E-13</c:v>
                </c:pt>
                <c:pt idx="34">
                  <c:v>3.3211499999999999E-13</c:v>
                </c:pt>
                <c:pt idx="35">
                  <c:v>3.22422E-13</c:v>
                </c:pt>
                <c:pt idx="36">
                  <c:v>3.12957E-13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2B80-4077-8E1A-CE1C4BB01A58}"/>
            </c:ext>
          </c:extLst>
        </c:ser>
        <c:ser>
          <c:idx val="12"/>
          <c:order val="12"/>
          <c:tx>
            <c:v>Ar_CH4_99.5_0.5</c:v>
          </c:tx>
          <c:spPr>
            <a:ln w="1905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[1]QE_Gas!$BO$22:$BO$58</c:f>
              <c:numCache>
                <c:formatCode>General</c:formatCode>
                <c:ptCount val="37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  <c:pt idx="36">
                  <c:v>2100</c:v>
                </c:pt>
              </c:numCache>
            </c:numRef>
          </c:xVal>
          <c:yVal>
            <c:numRef>
              <c:f>[1]QE_Gas!$BP$22:$BP$58</c:f>
              <c:numCache>
                <c:formatCode>General</c:formatCode>
                <c:ptCount val="37"/>
                <c:pt idx="0">
                  <c:v>6.29574E-13</c:v>
                </c:pt>
                <c:pt idx="1">
                  <c:v>8.4911200000000005E-13</c:v>
                </c:pt>
                <c:pt idx="2">
                  <c:v>1.086635E-12</c:v>
                </c:pt>
                <c:pt idx="3">
                  <c:v>1.3241460000000001E-12</c:v>
                </c:pt>
                <c:pt idx="4">
                  <c:v>1.5689909999999999E-12</c:v>
                </c:pt>
                <c:pt idx="5">
                  <c:v>1.8029090000000001E-12</c:v>
                </c:pt>
                <c:pt idx="6">
                  <c:v>1.960251E-12</c:v>
                </c:pt>
                <c:pt idx="7">
                  <c:v>2.0354E-12</c:v>
                </c:pt>
                <c:pt idx="8">
                  <c:v>2.0443099999999998E-12</c:v>
                </c:pt>
                <c:pt idx="9">
                  <c:v>2.1417000000000001E-12</c:v>
                </c:pt>
                <c:pt idx="10">
                  <c:v>2.4821400000000002E-12</c:v>
                </c:pt>
                <c:pt idx="11">
                  <c:v>2.8783899999999998E-12</c:v>
                </c:pt>
                <c:pt idx="12">
                  <c:v>2.8837200000000002E-12</c:v>
                </c:pt>
                <c:pt idx="13">
                  <c:v>2.22805E-12</c:v>
                </c:pt>
                <c:pt idx="14">
                  <c:v>1.2985929999999999E-12</c:v>
                </c:pt>
                <c:pt idx="15">
                  <c:v>6.5233799999999998E-13</c:v>
                </c:pt>
                <c:pt idx="16">
                  <c:v>3.8454199999999999E-13</c:v>
                </c:pt>
                <c:pt idx="17">
                  <c:v>3.0529700000000001E-13</c:v>
                </c:pt>
                <c:pt idx="18">
                  <c:v>2.8294700000000001E-13</c:v>
                </c:pt>
                <c:pt idx="19">
                  <c:v>2.7768800000000001E-13</c:v>
                </c:pt>
                <c:pt idx="20">
                  <c:v>2.74876E-13</c:v>
                </c:pt>
                <c:pt idx="21">
                  <c:v>2.7587700000000002E-13</c:v>
                </c:pt>
                <c:pt idx="22">
                  <c:v>2.7452400000000001E-13</c:v>
                </c:pt>
                <c:pt idx="23">
                  <c:v>2.75028E-13</c:v>
                </c:pt>
                <c:pt idx="24">
                  <c:v>2.7028600000000002E-13</c:v>
                </c:pt>
                <c:pt idx="25">
                  <c:v>2.65782E-13</c:v>
                </c:pt>
                <c:pt idx="26">
                  <c:v>2.55038E-13</c:v>
                </c:pt>
                <c:pt idx="27">
                  <c:v>2.4603099999999998E-13</c:v>
                </c:pt>
                <c:pt idx="28">
                  <c:v>2.38823E-13</c:v>
                </c:pt>
                <c:pt idx="29">
                  <c:v>2.2880300000000001E-13</c:v>
                </c:pt>
                <c:pt idx="30">
                  <c:v>2.18614E-13</c:v>
                </c:pt>
                <c:pt idx="31">
                  <c:v>2.1258699999999999E-13</c:v>
                </c:pt>
                <c:pt idx="32">
                  <c:v>2.02029E-13</c:v>
                </c:pt>
                <c:pt idx="33">
                  <c:v>1.9896799999999999E-13</c:v>
                </c:pt>
                <c:pt idx="34">
                  <c:v>1.9476400000000001E-13</c:v>
                </c:pt>
                <c:pt idx="35">
                  <c:v>1.92292E-13</c:v>
                </c:pt>
                <c:pt idx="36">
                  <c:v>1.86376E-13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2B80-4077-8E1A-CE1C4BB01A58}"/>
            </c:ext>
          </c:extLst>
        </c:ser>
        <c:ser>
          <c:idx val="7"/>
          <c:order val="13"/>
          <c:tx>
            <c:v>Ar_CH4_100_00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[1]QE_Gas!$AP$22:$AP$57</c:f>
              <c:numCache>
                <c:formatCode>General</c:formatCode>
                <c:ptCount val="36"/>
                <c:pt idx="0">
                  <c:v>1380</c:v>
                </c:pt>
                <c:pt idx="1">
                  <c:v>1400</c:v>
                </c:pt>
                <c:pt idx="2">
                  <c:v>1420</c:v>
                </c:pt>
                <c:pt idx="3">
                  <c:v>1440</c:v>
                </c:pt>
                <c:pt idx="4">
                  <c:v>1460</c:v>
                </c:pt>
                <c:pt idx="5">
                  <c:v>1480</c:v>
                </c:pt>
                <c:pt idx="6">
                  <c:v>1500</c:v>
                </c:pt>
                <c:pt idx="7">
                  <c:v>1520</c:v>
                </c:pt>
                <c:pt idx="8">
                  <c:v>1540</c:v>
                </c:pt>
                <c:pt idx="9">
                  <c:v>1560</c:v>
                </c:pt>
                <c:pt idx="10">
                  <c:v>1580</c:v>
                </c:pt>
                <c:pt idx="11">
                  <c:v>1600</c:v>
                </c:pt>
                <c:pt idx="12">
                  <c:v>1620</c:v>
                </c:pt>
                <c:pt idx="13">
                  <c:v>1640</c:v>
                </c:pt>
                <c:pt idx="14">
                  <c:v>1660</c:v>
                </c:pt>
                <c:pt idx="15">
                  <c:v>1680</c:v>
                </c:pt>
                <c:pt idx="16">
                  <c:v>1700</c:v>
                </c:pt>
                <c:pt idx="17">
                  <c:v>1720</c:v>
                </c:pt>
                <c:pt idx="18">
                  <c:v>1740</c:v>
                </c:pt>
                <c:pt idx="19">
                  <c:v>1760</c:v>
                </c:pt>
                <c:pt idx="20">
                  <c:v>1780</c:v>
                </c:pt>
                <c:pt idx="21">
                  <c:v>1800</c:v>
                </c:pt>
                <c:pt idx="22">
                  <c:v>1820</c:v>
                </c:pt>
                <c:pt idx="23">
                  <c:v>1840</c:v>
                </c:pt>
                <c:pt idx="24">
                  <c:v>1860</c:v>
                </c:pt>
                <c:pt idx="25">
                  <c:v>1880</c:v>
                </c:pt>
                <c:pt idx="26">
                  <c:v>1900</c:v>
                </c:pt>
                <c:pt idx="27">
                  <c:v>1920</c:v>
                </c:pt>
                <c:pt idx="28">
                  <c:v>1940</c:v>
                </c:pt>
                <c:pt idx="29">
                  <c:v>1960</c:v>
                </c:pt>
                <c:pt idx="30">
                  <c:v>1980</c:v>
                </c:pt>
                <c:pt idx="31">
                  <c:v>2000</c:v>
                </c:pt>
                <c:pt idx="32">
                  <c:v>2020</c:v>
                </c:pt>
                <c:pt idx="33">
                  <c:v>2040</c:v>
                </c:pt>
                <c:pt idx="34">
                  <c:v>2060</c:v>
                </c:pt>
                <c:pt idx="35">
                  <c:v>2080</c:v>
                </c:pt>
              </c:numCache>
            </c:numRef>
          </c:xVal>
          <c:yVal>
            <c:numRef>
              <c:f>[1]QE_Gas!$AQ$22:$AQ$57</c:f>
              <c:numCache>
                <c:formatCode>General</c:formatCode>
                <c:ptCount val="36"/>
                <c:pt idx="0">
                  <c:v>6.4164099999999995E-13</c:v>
                </c:pt>
                <c:pt idx="1">
                  <c:v>9.2391000000000005E-13</c:v>
                </c:pt>
                <c:pt idx="2">
                  <c:v>1.207953E-12</c:v>
                </c:pt>
                <c:pt idx="3">
                  <c:v>1.478308E-12</c:v>
                </c:pt>
                <c:pt idx="4">
                  <c:v>1.7520970000000001E-12</c:v>
                </c:pt>
                <c:pt idx="5">
                  <c:v>1.9916820000000002E-12</c:v>
                </c:pt>
                <c:pt idx="6">
                  <c:v>2.1517799999999999E-12</c:v>
                </c:pt>
                <c:pt idx="7">
                  <c:v>2.2213399999999999E-12</c:v>
                </c:pt>
                <c:pt idx="8">
                  <c:v>2.2240099999999999E-12</c:v>
                </c:pt>
                <c:pt idx="9">
                  <c:v>2.3166700000000001E-12</c:v>
                </c:pt>
                <c:pt idx="10">
                  <c:v>2.67122E-12</c:v>
                </c:pt>
                <c:pt idx="11">
                  <c:v>3.0835100000000001E-12</c:v>
                </c:pt>
                <c:pt idx="12">
                  <c:v>3.0774399999999999E-12</c:v>
                </c:pt>
                <c:pt idx="13">
                  <c:v>2.3683200000000002E-12</c:v>
                </c:pt>
                <c:pt idx="14">
                  <c:v>1.3774009999999999E-12</c:v>
                </c:pt>
                <c:pt idx="15">
                  <c:v>6.9294100000000005E-13</c:v>
                </c:pt>
                <c:pt idx="16">
                  <c:v>4.1091299999999998E-13</c:v>
                </c:pt>
                <c:pt idx="17">
                  <c:v>3.2567999999999998E-13</c:v>
                </c:pt>
                <c:pt idx="18">
                  <c:v>3.0543600000000002E-13</c:v>
                </c:pt>
                <c:pt idx="19">
                  <c:v>2.9901000000000001E-13</c:v>
                </c:pt>
                <c:pt idx="20">
                  <c:v>2.9854500000000002E-13</c:v>
                </c:pt>
                <c:pt idx="21">
                  <c:v>2.9634299999999999E-13</c:v>
                </c:pt>
                <c:pt idx="22">
                  <c:v>2.9780099999999997E-13</c:v>
                </c:pt>
                <c:pt idx="23">
                  <c:v>2.9672200000000002E-13</c:v>
                </c:pt>
                <c:pt idx="24">
                  <c:v>2.9200999999999998E-13</c:v>
                </c:pt>
                <c:pt idx="25">
                  <c:v>2.8180000000000002E-13</c:v>
                </c:pt>
                <c:pt idx="26">
                  <c:v>2.7585499999999999E-13</c:v>
                </c:pt>
                <c:pt idx="27">
                  <c:v>2.6571100000000001E-13</c:v>
                </c:pt>
                <c:pt idx="28">
                  <c:v>2.5578100000000002E-13</c:v>
                </c:pt>
                <c:pt idx="29">
                  <c:v>2.44861E-13</c:v>
                </c:pt>
                <c:pt idx="30">
                  <c:v>2.3754900000000001E-13</c:v>
                </c:pt>
                <c:pt idx="31">
                  <c:v>2.3095100000000001E-13</c:v>
                </c:pt>
                <c:pt idx="32">
                  <c:v>2.2220399999999999E-13</c:v>
                </c:pt>
                <c:pt idx="33">
                  <c:v>2.16277E-13</c:v>
                </c:pt>
                <c:pt idx="34">
                  <c:v>2.1260999999999999E-13</c:v>
                </c:pt>
                <c:pt idx="35">
                  <c:v>2.05917E-13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2B80-4077-8E1A-CE1C4BB01A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596480640"/>
        <c:axId val="-465982496"/>
      </c:scatterChart>
      <c:valAx>
        <c:axId val="-596480640"/>
        <c:scaling>
          <c:orientation val="minMax"/>
          <c:min val="1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Wavelength (Å)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65982496"/>
        <c:crosses val="autoZero"/>
        <c:crossBetween val="midCat"/>
      </c:valAx>
      <c:valAx>
        <c:axId val="-465982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Photocurrent (Amp)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5964806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200" b="1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defRPr>
            </a:pPr>
            <a:r>
              <a:rPr lang="en-US" sz="1100" dirty="0"/>
              <a:t>Aged</a:t>
            </a:r>
            <a:r>
              <a:rPr lang="en-US" sz="1100" baseline="0" dirty="0"/>
              <a:t> Q.E./Original Q.E. [</a:t>
            </a:r>
            <a:r>
              <a:rPr lang="en-US" sz="1100" dirty="0"/>
              <a:t>H-ND</a:t>
            </a:r>
            <a:r>
              <a:rPr lang="en-US" sz="1100" baseline="0" dirty="0"/>
              <a:t>, 50 shots, 160 nm</a:t>
            </a:r>
            <a:r>
              <a:rPr lang="en-US" sz="1100" dirty="0"/>
              <a:t>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chemeClr val="tx1"/>
              </a:solidFill>
              <a:latin typeface="Courier New" panose="02070309020205020404" pitchFamily="49" charset="0"/>
              <a:ea typeface="+mn-ea"/>
              <a:cs typeface="Courier New" panose="02070309020205020404" pitchFamily="49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QE at 160 nm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X_Ray_Irrd_final!$E$15:$E$19</c:f>
                <c:numCache>
                  <c:formatCode>General</c:formatCode>
                  <c:ptCount val="5"/>
                  <c:pt idx="0">
                    <c:v>1.0018059240438499E-4</c:v>
                  </c:pt>
                  <c:pt idx="1">
                    <c:v>8.56780617217339E-5</c:v>
                  </c:pt>
                  <c:pt idx="2">
                    <c:v>7.0809999999999995E-5</c:v>
                  </c:pt>
                  <c:pt idx="3">
                    <c:v>5.8027893539588002E-5</c:v>
                  </c:pt>
                  <c:pt idx="4">
                    <c:v>6.0141113627655698E-5</c:v>
                  </c:pt>
                </c:numCache>
              </c:numRef>
            </c:plus>
            <c:minus>
              <c:numRef>
                <c:f>X_Ray_Irrd_final!$E$15:$E$19</c:f>
                <c:numCache>
                  <c:formatCode>General</c:formatCode>
                  <c:ptCount val="5"/>
                  <c:pt idx="0">
                    <c:v>1.0018059240438499E-4</c:v>
                  </c:pt>
                  <c:pt idx="1">
                    <c:v>8.56780617217339E-5</c:v>
                  </c:pt>
                  <c:pt idx="2">
                    <c:v>7.0809999999999995E-5</c:v>
                  </c:pt>
                  <c:pt idx="3">
                    <c:v>5.8027893539588002E-5</c:v>
                  </c:pt>
                  <c:pt idx="4">
                    <c:v>6.0141113627655698E-5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X_Ray_Irrd_final!$A$15:$A$19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11</c:v>
                </c:pt>
                <c:pt idx="3">
                  <c:v>21</c:v>
                </c:pt>
                <c:pt idx="4">
                  <c:v>31</c:v>
                </c:pt>
              </c:numCache>
            </c:numRef>
          </c:xVal>
          <c:yVal>
            <c:numRef>
              <c:f>X_Ray_Irrd_final!$G$15:$G$19</c:f>
              <c:numCache>
                <c:formatCode>0.00</c:formatCode>
                <c:ptCount val="5"/>
                <c:pt idx="0">
                  <c:v>1</c:v>
                </c:pt>
                <c:pt idx="1">
                  <c:v>0.95841934752145852</c:v>
                </c:pt>
                <c:pt idx="2">
                  <c:v>0.55716024484343196</c:v>
                </c:pt>
                <c:pt idx="3">
                  <c:v>0.25187018826729446</c:v>
                </c:pt>
                <c:pt idx="4">
                  <c:v>0.25314042041120693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921-4F54-B0E5-30E3956163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7078991"/>
        <c:axId val="1329558415"/>
      </c:scatterChart>
      <c:valAx>
        <c:axId val="15670789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Courier New" panose="02070309020205020404" pitchFamily="49" charset="0"/>
                    <a:ea typeface="+mn-ea"/>
                    <a:cs typeface="Courier New" panose="02070309020205020404" pitchFamily="49" charset="0"/>
                  </a:defRPr>
                </a:pPr>
                <a:r>
                  <a:rPr lang="en-US" sz="1200"/>
                  <a:t>Accumulated charge [mC.cm</a:t>
                </a:r>
                <a:r>
                  <a:rPr lang="en-US" sz="1200" baseline="30000"/>
                  <a:t>-2</a:t>
                </a:r>
                <a:r>
                  <a:rPr lang="en-US" sz="120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</a:defRPr>
              </a:pPr>
              <a:endParaRPr lang="en-US"/>
            </a:p>
          </c:txPr>
        </c:title>
        <c:numFmt formatCode="General" sourceLinked="1"/>
        <c:majorTickMark val="cross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defRPr>
            </a:pPr>
            <a:endParaRPr lang="en-US"/>
          </a:p>
        </c:txPr>
        <c:crossAx val="1329558415"/>
        <c:crosses val="autoZero"/>
        <c:crossBetween val="midCat"/>
      </c:valAx>
      <c:valAx>
        <c:axId val="1329558415"/>
        <c:scaling>
          <c:orientation val="minMax"/>
          <c:max val="1.1000000000000001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Courier New" panose="02070309020205020404" pitchFamily="49" charset="0"/>
                    <a:ea typeface="+mn-ea"/>
                    <a:cs typeface="Courier New" panose="02070309020205020404" pitchFamily="49" charset="0"/>
                  </a:defRPr>
                </a:pPr>
                <a:r>
                  <a:rPr lang="en-US" sz="1200"/>
                  <a:t>Relative Q.E.</a:t>
                </a:r>
              </a:p>
            </c:rich>
          </c:tx>
          <c:layout>
            <c:manualLayout>
              <c:xMode val="edge"/>
              <c:yMode val="edge"/>
              <c:x val="2.2089453590405872E-2"/>
              <c:y val="0.26483258294721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</a:defRPr>
              </a:pPr>
              <a:endParaRPr lang="en-US"/>
            </a:p>
          </c:txPr>
        </c:title>
        <c:numFmt formatCode="0.0" sourceLinked="0"/>
        <c:majorTickMark val="cross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defRPr>
            </a:pPr>
            <a:endParaRPr lang="en-US"/>
          </a:p>
        </c:txPr>
        <c:crossAx val="1567078991"/>
        <c:crosses val="autoZero"/>
        <c:crossBetween val="midCat"/>
        <c:majorUnit val="0.1"/>
        <c:minorUnit val="5.000000000000001E-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25400" cap="flat" cmpd="sng" algn="ctr">
      <a:noFill/>
      <a:round/>
    </a:ln>
    <a:effectLst/>
  </c:spPr>
  <c:txPr>
    <a:bodyPr/>
    <a:lstStyle/>
    <a:p>
      <a:pPr>
        <a:defRPr sz="1600" b="1">
          <a:solidFill>
            <a:schemeClr val="tx1"/>
          </a:solidFill>
          <a:latin typeface="Courier New" panose="02070309020205020404" pitchFamily="49" charset="0"/>
          <a:cs typeface="Courier New" panose="02070309020205020404" pitchFamily="49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766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463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7625" y="1200150"/>
            <a:ext cx="46799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936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0563" y="739775"/>
            <a:ext cx="5335587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355" y="4681102"/>
            <a:ext cx="5375590" cy="44338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1" tIns="45715" rIns="91431" bIns="4571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7625" y="1200150"/>
            <a:ext cx="46799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29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401638" y="6576599"/>
            <a:ext cx="8832504" cy="203614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63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63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09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19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075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07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88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4175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613" y="1825625"/>
            <a:ext cx="4194175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03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075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894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89413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3325" y="1681163"/>
            <a:ext cx="42100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3325" y="2505075"/>
            <a:ext cx="421005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406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98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9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2635" y="0"/>
            <a:ext cx="7046843" cy="9842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07163"/>
            <a:ext cx="8954212" cy="25094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19/03/2021,                CPAD Instrumentation Frontier Workshop 2021           -          Fulvio Tessarotto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08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66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861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365125"/>
            <a:ext cx="2135188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3162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489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88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63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63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124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336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075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07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50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4175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613" y="1825625"/>
            <a:ext cx="4194175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954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075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894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89413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3325" y="1681163"/>
            <a:ext cx="42100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3325" y="2505075"/>
            <a:ext cx="421005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9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599583"/>
            <a:ext cx="8902700" cy="25841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0322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502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16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505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678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365125"/>
            <a:ext cx="2135188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3162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08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7765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762000" indent="0">
              <a:buNone/>
              <a:defRPr/>
            </a:lvl2pPr>
            <a:lvl3pPr marL="1333500" indent="0">
              <a:buNone/>
              <a:defRPr/>
            </a:lvl3pPr>
            <a:lvl4pPr marL="1752600" indent="0">
              <a:buNone/>
              <a:defRPr/>
            </a:lvl4pPr>
            <a:lvl5pPr marL="211455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823702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7978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25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589643"/>
            <a:ext cx="8946528" cy="26835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3786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268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7246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2630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4796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2438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6441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79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67368" y="6547264"/>
            <a:ext cx="9006163" cy="21866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7107" y="6530009"/>
            <a:ext cx="8936589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6863" y="6629401"/>
            <a:ext cx="8906772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84237" y="0"/>
            <a:ext cx="8918588" cy="9842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98435" y="0"/>
            <a:ext cx="175889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" y="6553201"/>
            <a:ext cx="8974091" cy="204908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  <p:pic>
        <p:nvPicPr>
          <p:cNvPr id="9" name="Immagine 6" descr="cern.jpg">
            <a:extLst>
              <a:ext uri="{FF2B5EF4-FFF2-40B4-BE49-F238E27FC236}">
                <a16:creationId xmlns:a16="http://schemas.microsoft.com/office/drawing/2014/main" id="{CBAC9A40-7C24-4357-A8D4-EA2DDCAAA2E7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984237" cy="9842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07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0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7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9775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4525" y="6356350"/>
            <a:ext cx="2227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9E2EA-0D77-4DC7-8E00-99CE0EBCA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01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07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0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7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9775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4525" y="6356350"/>
            <a:ext cx="2227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0DC79-3E8B-4D46-8FD6-2144B3EF6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2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92330" y="0"/>
            <a:ext cx="7006105" cy="984250"/>
          </a:xfrm>
          <a:prstGeom prst="rect">
            <a:avLst/>
          </a:prstGeom>
          <a:solidFill>
            <a:srgbClr val="9FC7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98435" y="0"/>
            <a:ext cx="170439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" y="6578721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19/03/2021,                CPAD Instrumentation Frontier Workshop 2021           -          Fulvio Tessarotto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1192330" cy="98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04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0" indent="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None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62000" indent="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None/>
        <a:defRPr b="1">
          <a:solidFill>
            <a:srgbClr val="0000CC"/>
          </a:solidFill>
          <a:latin typeface="+mn-lt"/>
        </a:defRPr>
      </a:lvl2pPr>
      <a:lvl3pPr marL="1333500" indent="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None/>
        <a:defRPr sz="1600" b="1">
          <a:solidFill>
            <a:srgbClr val="0000CC"/>
          </a:solidFill>
          <a:latin typeface="+mn-lt"/>
        </a:defRPr>
      </a:lvl3pPr>
      <a:lvl4pPr marL="1752600" indent="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None/>
        <a:defRPr sz="1400" b="1">
          <a:solidFill>
            <a:srgbClr val="0000CC"/>
          </a:solidFill>
          <a:latin typeface="+mn-lt"/>
        </a:defRPr>
      </a:lvl4pPr>
      <a:lvl5pPr marL="2114550" indent="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None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6" name="Text Box 4"/>
          <p:cNvSpPr txBox="1">
            <a:spLocks noChangeArrowheads="1"/>
          </p:cNvSpPr>
          <p:nvPr/>
        </p:nvSpPr>
        <p:spPr bwMode="auto">
          <a:xfrm>
            <a:off x="635000" y="1570038"/>
            <a:ext cx="86677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GB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2689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111404" y="1963190"/>
            <a:ext cx="9428480" cy="4522788"/>
          </a:xfrm>
          <a:noFill/>
          <a:ln w="28575"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  <a:effectLst/>
              </a:rPr>
              <a:t>Fulvio Tessarotto</a:t>
            </a:r>
            <a:endParaRPr lang="en-GB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On behalf of the nanodiamond-THGEM group</a:t>
            </a:r>
          </a:p>
          <a:p>
            <a:pPr marL="1104900" lvl="1" indent="-342900">
              <a:buFont typeface="Wingdings" pitchFamily="2" charset="2"/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    (Trieste-Bari-CERN)	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89556" y="2561"/>
            <a:ext cx="7250092" cy="1759564"/>
          </a:xfrm>
          <a:solidFill>
            <a:srgbClr val="C0F4FE"/>
          </a:solidFill>
        </p:spPr>
        <p:txBody>
          <a:bodyPr/>
          <a:lstStyle/>
          <a:p>
            <a:pPr marL="0" indent="0" algn="ctr">
              <a:buNone/>
            </a:pPr>
            <a:r>
              <a:rPr lang="en-US" kern="1200" dirty="0">
                <a:solidFill>
                  <a:srgbClr val="FF0000"/>
                </a:solidFill>
                <a:effectLst/>
                <a:latin typeface="+mj-lt"/>
              </a:rPr>
              <a:t>Progress on coupling MPGD-based PDs with nanodiamond photocathodes</a:t>
            </a:r>
            <a:endParaRPr lang="en-US" sz="3200" kern="1200" dirty="0">
              <a:solidFill>
                <a:srgbClr val="FF0000"/>
              </a:solidFill>
              <a:effectLst/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2F96EAE-89D7-4343-B2AD-4C0259682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1953" y="3207287"/>
            <a:ext cx="6530244" cy="32416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kern="0" dirty="0">
              <a:solidFill>
                <a:schemeClr val="tx1"/>
              </a:solidFill>
            </a:endParaRPr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/>
              <a:t>Motivation for the R&amp;D</a:t>
            </a:r>
            <a:endParaRPr lang="en-US" sz="1600" kern="0" dirty="0"/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>
                <a:solidFill>
                  <a:srgbClr val="FF0000"/>
                </a:solidFill>
              </a:rPr>
              <a:t>H-ND: production and spray coating</a:t>
            </a:r>
            <a:endParaRPr lang="en-US" sz="2800" u="sng" kern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>
                <a:solidFill>
                  <a:schemeClr val="accent2">
                    <a:lumMod val="75000"/>
                  </a:schemeClr>
                </a:solidFill>
              </a:rPr>
              <a:t>Photoemission measurements</a:t>
            </a:r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>
                <a:solidFill>
                  <a:schemeClr val="tx1"/>
                </a:solidFill>
              </a:rPr>
              <a:t>THGEMs with nanodiamond coating</a:t>
            </a:r>
            <a:endParaRPr lang="en-US" sz="1600" u="sng" kern="0" dirty="0"/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/>
              <a:t>Measurements in different gas mixtures</a:t>
            </a:r>
            <a:endParaRPr lang="en-US" sz="1600" u="sng" kern="0" dirty="0"/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>
                <a:solidFill>
                  <a:srgbClr val="FF0000"/>
                </a:solidFill>
              </a:rPr>
              <a:t>Aging studies</a:t>
            </a:r>
          </a:p>
          <a:p>
            <a:pPr marL="285750" indent="0">
              <a:lnSpc>
                <a:spcPct val="80000"/>
              </a:lnSpc>
              <a:buNone/>
            </a:pPr>
            <a:r>
              <a:rPr lang="en-US" sz="2400" kern="0" dirty="0">
                <a:solidFill>
                  <a:schemeClr val="tx1"/>
                </a:solidFill>
              </a:rPr>
              <a:t>Conclusions</a:t>
            </a:r>
            <a:endParaRPr lang="en-US" sz="1600" kern="0" dirty="0">
              <a:solidFill>
                <a:schemeClr val="tx1"/>
              </a:solidFill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C0143C9C-5628-0D03-AA45-31C14709B2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833" y="4014157"/>
            <a:ext cx="3176056" cy="2382043"/>
          </a:xfrm>
          <a:prstGeom prst="rect">
            <a:avLst/>
          </a:prstGeom>
        </p:spPr>
      </p:pic>
      <p:pic>
        <p:nvPicPr>
          <p:cNvPr id="12" name="Picture 2" descr="D:\Dati Tonio\INFN\RD_FA\polveri diam_sprayed_21.03.2014\disp29\18500x .jpg">
            <a:extLst>
              <a:ext uri="{FF2B5EF4-FFF2-40B4-BE49-F238E27FC236}">
                <a16:creationId xmlns:a16="http://schemas.microsoft.com/office/drawing/2014/main" id="{D6CFD370-74D7-D5D7-241C-0034F6377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6570" y="1827239"/>
            <a:ext cx="2306585" cy="2382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Different ND and H-ND 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1EA97C-0F64-1038-D0F1-C714215AA73A}"/>
              </a:ext>
            </a:extLst>
          </p:cNvPr>
          <p:cNvGrpSpPr/>
          <p:nvPr/>
        </p:nvGrpSpPr>
        <p:grpSpPr>
          <a:xfrm>
            <a:off x="5044610" y="984250"/>
            <a:ext cx="4858215" cy="3668189"/>
            <a:chOff x="6188984" y="609600"/>
            <a:chExt cx="5069568" cy="5924035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A647940-3D75-1177-66AA-27652C762E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88" r="28906"/>
            <a:stretch/>
          </p:blipFill>
          <p:spPr>
            <a:xfrm rot="16200000">
              <a:off x="5761750" y="1036834"/>
              <a:ext cx="5924035" cy="506956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FBEAFF4-8333-80BA-44B7-2F4682CC427A}"/>
                </a:ext>
              </a:extLst>
            </p:cNvPr>
            <p:cNvSpPr txBox="1"/>
            <p:nvPr/>
          </p:nvSpPr>
          <p:spPr>
            <a:xfrm>
              <a:off x="7186324" y="1174220"/>
              <a:ext cx="3074886" cy="37822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0" dirty="0">
                  <a:solidFill>
                    <a:schemeClr val="tx1"/>
                  </a:solidFill>
                  <a:effectLst/>
                </a:rPr>
                <a:t>As-</a:t>
              </a:r>
              <a:r>
                <a:rPr lang="en-US" sz="1400" b="0" dirty="0" err="1">
                  <a:solidFill>
                    <a:schemeClr val="tx1"/>
                  </a:solidFill>
                  <a:effectLst/>
                </a:rPr>
                <a:t>Rec_ND_BDD</a:t>
              </a:r>
              <a:r>
                <a:rPr lang="en-US" sz="1400" b="0" dirty="0">
                  <a:solidFill>
                    <a:schemeClr val="tx1"/>
                  </a:solidFill>
                  <a:effectLst/>
                </a:rPr>
                <a:t> 0.5 Micron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AD7FFD9-F2C7-E8FD-044D-1B5A4E5BBC7D}"/>
              </a:ext>
            </a:extLst>
          </p:cNvPr>
          <p:cNvGrpSpPr/>
          <p:nvPr/>
        </p:nvGrpSpPr>
        <p:grpSpPr>
          <a:xfrm>
            <a:off x="5044611" y="2668713"/>
            <a:ext cx="4858214" cy="3804787"/>
            <a:chOff x="414119" y="235975"/>
            <a:chExt cx="4551174" cy="635086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EC59A69-EA39-0731-8DA6-11EF916781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r="25735"/>
            <a:stretch/>
          </p:blipFill>
          <p:spPr>
            <a:xfrm rot="16200000" flipH="1">
              <a:off x="-485727" y="1135821"/>
              <a:ext cx="6350866" cy="4551174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CAD8273-7FCA-CE6F-4AFE-239680C07747}"/>
                </a:ext>
              </a:extLst>
            </p:cNvPr>
            <p:cNvSpPr txBox="1"/>
            <p:nvPr/>
          </p:nvSpPr>
          <p:spPr>
            <a:xfrm>
              <a:off x="1605812" y="665181"/>
              <a:ext cx="2560637" cy="42070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0" dirty="0" err="1">
                  <a:solidFill>
                    <a:schemeClr val="tx1"/>
                  </a:solidFill>
                </a:rPr>
                <a:t>Hydrogenated_ND_D&amp;T</a:t>
              </a:r>
              <a:endParaRPr lang="en-US" sz="1400" b="0" dirty="0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4FA152A-580B-936F-DE5A-577EDF18511C}"/>
                </a:ext>
              </a:extLst>
            </p:cNvPr>
            <p:cNvSpPr txBox="1"/>
            <p:nvPr/>
          </p:nvSpPr>
          <p:spPr>
            <a:xfrm>
              <a:off x="1694878" y="3772761"/>
              <a:ext cx="2382507" cy="42070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0" dirty="0">
                  <a:solidFill>
                    <a:schemeClr val="tx1"/>
                  </a:solidFill>
                </a:rPr>
                <a:t>Hydrogenated_ND_E6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E01A52A-BF75-1959-6303-F0A4D2FE85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38" b="2649"/>
          <a:stretch/>
        </p:blipFill>
        <p:spPr>
          <a:xfrm>
            <a:off x="216369" y="984249"/>
            <a:ext cx="4440167" cy="540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030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dirty="0"/>
              <a:t>Pulsed spray coating in Bari</a:t>
            </a:r>
            <a:endParaRPr lang="en-US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0BF3F4-1716-EF62-E85C-A3C0381F3E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94" t="8255" r="9971"/>
          <a:stretch/>
        </p:blipFill>
        <p:spPr>
          <a:xfrm>
            <a:off x="5071436" y="1457325"/>
            <a:ext cx="4961565" cy="4928355"/>
          </a:xfrm>
          <a:prstGeom prst="rect">
            <a:avLst/>
          </a:prstGeom>
        </p:spPr>
      </p:pic>
      <p:pic>
        <p:nvPicPr>
          <p:cNvPr id="4" name="Segnaposto contenuto 5">
            <a:extLst>
              <a:ext uri="{FF2B5EF4-FFF2-40B4-BE49-F238E27FC236}">
                <a16:creationId xmlns:a16="http://schemas.microsoft.com/office/drawing/2014/main" id="{2DF5945A-F906-9D18-7D59-709575B6126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350" y="984251"/>
            <a:ext cx="3933826" cy="3700584"/>
          </a:xfrm>
          <a:prstGeom prst="rect">
            <a:avLst/>
          </a:prstGeom>
        </p:spPr>
      </p:pic>
      <p:pic>
        <p:nvPicPr>
          <p:cNvPr id="6" name="Segnaposto contenuto 3" descr="Sistema spray.png">
            <a:extLst>
              <a:ext uri="{FF2B5EF4-FFF2-40B4-BE49-F238E27FC236}">
                <a16:creationId xmlns:a16="http://schemas.microsoft.com/office/drawing/2014/main" id="{D628786F-667C-38F9-4EEE-6F806230D7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" r="8254" b="4671"/>
          <a:stretch/>
        </p:blipFill>
        <p:spPr>
          <a:xfrm>
            <a:off x="1588940" y="4684835"/>
            <a:ext cx="3024335" cy="173961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CasellaDiTesto 8">
            <a:extLst>
              <a:ext uri="{FF2B5EF4-FFF2-40B4-BE49-F238E27FC236}">
                <a16:creationId xmlns:a16="http://schemas.microsoft.com/office/drawing/2014/main" id="{3AC93265-9736-E21A-C08F-D56201388B59}"/>
              </a:ext>
            </a:extLst>
          </p:cNvPr>
          <p:cNvSpPr txBox="1"/>
          <p:nvPr/>
        </p:nvSpPr>
        <p:spPr>
          <a:xfrm>
            <a:off x="133349" y="5364735"/>
            <a:ext cx="1276351" cy="8402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800" b="1" i="1" dirty="0">
                <a:solidFill>
                  <a:schemeClr val="tx1"/>
                </a:solidFill>
              </a:rPr>
              <a:t>Spray </a:t>
            </a:r>
            <a:r>
              <a:rPr lang="it-IT" sz="1800" b="1" i="1" dirty="0" err="1">
                <a:solidFill>
                  <a:schemeClr val="tx1"/>
                </a:solidFill>
              </a:rPr>
              <a:t>Control</a:t>
            </a:r>
            <a:r>
              <a:rPr lang="it-IT" sz="1800" b="1" i="1" dirty="0">
                <a:solidFill>
                  <a:schemeClr val="tx1"/>
                </a:solidFill>
              </a:rPr>
              <a:t> Interface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D602F32-BF5F-CB59-73EC-93A14B32A4C7}"/>
              </a:ext>
            </a:extLst>
          </p:cNvPr>
          <p:cNvSpPr txBox="1"/>
          <p:nvPr/>
        </p:nvSpPr>
        <p:spPr>
          <a:xfrm>
            <a:off x="2946762" y="995660"/>
            <a:ext cx="516536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2000" b="1" i="1" u="sng" dirty="0">
                <a:solidFill>
                  <a:schemeClr val="accent2">
                    <a:lumMod val="75000"/>
                  </a:schemeClr>
                </a:solidFill>
                <a:effectLst/>
              </a:rPr>
              <a:t>Low Temperature </a:t>
            </a:r>
            <a:r>
              <a:rPr lang="it-IT" sz="2000" b="1" i="1" u="sng" dirty="0" err="1">
                <a:solidFill>
                  <a:schemeClr val="accent2">
                    <a:lumMod val="75000"/>
                  </a:schemeClr>
                </a:solidFill>
                <a:effectLst/>
              </a:rPr>
              <a:t>Deposition</a:t>
            </a:r>
            <a:r>
              <a:rPr lang="it-IT" sz="2000" b="1" i="1" u="sng" dirty="0">
                <a:solidFill>
                  <a:schemeClr val="accent2">
                    <a:lumMod val="75000"/>
                  </a:schemeClr>
                </a:solidFill>
                <a:effectLst/>
              </a:rPr>
              <a:t> (</a:t>
            </a:r>
            <a:r>
              <a:rPr lang="it-IT" sz="2000" b="1" i="1" u="sng" dirty="0">
                <a:solidFill>
                  <a:srgbClr val="FF0000"/>
                </a:solidFill>
                <a:effectLst/>
                <a:sym typeface="Symbol"/>
              </a:rPr>
              <a:t> 120 °C</a:t>
            </a:r>
            <a:r>
              <a:rPr lang="it-IT" sz="2000" b="1" i="1" u="sng" dirty="0">
                <a:solidFill>
                  <a:schemeClr val="accent2">
                    <a:lumMod val="75000"/>
                  </a:schemeClr>
                </a:solidFill>
                <a:effectLst/>
                <a:sym typeface="Symbol"/>
              </a:rPr>
              <a:t>)</a:t>
            </a:r>
            <a:endParaRPr lang="it-IT" sz="2000" b="1" i="1" u="sng" dirty="0"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>
              <a:buFontTx/>
              <a:buChar char="-"/>
            </a:pPr>
            <a:r>
              <a:rPr lang="it-IT" sz="2000" b="1" i="1" dirty="0">
                <a:solidFill>
                  <a:schemeClr val="accent5">
                    <a:lumMod val="50000"/>
                  </a:schemeClr>
                </a:solidFill>
                <a:effectLst/>
              </a:rPr>
              <a:t> </a:t>
            </a:r>
            <a:r>
              <a:rPr lang="it-IT" sz="2000" b="1" i="1" dirty="0" err="1">
                <a:solidFill>
                  <a:schemeClr val="accent5">
                    <a:lumMod val="50000"/>
                  </a:schemeClr>
                </a:solidFill>
                <a:effectLst/>
              </a:rPr>
              <a:t>Good</a:t>
            </a:r>
            <a:r>
              <a:rPr lang="it-IT" sz="2000" b="1" i="1" dirty="0">
                <a:solidFill>
                  <a:schemeClr val="accent5">
                    <a:lumMod val="50000"/>
                  </a:schemeClr>
                </a:solidFill>
                <a:effectLst/>
              </a:rPr>
              <a:t> </a:t>
            </a:r>
            <a:r>
              <a:rPr lang="it-IT" sz="2000" b="1" i="1" dirty="0" err="1">
                <a:solidFill>
                  <a:schemeClr val="accent5">
                    <a:lumMod val="50000"/>
                  </a:schemeClr>
                </a:solidFill>
                <a:effectLst/>
              </a:rPr>
              <a:t>reproducibility</a:t>
            </a:r>
            <a:r>
              <a:rPr lang="it-IT" sz="2000" b="1" i="1" dirty="0">
                <a:solidFill>
                  <a:schemeClr val="accent5">
                    <a:lumMod val="50000"/>
                  </a:schemeClr>
                </a:solidFill>
                <a:effectLst/>
              </a:rPr>
              <a:t> </a:t>
            </a:r>
            <a:r>
              <a:rPr lang="it-IT" sz="2000" b="1" i="1" dirty="0" err="1">
                <a:solidFill>
                  <a:schemeClr val="accent5">
                    <a:lumMod val="50000"/>
                  </a:schemeClr>
                </a:solidFill>
                <a:effectLst/>
              </a:rPr>
              <a:t>technique</a:t>
            </a:r>
            <a:endParaRPr lang="it-IT" sz="2000" b="1" i="1" dirty="0">
              <a:solidFill>
                <a:schemeClr val="accent5">
                  <a:lumMod val="50000"/>
                </a:schemeClr>
              </a:solidFill>
              <a:effectLst/>
            </a:endParaRPr>
          </a:p>
          <a:p>
            <a:pPr>
              <a:buFontTx/>
              <a:buChar char="-"/>
            </a:pPr>
            <a:r>
              <a:rPr lang="it-IT" sz="2000" b="1" i="1" dirty="0">
                <a:solidFill>
                  <a:schemeClr val="accent5">
                    <a:lumMod val="50000"/>
                  </a:schemeClr>
                </a:solidFill>
                <a:effectLst/>
              </a:rPr>
              <a:t>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effectLst/>
              </a:rPr>
              <a:t>Scalable to cover large areas</a:t>
            </a:r>
            <a:endParaRPr lang="it-IT" sz="2000" b="1" i="1" dirty="0"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33633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6" name="Text Box 4"/>
          <p:cNvSpPr txBox="1">
            <a:spLocks noChangeArrowheads="1"/>
          </p:cNvSpPr>
          <p:nvPr/>
        </p:nvSpPr>
        <p:spPr bwMode="auto">
          <a:xfrm>
            <a:off x="635000" y="1570038"/>
            <a:ext cx="86677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GB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2F96EAE-89D7-4343-B2AD-4C0259682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99519"/>
            <a:ext cx="7133158" cy="28181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kern="0" dirty="0">
              <a:solidFill>
                <a:schemeClr val="tx1"/>
              </a:solidFill>
            </a:endParaRPr>
          </a:p>
          <a:p>
            <a:pPr marL="285750" indent="0">
              <a:lnSpc>
                <a:spcPct val="80000"/>
              </a:lnSpc>
              <a:buNone/>
            </a:pPr>
            <a:r>
              <a:rPr lang="en-US" kern="0" dirty="0"/>
              <a:t>Is the H-ND layer on the THGEM:</a:t>
            </a:r>
            <a:endParaRPr lang="en-US" sz="1400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2D619C-8F74-8886-A1A7-870095D2F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25" y="-1"/>
            <a:ext cx="7134225" cy="997807"/>
          </a:xfrm>
          <a:solidFill>
            <a:srgbClr val="66FFFF"/>
          </a:solidFill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Basic questions about H-ND and TGEM coupling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B5FE63-24A9-D8E0-EC69-5FBD92AC9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38" y="2827955"/>
            <a:ext cx="8095946" cy="3576138"/>
          </a:xfrm>
          <a:prstGeom prst="rect">
            <a:avLst/>
          </a:prstGeom>
        </p:spPr>
      </p:pic>
      <p:sp>
        <p:nvSpPr>
          <p:cNvPr id="13" name="Rectangle 4">
            <a:extLst>
              <a:ext uri="{FF2B5EF4-FFF2-40B4-BE49-F238E27FC236}">
                <a16:creationId xmlns:a16="http://schemas.microsoft.com/office/drawing/2014/main" id="{8BF4C79A-C0BF-C3E4-24A6-46AEC0F3D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375" y="787090"/>
            <a:ext cx="7133158" cy="28181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kern="0" dirty="0">
              <a:solidFill>
                <a:schemeClr val="tx1"/>
              </a:solidFill>
            </a:endParaRPr>
          </a:p>
          <a:p>
            <a:pPr marL="285750" indent="0">
              <a:lnSpc>
                <a:spcPct val="80000"/>
              </a:lnSpc>
              <a:buNone/>
            </a:pPr>
            <a:r>
              <a:rPr lang="en-US" kern="0" dirty="0">
                <a:solidFill>
                  <a:srgbClr val="FF0000"/>
                </a:solidFill>
              </a:rPr>
              <a:t>- Reducing the electrical stability? </a:t>
            </a:r>
            <a:endParaRPr lang="en-US" sz="2400" u="sng" kern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28650" indent="-342900">
              <a:lnSpc>
                <a:spcPct val="80000"/>
              </a:lnSpc>
              <a:buFontTx/>
              <a:buChar char="-"/>
            </a:pPr>
            <a:r>
              <a:rPr lang="en-US" kern="0" dirty="0">
                <a:solidFill>
                  <a:schemeClr val="accent2">
                    <a:lumMod val="75000"/>
                  </a:schemeClr>
                </a:solidFill>
              </a:rPr>
              <a:t>Changing the gain response?</a:t>
            </a:r>
          </a:p>
          <a:p>
            <a:pPr marL="628650" indent="-342900">
              <a:lnSpc>
                <a:spcPct val="80000"/>
              </a:lnSpc>
              <a:buFontTx/>
              <a:buChar char="-"/>
            </a:pPr>
            <a:r>
              <a:rPr lang="en-US" kern="0" dirty="0">
                <a:solidFill>
                  <a:schemeClr val="tx1"/>
                </a:solidFill>
              </a:rPr>
              <a:t>Providing the same PDE as on PCBs?</a:t>
            </a:r>
            <a:endParaRPr lang="en-US" sz="1400" u="sng" kern="0" dirty="0">
              <a:solidFill>
                <a:schemeClr val="tx1"/>
              </a:solidFill>
            </a:endParaRPr>
          </a:p>
          <a:p>
            <a:pPr marL="628650" indent="-342900">
              <a:lnSpc>
                <a:spcPct val="80000"/>
              </a:lnSpc>
              <a:buFontTx/>
              <a:buChar char="-"/>
            </a:pPr>
            <a:r>
              <a:rPr lang="en-US" kern="0" dirty="0"/>
              <a:t>Uniform and stable?</a:t>
            </a:r>
            <a:endParaRPr lang="en-US" sz="1400" u="sng" kern="0" dirty="0"/>
          </a:p>
          <a:p>
            <a:pPr marL="285750" indent="0">
              <a:lnSpc>
                <a:spcPct val="80000"/>
              </a:lnSpc>
              <a:buNone/>
            </a:pPr>
            <a:r>
              <a:rPr lang="en-US" kern="0" dirty="0">
                <a:solidFill>
                  <a:srgbClr val="FF0000"/>
                </a:solidFill>
              </a:rPr>
              <a:t>- More robust with respect to </a:t>
            </a:r>
            <a:r>
              <a:rPr lang="en-US" kern="0" dirty="0" err="1">
                <a:solidFill>
                  <a:srgbClr val="FF0000"/>
                </a:solidFill>
              </a:rPr>
              <a:t>CsI</a:t>
            </a:r>
            <a:r>
              <a:rPr lang="en-US" kern="0" dirty="0">
                <a:solidFill>
                  <a:srgbClr val="FF0000"/>
                </a:solidFill>
              </a:rPr>
              <a:t>?</a:t>
            </a:r>
            <a:endParaRPr lang="en-US" sz="1400" kern="0" dirty="0"/>
          </a:p>
        </p:txBody>
      </p:sp>
    </p:spTree>
    <p:extLst>
      <p:ext uri="{BB962C8B-B14F-4D97-AF65-F5344CB8AC3E}">
        <p14:creationId xmlns:p14="http://schemas.microsoft.com/office/powerpoint/2010/main" val="1635191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“Thickness” study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8F486D-97DB-5512-290A-510D82E86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850" y="1127727"/>
            <a:ext cx="5018856" cy="48097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B06D8C-6B4D-783A-28CB-E189E83A94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359" y="1160569"/>
            <a:ext cx="4642910" cy="47037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F063442-9F74-2B80-65AC-B96B600CD966}"/>
              </a:ext>
            </a:extLst>
          </p:cNvPr>
          <p:cNvSpPr/>
          <p:nvPr/>
        </p:nvSpPr>
        <p:spPr bwMode="auto">
          <a:xfrm>
            <a:off x="1333500" y="6016519"/>
            <a:ext cx="8334375" cy="397626"/>
          </a:xfrm>
          <a:prstGeom prst="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2060"/>
                </a:solidFill>
                <a:effectLst/>
              </a:rPr>
              <a:t>Sufficient surface coverage is reached with “100 shots” thickness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2616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Q.E. measurement setup in Bari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grpSp>
        <p:nvGrpSpPr>
          <p:cNvPr id="4" name="Gruppo 39">
            <a:extLst>
              <a:ext uri="{FF2B5EF4-FFF2-40B4-BE49-F238E27FC236}">
                <a16:creationId xmlns:a16="http://schemas.microsoft.com/office/drawing/2014/main" id="{A8A6FA2A-4416-BEC1-B611-0971E73A41AB}"/>
              </a:ext>
            </a:extLst>
          </p:cNvPr>
          <p:cNvGrpSpPr/>
          <p:nvPr/>
        </p:nvGrpSpPr>
        <p:grpSpPr>
          <a:xfrm>
            <a:off x="221076" y="1183034"/>
            <a:ext cx="8352928" cy="5184576"/>
            <a:chOff x="179512" y="1556792"/>
            <a:chExt cx="8352928" cy="5184576"/>
          </a:xfrm>
        </p:grpSpPr>
        <p:grpSp>
          <p:nvGrpSpPr>
            <p:cNvPr id="5" name="Gruppo 40">
              <a:extLst>
                <a:ext uri="{FF2B5EF4-FFF2-40B4-BE49-F238E27FC236}">
                  <a16:creationId xmlns:a16="http://schemas.microsoft.com/office/drawing/2014/main" id="{B4958115-95DF-0886-DD57-CCDDB2DB21C5}"/>
                </a:ext>
              </a:extLst>
            </p:cNvPr>
            <p:cNvGrpSpPr/>
            <p:nvPr/>
          </p:nvGrpSpPr>
          <p:grpSpPr>
            <a:xfrm>
              <a:off x="1187624" y="1556792"/>
              <a:ext cx="7344816" cy="4699686"/>
              <a:chOff x="768524" y="1400779"/>
              <a:chExt cx="7344816" cy="4699686"/>
            </a:xfrm>
          </p:grpSpPr>
          <p:grpSp>
            <p:nvGrpSpPr>
              <p:cNvPr id="13" name="Gruppo 14">
                <a:extLst>
                  <a:ext uri="{FF2B5EF4-FFF2-40B4-BE49-F238E27FC236}">
                    <a16:creationId xmlns:a16="http://schemas.microsoft.com/office/drawing/2014/main" id="{247B245E-54F5-9D77-A513-FFFEC6E4AC4B}"/>
                  </a:ext>
                </a:extLst>
              </p:cNvPr>
              <p:cNvGrpSpPr/>
              <p:nvPr/>
            </p:nvGrpSpPr>
            <p:grpSpPr>
              <a:xfrm>
                <a:off x="2784748" y="1828800"/>
                <a:ext cx="5328592" cy="4271665"/>
                <a:chOff x="-568052" y="1828800"/>
                <a:chExt cx="5328592" cy="4271665"/>
              </a:xfrm>
            </p:grpSpPr>
            <p:pic>
              <p:nvPicPr>
                <p:cNvPr id="15" name="Immagine 44">
                  <a:extLst>
                    <a:ext uri="{FF2B5EF4-FFF2-40B4-BE49-F238E27FC236}">
                      <a16:creationId xmlns:a16="http://schemas.microsoft.com/office/drawing/2014/main" id="{CFDC6AEA-C7F2-F2C5-0AAB-AE9FD820B5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228600" y="1981200"/>
                  <a:ext cx="3746500" cy="3412653"/>
                </a:xfrm>
                <a:prstGeom prst="rect">
                  <a:avLst/>
                </a:prstGeom>
                <a:ln>
                  <a:solidFill>
                    <a:srgbClr val="2628B5"/>
                  </a:solidFill>
                </a:ln>
              </p:spPr>
            </p:pic>
            <p:sp>
              <p:nvSpPr>
                <p:cNvPr id="16" name="Rettangolo 46">
                  <a:extLst>
                    <a:ext uri="{FF2B5EF4-FFF2-40B4-BE49-F238E27FC236}">
                      <a16:creationId xmlns:a16="http://schemas.microsoft.com/office/drawing/2014/main" id="{CDF8B74E-DA97-B1D2-3D74-72034F3F9DB5}"/>
                    </a:ext>
                  </a:extLst>
                </p:cNvPr>
                <p:cNvSpPr/>
                <p:nvPr/>
              </p:nvSpPr>
              <p:spPr>
                <a:xfrm>
                  <a:off x="1981200" y="5638800"/>
                  <a:ext cx="762000" cy="461665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Turbo Pumps</a:t>
                  </a:r>
                </a:p>
              </p:txBody>
            </p:sp>
            <p:cxnSp>
              <p:nvCxnSpPr>
                <p:cNvPr id="17" name="Connettore 2 47">
                  <a:extLst>
                    <a:ext uri="{FF2B5EF4-FFF2-40B4-BE49-F238E27FC236}">
                      <a16:creationId xmlns:a16="http://schemas.microsoft.com/office/drawing/2014/main" id="{F441B6D1-144B-681D-3CB0-6F987E402060}"/>
                    </a:ext>
                  </a:extLst>
                </p:cNvPr>
                <p:cNvCxnSpPr>
                  <a:stCxn id="16" idx="0"/>
                </p:cNvCxnSpPr>
                <p:nvPr/>
              </p:nvCxnSpPr>
              <p:spPr>
                <a:xfrm flipV="1">
                  <a:off x="2362200" y="5257800"/>
                  <a:ext cx="0" cy="3810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18" name="Connettore 2 48">
                  <a:extLst>
                    <a:ext uri="{FF2B5EF4-FFF2-40B4-BE49-F238E27FC236}">
                      <a16:creationId xmlns:a16="http://schemas.microsoft.com/office/drawing/2014/main" id="{E87A912F-9D19-CDFD-B93C-2A8F6907F192}"/>
                    </a:ext>
                  </a:extLst>
                </p:cNvPr>
                <p:cNvCxnSpPr>
                  <a:stCxn id="16" idx="0"/>
                </p:cNvCxnSpPr>
                <p:nvPr/>
              </p:nvCxnSpPr>
              <p:spPr>
                <a:xfrm flipH="1" flipV="1">
                  <a:off x="914400" y="4419600"/>
                  <a:ext cx="1447800" cy="12192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9" name="Rettangolo 49">
                  <a:extLst>
                    <a:ext uri="{FF2B5EF4-FFF2-40B4-BE49-F238E27FC236}">
                      <a16:creationId xmlns:a16="http://schemas.microsoft.com/office/drawing/2014/main" id="{B538F45D-B6C4-0D8B-C64A-788EA3B7812E}"/>
                    </a:ext>
                  </a:extLst>
                </p:cNvPr>
                <p:cNvSpPr/>
                <p:nvPr/>
              </p:nvSpPr>
              <p:spPr>
                <a:xfrm>
                  <a:off x="3505200" y="1828800"/>
                  <a:ext cx="990600" cy="461665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Deuterium Lamp</a:t>
                  </a:r>
                </a:p>
              </p:txBody>
            </p:sp>
            <p:cxnSp>
              <p:nvCxnSpPr>
                <p:cNvPr id="20" name="Connettore 2 50">
                  <a:extLst>
                    <a:ext uri="{FF2B5EF4-FFF2-40B4-BE49-F238E27FC236}">
                      <a16:creationId xmlns:a16="http://schemas.microsoft.com/office/drawing/2014/main" id="{330C0F67-9DBF-D366-29B4-EB925FA99F8C}"/>
                    </a:ext>
                  </a:extLst>
                </p:cNvPr>
                <p:cNvCxnSpPr>
                  <a:stCxn id="19" idx="1"/>
                </p:cNvCxnSpPr>
                <p:nvPr/>
              </p:nvCxnSpPr>
              <p:spPr>
                <a:xfrm flipH="1">
                  <a:off x="3200400" y="2059633"/>
                  <a:ext cx="304800" cy="226367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23" name="Rettangolo 51">
                  <a:extLst>
                    <a:ext uri="{FF2B5EF4-FFF2-40B4-BE49-F238E27FC236}">
                      <a16:creationId xmlns:a16="http://schemas.microsoft.com/office/drawing/2014/main" id="{E6FE18C9-5838-6AF6-8A28-E5BEE0E6C594}"/>
                    </a:ext>
                  </a:extLst>
                </p:cNvPr>
                <p:cNvSpPr/>
                <p:nvPr/>
              </p:nvSpPr>
              <p:spPr>
                <a:xfrm>
                  <a:off x="3352800" y="3124200"/>
                  <a:ext cx="1407740" cy="276999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Monochromator</a:t>
                  </a:r>
                  <a:endPara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ndara"/>
                    <a:cs typeface="Candara"/>
                  </a:endParaRPr>
                </a:p>
              </p:txBody>
            </p:sp>
            <p:cxnSp>
              <p:nvCxnSpPr>
                <p:cNvPr id="24" name="Connettore 2 52">
                  <a:extLst>
                    <a:ext uri="{FF2B5EF4-FFF2-40B4-BE49-F238E27FC236}">
                      <a16:creationId xmlns:a16="http://schemas.microsoft.com/office/drawing/2014/main" id="{4277D577-6994-8728-FF48-72A3B4BDD444}"/>
                    </a:ext>
                  </a:extLst>
                </p:cNvPr>
                <p:cNvCxnSpPr/>
                <p:nvPr/>
              </p:nvCxnSpPr>
              <p:spPr>
                <a:xfrm flipH="1">
                  <a:off x="3048000" y="3352800"/>
                  <a:ext cx="304800" cy="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25" name="Connettore 2 53">
                  <a:extLst>
                    <a:ext uri="{FF2B5EF4-FFF2-40B4-BE49-F238E27FC236}">
                      <a16:creationId xmlns:a16="http://schemas.microsoft.com/office/drawing/2014/main" id="{0F96AFD6-9E79-CD7A-F32E-6364E175594C}"/>
                    </a:ext>
                  </a:extLst>
                </p:cNvPr>
                <p:cNvCxnSpPr/>
                <p:nvPr/>
              </p:nvCxnSpPr>
              <p:spPr>
                <a:xfrm>
                  <a:off x="1752600" y="2819400"/>
                  <a:ext cx="0" cy="4572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26" name="Rettangolo 54">
                  <a:extLst>
                    <a:ext uri="{FF2B5EF4-FFF2-40B4-BE49-F238E27FC236}">
                      <a16:creationId xmlns:a16="http://schemas.microsoft.com/office/drawing/2014/main" id="{FB67AF7B-2B7D-8CBD-2D3F-B0AC2BD46858}"/>
                    </a:ext>
                  </a:extLst>
                </p:cNvPr>
                <p:cNvSpPr/>
                <p:nvPr/>
              </p:nvSpPr>
              <p:spPr>
                <a:xfrm>
                  <a:off x="1295400" y="2590800"/>
                  <a:ext cx="990600" cy="276999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Collimator</a:t>
                  </a:r>
                </a:p>
              </p:txBody>
            </p:sp>
            <p:sp>
              <p:nvSpPr>
                <p:cNvPr id="27" name="Rettangolo 55">
                  <a:extLst>
                    <a:ext uri="{FF2B5EF4-FFF2-40B4-BE49-F238E27FC236}">
                      <a16:creationId xmlns:a16="http://schemas.microsoft.com/office/drawing/2014/main" id="{E8F3CD1B-0BDF-FF10-B1DB-15777DAD008E}"/>
                    </a:ext>
                  </a:extLst>
                </p:cNvPr>
                <p:cNvSpPr/>
                <p:nvPr/>
              </p:nvSpPr>
              <p:spPr>
                <a:xfrm>
                  <a:off x="609600" y="2667000"/>
                  <a:ext cx="609600" cy="461665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Lock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Gate</a:t>
                  </a:r>
                </a:p>
              </p:txBody>
            </p:sp>
            <p:cxnSp>
              <p:nvCxnSpPr>
                <p:cNvPr id="28" name="Connettore 2 56">
                  <a:extLst>
                    <a:ext uri="{FF2B5EF4-FFF2-40B4-BE49-F238E27FC236}">
                      <a16:creationId xmlns:a16="http://schemas.microsoft.com/office/drawing/2014/main" id="{C0D8898B-70AE-EC73-F82A-A020D11CEC95}"/>
                    </a:ext>
                  </a:extLst>
                </p:cNvPr>
                <p:cNvCxnSpPr/>
                <p:nvPr/>
              </p:nvCxnSpPr>
              <p:spPr>
                <a:xfrm>
                  <a:off x="914400" y="3124200"/>
                  <a:ext cx="381000" cy="3810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29" name="Rettangolo 57">
                  <a:extLst>
                    <a:ext uri="{FF2B5EF4-FFF2-40B4-BE49-F238E27FC236}">
                      <a16:creationId xmlns:a16="http://schemas.microsoft.com/office/drawing/2014/main" id="{F0739373-C467-58C7-0CFA-90CBE2C7885F}"/>
                    </a:ext>
                  </a:extLst>
                </p:cNvPr>
                <p:cNvSpPr/>
                <p:nvPr/>
              </p:nvSpPr>
              <p:spPr>
                <a:xfrm>
                  <a:off x="-568052" y="3362573"/>
                  <a:ext cx="1177652" cy="646331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NIST PD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200" b="1" kern="0" dirty="0">
                      <a:solidFill>
                        <a:sysClr val="windowText" lastClr="000000"/>
                      </a:solidFill>
                      <a:latin typeface="Candara"/>
                      <a:cs typeface="Candara"/>
                    </a:rPr>
                    <a:t>or</a:t>
                  </a:r>
                  <a:endParaRPr kumimoji="0" lang="en-GB" sz="12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ndara"/>
                    <a:cs typeface="Candara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200" b="1" kern="0" dirty="0">
                      <a:solidFill>
                        <a:sysClr val="windowText" lastClr="000000"/>
                      </a:solidFill>
                      <a:latin typeface="Candara"/>
                      <a:cs typeface="Candara"/>
                    </a:rPr>
                    <a:t>Photocathode</a:t>
                  </a:r>
                  <a:endParaRPr kumimoji="0" lang="en-GB" sz="12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ndara"/>
                    <a:cs typeface="Candara"/>
                  </a:endParaRPr>
                </a:p>
              </p:txBody>
            </p:sp>
            <p:cxnSp>
              <p:nvCxnSpPr>
                <p:cNvPr id="30" name="Connettore 2 58">
                  <a:extLst>
                    <a:ext uri="{FF2B5EF4-FFF2-40B4-BE49-F238E27FC236}">
                      <a16:creationId xmlns:a16="http://schemas.microsoft.com/office/drawing/2014/main" id="{F480E11A-77A9-7880-D7E9-60EEA98420BD}"/>
                    </a:ext>
                  </a:extLst>
                </p:cNvPr>
                <p:cNvCxnSpPr/>
                <p:nvPr/>
              </p:nvCxnSpPr>
              <p:spPr>
                <a:xfrm>
                  <a:off x="609600" y="3679372"/>
                  <a:ext cx="304800" cy="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31" name="Rettangolo 59">
                  <a:extLst>
                    <a:ext uri="{FF2B5EF4-FFF2-40B4-BE49-F238E27FC236}">
                      <a16:creationId xmlns:a16="http://schemas.microsoft.com/office/drawing/2014/main" id="{1EAAE4DB-22EC-1D92-D567-670A214F3541}"/>
                    </a:ext>
                  </a:extLst>
                </p:cNvPr>
                <p:cNvSpPr/>
                <p:nvPr/>
              </p:nvSpPr>
              <p:spPr>
                <a:xfrm>
                  <a:off x="2667000" y="4419600"/>
                  <a:ext cx="609600" cy="276999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Trap</a:t>
                  </a:r>
                </a:p>
              </p:txBody>
            </p:sp>
            <p:cxnSp>
              <p:nvCxnSpPr>
                <p:cNvPr id="32" name="Connettore 2 60">
                  <a:extLst>
                    <a:ext uri="{FF2B5EF4-FFF2-40B4-BE49-F238E27FC236}">
                      <a16:creationId xmlns:a16="http://schemas.microsoft.com/office/drawing/2014/main" id="{699B69B6-4F4C-9293-02CC-D290852F7B6E}"/>
                    </a:ext>
                  </a:extLst>
                </p:cNvPr>
                <p:cNvCxnSpPr/>
                <p:nvPr/>
              </p:nvCxnSpPr>
              <p:spPr>
                <a:xfrm>
                  <a:off x="2971800" y="4724400"/>
                  <a:ext cx="0" cy="2286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33" name="Rettangolo 61">
                  <a:extLst>
                    <a:ext uri="{FF2B5EF4-FFF2-40B4-BE49-F238E27FC236}">
                      <a16:creationId xmlns:a16="http://schemas.microsoft.com/office/drawing/2014/main" id="{06655DF8-F14F-44D0-9049-4C3178882B51}"/>
                    </a:ext>
                  </a:extLst>
                </p:cNvPr>
                <p:cNvSpPr/>
                <p:nvPr/>
              </p:nvSpPr>
              <p:spPr>
                <a:xfrm>
                  <a:off x="3200400" y="5562600"/>
                  <a:ext cx="762000" cy="461665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2628B5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ndara"/>
                      <a:cs typeface="Candara"/>
                    </a:rPr>
                    <a:t>RotativePump</a:t>
                  </a:r>
                </a:p>
              </p:txBody>
            </p:sp>
            <p:cxnSp>
              <p:nvCxnSpPr>
                <p:cNvPr id="34" name="Connettore 2 62">
                  <a:extLst>
                    <a:ext uri="{FF2B5EF4-FFF2-40B4-BE49-F238E27FC236}">
                      <a16:creationId xmlns:a16="http://schemas.microsoft.com/office/drawing/2014/main" id="{0FBD5F95-FC13-D5D3-1E1E-9A542D2820DD}"/>
                    </a:ext>
                  </a:extLst>
                </p:cNvPr>
                <p:cNvCxnSpPr/>
                <p:nvPr/>
              </p:nvCxnSpPr>
              <p:spPr>
                <a:xfrm flipV="1">
                  <a:off x="3581400" y="5181600"/>
                  <a:ext cx="0" cy="38100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2628B5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pic>
            <p:nvPicPr>
              <p:cNvPr id="14" name="Immagine 42">
                <a:extLst>
                  <a:ext uri="{FF2B5EF4-FFF2-40B4-BE49-F238E27FC236}">
                    <a16:creationId xmlns:a16="http://schemas.microsoft.com/office/drawing/2014/main" id="{CA047494-6F0A-0985-43F2-BFC769D9C7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68524" y="1400779"/>
                <a:ext cx="1200283" cy="1624773"/>
              </a:xfrm>
              <a:prstGeom prst="rect">
                <a:avLst/>
              </a:prstGeom>
              <a:ln w="28575" cmpd="sng">
                <a:solidFill>
                  <a:srgbClr val="2628B5"/>
                </a:solidFill>
              </a:ln>
            </p:spPr>
          </p:pic>
        </p:grpSp>
        <p:sp>
          <p:nvSpPr>
            <p:cNvPr id="6" name="Rettangolo 29">
              <a:extLst>
                <a:ext uri="{FF2B5EF4-FFF2-40B4-BE49-F238E27FC236}">
                  <a16:creationId xmlns:a16="http://schemas.microsoft.com/office/drawing/2014/main" id="{6A0CCA78-78F8-C70A-1870-F80933EE1D56}"/>
                </a:ext>
              </a:extLst>
            </p:cNvPr>
            <p:cNvSpPr/>
            <p:nvPr/>
          </p:nvSpPr>
          <p:spPr>
            <a:xfrm>
              <a:off x="300853" y="5066552"/>
              <a:ext cx="3672408" cy="286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dirty="0">
                  <a:solidFill>
                    <a:schemeClr val="tx1"/>
                  </a:solidFill>
                </a:rPr>
                <a:t> </a:t>
              </a:r>
              <a:r>
                <a:rPr lang="it-IT" sz="1400" b="1" dirty="0" err="1">
                  <a:solidFill>
                    <a:schemeClr val="tx1"/>
                  </a:solidFill>
                </a:rPr>
                <a:t>Multiwire</a:t>
              </a:r>
              <a:r>
                <a:rPr lang="it-IT" sz="1400" b="1" dirty="0">
                  <a:solidFill>
                    <a:schemeClr val="tx1"/>
                  </a:solidFill>
                </a:rPr>
                <a:t> </a:t>
              </a:r>
              <a:r>
                <a:rPr lang="it-IT" sz="1400" b="1" dirty="0" err="1">
                  <a:solidFill>
                    <a:schemeClr val="tx1"/>
                  </a:solidFill>
                </a:rPr>
                <a:t>Proportional</a:t>
              </a:r>
              <a:r>
                <a:rPr lang="it-IT" sz="1400" b="1" dirty="0">
                  <a:solidFill>
                    <a:schemeClr val="tx1"/>
                  </a:solidFill>
                </a:rPr>
                <a:t> </a:t>
              </a:r>
              <a:r>
                <a:rPr lang="it-IT" sz="1400" b="1" dirty="0" err="1">
                  <a:solidFill>
                    <a:schemeClr val="tx1"/>
                  </a:solidFill>
                </a:rPr>
                <a:t>Chamber</a:t>
              </a:r>
              <a:r>
                <a:rPr lang="it-IT" sz="1400" dirty="0">
                  <a:solidFill>
                    <a:schemeClr val="tx1"/>
                  </a:solidFill>
                </a:rPr>
                <a:t>(MWPC)</a:t>
              </a:r>
              <a:endParaRPr lang="it-IT" dirty="0">
                <a:solidFill>
                  <a:schemeClr val="tx1"/>
                </a:solidFill>
              </a:endParaRPr>
            </a:p>
          </p:txBody>
        </p:sp>
        <p:grpSp>
          <p:nvGrpSpPr>
            <p:cNvPr id="7" name="Gruppo 37">
              <a:extLst>
                <a:ext uri="{FF2B5EF4-FFF2-40B4-BE49-F238E27FC236}">
                  <a16:creationId xmlns:a16="http://schemas.microsoft.com/office/drawing/2014/main" id="{CC483B30-419E-CD9B-4F62-F81EFC2F6B56}"/>
                </a:ext>
              </a:extLst>
            </p:cNvPr>
            <p:cNvGrpSpPr/>
            <p:nvPr/>
          </p:nvGrpSpPr>
          <p:grpSpPr>
            <a:xfrm>
              <a:off x="179512" y="5301208"/>
              <a:ext cx="3581996" cy="1440160"/>
              <a:chOff x="179512" y="4437112"/>
              <a:chExt cx="4233268" cy="1556792"/>
            </a:xfrm>
          </p:grpSpPr>
          <p:pic>
            <p:nvPicPr>
              <p:cNvPr id="8" name="Picture 17" descr="MWPC">
                <a:extLst>
                  <a:ext uri="{FF2B5EF4-FFF2-40B4-BE49-F238E27FC236}">
                    <a16:creationId xmlns:a16="http://schemas.microsoft.com/office/drawing/2014/main" id="{69DE22E0-8F9A-B29B-F2A2-DDA063653C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>
              <a:xfrm>
                <a:off x="599135" y="4437112"/>
                <a:ext cx="3036761" cy="1556792"/>
              </a:xfrm>
              <a:prstGeom prst="rect">
                <a:avLst/>
              </a:prstGeom>
            </p:spPr>
          </p:pic>
          <p:sp>
            <p:nvSpPr>
              <p:cNvPr id="9" name="CasellaDiTesto 30">
                <a:extLst>
                  <a:ext uri="{FF2B5EF4-FFF2-40B4-BE49-F238E27FC236}">
                    <a16:creationId xmlns:a16="http://schemas.microsoft.com/office/drawing/2014/main" id="{75BE9A19-3FF5-4899-AF5D-FC5E1E85D75F}"/>
                  </a:ext>
                </a:extLst>
              </p:cNvPr>
              <p:cNvSpPr txBox="1"/>
              <p:nvPr/>
            </p:nvSpPr>
            <p:spPr>
              <a:xfrm>
                <a:off x="2626836" y="4610360"/>
                <a:ext cx="1779231" cy="264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1100" dirty="0" err="1">
                    <a:solidFill>
                      <a:schemeClr val="tx1"/>
                    </a:solidFill>
                  </a:rPr>
                  <a:t>Anodic</a:t>
                </a:r>
                <a:r>
                  <a:rPr lang="it-IT" sz="1100" dirty="0">
                    <a:solidFill>
                      <a:schemeClr val="tx1"/>
                    </a:solidFill>
                  </a:rPr>
                  <a:t> </a:t>
                </a:r>
                <a:r>
                  <a:rPr lang="it-IT" sz="1100" dirty="0" err="1">
                    <a:solidFill>
                      <a:schemeClr val="tx1"/>
                    </a:solidFill>
                  </a:rPr>
                  <a:t>wires</a:t>
                </a:r>
                <a:endParaRPr lang="it-IT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CasellaDiTesto 31">
                <a:extLst>
                  <a:ext uri="{FF2B5EF4-FFF2-40B4-BE49-F238E27FC236}">
                    <a16:creationId xmlns:a16="http://schemas.microsoft.com/office/drawing/2014/main" id="{ADCCA02A-BE9A-4A24-4C4A-966E418BDF46}"/>
                  </a:ext>
                </a:extLst>
              </p:cNvPr>
              <p:cNvSpPr txBox="1"/>
              <p:nvPr/>
            </p:nvSpPr>
            <p:spPr>
              <a:xfrm>
                <a:off x="179512" y="4880046"/>
                <a:ext cx="1008112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100" dirty="0" err="1">
                    <a:solidFill>
                      <a:schemeClr val="tx1"/>
                    </a:solidFill>
                  </a:rPr>
                  <a:t>Insulating</a:t>
                </a:r>
                <a:r>
                  <a:rPr lang="it-IT" sz="1100" dirty="0">
                    <a:solidFill>
                      <a:schemeClr val="tx1"/>
                    </a:solidFill>
                  </a:rPr>
                  <a:t> </a:t>
                </a:r>
                <a:r>
                  <a:rPr lang="it-IT" sz="1100" dirty="0" err="1">
                    <a:solidFill>
                      <a:schemeClr val="tx1"/>
                    </a:solidFill>
                  </a:rPr>
                  <a:t>support</a:t>
                </a:r>
                <a:endParaRPr lang="it-IT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CasellaDiTesto 33">
                <a:extLst>
                  <a:ext uri="{FF2B5EF4-FFF2-40B4-BE49-F238E27FC236}">
                    <a16:creationId xmlns:a16="http://schemas.microsoft.com/office/drawing/2014/main" id="{FEDCCF50-A8FA-0642-EB89-834570D0895C}"/>
                  </a:ext>
                </a:extLst>
              </p:cNvPr>
              <p:cNvSpPr txBox="1"/>
              <p:nvPr/>
            </p:nvSpPr>
            <p:spPr>
              <a:xfrm>
                <a:off x="2915815" y="5589240"/>
                <a:ext cx="1496965" cy="264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1100" dirty="0" err="1">
                    <a:solidFill>
                      <a:schemeClr val="tx1"/>
                    </a:solidFill>
                  </a:rPr>
                  <a:t>Photocathode</a:t>
                </a:r>
                <a:endParaRPr lang="it-IT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CasellaDiTesto 34">
                <a:extLst>
                  <a:ext uri="{FF2B5EF4-FFF2-40B4-BE49-F238E27FC236}">
                    <a16:creationId xmlns:a16="http://schemas.microsoft.com/office/drawing/2014/main" id="{7F24CA51-7652-A22E-6602-5AABFA04CE3C}"/>
                  </a:ext>
                </a:extLst>
              </p:cNvPr>
              <p:cNvSpPr txBox="1"/>
              <p:nvPr/>
            </p:nvSpPr>
            <p:spPr>
              <a:xfrm>
                <a:off x="455984" y="5516367"/>
                <a:ext cx="866483" cy="4291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1100" dirty="0" err="1">
                    <a:solidFill>
                      <a:schemeClr val="tx1"/>
                    </a:solidFill>
                  </a:rPr>
                  <a:t>Support</a:t>
                </a:r>
                <a:r>
                  <a:rPr lang="it-IT" sz="1100" dirty="0">
                    <a:solidFill>
                      <a:schemeClr val="tx1"/>
                    </a:solidFill>
                  </a:rPr>
                  <a:t> </a:t>
                </a:r>
                <a:r>
                  <a:rPr lang="it-IT" sz="1100" dirty="0" err="1">
                    <a:solidFill>
                      <a:schemeClr val="tx1"/>
                    </a:solidFill>
                  </a:rPr>
                  <a:t>clips</a:t>
                </a:r>
                <a:endParaRPr lang="it-IT" sz="11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5" name="Rettangolo 35">
            <a:extLst>
              <a:ext uri="{FF2B5EF4-FFF2-40B4-BE49-F238E27FC236}">
                <a16:creationId xmlns:a16="http://schemas.microsoft.com/office/drawing/2014/main" id="{933D0798-C6D7-1023-C6D0-D9A9EE1DF7E4}"/>
              </a:ext>
            </a:extLst>
          </p:cNvPr>
          <p:cNvSpPr/>
          <p:nvPr/>
        </p:nvSpPr>
        <p:spPr>
          <a:xfrm>
            <a:off x="821603" y="2915739"/>
            <a:ext cx="1872208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/>
              <a:t> </a:t>
            </a:r>
            <a:r>
              <a:rPr lang="it-IT" sz="1400" b="1" dirty="0">
                <a:solidFill>
                  <a:schemeClr val="tx1"/>
                </a:solidFill>
              </a:rPr>
              <a:t>NIST </a:t>
            </a:r>
            <a:r>
              <a:rPr lang="it-IT" sz="1400" b="1" dirty="0" err="1">
                <a:solidFill>
                  <a:schemeClr val="tx1"/>
                </a:solidFill>
              </a:rPr>
              <a:t>Photodiode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6" name="Freccia a destra 36">
            <a:extLst>
              <a:ext uri="{FF2B5EF4-FFF2-40B4-BE49-F238E27FC236}">
                <a16:creationId xmlns:a16="http://schemas.microsoft.com/office/drawing/2014/main" id="{421FA427-90C4-B928-CAC7-628C7B6CC388}"/>
              </a:ext>
            </a:extLst>
          </p:cNvPr>
          <p:cNvSpPr/>
          <p:nvPr/>
        </p:nvSpPr>
        <p:spPr>
          <a:xfrm rot="2184849">
            <a:off x="2492805" y="2759489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7" name="Picture 1" descr="C:\Users\Tonio\Desktop\IMG_20171110_105859.jpg">
            <a:extLst>
              <a:ext uri="{FF2B5EF4-FFF2-40B4-BE49-F238E27FC236}">
                <a16:creationId xmlns:a16="http://schemas.microsoft.com/office/drawing/2014/main" id="{42F34C30-6AC7-DF85-8700-300277177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4663" y="3268584"/>
            <a:ext cx="1140166" cy="1424210"/>
          </a:xfrm>
          <a:prstGeom prst="rect">
            <a:avLst/>
          </a:prstGeom>
          <a:noFill/>
        </p:spPr>
      </p:pic>
      <p:sp>
        <p:nvSpPr>
          <p:cNvPr id="38" name="Freccia a destra 38">
            <a:extLst>
              <a:ext uri="{FF2B5EF4-FFF2-40B4-BE49-F238E27FC236}">
                <a16:creationId xmlns:a16="http://schemas.microsoft.com/office/drawing/2014/main" id="{FD589569-A29D-4E94-0C3E-96ED99400661}"/>
              </a:ext>
            </a:extLst>
          </p:cNvPr>
          <p:cNvSpPr/>
          <p:nvPr/>
        </p:nvSpPr>
        <p:spPr>
          <a:xfrm rot="20582678">
            <a:off x="2589517" y="3757860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463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Q.E. measurement setup in Bari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10E9DD-9247-4223-AF64-C2A054C6FE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9251"/>
            <a:ext cx="9902825" cy="475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433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919" y="0"/>
            <a:ext cx="7162007" cy="984250"/>
          </a:xfrm>
          <a:solidFill>
            <a:srgbClr val="66FFFF"/>
          </a:solidFill>
        </p:spPr>
        <p:txBody>
          <a:bodyPr/>
          <a:lstStyle/>
          <a:p>
            <a:r>
              <a:rPr lang="en-US" sz="2400" dirty="0"/>
              <a:t>Photoemission of different NDs and H-NDs</a:t>
            </a:r>
            <a:endParaRPr lang="en-US" sz="24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B9B3A78-6046-2C96-F9A3-42AAC9969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9851"/>
            <a:ext cx="9902825" cy="513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09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Q.E. measurement setup with gas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0D718A-681C-D70F-F06C-C440D5F133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" r="6500" b="7458"/>
          <a:stretch/>
        </p:blipFill>
        <p:spPr>
          <a:xfrm>
            <a:off x="48221" y="1133476"/>
            <a:ext cx="9806382" cy="45910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546DA0-ECA8-A672-F965-01117B90462A}"/>
              </a:ext>
            </a:extLst>
          </p:cNvPr>
          <p:cNvSpPr txBox="1"/>
          <p:nvPr/>
        </p:nvSpPr>
        <p:spPr>
          <a:xfrm>
            <a:off x="6023860" y="5974643"/>
            <a:ext cx="3733204" cy="3416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ATEX compliant gas mixing unit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09BE62F-B522-20DF-A111-8B284748BE94}"/>
              </a:ext>
            </a:extLst>
          </p:cNvPr>
          <p:cNvCxnSpPr>
            <a:cxnSpLocks/>
          </p:cNvCxnSpPr>
          <p:nvPr/>
        </p:nvCxnSpPr>
        <p:spPr bwMode="auto">
          <a:xfrm flipV="1">
            <a:off x="7294418" y="4520045"/>
            <a:ext cx="498764" cy="1454598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57518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Photocurrent vs </a:t>
            </a:r>
            <a:r>
              <a:rPr lang="el-GR" sz="3200" dirty="0"/>
              <a:t>λ</a:t>
            </a:r>
            <a:r>
              <a:rPr lang="en-US" sz="3200" dirty="0"/>
              <a:t> in </a:t>
            </a:r>
            <a:r>
              <a:rPr lang="en-US" sz="3200" dirty="0" err="1"/>
              <a:t>Ar</a:t>
            </a:r>
            <a:r>
              <a:rPr lang="en-US" sz="3200" dirty="0"/>
              <a:t>/CH</a:t>
            </a:r>
            <a:r>
              <a:rPr lang="en-US" sz="3200" baseline="-25000" dirty="0"/>
              <a:t>4 </a:t>
            </a:r>
            <a:r>
              <a:rPr lang="en-US" sz="3200" dirty="0"/>
              <a:t>gases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graphicFrame>
        <p:nvGraphicFramePr>
          <p:cNvPr id="5" name="Grafico 2">
            <a:extLst>
              <a:ext uri="{FF2B5EF4-FFF2-40B4-BE49-F238E27FC236}">
                <a16:creationId xmlns:a16="http://schemas.microsoft.com/office/drawing/2014/main" id="{1363924E-40C3-C524-6A7C-BA0EB39E0B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894473"/>
              </p:ext>
            </p:extLst>
          </p:nvPr>
        </p:nvGraphicFramePr>
        <p:xfrm>
          <a:off x="348538" y="1183854"/>
          <a:ext cx="8954212" cy="4897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49563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24532101-0610-09D4-C2A9-E9CF5EB4A825}"/>
              </a:ext>
            </a:extLst>
          </p:cNvPr>
          <p:cNvSpPr txBox="1">
            <a:spLocks/>
          </p:cNvSpPr>
          <p:nvPr/>
        </p:nvSpPr>
        <p:spPr bwMode="auto">
          <a:xfrm>
            <a:off x="992948" y="0"/>
            <a:ext cx="7236652" cy="98425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n-US" sz="3200" kern="0" dirty="0"/>
              <a:t>Photocurrent vs electric field</a:t>
            </a:r>
            <a:endParaRPr lang="en-US" sz="3200" kern="0" baseline="-250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D109E20-2E15-5584-50DB-60D4F5237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148" y="1008102"/>
            <a:ext cx="7055677" cy="481685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1871241-E3E8-002C-4988-C83807BF5E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7" t="13686" r="33675" b="1828"/>
          <a:stretch/>
        </p:blipFill>
        <p:spPr>
          <a:xfrm rot="5400000">
            <a:off x="12095" y="1696115"/>
            <a:ext cx="2909903" cy="276020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0A93B05-3F65-192A-C591-46982943724F}"/>
              </a:ext>
            </a:extLst>
          </p:cNvPr>
          <p:cNvSpPr txBox="1"/>
          <p:nvPr/>
        </p:nvSpPr>
        <p:spPr>
          <a:xfrm>
            <a:off x="33941" y="1046918"/>
            <a:ext cx="2948249" cy="5355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Substrate holder  for</a:t>
            </a:r>
          </a:p>
          <a:p>
            <a:r>
              <a:rPr lang="en-US" sz="1600" b="1" dirty="0">
                <a:solidFill>
                  <a:srgbClr val="C00000"/>
                </a:solidFill>
              </a:rPr>
              <a:t>photocurrent measurement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B08BD656-9CC7-8B3D-D630-6302FE830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798" y="4607866"/>
            <a:ext cx="2568498" cy="83363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l-GR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162 nm</a:t>
            </a:r>
            <a:b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H-ND D&amp;T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CD63D7-A5E1-6051-9DC6-42E7D1B8E1DD}"/>
              </a:ext>
            </a:extLst>
          </p:cNvPr>
          <p:cNvSpPr txBox="1"/>
          <p:nvPr/>
        </p:nvSpPr>
        <p:spPr>
          <a:xfrm>
            <a:off x="184169" y="5811182"/>
            <a:ext cx="9276996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Gap between substrate and electric wire: </a:t>
            </a:r>
            <a:r>
              <a:rPr lang="en-US" sz="1800" b="1" dirty="0">
                <a:solidFill>
                  <a:srgbClr val="0000FF"/>
                </a:solidFill>
              </a:rPr>
              <a:t>4.4 mm</a:t>
            </a:r>
            <a:r>
              <a:rPr lang="en-US" sz="1800" dirty="0">
                <a:solidFill>
                  <a:srgbClr val="0000FF"/>
                </a:solidFill>
              </a:rPr>
              <a:t>.</a:t>
            </a:r>
          </a:p>
          <a:p>
            <a:r>
              <a:rPr lang="en-GB" sz="1800" dirty="0">
                <a:solidFill>
                  <a:srgbClr val="0000FF"/>
                </a:solidFill>
              </a:rPr>
              <a:t>Scan performed with </a:t>
            </a:r>
            <a:r>
              <a:rPr lang="en-GB" sz="1800" b="1" dirty="0">
                <a:solidFill>
                  <a:srgbClr val="0000FF"/>
                </a:solidFill>
              </a:rPr>
              <a:t>MgF2 window </a:t>
            </a:r>
            <a:r>
              <a:rPr lang="en-GB" sz="1800" dirty="0">
                <a:solidFill>
                  <a:srgbClr val="0000FF"/>
                </a:solidFill>
              </a:rPr>
              <a:t>in vacuum and various Ar:CH</a:t>
            </a:r>
            <a:r>
              <a:rPr lang="en-GB" sz="1800" baseline="-25000" dirty="0">
                <a:solidFill>
                  <a:srgbClr val="0000FF"/>
                </a:solidFill>
              </a:rPr>
              <a:t>4</a:t>
            </a:r>
            <a:r>
              <a:rPr lang="en-GB" sz="1800" dirty="0">
                <a:solidFill>
                  <a:srgbClr val="0000FF"/>
                </a:solidFill>
              </a:rPr>
              <a:t> gas mixtures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809" y="3158176"/>
            <a:ext cx="3133885" cy="294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24921" y="2610989"/>
            <a:ext cx="3693521" cy="2075782"/>
            <a:chOff x="5358809" y="3488588"/>
            <a:chExt cx="4405792" cy="3028061"/>
          </a:xfrm>
        </p:grpSpPr>
        <p:pic>
          <p:nvPicPr>
            <p:cNvPr id="21" name="Picture 2" descr="C:\COMPASS\referee\settembre2010\TB2010-plots\7.293kV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58809" y="3488588"/>
              <a:ext cx="4405792" cy="3028061"/>
            </a:xfrm>
            <a:prstGeom prst="rect">
              <a:avLst/>
            </a:prstGeom>
            <a:noFill/>
          </p:spPr>
        </p:pic>
        <p:sp>
          <p:nvSpPr>
            <p:cNvPr id="22" name="Oval 21"/>
            <p:cNvSpPr/>
            <p:nvPr/>
          </p:nvSpPr>
          <p:spPr bwMode="auto">
            <a:xfrm>
              <a:off x="8704523" y="4440867"/>
              <a:ext cx="499730" cy="372140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1" i="1" u="sng" strike="noStrike" cap="none" normalizeH="0" baseline="0">
                <a:ln>
                  <a:noFill/>
                </a:ln>
                <a:solidFill>
                  <a:srgbClr val="FFFF00"/>
                </a:solidFill>
                <a:effectLst/>
                <a:latin typeface="Helvetica" pitchFamily="34" charset="0"/>
              </a:endParaRPr>
            </a:p>
          </p:txBody>
        </p:sp>
      </p:grp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 bwMode="auto">
          <a:xfrm>
            <a:off x="8823327" y="6489700"/>
            <a:ext cx="10795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000" b="0" i="0" u="none" kern="1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lvetic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800" b="1" i="1" u="sng" kern="1200">
                <a:solidFill>
                  <a:srgbClr val="FFFF00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800" b="1" i="1" u="sng" kern="1200">
                <a:solidFill>
                  <a:srgbClr val="FFFF00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800" b="1" i="1" u="sng" kern="1200">
                <a:solidFill>
                  <a:srgbClr val="FFFF00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800" b="1" i="1" u="sng" kern="1200">
                <a:solidFill>
                  <a:srgbClr val="FFFF00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i="1" u="sng" kern="1200">
                <a:solidFill>
                  <a:srgbClr val="FFFF00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i="1" u="sng" kern="1200">
                <a:solidFill>
                  <a:srgbClr val="FFFF00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i="1" u="sng" kern="1200">
                <a:solidFill>
                  <a:srgbClr val="FFFF00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i="1" u="sng" kern="1200">
                <a:solidFill>
                  <a:srgbClr val="FFFF00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r>
              <a:rPr lang="en-US"/>
              <a:t>     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11036" y="694158"/>
            <a:ext cx="5219966" cy="2853447"/>
            <a:chOff x="0" y="1295400"/>
            <a:chExt cx="6153464" cy="3767839"/>
          </a:xfrm>
        </p:grpSpPr>
        <p:pic>
          <p:nvPicPr>
            <p:cNvPr id="9" name="Picture 5" descr="V0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1295400"/>
              <a:ext cx="6153464" cy="3767839"/>
            </a:xfrm>
            <a:prstGeom prst="rect">
              <a:avLst/>
            </a:prstGeom>
            <a:noFill/>
          </p:spPr>
        </p:pic>
        <p:sp>
          <p:nvSpPr>
            <p:cNvPr id="10" name="Rectangle 43"/>
            <p:cNvSpPr>
              <a:spLocks noChangeArrowheads="1"/>
            </p:cNvSpPr>
            <p:nvPr/>
          </p:nvSpPr>
          <p:spPr bwMode="auto">
            <a:xfrm>
              <a:off x="2526784" y="1608101"/>
              <a:ext cx="3148528" cy="5476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90000"/>
                </a:lnSpc>
              </a:pPr>
              <a:r>
                <a:rPr lang="en-US" sz="1600" b="1" u="none" dirty="0">
                  <a:solidFill>
                    <a:srgbClr val="0000CC"/>
                  </a:solidFill>
                  <a:latin typeface="Helvetica" pitchFamily="34" charset="0"/>
                </a:rPr>
                <a:t>Effective gain = 0.91 · 10</a:t>
              </a:r>
              <a:r>
                <a:rPr lang="en-US" sz="2000" b="1" u="none" baseline="30000" dirty="0">
                  <a:solidFill>
                    <a:srgbClr val="0000CC"/>
                  </a:solidFill>
                  <a:latin typeface="Helvetica" pitchFamily="34" charset="0"/>
                </a:rPr>
                <a:t>6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/>
          </p:nvSpPr>
          <p:spPr bwMode="auto">
            <a:xfrm>
              <a:off x="3776663" y="2475438"/>
              <a:ext cx="1898650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90000"/>
                </a:lnSpc>
              </a:pPr>
              <a:r>
                <a:rPr lang="en-US" sz="1800" b="1" u="none" dirty="0" err="1">
                  <a:solidFill>
                    <a:srgbClr val="0000CC"/>
                  </a:solidFill>
                  <a:latin typeface="Helvetica" pitchFamily="34" charset="0"/>
                </a:rPr>
                <a:t>Ar</a:t>
              </a:r>
              <a:r>
                <a:rPr lang="en-US" sz="1800" b="1" u="none" dirty="0">
                  <a:solidFill>
                    <a:srgbClr val="0000CC"/>
                  </a:solidFill>
                  <a:latin typeface="Helvetica" pitchFamily="34" charset="0"/>
                </a:rPr>
                <a:t>/CH</a:t>
              </a:r>
              <a:r>
                <a:rPr lang="en-US" sz="1800" b="1" u="none" baseline="-25000" dirty="0">
                  <a:solidFill>
                    <a:srgbClr val="0000CC"/>
                  </a:solidFill>
                  <a:latin typeface="Helvetica" pitchFamily="34" charset="0"/>
                </a:rPr>
                <a:t>4</a:t>
              </a:r>
              <a:r>
                <a:rPr lang="en-US" sz="1800" b="1" u="none" dirty="0">
                  <a:solidFill>
                    <a:srgbClr val="0000CC"/>
                  </a:solidFill>
                  <a:latin typeface="Helvetica" pitchFamily="34" charset="0"/>
                </a:rPr>
                <a:t>:  50/50</a:t>
              </a:r>
            </a:p>
          </p:txBody>
        </p:sp>
        <p:sp>
          <p:nvSpPr>
            <p:cNvPr id="12" name="Text Placeholder 5"/>
            <p:cNvSpPr txBox="1">
              <a:spLocks/>
            </p:cNvSpPr>
            <p:nvPr/>
          </p:nvSpPr>
          <p:spPr bwMode="auto">
            <a:xfrm>
              <a:off x="507891" y="3420989"/>
              <a:ext cx="2520950" cy="123507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14E2F8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lnSpc>
                  <a:spcPct val="80000"/>
                </a:lnSpc>
                <a:spcBef>
                  <a:spcPct val="20000"/>
                </a:spcBef>
              </a:pPr>
              <a:r>
                <a:rPr lang="en-GB" sz="1200" u="none" dirty="0">
                  <a:solidFill>
                    <a:schemeClr val="tx1"/>
                  </a:solidFill>
                  <a:cs typeface="Arial" pitchFamily="34" charset="0"/>
                </a:rPr>
                <a:t>PARAMETERS: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Diam.     =  0.4 mm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Pitch      =  0.8 mm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1200" u="none" dirty="0" err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Thickn</a:t>
              </a:r>
              <a:r>
                <a:rPr lang="en-GB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.   =  0.4 mm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Rim        =  10 </a:t>
              </a:r>
              <a:r>
                <a:rPr lang="el-GR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μ</a:t>
              </a:r>
              <a:r>
                <a:rPr lang="en-US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</a:t>
              </a:r>
              <a:endParaRPr lang="el-GR" sz="1200" u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1660" y="630242"/>
            <a:ext cx="2648216" cy="2112497"/>
            <a:chOff x="6489700" y="4067175"/>
            <a:chExt cx="2857500" cy="2335236"/>
          </a:xfrm>
        </p:grpSpPr>
        <p:pic>
          <p:nvPicPr>
            <p:cNvPr id="14" name="Immagine 15" descr="IFT-15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94853" y="4406924"/>
              <a:ext cx="2652711" cy="1995487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5" name="CasellaDiTesto 30"/>
            <p:cNvSpPr txBox="1">
              <a:spLocks noChangeArrowheads="1"/>
            </p:cNvSpPr>
            <p:nvPr/>
          </p:nvSpPr>
          <p:spPr bwMode="auto">
            <a:xfrm>
              <a:off x="6489700" y="4067175"/>
              <a:ext cx="2857500" cy="379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GB" sz="1600" dirty="0">
                <a:solidFill>
                  <a:srgbClr val="C00000"/>
                </a:solidFill>
                <a:latin typeface="Bookman Old Style" pitchFamily="18" charset="0"/>
              </a:endParaRPr>
            </a:p>
          </p:txBody>
        </p:sp>
      </p:grpSp>
      <p:pic>
        <p:nvPicPr>
          <p:cNvPr id="16" name="Picture 40" descr="chamber"/>
          <p:cNvPicPr>
            <a:picLocks noChangeAspect="1" noChangeArrowheads="1"/>
          </p:cNvPicPr>
          <p:nvPr/>
        </p:nvPicPr>
        <p:blipFill>
          <a:blip r:embed="rId7" cstate="print"/>
          <a:srcRect l="5887" r="2943"/>
          <a:stretch>
            <a:fillRect/>
          </a:stretch>
        </p:blipFill>
        <p:spPr bwMode="auto">
          <a:xfrm>
            <a:off x="2599886" y="844292"/>
            <a:ext cx="2030575" cy="1896471"/>
          </a:xfrm>
          <a:prstGeom prst="rect">
            <a:avLst/>
          </a:prstGeom>
          <a:noFill/>
        </p:spPr>
      </p:pic>
      <p:grpSp>
        <p:nvGrpSpPr>
          <p:cNvPr id="23" name="Group 22"/>
          <p:cNvGrpSpPr/>
          <p:nvPr/>
        </p:nvGrpSpPr>
        <p:grpSpPr>
          <a:xfrm>
            <a:off x="7231939" y="3469595"/>
            <a:ext cx="2670887" cy="2536350"/>
            <a:chOff x="12416342" y="2011808"/>
            <a:chExt cx="6490153" cy="4630539"/>
          </a:xfrm>
        </p:grpSpPr>
        <p:sp>
          <p:nvSpPr>
            <p:cNvPr id="24" name="Rectangle 23"/>
            <p:cNvSpPr/>
            <p:nvPr/>
          </p:nvSpPr>
          <p:spPr>
            <a:xfrm>
              <a:off x="12603952" y="3038435"/>
              <a:ext cx="6242848" cy="36039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800" b="0" i="0" u="none">
                <a:solidFill>
                  <a:prstClr val="white"/>
                </a:solidFill>
              </a:endParaRPr>
            </a:p>
          </p:txBody>
        </p:sp>
        <p:pic>
          <p:nvPicPr>
            <p:cNvPr id="25" name="চিত্র 6"/>
            <p:cNvPicPr>
              <a:picLocks noChangeAspect="1"/>
            </p:cNvPicPr>
            <p:nvPr/>
          </p:nvPicPr>
          <p:blipFill rotWithShape="1">
            <a:blip r:embed="rId8"/>
            <a:srcRect l="9567" t="12316" r="8798" b="6434"/>
            <a:stretch/>
          </p:blipFill>
          <p:spPr>
            <a:xfrm>
              <a:off x="12416342" y="3038435"/>
              <a:ext cx="6417761" cy="3591212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 rot="16200000">
              <a:off x="12412375" y="3526522"/>
              <a:ext cx="649750" cy="454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PT" sz="1800" b="0" i="0" u="none" dirty="0">
                  <a:solidFill>
                    <a:prstClr val="black"/>
                  </a:solidFill>
                  <a:latin typeface="Calibri" panose="020F0502020204030204"/>
                </a:rPr>
                <a:t>a. u. </a:t>
              </a:r>
              <a:endParaRPr lang="en-GB" sz="1800" b="0" i="0" u="none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603952" y="2011808"/>
              <a:ext cx="6302543" cy="1005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PT" sz="1600" i="0" u="none" dirty="0" err="1">
                  <a:solidFill>
                    <a:prstClr val="black"/>
                  </a:solidFill>
                  <a:effectLst/>
                  <a:latin typeface="Calibri" panose="020F0502020204030204"/>
                </a:rPr>
                <a:t>Photon</a:t>
              </a:r>
              <a:r>
                <a:rPr lang="pt-PT" sz="1600" i="0" u="none" dirty="0">
                  <a:solidFill>
                    <a:prstClr val="black"/>
                  </a:solidFill>
                  <a:effectLst/>
                  <a:latin typeface="Calibri" panose="020F0502020204030204"/>
                </a:rPr>
                <a:t> yield &amp; </a:t>
              </a:r>
              <a:r>
                <a:rPr lang="pt-PT" sz="1600" i="0" u="none" dirty="0" err="1">
                  <a:solidFill>
                    <a:prstClr val="black"/>
                  </a:solidFill>
                  <a:effectLst/>
                  <a:latin typeface="Calibri" panose="020F0502020204030204"/>
                </a:rPr>
                <a:t>Charged</a:t>
              </a:r>
              <a:r>
                <a:rPr lang="pt-PT" sz="1600" i="0" u="none" dirty="0">
                  <a:solidFill>
                    <a:prstClr val="black"/>
                  </a:solidFill>
                  <a:effectLst/>
                  <a:latin typeface="Calibri" panose="020F0502020204030204"/>
                </a:rPr>
                <a:t> </a:t>
              </a:r>
              <a:r>
                <a:rPr lang="pt-PT" sz="1600" i="0" u="none" dirty="0" err="1">
                  <a:solidFill>
                    <a:prstClr val="black"/>
                  </a:solidFill>
                  <a:effectLst/>
                  <a:latin typeface="Calibri" panose="020F0502020204030204"/>
                </a:rPr>
                <a:t>Particles</a:t>
              </a:r>
              <a:r>
                <a:rPr lang="pt-PT" sz="1600" i="0" u="none" dirty="0">
                  <a:solidFill>
                    <a:prstClr val="black"/>
                  </a:solidFill>
                  <a:effectLst/>
                  <a:latin typeface="Calibri" panose="020F0502020204030204"/>
                </a:rPr>
                <a:t> </a:t>
              </a:r>
              <a:r>
                <a:rPr lang="pt-PT" sz="1600" i="0" u="none" dirty="0" err="1">
                  <a:solidFill>
                    <a:prstClr val="black"/>
                  </a:solidFill>
                  <a:effectLst/>
                  <a:latin typeface="Calibri" panose="020F0502020204030204"/>
                </a:rPr>
                <a:t>vs</a:t>
              </a:r>
              <a:r>
                <a:rPr lang="pt-PT" sz="1600" i="0" u="none" dirty="0">
                  <a:solidFill>
                    <a:prstClr val="black"/>
                  </a:solidFill>
                  <a:effectLst/>
                  <a:latin typeface="Calibri" panose="020F0502020204030204"/>
                </a:rPr>
                <a:t> </a:t>
              </a:r>
              <a:r>
                <a:rPr lang="pt-PT" sz="1600" i="0" u="none" dirty="0" err="1">
                  <a:solidFill>
                    <a:prstClr val="black"/>
                  </a:solidFill>
                  <a:effectLst/>
                  <a:latin typeface="Calibri" panose="020F0502020204030204"/>
                </a:rPr>
                <a:t>Drift</a:t>
              </a:r>
              <a:r>
                <a:rPr lang="pt-PT" sz="1600" i="0" u="none" dirty="0">
                  <a:solidFill>
                    <a:prstClr val="black"/>
                  </a:solidFill>
                  <a:effectLst/>
                  <a:latin typeface="Calibri" panose="020F0502020204030204"/>
                </a:rPr>
                <a:t> Field</a:t>
              </a:r>
              <a:endParaRPr lang="en-GB" sz="1600" i="0" u="none" dirty="0">
                <a:solidFill>
                  <a:prstClr val="black"/>
                </a:solidFill>
                <a:effectLst/>
                <a:latin typeface="Calibri" panose="020F0502020204030204"/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5814" y="3581334"/>
            <a:ext cx="1596289" cy="2665963"/>
          </a:xfrm>
          <a:prstGeom prst="rect">
            <a:avLst/>
          </a:prstGeom>
        </p:spPr>
      </p:pic>
      <p:pic>
        <p:nvPicPr>
          <p:cNvPr id="30" name="Picture 3" descr="G:\RICH testbeam photos 2014\Chamber assembly(Prevessin lab)\_MK97777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5" t="31710" r="12440" b="20105"/>
          <a:stretch/>
        </p:blipFill>
        <p:spPr bwMode="auto">
          <a:xfrm>
            <a:off x="165473" y="4633060"/>
            <a:ext cx="2530052" cy="1436582"/>
          </a:xfrm>
          <a:prstGeom prst="rect">
            <a:avLst/>
          </a:prstGeom>
          <a:noFill/>
          <a:ln>
            <a:solidFill>
              <a:srgbClr val="0000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298F53D7-D844-7752-2F05-CC7BD2695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153" y="0"/>
            <a:ext cx="7277326" cy="743624"/>
          </a:xfrm>
          <a:solidFill>
            <a:srgbClr val="66FFFF"/>
          </a:solidFill>
        </p:spPr>
        <p:txBody>
          <a:bodyPr/>
          <a:lstStyle/>
          <a:p>
            <a:pPr algn="ctr"/>
            <a:r>
              <a:rPr lang="en-US" sz="2800" i="0" u="none" dirty="0" err="1">
                <a:latin typeface="Comic Sans MS" pitchFamily="66" charset="0"/>
              </a:rPr>
              <a:t>THGEM+CsI</a:t>
            </a:r>
            <a:r>
              <a:rPr lang="en-US" sz="2800" i="0" u="none" dirty="0">
                <a:latin typeface="Comic Sans MS" pitchFamily="66" charset="0"/>
              </a:rPr>
              <a:t>: 8 years of dedicated R&amp;D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D42305-9323-D813-4C13-6FC439007606}"/>
              </a:ext>
            </a:extLst>
          </p:cNvPr>
          <p:cNvSpPr txBox="1"/>
          <p:nvPr/>
        </p:nvSpPr>
        <p:spPr>
          <a:xfrm>
            <a:off x="61661" y="6144934"/>
            <a:ext cx="9739566" cy="3139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chemeClr val="tx1"/>
                </a:solidFill>
                <a:effectLst/>
              </a:rPr>
              <a:t>     Difficult mastering of the technology to cover very large area: el. stability and reproducibility issues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A723F2D-AE4D-E4F2-7EDE-DEE824015F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2161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Photocurrent vs E in </a:t>
            </a:r>
            <a:r>
              <a:rPr lang="en-US" sz="3200" dirty="0" err="1"/>
              <a:t>Ar</a:t>
            </a:r>
            <a:r>
              <a:rPr lang="en-US" sz="3200" dirty="0"/>
              <a:t>/CH</a:t>
            </a:r>
            <a:r>
              <a:rPr lang="en-US" sz="3200" baseline="-25000" dirty="0"/>
              <a:t>4 </a:t>
            </a:r>
            <a:r>
              <a:rPr lang="en-US" sz="3200" dirty="0"/>
              <a:t>gases</a:t>
            </a:r>
            <a:endParaRPr lang="en-US" sz="3200" baseline="-250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31D5117-4336-3AED-ADD0-0DB6644B1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4250"/>
            <a:ext cx="9902825" cy="5346452"/>
          </a:xfrm>
          <a:prstGeom prst="rect">
            <a:avLst/>
          </a:prstGeom>
        </p:spPr>
      </p:pic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9705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dirty="0"/>
              <a:t>ASSET at CERN RD51 Lab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754CE9-4928-CD34-5243-93A0695C8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412" y="1694472"/>
            <a:ext cx="4880998" cy="36685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AAC71C-9763-305E-94B9-35E5B7347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4" y="1724890"/>
            <a:ext cx="4860278" cy="3638103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024A53F-61CF-FD76-42BD-74D655D52C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063CF0-1A3F-18F5-0FD1-5845C63E3497}"/>
              </a:ext>
            </a:extLst>
          </p:cNvPr>
          <p:cNvSpPr txBox="1"/>
          <p:nvPr/>
        </p:nvSpPr>
        <p:spPr>
          <a:xfrm>
            <a:off x="127291" y="5902399"/>
            <a:ext cx="9648241" cy="34163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Aging tests performed thanks to the possibility to irradiate the sample inside the setup</a:t>
            </a:r>
            <a:endParaRPr lang="en-GB" sz="1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6633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919" y="0"/>
            <a:ext cx="7234744" cy="984250"/>
          </a:xfrm>
          <a:solidFill>
            <a:srgbClr val="66FFFF"/>
          </a:solidFill>
        </p:spPr>
        <p:txBody>
          <a:bodyPr/>
          <a:lstStyle/>
          <a:p>
            <a:r>
              <a:rPr lang="en-US" dirty="0"/>
              <a:t>First aging measurements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1BCDF3-4193-E442-2EE0-1007A4EFE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21" y="1000735"/>
            <a:ext cx="4623515" cy="27296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67EFA2-977E-4371-9915-3F5F12996EB7}"/>
              </a:ext>
            </a:extLst>
          </p:cNvPr>
          <p:cNvSpPr txBox="1"/>
          <p:nvPr/>
        </p:nvSpPr>
        <p:spPr>
          <a:xfrm rot="16200000">
            <a:off x="-260222" y="993084"/>
            <a:ext cx="82833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  <a:effectLst/>
              </a:rPr>
              <a:t>Q.E.</a:t>
            </a:r>
          </a:p>
        </p:txBody>
      </p:sp>
      <p:graphicFrame>
        <p:nvGraphicFramePr>
          <p:cNvPr id="7" name="চার্ট 8">
            <a:extLst>
              <a:ext uri="{FF2B5EF4-FFF2-40B4-BE49-F238E27FC236}">
                <a16:creationId xmlns:a16="http://schemas.microsoft.com/office/drawing/2014/main" id="{662C4449-7472-4076-5A38-6E78E3A3E8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1430835"/>
              </p:ext>
            </p:extLst>
          </p:nvPr>
        </p:nvGraphicFramePr>
        <p:xfrm>
          <a:off x="0" y="3730337"/>
          <a:ext cx="5468704" cy="2728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AF50925E-7545-C3FD-B0EF-19A3DF8288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302" t="30689" b="14720"/>
          <a:stretch/>
        </p:blipFill>
        <p:spPr>
          <a:xfrm>
            <a:off x="5365670" y="2097724"/>
            <a:ext cx="4500557" cy="436096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11" name="পাঠ-বাক্স 13">
            <a:extLst>
              <a:ext uri="{FF2B5EF4-FFF2-40B4-BE49-F238E27FC236}">
                <a16:creationId xmlns:a16="http://schemas.microsoft.com/office/drawing/2014/main" id="{759B5AA1-7895-68BB-1EA3-E62FD7A969DC}"/>
              </a:ext>
            </a:extLst>
          </p:cNvPr>
          <p:cNvSpPr txBox="1"/>
          <p:nvPr/>
        </p:nvSpPr>
        <p:spPr>
          <a:xfrm>
            <a:off x="4951412" y="1085204"/>
            <a:ext cx="4858512" cy="92333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i="0" u="none" dirty="0">
                <a:solidFill>
                  <a:schemeClr val="tx1"/>
                </a:solidFill>
                <a:effectLst/>
                <a:latin typeface="Calibri" panose="020F0502020204030204"/>
              </a:rPr>
              <a:t>preliminary indication:</a:t>
            </a:r>
          </a:p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i="0" u="none" dirty="0">
                <a:solidFill>
                  <a:schemeClr val="tx1"/>
                </a:solidFill>
                <a:effectLst/>
                <a:latin typeface="Calibri" panose="020F0502020204030204"/>
              </a:rPr>
              <a:t>H-ND is at least ten times more robust than </a:t>
            </a:r>
            <a:r>
              <a:rPr lang="en-US" sz="1800" i="0" u="none" dirty="0" err="1">
                <a:solidFill>
                  <a:schemeClr val="tx1"/>
                </a:solidFill>
                <a:effectLst/>
                <a:latin typeface="Calibri" panose="020F0502020204030204"/>
              </a:rPr>
              <a:t>CsI</a:t>
            </a:r>
            <a:endParaRPr lang="en-US" sz="1800" i="0" u="none" dirty="0">
              <a:solidFill>
                <a:schemeClr val="tx1"/>
              </a:solidFill>
              <a:effectLst/>
              <a:latin typeface="Calibri" panose="020F0502020204030204"/>
            </a:endParaRPr>
          </a:p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/>
              </a:rPr>
              <a:t>against irradiation and ion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libri" panose="020F0502020204030204"/>
              </a:rPr>
              <a:t>bambardment</a:t>
            </a:r>
            <a:endParaRPr lang="en-GB" sz="1800" i="0" u="none" dirty="0">
              <a:solidFill>
                <a:schemeClr val="tx1"/>
              </a:solidFill>
              <a:effectLst/>
              <a:latin typeface="Calibri" panose="020F050202020403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0BED17-0038-630A-0D00-DA36EA7E5882}"/>
              </a:ext>
            </a:extLst>
          </p:cNvPr>
          <p:cNvSpPr txBox="1"/>
          <p:nvPr/>
        </p:nvSpPr>
        <p:spPr>
          <a:xfrm>
            <a:off x="6687292" y="2882242"/>
            <a:ext cx="1024695" cy="2585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300 nm </a:t>
            </a:r>
            <a:r>
              <a:rPr lang="en-US" b="1" dirty="0" err="1">
                <a:solidFill>
                  <a:srgbClr val="C00000"/>
                </a:solidFill>
              </a:rPr>
              <a:t>CsI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53A6237-6CC8-0F0C-A297-2E6FC90A6D49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6182591" y="3140774"/>
            <a:ext cx="1017049" cy="89777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D171946-46D8-8640-3D43-C697D49266DD}"/>
              </a:ext>
            </a:extLst>
          </p:cNvPr>
          <p:cNvSpPr txBox="1"/>
          <p:nvPr/>
        </p:nvSpPr>
        <p:spPr>
          <a:xfrm>
            <a:off x="6739329" y="4620517"/>
            <a:ext cx="972658" cy="2585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H-ND D&amp;T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883C766-292F-7216-3455-5DFAEA571AC6}"/>
              </a:ext>
            </a:extLst>
          </p:cNvPr>
          <p:cNvCxnSpPr>
            <a:cxnSpLocks/>
          </p:cNvCxnSpPr>
          <p:nvPr/>
        </p:nvCxnSpPr>
        <p:spPr>
          <a:xfrm>
            <a:off x="7227203" y="4879049"/>
            <a:ext cx="0" cy="45931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Date Placeholder 3">
            <a:extLst>
              <a:ext uri="{FF2B5EF4-FFF2-40B4-BE49-F238E27FC236}">
                <a16:creationId xmlns:a16="http://schemas.microsoft.com/office/drawing/2014/main" id="{CDF6B474-B863-33B8-7EBC-CEC6C2430B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73902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THGEMs + H-ND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45519-C3B4-FB9B-0DC3-41681730B4F5}"/>
              </a:ext>
            </a:extLst>
          </p:cNvPr>
          <p:cNvSpPr txBox="1"/>
          <p:nvPr/>
        </p:nvSpPr>
        <p:spPr>
          <a:xfrm>
            <a:off x="187146" y="1085070"/>
            <a:ext cx="9451706" cy="8402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First trial of THGEM + H-ND not successful: coated THGEMs lost electrical strength.</a:t>
            </a:r>
          </a:p>
          <a:p>
            <a:endParaRPr lang="en-US" sz="1800" dirty="0">
              <a:solidFill>
                <a:srgbClr val="0000FF"/>
              </a:solidFill>
            </a:endParaRPr>
          </a:p>
          <a:p>
            <a:r>
              <a:rPr lang="en-GB" sz="1800" dirty="0">
                <a:solidFill>
                  <a:srgbClr val="0000FF"/>
                </a:solidFill>
              </a:rPr>
              <a:t>Second trial: both full and half-coated THGEMs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C23C28B9-7496-6D71-6352-7DDD947AD4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407" y="1709534"/>
            <a:ext cx="3312368" cy="2484277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069983C1-3E17-0B18-9682-E98827D119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2876" r="14286" b="2616"/>
          <a:stretch/>
        </p:blipFill>
        <p:spPr>
          <a:xfrm rot="5400000">
            <a:off x="2105171" y="2734129"/>
            <a:ext cx="4247121" cy="2853099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2CDFA29E-A859-7533-27D9-53FAC65451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6" t="36710" r="12674" b="17749"/>
          <a:stretch/>
        </p:blipFill>
        <p:spPr>
          <a:xfrm>
            <a:off x="27020" y="1882362"/>
            <a:ext cx="2671882" cy="2002009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7D560C36-63AE-778B-A6C7-B34BA860A9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3" t="35355" r="19655" b="17963"/>
          <a:stretch/>
        </p:blipFill>
        <p:spPr>
          <a:xfrm>
            <a:off x="362121" y="3887060"/>
            <a:ext cx="2440061" cy="256752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42608FD-D416-C105-DD58-62A66B3EA7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4362" y="4427784"/>
            <a:ext cx="4814458" cy="185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5042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THGEMs H-ND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45519-C3B4-FB9B-0DC3-41681730B4F5}"/>
              </a:ext>
            </a:extLst>
          </p:cNvPr>
          <p:cNvSpPr txBox="1"/>
          <p:nvPr/>
        </p:nvSpPr>
        <p:spPr>
          <a:xfrm>
            <a:off x="187146" y="1085070"/>
            <a:ext cx="3395092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First results were puzzling:</a:t>
            </a:r>
          </a:p>
          <a:p>
            <a:endParaRPr lang="en-US" sz="1800" dirty="0">
              <a:solidFill>
                <a:srgbClr val="0000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3BDA06-7226-9585-34F4-86012891E2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2" y="2343150"/>
            <a:ext cx="5545004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20">
            <a:extLst>
              <a:ext uri="{FF2B5EF4-FFF2-40B4-BE49-F238E27FC236}">
                <a16:creationId xmlns:a16="http://schemas.microsoft.com/office/drawing/2014/main" id="{6A8BCC3D-935F-6D8F-9A89-2E73FA776AEC}"/>
              </a:ext>
            </a:extLst>
          </p:cNvPr>
          <p:cNvSpPr/>
          <p:nvPr/>
        </p:nvSpPr>
        <p:spPr>
          <a:xfrm>
            <a:off x="178198" y="1584466"/>
            <a:ext cx="3395092" cy="6740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it-IT" sz="1400" b="0" i="1" dirty="0">
                <a:solidFill>
                  <a:schemeClr val="tx1"/>
                </a:solidFill>
                <a:effectLst/>
              </a:rPr>
              <a:t> J. </a:t>
            </a:r>
            <a:r>
              <a:rPr lang="it-IT" sz="1400" b="0" i="1" dirty="0" err="1">
                <a:solidFill>
                  <a:schemeClr val="tx1"/>
                </a:solidFill>
                <a:effectLst/>
              </a:rPr>
              <a:t>Agarwala</a:t>
            </a:r>
            <a:r>
              <a:rPr lang="it-IT" sz="1400" b="0" i="1" dirty="0">
                <a:solidFill>
                  <a:schemeClr val="tx1"/>
                </a:solidFill>
                <a:effectLst/>
              </a:rPr>
              <a:t>, </a:t>
            </a:r>
            <a:r>
              <a:rPr lang="it-IT" sz="1400" b="0" dirty="0" err="1">
                <a:solidFill>
                  <a:schemeClr val="tx1"/>
                </a:solidFill>
                <a:effectLst/>
              </a:rPr>
              <a:t>et</a:t>
            </a:r>
            <a:r>
              <a:rPr lang="it-IT" sz="1400" b="0" dirty="0">
                <a:solidFill>
                  <a:schemeClr val="tx1"/>
                </a:solidFill>
                <a:effectLst/>
              </a:rPr>
              <a:t> al.</a:t>
            </a:r>
          </a:p>
          <a:p>
            <a:r>
              <a:rPr lang="en-US" sz="1400" b="0" i="1" dirty="0">
                <a:solidFill>
                  <a:schemeClr val="tx1"/>
                </a:solidFill>
                <a:effectLst/>
              </a:rPr>
              <a:t>Nuclear Inst. and Methods in Physics Research, A 952 (2020) 161967</a:t>
            </a:r>
            <a:endParaRPr lang="it-IT" sz="14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0DFDE0-9E4B-C019-F0FB-8401C979E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644" y="1740482"/>
            <a:ext cx="4946502" cy="3707403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FFF15F78-F91E-7CDB-D769-67EBEDB80475}"/>
              </a:ext>
            </a:extLst>
          </p:cNvPr>
          <p:cNvSpPr/>
          <p:nvPr/>
        </p:nvSpPr>
        <p:spPr bwMode="auto">
          <a:xfrm>
            <a:off x="4254143" y="1146263"/>
            <a:ext cx="779462" cy="219075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4B494F-E51F-D047-E9FF-65AFC1AC784E}"/>
              </a:ext>
            </a:extLst>
          </p:cNvPr>
          <p:cNvSpPr txBox="1"/>
          <p:nvPr/>
        </p:nvSpPr>
        <p:spPr>
          <a:xfrm>
            <a:off x="5271141" y="1085760"/>
            <a:ext cx="4211906" cy="8402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Systematic studies: 15 THGEM samples characterized</a:t>
            </a:r>
          </a:p>
          <a:p>
            <a:endParaRPr lang="en-US" sz="1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4084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THGEM characterization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45519-C3B4-FB9B-0DC3-41681730B4F5}"/>
              </a:ext>
            </a:extLst>
          </p:cNvPr>
          <p:cNvSpPr txBox="1"/>
          <p:nvPr/>
        </p:nvSpPr>
        <p:spPr>
          <a:xfrm>
            <a:off x="268650" y="1048313"/>
            <a:ext cx="6388315" cy="8402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Full characterization including charging up measurements before and after H-ND coating  </a:t>
            </a:r>
          </a:p>
          <a:p>
            <a:endParaRPr lang="en-US" sz="1800" dirty="0">
              <a:solidFill>
                <a:srgbClr val="0000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F62758-D868-447C-0CDD-C072A7A1C7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46" y="1633830"/>
            <a:ext cx="4268066" cy="4762606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9C9C31-37A5-2D3F-B689-5535B289ACB4}"/>
              </a:ext>
            </a:extLst>
          </p:cNvPr>
          <p:cNvSpPr txBox="1"/>
          <p:nvPr/>
        </p:nvSpPr>
        <p:spPr>
          <a:xfrm>
            <a:off x="4504270" y="1888543"/>
            <a:ext cx="1857126" cy="42473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Voltage Applied:</a:t>
            </a:r>
          </a:p>
          <a:p>
            <a:r>
              <a:rPr lang="en-US" dirty="0"/>
              <a:t>Drift = 2250 V</a:t>
            </a:r>
          </a:p>
          <a:p>
            <a:r>
              <a:rPr lang="en-US" dirty="0" err="1"/>
              <a:t>T_top</a:t>
            </a:r>
            <a:r>
              <a:rPr lang="en-US" dirty="0"/>
              <a:t> = 1750 V</a:t>
            </a:r>
          </a:p>
          <a:p>
            <a:r>
              <a:rPr lang="en-US" dirty="0" err="1"/>
              <a:t>T_bot</a:t>
            </a:r>
            <a:r>
              <a:rPr lang="en-US" dirty="0"/>
              <a:t> = 500 V</a:t>
            </a:r>
          </a:p>
          <a:p>
            <a:r>
              <a:rPr lang="en-US" dirty="0"/>
              <a:t>Anode = 0 V</a:t>
            </a:r>
          </a:p>
          <a:p>
            <a:endParaRPr lang="en-US" dirty="0"/>
          </a:p>
          <a:p>
            <a:r>
              <a:rPr lang="en-US" b="1" dirty="0">
                <a:solidFill>
                  <a:srgbClr val="C00000"/>
                </a:solidFill>
              </a:rPr>
              <a:t>Gas Mixture:</a:t>
            </a:r>
          </a:p>
          <a:p>
            <a:r>
              <a:rPr lang="en-US" dirty="0" err="1"/>
              <a:t>Ar</a:t>
            </a:r>
            <a:r>
              <a:rPr lang="en-US" dirty="0"/>
              <a:t> = 70 %</a:t>
            </a:r>
          </a:p>
          <a:p>
            <a:r>
              <a:rPr lang="en-US" dirty="0"/>
              <a:t>CO2 = 30 %</a:t>
            </a:r>
          </a:p>
          <a:p>
            <a:r>
              <a:rPr lang="en-US" dirty="0"/>
              <a:t>@ 10 l/h flow rate</a:t>
            </a:r>
          </a:p>
          <a:p>
            <a:endParaRPr lang="en-US" dirty="0"/>
          </a:p>
          <a:p>
            <a:r>
              <a:rPr lang="en-US" b="1" dirty="0">
                <a:solidFill>
                  <a:srgbClr val="C00000"/>
                </a:solidFill>
              </a:rPr>
              <a:t>X-ray Source:</a:t>
            </a:r>
          </a:p>
          <a:p>
            <a:r>
              <a:rPr lang="en-US" dirty="0"/>
              <a:t>Fe-55</a:t>
            </a:r>
          </a:p>
          <a:p>
            <a:endParaRPr lang="en-US" dirty="0"/>
          </a:p>
          <a:p>
            <a:r>
              <a:rPr lang="en-US" b="1" dirty="0">
                <a:solidFill>
                  <a:srgbClr val="C00000"/>
                </a:solidFill>
              </a:rPr>
              <a:t>THGEM active area:</a:t>
            </a:r>
          </a:p>
          <a:p>
            <a:r>
              <a:rPr lang="en-US" dirty="0"/>
              <a:t>30 mm x 30 mm</a:t>
            </a:r>
          </a:p>
          <a:p>
            <a:endParaRPr lang="en-US" dirty="0"/>
          </a:p>
          <a:p>
            <a:r>
              <a:rPr lang="en-US" b="1" dirty="0">
                <a:solidFill>
                  <a:srgbClr val="C00000"/>
                </a:solidFill>
              </a:rPr>
              <a:t>Electronics used:</a:t>
            </a:r>
          </a:p>
          <a:p>
            <a:r>
              <a:rPr lang="en-US" dirty="0"/>
              <a:t>CAEN N1471H HV PS</a:t>
            </a:r>
          </a:p>
          <a:p>
            <a:r>
              <a:rPr lang="en-US" dirty="0"/>
              <a:t>CREMAT CR-110 Pre Amp</a:t>
            </a:r>
          </a:p>
          <a:p>
            <a:r>
              <a:rPr lang="en-US" dirty="0"/>
              <a:t>ORTEC 672 Amp</a:t>
            </a:r>
          </a:p>
          <a:p>
            <a:r>
              <a:rPr lang="en-US" dirty="0"/>
              <a:t>CREMAT CR-150 Eva Board</a:t>
            </a:r>
          </a:p>
          <a:p>
            <a:r>
              <a:rPr lang="en-US" dirty="0"/>
              <a:t>AMPTEK MCA 8000A </a:t>
            </a:r>
            <a:endParaRPr lang="en-US" b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2EB9B81-B8CE-D876-095D-7856B9714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0455" y="984250"/>
            <a:ext cx="3223720" cy="279356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5FCC01A-5219-E753-01BC-650F116E32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4231" y="3572677"/>
            <a:ext cx="3221448" cy="279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741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97" y="0"/>
            <a:ext cx="7294651" cy="984250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/>
              <a:t>THGEMs are H-ND compatible</a:t>
            </a:r>
            <a:endParaRPr lang="en-US" sz="32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F0599C-F937-4684-C1BC-0414F1FF2B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68"/>
          <a:stretch/>
        </p:blipFill>
        <p:spPr>
          <a:xfrm>
            <a:off x="83715" y="984250"/>
            <a:ext cx="9698030" cy="49928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445519-C3B4-FB9B-0DC3-41681730B4F5}"/>
              </a:ext>
            </a:extLst>
          </p:cNvPr>
          <p:cNvSpPr txBox="1"/>
          <p:nvPr/>
        </p:nvSpPr>
        <p:spPr>
          <a:xfrm>
            <a:off x="0" y="6100935"/>
            <a:ext cx="10466425" cy="3416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The response of THGEMs as electron multipliers is unaffected by H-ND coating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C05F18-FF3C-0F1C-E6EA-5D4873E0DD5D}"/>
              </a:ext>
            </a:extLst>
          </p:cNvPr>
          <p:cNvSpPr txBox="1"/>
          <p:nvPr/>
        </p:nvSpPr>
        <p:spPr>
          <a:xfrm>
            <a:off x="6157632" y="1045170"/>
            <a:ext cx="3624113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effectLst/>
              </a:rPr>
              <a:t>heat treatment after coating</a:t>
            </a:r>
          </a:p>
          <a:p>
            <a:r>
              <a:rPr lang="en-US" sz="2000" dirty="0">
                <a:solidFill>
                  <a:schemeClr val="tx1"/>
                </a:solidFill>
                <a:effectLst/>
              </a:rPr>
              <a:t>and p/T corrections + charging-up are essential</a:t>
            </a:r>
          </a:p>
        </p:txBody>
      </p:sp>
    </p:spTree>
    <p:extLst>
      <p:ext uri="{BB962C8B-B14F-4D97-AF65-F5344CB8AC3E}">
        <p14:creationId xmlns:p14="http://schemas.microsoft.com/office/powerpoint/2010/main" val="5396147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727" y="0"/>
            <a:ext cx="7041935" cy="984250"/>
          </a:xfrm>
          <a:solidFill>
            <a:srgbClr val="66FFFF"/>
          </a:solidFill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15" y="1155700"/>
            <a:ext cx="9772793" cy="5016391"/>
          </a:xfrm>
        </p:spPr>
        <p:txBody>
          <a:bodyPr/>
          <a:lstStyle/>
          <a:p>
            <a:pPr lvl="1"/>
            <a:endParaRPr lang="en-US" dirty="0"/>
          </a:p>
          <a:p>
            <a:r>
              <a:rPr lang="en-US" sz="1800" dirty="0">
                <a:solidFill>
                  <a:srgbClr val="C00000"/>
                </a:solidFill>
              </a:rPr>
              <a:t>Exploratory investigation on H-ND photocathodes</a:t>
            </a:r>
          </a:p>
          <a:p>
            <a:pPr marL="0" indent="0">
              <a:buNone/>
            </a:pPr>
            <a:r>
              <a:rPr lang="en-US" sz="1800" dirty="0"/>
              <a:t> </a:t>
            </a:r>
          </a:p>
          <a:p>
            <a:pPr lvl="1"/>
            <a:r>
              <a:rPr lang="en-US" dirty="0"/>
              <a:t>Promising values of Q.E. in the far UV but no clear reproducibility.</a:t>
            </a:r>
          </a:p>
          <a:p>
            <a:pPr marL="762000" lvl="1" indent="0">
              <a:buNone/>
            </a:pPr>
            <a:endParaRPr lang="en-US" dirty="0"/>
          </a:p>
          <a:p>
            <a:pPr lvl="1"/>
            <a:r>
              <a:rPr lang="en-US" dirty="0"/>
              <a:t>High robustness against moisture, light irradiation, ion bombardment</a:t>
            </a:r>
          </a:p>
          <a:p>
            <a:pPr marL="762000" lvl="1" indent="0">
              <a:buNone/>
            </a:pPr>
            <a:endParaRPr lang="en-US" dirty="0"/>
          </a:p>
          <a:p>
            <a:r>
              <a:rPr lang="en-US" sz="1800" dirty="0">
                <a:solidFill>
                  <a:srgbClr val="C00000"/>
                </a:solidFill>
              </a:rPr>
              <a:t>Perspective of coupling H-ND with THGEM-based PDs</a:t>
            </a:r>
          </a:p>
          <a:p>
            <a:pPr marL="0" indent="0">
              <a:buNone/>
            </a:pPr>
            <a:endParaRPr lang="en-US" sz="1800" dirty="0"/>
          </a:p>
          <a:p>
            <a:pPr lvl="1"/>
            <a:r>
              <a:rPr lang="en-US" dirty="0"/>
              <a:t>Full compatibility (same electron multiplication response if correctly coated)</a:t>
            </a:r>
          </a:p>
          <a:p>
            <a:pPr marL="762000" lvl="1" indent="0">
              <a:buNone/>
            </a:pPr>
            <a:endParaRPr lang="en-US" dirty="0"/>
          </a:p>
          <a:p>
            <a:pPr lvl="1"/>
            <a:r>
              <a:rPr lang="en-US" dirty="0"/>
              <a:t>Systematic study for gas, HV config. and detector geometry started</a:t>
            </a:r>
          </a:p>
          <a:p>
            <a:pPr lvl="1"/>
            <a:endParaRPr lang="en-US" dirty="0"/>
          </a:p>
          <a:p>
            <a:r>
              <a:rPr lang="en-US" sz="1800" dirty="0">
                <a:solidFill>
                  <a:srgbClr val="C00000"/>
                </a:solidFill>
              </a:rPr>
              <a:t>Potentially interesting for windowless gaseous PDs, </a:t>
            </a:r>
            <a:r>
              <a:rPr lang="en-US" sz="1800" dirty="0" err="1">
                <a:solidFill>
                  <a:srgbClr val="C00000"/>
                </a:solidFill>
              </a:rPr>
              <a:t>Picosec</a:t>
            </a:r>
            <a:r>
              <a:rPr lang="en-US" sz="1800">
                <a:solidFill>
                  <a:srgbClr val="C00000"/>
                </a:solidFill>
              </a:rPr>
              <a:t>, fire </a:t>
            </a:r>
            <a:r>
              <a:rPr lang="en-US" sz="1800" dirty="0">
                <a:solidFill>
                  <a:srgbClr val="C00000"/>
                </a:solidFill>
              </a:rPr>
              <a:t>detection, 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762000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12DF5-B426-969E-7D3A-D98047E7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6041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4">
            <a:extLst>
              <a:ext uri="{FF2B5EF4-FFF2-40B4-BE49-F238E27FC236}">
                <a16:creationId xmlns:a16="http://schemas.microsoft.com/office/drawing/2014/main" id="{6AC8D717-ACF6-48D1-BEFD-F1BC3C02B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036" y="1003858"/>
            <a:ext cx="3238080" cy="2031265"/>
          </a:xfrm>
          <a:prstGeom prst="rect">
            <a:avLst/>
          </a:prstGeom>
          <a:solidFill>
            <a:schemeClr val="bg1"/>
          </a:solidFill>
          <a:ln w="38100" algn="ctr">
            <a:noFill/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 marL="361691" indent="-361691"/>
            <a:r>
              <a:rPr lang="en-US" sz="2000" b="0" dirty="0">
                <a:solidFill>
                  <a:srgbClr val="0000CC"/>
                </a:solidFill>
                <a:effectLst/>
              </a:rPr>
              <a:t>successfully</a:t>
            </a:r>
          </a:p>
          <a:p>
            <a:pPr marL="361691" indent="-361691"/>
            <a:r>
              <a:rPr lang="en-US" sz="2000" b="0" dirty="0">
                <a:solidFill>
                  <a:srgbClr val="0000CC"/>
                </a:solidFill>
                <a:effectLst/>
              </a:rPr>
              <a:t>implemented in 2016 on</a:t>
            </a:r>
          </a:p>
          <a:p>
            <a:pPr marL="361691" indent="-361691"/>
            <a:r>
              <a:rPr lang="en-US" sz="2000" b="0" dirty="0">
                <a:solidFill>
                  <a:srgbClr val="0000CC"/>
                </a:solidFill>
                <a:effectLst/>
              </a:rPr>
              <a:t>COMPASS RICH-1</a:t>
            </a:r>
          </a:p>
          <a:p>
            <a:pPr marL="361691" indent="-361691"/>
            <a:r>
              <a:rPr lang="en-US" sz="2000" b="0" dirty="0">
                <a:solidFill>
                  <a:srgbClr val="0000CC"/>
                </a:solidFill>
                <a:effectLst/>
              </a:rPr>
              <a:t>active area = 1.4 m</a:t>
            </a:r>
            <a:r>
              <a:rPr lang="en-US" sz="2400" b="0" baseline="30000" dirty="0">
                <a:solidFill>
                  <a:srgbClr val="0000CC"/>
                </a:solidFill>
                <a:effectLst/>
              </a:rPr>
              <a:t>2</a:t>
            </a:r>
          </a:p>
          <a:p>
            <a:pPr marL="361691" indent="-361691"/>
            <a:r>
              <a:rPr lang="en-US" sz="2000" b="0" dirty="0">
                <a:solidFill>
                  <a:srgbClr val="0000CC"/>
                </a:solidFill>
                <a:effectLst/>
              </a:rPr>
              <a:t>eff. gain ~ 15000,</a:t>
            </a:r>
          </a:p>
          <a:p>
            <a:pPr marL="361691" indent="-361691"/>
            <a:r>
              <a:rPr lang="en-US" sz="2000" b="0" dirty="0">
                <a:solidFill>
                  <a:srgbClr val="0000CC"/>
                </a:solidFill>
                <a:effectLst/>
              </a:rPr>
              <a:t>gain stability 5% (p/T corr.)</a:t>
            </a:r>
          </a:p>
          <a:p>
            <a:pPr marL="361691" indent="-361691"/>
            <a:r>
              <a:rPr lang="en-US" sz="2000" b="0" dirty="0">
                <a:solidFill>
                  <a:srgbClr val="0000CC"/>
                </a:solidFill>
                <a:effectLst/>
              </a:rPr>
              <a:t>single </a:t>
            </a:r>
            <a:r>
              <a:rPr lang="el-GR" sz="2000" b="0" dirty="0">
                <a:solidFill>
                  <a:srgbClr val="0000CC"/>
                </a:solidFill>
                <a:effectLst/>
              </a:rPr>
              <a:t>γ</a:t>
            </a:r>
            <a:r>
              <a:rPr lang="en-US" sz="2000" b="0" dirty="0">
                <a:solidFill>
                  <a:srgbClr val="0000CC"/>
                </a:solidFill>
                <a:effectLst/>
              </a:rPr>
              <a:t> ang. res. 1.8 </a:t>
            </a:r>
            <a:r>
              <a:rPr lang="en-US" sz="2000" b="0" dirty="0" err="1">
                <a:solidFill>
                  <a:srgbClr val="0000CC"/>
                </a:solidFill>
                <a:effectLst/>
              </a:rPr>
              <a:t>mrad</a:t>
            </a:r>
            <a:endParaRPr lang="en-US" sz="2000" b="0" dirty="0">
              <a:solidFill>
                <a:srgbClr val="0000CC"/>
              </a:solidFill>
              <a:effectLst/>
            </a:endParaRPr>
          </a:p>
        </p:txBody>
      </p:sp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8572" y="0"/>
            <a:ext cx="7211029" cy="991673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>
                <a:solidFill>
                  <a:srgbClr val="FF0000"/>
                </a:solidFill>
                <a:effectLst/>
              </a:rPr>
              <a:t>COMPASS Hybrid THGEM+MM PDs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E3E89F-9FB0-4F47-9556-6E6EB35B21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079"/>
          <a:stretch/>
        </p:blipFill>
        <p:spPr>
          <a:xfrm>
            <a:off x="67815" y="1376288"/>
            <a:ext cx="4203243" cy="2800407"/>
          </a:xfrm>
          <a:prstGeom prst="rect">
            <a:avLst/>
          </a:prstGeom>
        </p:spPr>
      </p:pic>
      <p:sp>
        <p:nvSpPr>
          <p:cNvPr id="8" name="Text Box 73">
            <a:extLst>
              <a:ext uri="{FF2B5EF4-FFF2-40B4-BE49-F238E27FC236}">
                <a16:creationId xmlns:a16="http://schemas.microsoft.com/office/drawing/2014/main" id="{A56FE280-41A5-4DD1-AF96-BEDEED49F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422" y="1126142"/>
            <a:ext cx="1812965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>
                <a:solidFill>
                  <a:schemeClr val="tx1"/>
                </a:solidFill>
                <a:effectLst/>
              </a:rPr>
              <a:t>Hybrid PD scheme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982373-E1EC-451E-B602-60C8F538A7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70" t="3191"/>
          <a:stretch/>
        </p:blipFill>
        <p:spPr>
          <a:xfrm>
            <a:off x="67815" y="4176695"/>
            <a:ext cx="4320414" cy="22815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3F17644-27C0-48AE-831D-E384967F53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4" t="10185" r="9205" b="11430"/>
          <a:stretch/>
        </p:blipFill>
        <p:spPr>
          <a:xfrm>
            <a:off x="7296017" y="1012522"/>
            <a:ext cx="2536950" cy="204303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5F0EE10-05D9-401B-A54B-1B65BD2521A9}"/>
              </a:ext>
            </a:extLst>
          </p:cNvPr>
          <p:cNvGrpSpPr/>
          <p:nvPr/>
        </p:nvGrpSpPr>
        <p:grpSpPr>
          <a:xfrm>
            <a:off x="5185458" y="3010275"/>
            <a:ext cx="4649552" cy="3080428"/>
            <a:chOff x="2667716" y="761604"/>
            <a:chExt cx="8368552" cy="558735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B60A501-2578-4C61-A9AE-4F5B6036BE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325"/>
            <a:stretch/>
          </p:blipFill>
          <p:spPr>
            <a:xfrm>
              <a:off x="2667716" y="761604"/>
              <a:ext cx="8368552" cy="558735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29E1CDA-D37D-4185-8E6B-753DF4C5D872}"/>
                </a:ext>
              </a:extLst>
            </p:cNvPr>
            <p:cNvSpPr txBox="1"/>
            <p:nvPr/>
          </p:nvSpPr>
          <p:spPr>
            <a:xfrm>
              <a:off x="6290412" y="4932352"/>
              <a:ext cx="4249365" cy="501890"/>
            </a:xfrm>
            <a:custGeom>
              <a:avLst/>
              <a:gdLst>
                <a:gd name="connsiteX0" fmla="*/ 0 w 4249365"/>
                <a:gd name="connsiteY0" fmla="*/ 0 h 501890"/>
                <a:gd name="connsiteX1" fmla="*/ 488677 w 4249365"/>
                <a:gd name="connsiteY1" fmla="*/ 0 h 501890"/>
                <a:gd name="connsiteX2" fmla="*/ 1104835 w 4249365"/>
                <a:gd name="connsiteY2" fmla="*/ 0 h 501890"/>
                <a:gd name="connsiteX3" fmla="*/ 1593512 w 4249365"/>
                <a:gd name="connsiteY3" fmla="*/ 0 h 501890"/>
                <a:gd name="connsiteX4" fmla="*/ 2209670 w 4249365"/>
                <a:gd name="connsiteY4" fmla="*/ 0 h 501890"/>
                <a:gd name="connsiteX5" fmla="*/ 2740840 w 4249365"/>
                <a:gd name="connsiteY5" fmla="*/ 0 h 501890"/>
                <a:gd name="connsiteX6" fmla="*/ 3272011 w 4249365"/>
                <a:gd name="connsiteY6" fmla="*/ 0 h 501890"/>
                <a:gd name="connsiteX7" fmla="*/ 4249365 w 4249365"/>
                <a:gd name="connsiteY7" fmla="*/ 0 h 501890"/>
                <a:gd name="connsiteX8" fmla="*/ 4249365 w 4249365"/>
                <a:gd name="connsiteY8" fmla="*/ 501890 h 501890"/>
                <a:gd name="connsiteX9" fmla="*/ 3675701 w 4249365"/>
                <a:gd name="connsiteY9" fmla="*/ 501890 h 501890"/>
                <a:gd name="connsiteX10" fmla="*/ 3059543 w 4249365"/>
                <a:gd name="connsiteY10" fmla="*/ 501890 h 501890"/>
                <a:gd name="connsiteX11" fmla="*/ 2528372 w 4249365"/>
                <a:gd name="connsiteY11" fmla="*/ 501890 h 501890"/>
                <a:gd name="connsiteX12" fmla="*/ 2124683 w 4249365"/>
                <a:gd name="connsiteY12" fmla="*/ 501890 h 501890"/>
                <a:gd name="connsiteX13" fmla="*/ 1720993 w 4249365"/>
                <a:gd name="connsiteY13" fmla="*/ 501890 h 501890"/>
                <a:gd name="connsiteX14" fmla="*/ 1232316 w 4249365"/>
                <a:gd name="connsiteY14" fmla="*/ 501890 h 501890"/>
                <a:gd name="connsiteX15" fmla="*/ 658652 w 4249365"/>
                <a:gd name="connsiteY15" fmla="*/ 501890 h 501890"/>
                <a:gd name="connsiteX16" fmla="*/ 0 w 4249365"/>
                <a:gd name="connsiteY16" fmla="*/ 501890 h 501890"/>
                <a:gd name="connsiteX17" fmla="*/ 0 w 4249365"/>
                <a:gd name="connsiteY17" fmla="*/ 0 h 501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49365" h="501890" fill="none" extrusionOk="0">
                  <a:moveTo>
                    <a:pt x="0" y="0"/>
                  </a:moveTo>
                  <a:cubicBezTo>
                    <a:pt x="219893" y="-31901"/>
                    <a:pt x="390019" y="43385"/>
                    <a:pt x="488677" y="0"/>
                  </a:cubicBezTo>
                  <a:cubicBezTo>
                    <a:pt x="587335" y="-43385"/>
                    <a:pt x="936786" y="36564"/>
                    <a:pt x="1104835" y="0"/>
                  </a:cubicBezTo>
                  <a:cubicBezTo>
                    <a:pt x="1272884" y="-36564"/>
                    <a:pt x="1437519" y="35090"/>
                    <a:pt x="1593512" y="0"/>
                  </a:cubicBezTo>
                  <a:cubicBezTo>
                    <a:pt x="1749505" y="-35090"/>
                    <a:pt x="2063195" y="68561"/>
                    <a:pt x="2209670" y="0"/>
                  </a:cubicBezTo>
                  <a:cubicBezTo>
                    <a:pt x="2356145" y="-68561"/>
                    <a:pt x="2550940" y="2774"/>
                    <a:pt x="2740840" y="0"/>
                  </a:cubicBezTo>
                  <a:cubicBezTo>
                    <a:pt x="2930740" y="-2774"/>
                    <a:pt x="3052704" y="8204"/>
                    <a:pt x="3272011" y="0"/>
                  </a:cubicBezTo>
                  <a:cubicBezTo>
                    <a:pt x="3491318" y="-8204"/>
                    <a:pt x="3870299" y="48879"/>
                    <a:pt x="4249365" y="0"/>
                  </a:cubicBezTo>
                  <a:cubicBezTo>
                    <a:pt x="4259788" y="199180"/>
                    <a:pt x="4217468" y="359165"/>
                    <a:pt x="4249365" y="501890"/>
                  </a:cubicBezTo>
                  <a:cubicBezTo>
                    <a:pt x="4027897" y="512982"/>
                    <a:pt x="3894445" y="456678"/>
                    <a:pt x="3675701" y="501890"/>
                  </a:cubicBezTo>
                  <a:cubicBezTo>
                    <a:pt x="3456957" y="547102"/>
                    <a:pt x="3363263" y="450502"/>
                    <a:pt x="3059543" y="501890"/>
                  </a:cubicBezTo>
                  <a:cubicBezTo>
                    <a:pt x="2755823" y="553278"/>
                    <a:pt x="2716272" y="463371"/>
                    <a:pt x="2528372" y="501890"/>
                  </a:cubicBezTo>
                  <a:cubicBezTo>
                    <a:pt x="2340472" y="540409"/>
                    <a:pt x="2261847" y="462116"/>
                    <a:pt x="2124683" y="501890"/>
                  </a:cubicBezTo>
                  <a:cubicBezTo>
                    <a:pt x="1987519" y="541664"/>
                    <a:pt x="1876798" y="490070"/>
                    <a:pt x="1720993" y="501890"/>
                  </a:cubicBezTo>
                  <a:cubicBezTo>
                    <a:pt x="1565188" y="513710"/>
                    <a:pt x="1429366" y="448910"/>
                    <a:pt x="1232316" y="501890"/>
                  </a:cubicBezTo>
                  <a:cubicBezTo>
                    <a:pt x="1035266" y="554870"/>
                    <a:pt x="806542" y="465956"/>
                    <a:pt x="658652" y="501890"/>
                  </a:cubicBezTo>
                  <a:cubicBezTo>
                    <a:pt x="510762" y="537824"/>
                    <a:pt x="196656" y="451656"/>
                    <a:pt x="0" y="501890"/>
                  </a:cubicBezTo>
                  <a:cubicBezTo>
                    <a:pt x="-24878" y="343769"/>
                    <a:pt x="18411" y="139232"/>
                    <a:pt x="0" y="0"/>
                  </a:cubicBezTo>
                  <a:close/>
                </a:path>
                <a:path w="4249365" h="501890" stroke="0" extrusionOk="0">
                  <a:moveTo>
                    <a:pt x="0" y="0"/>
                  </a:moveTo>
                  <a:cubicBezTo>
                    <a:pt x="238501" y="-17944"/>
                    <a:pt x="256267" y="9438"/>
                    <a:pt x="488677" y="0"/>
                  </a:cubicBezTo>
                  <a:cubicBezTo>
                    <a:pt x="721087" y="-9438"/>
                    <a:pt x="849113" y="18556"/>
                    <a:pt x="1104835" y="0"/>
                  </a:cubicBezTo>
                  <a:cubicBezTo>
                    <a:pt x="1360557" y="-18556"/>
                    <a:pt x="1489026" y="14396"/>
                    <a:pt x="1678499" y="0"/>
                  </a:cubicBezTo>
                  <a:cubicBezTo>
                    <a:pt x="1867972" y="-14396"/>
                    <a:pt x="1971539" y="38612"/>
                    <a:pt x="2082189" y="0"/>
                  </a:cubicBezTo>
                  <a:cubicBezTo>
                    <a:pt x="2192839" y="-38612"/>
                    <a:pt x="2377781" y="44325"/>
                    <a:pt x="2570866" y="0"/>
                  </a:cubicBezTo>
                  <a:cubicBezTo>
                    <a:pt x="2763951" y="-44325"/>
                    <a:pt x="3025325" y="29945"/>
                    <a:pt x="3144530" y="0"/>
                  </a:cubicBezTo>
                  <a:cubicBezTo>
                    <a:pt x="3263735" y="-29945"/>
                    <a:pt x="3494487" y="46817"/>
                    <a:pt x="3590713" y="0"/>
                  </a:cubicBezTo>
                  <a:cubicBezTo>
                    <a:pt x="3686939" y="-46817"/>
                    <a:pt x="4106519" y="66775"/>
                    <a:pt x="4249365" y="0"/>
                  </a:cubicBezTo>
                  <a:cubicBezTo>
                    <a:pt x="4259983" y="141447"/>
                    <a:pt x="4193986" y="312418"/>
                    <a:pt x="4249365" y="501890"/>
                  </a:cubicBezTo>
                  <a:cubicBezTo>
                    <a:pt x="4164755" y="540168"/>
                    <a:pt x="3985182" y="462562"/>
                    <a:pt x="3845675" y="501890"/>
                  </a:cubicBezTo>
                  <a:cubicBezTo>
                    <a:pt x="3706168" y="541218"/>
                    <a:pt x="3490073" y="444884"/>
                    <a:pt x="3356998" y="501890"/>
                  </a:cubicBezTo>
                  <a:cubicBezTo>
                    <a:pt x="3223923" y="558896"/>
                    <a:pt x="3114281" y="491719"/>
                    <a:pt x="2910815" y="501890"/>
                  </a:cubicBezTo>
                  <a:cubicBezTo>
                    <a:pt x="2707349" y="512061"/>
                    <a:pt x="2641048" y="474361"/>
                    <a:pt x="2464632" y="501890"/>
                  </a:cubicBezTo>
                  <a:cubicBezTo>
                    <a:pt x="2288216" y="529419"/>
                    <a:pt x="2077160" y="461205"/>
                    <a:pt x="1975955" y="501890"/>
                  </a:cubicBezTo>
                  <a:cubicBezTo>
                    <a:pt x="1874750" y="542575"/>
                    <a:pt x="1643182" y="480509"/>
                    <a:pt x="1402290" y="501890"/>
                  </a:cubicBezTo>
                  <a:cubicBezTo>
                    <a:pt x="1161399" y="523271"/>
                    <a:pt x="910503" y="445151"/>
                    <a:pt x="786133" y="501890"/>
                  </a:cubicBezTo>
                  <a:cubicBezTo>
                    <a:pt x="661763" y="558629"/>
                    <a:pt x="288369" y="500616"/>
                    <a:pt x="0" y="501890"/>
                  </a:cubicBezTo>
                  <a:cubicBezTo>
                    <a:pt x="-39687" y="284777"/>
                    <a:pt x="57019" y="120608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571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706200036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N(</a:t>
              </a:r>
              <a:r>
                <a:rPr lang="el-GR" sz="1400" i="1" dirty="0">
                  <a:solidFill>
                    <a:schemeClr val="tx1"/>
                  </a:solidFill>
                  <a:effectLst/>
                </a:rPr>
                <a:t>ϴ</a:t>
              </a:r>
              <a:r>
                <a:rPr lang="en-US" sz="1400" i="1" baseline="-25000" dirty="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Ch</a:t>
              </a:r>
              <a:r>
                <a:rPr lang="en-US" sz="1400" i="1" dirty="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) = p</a:t>
              </a:r>
              <a:r>
                <a:rPr lang="en-US" sz="1400" i="1" baseline="-25000" dirty="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0</a:t>
              </a:r>
              <a:r>
                <a:rPr lang="en-US" sz="1400" i="1" dirty="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sin</a:t>
              </a:r>
              <a:r>
                <a:rPr lang="en-US" sz="1400" i="1" baseline="30000" dirty="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2</a:t>
              </a:r>
              <a:r>
                <a:rPr lang="el-GR" sz="1400" i="1" dirty="0">
                  <a:solidFill>
                    <a:schemeClr val="tx1"/>
                  </a:solidFill>
                  <a:effectLst/>
                </a:rPr>
                <a:t>ϴ</a:t>
              </a:r>
              <a:r>
                <a:rPr lang="en-US" sz="1400" i="1" baseline="-25000" dirty="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Ch</a:t>
              </a:r>
              <a:r>
                <a:rPr lang="en-US" sz="1400" i="1" dirty="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+ p</a:t>
              </a:r>
              <a:r>
                <a:rPr lang="en-US" sz="1400" i="1" baseline="-25000" dirty="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1</a:t>
              </a:r>
              <a:r>
                <a:rPr lang="el-GR" sz="1400" i="1" dirty="0">
                  <a:solidFill>
                    <a:schemeClr val="tx1"/>
                  </a:solidFill>
                  <a:effectLst/>
                </a:rPr>
                <a:t>ϴ</a:t>
              </a:r>
              <a:r>
                <a:rPr lang="en-US" sz="1400" i="1" baseline="-25000" dirty="0">
                  <a:solidFill>
                    <a:schemeClr val="tx1"/>
                  </a:solidFill>
                  <a:effectLst/>
                  <a:latin typeface="Bodoni MT" panose="02070603080606020203" pitchFamily="18" charset="0"/>
                </a:rPr>
                <a:t>Ch</a:t>
              </a:r>
              <a:endParaRPr lang="en-US" sz="1400" i="1" dirty="0">
                <a:solidFill>
                  <a:schemeClr val="tx1"/>
                </a:solidFill>
                <a:effectLst/>
                <a:latin typeface="Bodoni MT" panose="02070603080606020203" pitchFamily="18" charset="0"/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D3772570-499B-4943-ABC8-1AE73711F0B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006" b="50023"/>
          <a:stretch/>
        </p:blipFill>
        <p:spPr>
          <a:xfrm>
            <a:off x="5901524" y="3075597"/>
            <a:ext cx="1874398" cy="1299633"/>
          </a:xfrm>
          <a:prstGeom prst="rect">
            <a:avLst/>
          </a:prstGeom>
        </p:spPr>
      </p:pic>
      <p:sp>
        <p:nvSpPr>
          <p:cNvPr id="9" name="Text Box 73">
            <a:extLst>
              <a:ext uri="{FF2B5EF4-FFF2-40B4-BE49-F238E27FC236}">
                <a16:creationId xmlns:a16="http://schemas.microsoft.com/office/drawing/2014/main" id="{CC5B8D4D-A6F1-463A-8D05-C7EB49BB8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318" y="4188508"/>
            <a:ext cx="3080499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>
                <a:solidFill>
                  <a:schemeClr val="tx1"/>
                </a:solidFill>
                <a:effectLst/>
              </a:rPr>
              <a:t>Standard Bulk Micromegas (CERN)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B29C71-56CC-4752-BCE4-F386B097DFA9}"/>
              </a:ext>
            </a:extLst>
          </p:cNvPr>
          <p:cNvSpPr txBox="1"/>
          <p:nvPr/>
        </p:nvSpPr>
        <p:spPr>
          <a:xfrm>
            <a:off x="7951995" y="4606959"/>
            <a:ext cx="1635516" cy="58477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at ß=1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</a:t>
            </a:r>
            <a:r>
              <a:rPr kumimoji="0" lang="en-US" sz="1600" b="0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ph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=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</a:rPr>
              <a:t>12.9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 = 11.5, B = 1.4</a:t>
            </a:r>
          </a:p>
        </p:txBody>
      </p:sp>
      <p:sp>
        <p:nvSpPr>
          <p:cNvPr id="17" name="Text Box 73">
            <a:extLst>
              <a:ext uri="{FF2B5EF4-FFF2-40B4-BE49-F238E27FC236}">
                <a16:creationId xmlns:a16="http://schemas.microsoft.com/office/drawing/2014/main" id="{2AE06B9C-0407-4F4F-AA84-2C4630357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1995" y="1012375"/>
            <a:ext cx="961416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>
                <a:solidFill>
                  <a:schemeClr val="tx1"/>
                </a:solidFill>
                <a:effectLst/>
              </a:rPr>
              <a:t>THGEMs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995006-7FF9-425B-98A3-FE35A721837C}"/>
              </a:ext>
            </a:extLst>
          </p:cNvPr>
          <p:cNvSpPr txBox="1"/>
          <p:nvPr/>
        </p:nvSpPr>
        <p:spPr>
          <a:xfrm>
            <a:off x="4766286" y="6090703"/>
            <a:ext cx="4477105" cy="369332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chemeClr val="tx1"/>
                </a:solidFill>
                <a:effectLst/>
                <a:latin typeface="-apple-system"/>
              </a:rPr>
              <a:t>S. Dalla Torre, NIM A</a:t>
            </a:r>
            <a:r>
              <a:rPr lang="en-US" sz="2000" i="0" dirty="0">
                <a:solidFill>
                  <a:schemeClr val="tx1"/>
                </a:solidFill>
                <a:effectLst/>
                <a:latin typeface="-apple-system"/>
              </a:rPr>
              <a:t> 970 (2020) 163768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0" name="Text Box 4">
            <a:extLst>
              <a:ext uri="{FF2B5EF4-FFF2-40B4-BE49-F238E27FC236}">
                <a16:creationId xmlns:a16="http://schemas.microsoft.com/office/drawing/2014/main" id="{8692FFCA-8A99-4D79-95EA-552F28715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0655" y="1038880"/>
            <a:ext cx="1743291" cy="424671"/>
          </a:xfrm>
          <a:prstGeom prst="rect">
            <a:avLst/>
          </a:prstGeom>
          <a:solidFill>
            <a:schemeClr val="bg1"/>
          </a:solidFill>
          <a:ln w="38100" algn="ctr">
            <a:noFill/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 marL="361691" indent="-361691"/>
            <a:r>
              <a:rPr lang="en-US" sz="2400" u="sng" dirty="0">
                <a:solidFill>
                  <a:srgbClr val="FF0000"/>
                </a:solidFill>
                <a:effectLst/>
              </a:rPr>
              <a:t>IBF = 3%</a:t>
            </a:r>
            <a:endParaRPr lang="en-US" sz="2400" u="sng" dirty="0">
              <a:solidFill>
                <a:srgbClr val="0000CC"/>
              </a:solidFill>
              <a:effectLst/>
            </a:endParaRP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9B19BCF9-20F2-43CE-B23D-431E14C804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" r="29251" b="28803"/>
          <a:stretch/>
        </p:blipFill>
        <p:spPr bwMode="auto">
          <a:xfrm>
            <a:off x="4207260" y="3545304"/>
            <a:ext cx="961416" cy="9778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D321304-027D-47AF-BFEA-922467150DD2}"/>
              </a:ext>
            </a:extLst>
          </p:cNvPr>
          <p:cNvSpPr txBox="1">
            <a:spLocks/>
          </p:cNvSpPr>
          <p:nvPr/>
        </p:nvSpPr>
        <p:spPr bwMode="auto">
          <a:xfrm>
            <a:off x="4194283" y="2992376"/>
            <a:ext cx="974393" cy="5282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400" b="0" kern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</a:t>
            </a:r>
            <a:r>
              <a:rPr lang="en-US" sz="1400" b="0" i="0" kern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taggered </a:t>
            </a:r>
          </a:p>
          <a:p>
            <a:pPr marL="0" indent="0">
              <a:buFont typeface="Wingdings" pitchFamily="2" charset="2"/>
              <a:buNone/>
            </a:pPr>
            <a:r>
              <a:rPr lang="en-US" sz="1400" b="0" i="0" kern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THGEMs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A652A0D-FFFA-F960-F011-36D3A28B63DB}"/>
              </a:ext>
            </a:extLst>
          </p:cNvPr>
          <p:cNvCxnSpPr/>
          <p:nvPr/>
        </p:nvCxnSpPr>
        <p:spPr bwMode="auto">
          <a:xfrm>
            <a:off x="457200" y="2469572"/>
            <a:ext cx="3457575" cy="0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5EFCE07-000B-804F-31D3-0C58DEC4A246}"/>
              </a:ext>
            </a:extLst>
          </p:cNvPr>
          <p:cNvSpPr txBox="1"/>
          <p:nvPr/>
        </p:nvSpPr>
        <p:spPr>
          <a:xfrm>
            <a:off x="3543300" y="2254827"/>
            <a:ext cx="51456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err="1">
                <a:solidFill>
                  <a:schemeClr val="accent1">
                    <a:lumMod val="75000"/>
                  </a:schemeClr>
                </a:solidFill>
                <a:effectLst/>
              </a:rPr>
              <a:t>CsI</a:t>
            </a:r>
            <a:endParaRPr lang="en-US" b="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551B7E2-2F46-D57B-DA39-7289B5371E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7381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1" name="Text Box 3"/>
          <p:cNvSpPr txBox="1">
            <a:spLocks noChangeArrowheads="1"/>
          </p:cNvSpPr>
          <p:nvPr/>
        </p:nvSpPr>
        <p:spPr bwMode="auto">
          <a:xfrm>
            <a:off x="635000" y="1570038"/>
            <a:ext cx="86677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GB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1BE40ED-ED70-410A-B468-7FD6139D3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4" y="1289561"/>
            <a:ext cx="3368830" cy="249027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D7E4341-9427-44F2-9D94-45BB0A4B7F61}"/>
              </a:ext>
            </a:extLst>
          </p:cNvPr>
          <p:cNvSpPr txBox="1"/>
          <p:nvPr/>
        </p:nvSpPr>
        <p:spPr>
          <a:xfrm>
            <a:off x="310834" y="1020822"/>
            <a:ext cx="9591991" cy="542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42676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62" dirty="0">
                <a:solidFill>
                  <a:srgbClr val="0033A0"/>
                </a:solidFill>
                <a:effectLst/>
                <a:latin typeface="Arial"/>
              </a:rPr>
              <a:t>Modular Hybrid THGEMs + Micromegas </a:t>
            </a:r>
            <a:r>
              <a:rPr lang="en-US" sz="1462" dirty="0" err="1">
                <a:solidFill>
                  <a:srgbClr val="0033A0"/>
                </a:solidFill>
                <a:effectLst/>
                <a:latin typeface="Arial"/>
              </a:rPr>
              <a:t>Minipad</a:t>
            </a:r>
            <a:r>
              <a:rPr lang="en-US" sz="1462" dirty="0">
                <a:solidFill>
                  <a:srgbClr val="0033A0"/>
                </a:solidFill>
                <a:effectLst/>
                <a:latin typeface="Arial"/>
              </a:rPr>
              <a:t> prototype</a:t>
            </a:r>
            <a:endParaRPr lang="en-US" sz="1462" b="0" dirty="0">
              <a:solidFill>
                <a:srgbClr val="0033A0"/>
              </a:solidFill>
              <a:effectLst/>
              <a:latin typeface="Arial"/>
            </a:endParaRPr>
          </a:p>
          <a:p>
            <a:pPr defTabSz="742676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62" b="0" dirty="0">
                <a:solidFill>
                  <a:srgbClr val="0033A0"/>
                </a:solidFill>
                <a:effectLst/>
                <a:latin typeface="Arial"/>
              </a:rPr>
              <a:t> </a:t>
            </a:r>
            <a:endParaRPr lang="en-US" sz="1300" b="0" dirty="0">
              <a:solidFill>
                <a:srgbClr val="0033A0"/>
              </a:solidFill>
              <a:effectLst/>
              <a:latin typeface="Arial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17AAD-277D-4421-8862-93DC94A66E4F}"/>
              </a:ext>
            </a:extLst>
          </p:cNvPr>
          <p:cNvSpPr txBox="1"/>
          <p:nvPr/>
        </p:nvSpPr>
        <p:spPr>
          <a:xfrm>
            <a:off x="8098062" y="6222864"/>
            <a:ext cx="1911730" cy="26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42676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37" b="0" dirty="0">
                <a:solidFill>
                  <a:srgbClr val="0033A0"/>
                </a:solidFill>
                <a:effectLst/>
                <a:latin typeface="Arial"/>
              </a:rPr>
              <a:t>JINST 15 (2020) C09052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38AADC6-D304-4844-B739-E9A27821DC1D}"/>
              </a:ext>
            </a:extLst>
          </p:cNvPr>
          <p:cNvSpPr txBox="1"/>
          <p:nvPr/>
        </p:nvSpPr>
        <p:spPr>
          <a:xfrm>
            <a:off x="5769366" y="6218018"/>
            <a:ext cx="2529671" cy="26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42676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37" b="0" dirty="0">
                <a:solidFill>
                  <a:srgbClr val="0033A0"/>
                </a:solidFill>
                <a:effectLst/>
                <a:latin typeface="Arial"/>
              </a:rPr>
              <a:t>AIDA-2020-NOTE-2020-006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7D1C24-2C12-4D9A-9593-61AA3F784628}"/>
              </a:ext>
            </a:extLst>
          </p:cNvPr>
          <p:cNvSpPr txBox="1"/>
          <p:nvPr/>
        </p:nvSpPr>
        <p:spPr>
          <a:xfrm>
            <a:off x="5769366" y="1041222"/>
            <a:ext cx="5290969" cy="26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42676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37" i="1" dirty="0">
                <a:solidFill>
                  <a:srgbClr val="0033A0"/>
                </a:solidFill>
                <a:effectLst/>
                <a:latin typeface="Arial"/>
              </a:rPr>
              <a:t>“after the positive experience with COMPASS RICH”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3CD97D8D-8263-4C91-A5F1-8AB1B3FF7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350" y="3748593"/>
            <a:ext cx="4166184" cy="244327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F1DB2A3-3B33-4CF4-A9E3-5C1B67B90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Rectangle 2">
            <a:extLst>
              <a:ext uri="{FF2B5EF4-FFF2-40B4-BE49-F238E27FC236}">
                <a16:creationId xmlns:a16="http://schemas.microsoft.com/office/drawing/2014/main" id="{B01FB42A-F5C4-4556-A5A5-2ED4EB0B3F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8572" y="0"/>
            <a:ext cx="7211029" cy="991673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n-US" sz="3200" kern="0" dirty="0" err="1">
                <a:solidFill>
                  <a:srgbClr val="FF0000"/>
                </a:solidFill>
              </a:rPr>
              <a:t>Minipad</a:t>
            </a:r>
            <a:r>
              <a:rPr lang="en-US" sz="3200" kern="0" dirty="0">
                <a:solidFill>
                  <a:srgbClr val="FF0000"/>
                </a:solidFill>
              </a:rPr>
              <a:t> Hybrid THGEM+MM PDs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943E9EB-F2F1-4747-B66E-CD3FCFC63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0188" y="1312484"/>
            <a:ext cx="2022422" cy="188389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21A50FC9-DC20-4DE5-8166-FFF1A9AA1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093" y="4612823"/>
            <a:ext cx="3665194" cy="1738853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C2A2C814-2A25-44FA-9AB3-C932CED608E2}"/>
              </a:ext>
            </a:extLst>
          </p:cNvPr>
          <p:cNvSpPr txBox="1"/>
          <p:nvPr/>
        </p:nvSpPr>
        <p:spPr>
          <a:xfrm>
            <a:off x="79924" y="3820441"/>
            <a:ext cx="3555764" cy="674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effectLst/>
              </a:rPr>
              <a:t>Prototype with 10x10 cm</a:t>
            </a:r>
            <a:r>
              <a:rPr lang="en-US" sz="1400" baseline="30000" dirty="0">
                <a:solidFill>
                  <a:schemeClr val="tx1"/>
                </a:solidFill>
                <a:effectLst/>
              </a:rPr>
              <a:t>2</a:t>
            </a:r>
            <a:r>
              <a:rPr lang="en-US" sz="1400" dirty="0">
                <a:solidFill>
                  <a:schemeClr val="tx1"/>
                </a:solidFill>
                <a:effectLst/>
              </a:rPr>
              <a:t> active area. </a:t>
            </a:r>
          </a:p>
          <a:p>
            <a:r>
              <a:rPr lang="en-US" sz="1400" dirty="0">
                <a:solidFill>
                  <a:schemeClr val="tx1"/>
                </a:solidFill>
                <a:effectLst/>
              </a:rPr>
              <a:t>1024 square pads of 3x3 mm</a:t>
            </a:r>
            <a:r>
              <a:rPr lang="en-US" sz="1400" baseline="30000" dirty="0">
                <a:solidFill>
                  <a:schemeClr val="tx1"/>
                </a:solidFill>
                <a:effectLst/>
              </a:rPr>
              <a:t>2</a:t>
            </a:r>
            <a:r>
              <a:rPr lang="en-US" sz="1400" dirty="0">
                <a:solidFill>
                  <a:schemeClr val="tx1"/>
                </a:solidFill>
                <a:effectLst/>
              </a:rPr>
              <a:t> with 0.5 mm inter-pad space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94BC5292-A8BA-468F-92D7-018D1EEB39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6556" y="1303875"/>
            <a:ext cx="3752014" cy="23506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5DAE89A-0105-4D27-957A-D054E7DC402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8887" t="12745"/>
          <a:stretch/>
        </p:blipFill>
        <p:spPr>
          <a:xfrm>
            <a:off x="3873847" y="4612822"/>
            <a:ext cx="1801959" cy="183183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90598B8-881E-4AC9-83A1-EC6BB1F61A8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970" t="36572" r="34061" b="-87"/>
          <a:stretch/>
        </p:blipFill>
        <p:spPr>
          <a:xfrm>
            <a:off x="4249476" y="3252196"/>
            <a:ext cx="1343134" cy="1360626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378BE30-9C8E-7D1C-C6A8-0F6E14516E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384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513" y="0"/>
            <a:ext cx="7174150" cy="984250"/>
          </a:xfrm>
          <a:solidFill>
            <a:srgbClr val="66FFFF"/>
          </a:solidFill>
        </p:spPr>
        <p:txBody>
          <a:bodyPr/>
          <a:lstStyle/>
          <a:p>
            <a:r>
              <a:rPr lang="en-US" sz="2800" dirty="0"/>
              <a:t>Nanodiamonds: the beginning in Bari</a:t>
            </a:r>
            <a:endParaRPr lang="en-US" sz="2800" baseline="-250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5ED302-4738-8AD9-0785-A0B8D94F7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02" y="1032189"/>
            <a:ext cx="7237236" cy="54354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A03B84-3FC0-4269-251F-40028EB8913C}"/>
              </a:ext>
            </a:extLst>
          </p:cNvPr>
          <p:cNvSpPr txBox="1"/>
          <p:nvPr/>
        </p:nvSpPr>
        <p:spPr>
          <a:xfrm>
            <a:off x="7218725" y="2617659"/>
            <a:ext cx="2314575" cy="20867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Antonio Valentini </a:t>
            </a:r>
            <a:r>
              <a:rPr lang="en-US" sz="1800" dirty="0">
                <a:solidFill>
                  <a:srgbClr val="0000FF"/>
                </a:solidFill>
              </a:rPr>
              <a:t>studies on carbon nanotubes led to identify diamond nano-grains as the most promising robust and efficient photoconverter</a:t>
            </a:r>
          </a:p>
        </p:txBody>
      </p:sp>
    </p:spTree>
    <p:extLst>
      <p:ext uri="{BB962C8B-B14F-4D97-AF65-F5344CB8AC3E}">
        <p14:creationId xmlns:p14="http://schemas.microsoft.com/office/powerpoint/2010/main" val="2628384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572" y="-23320"/>
            <a:ext cx="7200869" cy="1038119"/>
          </a:xfrm>
          <a:solidFill>
            <a:srgbClr val="66FFFF"/>
          </a:solidFill>
        </p:spPr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Rich-graphite Nano-Diamond film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172720" y="5359513"/>
            <a:ext cx="6858395" cy="67467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b="0" i="1" kern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Photocatodes</a:t>
            </a:r>
            <a:r>
              <a:rPr lang="en-US" sz="1800" b="0" i="1" kern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 </a:t>
            </a:r>
            <a:r>
              <a:rPr lang="en-US" sz="1800" b="0" i="1" kern="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diamond film </a:t>
            </a:r>
            <a:r>
              <a:rPr lang="en-US" sz="1800" b="0" i="1" kern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obtained with </a:t>
            </a:r>
            <a:r>
              <a:rPr lang="en-US" sz="1800" b="0" i="1" kern="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Spray</a:t>
            </a:r>
            <a:r>
              <a:rPr lang="en-US" sz="1800" b="0" kern="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Technique</a:t>
            </a:r>
            <a:endParaRPr lang="en-US" sz="1800" b="0" i="1" kern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1800" b="0" i="1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Spray technique: </a:t>
            </a:r>
            <a:r>
              <a:rPr lang="en-US" sz="1800" b="0" i="1" kern="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 ~ 120</a:t>
            </a:r>
            <a:r>
              <a:rPr lang="en-US" sz="1800" b="0" i="1" kern="0" baseline="30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°  </a:t>
            </a:r>
            <a:r>
              <a:rPr lang="en-US" sz="1800" b="0" i="1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(instead of ~800° as in standard techniques)</a:t>
            </a:r>
          </a:p>
        </p:txBody>
      </p:sp>
      <p:sp>
        <p:nvSpPr>
          <p:cNvPr id="14" name="Content Placeholder 6"/>
          <p:cNvSpPr txBox="1">
            <a:spLocks/>
          </p:cNvSpPr>
          <p:nvPr/>
        </p:nvSpPr>
        <p:spPr>
          <a:xfrm>
            <a:off x="56724" y="1113252"/>
            <a:ext cx="5036446" cy="1844608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0" dirty="0" err="1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CsI</a:t>
            </a:r>
            <a:r>
              <a:rPr lang="en-US" sz="18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bandgap: </a:t>
            </a:r>
            <a:r>
              <a:rPr lang="en-US" sz="1800" b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6.2 eV</a:t>
            </a:r>
            <a:r>
              <a:rPr lang="en-US" sz="18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 electron affinity: </a:t>
            </a:r>
            <a:r>
              <a:rPr lang="en-US" sz="1800" b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0.1 eV</a:t>
            </a:r>
            <a:r>
              <a:rPr lang="en-US" sz="18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 hygroscopic; ages by ion bombardment (~</a:t>
            </a:r>
            <a:r>
              <a:rPr lang="en-US" sz="1800" b="0" dirty="0" err="1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mC</a:t>
            </a:r>
            <a:r>
              <a:rPr lang="en-US" sz="18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/cm</a:t>
            </a:r>
            <a:r>
              <a:rPr lang="en-US" sz="2000" b="0" baseline="3000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8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buNone/>
            </a:pPr>
            <a:r>
              <a:rPr lang="en-US" sz="18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Diamond bandgap: </a:t>
            </a:r>
            <a:r>
              <a:rPr lang="en-US" sz="1800" b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5.5 eV</a:t>
            </a:r>
            <a:r>
              <a:rPr lang="en-US" sz="18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 chemically inert and robust; if hydrogenated: electron affinity </a:t>
            </a:r>
            <a:r>
              <a:rPr lang="en-US" sz="1800" b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-1.27 eV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Hydrogenated chemical vapor deposited diamond films (4-6 </a:t>
            </a:r>
            <a:r>
              <a:rPr lang="el-GR" sz="18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800" b="0" dirty="0">
                <a:solidFill>
                  <a:srgbClr val="0000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m) known to have QE ~15% @ 140 nm.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16541" y="1109375"/>
            <a:ext cx="534121" cy="2585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47 %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050971" y="1414724"/>
            <a:ext cx="4851854" cy="3870788"/>
            <a:chOff x="5050971" y="622244"/>
            <a:chExt cx="4851854" cy="387078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9387" y="3918782"/>
              <a:ext cx="4135156" cy="315852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5050971" y="622244"/>
              <a:ext cx="4851854" cy="3870788"/>
              <a:chOff x="5050971" y="632404"/>
              <a:chExt cx="4851854" cy="3870788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/>
              <a:srcRect b="1104"/>
              <a:stretch/>
            </p:blipFill>
            <p:spPr>
              <a:xfrm>
                <a:off x="5386359" y="632404"/>
                <a:ext cx="4378184" cy="3248516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33810" y="1088808"/>
                <a:ext cx="293360" cy="2628207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5050971" y="4265435"/>
                <a:ext cx="4851854" cy="23775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sz="1050" dirty="0" err="1"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L.Velardi</a:t>
                </a:r>
                <a:r>
                  <a:rPr lang="it-IT" sz="1050" dirty="0"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it-IT" sz="1050" dirty="0" err="1"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A.Valentini</a:t>
                </a:r>
                <a:r>
                  <a:rPr lang="it-IT" sz="1050" dirty="0"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it-IT" sz="1050" dirty="0" err="1"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G.Cicala</a:t>
                </a:r>
                <a:r>
                  <a:rPr lang="en-US" sz="1050" b="0" dirty="0">
                    <a:solidFill>
                      <a:schemeClr val="tx1"/>
                    </a:solidFill>
                    <a:effectLst/>
                  </a:rPr>
                  <a:t>, </a:t>
                </a:r>
                <a:r>
                  <a:rPr lang="en-US" sz="1050" dirty="0"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Diamond &amp; Related Materials 76 (2017) 1</a:t>
                </a:r>
                <a:endParaRPr lang="en-US" sz="1050" b="0" dirty="0"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cxnSp>
        <p:nvCxnSpPr>
          <p:cNvPr id="17" name="Straight Arrow Connector 16"/>
          <p:cNvCxnSpPr>
            <a:stCxn id="16" idx="1"/>
          </p:cNvCxnSpPr>
          <p:nvPr/>
        </p:nvCxnSpPr>
        <p:spPr>
          <a:xfrm flipH="1">
            <a:off x="7954887" y="1238641"/>
            <a:ext cx="961654" cy="304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6"/>
          <p:cNvSpPr txBox="1">
            <a:spLocks/>
          </p:cNvSpPr>
          <p:nvPr/>
        </p:nvSpPr>
        <p:spPr bwMode="auto">
          <a:xfrm>
            <a:off x="172720" y="3038982"/>
            <a:ext cx="4961090" cy="215200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0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Heterogranular</a:t>
            </a:r>
            <a:r>
              <a:rPr lang="en-US" sz="1800" b="0" dirty="0"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-structured diamond-gold </a:t>
            </a:r>
            <a:r>
              <a:rPr lang="en-US" sz="1800" b="0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nanohybrids</a:t>
            </a:r>
            <a:r>
              <a:rPr lang="en-US" sz="1800" b="0" dirty="0"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proposed as stable field emission cathode material</a:t>
            </a:r>
          </a:p>
          <a:p>
            <a:pPr marL="0" indent="0">
              <a:buNone/>
            </a:pPr>
            <a:endParaRPr lang="en-US" sz="1100" b="0" i="1" kern="0" dirty="0">
              <a:solidFill>
                <a:srgbClr val="7030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1800" b="0" i="1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Nano-Diamond grains </a:t>
            </a:r>
            <a:r>
              <a:rPr lang="en-US" sz="1800" b="0" i="1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(size: ~250 nm), </a:t>
            </a:r>
            <a:r>
              <a:rPr lang="en-US" sz="1600" b="0" dirty="0">
                <a:solidFill>
                  <a:schemeClr val="tx1"/>
                </a:solidFill>
                <a:effectLst/>
              </a:rPr>
              <a:t>with </a:t>
            </a:r>
            <a:r>
              <a:rPr lang="en-US" sz="18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variable sp</a:t>
            </a:r>
            <a:r>
              <a:rPr lang="en-US" b="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8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(graphite phase) and sp</a:t>
            </a:r>
            <a:r>
              <a:rPr lang="en-US" b="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8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(diamond phase) hybridized carbon contents</a:t>
            </a:r>
            <a:r>
              <a:rPr lang="en-US" b="0" i="1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treated in H2 microwave plasma show large QE: </a:t>
            </a:r>
            <a:r>
              <a:rPr lang="en-US" sz="1800" b="0" u="sng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&gt;40% @ 140 nm</a:t>
            </a:r>
            <a:endParaRPr lang="en-US" sz="1600" b="0" u="sng" dirty="0">
              <a:solidFill>
                <a:srgbClr val="FF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4B7043A-6DFE-77F2-9C45-E71C4F45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6607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746FFC4-0479-4DC5-A888-00B4D06EA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25" y="-1"/>
            <a:ext cx="7134225" cy="997807"/>
          </a:xfrm>
          <a:solidFill>
            <a:srgbClr val="66FFFF"/>
          </a:solidFill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Nano-Diamond Q.E.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25EB899-E107-6B25-5404-8A8B74FC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8E8203D-E443-6AA5-F331-B3481A13F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033" y="1922658"/>
            <a:ext cx="1881931" cy="289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uppo 25">
            <a:extLst>
              <a:ext uri="{FF2B5EF4-FFF2-40B4-BE49-F238E27FC236}">
                <a16:creationId xmlns:a16="http://schemas.microsoft.com/office/drawing/2014/main" id="{0ACCA15B-102E-8029-2385-D136F9A8EF87}"/>
              </a:ext>
            </a:extLst>
          </p:cNvPr>
          <p:cNvGrpSpPr/>
          <p:nvPr/>
        </p:nvGrpSpPr>
        <p:grpSpPr>
          <a:xfrm>
            <a:off x="2654417" y="1126414"/>
            <a:ext cx="3977201" cy="4315599"/>
            <a:chOff x="2699792" y="1314615"/>
            <a:chExt cx="3851920" cy="5138721"/>
          </a:xfrm>
        </p:grpSpPr>
        <p:grpSp>
          <p:nvGrpSpPr>
            <p:cNvPr id="8" name="Gruppo 18">
              <a:extLst>
                <a:ext uri="{FF2B5EF4-FFF2-40B4-BE49-F238E27FC236}">
                  <a16:creationId xmlns:a16="http://schemas.microsoft.com/office/drawing/2014/main" id="{3312F913-84DA-6BBA-21CF-21DDA4EEFDA4}"/>
                </a:ext>
              </a:extLst>
            </p:cNvPr>
            <p:cNvGrpSpPr/>
            <p:nvPr/>
          </p:nvGrpSpPr>
          <p:grpSpPr>
            <a:xfrm>
              <a:off x="2699792" y="1314615"/>
              <a:ext cx="3851920" cy="5138721"/>
              <a:chOff x="5220072" y="1386623"/>
              <a:chExt cx="3851920" cy="5138721"/>
            </a:xfrm>
          </p:grpSpPr>
          <p:pic>
            <p:nvPicPr>
              <p:cNvPr id="10" name="Immagine 13">
                <a:extLst>
                  <a:ext uri="{FF2B5EF4-FFF2-40B4-BE49-F238E27FC236}">
                    <a16:creationId xmlns:a16="http://schemas.microsoft.com/office/drawing/2014/main" id="{FAA7D1D2-902A-D5CC-9FC3-77660FD745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292080" y="1386623"/>
                <a:ext cx="3641130" cy="4994705"/>
              </a:xfrm>
              <a:prstGeom prst="rect">
                <a:avLst/>
              </a:prstGeom>
            </p:spPr>
          </p:pic>
          <p:sp>
            <p:nvSpPr>
              <p:cNvPr id="11" name="Rettangolo 17">
                <a:extLst>
                  <a:ext uri="{FF2B5EF4-FFF2-40B4-BE49-F238E27FC236}">
                    <a16:creationId xmlns:a16="http://schemas.microsoft.com/office/drawing/2014/main" id="{C0E0B678-74FB-5298-12D3-78159D518FCF}"/>
                  </a:ext>
                </a:extLst>
              </p:cNvPr>
              <p:cNvSpPr/>
              <p:nvPr/>
            </p:nvSpPr>
            <p:spPr>
              <a:xfrm>
                <a:off x="5220072" y="5661248"/>
                <a:ext cx="3851920" cy="8640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hangingPunct="1">
                  <a:lnSpc>
                    <a:spcPct val="100000"/>
                  </a:lnSpc>
                </a:pPr>
                <a:endParaRPr lang="it-IT" sz="2400" b="0">
                  <a:solidFill>
                    <a:prstClr val="white"/>
                  </a:solidFill>
                  <a:effectLst/>
                  <a:latin typeface="Calibri"/>
                </a:endParaRPr>
              </a:p>
            </p:txBody>
          </p:sp>
        </p:grpSp>
        <p:sp>
          <p:nvSpPr>
            <p:cNvPr id="9" name="Triangolo rettangolo 24">
              <a:extLst>
                <a:ext uri="{FF2B5EF4-FFF2-40B4-BE49-F238E27FC236}">
                  <a16:creationId xmlns:a16="http://schemas.microsoft.com/office/drawing/2014/main" id="{2784584C-E7C0-DCD4-282F-2E77FF5EB7C0}"/>
                </a:ext>
              </a:extLst>
            </p:cNvPr>
            <p:cNvSpPr/>
            <p:nvPr/>
          </p:nvSpPr>
          <p:spPr>
            <a:xfrm>
              <a:off x="3625010" y="4077072"/>
              <a:ext cx="648072" cy="648072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hangingPunct="1">
                <a:lnSpc>
                  <a:spcPct val="100000"/>
                </a:lnSpc>
              </a:pPr>
              <a:endParaRPr lang="it-IT" sz="2400" b="0">
                <a:solidFill>
                  <a:prstClr val="white"/>
                </a:solidFill>
                <a:effectLst/>
                <a:latin typeface="Calibri"/>
              </a:endParaRPr>
            </a:p>
          </p:txBody>
        </p:sp>
      </p:grpSp>
      <p:sp>
        <p:nvSpPr>
          <p:cNvPr id="13" name="Rettangolo 5">
            <a:extLst>
              <a:ext uri="{FF2B5EF4-FFF2-40B4-BE49-F238E27FC236}">
                <a16:creationId xmlns:a16="http://schemas.microsoft.com/office/drawing/2014/main" id="{82AABB3F-35A8-CF12-3316-2528BED62462}"/>
              </a:ext>
            </a:extLst>
          </p:cNvPr>
          <p:cNvSpPr/>
          <p:nvPr/>
        </p:nvSpPr>
        <p:spPr>
          <a:xfrm>
            <a:off x="139242" y="5107852"/>
            <a:ext cx="4067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it-IT" sz="1800" dirty="0">
                <a:solidFill>
                  <a:srgbClr val="FF0000"/>
                </a:solidFill>
                <a:effectLst/>
                <a:latin typeface="Times New Roman" pitchFamily="18" charset="0"/>
              </a:rPr>
              <a:t>     PCD_MgF2 </a:t>
            </a:r>
          </a:p>
          <a:p>
            <a:pPr eaLnBrk="1" hangingPunct="1">
              <a:lnSpc>
                <a:spcPct val="100000"/>
              </a:lnSpc>
            </a:pPr>
            <a:r>
              <a:rPr lang="it-IT" sz="1800" b="0" i="1" dirty="0" err="1">
                <a:solidFill>
                  <a:srgbClr val="FF0000"/>
                </a:solidFill>
                <a:effectLst/>
                <a:latin typeface="Times New Roman" pitchFamily="18" charset="0"/>
              </a:rPr>
              <a:t>Photocathode</a:t>
            </a:r>
            <a:r>
              <a:rPr lang="it-IT" sz="1800" b="0" i="1" dirty="0">
                <a:solidFill>
                  <a:srgbClr val="FF0000"/>
                </a:solidFill>
                <a:effectLst/>
                <a:latin typeface="Times New Roman" pitchFamily="18" charset="0"/>
              </a:rPr>
              <a:t> area </a:t>
            </a:r>
            <a:r>
              <a:rPr lang="it-IT" sz="1800" b="0" i="1" dirty="0">
                <a:solidFill>
                  <a:srgbClr val="FF0000"/>
                </a:solidFill>
                <a:effectLst/>
                <a:latin typeface="Times New Roman" pitchFamily="18" charset="0"/>
                <a:sym typeface="Symbol"/>
              </a:rPr>
              <a:t> </a:t>
            </a:r>
            <a:r>
              <a:rPr lang="it-IT" sz="1800" b="0" i="1" dirty="0">
                <a:solidFill>
                  <a:srgbClr val="FF0000"/>
                </a:solidFill>
                <a:effectLst/>
                <a:latin typeface="Times New Roman" pitchFamily="18" charset="0"/>
              </a:rPr>
              <a:t>6 mm</a:t>
            </a:r>
          </a:p>
          <a:p>
            <a:pPr eaLnBrk="1" hangingPunct="1">
              <a:lnSpc>
                <a:spcPct val="100000"/>
              </a:lnSpc>
            </a:pPr>
            <a:r>
              <a:rPr lang="it-IT" sz="1800" b="0" i="1" dirty="0" err="1">
                <a:solidFill>
                  <a:srgbClr val="FF0000"/>
                </a:solidFill>
                <a:effectLst/>
                <a:latin typeface="Times New Roman" pitchFamily="18" charset="0"/>
              </a:rPr>
              <a:t>Spectral</a:t>
            </a:r>
            <a:r>
              <a:rPr lang="it-IT" sz="1800" b="0" i="1" dirty="0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r>
              <a:rPr lang="it-IT" sz="1800" b="0" i="1" dirty="0" err="1">
                <a:solidFill>
                  <a:srgbClr val="FF0000"/>
                </a:solidFill>
                <a:effectLst/>
                <a:latin typeface="Times New Roman" pitchFamily="18" charset="0"/>
              </a:rPr>
              <a:t>response</a:t>
            </a:r>
            <a:r>
              <a:rPr lang="it-IT" sz="1800" b="0" i="1" dirty="0">
                <a:solidFill>
                  <a:srgbClr val="FF0000"/>
                </a:solidFill>
                <a:effectLst/>
                <a:latin typeface="Times New Roman" pitchFamily="18" charset="0"/>
              </a:rPr>
              <a:t> 110</a:t>
            </a:r>
            <a:r>
              <a:rPr lang="it-IT" sz="1800" b="0" i="1" dirty="0">
                <a:solidFill>
                  <a:srgbClr val="FF0000"/>
                </a:solidFill>
                <a:effectLst/>
                <a:latin typeface="Times New Roman" pitchFamily="18" charset="0"/>
                <a:sym typeface="Symbol"/>
              </a:rPr>
              <a:t> 220 </a:t>
            </a:r>
            <a:r>
              <a:rPr lang="it-IT" sz="1800" b="0" i="1" dirty="0" err="1">
                <a:solidFill>
                  <a:srgbClr val="FF0000"/>
                </a:solidFill>
                <a:effectLst/>
                <a:latin typeface="Times New Roman" pitchFamily="18" charset="0"/>
                <a:sym typeface="Symbol"/>
              </a:rPr>
              <a:t>nm</a:t>
            </a:r>
            <a:endParaRPr lang="it-IT" sz="1800" b="0" i="1" dirty="0"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ttangolo 6">
            <a:extLst>
              <a:ext uri="{FF2B5EF4-FFF2-40B4-BE49-F238E27FC236}">
                <a16:creationId xmlns:a16="http://schemas.microsoft.com/office/drawing/2014/main" id="{8ED25761-45A2-BA9F-B188-E51D40D74F8B}"/>
              </a:ext>
            </a:extLst>
          </p:cNvPr>
          <p:cNvSpPr/>
          <p:nvPr/>
        </p:nvSpPr>
        <p:spPr>
          <a:xfrm>
            <a:off x="772487" y="1126414"/>
            <a:ext cx="17924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it-IT" sz="2400" dirty="0" err="1">
                <a:solidFill>
                  <a:prstClr val="black"/>
                </a:solidFill>
                <a:effectLst/>
                <a:latin typeface="Times New Roman" pitchFamily="18" charset="0"/>
              </a:rPr>
              <a:t>Phototube</a:t>
            </a:r>
            <a:r>
              <a:rPr lang="it-IT" sz="2400" dirty="0">
                <a:solidFill>
                  <a:prstClr val="black"/>
                </a:solidFill>
                <a:effectLst/>
                <a:latin typeface="Times New Roman" pitchFamily="18" charset="0"/>
              </a:rPr>
              <a:t> </a:t>
            </a:r>
          </a:p>
          <a:p>
            <a:pPr algn="ctr" eaLnBrk="1" hangingPunct="1">
              <a:lnSpc>
                <a:spcPct val="100000"/>
              </a:lnSpc>
            </a:pPr>
            <a:r>
              <a:rPr lang="it-IT" sz="2400" dirty="0" err="1">
                <a:solidFill>
                  <a:prstClr val="black"/>
                </a:solidFill>
                <a:effectLst/>
                <a:latin typeface="Times New Roman" pitchFamily="18" charset="0"/>
              </a:rPr>
              <a:t>Hamamatsu</a:t>
            </a:r>
            <a:endParaRPr lang="it-IT" sz="2400" b="0" dirty="0">
              <a:solidFill>
                <a:prstClr val="black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CasellaDiTesto 14">
            <a:extLst>
              <a:ext uri="{FF2B5EF4-FFF2-40B4-BE49-F238E27FC236}">
                <a16:creationId xmlns:a16="http://schemas.microsoft.com/office/drawing/2014/main" id="{FF5BD231-5D40-BE6E-141B-E4CC19A776F3}"/>
              </a:ext>
            </a:extLst>
          </p:cNvPr>
          <p:cNvSpPr txBox="1"/>
          <p:nvPr/>
        </p:nvSpPr>
        <p:spPr>
          <a:xfrm>
            <a:off x="3282807" y="4784687"/>
            <a:ext cx="288032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it-IT" sz="1600" dirty="0" err="1">
                <a:solidFill>
                  <a:srgbClr val="009900"/>
                </a:solidFill>
                <a:effectLst/>
                <a:latin typeface="Times New Roman" pitchFamily="18" charset="0"/>
              </a:rPr>
              <a:t>Hydrogenated</a:t>
            </a:r>
            <a:r>
              <a:rPr lang="it-IT" sz="1600" dirty="0">
                <a:solidFill>
                  <a:srgbClr val="009900"/>
                </a:solidFill>
                <a:effectLst/>
                <a:latin typeface="Times New Roman" pitchFamily="18" charset="0"/>
              </a:rPr>
              <a:t> </a:t>
            </a:r>
            <a:r>
              <a:rPr lang="it-IT" sz="1600" dirty="0" err="1">
                <a:solidFill>
                  <a:srgbClr val="009900"/>
                </a:solidFill>
                <a:effectLst/>
                <a:latin typeface="Times New Roman" pitchFamily="18" charset="0"/>
              </a:rPr>
              <a:t>powder</a:t>
            </a:r>
            <a:endParaRPr lang="it-IT" sz="1600" dirty="0">
              <a:solidFill>
                <a:srgbClr val="0099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it-IT" sz="1600" dirty="0" err="1">
                <a:solidFill>
                  <a:srgbClr val="F79646">
                    <a:lumMod val="75000"/>
                  </a:srgbClr>
                </a:solidFill>
                <a:effectLst/>
                <a:latin typeface="Times New Roman" pitchFamily="18" charset="0"/>
              </a:rPr>
              <a:t>Hydrogenated</a:t>
            </a:r>
            <a:r>
              <a:rPr lang="it-IT" sz="1600" dirty="0">
                <a:solidFill>
                  <a:srgbClr val="F79646">
                    <a:lumMod val="75000"/>
                  </a:srgbClr>
                </a:solidFill>
                <a:effectLst/>
                <a:latin typeface="Times New Roman" pitchFamily="18" charset="0"/>
              </a:rPr>
              <a:t> </a:t>
            </a:r>
            <a:r>
              <a:rPr lang="it-IT" sz="1600" dirty="0" err="1">
                <a:solidFill>
                  <a:srgbClr val="F79646">
                    <a:lumMod val="75000"/>
                  </a:srgbClr>
                </a:solidFill>
                <a:effectLst/>
                <a:latin typeface="Times New Roman" pitchFamily="18" charset="0"/>
              </a:rPr>
              <a:t>powder</a:t>
            </a:r>
            <a:endParaRPr lang="it-IT" sz="1600" dirty="0">
              <a:solidFill>
                <a:srgbClr val="F79646">
                  <a:lumMod val="75000"/>
                </a:srgbClr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100000"/>
              </a:lnSpc>
            </a:pPr>
            <a:endParaRPr lang="it-IT" sz="1600" dirty="0">
              <a:solidFill>
                <a:srgbClr val="F79646">
                  <a:lumMod val="75000"/>
                </a:srgbClr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it-IT" sz="1600" dirty="0" err="1">
                <a:solidFill>
                  <a:srgbClr val="FF0000"/>
                </a:solidFill>
                <a:effectLst/>
                <a:latin typeface="Times New Roman" pitchFamily="18" charset="0"/>
              </a:rPr>
              <a:t>Phototube</a:t>
            </a:r>
            <a:r>
              <a:rPr lang="it-IT" sz="1600" dirty="0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r>
              <a:rPr lang="it-IT" sz="1600" dirty="0" err="1">
                <a:solidFill>
                  <a:srgbClr val="FF0000"/>
                </a:solidFill>
                <a:effectLst/>
                <a:latin typeface="Times New Roman" pitchFamily="18" charset="0"/>
              </a:rPr>
              <a:t>Hamamatsu</a:t>
            </a:r>
            <a:endParaRPr lang="it-IT" sz="1600" dirty="0">
              <a:solidFill>
                <a:srgbClr val="FF00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100000"/>
              </a:lnSpc>
            </a:pPr>
            <a:endParaRPr lang="it-IT" sz="1600" dirty="0">
              <a:solidFill>
                <a:srgbClr val="FF00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it-IT" sz="1600" dirty="0" err="1">
                <a:solidFill>
                  <a:prstClr val="black"/>
                </a:solidFill>
                <a:effectLst/>
                <a:latin typeface="Times New Roman" pitchFamily="18" charset="0"/>
              </a:rPr>
              <a:t>As</a:t>
            </a:r>
            <a:r>
              <a:rPr lang="it-IT" sz="1600" dirty="0">
                <a:solidFill>
                  <a:prstClr val="black"/>
                </a:solidFill>
                <a:effectLst/>
                <a:latin typeface="Times New Roman" pitchFamily="18" charset="0"/>
              </a:rPr>
              <a:t> </a:t>
            </a:r>
            <a:r>
              <a:rPr lang="it-IT" sz="1600" dirty="0" err="1">
                <a:solidFill>
                  <a:prstClr val="black"/>
                </a:solidFill>
                <a:effectLst/>
                <a:latin typeface="Times New Roman" pitchFamily="18" charset="0"/>
              </a:rPr>
              <a:t>received</a:t>
            </a:r>
            <a:r>
              <a:rPr lang="it-IT" sz="1600" dirty="0">
                <a:solidFill>
                  <a:prstClr val="black"/>
                </a:solidFill>
                <a:effectLst/>
                <a:latin typeface="Times New Roman" pitchFamily="18" charset="0"/>
              </a:rPr>
              <a:t> ND </a:t>
            </a:r>
            <a:r>
              <a:rPr lang="it-IT" sz="1600" dirty="0" err="1">
                <a:solidFill>
                  <a:prstClr val="black"/>
                </a:solidFill>
                <a:effectLst/>
                <a:latin typeface="Times New Roman" pitchFamily="18" charset="0"/>
              </a:rPr>
              <a:t>powder</a:t>
            </a:r>
            <a:endParaRPr lang="it-IT" sz="1600" dirty="0">
              <a:solidFill>
                <a:prstClr val="black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6451B06-D546-0263-6F3D-9F21F2522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4645" y="3294397"/>
            <a:ext cx="2575610" cy="2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ttangolo 13">
            <a:extLst>
              <a:ext uri="{FF2B5EF4-FFF2-40B4-BE49-F238E27FC236}">
                <a16:creationId xmlns:a16="http://schemas.microsoft.com/office/drawing/2014/main" id="{86B13DEA-804C-FA94-8806-EF959EBE7D62}"/>
              </a:ext>
            </a:extLst>
          </p:cNvPr>
          <p:cNvSpPr/>
          <p:nvPr/>
        </p:nvSpPr>
        <p:spPr>
          <a:xfrm>
            <a:off x="6329778" y="5932572"/>
            <a:ext cx="333557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tx1"/>
                </a:solidFill>
                <a:effectLst/>
              </a:rPr>
              <a:t>L. </a:t>
            </a:r>
            <a:r>
              <a:rPr lang="it-IT" dirty="0" err="1">
                <a:solidFill>
                  <a:schemeClr val="tx1"/>
                </a:solidFill>
                <a:effectLst/>
              </a:rPr>
              <a:t>Velardi</a:t>
            </a:r>
            <a:r>
              <a:rPr lang="it-IT" dirty="0">
                <a:solidFill>
                  <a:schemeClr val="tx1"/>
                </a:solidFill>
                <a:effectLst/>
              </a:rPr>
              <a:t>, </a:t>
            </a:r>
            <a:r>
              <a:rPr lang="it-IT" dirty="0" err="1">
                <a:solidFill>
                  <a:schemeClr val="tx1"/>
                </a:solidFill>
                <a:effectLst/>
              </a:rPr>
              <a:t>et</a:t>
            </a:r>
            <a:r>
              <a:rPr lang="it-IT" dirty="0">
                <a:solidFill>
                  <a:schemeClr val="tx1"/>
                </a:solidFill>
                <a:effectLst/>
              </a:rPr>
              <a:t> al</a:t>
            </a:r>
          </a:p>
          <a:p>
            <a:r>
              <a:rPr lang="en-US" dirty="0">
                <a:solidFill>
                  <a:schemeClr val="tx1"/>
                </a:solidFill>
                <a:effectLst/>
              </a:rPr>
              <a:t>Diamond &amp; Related Materials 76 (2017) 1–8</a:t>
            </a:r>
            <a:endParaRPr lang="it-IT" dirty="0">
              <a:solidFill>
                <a:schemeClr val="tx1"/>
              </a:solidFill>
              <a:effectLst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BDDA38-8AB8-E53C-5018-3991D9AC27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1618" y="1049422"/>
            <a:ext cx="2926747" cy="224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18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746FFC4-0479-4DC5-A888-00B4D06EA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25" y="-1"/>
            <a:ext cx="7134225" cy="997807"/>
          </a:xfrm>
          <a:solidFill>
            <a:srgbClr val="66FFFF"/>
          </a:solidFill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Hydrogenated Nano-Diamond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25EB899-E107-6B25-5404-8A8B74FC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6FD55FA-AEAD-B724-D6F5-2B28F2FB9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91" y="3983157"/>
            <a:ext cx="4019746" cy="230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4BF7E2-4F3B-8945-E6B9-44D334E73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412" y="4107222"/>
            <a:ext cx="3562119" cy="2307975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E015E9F9-AB64-0E00-EE04-28C12CCC0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591" y="997807"/>
            <a:ext cx="3913872" cy="30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1BA40E-D202-55DD-619B-5CBE300065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8679" y="1145227"/>
            <a:ext cx="5084199" cy="281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280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0"/>
            <a:ext cx="7242537" cy="984250"/>
          </a:xfrm>
          <a:solidFill>
            <a:srgbClr val="66FFFF"/>
          </a:solidFill>
        </p:spPr>
        <p:txBody>
          <a:bodyPr/>
          <a:lstStyle/>
          <a:p>
            <a:r>
              <a:rPr lang="en-US" sz="2800" b="1" dirty="0"/>
              <a:t>Hydrogenation: MWPECVD setup in Bari</a:t>
            </a: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2868949-FCEE-FC1B-9771-68B5CAD5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38" y="6566394"/>
            <a:ext cx="8954212" cy="25094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Edinburgh,	16/09/2022, 	      11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International Workshop on Ring Imaging Cherenkov – RICH2022            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922DF6-15D8-9166-3384-3432E5C94C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20416"/>
          <a:stretch/>
        </p:blipFill>
        <p:spPr>
          <a:xfrm>
            <a:off x="106727" y="1099036"/>
            <a:ext cx="7772579" cy="4523183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6F5D8D-5562-999C-30E1-530A005D0BC3}"/>
              </a:ext>
            </a:extLst>
          </p:cNvPr>
          <p:cNvSpPr txBox="1"/>
          <p:nvPr/>
        </p:nvSpPr>
        <p:spPr>
          <a:xfrm>
            <a:off x="7939019" y="1293349"/>
            <a:ext cx="1857079" cy="4053417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solidFill>
                  <a:schemeClr val="tx1"/>
                </a:solidFill>
              </a:rPr>
              <a:t>Hydrogenation details:</a:t>
            </a:r>
          </a:p>
          <a:p>
            <a:pPr marL="112713" indent="-112713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C00000"/>
              </a:solidFill>
            </a:endParaRPr>
          </a:p>
          <a:p>
            <a:pPr algn="just"/>
            <a:r>
              <a:rPr lang="en-US" sz="1400" dirty="0">
                <a:solidFill>
                  <a:srgbClr val="C00000"/>
                </a:solidFill>
              </a:rPr>
              <a:t>Vacuum: </a:t>
            </a:r>
            <a:r>
              <a:rPr lang="en-US" sz="1400" b="1" dirty="0">
                <a:solidFill>
                  <a:srgbClr val="C00000"/>
                </a:solidFill>
              </a:rPr>
              <a:t>~6.5x10</a:t>
            </a:r>
            <a:r>
              <a:rPr lang="en-US" sz="1400" b="1" baseline="30000" dirty="0">
                <a:solidFill>
                  <a:srgbClr val="C00000"/>
                </a:solidFill>
              </a:rPr>
              <a:t>-6</a:t>
            </a:r>
            <a:r>
              <a:rPr lang="en-US" sz="1400" b="1" dirty="0">
                <a:solidFill>
                  <a:srgbClr val="C00000"/>
                </a:solidFill>
              </a:rPr>
              <a:t> </a:t>
            </a:r>
            <a:r>
              <a:rPr lang="en-US" sz="1400" dirty="0">
                <a:solidFill>
                  <a:srgbClr val="C00000"/>
                </a:solidFill>
              </a:rPr>
              <a:t>mbar.</a:t>
            </a:r>
          </a:p>
          <a:p>
            <a:pPr marL="112713" indent="-112713" algn="just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C00000"/>
              </a:solidFill>
            </a:endParaRPr>
          </a:p>
          <a:p>
            <a:pPr algn="just"/>
            <a:r>
              <a:rPr lang="en-US" sz="1400" b="1" dirty="0">
                <a:solidFill>
                  <a:srgbClr val="0D13F7"/>
                </a:solidFill>
              </a:rPr>
              <a:t>70 mm</a:t>
            </a:r>
            <a:r>
              <a:rPr lang="en-US" sz="1400" dirty="0">
                <a:solidFill>
                  <a:srgbClr val="0D13F7"/>
                </a:solidFill>
              </a:rPr>
              <a:t> between H</a:t>
            </a:r>
            <a:r>
              <a:rPr lang="en-US" sz="1400" baseline="-25000" dirty="0">
                <a:solidFill>
                  <a:srgbClr val="0D13F7"/>
                </a:solidFill>
              </a:rPr>
              <a:t>2</a:t>
            </a:r>
            <a:r>
              <a:rPr lang="en-US" sz="1400" dirty="0">
                <a:solidFill>
                  <a:srgbClr val="0D13F7"/>
                </a:solidFill>
              </a:rPr>
              <a:t> source and ND powder.</a:t>
            </a:r>
          </a:p>
          <a:p>
            <a:pPr marL="112713" indent="-112713" algn="just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C00000"/>
              </a:solidFill>
            </a:endParaRPr>
          </a:p>
          <a:p>
            <a:pPr algn="just"/>
            <a:r>
              <a:rPr lang="en-US" sz="1400" dirty="0">
                <a:solidFill>
                  <a:srgbClr val="C00000"/>
                </a:solidFill>
              </a:rPr>
              <a:t>H</a:t>
            </a:r>
            <a:r>
              <a:rPr lang="en-US" sz="1400" baseline="-25000" dirty="0">
                <a:solidFill>
                  <a:srgbClr val="C00000"/>
                </a:solidFill>
              </a:rPr>
              <a:t>2</a:t>
            </a:r>
            <a:r>
              <a:rPr lang="en-US" sz="1400" dirty="0">
                <a:solidFill>
                  <a:srgbClr val="C00000"/>
                </a:solidFill>
              </a:rPr>
              <a:t> gas generated by electrolysis from distilled water. H</a:t>
            </a:r>
            <a:r>
              <a:rPr lang="en-US" sz="1400" baseline="-25000" dirty="0">
                <a:solidFill>
                  <a:srgbClr val="C00000"/>
                </a:solidFill>
              </a:rPr>
              <a:t>2</a:t>
            </a:r>
            <a:r>
              <a:rPr lang="en-US" sz="1400" dirty="0">
                <a:solidFill>
                  <a:srgbClr val="C00000"/>
                </a:solidFill>
              </a:rPr>
              <a:t> gas flow rate controlled to </a:t>
            </a:r>
            <a:r>
              <a:rPr lang="en-US" sz="1400" b="1" dirty="0">
                <a:solidFill>
                  <a:srgbClr val="C00000"/>
                </a:solidFill>
              </a:rPr>
              <a:t>200 </a:t>
            </a:r>
            <a:r>
              <a:rPr lang="en-US" sz="1400" b="1" dirty="0" err="1">
                <a:solidFill>
                  <a:srgbClr val="C00000"/>
                </a:solidFill>
              </a:rPr>
              <a:t>sccm</a:t>
            </a:r>
            <a:r>
              <a:rPr lang="en-US" sz="1400" dirty="0">
                <a:solidFill>
                  <a:srgbClr val="C00000"/>
                </a:solidFill>
              </a:rPr>
              <a:t>.</a:t>
            </a:r>
          </a:p>
          <a:p>
            <a:pPr marL="112713" indent="-112713" algn="just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D13F7"/>
              </a:solidFill>
            </a:endParaRPr>
          </a:p>
          <a:p>
            <a:pPr algn="just"/>
            <a:r>
              <a:rPr lang="en-US" sz="1400" dirty="0">
                <a:solidFill>
                  <a:srgbClr val="0D13F7"/>
                </a:solidFill>
              </a:rPr>
              <a:t>Hydrogenation of ND powder: </a:t>
            </a:r>
            <a:r>
              <a:rPr lang="en-US" sz="1400" b="1" dirty="0">
                <a:solidFill>
                  <a:srgbClr val="0D13F7"/>
                </a:solidFill>
              </a:rPr>
              <a:t>1 hour at 43 mbar.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784CFA-C752-3CE5-90E0-11CF51A47D5D}"/>
              </a:ext>
            </a:extLst>
          </p:cNvPr>
          <p:cNvSpPr txBox="1"/>
          <p:nvPr/>
        </p:nvSpPr>
        <p:spPr>
          <a:xfrm>
            <a:off x="652654" y="5737006"/>
            <a:ext cx="8176337" cy="6740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solidFill>
                  <a:schemeClr val="tx1"/>
                </a:solidFill>
              </a:rPr>
              <a:t>1380 W microwave power </a:t>
            </a:r>
            <a:r>
              <a:rPr lang="en-US" sz="1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chemeClr val="tx1"/>
                </a:solidFill>
              </a:rPr>
              <a:t>1000 </a:t>
            </a:r>
            <a:r>
              <a:rPr lang="en-US" sz="1400" b="1" baseline="30000" dirty="0">
                <a:solidFill>
                  <a:schemeClr val="tx1"/>
                </a:solidFill>
              </a:rPr>
              <a:t>0</a:t>
            </a:r>
            <a:r>
              <a:rPr lang="en-US" sz="1400" b="1" dirty="0">
                <a:solidFill>
                  <a:schemeClr val="tx1"/>
                </a:solidFill>
              </a:rPr>
              <a:t>C </a:t>
            </a:r>
            <a:r>
              <a:rPr lang="en-US" sz="1400" dirty="0">
                <a:solidFill>
                  <a:schemeClr val="tx1"/>
                </a:solidFill>
              </a:rPr>
              <a:t>temperature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with 830 </a:t>
            </a:r>
            <a:r>
              <a:rPr lang="en-US" sz="1400" baseline="30000" dirty="0">
                <a:solidFill>
                  <a:schemeClr val="tx1"/>
                </a:solidFill>
              </a:rPr>
              <a:t>0</a:t>
            </a:r>
            <a:r>
              <a:rPr lang="en-US" sz="1400" dirty="0">
                <a:solidFill>
                  <a:schemeClr val="tx1"/>
                </a:solidFill>
              </a:rPr>
              <a:t>C substrate holder temperature. </a:t>
            </a:r>
          </a:p>
          <a:p>
            <a:pPr marL="112713" indent="-112713" algn="just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C00000"/>
              </a:solidFill>
            </a:endParaRPr>
          </a:p>
          <a:p>
            <a:pPr algn="just"/>
            <a:r>
              <a:rPr lang="en-US" sz="1400" dirty="0">
                <a:solidFill>
                  <a:schemeClr val="tx1"/>
                </a:solidFill>
              </a:rPr>
              <a:t>1250 W microwave power </a:t>
            </a:r>
            <a:r>
              <a:rPr lang="en-US" sz="14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</a:rPr>
              <a:t>810 </a:t>
            </a:r>
            <a:r>
              <a:rPr lang="en-US" sz="1400" b="1" baseline="30000" dirty="0">
                <a:solidFill>
                  <a:schemeClr val="tx1"/>
                </a:solidFill>
              </a:rPr>
              <a:t>0</a:t>
            </a:r>
            <a:r>
              <a:rPr lang="en-US" sz="1400" b="1" dirty="0">
                <a:solidFill>
                  <a:schemeClr val="tx1"/>
                </a:solidFill>
              </a:rPr>
              <a:t>C </a:t>
            </a:r>
            <a:r>
              <a:rPr lang="en-US" sz="1400" dirty="0">
                <a:solidFill>
                  <a:schemeClr val="tx1"/>
                </a:solidFill>
              </a:rPr>
              <a:t>temperature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with 650 </a:t>
            </a:r>
            <a:r>
              <a:rPr lang="en-US" sz="1400" baseline="30000" dirty="0">
                <a:solidFill>
                  <a:schemeClr val="tx1"/>
                </a:solidFill>
              </a:rPr>
              <a:t>0</a:t>
            </a:r>
            <a:r>
              <a:rPr lang="en-US" sz="1400" dirty="0">
                <a:solidFill>
                  <a:schemeClr val="tx1"/>
                </a:solidFill>
              </a:rPr>
              <a:t>C substrate holder temperature. </a:t>
            </a:r>
            <a:endParaRPr lang="en-US" sz="1400" dirty="0">
              <a:solidFill>
                <a:srgbClr val="0D13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987114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107636</TotalTime>
  <Words>1672</Words>
  <Application>Microsoft Office PowerPoint</Application>
  <PresentationFormat>Custom</PresentationFormat>
  <Paragraphs>239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43" baseType="lpstr">
      <vt:lpstr>-apple-system</vt:lpstr>
      <vt:lpstr>Arial</vt:lpstr>
      <vt:lpstr>Bodoni MT</vt:lpstr>
      <vt:lpstr>Bookman Old Style</vt:lpstr>
      <vt:lpstr>Calibri</vt:lpstr>
      <vt:lpstr>Calibri Light</vt:lpstr>
      <vt:lpstr>Candara</vt:lpstr>
      <vt:lpstr>Comic Sans MS</vt:lpstr>
      <vt:lpstr>Courier New</vt:lpstr>
      <vt:lpstr>Helvetica</vt:lpstr>
      <vt:lpstr>Times New Roman</vt:lpstr>
      <vt:lpstr>Wingdings</vt:lpstr>
      <vt:lpstr>Paper Presentation 2</vt:lpstr>
      <vt:lpstr>1_Custom Design</vt:lpstr>
      <vt:lpstr>Custom Design</vt:lpstr>
      <vt:lpstr>1_Paper Presentation 2</vt:lpstr>
      <vt:lpstr>Progress on coupling MPGD-based PDs with nanodiamond photocathodes</vt:lpstr>
      <vt:lpstr>THGEM+CsI: 8 years of dedicated R&amp;D</vt:lpstr>
      <vt:lpstr>COMPASS Hybrid THGEM+MM PDs</vt:lpstr>
      <vt:lpstr>PowerPoint Presentation</vt:lpstr>
      <vt:lpstr>Nanodiamonds: the beginning in Bari</vt:lpstr>
      <vt:lpstr>Rich-graphite Nano-Diamond film</vt:lpstr>
      <vt:lpstr>Nano-Diamond Q.E.</vt:lpstr>
      <vt:lpstr>Hydrogenated Nano-Diamond</vt:lpstr>
      <vt:lpstr>Hydrogenation: MWPECVD setup in Bari</vt:lpstr>
      <vt:lpstr>Different ND and H-ND </vt:lpstr>
      <vt:lpstr>Pulsed spray coating in Bari</vt:lpstr>
      <vt:lpstr>Basic questions about H-ND and TGEM coupling</vt:lpstr>
      <vt:lpstr>“Thickness” study</vt:lpstr>
      <vt:lpstr>Q.E. measurement setup in Bari</vt:lpstr>
      <vt:lpstr>Q.E. measurement setup in Bari</vt:lpstr>
      <vt:lpstr>Photoemission of different NDs and H-NDs</vt:lpstr>
      <vt:lpstr>Q.E. measurement setup with gas</vt:lpstr>
      <vt:lpstr>Photocurrent vs λ in Ar/CH4 gases</vt:lpstr>
      <vt:lpstr>λ = 162 nm H-ND D&amp;T</vt:lpstr>
      <vt:lpstr>Photocurrent vs E in Ar/CH4 gases</vt:lpstr>
      <vt:lpstr>ASSET at CERN RD51 Lab</vt:lpstr>
      <vt:lpstr>First aging measurements</vt:lpstr>
      <vt:lpstr>THGEMs + H-ND</vt:lpstr>
      <vt:lpstr>THGEMs H-ND</vt:lpstr>
      <vt:lpstr>THGEM characterization</vt:lpstr>
      <vt:lpstr>THGEMs are H-ND compatible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Fulvio Tessarotto</dc:creator>
  <cp:lastModifiedBy>Fulvio Tessarotto</cp:lastModifiedBy>
  <cp:revision>1932</cp:revision>
  <cp:lastPrinted>2000-06-14T12:59:46Z</cp:lastPrinted>
  <dcterms:created xsi:type="dcterms:W3CDTF">1999-01-09T07:35:23Z</dcterms:created>
  <dcterms:modified xsi:type="dcterms:W3CDTF">2022-09-16T07:46:48Z</dcterms:modified>
</cp:coreProperties>
</file>