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4E2EC-789A-AC4C-88B2-73D76EF52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6DAF00-3E0B-D044-95C4-8986ABE10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21CEE-60AC-CA4F-8891-8BE8D6243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C7573-F8C9-ED48-AEFE-FCB02BE47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168DA-D696-BC4F-A98C-0EA5593E0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8912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7181C-F5E1-CB46-B897-E05F45A7C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8CDE74-5B9B-4E48-9AD1-7FF3F72A0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EB4C5-5486-0947-A0DD-BC13EB73A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1FD64-E41C-3547-BE7C-5B97CF0B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473BC-2AC2-C747-A806-7F78E07B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49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39ADDC-390A-E64D-B118-5B009EC09C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BAFB9C-DD01-234E-9505-58C9C6391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759C8-F865-FE45-9462-D10E9E35C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CCD15-151C-2645-AAF7-40C21E56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1931E-4C39-5347-97A6-3AD35188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816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85337-EDCB-294F-9B58-0C4EC3E3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D4232-A1AE-8D4B-BD8A-DDD9B4A85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0E228-A92D-CF49-B7B8-8D46731D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56358-2101-A340-8B4C-6389728F1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069FE-B507-414F-B4D7-41E95CA4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72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C2F64-EA84-014D-A5FB-23B703A3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C725B-19EF-EE46-B41A-AB35DECBF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B1B74-B9D0-104D-9906-5B0A1EC39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B132A-062A-1545-AED7-7233E8ADB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69874-ABDA-0B43-8FA0-EE00BD2AE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261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CB02E-E248-9347-B77B-6834F71CF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C2F14-4FBC-184E-9685-90E940968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8BE54D-6E9D-AD48-BA0E-2AF3BE3C5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A6CFC-2378-A540-8F36-14F616FAB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07339-6CB5-EB4B-88E5-6710C58F5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28D4-DCC8-174C-ABFB-B1A54F5C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7470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95AD6-8059-2349-939F-1F4B35B5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97259-2406-2446-B12B-DAC090A5E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0CA90A-4155-134E-802E-9429B512D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3CFB1E-9840-044C-AA3E-3650F6F41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048024-7552-1248-AA94-B338C0C24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AE272A-74FB-8644-B782-B104CB2E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A747C-0845-D04C-9D8E-A0596A902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65E0E-1105-CD45-9A4E-D5303BE0D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074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2C74-587C-AD42-833F-07BE56E38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4D3B31-1A16-4D41-84C4-582DC0C2A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295B2E-9959-0A42-BBDB-297CB69BF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681D9-B35F-7F42-B915-8FD5B06A4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266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D2FFA6-E5DD-A847-9517-E3E3351E5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4C1698-A5EF-2A4B-892C-A30C4BC1A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5DAE5-22B5-BF44-A9DD-A1ED85B2A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4526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CAE12-0B9B-444B-AC1B-E3226444C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6CF48-E077-9C45-A9CB-AF40CF55A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19C2E-F6DC-9E4E-8AAA-A5D401EDC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9A6A53-3813-6E4C-8DAB-4D0F7587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B311D8-A445-0E4A-9B5B-2FDC90740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087753-48B2-554C-9BEF-679222BD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160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71601-389C-3D4A-AB19-AFF52A740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76F54B-58B0-C04A-9B3F-CAD9A8193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4AB620-B663-F346-9A0D-9343894DF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AE179A-0DF1-3B44-9C12-BADA92A12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D740D-0A14-4D47-B421-9C473CDB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D2429-9DE2-0341-ACFC-9DB89A8A6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359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A2C98-3BB8-AF4E-B867-9C67FE209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4966C-70DC-9D4B-8DF4-52C3F44D3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C0AC9-3276-5043-9A1A-E3F6A9D6C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D40E0-1CB2-7C4E-AF58-9B299D2388F9}" type="datetimeFigureOut">
              <a:rPr lang="en-CH" smtClean="0"/>
              <a:t>04.11.21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853C-4173-1141-A2D0-1712AA6F8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5D034-C99A-CE47-B857-7C8457E2C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0B73A-6C83-8B40-A658-CC6D1973A8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914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p-th-safety.web.cern.ch/form/isiec-form-v2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 with medium confidence">
            <a:extLst>
              <a:ext uri="{FF2B5EF4-FFF2-40B4-BE49-F238E27FC236}">
                <a16:creationId xmlns:a16="http://schemas.microsoft.com/office/drawing/2014/main" id="{C60E00B8-4ED0-F640-ABE8-F4909DF6F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224" y="0"/>
            <a:ext cx="4849565" cy="6858000"/>
          </a:xfrm>
          <a:prstGeom prst="rect">
            <a:avLst/>
          </a:prstGeom>
        </p:spPr>
      </p:pic>
      <p:pic>
        <p:nvPicPr>
          <p:cNvPr id="7" name="Picture 6" descr="A picture containing indoor, platform, subway&#10;&#10;Description automatically generated">
            <a:extLst>
              <a:ext uri="{FF2B5EF4-FFF2-40B4-BE49-F238E27FC236}">
                <a16:creationId xmlns:a16="http://schemas.microsoft.com/office/drawing/2014/main" id="{3BDA8C1A-2750-2341-86B9-533CBC580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BBE27E-6A42-5A44-9509-51E74C8CA387}"/>
              </a:ext>
            </a:extLst>
          </p:cNvPr>
          <p:cNvSpPr txBox="1"/>
          <p:nvPr/>
        </p:nvSpPr>
        <p:spPr>
          <a:xfrm>
            <a:off x="9477632" y="481913"/>
            <a:ext cx="2714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157 and EHN1 are supervised radiation areas. </a:t>
            </a:r>
          </a:p>
          <a:p>
            <a:r>
              <a:rPr lang="en-CH" dirty="0"/>
              <a:t>Eating is prohibited.</a:t>
            </a:r>
          </a:p>
          <a:p>
            <a:endParaRPr lang="en-CH" dirty="0"/>
          </a:p>
          <a:p>
            <a:r>
              <a:rPr lang="en-CH" dirty="0"/>
              <a:t>For EHN1 please go to the break rooms in 892.</a:t>
            </a:r>
          </a:p>
          <a:p>
            <a:r>
              <a:rPr lang="en-CH" dirty="0"/>
              <a:t>We are investigating a break room for 157. </a:t>
            </a:r>
          </a:p>
        </p:txBody>
      </p:sp>
    </p:spTree>
    <p:extLst>
      <p:ext uri="{BB962C8B-B14F-4D97-AF65-F5344CB8AC3E}">
        <p14:creationId xmlns:p14="http://schemas.microsoft.com/office/powerpoint/2010/main" val="33299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7748FFD-DF73-D845-AFCE-E6D0938C490D}"/>
              </a:ext>
            </a:extLst>
          </p:cNvPr>
          <p:cNvSpPr txBox="1"/>
          <p:nvPr/>
        </p:nvSpPr>
        <p:spPr>
          <a:xfrm>
            <a:off x="237464" y="564381"/>
            <a:ext cx="9951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/>
              <a:t>ISIEC forms: Please send them in at least 48h before you need your inspection.</a:t>
            </a:r>
          </a:p>
          <a:p>
            <a:r>
              <a:rPr lang="en-CH" sz="2400" dirty="0"/>
              <a:t>Here is the link: </a:t>
            </a:r>
            <a:r>
              <a:rPr lang="en-GB" sz="2400" dirty="0">
                <a:hlinkClick r:id="rId2"/>
              </a:rPr>
              <a:t>https://ep-th-safety.web.cern.ch/form/isiec-form-v2</a:t>
            </a:r>
            <a:r>
              <a:rPr lang="en-GB" sz="2400" dirty="0"/>
              <a:t> </a:t>
            </a:r>
            <a:endParaRPr lang="en-CH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2CEA1D-8D91-074C-A886-293763139BEC}"/>
              </a:ext>
            </a:extLst>
          </p:cNvPr>
          <p:cNvSpPr txBox="1"/>
          <p:nvPr/>
        </p:nvSpPr>
        <p:spPr>
          <a:xfrm>
            <a:off x="237463" y="2644170"/>
            <a:ext cx="11500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Experiment construction – please do not use wood or cardboard to construct your experiment.</a:t>
            </a:r>
          </a:p>
          <a:p>
            <a:r>
              <a:rPr lang="en-GB" sz="2000" dirty="0"/>
              <a:t>These are not ideal for many reasons, including fire risk and potential activation from radiation exposure.</a:t>
            </a:r>
            <a:endParaRPr lang="en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4D6842-C6CA-E340-BCF4-C6B50CF4FEA7}"/>
              </a:ext>
            </a:extLst>
          </p:cNvPr>
          <p:cNvSpPr txBox="1"/>
          <p:nvPr/>
        </p:nvSpPr>
        <p:spPr>
          <a:xfrm>
            <a:off x="237463" y="5863409"/>
            <a:ext cx="11500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Reminder: Power cuts planned in EHN1 next year for </a:t>
            </a:r>
            <a:r>
              <a:rPr lang="en-GB" sz="2000" dirty="0" err="1"/>
              <a:t>decabling</a:t>
            </a:r>
            <a:r>
              <a:rPr lang="en-GB" sz="2000" dirty="0"/>
              <a:t>. During YETS 19/01/22 to 23/02/22.</a:t>
            </a:r>
          </a:p>
          <a:p>
            <a:r>
              <a:rPr lang="en-GB" sz="2000" dirty="0"/>
              <a:t>Special </a:t>
            </a:r>
            <a:r>
              <a:rPr lang="en-GB" sz="2000" dirty="0" err="1"/>
              <a:t>arangements</a:t>
            </a:r>
            <a:r>
              <a:rPr lang="en-GB" sz="2000" dirty="0"/>
              <a:t> are in progress for GIF++, NA61 and Neutrino Platform.</a:t>
            </a:r>
            <a:endParaRPr lang="en-CH" sz="2000" dirty="0"/>
          </a:p>
        </p:txBody>
      </p:sp>
      <p:pic>
        <p:nvPicPr>
          <p:cNvPr id="1026" name="Picture 2" descr="Wood Basics: Different Uses and Care for Wooden Materials">
            <a:extLst>
              <a:ext uri="{FF2B5EF4-FFF2-40B4-BE49-F238E27FC236}">
                <a16:creationId xmlns:a16="http://schemas.microsoft.com/office/drawing/2014/main" id="{71D6F263-F4BF-A043-B6D5-930147286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93" y="3376177"/>
            <a:ext cx="2700489" cy="180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uy MEBRUDY 6x4x3 Inches Shipping Boxes Pack of 25, Small Corrugated  Cardboard Box for Mailing Packing Literature Mailer Online in Germany.  B08YDN8DRW">
            <a:extLst>
              <a:ext uri="{FF2B5EF4-FFF2-40B4-BE49-F238E27FC236}">
                <a16:creationId xmlns:a16="http://schemas.microsoft.com/office/drawing/2014/main" id="{D7A8990C-5FF0-B241-8571-2A4B5F68E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130" y="3376177"/>
            <a:ext cx="2871870" cy="201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03E7A0B8-F4A3-AC49-ACFC-C9D1C99E82D3}"/>
              </a:ext>
            </a:extLst>
          </p:cNvPr>
          <p:cNvSpPr/>
          <p:nvPr/>
        </p:nvSpPr>
        <p:spPr>
          <a:xfrm rot="2700000">
            <a:off x="815557" y="3486368"/>
            <a:ext cx="1476264" cy="1476264"/>
          </a:xfrm>
          <a:prstGeom prst="plus">
            <a:avLst>
              <a:gd name="adj" fmla="val 384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E9AD25C-4098-4E47-8F81-174C31A997F5}"/>
              </a:ext>
            </a:extLst>
          </p:cNvPr>
          <p:cNvSpPr/>
          <p:nvPr/>
        </p:nvSpPr>
        <p:spPr>
          <a:xfrm rot="2700000">
            <a:off x="3802224" y="3486369"/>
            <a:ext cx="1476264" cy="1476264"/>
          </a:xfrm>
          <a:prstGeom prst="plus">
            <a:avLst>
              <a:gd name="adj" fmla="val 384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361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130</Words>
  <Application>Microsoft Macintosh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Devine</dc:creator>
  <cp:lastModifiedBy>James Devine</cp:lastModifiedBy>
  <cp:revision>2</cp:revision>
  <dcterms:created xsi:type="dcterms:W3CDTF">2021-11-04T10:03:20Z</dcterms:created>
  <dcterms:modified xsi:type="dcterms:W3CDTF">2021-11-04T10:24:19Z</dcterms:modified>
</cp:coreProperties>
</file>