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589" r:id="rId3"/>
    <p:sldId id="590" r:id="rId4"/>
    <p:sldId id="556" r:id="rId5"/>
    <p:sldId id="559" r:id="rId6"/>
    <p:sldId id="562" r:id="rId7"/>
    <p:sldId id="560" r:id="rId8"/>
    <p:sldId id="536" r:id="rId9"/>
    <p:sldId id="542" r:id="rId10"/>
    <p:sldId id="548" r:id="rId11"/>
    <p:sldId id="543" r:id="rId12"/>
    <p:sldId id="545" r:id="rId13"/>
    <p:sldId id="546" r:id="rId14"/>
    <p:sldId id="588" r:id="rId15"/>
    <p:sldId id="459" r:id="rId16"/>
    <p:sldId id="580" r:id="rId17"/>
    <p:sldId id="591" r:id="rId18"/>
  </p:sldIdLst>
  <p:sldSz cx="9217025" cy="5184775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4">
          <p15:clr>
            <a:srgbClr val="A4A3A4"/>
          </p15:clr>
        </p15:guide>
        <p15:guide id="2" orient="horz" pos="635">
          <p15:clr>
            <a:srgbClr val="A4A3A4"/>
          </p15:clr>
        </p15:guide>
        <p15:guide id="3" orient="horz" pos="1633">
          <p15:clr>
            <a:srgbClr val="A4A3A4"/>
          </p15:clr>
        </p15:guide>
        <p15:guide id="4" orient="horz" pos="1814">
          <p15:clr>
            <a:srgbClr val="A4A3A4"/>
          </p15:clr>
        </p15:guide>
        <p15:guide id="5" orient="horz" pos="2903">
          <p15:clr>
            <a:srgbClr val="A4A3A4"/>
          </p15:clr>
        </p15:guide>
        <p15:guide id="6" orient="horz" pos="3175">
          <p15:clr>
            <a:srgbClr val="A4A3A4"/>
          </p15:clr>
        </p15:guide>
        <p15:guide id="7" orient="horz" pos="91">
          <p15:clr>
            <a:srgbClr val="A4A3A4"/>
          </p15:clr>
        </p15:guide>
        <p15:guide id="8" orient="horz" pos="2812">
          <p15:clr>
            <a:srgbClr val="A4A3A4"/>
          </p15:clr>
        </p15:guide>
        <p15:guide id="9" pos="181">
          <p15:clr>
            <a:srgbClr val="A4A3A4"/>
          </p15:clr>
        </p15:guide>
        <p15:guide id="10" pos="5625">
          <p15:clr>
            <a:srgbClr val="A4A3A4"/>
          </p15:clr>
        </p15:guide>
        <p15:guide id="11" pos="2994">
          <p15:clr>
            <a:srgbClr val="A4A3A4"/>
          </p15:clr>
        </p15:guide>
        <p15:guide id="12" pos="281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703">
          <p15:clr>
            <a:srgbClr val="A4A3A4"/>
          </p15:clr>
        </p15:guide>
        <p15:guide id="2" orient="horz" pos="5057">
          <p15:clr>
            <a:srgbClr val="A4A3A4"/>
          </p15:clr>
        </p15:guide>
        <p15:guide id="3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200"/>
    <a:srgbClr val="FF9300"/>
    <a:srgbClr val="FFC8AD"/>
    <a:srgbClr val="F09B94"/>
    <a:srgbClr val="C00000"/>
    <a:srgbClr val="B78980"/>
    <a:srgbClr val="F0F0EB"/>
    <a:srgbClr val="FAFAF9"/>
    <a:srgbClr val="FEFAEC"/>
    <a:srgbClr val="EAB90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0A15C55-8517-42AA-B614-E9B94910E393}">
  <a:tblStyle styleId="{0E3FDE45-AF77-4B5C-9715-49D594BDF05E}" styleName="Helle Formatvorlage 1 - Akz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9CF1AB2-1976-4502-BF36-3FF5EA218861}" styleName="Mittlere Formatvorlage 4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E171933-4619-4E11-9A3F-F7608DF75F80}" styleName="Mittlere Formatvorlage 1 - Akz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ittlere Formatvorlage 3 - Akz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665"/>
    <p:restoredTop sz="93537"/>
  </p:normalViewPr>
  <p:slideViewPr>
    <p:cSldViewPr showGuides="1">
      <p:cViewPr varScale="1">
        <p:scale>
          <a:sx n="158" d="100"/>
          <a:sy n="158" d="100"/>
        </p:scale>
        <p:origin x="1144" y="184"/>
      </p:cViewPr>
      <p:guideLst>
        <p:guide orient="horz" pos="454"/>
        <p:guide orient="horz" pos="635"/>
        <p:guide orient="horz" pos="1633"/>
        <p:guide orient="horz" pos="1814"/>
        <p:guide orient="horz" pos="2903"/>
        <p:guide orient="horz" pos="3175"/>
        <p:guide orient="horz" pos="91"/>
        <p:guide orient="horz" pos="2812"/>
        <p:guide pos="181"/>
        <p:guide pos="5625"/>
        <p:guide pos="2994"/>
        <p:guide pos="2812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5" d="100"/>
          <a:sy n="85" d="100"/>
        </p:scale>
        <p:origin x="3928" y="168"/>
      </p:cViewPr>
      <p:guideLst>
        <p:guide orient="horz" pos="703"/>
        <p:guide orient="horz" pos="5057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77232" y="35528"/>
            <a:ext cx="4896000" cy="288000"/>
          </a:xfrm>
          <a:prstGeom prst="rect">
            <a:avLst/>
          </a:prstGeom>
        </p:spPr>
        <p:txBody>
          <a:bodyPr vert="horz" wrap="none" lIns="0" tIns="0" rIns="0" bIns="0" rtlCol="0"/>
          <a:lstStyle>
            <a:lvl1pPr algn="l">
              <a:defRPr sz="1200"/>
            </a:lvl1pPr>
          </a:lstStyle>
          <a:p>
            <a:r>
              <a:rPr lang="de-DE"/>
              <a:t>Präsentationstitel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589240" y="35528"/>
            <a:ext cx="864000" cy="288000"/>
          </a:xfrm>
          <a:prstGeom prst="rect">
            <a:avLst/>
          </a:prstGeom>
        </p:spPr>
        <p:txBody>
          <a:bodyPr vert="horz" wrap="none" lIns="0" tIns="0" rIns="0" bIns="0" rtlCol="0"/>
          <a:lstStyle>
            <a:lvl1pPr algn="r">
              <a:defRPr sz="1200"/>
            </a:lvl1pPr>
          </a:lstStyle>
          <a:p>
            <a:fld id="{9726303E-CDC6-4E11-A9F4-E5CE5F23E089}" type="datetimeFigureOut">
              <a:rPr lang="de-DE" smtClean="0"/>
              <a:t>12.11.21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77232" y="8820504"/>
            <a:ext cx="5040000" cy="288000"/>
          </a:xfrm>
          <a:prstGeom prst="rect">
            <a:avLst/>
          </a:prstGeom>
        </p:spPr>
        <p:txBody>
          <a:bodyPr vert="horz" wrap="none" lIns="0" tIns="0" rIns="0" bIns="0" rtlCol="0" anchor="b"/>
          <a:lstStyle>
            <a:lvl1pPr algn="l">
              <a:defRPr sz="1200"/>
            </a:lvl1pPr>
          </a:lstStyle>
          <a:p>
            <a:r>
              <a:rPr lang="de-DE"/>
              <a:t>Autor/Veranstaltung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877272" y="8820504"/>
            <a:ext cx="576000" cy="288000"/>
          </a:xfrm>
          <a:prstGeom prst="rect">
            <a:avLst/>
          </a:prstGeom>
        </p:spPr>
        <p:txBody>
          <a:bodyPr vert="horz" wrap="none" lIns="0" tIns="0" rIns="0" bIns="0" rtlCol="0" anchor="b"/>
          <a:lstStyle>
            <a:lvl1pPr algn="r">
              <a:defRPr sz="1200"/>
            </a:lvl1pPr>
          </a:lstStyle>
          <a:p>
            <a:fld id="{B40210A4-2901-42F9-8CA9-E251F67383C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5789503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7"/>
          <p:cNvSpPr>
            <a:spLocks noChangeAspect="1"/>
          </p:cNvSpPr>
          <p:nvPr/>
        </p:nvSpPr>
        <p:spPr bwMode="auto">
          <a:xfrm>
            <a:off x="787864" y="4716016"/>
            <a:ext cx="5665472" cy="3797523"/>
          </a:xfrm>
          <a:custGeom>
            <a:avLst/>
            <a:gdLst>
              <a:gd name="T0" fmla="*/ 2000 w 2000"/>
              <a:gd name="T1" fmla="*/ 0 h 1349"/>
              <a:gd name="T2" fmla="*/ 1361 w 2000"/>
              <a:gd name="T3" fmla="*/ 0 h 1349"/>
              <a:gd name="T4" fmla="*/ 992 w 2000"/>
              <a:gd name="T5" fmla="*/ 627 h 1349"/>
              <a:gd name="T6" fmla="*/ 0 w 2000"/>
              <a:gd name="T7" fmla="*/ 1193 h 1349"/>
              <a:gd name="T8" fmla="*/ 0 w 2000"/>
              <a:gd name="T9" fmla="*/ 1349 h 1349"/>
              <a:gd name="T10" fmla="*/ 2000 w 2000"/>
              <a:gd name="T11" fmla="*/ 1349 h 1349"/>
              <a:gd name="T12" fmla="*/ 2000 w 2000"/>
              <a:gd name="T13" fmla="*/ 0 h 1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00" h="1349">
                <a:moveTo>
                  <a:pt x="2000" y="0"/>
                </a:moveTo>
                <a:lnTo>
                  <a:pt x="1361" y="0"/>
                </a:lnTo>
                <a:cubicBezTo>
                  <a:pt x="1285" y="208"/>
                  <a:pt x="1168" y="419"/>
                  <a:pt x="992" y="627"/>
                </a:cubicBezTo>
                <a:cubicBezTo>
                  <a:pt x="644" y="1036"/>
                  <a:pt x="259" y="1159"/>
                  <a:pt x="0" y="1193"/>
                </a:cubicBezTo>
                <a:lnTo>
                  <a:pt x="0" y="1349"/>
                </a:lnTo>
                <a:lnTo>
                  <a:pt x="2000" y="1349"/>
                </a:lnTo>
                <a:lnTo>
                  <a:pt x="2000" y="0"/>
                </a:lnTo>
                <a:close/>
              </a:path>
            </a:pathLst>
          </a:custGeom>
          <a:solidFill>
            <a:srgbClr val="7A786C">
              <a:alpha val="1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7" y="1116013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404664" y="4716016"/>
            <a:ext cx="6048672" cy="3816424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8" name="Kopfzeilenplatzhalter 1"/>
          <p:cNvSpPr>
            <a:spLocks noGrp="1"/>
          </p:cNvSpPr>
          <p:nvPr>
            <p:ph type="hdr" sz="quarter"/>
          </p:nvPr>
        </p:nvSpPr>
        <p:spPr>
          <a:xfrm>
            <a:off x="405224" y="35528"/>
            <a:ext cx="4896000" cy="288000"/>
          </a:xfrm>
          <a:prstGeom prst="rect">
            <a:avLst/>
          </a:prstGeom>
        </p:spPr>
        <p:txBody>
          <a:bodyPr vert="horz" wrap="none" lIns="0" tIns="0" rIns="0" bIns="0" rtlCol="0"/>
          <a:lstStyle>
            <a:lvl1pPr algn="l">
              <a:defRPr sz="1200"/>
            </a:lvl1pPr>
          </a:lstStyle>
          <a:p>
            <a:r>
              <a:rPr lang="de-DE"/>
              <a:t>Präsentationstitel</a:t>
            </a:r>
          </a:p>
        </p:txBody>
      </p:sp>
      <p:sp>
        <p:nvSpPr>
          <p:cNvPr id="9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589240" y="35528"/>
            <a:ext cx="864000" cy="288000"/>
          </a:xfrm>
          <a:prstGeom prst="rect">
            <a:avLst/>
          </a:prstGeom>
        </p:spPr>
        <p:txBody>
          <a:bodyPr vert="horz" wrap="none" lIns="0" tIns="0" rIns="0" bIns="0" rtlCol="0"/>
          <a:lstStyle>
            <a:lvl1pPr algn="r">
              <a:defRPr sz="1200"/>
            </a:lvl1pPr>
          </a:lstStyle>
          <a:p>
            <a:fld id="{9726303E-CDC6-4E11-A9F4-E5CE5F23E089}" type="datetimeFigureOut">
              <a:rPr lang="de-DE" smtClean="0"/>
              <a:t>12.11.21</a:t>
            </a:fld>
            <a:endParaRPr lang="de-DE"/>
          </a:p>
        </p:txBody>
      </p:sp>
      <p:sp>
        <p:nvSpPr>
          <p:cNvPr id="10" name="Fußzeilenplatzhalter 3"/>
          <p:cNvSpPr>
            <a:spLocks noGrp="1"/>
          </p:cNvSpPr>
          <p:nvPr>
            <p:ph type="ftr" sz="quarter" idx="4"/>
          </p:nvPr>
        </p:nvSpPr>
        <p:spPr>
          <a:xfrm>
            <a:off x="405224" y="8820504"/>
            <a:ext cx="5040000" cy="288000"/>
          </a:xfrm>
          <a:prstGeom prst="rect">
            <a:avLst/>
          </a:prstGeom>
        </p:spPr>
        <p:txBody>
          <a:bodyPr vert="horz" wrap="none" lIns="0" tIns="0" rIns="0" bIns="0" rtlCol="0" anchor="b"/>
          <a:lstStyle>
            <a:lvl1pPr algn="l">
              <a:defRPr sz="1200"/>
            </a:lvl1pPr>
          </a:lstStyle>
          <a:p>
            <a:r>
              <a:rPr lang="de-DE"/>
              <a:t>Autor/Veranstaltung</a:t>
            </a:r>
          </a:p>
        </p:txBody>
      </p:sp>
      <p:sp>
        <p:nvSpPr>
          <p:cNvPr id="11" name="Foliennummernplatzhalter 4"/>
          <p:cNvSpPr>
            <a:spLocks noGrp="1"/>
          </p:cNvSpPr>
          <p:nvPr>
            <p:ph type="sldNum" sz="quarter" idx="5"/>
          </p:nvPr>
        </p:nvSpPr>
        <p:spPr>
          <a:xfrm>
            <a:off x="5877272" y="8820504"/>
            <a:ext cx="576000" cy="288000"/>
          </a:xfrm>
          <a:prstGeom prst="rect">
            <a:avLst/>
          </a:prstGeom>
        </p:spPr>
        <p:txBody>
          <a:bodyPr vert="horz" wrap="none" lIns="0" tIns="0" rIns="0" bIns="0" rtlCol="0" anchor="b"/>
          <a:lstStyle>
            <a:lvl1pPr algn="r">
              <a:defRPr sz="1200"/>
            </a:lvl1pPr>
          </a:lstStyle>
          <a:p>
            <a:fld id="{B40210A4-2901-42F9-8CA9-E251F67383C7}" type="slidenum">
              <a:rPr lang="de-DE" smtClean="0"/>
              <a:t>‹Nr.›</a:t>
            </a:fld>
            <a:endParaRPr lang="de-DE"/>
          </a:p>
        </p:txBody>
      </p:sp>
      <p:sp>
        <p:nvSpPr>
          <p:cNvPr id="3" name="AutoShape 3"/>
          <p:cNvSpPr>
            <a:spLocks noChangeAspect="1" noChangeArrowheads="1" noTextEdit="1"/>
          </p:cNvSpPr>
          <p:nvPr/>
        </p:nvSpPr>
        <p:spPr bwMode="auto">
          <a:xfrm>
            <a:off x="404813" y="5580063"/>
            <a:ext cx="6119812" cy="2354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727082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2588" y="1116013"/>
            <a:ext cx="6092825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de-DE"/>
              <a:t>Präsentationstitel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fld id="{11478EB4-91E5-C74B-9AA7-24AB64EC6E89}" type="datetime1">
              <a:rPr lang="de-DE" smtClean="0"/>
              <a:t>12.11.21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de-DE"/>
              <a:t>Autor/Veranstaltung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0210A4-2901-42F9-8CA9-E251F67383C7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370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Grafik 28">
            <a:extLst>
              <a:ext uri="{FF2B5EF4-FFF2-40B4-BE49-F238E27FC236}">
                <a16:creationId xmlns:a16="http://schemas.microsoft.com/office/drawing/2014/main" id="{4C047078-BC78-7A4D-AE92-8FD4DC26EBD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8"/>
          <a:stretch/>
        </p:blipFill>
        <p:spPr>
          <a:xfrm>
            <a:off x="3860810" y="1"/>
            <a:ext cx="5356214" cy="5195552"/>
          </a:xfrm>
          <a:prstGeom prst="rect">
            <a:avLst/>
          </a:prstGeom>
        </p:spPr>
      </p:pic>
      <p:sp>
        <p:nvSpPr>
          <p:cNvPr id="50" name="Titel 1"/>
          <p:cNvSpPr>
            <a:spLocks noGrp="1"/>
          </p:cNvSpPr>
          <p:nvPr>
            <p:ph type="ctrTitle" hasCustomPrompt="1"/>
          </p:nvPr>
        </p:nvSpPr>
        <p:spPr>
          <a:xfrm>
            <a:off x="1296784" y="1512267"/>
            <a:ext cx="5040000" cy="432048"/>
          </a:xfrm>
          <a:prstGeom prst="rect">
            <a:avLst/>
          </a:prstGeom>
        </p:spPr>
        <p:txBody>
          <a:bodyPr wrap="none" tIns="0" bIns="54000" anchor="b" anchorCtr="0"/>
          <a:lstStyle>
            <a:lvl1pPr>
              <a:lnSpc>
                <a:spcPts val="2400"/>
              </a:lnSpc>
              <a:defRPr sz="2400" b="0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de-DE" dirty="0"/>
              <a:t>Veranstaltung: </a:t>
            </a:r>
            <a:r>
              <a:rPr lang="de-DE" dirty="0" err="1"/>
              <a:t>datum</a:t>
            </a:r>
            <a:r>
              <a:rPr lang="de-DE" dirty="0"/>
              <a:t> bearbeiten</a:t>
            </a:r>
          </a:p>
        </p:txBody>
      </p:sp>
      <p:sp>
        <p:nvSpPr>
          <p:cNvPr id="51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1296784" y="1944315"/>
            <a:ext cx="5040000" cy="1872000"/>
          </a:xfrm>
          <a:prstGeom prst="rect">
            <a:avLst/>
          </a:prstGeom>
        </p:spPr>
        <p:txBody>
          <a:bodyPr tIns="0" bIns="0"/>
          <a:lstStyle>
            <a:lvl1pPr marL="0" indent="0" algn="l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None/>
              <a:defRPr sz="3200" b="1" cap="all" baseline="0">
                <a:solidFill>
                  <a:schemeClr val="accent2"/>
                </a:solidFill>
                <a:latin typeface="Exo 2 Semi Bold" pitchFamily="50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Master-</a:t>
            </a:r>
            <a:r>
              <a:rPr lang="de-DE" dirty="0" err="1"/>
              <a:t>titelformat</a:t>
            </a:r>
            <a:r>
              <a:rPr lang="de-DE" dirty="0"/>
              <a:t> bearbeiten</a:t>
            </a:r>
          </a:p>
        </p:txBody>
      </p:sp>
      <p:grpSp>
        <p:nvGrpSpPr>
          <p:cNvPr id="52" name="Gruppieren 69"/>
          <p:cNvGrpSpPr>
            <a:grpSpLocks noChangeAspect="1"/>
          </p:cNvGrpSpPr>
          <p:nvPr userDrawn="1"/>
        </p:nvGrpSpPr>
        <p:grpSpPr>
          <a:xfrm>
            <a:off x="288033" y="288203"/>
            <a:ext cx="1686518" cy="648000"/>
            <a:chOff x="7081838" y="144463"/>
            <a:chExt cx="1871662" cy="719137"/>
          </a:xfrm>
        </p:grpSpPr>
        <p:sp>
          <p:nvSpPr>
            <p:cNvPr id="53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7081838" y="144463"/>
              <a:ext cx="1871662" cy="719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4" name="Freeform 5"/>
            <p:cNvSpPr>
              <a:spLocks/>
            </p:cNvSpPr>
            <p:nvPr userDrawn="1"/>
          </p:nvSpPr>
          <p:spPr bwMode="auto">
            <a:xfrm>
              <a:off x="8216900" y="144463"/>
              <a:ext cx="455612" cy="392112"/>
            </a:xfrm>
            <a:custGeom>
              <a:avLst/>
              <a:gdLst>
                <a:gd name="T0" fmla="*/ 944 w 1277"/>
                <a:gd name="T1" fmla="*/ 552 h 1104"/>
                <a:gd name="T2" fmla="*/ 1277 w 1277"/>
                <a:gd name="T3" fmla="*/ 0 h 1104"/>
                <a:gd name="T4" fmla="*/ 0 w 1277"/>
                <a:gd name="T5" fmla="*/ 0 h 1104"/>
                <a:gd name="T6" fmla="*/ 0 w 1277"/>
                <a:gd name="T7" fmla="*/ 1104 h 1104"/>
                <a:gd name="T8" fmla="*/ 944 w 1277"/>
                <a:gd name="T9" fmla="*/ 552 h 1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7" h="1104">
                  <a:moveTo>
                    <a:pt x="944" y="552"/>
                  </a:moveTo>
                  <a:cubicBezTo>
                    <a:pt x="1110" y="357"/>
                    <a:pt x="1203" y="197"/>
                    <a:pt x="1277" y="0"/>
                  </a:cubicBezTo>
                  <a:lnTo>
                    <a:pt x="0" y="0"/>
                  </a:lnTo>
                  <a:lnTo>
                    <a:pt x="0" y="1104"/>
                  </a:lnTo>
                  <a:cubicBezTo>
                    <a:pt x="253" y="1070"/>
                    <a:pt x="607" y="949"/>
                    <a:pt x="944" y="552"/>
                  </a:cubicBezTo>
                  <a:close/>
                </a:path>
              </a:pathLst>
            </a:custGeom>
            <a:solidFill>
              <a:srgbClr val="07529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5" name="Rectangle 6"/>
            <p:cNvSpPr>
              <a:spLocks noChangeArrowheads="1"/>
            </p:cNvSpPr>
            <p:nvPr userDrawn="1"/>
          </p:nvSpPr>
          <p:spPr bwMode="auto">
            <a:xfrm>
              <a:off x="8216900" y="654050"/>
              <a:ext cx="714375" cy="200025"/>
            </a:xfrm>
            <a:prstGeom prst="rect">
              <a:avLst/>
            </a:prstGeom>
            <a:solidFill>
              <a:srgbClr val="EAB90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6" name="Freeform 7"/>
            <p:cNvSpPr>
              <a:spLocks/>
            </p:cNvSpPr>
            <p:nvPr userDrawn="1"/>
          </p:nvSpPr>
          <p:spPr bwMode="auto">
            <a:xfrm>
              <a:off x="8216900" y="144463"/>
              <a:ext cx="714375" cy="477837"/>
            </a:xfrm>
            <a:custGeom>
              <a:avLst/>
              <a:gdLst>
                <a:gd name="T0" fmla="*/ 2000 w 2000"/>
                <a:gd name="T1" fmla="*/ 0 h 1349"/>
                <a:gd name="T2" fmla="*/ 1361 w 2000"/>
                <a:gd name="T3" fmla="*/ 0 h 1349"/>
                <a:gd name="T4" fmla="*/ 992 w 2000"/>
                <a:gd name="T5" fmla="*/ 627 h 1349"/>
                <a:gd name="T6" fmla="*/ 0 w 2000"/>
                <a:gd name="T7" fmla="*/ 1193 h 1349"/>
                <a:gd name="T8" fmla="*/ 0 w 2000"/>
                <a:gd name="T9" fmla="*/ 1349 h 1349"/>
                <a:gd name="T10" fmla="*/ 2000 w 2000"/>
                <a:gd name="T11" fmla="*/ 1349 h 1349"/>
                <a:gd name="T12" fmla="*/ 2000 w 2000"/>
                <a:gd name="T13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0" h="1349">
                  <a:moveTo>
                    <a:pt x="2000" y="0"/>
                  </a:moveTo>
                  <a:lnTo>
                    <a:pt x="1361" y="0"/>
                  </a:lnTo>
                  <a:cubicBezTo>
                    <a:pt x="1285" y="208"/>
                    <a:pt x="1168" y="419"/>
                    <a:pt x="992" y="627"/>
                  </a:cubicBezTo>
                  <a:cubicBezTo>
                    <a:pt x="644" y="1036"/>
                    <a:pt x="259" y="1159"/>
                    <a:pt x="0" y="1193"/>
                  </a:cubicBezTo>
                  <a:lnTo>
                    <a:pt x="0" y="1349"/>
                  </a:lnTo>
                  <a:lnTo>
                    <a:pt x="2000" y="1349"/>
                  </a:lnTo>
                  <a:lnTo>
                    <a:pt x="2000" y="0"/>
                  </a:lnTo>
                  <a:close/>
                </a:path>
              </a:pathLst>
            </a:cu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7" name="Freeform 8"/>
            <p:cNvSpPr>
              <a:spLocks noEditPoints="1"/>
            </p:cNvSpPr>
            <p:nvPr userDrawn="1"/>
          </p:nvSpPr>
          <p:spPr bwMode="auto">
            <a:xfrm>
              <a:off x="8250238" y="690563"/>
              <a:ext cx="95250" cy="131762"/>
            </a:xfrm>
            <a:custGeom>
              <a:avLst/>
              <a:gdLst>
                <a:gd name="T0" fmla="*/ 134 w 264"/>
                <a:gd name="T1" fmla="*/ 318 h 371"/>
                <a:gd name="T2" fmla="*/ 198 w 264"/>
                <a:gd name="T3" fmla="*/ 265 h 371"/>
                <a:gd name="T4" fmla="*/ 132 w 264"/>
                <a:gd name="T5" fmla="*/ 203 h 371"/>
                <a:gd name="T6" fmla="*/ 65 w 264"/>
                <a:gd name="T7" fmla="*/ 203 h 371"/>
                <a:gd name="T8" fmla="*/ 65 w 264"/>
                <a:gd name="T9" fmla="*/ 318 h 371"/>
                <a:gd name="T10" fmla="*/ 134 w 264"/>
                <a:gd name="T11" fmla="*/ 318 h 371"/>
                <a:gd name="T12" fmla="*/ 65 w 264"/>
                <a:gd name="T13" fmla="*/ 53 h 371"/>
                <a:gd name="T14" fmla="*/ 65 w 264"/>
                <a:gd name="T15" fmla="*/ 155 h 371"/>
                <a:gd name="T16" fmla="*/ 131 w 264"/>
                <a:gd name="T17" fmla="*/ 155 h 371"/>
                <a:gd name="T18" fmla="*/ 190 w 264"/>
                <a:gd name="T19" fmla="*/ 103 h 371"/>
                <a:gd name="T20" fmla="*/ 126 w 264"/>
                <a:gd name="T21" fmla="*/ 53 h 371"/>
                <a:gd name="T22" fmla="*/ 65 w 264"/>
                <a:gd name="T23" fmla="*/ 53 h 371"/>
                <a:gd name="T24" fmla="*/ 191 w 264"/>
                <a:gd name="T25" fmla="*/ 180 h 371"/>
                <a:gd name="T26" fmla="*/ 264 w 264"/>
                <a:gd name="T27" fmla="*/ 277 h 371"/>
                <a:gd name="T28" fmla="*/ 145 w 264"/>
                <a:gd name="T29" fmla="*/ 371 h 371"/>
                <a:gd name="T30" fmla="*/ 0 w 264"/>
                <a:gd name="T31" fmla="*/ 367 h 371"/>
                <a:gd name="T32" fmla="*/ 0 w 264"/>
                <a:gd name="T33" fmla="*/ 4 h 371"/>
                <a:gd name="T34" fmla="*/ 129 w 264"/>
                <a:gd name="T35" fmla="*/ 0 h 371"/>
                <a:gd name="T36" fmla="*/ 253 w 264"/>
                <a:gd name="T37" fmla="*/ 95 h 371"/>
                <a:gd name="T38" fmla="*/ 191 w 264"/>
                <a:gd name="T39" fmla="*/ 178 h 371"/>
                <a:gd name="T40" fmla="*/ 191 w 264"/>
                <a:gd name="T41" fmla="*/ 180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4" h="371">
                  <a:moveTo>
                    <a:pt x="134" y="318"/>
                  </a:moveTo>
                  <a:cubicBezTo>
                    <a:pt x="183" y="318"/>
                    <a:pt x="198" y="308"/>
                    <a:pt x="198" y="265"/>
                  </a:cubicBezTo>
                  <a:cubicBezTo>
                    <a:pt x="198" y="216"/>
                    <a:pt x="182" y="204"/>
                    <a:pt x="132" y="203"/>
                  </a:cubicBezTo>
                  <a:lnTo>
                    <a:pt x="65" y="203"/>
                  </a:lnTo>
                  <a:lnTo>
                    <a:pt x="65" y="318"/>
                  </a:lnTo>
                  <a:lnTo>
                    <a:pt x="134" y="318"/>
                  </a:lnTo>
                  <a:close/>
                  <a:moveTo>
                    <a:pt x="65" y="53"/>
                  </a:moveTo>
                  <a:lnTo>
                    <a:pt x="65" y="155"/>
                  </a:lnTo>
                  <a:lnTo>
                    <a:pt x="131" y="155"/>
                  </a:lnTo>
                  <a:cubicBezTo>
                    <a:pt x="175" y="155"/>
                    <a:pt x="190" y="145"/>
                    <a:pt x="190" y="103"/>
                  </a:cubicBezTo>
                  <a:cubicBezTo>
                    <a:pt x="190" y="63"/>
                    <a:pt x="174" y="53"/>
                    <a:pt x="126" y="53"/>
                  </a:cubicBezTo>
                  <a:lnTo>
                    <a:pt x="65" y="53"/>
                  </a:lnTo>
                  <a:close/>
                  <a:moveTo>
                    <a:pt x="191" y="180"/>
                  </a:moveTo>
                  <a:cubicBezTo>
                    <a:pt x="245" y="185"/>
                    <a:pt x="264" y="219"/>
                    <a:pt x="264" y="277"/>
                  </a:cubicBezTo>
                  <a:cubicBezTo>
                    <a:pt x="264" y="351"/>
                    <a:pt x="230" y="371"/>
                    <a:pt x="145" y="371"/>
                  </a:cubicBezTo>
                  <a:cubicBezTo>
                    <a:pt x="79" y="371"/>
                    <a:pt x="44" y="371"/>
                    <a:pt x="0" y="367"/>
                  </a:cubicBezTo>
                  <a:lnTo>
                    <a:pt x="0" y="4"/>
                  </a:lnTo>
                  <a:cubicBezTo>
                    <a:pt x="39" y="1"/>
                    <a:pt x="71" y="0"/>
                    <a:pt x="129" y="0"/>
                  </a:cubicBezTo>
                  <a:cubicBezTo>
                    <a:pt x="220" y="0"/>
                    <a:pt x="253" y="20"/>
                    <a:pt x="253" y="95"/>
                  </a:cubicBezTo>
                  <a:cubicBezTo>
                    <a:pt x="253" y="147"/>
                    <a:pt x="235" y="174"/>
                    <a:pt x="191" y="178"/>
                  </a:cubicBezTo>
                  <a:lnTo>
                    <a:pt x="191" y="18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8" name="Freeform 9"/>
            <p:cNvSpPr>
              <a:spLocks noEditPoints="1"/>
            </p:cNvSpPr>
            <p:nvPr userDrawn="1"/>
          </p:nvSpPr>
          <p:spPr bwMode="auto">
            <a:xfrm>
              <a:off x="8364538" y="688975"/>
              <a:ext cx="106362" cy="133350"/>
            </a:xfrm>
            <a:custGeom>
              <a:avLst/>
              <a:gdLst>
                <a:gd name="T0" fmla="*/ 69 w 299"/>
                <a:gd name="T1" fmla="*/ 188 h 376"/>
                <a:gd name="T2" fmla="*/ 149 w 299"/>
                <a:gd name="T3" fmla="*/ 320 h 376"/>
                <a:gd name="T4" fmla="*/ 230 w 299"/>
                <a:gd name="T5" fmla="*/ 188 h 376"/>
                <a:gd name="T6" fmla="*/ 149 w 299"/>
                <a:gd name="T7" fmla="*/ 56 h 376"/>
                <a:gd name="T8" fmla="*/ 69 w 299"/>
                <a:gd name="T9" fmla="*/ 188 h 376"/>
                <a:gd name="T10" fmla="*/ 299 w 299"/>
                <a:gd name="T11" fmla="*/ 188 h 376"/>
                <a:gd name="T12" fmla="*/ 149 w 299"/>
                <a:gd name="T13" fmla="*/ 376 h 376"/>
                <a:gd name="T14" fmla="*/ 0 w 299"/>
                <a:gd name="T15" fmla="*/ 188 h 376"/>
                <a:gd name="T16" fmla="*/ 149 w 299"/>
                <a:gd name="T17" fmla="*/ 0 h 376"/>
                <a:gd name="T18" fmla="*/ 299 w 299"/>
                <a:gd name="T19" fmla="*/ 188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9" h="376">
                  <a:moveTo>
                    <a:pt x="69" y="188"/>
                  </a:moveTo>
                  <a:cubicBezTo>
                    <a:pt x="69" y="289"/>
                    <a:pt x="88" y="320"/>
                    <a:pt x="149" y="320"/>
                  </a:cubicBezTo>
                  <a:cubicBezTo>
                    <a:pt x="211" y="320"/>
                    <a:pt x="230" y="289"/>
                    <a:pt x="230" y="188"/>
                  </a:cubicBezTo>
                  <a:cubicBezTo>
                    <a:pt x="230" y="87"/>
                    <a:pt x="211" y="56"/>
                    <a:pt x="149" y="56"/>
                  </a:cubicBezTo>
                  <a:cubicBezTo>
                    <a:pt x="88" y="56"/>
                    <a:pt x="69" y="87"/>
                    <a:pt x="69" y="188"/>
                  </a:cubicBezTo>
                  <a:close/>
                  <a:moveTo>
                    <a:pt x="299" y="188"/>
                  </a:moveTo>
                  <a:cubicBezTo>
                    <a:pt x="299" y="332"/>
                    <a:pt x="260" y="376"/>
                    <a:pt x="149" y="376"/>
                  </a:cubicBezTo>
                  <a:cubicBezTo>
                    <a:pt x="39" y="376"/>
                    <a:pt x="0" y="332"/>
                    <a:pt x="0" y="188"/>
                  </a:cubicBezTo>
                  <a:cubicBezTo>
                    <a:pt x="0" y="44"/>
                    <a:pt x="39" y="0"/>
                    <a:pt x="149" y="0"/>
                  </a:cubicBezTo>
                  <a:cubicBezTo>
                    <a:pt x="260" y="0"/>
                    <a:pt x="299" y="44"/>
                    <a:pt x="299" y="18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9" name="Freeform 10"/>
            <p:cNvSpPr>
              <a:spLocks/>
            </p:cNvSpPr>
            <p:nvPr userDrawn="1"/>
          </p:nvSpPr>
          <p:spPr bwMode="auto">
            <a:xfrm>
              <a:off x="8496300" y="692150"/>
              <a:ext cx="104775" cy="128587"/>
            </a:xfrm>
            <a:custGeom>
              <a:avLst/>
              <a:gdLst>
                <a:gd name="T0" fmla="*/ 295 w 295"/>
                <a:gd name="T1" fmla="*/ 339 h 363"/>
                <a:gd name="T2" fmla="*/ 271 w 295"/>
                <a:gd name="T3" fmla="*/ 363 h 363"/>
                <a:gd name="T4" fmla="*/ 219 w 295"/>
                <a:gd name="T5" fmla="*/ 363 h 363"/>
                <a:gd name="T6" fmla="*/ 192 w 295"/>
                <a:gd name="T7" fmla="*/ 343 h 363"/>
                <a:gd name="T8" fmla="*/ 90 w 295"/>
                <a:gd name="T9" fmla="*/ 121 h 363"/>
                <a:gd name="T10" fmla="*/ 68 w 295"/>
                <a:gd name="T11" fmla="*/ 67 h 363"/>
                <a:gd name="T12" fmla="*/ 62 w 295"/>
                <a:gd name="T13" fmla="*/ 67 h 363"/>
                <a:gd name="T14" fmla="*/ 65 w 295"/>
                <a:gd name="T15" fmla="*/ 121 h 363"/>
                <a:gd name="T16" fmla="*/ 65 w 295"/>
                <a:gd name="T17" fmla="*/ 363 h 363"/>
                <a:gd name="T18" fmla="*/ 0 w 295"/>
                <a:gd name="T19" fmla="*/ 363 h 363"/>
                <a:gd name="T20" fmla="*/ 0 w 295"/>
                <a:gd name="T21" fmla="*/ 25 h 363"/>
                <a:gd name="T22" fmla="*/ 25 w 295"/>
                <a:gd name="T23" fmla="*/ 0 h 363"/>
                <a:gd name="T24" fmla="*/ 76 w 295"/>
                <a:gd name="T25" fmla="*/ 0 h 363"/>
                <a:gd name="T26" fmla="*/ 103 w 295"/>
                <a:gd name="T27" fmla="*/ 20 h 363"/>
                <a:gd name="T28" fmla="*/ 202 w 295"/>
                <a:gd name="T29" fmla="*/ 237 h 363"/>
                <a:gd name="T30" fmla="*/ 227 w 295"/>
                <a:gd name="T31" fmla="*/ 294 h 363"/>
                <a:gd name="T32" fmla="*/ 234 w 295"/>
                <a:gd name="T33" fmla="*/ 294 h 363"/>
                <a:gd name="T34" fmla="*/ 231 w 295"/>
                <a:gd name="T35" fmla="*/ 235 h 363"/>
                <a:gd name="T36" fmla="*/ 231 w 295"/>
                <a:gd name="T37" fmla="*/ 0 h 363"/>
                <a:gd name="T38" fmla="*/ 295 w 295"/>
                <a:gd name="T39" fmla="*/ 0 h 363"/>
                <a:gd name="T40" fmla="*/ 295 w 295"/>
                <a:gd name="T41" fmla="*/ 339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95" h="363">
                  <a:moveTo>
                    <a:pt x="295" y="339"/>
                  </a:moveTo>
                  <a:cubicBezTo>
                    <a:pt x="295" y="355"/>
                    <a:pt x="287" y="363"/>
                    <a:pt x="271" y="363"/>
                  </a:cubicBezTo>
                  <a:lnTo>
                    <a:pt x="219" y="363"/>
                  </a:lnTo>
                  <a:cubicBezTo>
                    <a:pt x="205" y="363"/>
                    <a:pt x="197" y="357"/>
                    <a:pt x="192" y="343"/>
                  </a:cubicBezTo>
                  <a:lnTo>
                    <a:pt x="90" y="121"/>
                  </a:lnTo>
                  <a:cubicBezTo>
                    <a:pt x="83" y="106"/>
                    <a:pt x="72" y="84"/>
                    <a:pt x="68" y="67"/>
                  </a:cubicBezTo>
                  <a:lnTo>
                    <a:pt x="62" y="67"/>
                  </a:lnTo>
                  <a:cubicBezTo>
                    <a:pt x="64" y="85"/>
                    <a:pt x="65" y="104"/>
                    <a:pt x="65" y="121"/>
                  </a:cubicBezTo>
                  <a:lnTo>
                    <a:pt x="65" y="363"/>
                  </a:lnTo>
                  <a:lnTo>
                    <a:pt x="0" y="363"/>
                  </a:lnTo>
                  <a:lnTo>
                    <a:pt x="0" y="25"/>
                  </a:lnTo>
                  <a:cubicBezTo>
                    <a:pt x="0" y="9"/>
                    <a:pt x="9" y="0"/>
                    <a:pt x="25" y="0"/>
                  </a:cubicBezTo>
                  <a:lnTo>
                    <a:pt x="76" y="0"/>
                  </a:lnTo>
                  <a:cubicBezTo>
                    <a:pt x="90" y="0"/>
                    <a:pt x="97" y="7"/>
                    <a:pt x="103" y="20"/>
                  </a:cubicBezTo>
                  <a:lnTo>
                    <a:pt x="202" y="237"/>
                  </a:lnTo>
                  <a:cubicBezTo>
                    <a:pt x="209" y="252"/>
                    <a:pt x="219" y="274"/>
                    <a:pt x="227" y="294"/>
                  </a:cubicBezTo>
                  <a:lnTo>
                    <a:pt x="234" y="294"/>
                  </a:lnTo>
                  <a:cubicBezTo>
                    <a:pt x="232" y="274"/>
                    <a:pt x="231" y="254"/>
                    <a:pt x="231" y="235"/>
                  </a:cubicBezTo>
                  <a:lnTo>
                    <a:pt x="231" y="0"/>
                  </a:lnTo>
                  <a:lnTo>
                    <a:pt x="295" y="0"/>
                  </a:lnTo>
                  <a:lnTo>
                    <a:pt x="295" y="33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0" name="Freeform 11"/>
            <p:cNvSpPr>
              <a:spLocks/>
            </p:cNvSpPr>
            <p:nvPr userDrawn="1"/>
          </p:nvSpPr>
          <p:spPr bwMode="auto">
            <a:xfrm>
              <a:off x="8629650" y="692150"/>
              <a:ext cx="104775" cy="128587"/>
            </a:xfrm>
            <a:custGeom>
              <a:avLst/>
              <a:gdLst>
                <a:gd name="T0" fmla="*/ 295 w 295"/>
                <a:gd name="T1" fmla="*/ 339 h 363"/>
                <a:gd name="T2" fmla="*/ 271 w 295"/>
                <a:gd name="T3" fmla="*/ 363 h 363"/>
                <a:gd name="T4" fmla="*/ 219 w 295"/>
                <a:gd name="T5" fmla="*/ 363 h 363"/>
                <a:gd name="T6" fmla="*/ 191 w 295"/>
                <a:gd name="T7" fmla="*/ 343 h 363"/>
                <a:gd name="T8" fmla="*/ 89 w 295"/>
                <a:gd name="T9" fmla="*/ 121 h 363"/>
                <a:gd name="T10" fmla="*/ 68 w 295"/>
                <a:gd name="T11" fmla="*/ 67 h 363"/>
                <a:gd name="T12" fmla="*/ 62 w 295"/>
                <a:gd name="T13" fmla="*/ 67 h 363"/>
                <a:gd name="T14" fmla="*/ 65 w 295"/>
                <a:gd name="T15" fmla="*/ 121 h 363"/>
                <a:gd name="T16" fmla="*/ 65 w 295"/>
                <a:gd name="T17" fmla="*/ 363 h 363"/>
                <a:gd name="T18" fmla="*/ 0 w 295"/>
                <a:gd name="T19" fmla="*/ 363 h 363"/>
                <a:gd name="T20" fmla="*/ 0 w 295"/>
                <a:gd name="T21" fmla="*/ 25 h 363"/>
                <a:gd name="T22" fmla="*/ 25 w 295"/>
                <a:gd name="T23" fmla="*/ 0 h 363"/>
                <a:gd name="T24" fmla="*/ 76 w 295"/>
                <a:gd name="T25" fmla="*/ 0 h 363"/>
                <a:gd name="T26" fmla="*/ 103 w 295"/>
                <a:gd name="T27" fmla="*/ 20 h 363"/>
                <a:gd name="T28" fmla="*/ 202 w 295"/>
                <a:gd name="T29" fmla="*/ 237 h 363"/>
                <a:gd name="T30" fmla="*/ 227 w 295"/>
                <a:gd name="T31" fmla="*/ 294 h 363"/>
                <a:gd name="T32" fmla="*/ 233 w 295"/>
                <a:gd name="T33" fmla="*/ 294 h 363"/>
                <a:gd name="T34" fmla="*/ 231 w 295"/>
                <a:gd name="T35" fmla="*/ 235 h 363"/>
                <a:gd name="T36" fmla="*/ 231 w 295"/>
                <a:gd name="T37" fmla="*/ 0 h 363"/>
                <a:gd name="T38" fmla="*/ 295 w 295"/>
                <a:gd name="T39" fmla="*/ 0 h 363"/>
                <a:gd name="T40" fmla="*/ 295 w 295"/>
                <a:gd name="T41" fmla="*/ 339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95" h="363">
                  <a:moveTo>
                    <a:pt x="295" y="339"/>
                  </a:moveTo>
                  <a:cubicBezTo>
                    <a:pt x="295" y="355"/>
                    <a:pt x="286" y="363"/>
                    <a:pt x="271" y="363"/>
                  </a:cubicBezTo>
                  <a:lnTo>
                    <a:pt x="219" y="363"/>
                  </a:lnTo>
                  <a:cubicBezTo>
                    <a:pt x="204" y="363"/>
                    <a:pt x="197" y="357"/>
                    <a:pt x="191" y="343"/>
                  </a:cubicBezTo>
                  <a:lnTo>
                    <a:pt x="89" y="121"/>
                  </a:lnTo>
                  <a:cubicBezTo>
                    <a:pt x="83" y="106"/>
                    <a:pt x="72" y="84"/>
                    <a:pt x="68" y="67"/>
                  </a:cubicBezTo>
                  <a:lnTo>
                    <a:pt x="62" y="67"/>
                  </a:lnTo>
                  <a:cubicBezTo>
                    <a:pt x="64" y="85"/>
                    <a:pt x="65" y="104"/>
                    <a:pt x="65" y="121"/>
                  </a:cubicBezTo>
                  <a:lnTo>
                    <a:pt x="65" y="363"/>
                  </a:lnTo>
                  <a:lnTo>
                    <a:pt x="0" y="363"/>
                  </a:lnTo>
                  <a:lnTo>
                    <a:pt x="0" y="25"/>
                  </a:lnTo>
                  <a:cubicBezTo>
                    <a:pt x="0" y="9"/>
                    <a:pt x="9" y="0"/>
                    <a:pt x="25" y="0"/>
                  </a:cubicBezTo>
                  <a:lnTo>
                    <a:pt x="76" y="0"/>
                  </a:lnTo>
                  <a:cubicBezTo>
                    <a:pt x="90" y="0"/>
                    <a:pt x="97" y="7"/>
                    <a:pt x="103" y="20"/>
                  </a:cubicBezTo>
                  <a:lnTo>
                    <a:pt x="202" y="237"/>
                  </a:lnTo>
                  <a:cubicBezTo>
                    <a:pt x="209" y="252"/>
                    <a:pt x="219" y="274"/>
                    <a:pt x="227" y="294"/>
                  </a:cubicBezTo>
                  <a:lnTo>
                    <a:pt x="233" y="294"/>
                  </a:lnTo>
                  <a:cubicBezTo>
                    <a:pt x="232" y="274"/>
                    <a:pt x="231" y="254"/>
                    <a:pt x="231" y="235"/>
                  </a:cubicBezTo>
                  <a:lnTo>
                    <a:pt x="231" y="0"/>
                  </a:lnTo>
                  <a:lnTo>
                    <a:pt x="295" y="0"/>
                  </a:lnTo>
                  <a:lnTo>
                    <a:pt x="295" y="33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1" name="Freeform 12"/>
            <p:cNvSpPr>
              <a:spLocks/>
            </p:cNvSpPr>
            <p:nvPr userDrawn="1"/>
          </p:nvSpPr>
          <p:spPr bwMode="auto">
            <a:xfrm>
              <a:off x="7081838" y="692150"/>
              <a:ext cx="95250" cy="130175"/>
            </a:xfrm>
            <a:custGeom>
              <a:avLst/>
              <a:gdLst>
                <a:gd name="T0" fmla="*/ 267 w 267"/>
                <a:gd name="T1" fmla="*/ 223 h 370"/>
                <a:gd name="T2" fmla="*/ 136 w 267"/>
                <a:gd name="T3" fmla="*/ 370 h 370"/>
                <a:gd name="T4" fmla="*/ 0 w 267"/>
                <a:gd name="T5" fmla="*/ 223 h 370"/>
                <a:gd name="T6" fmla="*/ 0 w 267"/>
                <a:gd name="T7" fmla="*/ 0 h 370"/>
                <a:gd name="T8" fmla="*/ 53 w 267"/>
                <a:gd name="T9" fmla="*/ 0 h 370"/>
                <a:gd name="T10" fmla="*/ 53 w 267"/>
                <a:gd name="T11" fmla="*/ 223 h 370"/>
                <a:gd name="T12" fmla="*/ 134 w 267"/>
                <a:gd name="T13" fmla="*/ 323 h 370"/>
                <a:gd name="T14" fmla="*/ 215 w 267"/>
                <a:gd name="T15" fmla="*/ 223 h 370"/>
                <a:gd name="T16" fmla="*/ 215 w 267"/>
                <a:gd name="T17" fmla="*/ 0 h 370"/>
                <a:gd name="T18" fmla="*/ 267 w 267"/>
                <a:gd name="T19" fmla="*/ 0 h 370"/>
                <a:gd name="T20" fmla="*/ 267 w 267"/>
                <a:gd name="T21" fmla="*/ 223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7" h="370">
                  <a:moveTo>
                    <a:pt x="267" y="223"/>
                  </a:moveTo>
                  <a:cubicBezTo>
                    <a:pt x="267" y="330"/>
                    <a:pt x="232" y="370"/>
                    <a:pt x="136" y="370"/>
                  </a:cubicBezTo>
                  <a:cubicBezTo>
                    <a:pt x="36" y="370"/>
                    <a:pt x="0" y="330"/>
                    <a:pt x="0" y="223"/>
                  </a:cubicBezTo>
                  <a:lnTo>
                    <a:pt x="0" y="0"/>
                  </a:lnTo>
                  <a:lnTo>
                    <a:pt x="53" y="0"/>
                  </a:lnTo>
                  <a:lnTo>
                    <a:pt x="53" y="223"/>
                  </a:lnTo>
                  <a:cubicBezTo>
                    <a:pt x="53" y="298"/>
                    <a:pt x="73" y="323"/>
                    <a:pt x="134" y="323"/>
                  </a:cubicBezTo>
                  <a:cubicBezTo>
                    <a:pt x="193" y="323"/>
                    <a:pt x="215" y="298"/>
                    <a:pt x="215" y="223"/>
                  </a:cubicBezTo>
                  <a:lnTo>
                    <a:pt x="215" y="0"/>
                  </a:lnTo>
                  <a:lnTo>
                    <a:pt x="267" y="0"/>
                  </a:lnTo>
                  <a:lnTo>
                    <a:pt x="267" y="223"/>
                  </a:lnTo>
                  <a:close/>
                </a:path>
              </a:pathLst>
            </a:cu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2" name="Freeform 13"/>
            <p:cNvSpPr>
              <a:spLocks/>
            </p:cNvSpPr>
            <p:nvPr userDrawn="1"/>
          </p:nvSpPr>
          <p:spPr bwMode="auto">
            <a:xfrm>
              <a:off x="7207250" y="692150"/>
              <a:ext cx="101600" cy="128587"/>
            </a:xfrm>
            <a:custGeom>
              <a:avLst/>
              <a:gdLst>
                <a:gd name="T0" fmla="*/ 284 w 284"/>
                <a:gd name="T1" fmla="*/ 343 h 363"/>
                <a:gd name="T2" fmla="*/ 265 w 284"/>
                <a:gd name="T3" fmla="*/ 363 h 363"/>
                <a:gd name="T4" fmla="*/ 215 w 284"/>
                <a:gd name="T5" fmla="*/ 363 h 363"/>
                <a:gd name="T6" fmla="*/ 192 w 284"/>
                <a:gd name="T7" fmla="*/ 347 h 363"/>
                <a:gd name="T8" fmla="*/ 79 w 284"/>
                <a:gd name="T9" fmla="*/ 100 h 363"/>
                <a:gd name="T10" fmla="*/ 57 w 284"/>
                <a:gd name="T11" fmla="*/ 49 h 363"/>
                <a:gd name="T12" fmla="*/ 50 w 284"/>
                <a:gd name="T13" fmla="*/ 49 h 363"/>
                <a:gd name="T14" fmla="*/ 53 w 284"/>
                <a:gd name="T15" fmla="*/ 100 h 363"/>
                <a:gd name="T16" fmla="*/ 53 w 284"/>
                <a:gd name="T17" fmla="*/ 363 h 363"/>
                <a:gd name="T18" fmla="*/ 0 w 284"/>
                <a:gd name="T19" fmla="*/ 363 h 363"/>
                <a:gd name="T20" fmla="*/ 0 w 284"/>
                <a:gd name="T21" fmla="*/ 21 h 363"/>
                <a:gd name="T22" fmla="*/ 20 w 284"/>
                <a:gd name="T23" fmla="*/ 0 h 363"/>
                <a:gd name="T24" fmla="*/ 68 w 284"/>
                <a:gd name="T25" fmla="*/ 0 h 363"/>
                <a:gd name="T26" fmla="*/ 92 w 284"/>
                <a:gd name="T27" fmla="*/ 17 h 363"/>
                <a:gd name="T28" fmla="*/ 202 w 284"/>
                <a:gd name="T29" fmla="*/ 257 h 363"/>
                <a:gd name="T30" fmla="*/ 227 w 284"/>
                <a:gd name="T31" fmla="*/ 312 h 363"/>
                <a:gd name="T32" fmla="*/ 235 w 284"/>
                <a:gd name="T33" fmla="*/ 312 h 363"/>
                <a:gd name="T34" fmla="*/ 232 w 284"/>
                <a:gd name="T35" fmla="*/ 255 h 363"/>
                <a:gd name="T36" fmla="*/ 232 w 284"/>
                <a:gd name="T37" fmla="*/ 0 h 363"/>
                <a:gd name="T38" fmla="*/ 284 w 284"/>
                <a:gd name="T39" fmla="*/ 0 h 363"/>
                <a:gd name="T40" fmla="*/ 284 w 284"/>
                <a:gd name="T41" fmla="*/ 34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4" h="363">
                  <a:moveTo>
                    <a:pt x="284" y="343"/>
                  </a:moveTo>
                  <a:cubicBezTo>
                    <a:pt x="284" y="356"/>
                    <a:pt x="277" y="363"/>
                    <a:pt x="265" y="363"/>
                  </a:cubicBezTo>
                  <a:lnTo>
                    <a:pt x="215" y="363"/>
                  </a:lnTo>
                  <a:cubicBezTo>
                    <a:pt x="203" y="363"/>
                    <a:pt x="197" y="358"/>
                    <a:pt x="192" y="347"/>
                  </a:cubicBezTo>
                  <a:lnTo>
                    <a:pt x="79" y="100"/>
                  </a:lnTo>
                  <a:cubicBezTo>
                    <a:pt x="73" y="86"/>
                    <a:pt x="62" y="64"/>
                    <a:pt x="57" y="49"/>
                  </a:cubicBezTo>
                  <a:lnTo>
                    <a:pt x="50" y="49"/>
                  </a:lnTo>
                  <a:cubicBezTo>
                    <a:pt x="52" y="66"/>
                    <a:pt x="53" y="83"/>
                    <a:pt x="53" y="100"/>
                  </a:cubicBezTo>
                  <a:lnTo>
                    <a:pt x="53" y="363"/>
                  </a:lnTo>
                  <a:lnTo>
                    <a:pt x="0" y="363"/>
                  </a:lnTo>
                  <a:lnTo>
                    <a:pt x="0" y="21"/>
                  </a:lnTo>
                  <a:cubicBezTo>
                    <a:pt x="0" y="7"/>
                    <a:pt x="7" y="0"/>
                    <a:pt x="20" y="0"/>
                  </a:cubicBezTo>
                  <a:lnTo>
                    <a:pt x="68" y="0"/>
                  </a:lnTo>
                  <a:cubicBezTo>
                    <a:pt x="80" y="0"/>
                    <a:pt x="86" y="6"/>
                    <a:pt x="92" y="17"/>
                  </a:cubicBezTo>
                  <a:lnTo>
                    <a:pt x="202" y="257"/>
                  </a:lnTo>
                  <a:cubicBezTo>
                    <a:pt x="208" y="272"/>
                    <a:pt x="219" y="293"/>
                    <a:pt x="227" y="312"/>
                  </a:cubicBezTo>
                  <a:lnTo>
                    <a:pt x="235" y="312"/>
                  </a:lnTo>
                  <a:cubicBezTo>
                    <a:pt x="233" y="293"/>
                    <a:pt x="232" y="274"/>
                    <a:pt x="232" y="255"/>
                  </a:cubicBezTo>
                  <a:lnTo>
                    <a:pt x="232" y="0"/>
                  </a:lnTo>
                  <a:lnTo>
                    <a:pt x="284" y="0"/>
                  </a:lnTo>
                  <a:lnTo>
                    <a:pt x="284" y="343"/>
                  </a:lnTo>
                  <a:close/>
                </a:path>
              </a:pathLst>
            </a:cu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3" name="Rectangle 14"/>
            <p:cNvSpPr>
              <a:spLocks noChangeArrowheads="1"/>
            </p:cNvSpPr>
            <p:nvPr userDrawn="1"/>
          </p:nvSpPr>
          <p:spPr bwMode="auto">
            <a:xfrm>
              <a:off x="7340600" y="692150"/>
              <a:ext cx="19050" cy="128587"/>
            </a:xfrm>
            <a:prstGeom prst="rect">
              <a:avLst/>
            </a:pr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4" name="Freeform 15"/>
            <p:cNvSpPr>
              <a:spLocks/>
            </p:cNvSpPr>
            <p:nvPr userDrawn="1"/>
          </p:nvSpPr>
          <p:spPr bwMode="auto">
            <a:xfrm>
              <a:off x="7378700" y="692150"/>
              <a:ext cx="109537" cy="128587"/>
            </a:xfrm>
            <a:custGeom>
              <a:avLst/>
              <a:gdLst>
                <a:gd name="T0" fmla="*/ 199 w 306"/>
                <a:gd name="T1" fmla="*/ 348 h 363"/>
                <a:gd name="T2" fmla="*/ 179 w 306"/>
                <a:gd name="T3" fmla="*/ 363 h 363"/>
                <a:gd name="T4" fmla="*/ 128 w 306"/>
                <a:gd name="T5" fmla="*/ 363 h 363"/>
                <a:gd name="T6" fmla="*/ 108 w 306"/>
                <a:gd name="T7" fmla="*/ 348 h 363"/>
                <a:gd name="T8" fmla="*/ 0 w 306"/>
                <a:gd name="T9" fmla="*/ 0 h 363"/>
                <a:gd name="T10" fmla="*/ 55 w 306"/>
                <a:gd name="T11" fmla="*/ 0 h 363"/>
                <a:gd name="T12" fmla="*/ 137 w 306"/>
                <a:gd name="T13" fmla="*/ 283 h 363"/>
                <a:gd name="T14" fmla="*/ 147 w 306"/>
                <a:gd name="T15" fmla="*/ 323 h 363"/>
                <a:gd name="T16" fmla="*/ 161 w 306"/>
                <a:gd name="T17" fmla="*/ 323 h 363"/>
                <a:gd name="T18" fmla="*/ 171 w 306"/>
                <a:gd name="T19" fmla="*/ 283 h 363"/>
                <a:gd name="T20" fmla="*/ 252 w 306"/>
                <a:gd name="T21" fmla="*/ 0 h 363"/>
                <a:gd name="T22" fmla="*/ 306 w 306"/>
                <a:gd name="T23" fmla="*/ 0 h 363"/>
                <a:gd name="T24" fmla="*/ 199 w 306"/>
                <a:gd name="T25" fmla="*/ 348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6" h="363">
                  <a:moveTo>
                    <a:pt x="199" y="348"/>
                  </a:moveTo>
                  <a:cubicBezTo>
                    <a:pt x="197" y="357"/>
                    <a:pt x="189" y="363"/>
                    <a:pt x="179" y="363"/>
                  </a:cubicBezTo>
                  <a:lnTo>
                    <a:pt x="128" y="363"/>
                  </a:lnTo>
                  <a:cubicBezTo>
                    <a:pt x="118" y="363"/>
                    <a:pt x="110" y="357"/>
                    <a:pt x="108" y="348"/>
                  </a:cubicBezTo>
                  <a:lnTo>
                    <a:pt x="0" y="0"/>
                  </a:lnTo>
                  <a:lnTo>
                    <a:pt x="55" y="0"/>
                  </a:lnTo>
                  <a:lnTo>
                    <a:pt x="137" y="283"/>
                  </a:lnTo>
                  <a:cubicBezTo>
                    <a:pt x="140" y="296"/>
                    <a:pt x="143" y="310"/>
                    <a:pt x="147" y="323"/>
                  </a:cubicBezTo>
                  <a:lnTo>
                    <a:pt x="161" y="323"/>
                  </a:lnTo>
                  <a:cubicBezTo>
                    <a:pt x="163" y="310"/>
                    <a:pt x="167" y="296"/>
                    <a:pt x="171" y="283"/>
                  </a:cubicBezTo>
                  <a:lnTo>
                    <a:pt x="252" y="0"/>
                  </a:lnTo>
                  <a:lnTo>
                    <a:pt x="306" y="0"/>
                  </a:lnTo>
                  <a:lnTo>
                    <a:pt x="199" y="348"/>
                  </a:lnTo>
                  <a:close/>
                </a:path>
              </a:pathLst>
            </a:cu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5" name="Freeform 16"/>
            <p:cNvSpPr>
              <a:spLocks/>
            </p:cNvSpPr>
            <p:nvPr userDrawn="1"/>
          </p:nvSpPr>
          <p:spPr bwMode="auto">
            <a:xfrm>
              <a:off x="7505700" y="692150"/>
              <a:ext cx="80962" cy="128587"/>
            </a:xfrm>
            <a:custGeom>
              <a:avLst/>
              <a:gdLst>
                <a:gd name="T0" fmla="*/ 228 w 228"/>
                <a:gd name="T1" fmla="*/ 361 h 365"/>
                <a:gd name="T2" fmla="*/ 73 w 228"/>
                <a:gd name="T3" fmla="*/ 365 h 365"/>
                <a:gd name="T4" fmla="*/ 0 w 228"/>
                <a:gd name="T5" fmla="*/ 300 h 365"/>
                <a:gd name="T6" fmla="*/ 0 w 228"/>
                <a:gd name="T7" fmla="*/ 65 h 365"/>
                <a:gd name="T8" fmla="*/ 73 w 228"/>
                <a:gd name="T9" fmla="*/ 0 h 365"/>
                <a:gd name="T10" fmla="*/ 228 w 228"/>
                <a:gd name="T11" fmla="*/ 4 h 365"/>
                <a:gd name="T12" fmla="*/ 226 w 228"/>
                <a:gd name="T13" fmla="*/ 45 h 365"/>
                <a:gd name="T14" fmla="*/ 82 w 228"/>
                <a:gd name="T15" fmla="*/ 45 h 365"/>
                <a:gd name="T16" fmla="*/ 53 w 228"/>
                <a:gd name="T17" fmla="*/ 79 h 365"/>
                <a:gd name="T18" fmla="*/ 53 w 228"/>
                <a:gd name="T19" fmla="*/ 152 h 365"/>
                <a:gd name="T20" fmla="*/ 206 w 228"/>
                <a:gd name="T21" fmla="*/ 152 h 365"/>
                <a:gd name="T22" fmla="*/ 206 w 228"/>
                <a:gd name="T23" fmla="*/ 194 h 365"/>
                <a:gd name="T24" fmla="*/ 53 w 228"/>
                <a:gd name="T25" fmla="*/ 194 h 365"/>
                <a:gd name="T26" fmla="*/ 53 w 228"/>
                <a:gd name="T27" fmla="*/ 287 h 365"/>
                <a:gd name="T28" fmla="*/ 82 w 228"/>
                <a:gd name="T29" fmla="*/ 321 h 365"/>
                <a:gd name="T30" fmla="*/ 226 w 228"/>
                <a:gd name="T31" fmla="*/ 321 h 365"/>
                <a:gd name="T32" fmla="*/ 228 w 228"/>
                <a:gd name="T33" fmla="*/ 361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8" h="365">
                  <a:moveTo>
                    <a:pt x="228" y="361"/>
                  </a:moveTo>
                  <a:cubicBezTo>
                    <a:pt x="180" y="365"/>
                    <a:pt x="125" y="365"/>
                    <a:pt x="73" y="365"/>
                  </a:cubicBezTo>
                  <a:cubicBezTo>
                    <a:pt x="27" y="365"/>
                    <a:pt x="0" y="340"/>
                    <a:pt x="0" y="300"/>
                  </a:cubicBezTo>
                  <a:lnTo>
                    <a:pt x="0" y="65"/>
                  </a:lnTo>
                  <a:cubicBezTo>
                    <a:pt x="0" y="25"/>
                    <a:pt x="28" y="0"/>
                    <a:pt x="73" y="0"/>
                  </a:cubicBezTo>
                  <a:cubicBezTo>
                    <a:pt x="125" y="0"/>
                    <a:pt x="180" y="0"/>
                    <a:pt x="228" y="4"/>
                  </a:cubicBezTo>
                  <a:lnTo>
                    <a:pt x="226" y="45"/>
                  </a:lnTo>
                  <a:lnTo>
                    <a:pt x="82" y="45"/>
                  </a:lnTo>
                  <a:cubicBezTo>
                    <a:pt x="61" y="45"/>
                    <a:pt x="53" y="54"/>
                    <a:pt x="53" y="79"/>
                  </a:cubicBezTo>
                  <a:lnTo>
                    <a:pt x="53" y="152"/>
                  </a:lnTo>
                  <a:lnTo>
                    <a:pt x="206" y="152"/>
                  </a:lnTo>
                  <a:lnTo>
                    <a:pt x="206" y="194"/>
                  </a:lnTo>
                  <a:lnTo>
                    <a:pt x="53" y="194"/>
                  </a:lnTo>
                  <a:lnTo>
                    <a:pt x="53" y="287"/>
                  </a:lnTo>
                  <a:cubicBezTo>
                    <a:pt x="53" y="312"/>
                    <a:pt x="61" y="321"/>
                    <a:pt x="82" y="321"/>
                  </a:cubicBezTo>
                  <a:lnTo>
                    <a:pt x="226" y="321"/>
                  </a:lnTo>
                  <a:lnTo>
                    <a:pt x="228" y="361"/>
                  </a:lnTo>
                  <a:close/>
                </a:path>
              </a:pathLst>
            </a:cu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6" name="Freeform 17"/>
            <p:cNvSpPr>
              <a:spLocks noEditPoints="1"/>
            </p:cNvSpPr>
            <p:nvPr userDrawn="1"/>
          </p:nvSpPr>
          <p:spPr bwMode="auto">
            <a:xfrm>
              <a:off x="7612063" y="690563"/>
              <a:ext cx="92075" cy="130175"/>
            </a:xfrm>
            <a:custGeom>
              <a:avLst/>
              <a:gdLst>
                <a:gd name="T0" fmla="*/ 126 w 260"/>
                <a:gd name="T1" fmla="*/ 173 h 367"/>
                <a:gd name="T2" fmla="*/ 194 w 260"/>
                <a:gd name="T3" fmla="*/ 108 h 367"/>
                <a:gd name="T4" fmla="*/ 126 w 260"/>
                <a:gd name="T5" fmla="*/ 45 h 367"/>
                <a:gd name="T6" fmla="*/ 52 w 260"/>
                <a:gd name="T7" fmla="*/ 45 h 367"/>
                <a:gd name="T8" fmla="*/ 52 w 260"/>
                <a:gd name="T9" fmla="*/ 173 h 367"/>
                <a:gd name="T10" fmla="*/ 126 w 260"/>
                <a:gd name="T11" fmla="*/ 173 h 367"/>
                <a:gd name="T12" fmla="*/ 204 w 260"/>
                <a:gd name="T13" fmla="*/ 367 h 367"/>
                <a:gd name="T14" fmla="*/ 173 w 260"/>
                <a:gd name="T15" fmla="*/ 254 h 367"/>
                <a:gd name="T16" fmla="*/ 127 w 260"/>
                <a:gd name="T17" fmla="*/ 218 h 367"/>
                <a:gd name="T18" fmla="*/ 52 w 260"/>
                <a:gd name="T19" fmla="*/ 217 h 367"/>
                <a:gd name="T20" fmla="*/ 52 w 260"/>
                <a:gd name="T21" fmla="*/ 367 h 367"/>
                <a:gd name="T22" fmla="*/ 0 w 260"/>
                <a:gd name="T23" fmla="*/ 367 h 367"/>
                <a:gd name="T24" fmla="*/ 0 w 260"/>
                <a:gd name="T25" fmla="*/ 4 h 367"/>
                <a:gd name="T26" fmla="*/ 127 w 260"/>
                <a:gd name="T27" fmla="*/ 0 h 367"/>
                <a:gd name="T28" fmla="*/ 247 w 260"/>
                <a:gd name="T29" fmla="*/ 105 h 367"/>
                <a:gd name="T30" fmla="*/ 180 w 260"/>
                <a:gd name="T31" fmla="*/ 197 h 367"/>
                <a:gd name="T32" fmla="*/ 180 w 260"/>
                <a:gd name="T33" fmla="*/ 200 h 367"/>
                <a:gd name="T34" fmla="*/ 226 w 260"/>
                <a:gd name="T35" fmla="*/ 252 h 367"/>
                <a:gd name="T36" fmla="*/ 260 w 260"/>
                <a:gd name="T37" fmla="*/ 367 h 367"/>
                <a:gd name="T38" fmla="*/ 204 w 260"/>
                <a:gd name="T39" fmla="*/ 367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60" h="367">
                  <a:moveTo>
                    <a:pt x="126" y="173"/>
                  </a:moveTo>
                  <a:cubicBezTo>
                    <a:pt x="177" y="172"/>
                    <a:pt x="194" y="158"/>
                    <a:pt x="194" y="108"/>
                  </a:cubicBezTo>
                  <a:cubicBezTo>
                    <a:pt x="194" y="58"/>
                    <a:pt x="177" y="45"/>
                    <a:pt x="126" y="45"/>
                  </a:cubicBezTo>
                  <a:cubicBezTo>
                    <a:pt x="98" y="45"/>
                    <a:pt x="72" y="45"/>
                    <a:pt x="52" y="45"/>
                  </a:cubicBezTo>
                  <a:lnTo>
                    <a:pt x="52" y="173"/>
                  </a:lnTo>
                  <a:lnTo>
                    <a:pt x="126" y="173"/>
                  </a:lnTo>
                  <a:close/>
                  <a:moveTo>
                    <a:pt x="204" y="367"/>
                  </a:moveTo>
                  <a:lnTo>
                    <a:pt x="173" y="254"/>
                  </a:lnTo>
                  <a:cubicBezTo>
                    <a:pt x="164" y="228"/>
                    <a:pt x="150" y="218"/>
                    <a:pt x="127" y="218"/>
                  </a:cubicBezTo>
                  <a:lnTo>
                    <a:pt x="52" y="217"/>
                  </a:lnTo>
                  <a:lnTo>
                    <a:pt x="52" y="367"/>
                  </a:lnTo>
                  <a:lnTo>
                    <a:pt x="0" y="367"/>
                  </a:lnTo>
                  <a:lnTo>
                    <a:pt x="0" y="4"/>
                  </a:lnTo>
                  <a:cubicBezTo>
                    <a:pt x="40" y="0"/>
                    <a:pt x="68" y="0"/>
                    <a:pt x="127" y="0"/>
                  </a:cubicBezTo>
                  <a:cubicBezTo>
                    <a:pt x="212" y="0"/>
                    <a:pt x="247" y="23"/>
                    <a:pt x="247" y="105"/>
                  </a:cubicBezTo>
                  <a:cubicBezTo>
                    <a:pt x="247" y="162"/>
                    <a:pt x="229" y="191"/>
                    <a:pt x="180" y="197"/>
                  </a:cubicBezTo>
                  <a:lnTo>
                    <a:pt x="180" y="200"/>
                  </a:lnTo>
                  <a:cubicBezTo>
                    <a:pt x="198" y="205"/>
                    <a:pt x="218" y="221"/>
                    <a:pt x="226" y="252"/>
                  </a:cubicBezTo>
                  <a:lnTo>
                    <a:pt x="260" y="367"/>
                  </a:lnTo>
                  <a:lnTo>
                    <a:pt x="204" y="367"/>
                  </a:lnTo>
                  <a:close/>
                </a:path>
              </a:pathLst>
            </a:cu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7" name="Freeform 18"/>
            <p:cNvSpPr>
              <a:spLocks/>
            </p:cNvSpPr>
            <p:nvPr userDrawn="1"/>
          </p:nvSpPr>
          <p:spPr bwMode="auto">
            <a:xfrm>
              <a:off x="7723188" y="688975"/>
              <a:ext cx="85725" cy="133350"/>
            </a:xfrm>
            <a:custGeom>
              <a:avLst/>
              <a:gdLst>
                <a:gd name="T0" fmla="*/ 229 w 243"/>
                <a:gd name="T1" fmla="*/ 11 h 375"/>
                <a:gd name="T2" fmla="*/ 226 w 243"/>
                <a:gd name="T3" fmla="*/ 49 h 375"/>
                <a:gd name="T4" fmla="*/ 122 w 243"/>
                <a:gd name="T5" fmla="*/ 47 h 375"/>
                <a:gd name="T6" fmla="*/ 53 w 243"/>
                <a:gd name="T7" fmla="*/ 97 h 375"/>
                <a:gd name="T8" fmla="*/ 97 w 243"/>
                <a:gd name="T9" fmla="*/ 152 h 375"/>
                <a:gd name="T10" fmla="*/ 169 w 243"/>
                <a:gd name="T11" fmla="*/ 172 h 375"/>
                <a:gd name="T12" fmla="*/ 243 w 243"/>
                <a:gd name="T13" fmla="*/ 276 h 375"/>
                <a:gd name="T14" fmla="*/ 119 w 243"/>
                <a:gd name="T15" fmla="*/ 375 h 375"/>
                <a:gd name="T16" fmla="*/ 5 w 243"/>
                <a:gd name="T17" fmla="*/ 365 h 375"/>
                <a:gd name="T18" fmla="*/ 9 w 243"/>
                <a:gd name="T19" fmla="*/ 326 h 375"/>
                <a:gd name="T20" fmla="*/ 120 w 243"/>
                <a:gd name="T21" fmla="*/ 329 h 375"/>
                <a:gd name="T22" fmla="*/ 189 w 243"/>
                <a:gd name="T23" fmla="*/ 275 h 375"/>
                <a:gd name="T24" fmla="*/ 146 w 243"/>
                <a:gd name="T25" fmla="*/ 219 h 375"/>
                <a:gd name="T26" fmla="*/ 72 w 243"/>
                <a:gd name="T27" fmla="*/ 199 h 375"/>
                <a:gd name="T28" fmla="*/ 0 w 243"/>
                <a:gd name="T29" fmla="*/ 96 h 375"/>
                <a:gd name="T30" fmla="*/ 120 w 243"/>
                <a:gd name="T31" fmla="*/ 0 h 375"/>
                <a:gd name="T32" fmla="*/ 229 w 243"/>
                <a:gd name="T33" fmla="*/ 11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3" h="375">
                  <a:moveTo>
                    <a:pt x="229" y="11"/>
                  </a:moveTo>
                  <a:lnTo>
                    <a:pt x="226" y="49"/>
                  </a:lnTo>
                  <a:cubicBezTo>
                    <a:pt x="195" y="48"/>
                    <a:pt x="156" y="47"/>
                    <a:pt x="122" y="47"/>
                  </a:cubicBezTo>
                  <a:cubicBezTo>
                    <a:pt x="72" y="47"/>
                    <a:pt x="53" y="49"/>
                    <a:pt x="53" y="97"/>
                  </a:cubicBezTo>
                  <a:cubicBezTo>
                    <a:pt x="53" y="135"/>
                    <a:pt x="67" y="145"/>
                    <a:pt x="97" y="152"/>
                  </a:cubicBezTo>
                  <a:lnTo>
                    <a:pt x="169" y="172"/>
                  </a:lnTo>
                  <a:cubicBezTo>
                    <a:pt x="225" y="188"/>
                    <a:pt x="243" y="221"/>
                    <a:pt x="243" y="276"/>
                  </a:cubicBezTo>
                  <a:cubicBezTo>
                    <a:pt x="243" y="359"/>
                    <a:pt x="206" y="375"/>
                    <a:pt x="119" y="375"/>
                  </a:cubicBezTo>
                  <a:cubicBezTo>
                    <a:pt x="96" y="375"/>
                    <a:pt x="56" y="374"/>
                    <a:pt x="5" y="365"/>
                  </a:cubicBezTo>
                  <a:lnTo>
                    <a:pt x="9" y="326"/>
                  </a:lnTo>
                  <a:cubicBezTo>
                    <a:pt x="75" y="328"/>
                    <a:pt x="93" y="329"/>
                    <a:pt x="120" y="329"/>
                  </a:cubicBezTo>
                  <a:cubicBezTo>
                    <a:pt x="173" y="328"/>
                    <a:pt x="189" y="320"/>
                    <a:pt x="189" y="275"/>
                  </a:cubicBezTo>
                  <a:cubicBezTo>
                    <a:pt x="189" y="236"/>
                    <a:pt x="175" y="227"/>
                    <a:pt x="146" y="219"/>
                  </a:cubicBezTo>
                  <a:lnTo>
                    <a:pt x="72" y="199"/>
                  </a:lnTo>
                  <a:cubicBezTo>
                    <a:pt x="19" y="184"/>
                    <a:pt x="0" y="151"/>
                    <a:pt x="0" y="96"/>
                  </a:cubicBezTo>
                  <a:cubicBezTo>
                    <a:pt x="0" y="12"/>
                    <a:pt x="38" y="0"/>
                    <a:pt x="120" y="0"/>
                  </a:cubicBezTo>
                  <a:cubicBezTo>
                    <a:pt x="154" y="0"/>
                    <a:pt x="192" y="2"/>
                    <a:pt x="229" y="11"/>
                  </a:cubicBezTo>
                  <a:close/>
                </a:path>
              </a:pathLst>
            </a:cu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8" name="Rectangle 19"/>
            <p:cNvSpPr>
              <a:spLocks noChangeArrowheads="1"/>
            </p:cNvSpPr>
            <p:nvPr userDrawn="1"/>
          </p:nvSpPr>
          <p:spPr bwMode="auto">
            <a:xfrm>
              <a:off x="7834313" y="692150"/>
              <a:ext cx="19050" cy="128587"/>
            </a:xfrm>
            <a:prstGeom prst="rect">
              <a:avLst/>
            </a:pr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9" name="Freeform 20"/>
            <p:cNvSpPr>
              <a:spLocks/>
            </p:cNvSpPr>
            <p:nvPr userDrawn="1"/>
          </p:nvSpPr>
          <p:spPr bwMode="auto">
            <a:xfrm>
              <a:off x="7872413" y="692150"/>
              <a:ext cx="101600" cy="128587"/>
            </a:xfrm>
            <a:custGeom>
              <a:avLst/>
              <a:gdLst>
                <a:gd name="T0" fmla="*/ 168 w 283"/>
                <a:gd name="T1" fmla="*/ 47 h 363"/>
                <a:gd name="T2" fmla="*/ 168 w 283"/>
                <a:gd name="T3" fmla="*/ 363 h 363"/>
                <a:gd name="T4" fmla="*/ 114 w 283"/>
                <a:gd name="T5" fmla="*/ 363 h 363"/>
                <a:gd name="T6" fmla="*/ 114 w 283"/>
                <a:gd name="T7" fmla="*/ 47 h 363"/>
                <a:gd name="T8" fmla="*/ 0 w 283"/>
                <a:gd name="T9" fmla="*/ 47 h 363"/>
                <a:gd name="T10" fmla="*/ 0 w 283"/>
                <a:gd name="T11" fmla="*/ 0 h 363"/>
                <a:gd name="T12" fmla="*/ 283 w 283"/>
                <a:gd name="T13" fmla="*/ 0 h 363"/>
                <a:gd name="T14" fmla="*/ 283 w 283"/>
                <a:gd name="T15" fmla="*/ 47 h 363"/>
                <a:gd name="T16" fmla="*/ 168 w 283"/>
                <a:gd name="T17" fmla="*/ 47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3" h="363">
                  <a:moveTo>
                    <a:pt x="168" y="47"/>
                  </a:moveTo>
                  <a:lnTo>
                    <a:pt x="168" y="363"/>
                  </a:lnTo>
                  <a:lnTo>
                    <a:pt x="114" y="363"/>
                  </a:lnTo>
                  <a:lnTo>
                    <a:pt x="114" y="47"/>
                  </a:lnTo>
                  <a:lnTo>
                    <a:pt x="0" y="47"/>
                  </a:lnTo>
                  <a:lnTo>
                    <a:pt x="0" y="0"/>
                  </a:lnTo>
                  <a:lnTo>
                    <a:pt x="283" y="0"/>
                  </a:lnTo>
                  <a:lnTo>
                    <a:pt x="283" y="47"/>
                  </a:lnTo>
                  <a:lnTo>
                    <a:pt x="168" y="47"/>
                  </a:lnTo>
                  <a:close/>
                </a:path>
              </a:pathLst>
            </a:cu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0" name="Freeform 21"/>
            <p:cNvSpPr>
              <a:spLocks noEditPoints="1"/>
            </p:cNvSpPr>
            <p:nvPr userDrawn="1"/>
          </p:nvSpPr>
          <p:spPr bwMode="auto">
            <a:xfrm>
              <a:off x="7969250" y="657225"/>
              <a:ext cx="114300" cy="163512"/>
            </a:xfrm>
            <a:custGeom>
              <a:avLst/>
              <a:gdLst>
                <a:gd name="T0" fmla="*/ 199 w 321"/>
                <a:gd name="T1" fmla="*/ 57 h 459"/>
                <a:gd name="T2" fmla="*/ 185 w 321"/>
                <a:gd name="T3" fmla="*/ 43 h 459"/>
                <a:gd name="T4" fmla="*/ 185 w 321"/>
                <a:gd name="T5" fmla="*/ 14 h 459"/>
                <a:gd name="T6" fmla="*/ 199 w 321"/>
                <a:gd name="T7" fmla="*/ 0 h 459"/>
                <a:gd name="T8" fmla="*/ 215 w 321"/>
                <a:gd name="T9" fmla="*/ 0 h 459"/>
                <a:gd name="T10" fmla="*/ 230 w 321"/>
                <a:gd name="T11" fmla="*/ 14 h 459"/>
                <a:gd name="T12" fmla="*/ 230 w 321"/>
                <a:gd name="T13" fmla="*/ 43 h 459"/>
                <a:gd name="T14" fmla="*/ 215 w 321"/>
                <a:gd name="T15" fmla="*/ 57 h 459"/>
                <a:gd name="T16" fmla="*/ 199 w 321"/>
                <a:gd name="T17" fmla="*/ 57 h 459"/>
                <a:gd name="T18" fmla="*/ 176 w 321"/>
                <a:gd name="T19" fmla="*/ 166 h 459"/>
                <a:gd name="T20" fmla="*/ 167 w 321"/>
                <a:gd name="T21" fmla="*/ 137 h 459"/>
                <a:gd name="T22" fmla="*/ 153 w 321"/>
                <a:gd name="T23" fmla="*/ 137 h 459"/>
                <a:gd name="T24" fmla="*/ 144 w 321"/>
                <a:gd name="T25" fmla="*/ 166 h 459"/>
                <a:gd name="T26" fmla="*/ 102 w 321"/>
                <a:gd name="T27" fmla="*/ 304 h 459"/>
                <a:gd name="T28" fmla="*/ 218 w 321"/>
                <a:gd name="T29" fmla="*/ 304 h 459"/>
                <a:gd name="T30" fmla="*/ 176 w 321"/>
                <a:gd name="T31" fmla="*/ 166 h 459"/>
                <a:gd name="T32" fmla="*/ 105 w 321"/>
                <a:gd name="T33" fmla="*/ 57 h 459"/>
                <a:gd name="T34" fmla="*/ 92 w 321"/>
                <a:gd name="T35" fmla="*/ 43 h 459"/>
                <a:gd name="T36" fmla="*/ 92 w 321"/>
                <a:gd name="T37" fmla="*/ 14 h 459"/>
                <a:gd name="T38" fmla="*/ 105 w 321"/>
                <a:gd name="T39" fmla="*/ 0 h 459"/>
                <a:gd name="T40" fmla="*/ 122 w 321"/>
                <a:gd name="T41" fmla="*/ 0 h 459"/>
                <a:gd name="T42" fmla="*/ 136 w 321"/>
                <a:gd name="T43" fmla="*/ 14 h 459"/>
                <a:gd name="T44" fmla="*/ 136 w 321"/>
                <a:gd name="T45" fmla="*/ 43 h 459"/>
                <a:gd name="T46" fmla="*/ 122 w 321"/>
                <a:gd name="T47" fmla="*/ 57 h 459"/>
                <a:gd name="T48" fmla="*/ 105 w 321"/>
                <a:gd name="T49" fmla="*/ 57 h 459"/>
                <a:gd name="T50" fmla="*/ 88 w 321"/>
                <a:gd name="T51" fmla="*/ 350 h 459"/>
                <a:gd name="T52" fmla="*/ 54 w 321"/>
                <a:gd name="T53" fmla="*/ 459 h 459"/>
                <a:gd name="T54" fmla="*/ 0 w 321"/>
                <a:gd name="T55" fmla="*/ 459 h 459"/>
                <a:gd name="T56" fmla="*/ 114 w 321"/>
                <a:gd name="T57" fmla="*/ 110 h 459"/>
                <a:gd name="T58" fmla="*/ 133 w 321"/>
                <a:gd name="T59" fmla="*/ 96 h 459"/>
                <a:gd name="T60" fmla="*/ 187 w 321"/>
                <a:gd name="T61" fmla="*/ 96 h 459"/>
                <a:gd name="T62" fmla="*/ 206 w 321"/>
                <a:gd name="T63" fmla="*/ 110 h 459"/>
                <a:gd name="T64" fmla="*/ 321 w 321"/>
                <a:gd name="T65" fmla="*/ 459 h 459"/>
                <a:gd name="T66" fmla="*/ 266 w 321"/>
                <a:gd name="T67" fmla="*/ 459 h 459"/>
                <a:gd name="T68" fmla="*/ 233 w 321"/>
                <a:gd name="T69" fmla="*/ 350 h 459"/>
                <a:gd name="T70" fmla="*/ 88 w 321"/>
                <a:gd name="T71" fmla="*/ 350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21" h="459">
                  <a:moveTo>
                    <a:pt x="199" y="57"/>
                  </a:moveTo>
                  <a:cubicBezTo>
                    <a:pt x="189" y="57"/>
                    <a:pt x="185" y="53"/>
                    <a:pt x="185" y="43"/>
                  </a:cubicBezTo>
                  <a:lnTo>
                    <a:pt x="185" y="14"/>
                  </a:lnTo>
                  <a:cubicBezTo>
                    <a:pt x="185" y="6"/>
                    <a:pt x="189" y="0"/>
                    <a:pt x="199" y="0"/>
                  </a:cubicBezTo>
                  <a:lnTo>
                    <a:pt x="215" y="0"/>
                  </a:lnTo>
                  <a:cubicBezTo>
                    <a:pt x="224" y="0"/>
                    <a:pt x="230" y="6"/>
                    <a:pt x="230" y="14"/>
                  </a:cubicBezTo>
                  <a:lnTo>
                    <a:pt x="230" y="43"/>
                  </a:lnTo>
                  <a:cubicBezTo>
                    <a:pt x="230" y="53"/>
                    <a:pt x="224" y="57"/>
                    <a:pt x="215" y="57"/>
                  </a:cubicBezTo>
                  <a:lnTo>
                    <a:pt x="199" y="57"/>
                  </a:lnTo>
                  <a:close/>
                  <a:moveTo>
                    <a:pt x="176" y="166"/>
                  </a:moveTo>
                  <a:cubicBezTo>
                    <a:pt x="173" y="157"/>
                    <a:pt x="170" y="146"/>
                    <a:pt x="167" y="137"/>
                  </a:cubicBezTo>
                  <a:lnTo>
                    <a:pt x="153" y="137"/>
                  </a:lnTo>
                  <a:cubicBezTo>
                    <a:pt x="150" y="146"/>
                    <a:pt x="147" y="157"/>
                    <a:pt x="144" y="166"/>
                  </a:cubicBezTo>
                  <a:lnTo>
                    <a:pt x="102" y="304"/>
                  </a:lnTo>
                  <a:lnTo>
                    <a:pt x="218" y="304"/>
                  </a:lnTo>
                  <a:lnTo>
                    <a:pt x="176" y="166"/>
                  </a:lnTo>
                  <a:close/>
                  <a:moveTo>
                    <a:pt x="105" y="57"/>
                  </a:moveTo>
                  <a:cubicBezTo>
                    <a:pt x="96" y="57"/>
                    <a:pt x="92" y="53"/>
                    <a:pt x="92" y="43"/>
                  </a:cubicBezTo>
                  <a:lnTo>
                    <a:pt x="92" y="14"/>
                  </a:lnTo>
                  <a:cubicBezTo>
                    <a:pt x="92" y="6"/>
                    <a:pt x="96" y="0"/>
                    <a:pt x="105" y="0"/>
                  </a:cubicBezTo>
                  <a:lnTo>
                    <a:pt x="122" y="0"/>
                  </a:lnTo>
                  <a:cubicBezTo>
                    <a:pt x="132" y="0"/>
                    <a:pt x="136" y="6"/>
                    <a:pt x="136" y="14"/>
                  </a:cubicBezTo>
                  <a:lnTo>
                    <a:pt x="136" y="43"/>
                  </a:lnTo>
                  <a:cubicBezTo>
                    <a:pt x="136" y="53"/>
                    <a:pt x="132" y="57"/>
                    <a:pt x="122" y="57"/>
                  </a:cubicBezTo>
                  <a:lnTo>
                    <a:pt x="105" y="57"/>
                  </a:lnTo>
                  <a:close/>
                  <a:moveTo>
                    <a:pt x="88" y="350"/>
                  </a:moveTo>
                  <a:lnTo>
                    <a:pt x="54" y="459"/>
                  </a:lnTo>
                  <a:lnTo>
                    <a:pt x="0" y="459"/>
                  </a:lnTo>
                  <a:lnTo>
                    <a:pt x="114" y="110"/>
                  </a:lnTo>
                  <a:cubicBezTo>
                    <a:pt x="116" y="102"/>
                    <a:pt x="124" y="96"/>
                    <a:pt x="133" y="96"/>
                  </a:cubicBezTo>
                  <a:lnTo>
                    <a:pt x="187" y="96"/>
                  </a:lnTo>
                  <a:cubicBezTo>
                    <a:pt x="196" y="96"/>
                    <a:pt x="204" y="102"/>
                    <a:pt x="206" y="110"/>
                  </a:cubicBezTo>
                  <a:lnTo>
                    <a:pt x="321" y="459"/>
                  </a:lnTo>
                  <a:lnTo>
                    <a:pt x="266" y="459"/>
                  </a:lnTo>
                  <a:lnTo>
                    <a:pt x="233" y="350"/>
                  </a:lnTo>
                  <a:lnTo>
                    <a:pt x="88" y="350"/>
                  </a:lnTo>
                  <a:close/>
                </a:path>
              </a:pathLst>
            </a:cu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1" name="Freeform 22"/>
            <p:cNvSpPr>
              <a:spLocks/>
            </p:cNvSpPr>
            <p:nvPr userDrawn="1"/>
          </p:nvSpPr>
          <p:spPr bwMode="auto">
            <a:xfrm>
              <a:off x="8078788" y="692150"/>
              <a:ext cx="100012" cy="128587"/>
            </a:xfrm>
            <a:custGeom>
              <a:avLst/>
              <a:gdLst>
                <a:gd name="T0" fmla="*/ 167 w 282"/>
                <a:gd name="T1" fmla="*/ 47 h 363"/>
                <a:gd name="T2" fmla="*/ 167 w 282"/>
                <a:gd name="T3" fmla="*/ 363 h 363"/>
                <a:gd name="T4" fmla="*/ 114 w 282"/>
                <a:gd name="T5" fmla="*/ 363 h 363"/>
                <a:gd name="T6" fmla="*/ 114 w 282"/>
                <a:gd name="T7" fmla="*/ 47 h 363"/>
                <a:gd name="T8" fmla="*/ 0 w 282"/>
                <a:gd name="T9" fmla="*/ 47 h 363"/>
                <a:gd name="T10" fmla="*/ 0 w 282"/>
                <a:gd name="T11" fmla="*/ 0 h 363"/>
                <a:gd name="T12" fmla="*/ 282 w 282"/>
                <a:gd name="T13" fmla="*/ 0 h 363"/>
                <a:gd name="T14" fmla="*/ 282 w 282"/>
                <a:gd name="T15" fmla="*/ 47 h 363"/>
                <a:gd name="T16" fmla="*/ 167 w 282"/>
                <a:gd name="T17" fmla="*/ 47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2" h="363">
                  <a:moveTo>
                    <a:pt x="167" y="47"/>
                  </a:moveTo>
                  <a:lnTo>
                    <a:pt x="167" y="363"/>
                  </a:lnTo>
                  <a:lnTo>
                    <a:pt x="114" y="363"/>
                  </a:lnTo>
                  <a:lnTo>
                    <a:pt x="114" y="47"/>
                  </a:lnTo>
                  <a:lnTo>
                    <a:pt x="0" y="47"/>
                  </a:lnTo>
                  <a:lnTo>
                    <a:pt x="0" y="0"/>
                  </a:lnTo>
                  <a:lnTo>
                    <a:pt x="282" y="0"/>
                  </a:lnTo>
                  <a:lnTo>
                    <a:pt x="282" y="47"/>
                  </a:lnTo>
                  <a:lnTo>
                    <a:pt x="167" y="47"/>
                  </a:lnTo>
                  <a:close/>
                </a:path>
              </a:pathLst>
            </a:cu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pic>
        <p:nvPicPr>
          <p:cNvPr id="31" name="Grafik 29">
            <a:extLst>
              <a:ext uri="{FF2B5EF4-FFF2-40B4-BE49-F238E27FC236}">
                <a16:creationId xmlns:a16="http://schemas.microsoft.com/office/drawing/2014/main" id="{498EA559-879A-B444-9F96-BEE83C92495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2471" y="1627408"/>
            <a:ext cx="1975567" cy="2653200"/>
          </a:xfrm>
          <a:prstGeom prst="rect">
            <a:avLst/>
          </a:prstGeom>
        </p:spPr>
      </p:pic>
      <p:pic>
        <p:nvPicPr>
          <p:cNvPr id="32" name="Grafik 31" descr="Ein Bild, das Zeichnung, Schild enthält.&#10;&#10;Automatisch generierte Beschreibung">
            <a:extLst>
              <a:ext uri="{FF2B5EF4-FFF2-40B4-BE49-F238E27FC236}">
                <a16:creationId xmlns:a16="http://schemas.microsoft.com/office/drawing/2014/main" id="{BE972D0F-8442-0A4F-A411-73FEE89273F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5317" y="288203"/>
            <a:ext cx="796396" cy="648000"/>
          </a:xfrm>
          <a:prstGeom prst="rect">
            <a:avLst/>
          </a:prstGeom>
        </p:spPr>
      </p:pic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E34CC85-934C-7846-9C7B-975073810E7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96784" y="3816523"/>
            <a:ext cx="5040000" cy="936625"/>
          </a:xfrm>
        </p:spPr>
        <p:txBody>
          <a:bodyPr/>
          <a:lstStyle>
            <a:lvl1pPr marL="0" indent="0">
              <a:buNone/>
              <a:defRPr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/>
              <a:t>AUTORENLISTE BEARBEITEN</a:t>
            </a:r>
          </a:p>
        </p:txBody>
      </p:sp>
      <p:pic>
        <p:nvPicPr>
          <p:cNvPr id="29" name="Grafik 28">
            <a:extLst>
              <a:ext uri="{FF2B5EF4-FFF2-40B4-BE49-F238E27FC236}">
                <a16:creationId xmlns:a16="http://schemas.microsoft.com/office/drawing/2014/main" id="{8E6C6BC1-9334-4945-8FE0-E355AFCCDA41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2328" y="269352"/>
            <a:ext cx="882172" cy="704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3319054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vier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"/>
          <p:cNvSpPr>
            <a:spLocks noGrp="1"/>
          </p:cNvSpPr>
          <p:nvPr>
            <p:ph type="title" sz="quarter"/>
          </p:nvPr>
        </p:nvSpPr>
        <p:spPr>
          <a:xfrm>
            <a:off x="2952328" y="360933"/>
            <a:ext cx="5976664" cy="64727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11" name="Inhaltsplatzhalter 2"/>
          <p:cNvSpPr>
            <a:spLocks noGrp="1"/>
          </p:cNvSpPr>
          <p:nvPr>
            <p:ph sz="quarter" idx="1"/>
          </p:nvPr>
        </p:nvSpPr>
        <p:spPr>
          <a:xfrm>
            <a:off x="287338" y="1223963"/>
            <a:ext cx="4176712" cy="1512887"/>
          </a:xfrm>
        </p:spPr>
        <p:txBody>
          <a:bodyPr/>
          <a:lstStyle>
            <a:lvl1pPr marL="144000" indent="-144000">
              <a:spcBef>
                <a:spcPts val="0"/>
              </a:spcBef>
              <a:spcAft>
                <a:spcPts val="420"/>
              </a:spcAft>
              <a:defRPr sz="1400"/>
            </a:lvl1pPr>
            <a:lvl2pPr marL="288000" indent="-144000">
              <a:spcBef>
                <a:spcPts val="0"/>
              </a:spcBef>
              <a:spcAft>
                <a:spcPts val="420"/>
              </a:spcAft>
              <a:defRPr sz="1400"/>
            </a:lvl2pPr>
            <a:lvl3pPr marL="432000" indent="-144000">
              <a:spcBef>
                <a:spcPts val="0"/>
              </a:spcBef>
              <a:spcAft>
                <a:spcPts val="420"/>
              </a:spcAft>
              <a:defRPr sz="1400"/>
            </a:lvl3pPr>
            <a:lvl4pPr marL="576000" indent="-144000">
              <a:spcBef>
                <a:spcPts val="0"/>
              </a:spcBef>
              <a:spcAft>
                <a:spcPts val="420"/>
              </a:spcAft>
              <a:defRPr sz="1400"/>
            </a:lvl4pPr>
            <a:lvl5pPr marL="720000" indent="-144000">
              <a:spcAft>
                <a:spcPts val="420"/>
              </a:spcAft>
              <a:defRPr sz="140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2" name="Inhaltsplatzhalter 3"/>
          <p:cNvSpPr>
            <a:spLocks noGrp="1"/>
          </p:cNvSpPr>
          <p:nvPr>
            <p:ph sz="quarter" idx="2"/>
          </p:nvPr>
        </p:nvSpPr>
        <p:spPr>
          <a:xfrm>
            <a:off x="4752975" y="1223963"/>
            <a:ext cx="4176713" cy="1512887"/>
          </a:xfrm>
        </p:spPr>
        <p:txBody>
          <a:bodyPr/>
          <a:lstStyle>
            <a:lvl1pPr marL="144000" indent="-144000">
              <a:spcBef>
                <a:spcPts val="0"/>
              </a:spcBef>
              <a:spcAft>
                <a:spcPts val="420"/>
              </a:spcAft>
              <a:defRPr sz="1400"/>
            </a:lvl1pPr>
            <a:lvl2pPr marL="288000" indent="-144000">
              <a:spcBef>
                <a:spcPts val="0"/>
              </a:spcBef>
              <a:spcAft>
                <a:spcPts val="420"/>
              </a:spcAft>
              <a:defRPr sz="1400"/>
            </a:lvl2pPr>
            <a:lvl3pPr marL="432000" indent="-144000">
              <a:spcBef>
                <a:spcPts val="0"/>
              </a:spcBef>
              <a:spcAft>
                <a:spcPts val="420"/>
              </a:spcAft>
              <a:defRPr sz="1400"/>
            </a:lvl3pPr>
            <a:lvl4pPr marL="576000" indent="-144000">
              <a:spcBef>
                <a:spcPts val="0"/>
              </a:spcBef>
              <a:spcAft>
                <a:spcPts val="420"/>
              </a:spcAft>
              <a:defRPr sz="1400"/>
            </a:lvl4pPr>
            <a:lvl5pPr marL="720000" indent="-144000">
              <a:spcAft>
                <a:spcPts val="420"/>
              </a:spcAft>
              <a:defRPr sz="140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3" name="Inhaltsplatzhalter 4"/>
          <p:cNvSpPr>
            <a:spLocks noGrp="1"/>
          </p:cNvSpPr>
          <p:nvPr>
            <p:ph sz="quarter" idx="3"/>
          </p:nvPr>
        </p:nvSpPr>
        <p:spPr>
          <a:xfrm>
            <a:off x="298598" y="3024188"/>
            <a:ext cx="4165451" cy="1512887"/>
          </a:xfrm>
        </p:spPr>
        <p:txBody>
          <a:bodyPr/>
          <a:lstStyle>
            <a:lvl1pPr marL="144000" indent="-144000">
              <a:spcBef>
                <a:spcPts val="0"/>
              </a:spcBef>
              <a:spcAft>
                <a:spcPts val="420"/>
              </a:spcAft>
              <a:defRPr sz="1400"/>
            </a:lvl1pPr>
            <a:lvl2pPr marL="288000" indent="-144000">
              <a:spcBef>
                <a:spcPts val="0"/>
              </a:spcBef>
              <a:spcAft>
                <a:spcPts val="420"/>
              </a:spcAft>
              <a:defRPr sz="1400"/>
            </a:lvl2pPr>
            <a:lvl3pPr marL="432000" indent="-144000">
              <a:spcBef>
                <a:spcPts val="0"/>
              </a:spcBef>
              <a:spcAft>
                <a:spcPts val="420"/>
              </a:spcAft>
              <a:defRPr sz="1400"/>
            </a:lvl3pPr>
            <a:lvl4pPr marL="576000" indent="-144000">
              <a:spcBef>
                <a:spcPts val="0"/>
              </a:spcBef>
              <a:spcAft>
                <a:spcPts val="420"/>
              </a:spcAft>
              <a:defRPr sz="1400"/>
            </a:lvl4pPr>
            <a:lvl5pPr marL="720000" indent="-144000">
              <a:spcAft>
                <a:spcPts val="420"/>
              </a:spcAft>
              <a:defRPr sz="140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4" name="Inhaltsplatzhalter 5"/>
          <p:cNvSpPr>
            <a:spLocks noGrp="1"/>
          </p:cNvSpPr>
          <p:nvPr>
            <p:ph sz="quarter" idx="4"/>
          </p:nvPr>
        </p:nvSpPr>
        <p:spPr>
          <a:xfrm>
            <a:off x="4752975" y="3024188"/>
            <a:ext cx="4176713" cy="1512887"/>
          </a:xfrm>
        </p:spPr>
        <p:txBody>
          <a:bodyPr/>
          <a:lstStyle>
            <a:lvl1pPr marL="144000" indent="-144000">
              <a:spcBef>
                <a:spcPts val="0"/>
              </a:spcBef>
              <a:spcAft>
                <a:spcPts val="420"/>
              </a:spcAft>
              <a:defRPr sz="1400"/>
            </a:lvl1pPr>
            <a:lvl2pPr marL="288000" indent="-144000">
              <a:spcBef>
                <a:spcPts val="0"/>
              </a:spcBef>
              <a:spcAft>
                <a:spcPts val="420"/>
              </a:spcAft>
              <a:defRPr sz="1400"/>
            </a:lvl2pPr>
            <a:lvl3pPr marL="432000" indent="-144000">
              <a:spcBef>
                <a:spcPts val="0"/>
              </a:spcBef>
              <a:spcAft>
                <a:spcPts val="420"/>
              </a:spcAft>
              <a:defRPr sz="1400"/>
            </a:lvl3pPr>
            <a:lvl4pPr marL="576000" indent="-144000">
              <a:spcBef>
                <a:spcPts val="0"/>
              </a:spcBef>
              <a:spcAft>
                <a:spcPts val="420"/>
              </a:spcAft>
              <a:defRPr sz="1400"/>
            </a:lvl4pPr>
            <a:lvl5pPr marL="720000" indent="-144000">
              <a:spcAft>
                <a:spcPts val="420"/>
              </a:spcAft>
              <a:defRPr sz="140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8" name="Foliennummernplatzhalter 5">
            <a:extLst>
              <a:ext uri="{FF2B5EF4-FFF2-40B4-BE49-F238E27FC236}">
                <a16:creationId xmlns:a16="http://schemas.microsoft.com/office/drawing/2014/main" id="{A3C8802F-EED7-DD48-A9DD-D5CEF1D8491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100000" y="4837396"/>
            <a:ext cx="575240" cy="2880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527F1E04-A1A3-475C-A843-CFD0985386E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83614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952328" y="360673"/>
            <a:ext cx="5976664" cy="647538"/>
          </a:xfrm>
          <a:prstGeom prst="rect">
            <a:avLst/>
          </a:prstGeo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9" name="Bildplatzhalter 2"/>
          <p:cNvSpPr>
            <a:spLocks noGrp="1"/>
          </p:cNvSpPr>
          <p:nvPr>
            <p:ph type="pic" idx="1"/>
          </p:nvPr>
        </p:nvSpPr>
        <p:spPr>
          <a:xfrm>
            <a:off x="288992" y="1223963"/>
            <a:ext cx="8640000" cy="2952000"/>
          </a:xfrm>
          <a:pattFill prst="ltUpDiag">
            <a:fgClr>
              <a:schemeClr val="accent1"/>
            </a:fgClr>
            <a:bgClr>
              <a:schemeClr val="bg1"/>
            </a:bgClr>
          </a:pattFill>
        </p:spPr>
        <p:txBody>
          <a:bodyPr lIns="144000" tIns="144000"/>
          <a:lstStyle>
            <a:lvl1pPr marL="0" indent="0">
              <a:buNone/>
              <a:defRPr sz="1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10" name="Textplatzhalter 3"/>
          <p:cNvSpPr>
            <a:spLocks noGrp="1"/>
          </p:cNvSpPr>
          <p:nvPr>
            <p:ph type="body" sz="half" idx="2"/>
          </p:nvPr>
        </p:nvSpPr>
        <p:spPr>
          <a:xfrm>
            <a:off x="287337" y="4176603"/>
            <a:ext cx="8640000" cy="360000"/>
          </a:xfrm>
        </p:spPr>
        <p:txBody>
          <a:bodyPr anchor="ctr" anchorCtr="0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4" name="Foliennummernplatzhalter 5">
            <a:extLst>
              <a:ext uri="{FF2B5EF4-FFF2-40B4-BE49-F238E27FC236}">
                <a16:creationId xmlns:a16="http://schemas.microsoft.com/office/drawing/2014/main" id="{DF5D3760-549B-C745-843F-82BDDDC164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00000" y="4837396"/>
            <a:ext cx="575240" cy="2880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527F1E04-A1A3-475C-A843-CFD0985386E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2276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Überschrift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952328" y="360211"/>
            <a:ext cx="5976664" cy="648000"/>
          </a:xfrm>
          <a:prstGeom prst="rect">
            <a:avLst/>
          </a:prstGeo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9" name="Bildplatzhalter 2"/>
          <p:cNvSpPr>
            <a:spLocks noGrp="1"/>
          </p:cNvSpPr>
          <p:nvPr>
            <p:ph type="pic" idx="1"/>
          </p:nvPr>
        </p:nvSpPr>
        <p:spPr>
          <a:xfrm>
            <a:off x="288688" y="1223962"/>
            <a:ext cx="5904000" cy="3312000"/>
          </a:xfrm>
          <a:pattFill prst="ltUpDiag">
            <a:fgClr>
              <a:schemeClr val="accent1"/>
            </a:fgClr>
            <a:bgClr>
              <a:schemeClr val="bg1"/>
            </a:bgClr>
          </a:pattFill>
        </p:spPr>
        <p:txBody>
          <a:bodyPr lIns="144000" tIns="144000"/>
          <a:lstStyle>
            <a:lvl1pPr marL="0" indent="0">
              <a:buNone/>
              <a:defRPr sz="1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10" name="Textplatzhalter 3"/>
          <p:cNvSpPr>
            <a:spLocks noGrp="1"/>
          </p:cNvSpPr>
          <p:nvPr>
            <p:ph type="body" sz="half" idx="2"/>
          </p:nvPr>
        </p:nvSpPr>
        <p:spPr>
          <a:xfrm>
            <a:off x="6480720" y="1223962"/>
            <a:ext cx="2448968" cy="331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14" name="Foliennummernplatzhalter 5">
            <a:extLst>
              <a:ext uri="{FF2B5EF4-FFF2-40B4-BE49-F238E27FC236}">
                <a16:creationId xmlns:a16="http://schemas.microsoft.com/office/drawing/2014/main" id="{199CDB03-AF09-E04D-A92E-40857C373C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00000" y="4837396"/>
            <a:ext cx="575240" cy="2880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527F1E04-A1A3-475C-A843-CFD0985386E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25518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Bilder mit 2-spaltigem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952328" y="360211"/>
            <a:ext cx="5976664" cy="648000"/>
          </a:xfrm>
          <a:prstGeom prst="rect">
            <a:avLst/>
          </a:prstGeom>
        </p:spPr>
        <p:txBody>
          <a:bodyPr anchor="b" anchorCtr="0"/>
          <a:lstStyle>
            <a:lvl1pPr algn="l">
              <a:defRPr lang="de-DE" dirty="0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11" name="Bildplatzhalter 2"/>
          <p:cNvSpPr>
            <a:spLocks noGrp="1"/>
          </p:cNvSpPr>
          <p:nvPr>
            <p:ph type="pic" idx="1"/>
          </p:nvPr>
        </p:nvSpPr>
        <p:spPr>
          <a:xfrm>
            <a:off x="288688" y="1223962"/>
            <a:ext cx="1871900" cy="1512888"/>
          </a:xfrm>
          <a:pattFill prst="ltUpDiag">
            <a:fgClr>
              <a:schemeClr val="accent1"/>
            </a:fgClr>
            <a:bgClr>
              <a:schemeClr val="bg1"/>
            </a:bgClr>
          </a:pattFill>
        </p:spPr>
        <p:txBody>
          <a:bodyPr lIns="144000" tIns="144000"/>
          <a:lstStyle>
            <a:lvl1pPr marL="0" indent="0">
              <a:buNone/>
              <a:defRPr sz="1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12" name="Textplatzhalter 3"/>
          <p:cNvSpPr>
            <a:spLocks noGrp="1"/>
          </p:cNvSpPr>
          <p:nvPr>
            <p:ph type="body" sz="half" idx="2"/>
          </p:nvPr>
        </p:nvSpPr>
        <p:spPr>
          <a:xfrm>
            <a:off x="2448272" y="1223962"/>
            <a:ext cx="6481416" cy="3312000"/>
          </a:xfrm>
        </p:spPr>
        <p:txBody>
          <a:bodyPr numCol="2" spcCol="216000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16" name="Bildplatzhalter 8"/>
          <p:cNvSpPr>
            <a:spLocks noGrp="1"/>
          </p:cNvSpPr>
          <p:nvPr>
            <p:ph type="pic" sz="quarter" idx="13"/>
          </p:nvPr>
        </p:nvSpPr>
        <p:spPr>
          <a:xfrm>
            <a:off x="287338" y="3024188"/>
            <a:ext cx="1873250" cy="1512887"/>
          </a:xfrm>
          <a:pattFill prst="ltUpDiag">
            <a:fgClr>
              <a:schemeClr val="accent1"/>
            </a:fgClr>
            <a:bgClr>
              <a:schemeClr val="bg1"/>
            </a:bgClr>
          </a:pattFill>
        </p:spPr>
        <p:txBody>
          <a:bodyPr lIns="144000" tIns="144000"/>
          <a:lstStyle>
            <a:lvl1pPr marL="0" indent="0">
              <a:buNone/>
              <a:defRPr sz="1400"/>
            </a:lvl1pPr>
          </a:lstStyle>
          <a:p>
            <a:endParaRPr lang="de-DE"/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7F62D25A-43BD-AD44-9D31-92DDFF2EFB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00000" y="4837396"/>
            <a:ext cx="575240" cy="2880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527F1E04-A1A3-475C-A843-CFD0985386E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44212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2952328" y="360933"/>
            <a:ext cx="5976664" cy="64727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10" name="Foliennummernplatzhalter 5">
            <a:extLst>
              <a:ext uri="{FF2B5EF4-FFF2-40B4-BE49-F238E27FC236}">
                <a16:creationId xmlns:a16="http://schemas.microsoft.com/office/drawing/2014/main" id="{872E0A2A-DDF1-C044-8063-0CEE0DC47E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00000" y="4837396"/>
            <a:ext cx="575240" cy="2880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527F1E04-A1A3-475C-A843-CFD0985386E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11839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C2652F03-275D-124F-99AA-218FAF72A5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00000" y="4837396"/>
            <a:ext cx="575240" cy="2880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527F1E04-A1A3-475C-A843-CFD0985386E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19644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/>
          <p:cNvSpPr>
            <a:spLocks noGrp="1"/>
          </p:cNvSpPr>
          <p:nvPr>
            <p:ph type="body" sz="quarter" idx="13" hasCustomPrompt="1"/>
          </p:nvPr>
        </p:nvSpPr>
        <p:spPr>
          <a:xfrm>
            <a:off x="-1" y="1008062"/>
            <a:ext cx="9217025" cy="4176713"/>
          </a:xfrm>
          <a:prstGeom prst="rect">
            <a:avLst/>
          </a:prstGeom>
          <a:noFill/>
        </p:spPr>
        <p:txBody>
          <a:bodyPr lIns="1368000" tIns="864000" rIns="1440000"/>
          <a:lstStyle>
            <a:lvl1pPr marL="0" indent="0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3409950" algn="l"/>
              </a:tabLst>
              <a:defRPr sz="2800" cap="all" baseline="0">
                <a:solidFill>
                  <a:schemeClr val="accent2"/>
                </a:solidFill>
                <a:latin typeface="Exo 2 Semi Bold" pitchFamily="50" charset="0"/>
              </a:defRPr>
            </a:lvl1pPr>
          </a:lstStyle>
          <a:p>
            <a:pPr lvl="0"/>
            <a:r>
              <a:rPr lang="de-DE" dirty="0"/>
              <a:t>Durch Klicken individuelle Dankesformel hinzufügen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367904" y="2880593"/>
            <a:ext cx="4176712" cy="12239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aseline="0">
                <a:solidFill>
                  <a:schemeClr val="accent2"/>
                </a:solidFill>
                <a:latin typeface="+mn-lt"/>
              </a:defRPr>
            </a:lvl1pPr>
          </a:lstStyle>
          <a:p>
            <a:pPr lvl="0"/>
            <a:r>
              <a:rPr lang="de-DE" dirty="0"/>
              <a:t>Durch Klicken Autor/Adresse/Kontaktdaten hinzufügen</a:t>
            </a:r>
          </a:p>
        </p:txBody>
      </p:sp>
      <p:sp>
        <p:nvSpPr>
          <p:cNvPr id="5" name="Datumsplatzhalter 4" hidden="1"/>
          <p:cNvSpPr>
            <a:spLocks noGrp="1"/>
          </p:cNvSpPr>
          <p:nvPr>
            <p:ph type="dt" sz="half" idx="15"/>
          </p:nvPr>
        </p:nvSpPr>
        <p:spPr>
          <a:xfrm>
            <a:off x="288032" y="5256683"/>
            <a:ext cx="864000" cy="288000"/>
          </a:xfrm>
          <a:prstGeom prst="rect">
            <a:avLst/>
          </a:prstGeom>
        </p:spPr>
        <p:txBody>
          <a:bodyPr/>
          <a:lstStyle/>
          <a:p>
            <a:fld id="{30A2658B-9DCA-4C61-BE60-88DEF3D1D478}" type="datetime1">
              <a:rPr lang="de-DE" smtClean="0"/>
              <a:t>12.11.21</a:t>
            </a:fld>
            <a:endParaRPr lang="de-DE"/>
          </a:p>
        </p:txBody>
      </p:sp>
      <p:sp>
        <p:nvSpPr>
          <p:cNvPr id="6" name="Fußzeilenplatzhalter 5" hidden="1"/>
          <p:cNvSpPr>
            <a:spLocks noGrp="1"/>
          </p:cNvSpPr>
          <p:nvPr>
            <p:ph type="ftr" sz="quarter" idx="16"/>
          </p:nvPr>
        </p:nvSpPr>
        <p:spPr>
          <a:xfrm>
            <a:off x="2088232" y="5256715"/>
            <a:ext cx="5040000" cy="288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Präsentationstitel/Autor/Veranstaltung</a:t>
            </a:r>
          </a:p>
        </p:txBody>
      </p:sp>
      <p:sp>
        <p:nvSpPr>
          <p:cNvPr id="8" name="Foliennummernplatzhalter 7" hidden="1"/>
          <p:cNvSpPr>
            <a:spLocks noGrp="1"/>
          </p:cNvSpPr>
          <p:nvPr>
            <p:ph type="sldNum" sz="quarter" idx="17"/>
          </p:nvPr>
        </p:nvSpPr>
        <p:spPr>
          <a:xfrm>
            <a:off x="8352992" y="5256683"/>
            <a:ext cx="576000" cy="288000"/>
          </a:xfrm>
          <a:prstGeom prst="rect">
            <a:avLst/>
          </a:prstGeom>
        </p:spPr>
        <p:txBody>
          <a:bodyPr/>
          <a:lstStyle/>
          <a:p>
            <a:fld id="{527F1E04-A1A3-475C-A843-CFD0985386EF}" type="slidenum">
              <a:rPr lang="de-DE" smtClean="0"/>
              <a:pPr/>
              <a:t>‹Nr.›</a:t>
            </a:fld>
            <a:endParaRPr lang="de-DE"/>
          </a:p>
        </p:txBody>
      </p:sp>
      <p:grpSp>
        <p:nvGrpSpPr>
          <p:cNvPr id="28" name="Gruppieren 30"/>
          <p:cNvGrpSpPr>
            <a:grpSpLocks noChangeAspect="1"/>
          </p:cNvGrpSpPr>
          <p:nvPr userDrawn="1"/>
        </p:nvGrpSpPr>
        <p:grpSpPr>
          <a:xfrm>
            <a:off x="288033" y="288203"/>
            <a:ext cx="1686518" cy="648000"/>
            <a:chOff x="7081838" y="144463"/>
            <a:chExt cx="1871662" cy="719137"/>
          </a:xfrm>
        </p:grpSpPr>
        <p:sp>
          <p:nvSpPr>
            <p:cNvPr id="29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7081838" y="144463"/>
              <a:ext cx="1871662" cy="719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0" name="Freeform 5"/>
            <p:cNvSpPr>
              <a:spLocks/>
            </p:cNvSpPr>
            <p:nvPr userDrawn="1"/>
          </p:nvSpPr>
          <p:spPr bwMode="auto">
            <a:xfrm>
              <a:off x="8216900" y="144463"/>
              <a:ext cx="455612" cy="392112"/>
            </a:xfrm>
            <a:custGeom>
              <a:avLst/>
              <a:gdLst>
                <a:gd name="T0" fmla="*/ 944 w 1277"/>
                <a:gd name="T1" fmla="*/ 552 h 1104"/>
                <a:gd name="T2" fmla="*/ 1277 w 1277"/>
                <a:gd name="T3" fmla="*/ 0 h 1104"/>
                <a:gd name="T4" fmla="*/ 0 w 1277"/>
                <a:gd name="T5" fmla="*/ 0 h 1104"/>
                <a:gd name="T6" fmla="*/ 0 w 1277"/>
                <a:gd name="T7" fmla="*/ 1104 h 1104"/>
                <a:gd name="T8" fmla="*/ 944 w 1277"/>
                <a:gd name="T9" fmla="*/ 552 h 1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7" h="1104">
                  <a:moveTo>
                    <a:pt x="944" y="552"/>
                  </a:moveTo>
                  <a:cubicBezTo>
                    <a:pt x="1110" y="357"/>
                    <a:pt x="1203" y="197"/>
                    <a:pt x="1277" y="0"/>
                  </a:cubicBezTo>
                  <a:lnTo>
                    <a:pt x="0" y="0"/>
                  </a:lnTo>
                  <a:lnTo>
                    <a:pt x="0" y="1104"/>
                  </a:lnTo>
                  <a:cubicBezTo>
                    <a:pt x="253" y="1070"/>
                    <a:pt x="607" y="949"/>
                    <a:pt x="944" y="552"/>
                  </a:cubicBezTo>
                  <a:close/>
                </a:path>
              </a:pathLst>
            </a:custGeom>
            <a:solidFill>
              <a:srgbClr val="07529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1" name="Rectangle 6"/>
            <p:cNvSpPr>
              <a:spLocks noChangeArrowheads="1"/>
            </p:cNvSpPr>
            <p:nvPr userDrawn="1"/>
          </p:nvSpPr>
          <p:spPr bwMode="auto">
            <a:xfrm>
              <a:off x="8216900" y="654050"/>
              <a:ext cx="714375" cy="200025"/>
            </a:xfrm>
            <a:prstGeom prst="rect">
              <a:avLst/>
            </a:prstGeom>
            <a:solidFill>
              <a:srgbClr val="EAB90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2" name="Freeform 7"/>
            <p:cNvSpPr>
              <a:spLocks/>
            </p:cNvSpPr>
            <p:nvPr userDrawn="1"/>
          </p:nvSpPr>
          <p:spPr bwMode="auto">
            <a:xfrm>
              <a:off x="8216900" y="144463"/>
              <a:ext cx="714375" cy="477837"/>
            </a:xfrm>
            <a:custGeom>
              <a:avLst/>
              <a:gdLst>
                <a:gd name="T0" fmla="*/ 2000 w 2000"/>
                <a:gd name="T1" fmla="*/ 0 h 1349"/>
                <a:gd name="T2" fmla="*/ 1361 w 2000"/>
                <a:gd name="T3" fmla="*/ 0 h 1349"/>
                <a:gd name="T4" fmla="*/ 992 w 2000"/>
                <a:gd name="T5" fmla="*/ 627 h 1349"/>
                <a:gd name="T6" fmla="*/ 0 w 2000"/>
                <a:gd name="T7" fmla="*/ 1193 h 1349"/>
                <a:gd name="T8" fmla="*/ 0 w 2000"/>
                <a:gd name="T9" fmla="*/ 1349 h 1349"/>
                <a:gd name="T10" fmla="*/ 2000 w 2000"/>
                <a:gd name="T11" fmla="*/ 1349 h 1349"/>
                <a:gd name="T12" fmla="*/ 2000 w 2000"/>
                <a:gd name="T13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0" h="1349">
                  <a:moveTo>
                    <a:pt x="2000" y="0"/>
                  </a:moveTo>
                  <a:lnTo>
                    <a:pt x="1361" y="0"/>
                  </a:lnTo>
                  <a:cubicBezTo>
                    <a:pt x="1285" y="208"/>
                    <a:pt x="1168" y="419"/>
                    <a:pt x="992" y="627"/>
                  </a:cubicBezTo>
                  <a:cubicBezTo>
                    <a:pt x="644" y="1036"/>
                    <a:pt x="259" y="1159"/>
                    <a:pt x="0" y="1193"/>
                  </a:cubicBezTo>
                  <a:lnTo>
                    <a:pt x="0" y="1349"/>
                  </a:lnTo>
                  <a:lnTo>
                    <a:pt x="2000" y="1349"/>
                  </a:lnTo>
                  <a:lnTo>
                    <a:pt x="2000" y="0"/>
                  </a:lnTo>
                  <a:close/>
                </a:path>
              </a:pathLst>
            </a:cu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3" name="Freeform 8"/>
            <p:cNvSpPr>
              <a:spLocks noEditPoints="1"/>
            </p:cNvSpPr>
            <p:nvPr userDrawn="1"/>
          </p:nvSpPr>
          <p:spPr bwMode="auto">
            <a:xfrm>
              <a:off x="8250238" y="690563"/>
              <a:ext cx="95250" cy="131762"/>
            </a:xfrm>
            <a:custGeom>
              <a:avLst/>
              <a:gdLst>
                <a:gd name="T0" fmla="*/ 134 w 264"/>
                <a:gd name="T1" fmla="*/ 318 h 371"/>
                <a:gd name="T2" fmla="*/ 198 w 264"/>
                <a:gd name="T3" fmla="*/ 265 h 371"/>
                <a:gd name="T4" fmla="*/ 132 w 264"/>
                <a:gd name="T5" fmla="*/ 203 h 371"/>
                <a:gd name="T6" fmla="*/ 65 w 264"/>
                <a:gd name="T7" fmla="*/ 203 h 371"/>
                <a:gd name="T8" fmla="*/ 65 w 264"/>
                <a:gd name="T9" fmla="*/ 318 h 371"/>
                <a:gd name="T10" fmla="*/ 134 w 264"/>
                <a:gd name="T11" fmla="*/ 318 h 371"/>
                <a:gd name="T12" fmla="*/ 65 w 264"/>
                <a:gd name="T13" fmla="*/ 53 h 371"/>
                <a:gd name="T14" fmla="*/ 65 w 264"/>
                <a:gd name="T15" fmla="*/ 155 h 371"/>
                <a:gd name="T16" fmla="*/ 131 w 264"/>
                <a:gd name="T17" fmla="*/ 155 h 371"/>
                <a:gd name="T18" fmla="*/ 190 w 264"/>
                <a:gd name="T19" fmla="*/ 103 h 371"/>
                <a:gd name="T20" fmla="*/ 126 w 264"/>
                <a:gd name="T21" fmla="*/ 53 h 371"/>
                <a:gd name="T22" fmla="*/ 65 w 264"/>
                <a:gd name="T23" fmla="*/ 53 h 371"/>
                <a:gd name="T24" fmla="*/ 191 w 264"/>
                <a:gd name="T25" fmla="*/ 180 h 371"/>
                <a:gd name="T26" fmla="*/ 264 w 264"/>
                <a:gd name="T27" fmla="*/ 277 h 371"/>
                <a:gd name="T28" fmla="*/ 145 w 264"/>
                <a:gd name="T29" fmla="*/ 371 h 371"/>
                <a:gd name="T30" fmla="*/ 0 w 264"/>
                <a:gd name="T31" fmla="*/ 367 h 371"/>
                <a:gd name="T32" fmla="*/ 0 w 264"/>
                <a:gd name="T33" fmla="*/ 4 h 371"/>
                <a:gd name="T34" fmla="*/ 129 w 264"/>
                <a:gd name="T35" fmla="*/ 0 h 371"/>
                <a:gd name="T36" fmla="*/ 253 w 264"/>
                <a:gd name="T37" fmla="*/ 95 h 371"/>
                <a:gd name="T38" fmla="*/ 191 w 264"/>
                <a:gd name="T39" fmla="*/ 178 h 371"/>
                <a:gd name="T40" fmla="*/ 191 w 264"/>
                <a:gd name="T41" fmla="*/ 180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4" h="371">
                  <a:moveTo>
                    <a:pt x="134" y="318"/>
                  </a:moveTo>
                  <a:cubicBezTo>
                    <a:pt x="183" y="318"/>
                    <a:pt x="198" y="308"/>
                    <a:pt x="198" y="265"/>
                  </a:cubicBezTo>
                  <a:cubicBezTo>
                    <a:pt x="198" y="216"/>
                    <a:pt x="182" y="204"/>
                    <a:pt x="132" y="203"/>
                  </a:cubicBezTo>
                  <a:lnTo>
                    <a:pt x="65" y="203"/>
                  </a:lnTo>
                  <a:lnTo>
                    <a:pt x="65" y="318"/>
                  </a:lnTo>
                  <a:lnTo>
                    <a:pt x="134" y="318"/>
                  </a:lnTo>
                  <a:close/>
                  <a:moveTo>
                    <a:pt x="65" y="53"/>
                  </a:moveTo>
                  <a:lnTo>
                    <a:pt x="65" y="155"/>
                  </a:lnTo>
                  <a:lnTo>
                    <a:pt x="131" y="155"/>
                  </a:lnTo>
                  <a:cubicBezTo>
                    <a:pt x="175" y="155"/>
                    <a:pt x="190" y="145"/>
                    <a:pt x="190" y="103"/>
                  </a:cubicBezTo>
                  <a:cubicBezTo>
                    <a:pt x="190" y="63"/>
                    <a:pt x="174" y="53"/>
                    <a:pt x="126" y="53"/>
                  </a:cubicBezTo>
                  <a:lnTo>
                    <a:pt x="65" y="53"/>
                  </a:lnTo>
                  <a:close/>
                  <a:moveTo>
                    <a:pt x="191" y="180"/>
                  </a:moveTo>
                  <a:cubicBezTo>
                    <a:pt x="245" y="185"/>
                    <a:pt x="264" y="219"/>
                    <a:pt x="264" y="277"/>
                  </a:cubicBezTo>
                  <a:cubicBezTo>
                    <a:pt x="264" y="351"/>
                    <a:pt x="230" y="371"/>
                    <a:pt x="145" y="371"/>
                  </a:cubicBezTo>
                  <a:cubicBezTo>
                    <a:pt x="79" y="371"/>
                    <a:pt x="44" y="371"/>
                    <a:pt x="0" y="367"/>
                  </a:cubicBezTo>
                  <a:lnTo>
                    <a:pt x="0" y="4"/>
                  </a:lnTo>
                  <a:cubicBezTo>
                    <a:pt x="39" y="1"/>
                    <a:pt x="71" y="0"/>
                    <a:pt x="129" y="0"/>
                  </a:cubicBezTo>
                  <a:cubicBezTo>
                    <a:pt x="220" y="0"/>
                    <a:pt x="253" y="20"/>
                    <a:pt x="253" y="95"/>
                  </a:cubicBezTo>
                  <a:cubicBezTo>
                    <a:pt x="253" y="147"/>
                    <a:pt x="235" y="174"/>
                    <a:pt x="191" y="178"/>
                  </a:cubicBezTo>
                  <a:lnTo>
                    <a:pt x="191" y="18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4" name="Freeform 9"/>
            <p:cNvSpPr>
              <a:spLocks noEditPoints="1"/>
            </p:cNvSpPr>
            <p:nvPr userDrawn="1"/>
          </p:nvSpPr>
          <p:spPr bwMode="auto">
            <a:xfrm>
              <a:off x="8364538" y="688975"/>
              <a:ext cx="106362" cy="133350"/>
            </a:xfrm>
            <a:custGeom>
              <a:avLst/>
              <a:gdLst>
                <a:gd name="T0" fmla="*/ 69 w 299"/>
                <a:gd name="T1" fmla="*/ 188 h 376"/>
                <a:gd name="T2" fmla="*/ 149 w 299"/>
                <a:gd name="T3" fmla="*/ 320 h 376"/>
                <a:gd name="T4" fmla="*/ 230 w 299"/>
                <a:gd name="T5" fmla="*/ 188 h 376"/>
                <a:gd name="T6" fmla="*/ 149 w 299"/>
                <a:gd name="T7" fmla="*/ 56 h 376"/>
                <a:gd name="T8" fmla="*/ 69 w 299"/>
                <a:gd name="T9" fmla="*/ 188 h 376"/>
                <a:gd name="T10" fmla="*/ 299 w 299"/>
                <a:gd name="T11" fmla="*/ 188 h 376"/>
                <a:gd name="T12" fmla="*/ 149 w 299"/>
                <a:gd name="T13" fmla="*/ 376 h 376"/>
                <a:gd name="T14" fmla="*/ 0 w 299"/>
                <a:gd name="T15" fmla="*/ 188 h 376"/>
                <a:gd name="T16" fmla="*/ 149 w 299"/>
                <a:gd name="T17" fmla="*/ 0 h 376"/>
                <a:gd name="T18" fmla="*/ 299 w 299"/>
                <a:gd name="T19" fmla="*/ 188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9" h="376">
                  <a:moveTo>
                    <a:pt x="69" y="188"/>
                  </a:moveTo>
                  <a:cubicBezTo>
                    <a:pt x="69" y="289"/>
                    <a:pt x="88" y="320"/>
                    <a:pt x="149" y="320"/>
                  </a:cubicBezTo>
                  <a:cubicBezTo>
                    <a:pt x="211" y="320"/>
                    <a:pt x="230" y="289"/>
                    <a:pt x="230" y="188"/>
                  </a:cubicBezTo>
                  <a:cubicBezTo>
                    <a:pt x="230" y="87"/>
                    <a:pt x="211" y="56"/>
                    <a:pt x="149" y="56"/>
                  </a:cubicBezTo>
                  <a:cubicBezTo>
                    <a:pt x="88" y="56"/>
                    <a:pt x="69" y="87"/>
                    <a:pt x="69" y="188"/>
                  </a:cubicBezTo>
                  <a:close/>
                  <a:moveTo>
                    <a:pt x="299" y="188"/>
                  </a:moveTo>
                  <a:cubicBezTo>
                    <a:pt x="299" y="332"/>
                    <a:pt x="260" y="376"/>
                    <a:pt x="149" y="376"/>
                  </a:cubicBezTo>
                  <a:cubicBezTo>
                    <a:pt x="39" y="376"/>
                    <a:pt x="0" y="332"/>
                    <a:pt x="0" y="188"/>
                  </a:cubicBezTo>
                  <a:cubicBezTo>
                    <a:pt x="0" y="44"/>
                    <a:pt x="39" y="0"/>
                    <a:pt x="149" y="0"/>
                  </a:cubicBezTo>
                  <a:cubicBezTo>
                    <a:pt x="260" y="0"/>
                    <a:pt x="299" y="44"/>
                    <a:pt x="299" y="18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5" name="Freeform 10"/>
            <p:cNvSpPr>
              <a:spLocks/>
            </p:cNvSpPr>
            <p:nvPr userDrawn="1"/>
          </p:nvSpPr>
          <p:spPr bwMode="auto">
            <a:xfrm>
              <a:off x="8496300" y="692150"/>
              <a:ext cx="104775" cy="128587"/>
            </a:xfrm>
            <a:custGeom>
              <a:avLst/>
              <a:gdLst>
                <a:gd name="T0" fmla="*/ 295 w 295"/>
                <a:gd name="T1" fmla="*/ 339 h 363"/>
                <a:gd name="T2" fmla="*/ 271 w 295"/>
                <a:gd name="T3" fmla="*/ 363 h 363"/>
                <a:gd name="T4" fmla="*/ 219 w 295"/>
                <a:gd name="T5" fmla="*/ 363 h 363"/>
                <a:gd name="T6" fmla="*/ 192 w 295"/>
                <a:gd name="T7" fmla="*/ 343 h 363"/>
                <a:gd name="T8" fmla="*/ 90 w 295"/>
                <a:gd name="T9" fmla="*/ 121 h 363"/>
                <a:gd name="T10" fmla="*/ 68 w 295"/>
                <a:gd name="T11" fmla="*/ 67 h 363"/>
                <a:gd name="T12" fmla="*/ 62 w 295"/>
                <a:gd name="T13" fmla="*/ 67 h 363"/>
                <a:gd name="T14" fmla="*/ 65 w 295"/>
                <a:gd name="T15" fmla="*/ 121 h 363"/>
                <a:gd name="T16" fmla="*/ 65 w 295"/>
                <a:gd name="T17" fmla="*/ 363 h 363"/>
                <a:gd name="T18" fmla="*/ 0 w 295"/>
                <a:gd name="T19" fmla="*/ 363 h 363"/>
                <a:gd name="T20" fmla="*/ 0 w 295"/>
                <a:gd name="T21" fmla="*/ 25 h 363"/>
                <a:gd name="T22" fmla="*/ 25 w 295"/>
                <a:gd name="T23" fmla="*/ 0 h 363"/>
                <a:gd name="T24" fmla="*/ 76 w 295"/>
                <a:gd name="T25" fmla="*/ 0 h 363"/>
                <a:gd name="T26" fmla="*/ 103 w 295"/>
                <a:gd name="T27" fmla="*/ 20 h 363"/>
                <a:gd name="T28" fmla="*/ 202 w 295"/>
                <a:gd name="T29" fmla="*/ 237 h 363"/>
                <a:gd name="T30" fmla="*/ 227 w 295"/>
                <a:gd name="T31" fmla="*/ 294 h 363"/>
                <a:gd name="T32" fmla="*/ 234 w 295"/>
                <a:gd name="T33" fmla="*/ 294 h 363"/>
                <a:gd name="T34" fmla="*/ 231 w 295"/>
                <a:gd name="T35" fmla="*/ 235 h 363"/>
                <a:gd name="T36" fmla="*/ 231 w 295"/>
                <a:gd name="T37" fmla="*/ 0 h 363"/>
                <a:gd name="T38" fmla="*/ 295 w 295"/>
                <a:gd name="T39" fmla="*/ 0 h 363"/>
                <a:gd name="T40" fmla="*/ 295 w 295"/>
                <a:gd name="T41" fmla="*/ 339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95" h="363">
                  <a:moveTo>
                    <a:pt x="295" y="339"/>
                  </a:moveTo>
                  <a:cubicBezTo>
                    <a:pt x="295" y="355"/>
                    <a:pt x="287" y="363"/>
                    <a:pt x="271" y="363"/>
                  </a:cubicBezTo>
                  <a:lnTo>
                    <a:pt x="219" y="363"/>
                  </a:lnTo>
                  <a:cubicBezTo>
                    <a:pt x="205" y="363"/>
                    <a:pt x="197" y="357"/>
                    <a:pt x="192" y="343"/>
                  </a:cubicBezTo>
                  <a:lnTo>
                    <a:pt x="90" y="121"/>
                  </a:lnTo>
                  <a:cubicBezTo>
                    <a:pt x="83" y="106"/>
                    <a:pt x="72" y="84"/>
                    <a:pt x="68" y="67"/>
                  </a:cubicBezTo>
                  <a:lnTo>
                    <a:pt x="62" y="67"/>
                  </a:lnTo>
                  <a:cubicBezTo>
                    <a:pt x="64" y="85"/>
                    <a:pt x="65" y="104"/>
                    <a:pt x="65" y="121"/>
                  </a:cubicBezTo>
                  <a:lnTo>
                    <a:pt x="65" y="363"/>
                  </a:lnTo>
                  <a:lnTo>
                    <a:pt x="0" y="363"/>
                  </a:lnTo>
                  <a:lnTo>
                    <a:pt x="0" y="25"/>
                  </a:lnTo>
                  <a:cubicBezTo>
                    <a:pt x="0" y="9"/>
                    <a:pt x="9" y="0"/>
                    <a:pt x="25" y="0"/>
                  </a:cubicBezTo>
                  <a:lnTo>
                    <a:pt x="76" y="0"/>
                  </a:lnTo>
                  <a:cubicBezTo>
                    <a:pt x="90" y="0"/>
                    <a:pt x="97" y="7"/>
                    <a:pt x="103" y="20"/>
                  </a:cubicBezTo>
                  <a:lnTo>
                    <a:pt x="202" y="237"/>
                  </a:lnTo>
                  <a:cubicBezTo>
                    <a:pt x="209" y="252"/>
                    <a:pt x="219" y="274"/>
                    <a:pt x="227" y="294"/>
                  </a:cubicBezTo>
                  <a:lnTo>
                    <a:pt x="234" y="294"/>
                  </a:lnTo>
                  <a:cubicBezTo>
                    <a:pt x="232" y="274"/>
                    <a:pt x="231" y="254"/>
                    <a:pt x="231" y="235"/>
                  </a:cubicBezTo>
                  <a:lnTo>
                    <a:pt x="231" y="0"/>
                  </a:lnTo>
                  <a:lnTo>
                    <a:pt x="295" y="0"/>
                  </a:lnTo>
                  <a:lnTo>
                    <a:pt x="295" y="33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6" name="Freeform 11"/>
            <p:cNvSpPr>
              <a:spLocks/>
            </p:cNvSpPr>
            <p:nvPr userDrawn="1"/>
          </p:nvSpPr>
          <p:spPr bwMode="auto">
            <a:xfrm>
              <a:off x="8629650" y="692150"/>
              <a:ext cx="104775" cy="128587"/>
            </a:xfrm>
            <a:custGeom>
              <a:avLst/>
              <a:gdLst>
                <a:gd name="T0" fmla="*/ 295 w 295"/>
                <a:gd name="T1" fmla="*/ 339 h 363"/>
                <a:gd name="T2" fmla="*/ 271 w 295"/>
                <a:gd name="T3" fmla="*/ 363 h 363"/>
                <a:gd name="T4" fmla="*/ 219 w 295"/>
                <a:gd name="T5" fmla="*/ 363 h 363"/>
                <a:gd name="T6" fmla="*/ 191 w 295"/>
                <a:gd name="T7" fmla="*/ 343 h 363"/>
                <a:gd name="T8" fmla="*/ 89 w 295"/>
                <a:gd name="T9" fmla="*/ 121 h 363"/>
                <a:gd name="T10" fmla="*/ 68 w 295"/>
                <a:gd name="T11" fmla="*/ 67 h 363"/>
                <a:gd name="T12" fmla="*/ 62 w 295"/>
                <a:gd name="T13" fmla="*/ 67 h 363"/>
                <a:gd name="T14" fmla="*/ 65 w 295"/>
                <a:gd name="T15" fmla="*/ 121 h 363"/>
                <a:gd name="T16" fmla="*/ 65 w 295"/>
                <a:gd name="T17" fmla="*/ 363 h 363"/>
                <a:gd name="T18" fmla="*/ 0 w 295"/>
                <a:gd name="T19" fmla="*/ 363 h 363"/>
                <a:gd name="T20" fmla="*/ 0 w 295"/>
                <a:gd name="T21" fmla="*/ 25 h 363"/>
                <a:gd name="T22" fmla="*/ 25 w 295"/>
                <a:gd name="T23" fmla="*/ 0 h 363"/>
                <a:gd name="T24" fmla="*/ 76 w 295"/>
                <a:gd name="T25" fmla="*/ 0 h 363"/>
                <a:gd name="T26" fmla="*/ 103 w 295"/>
                <a:gd name="T27" fmla="*/ 20 h 363"/>
                <a:gd name="T28" fmla="*/ 202 w 295"/>
                <a:gd name="T29" fmla="*/ 237 h 363"/>
                <a:gd name="T30" fmla="*/ 227 w 295"/>
                <a:gd name="T31" fmla="*/ 294 h 363"/>
                <a:gd name="T32" fmla="*/ 233 w 295"/>
                <a:gd name="T33" fmla="*/ 294 h 363"/>
                <a:gd name="T34" fmla="*/ 231 w 295"/>
                <a:gd name="T35" fmla="*/ 235 h 363"/>
                <a:gd name="T36" fmla="*/ 231 w 295"/>
                <a:gd name="T37" fmla="*/ 0 h 363"/>
                <a:gd name="T38" fmla="*/ 295 w 295"/>
                <a:gd name="T39" fmla="*/ 0 h 363"/>
                <a:gd name="T40" fmla="*/ 295 w 295"/>
                <a:gd name="T41" fmla="*/ 339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95" h="363">
                  <a:moveTo>
                    <a:pt x="295" y="339"/>
                  </a:moveTo>
                  <a:cubicBezTo>
                    <a:pt x="295" y="355"/>
                    <a:pt x="286" y="363"/>
                    <a:pt x="271" y="363"/>
                  </a:cubicBezTo>
                  <a:lnTo>
                    <a:pt x="219" y="363"/>
                  </a:lnTo>
                  <a:cubicBezTo>
                    <a:pt x="204" y="363"/>
                    <a:pt x="197" y="357"/>
                    <a:pt x="191" y="343"/>
                  </a:cubicBezTo>
                  <a:lnTo>
                    <a:pt x="89" y="121"/>
                  </a:lnTo>
                  <a:cubicBezTo>
                    <a:pt x="83" y="106"/>
                    <a:pt x="72" y="84"/>
                    <a:pt x="68" y="67"/>
                  </a:cubicBezTo>
                  <a:lnTo>
                    <a:pt x="62" y="67"/>
                  </a:lnTo>
                  <a:cubicBezTo>
                    <a:pt x="64" y="85"/>
                    <a:pt x="65" y="104"/>
                    <a:pt x="65" y="121"/>
                  </a:cubicBezTo>
                  <a:lnTo>
                    <a:pt x="65" y="363"/>
                  </a:lnTo>
                  <a:lnTo>
                    <a:pt x="0" y="363"/>
                  </a:lnTo>
                  <a:lnTo>
                    <a:pt x="0" y="25"/>
                  </a:lnTo>
                  <a:cubicBezTo>
                    <a:pt x="0" y="9"/>
                    <a:pt x="9" y="0"/>
                    <a:pt x="25" y="0"/>
                  </a:cubicBezTo>
                  <a:lnTo>
                    <a:pt x="76" y="0"/>
                  </a:lnTo>
                  <a:cubicBezTo>
                    <a:pt x="90" y="0"/>
                    <a:pt x="97" y="7"/>
                    <a:pt x="103" y="20"/>
                  </a:cubicBezTo>
                  <a:lnTo>
                    <a:pt x="202" y="237"/>
                  </a:lnTo>
                  <a:cubicBezTo>
                    <a:pt x="209" y="252"/>
                    <a:pt x="219" y="274"/>
                    <a:pt x="227" y="294"/>
                  </a:cubicBezTo>
                  <a:lnTo>
                    <a:pt x="233" y="294"/>
                  </a:lnTo>
                  <a:cubicBezTo>
                    <a:pt x="232" y="274"/>
                    <a:pt x="231" y="254"/>
                    <a:pt x="231" y="235"/>
                  </a:cubicBezTo>
                  <a:lnTo>
                    <a:pt x="231" y="0"/>
                  </a:lnTo>
                  <a:lnTo>
                    <a:pt x="295" y="0"/>
                  </a:lnTo>
                  <a:lnTo>
                    <a:pt x="295" y="33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7" name="Freeform 12"/>
            <p:cNvSpPr>
              <a:spLocks/>
            </p:cNvSpPr>
            <p:nvPr userDrawn="1"/>
          </p:nvSpPr>
          <p:spPr bwMode="auto">
            <a:xfrm>
              <a:off x="7081838" y="692150"/>
              <a:ext cx="95250" cy="130175"/>
            </a:xfrm>
            <a:custGeom>
              <a:avLst/>
              <a:gdLst>
                <a:gd name="T0" fmla="*/ 267 w 267"/>
                <a:gd name="T1" fmla="*/ 223 h 370"/>
                <a:gd name="T2" fmla="*/ 136 w 267"/>
                <a:gd name="T3" fmla="*/ 370 h 370"/>
                <a:gd name="T4" fmla="*/ 0 w 267"/>
                <a:gd name="T5" fmla="*/ 223 h 370"/>
                <a:gd name="T6" fmla="*/ 0 w 267"/>
                <a:gd name="T7" fmla="*/ 0 h 370"/>
                <a:gd name="T8" fmla="*/ 53 w 267"/>
                <a:gd name="T9" fmla="*/ 0 h 370"/>
                <a:gd name="T10" fmla="*/ 53 w 267"/>
                <a:gd name="T11" fmla="*/ 223 h 370"/>
                <a:gd name="T12" fmla="*/ 134 w 267"/>
                <a:gd name="T13" fmla="*/ 323 h 370"/>
                <a:gd name="T14" fmla="*/ 215 w 267"/>
                <a:gd name="T15" fmla="*/ 223 h 370"/>
                <a:gd name="T16" fmla="*/ 215 w 267"/>
                <a:gd name="T17" fmla="*/ 0 h 370"/>
                <a:gd name="T18" fmla="*/ 267 w 267"/>
                <a:gd name="T19" fmla="*/ 0 h 370"/>
                <a:gd name="T20" fmla="*/ 267 w 267"/>
                <a:gd name="T21" fmla="*/ 223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7" h="370">
                  <a:moveTo>
                    <a:pt x="267" y="223"/>
                  </a:moveTo>
                  <a:cubicBezTo>
                    <a:pt x="267" y="330"/>
                    <a:pt x="232" y="370"/>
                    <a:pt x="136" y="370"/>
                  </a:cubicBezTo>
                  <a:cubicBezTo>
                    <a:pt x="36" y="370"/>
                    <a:pt x="0" y="330"/>
                    <a:pt x="0" y="223"/>
                  </a:cubicBezTo>
                  <a:lnTo>
                    <a:pt x="0" y="0"/>
                  </a:lnTo>
                  <a:lnTo>
                    <a:pt x="53" y="0"/>
                  </a:lnTo>
                  <a:lnTo>
                    <a:pt x="53" y="223"/>
                  </a:lnTo>
                  <a:cubicBezTo>
                    <a:pt x="53" y="298"/>
                    <a:pt x="73" y="323"/>
                    <a:pt x="134" y="323"/>
                  </a:cubicBezTo>
                  <a:cubicBezTo>
                    <a:pt x="193" y="323"/>
                    <a:pt x="215" y="298"/>
                    <a:pt x="215" y="223"/>
                  </a:cubicBezTo>
                  <a:lnTo>
                    <a:pt x="215" y="0"/>
                  </a:lnTo>
                  <a:lnTo>
                    <a:pt x="267" y="0"/>
                  </a:lnTo>
                  <a:lnTo>
                    <a:pt x="267" y="223"/>
                  </a:lnTo>
                  <a:close/>
                </a:path>
              </a:pathLst>
            </a:cu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8" name="Freeform 13"/>
            <p:cNvSpPr>
              <a:spLocks/>
            </p:cNvSpPr>
            <p:nvPr userDrawn="1"/>
          </p:nvSpPr>
          <p:spPr bwMode="auto">
            <a:xfrm>
              <a:off x="7207250" y="692150"/>
              <a:ext cx="101600" cy="128587"/>
            </a:xfrm>
            <a:custGeom>
              <a:avLst/>
              <a:gdLst>
                <a:gd name="T0" fmla="*/ 284 w 284"/>
                <a:gd name="T1" fmla="*/ 343 h 363"/>
                <a:gd name="T2" fmla="*/ 265 w 284"/>
                <a:gd name="T3" fmla="*/ 363 h 363"/>
                <a:gd name="T4" fmla="*/ 215 w 284"/>
                <a:gd name="T5" fmla="*/ 363 h 363"/>
                <a:gd name="T6" fmla="*/ 192 w 284"/>
                <a:gd name="T7" fmla="*/ 347 h 363"/>
                <a:gd name="T8" fmla="*/ 79 w 284"/>
                <a:gd name="T9" fmla="*/ 100 h 363"/>
                <a:gd name="T10" fmla="*/ 57 w 284"/>
                <a:gd name="T11" fmla="*/ 49 h 363"/>
                <a:gd name="T12" fmla="*/ 50 w 284"/>
                <a:gd name="T13" fmla="*/ 49 h 363"/>
                <a:gd name="T14" fmla="*/ 53 w 284"/>
                <a:gd name="T15" fmla="*/ 100 h 363"/>
                <a:gd name="T16" fmla="*/ 53 w 284"/>
                <a:gd name="T17" fmla="*/ 363 h 363"/>
                <a:gd name="T18" fmla="*/ 0 w 284"/>
                <a:gd name="T19" fmla="*/ 363 h 363"/>
                <a:gd name="T20" fmla="*/ 0 w 284"/>
                <a:gd name="T21" fmla="*/ 21 h 363"/>
                <a:gd name="T22" fmla="*/ 20 w 284"/>
                <a:gd name="T23" fmla="*/ 0 h 363"/>
                <a:gd name="T24" fmla="*/ 68 w 284"/>
                <a:gd name="T25" fmla="*/ 0 h 363"/>
                <a:gd name="T26" fmla="*/ 92 w 284"/>
                <a:gd name="T27" fmla="*/ 17 h 363"/>
                <a:gd name="T28" fmla="*/ 202 w 284"/>
                <a:gd name="T29" fmla="*/ 257 h 363"/>
                <a:gd name="T30" fmla="*/ 227 w 284"/>
                <a:gd name="T31" fmla="*/ 312 h 363"/>
                <a:gd name="T32" fmla="*/ 235 w 284"/>
                <a:gd name="T33" fmla="*/ 312 h 363"/>
                <a:gd name="T34" fmla="*/ 232 w 284"/>
                <a:gd name="T35" fmla="*/ 255 h 363"/>
                <a:gd name="T36" fmla="*/ 232 w 284"/>
                <a:gd name="T37" fmla="*/ 0 h 363"/>
                <a:gd name="T38" fmla="*/ 284 w 284"/>
                <a:gd name="T39" fmla="*/ 0 h 363"/>
                <a:gd name="T40" fmla="*/ 284 w 284"/>
                <a:gd name="T41" fmla="*/ 34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4" h="363">
                  <a:moveTo>
                    <a:pt x="284" y="343"/>
                  </a:moveTo>
                  <a:cubicBezTo>
                    <a:pt x="284" y="356"/>
                    <a:pt x="277" y="363"/>
                    <a:pt x="265" y="363"/>
                  </a:cubicBezTo>
                  <a:lnTo>
                    <a:pt x="215" y="363"/>
                  </a:lnTo>
                  <a:cubicBezTo>
                    <a:pt x="203" y="363"/>
                    <a:pt x="197" y="358"/>
                    <a:pt x="192" y="347"/>
                  </a:cubicBezTo>
                  <a:lnTo>
                    <a:pt x="79" y="100"/>
                  </a:lnTo>
                  <a:cubicBezTo>
                    <a:pt x="73" y="86"/>
                    <a:pt x="62" y="64"/>
                    <a:pt x="57" y="49"/>
                  </a:cubicBezTo>
                  <a:lnTo>
                    <a:pt x="50" y="49"/>
                  </a:lnTo>
                  <a:cubicBezTo>
                    <a:pt x="52" y="66"/>
                    <a:pt x="53" y="83"/>
                    <a:pt x="53" y="100"/>
                  </a:cubicBezTo>
                  <a:lnTo>
                    <a:pt x="53" y="363"/>
                  </a:lnTo>
                  <a:lnTo>
                    <a:pt x="0" y="363"/>
                  </a:lnTo>
                  <a:lnTo>
                    <a:pt x="0" y="21"/>
                  </a:lnTo>
                  <a:cubicBezTo>
                    <a:pt x="0" y="7"/>
                    <a:pt x="7" y="0"/>
                    <a:pt x="20" y="0"/>
                  </a:cubicBezTo>
                  <a:lnTo>
                    <a:pt x="68" y="0"/>
                  </a:lnTo>
                  <a:cubicBezTo>
                    <a:pt x="80" y="0"/>
                    <a:pt x="86" y="6"/>
                    <a:pt x="92" y="17"/>
                  </a:cubicBezTo>
                  <a:lnTo>
                    <a:pt x="202" y="257"/>
                  </a:lnTo>
                  <a:cubicBezTo>
                    <a:pt x="208" y="272"/>
                    <a:pt x="219" y="293"/>
                    <a:pt x="227" y="312"/>
                  </a:cubicBezTo>
                  <a:lnTo>
                    <a:pt x="235" y="312"/>
                  </a:lnTo>
                  <a:cubicBezTo>
                    <a:pt x="233" y="293"/>
                    <a:pt x="232" y="274"/>
                    <a:pt x="232" y="255"/>
                  </a:cubicBezTo>
                  <a:lnTo>
                    <a:pt x="232" y="0"/>
                  </a:lnTo>
                  <a:lnTo>
                    <a:pt x="284" y="0"/>
                  </a:lnTo>
                  <a:lnTo>
                    <a:pt x="284" y="343"/>
                  </a:lnTo>
                  <a:close/>
                </a:path>
              </a:pathLst>
            </a:cu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9" name="Rectangle 14"/>
            <p:cNvSpPr>
              <a:spLocks noChangeArrowheads="1"/>
            </p:cNvSpPr>
            <p:nvPr userDrawn="1"/>
          </p:nvSpPr>
          <p:spPr bwMode="auto">
            <a:xfrm>
              <a:off x="7340600" y="692150"/>
              <a:ext cx="19050" cy="128587"/>
            </a:xfrm>
            <a:prstGeom prst="rect">
              <a:avLst/>
            </a:pr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0" name="Freeform 15"/>
            <p:cNvSpPr>
              <a:spLocks/>
            </p:cNvSpPr>
            <p:nvPr userDrawn="1"/>
          </p:nvSpPr>
          <p:spPr bwMode="auto">
            <a:xfrm>
              <a:off x="7378700" y="692150"/>
              <a:ext cx="109537" cy="128587"/>
            </a:xfrm>
            <a:custGeom>
              <a:avLst/>
              <a:gdLst>
                <a:gd name="T0" fmla="*/ 199 w 306"/>
                <a:gd name="T1" fmla="*/ 348 h 363"/>
                <a:gd name="T2" fmla="*/ 179 w 306"/>
                <a:gd name="T3" fmla="*/ 363 h 363"/>
                <a:gd name="T4" fmla="*/ 128 w 306"/>
                <a:gd name="T5" fmla="*/ 363 h 363"/>
                <a:gd name="T6" fmla="*/ 108 w 306"/>
                <a:gd name="T7" fmla="*/ 348 h 363"/>
                <a:gd name="T8" fmla="*/ 0 w 306"/>
                <a:gd name="T9" fmla="*/ 0 h 363"/>
                <a:gd name="T10" fmla="*/ 55 w 306"/>
                <a:gd name="T11" fmla="*/ 0 h 363"/>
                <a:gd name="T12" fmla="*/ 137 w 306"/>
                <a:gd name="T13" fmla="*/ 283 h 363"/>
                <a:gd name="T14" fmla="*/ 147 w 306"/>
                <a:gd name="T15" fmla="*/ 323 h 363"/>
                <a:gd name="T16" fmla="*/ 161 w 306"/>
                <a:gd name="T17" fmla="*/ 323 h 363"/>
                <a:gd name="T18" fmla="*/ 171 w 306"/>
                <a:gd name="T19" fmla="*/ 283 h 363"/>
                <a:gd name="T20" fmla="*/ 252 w 306"/>
                <a:gd name="T21" fmla="*/ 0 h 363"/>
                <a:gd name="T22" fmla="*/ 306 w 306"/>
                <a:gd name="T23" fmla="*/ 0 h 363"/>
                <a:gd name="T24" fmla="*/ 199 w 306"/>
                <a:gd name="T25" fmla="*/ 348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6" h="363">
                  <a:moveTo>
                    <a:pt x="199" y="348"/>
                  </a:moveTo>
                  <a:cubicBezTo>
                    <a:pt x="197" y="357"/>
                    <a:pt x="189" y="363"/>
                    <a:pt x="179" y="363"/>
                  </a:cubicBezTo>
                  <a:lnTo>
                    <a:pt x="128" y="363"/>
                  </a:lnTo>
                  <a:cubicBezTo>
                    <a:pt x="118" y="363"/>
                    <a:pt x="110" y="357"/>
                    <a:pt x="108" y="348"/>
                  </a:cubicBezTo>
                  <a:lnTo>
                    <a:pt x="0" y="0"/>
                  </a:lnTo>
                  <a:lnTo>
                    <a:pt x="55" y="0"/>
                  </a:lnTo>
                  <a:lnTo>
                    <a:pt x="137" y="283"/>
                  </a:lnTo>
                  <a:cubicBezTo>
                    <a:pt x="140" y="296"/>
                    <a:pt x="143" y="310"/>
                    <a:pt x="147" y="323"/>
                  </a:cubicBezTo>
                  <a:lnTo>
                    <a:pt x="161" y="323"/>
                  </a:lnTo>
                  <a:cubicBezTo>
                    <a:pt x="163" y="310"/>
                    <a:pt x="167" y="296"/>
                    <a:pt x="171" y="283"/>
                  </a:cubicBezTo>
                  <a:lnTo>
                    <a:pt x="252" y="0"/>
                  </a:lnTo>
                  <a:lnTo>
                    <a:pt x="306" y="0"/>
                  </a:lnTo>
                  <a:lnTo>
                    <a:pt x="199" y="348"/>
                  </a:lnTo>
                  <a:close/>
                </a:path>
              </a:pathLst>
            </a:cu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1" name="Freeform 16"/>
            <p:cNvSpPr>
              <a:spLocks/>
            </p:cNvSpPr>
            <p:nvPr userDrawn="1"/>
          </p:nvSpPr>
          <p:spPr bwMode="auto">
            <a:xfrm>
              <a:off x="7505700" y="692150"/>
              <a:ext cx="80962" cy="128587"/>
            </a:xfrm>
            <a:custGeom>
              <a:avLst/>
              <a:gdLst>
                <a:gd name="T0" fmla="*/ 228 w 228"/>
                <a:gd name="T1" fmla="*/ 361 h 365"/>
                <a:gd name="T2" fmla="*/ 73 w 228"/>
                <a:gd name="T3" fmla="*/ 365 h 365"/>
                <a:gd name="T4" fmla="*/ 0 w 228"/>
                <a:gd name="T5" fmla="*/ 300 h 365"/>
                <a:gd name="T6" fmla="*/ 0 w 228"/>
                <a:gd name="T7" fmla="*/ 65 h 365"/>
                <a:gd name="T8" fmla="*/ 73 w 228"/>
                <a:gd name="T9" fmla="*/ 0 h 365"/>
                <a:gd name="T10" fmla="*/ 228 w 228"/>
                <a:gd name="T11" fmla="*/ 4 h 365"/>
                <a:gd name="T12" fmla="*/ 226 w 228"/>
                <a:gd name="T13" fmla="*/ 45 h 365"/>
                <a:gd name="T14" fmla="*/ 82 w 228"/>
                <a:gd name="T15" fmla="*/ 45 h 365"/>
                <a:gd name="T16" fmla="*/ 53 w 228"/>
                <a:gd name="T17" fmla="*/ 79 h 365"/>
                <a:gd name="T18" fmla="*/ 53 w 228"/>
                <a:gd name="T19" fmla="*/ 152 h 365"/>
                <a:gd name="T20" fmla="*/ 206 w 228"/>
                <a:gd name="T21" fmla="*/ 152 h 365"/>
                <a:gd name="T22" fmla="*/ 206 w 228"/>
                <a:gd name="T23" fmla="*/ 194 h 365"/>
                <a:gd name="T24" fmla="*/ 53 w 228"/>
                <a:gd name="T25" fmla="*/ 194 h 365"/>
                <a:gd name="T26" fmla="*/ 53 w 228"/>
                <a:gd name="T27" fmla="*/ 287 h 365"/>
                <a:gd name="T28" fmla="*/ 82 w 228"/>
                <a:gd name="T29" fmla="*/ 321 h 365"/>
                <a:gd name="T30" fmla="*/ 226 w 228"/>
                <a:gd name="T31" fmla="*/ 321 h 365"/>
                <a:gd name="T32" fmla="*/ 228 w 228"/>
                <a:gd name="T33" fmla="*/ 361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8" h="365">
                  <a:moveTo>
                    <a:pt x="228" y="361"/>
                  </a:moveTo>
                  <a:cubicBezTo>
                    <a:pt x="180" y="365"/>
                    <a:pt x="125" y="365"/>
                    <a:pt x="73" y="365"/>
                  </a:cubicBezTo>
                  <a:cubicBezTo>
                    <a:pt x="27" y="365"/>
                    <a:pt x="0" y="340"/>
                    <a:pt x="0" y="300"/>
                  </a:cubicBezTo>
                  <a:lnTo>
                    <a:pt x="0" y="65"/>
                  </a:lnTo>
                  <a:cubicBezTo>
                    <a:pt x="0" y="25"/>
                    <a:pt x="28" y="0"/>
                    <a:pt x="73" y="0"/>
                  </a:cubicBezTo>
                  <a:cubicBezTo>
                    <a:pt x="125" y="0"/>
                    <a:pt x="180" y="0"/>
                    <a:pt x="228" y="4"/>
                  </a:cubicBezTo>
                  <a:lnTo>
                    <a:pt x="226" y="45"/>
                  </a:lnTo>
                  <a:lnTo>
                    <a:pt x="82" y="45"/>
                  </a:lnTo>
                  <a:cubicBezTo>
                    <a:pt x="61" y="45"/>
                    <a:pt x="53" y="54"/>
                    <a:pt x="53" y="79"/>
                  </a:cubicBezTo>
                  <a:lnTo>
                    <a:pt x="53" y="152"/>
                  </a:lnTo>
                  <a:lnTo>
                    <a:pt x="206" y="152"/>
                  </a:lnTo>
                  <a:lnTo>
                    <a:pt x="206" y="194"/>
                  </a:lnTo>
                  <a:lnTo>
                    <a:pt x="53" y="194"/>
                  </a:lnTo>
                  <a:lnTo>
                    <a:pt x="53" y="287"/>
                  </a:lnTo>
                  <a:cubicBezTo>
                    <a:pt x="53" y="312"/>
                    <a:pt x="61" y="321"/>
                    <a:pt x="82" y="321"/>
                  </a:cubicBezTo>
                  <a:lnTo>
                    <a:pt x="226" y="321"/>
                  </a:lnTo>
                  <a:lnTo>
                    <a:pt x="228" y="361"/>
                  </a:lnTo>
                  <a:close/>
                </a:path>
              </a:pathLst>
            </a:cu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2" name="Freeform 17"/>
            <p:cNvSpPr>
              <a:spLocks noEditPoints="1"/>
            </p:cNvSpPr>
            <p:nvPr userDrawn="1"/>
          </p:nvSpPr>
          <p:spPr bwMode="auto">
            <a:xfrm>
              <a:off x="7612063" y="690563"/>
              <a:ext cx="92075" cy="130175"/>
            </a:xfrm>
            <a:custGeom>
              <a:avLst/>
              <a:gdLst>
                <a:gd name="T0" fmla="*/ 126 w 260"/>
                <a:gd name="T1" fmla="*/ 173 h 367"/>
                <a:gd name="T2" fmla="*/ 194 w 260"/>
                <a:gd name="T3" fmla="*/ 108 h 367"/>
                <a:gd name="T4" fmla="*/ 126 w 260"/>
                <a:gd name="T5" fmla="*/ 45 h 367"/>
                <a:gd name="T6" fmla="*/ 52 w 260"/>
                <a:gd name="T7" fmla="*/ 45 h 367"/>
                <a:gd name="T8" fmla="*/ 52 w 260"/>
                <a:gd name="T9" fmla="*/ 173 h 367"/>
                <a:gd name="T10" fmla="*/ 126 w 260"/>
                <a:gd name="T11" fmla="*/ 173 h 367"/>
                <a:gd name="T12" fmla="*/ 204 w 260"/>
                <a:gd name="T13" fmla="*/ 367 h 367"/>
                <a:gd name="T14" fmla="*/ 173 w 260"/>
                <a:gd name="T15" fmla="*/ 254 h 367"/>
                <a:gd name="T16" fmla="*/ 127 w 260"/>
                <a:gd name="T17" fmla="*/ 218 h 367"/>
                <a:gd name="T18" fmla="*/ 52 w 260"/>
                <a:gd name="T19" fmla="*/ 217 h 367"/>
                <a:gd name="T20" fmla="*/ 52 w 260"/>
                <a:gd name="T21" fmla="*/ 367 h 367"/>
                <a:gd name="T22" fmla="*/ 0 w 260"/>
                <a:gd name="T23" fmla="*/ 367 h 367"/>
                <a:gd name="T24" fmla="*/ 0 w 260"/>
                <a:gd name="T25" fmla="*/ 4 h 367"/>
                <a:gd name="T26" fmla="*/ 127 w 260"/>
                <a:gd name="T27" fmla="*/ 0 h 367"/>
                <a:gd name="T28" fmla="*/ 247 w 260"/>
                <a:gd name="T29" fmla="*/ 105 h 367"/>
                <a:gd name="T30" fmla="*/ 180 w 260"/>
                <a:gd name="T31" fmla="*/ 197 h 367"/>
                <a:gd name="T32" fmla="*/ 180 w 260"/>
                <a:gd name="T33" fmla="*/ 200 h 367"/>
                <a:gd name="T34" fmla="*/ 226 w 260"/>
                <a:gd name="T35" fmla="*/ 252 h 367"/>
                <a:gd name="T36" fmla="*/ 260 w 260"/>
                <a:gd name="T37" fmla="*/ 367 h 367"/>
                <a:gd name="T38" fmla="*/ 204 w 260"/>
                <a:gd name="T39" fmla="*/ 367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60" h="367">
                  <a:moveTo>
                    <a:pt x="126" y="173"/>
                  </a:moveTo>
                  <a:cubicBezTo>
                    <a:pt x="177" y="172"/>
                    <a:pt x="194" y="158"/>
                    <a:pt x="194" y="108"/>
                  </a:cubicBezTo>
                  <a:cubicBezTo>
                    <a:pt x="194" y="58"/>
                    <a:pt x="177" y="45"/>
                    <a:pt x="126" y="45"/>
                  </a:cubicBezTo>
                  <a:cubicBezTo>
                    <a:pt x="98" y="45"/>
                    <a:pt x="72" y="45"/>
                    <a:pt x="52" y="45"/>
                  </a:cubicBezTo>
                  <a:lnTo>
                    <a:pt x="52" y="173"/>
                  </a:lnTo>
                  <a:lnTo>
                    <a:pt x="126" y="173"/>
                  </a:lnTo>
                  <a:close/>
                  <a:moveTo>
                    <a:pt x="204" y="367"/>
                  </a:moveTo>
                  <a:lnTo>
                    <a:pt x="173" y="254"/>
                  </a:lnTo>
                  <a:cubicBezTo>
                    <a:pt x="164" y="228"/>
                    <a:pt x="150" y="218"/>
                    <a:pt x="127" y="218"/>
                  </a:cubicBezTo>
                  <a:lnTo>
                    <a:pt x="52" y="217"/>
                  </a:lnTo>
                  <a:lnTo>
                    <a:pt x="52" y="367"/>
                  </a:lnTo>
                  <a:lnTo>
                    <a:pt x="0" y="367"/>
                  </a:lnTo>
                  <a:lnTo>
                    <a:pt x="0" y="4"/>
                  </a:lnTo>
                  <a:cubicBezTo>
                    <a:pt x="40" y="0"/>
                    <a:pt x="68" y="0"/>
                    <a:pt x="127" y="0"/>
                  </a:cubicBezTo>
                  <a:cubicBezTo>
                    <a:pt x="212" y="0"/>
                    <a:pt x="247" y="23"/>
                    <a:pt x="247" y="105"/>
                  </a:cubicBezTo>
                  <a:cubicBezTo>
                    <a:pt x="247" y="162"/>
                    <a:pt x="229" y="191"/>
                    <a:pt x="180" y="197"/>
                  </a:cubicBezTo>
                  <a:lnTo>
                    <a:pt x="180" y="200"/>
                  </a:lnTo>
                  <a:cubicBezTo>
                    <a:pt x="198" y="205"/>
                    <a:pt x="218" y="221"/>
                    <a:pt x="226" y="252"/>
                  </a:cubicBezTo>
                  <a:lnTo>
                    <a:pt x="260" y="367"/>
                  </a:lnTo>
                  <a:lnTo>
                    <a:pt x="204" y="367"/>
                  </a:lnTo>
                  <a:close/>
                </a:path>
              </a:pathLst>
            </a:cu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3" name="Freeform 18"/>
            <p:cNvSpPr>
              <a:spLocks/>
            </p:cNvSpPr>
            <p:nvPr userDrawn="1"/>
          </p:nvSpPr>
          <p:spPr bwMode="auto">
            <a:xfrm>
              <a:off x="7723188" y="688975"/>
              <a:ext cx="85725" cy="133350"/>
            </a:xfrm>
            <a:custGeom>
              <a:avLst/>
              <a:gdLst>
                <a:gd name="T0" fmla="*/ 229 w 243"/>
                <a:gd name="T1" fmla="*/ 11 h 375"/>
                <a:gd name="T2" fmla="*/ 226 w 243"/>
                <a:gd name="T3" fmla="*/ 49 h 375"/>
                <a:gd name="T4" fmla="*/ 122 w 243"/>
                <a:gd name="T5" fmla="*/ 47 h 375"/>
                <a:gd name="T6" fmla="*/ 53 w 243"/>
                <a:gd name="T7" fmla="*/ 97 h 375"/>
                <a:gd name="T8" fmla="*/ 97 w 243"/>
                <a:gd name="T9" fmla="*/ 152 h 375"/>
                <a:gd name="T10" fmla="*/ 169 w 243"/>
                <a:gd name="T11" fmla="*/ 172 h 375"/>
                <a:gd name="T12" fmla="*/ 243 w 243"/>
                <a:gd name="T13" fmla="*/ 276 h 375"/>
                <a:gd name="T14" fmla="*/ 119 w 243"/>
                <a:gd name="T15" fmla="*/ 375 h 375"/>
                <a:gd name="T16" fmla="*/ 5 w 243"/>
                <a:gd name="T17" fmla="*/ 365 h 375"/>
                <a:gd name="T18" fmla="*/ 9 w 243"/>
                <a:gd name="T19" fmla="*/ 326 h 375"/>
                <a:gd name="T20" fmla="*/ 120 w 243"/>
                <a:gd name="T21" fmla="*/ 329 h 375"/>
                <a:gd name="T22" fmla="*/ 189 w 243"/>
                <a:gd name="T23" fmla="*/ 275 h 375"/>
                <a:gd name="T24" fmla="*/ 146 w 243"/>
                <a:gd name="T25" fmla="*/ 219 h 375"/>
                <a:gd name="T26" fmla="*/ 72 w 243"/>
                <a:gd name="T27" fmla="*/ 199 h 375"/>
                <a:gd name="T28" fmla="*/ 0 w 243"/>
                <a:gd name="T29" fmla="*/ 96 h 375"/>
                <a:gd name="T30" fmla="*/ 120 w 243"/>
                <a:gd name="T31" fmla="*/ 0 h 375"/>
                <a:gd name="T32" fmla="*/ 229 w 243"/>
                <a:gd name="T33" fmla="*/ 11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3" h="375">
                  <a:moveTo>
                    <a:pt x="229" y="11"/>
                  </a:moveTo>
                  <a:lnTo>
                    <a:pt x="226" y="49"/>
                  </a:lnTo>
                  <a:cubicBezTo>
                    <a:pt x="195" y="48"/>
                    <a:pt x="156" y="47"/>
                    <a:pt x="122" y="47"/>
                  </a:cubicBezTo>
                  <a:cubicBezTo>
                    <a:pt x="72" y="47"/>
                    <a:pt x="53" y="49"/>
                    <a:pt x="53" y="97"/>
                  </a:cubicBezTo>
                  <a:cubicBezTo>
                    <a:pt x="53" y="135"/>
                    <a:pt x="67" y="145"/>
                    <a:pt x="97" y="152"/>
                  </a:cubicBezTo>
                  <a:lnTo>
                    <a:pt x="169" y="172"/>
                  </a:lnTo>
                  <a:cubicBezTo>
                    <a:pt x="225" y="188"/>
                    <a:pt x="243" y="221"/>
                    <a:pt x="243" y="276"/>
                  </a:cubicBezTo>
                  <a:cubicBezTo>
                    <a:pt x="243" y="359"/>
                    <a:pt x="206" y="375"/>
                    <a:pt x="119" y="375"/>
                  </a:cubicBezTo>
                  <a:cubicBezTo>
                    <a:pt x="96" y="375"/>
                    <a:pt x="56" y="374"/>
                    <a:pt x="5" y="365"/>
                  </a:cubicBezTo>
                  <a:lnTo>
                    <a:pt x="9" y="326"/>
                  </a:lnTo>
                  <a:cubicBezTo>
                    <a:pt x="75" y="328"/>
                    <a:pt x="93" y="329"/>
                    <a:pt x="120" y="329"/>
                  </a:cubicBezTo>
                  <a:cubicBezTo>
                    <a:pt x="173" y="328"/>
                    <a:pt x="189" y="320"/>
                    <a:pt x="189" y="275"/>
                  </a:cubicBezTo>
                  <a:cubicBezTo>
                    <a:pt x="189" y="236"/>
                    <a:pt x="175" y="227"/>
                    <a:pt x="146" y="219"/>
                  </a:cubicBezTo>
                  <a:lnTo>
                    <a:pt x="72" y="199"/>
                  </a:lnTo>
                  <a:cubicBezTo>
                    <a:pt x="19" y="184"/>
                    <a:pt x="0" y="151"/>
                    <a:pt x="0" y="96"/>
                  </a:cubicBezTo>
                  <a:cubicBezTo>
                    <a:pt x="0" y="12"/>
                    <a:pt x="38" y="0"/>
                    <a:pt x="120" y="0"/>
                  </a:cubicBezTo>
                  <a:cubicBezTo>
                    <a:pt x="154" y="0"/>
                    <a:pt x="192" y="2"/>
                    <a:pt x="229" y="11"/>
                  </a:cubicBezTo>
                  <a:close/>
                </a:path>
              </a:pathLst>
            </a:cu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4" name="Rectangle 19"/>
            <p:cNvSpPr>
              <a:spLocks noChangeArrowheads="1"/>
            </p:cNvSpPr>
            <p:nvPr userDrawn="1"/>
          </p:nvSpPr>
          <p:spPr bwMode="auto">
            <a:xfrm>
              <a:off x="7834313" y="692150"/>
              <a:ext cx="19050" cy="128587"/>
            </a:xfrm>
            <a:prstGeom prst="rect">
              <a:avLst/>
            </a:pr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5" name="Freeform 20"/>
            <p:cNvSpPr>
              <a:spLocks/>
            </p:cNvSpPr>
            <p:nvPr userDrawn="1"/>
          </p:nvSpPr>
          <p:spPr bwMode="auto">
            <a:xfrm>
              <a:off x="7872413" y="692150"/>
              <a:ext cx="101600" cy="128587"/>
            </a:xfrm>
            <a:custGeom>
              <a:avLst/>
              <a:gdLst>
                <a:gd name="T0" fmla="*/ 168 w 283"/>
                <a:gd name="T1" fmla="*/ 47 h 363"/>
                <a:gd name="T2" fmla="*/ 168 w 283"/>
                <a:gd name="T3" fmla="*/ 363 h 363"/>
                <a:gd name="T4" fmla="*/ 114 w 283"/>
                <a:gd name="T5" fmla="*/ 363 h 363"/>
                <a:gd name="T6" fmla="*/ 114 w 283"/>
                <a:gd name="T7" fmla="*/ 47 h 363"/>
                <a:gd name="T8" fmla="*/ 0 w 283"/>
                <a:gd name="T9" fmla="*/ 47 h 363"/>
                <a:gd name="T10" fmla="*/ 0 w 283"/>
                <a:gd name="T11" fmla="*/ 0 h 363"/>
                <a:gd name="T12" fmla="*/ 283 w 283"/>
                <a:gd name="T13" fmla="*/ 0 h 363"/>
                <a:gd name="T14" fmla="*/ 283 w 283"/>
                <a:gd name="T15" fmla="*/ 47 h 363"/>
                <a:gd name="T16" fmla="*/ 168 w 283"/>
                <a:gd name="T17" fmla="*/ 47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3" h="363">
                  <a:moveTo>
                    <a:pt x="168" y="47"/>
                  </a:moveTo>
                  <a:lnTo>
                    <a:pt x="168" y="363"/>
                  </a:lnTo>
                  <a:lnTo>
                    <a:pt x="114" y="363"/>
                  </a:lnTo>
                  <a:lnTo>
                    <a:pt x="114" y="47"/>
                  </a:lnTo>
                  <a:lnTo>
                    <a:pt x="0" y="47"/>
                  </a:lnTo>
                  <a:lnTo>
                    <a:pt x="0" y="0"/>
                  </a:lnTo>
                  <a:lnTo>
                    <a:pt x="283" y="0"/>
                  </a:lnTo>
                  <a:lnTo>
                    <a:pt x="283" y="47"/>
                  </a:lnTo>
                  <a:lnTo>
                    <a:pt x="168" y="47"/>
                  </a:lnTo>
                  <a:close/>
                </a:path>
              </a:pathLst>
            </a:cu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6" name="Freeform 21"/>
            <p:cNvSpPr>
              <a:spLocks noEditPoints="1"/>
            </p:cNvSpPr>
            <p:nvPr userDrawn="1"/>
          </p:nvSpPr>
          <p:spPr bwMode="auto">
            <a:xfrm>
              <a:off x="7969250" y="657225"/>
              <a:ext cx="114300" cy="163512"/>
            </a:xfrm>
            <a:custGeom>
              <a:avLst/>
              <a:gdLst>
                <a:gd name="T0" fmla="*/ 199 w 321"/>
                <a:gd name="T1" fmla="*/ 57 h 459"/>
                <a:gd name="T2" fmla="*/ 185 w 321"/>
                <a:gd name="T3" fmla="*/ 43 h 459"/>
                <a:gd name="T4" fmla="*/ 185 w 321"/>
                <a:gd name="T5" fmla="*/ 14 h 459"/>
                <a:gd name="T6" fmla="*/ 199 w 321"/>
                <a:gd name="T7" fmla="*/ 0 h 459"/>
                <a:gd name="T8" fmla="*/ 215 w 321"/>
                <a:gd name="T9" fmla="*/ 0 h 459"/>
                <a:gd name="T10" fmla="*/ 230 w 321"/>
                <a:gd name="T11" fmla="*/ 14 h 459"/>
                <a:gd name="T12" fmla="*/ 230 w 321"/>
                <a:gd name="T13" fmla="*/ 43 h 459"/>
                <a:gd name="T14" fmla="*/ 215 w 321"/>
                <a:gd name="T15" fmla="*/ 57 h 459"/>
                <a:gd name="T16" fmla="*/ 199 w 321"/>
                <a:gd name="T17" fmla="*/ 57 h 459"/>
                <a:gd name="T18" fmla="*/ 176 w 321"/>
                <a:gd name="T19" fmla="*/ 166 h 459"/>
                <a:gd name="T20" fmla="*/ 167 w 321"/>
                <a:gd name="T21" fmla="*/ 137 h 459"/>
                <a:gd name="T22" fmla="*/ 153 w 321"/>
                <a:gd name="T23" fmla="*/ 137 h 459"/>
                <a:gd name="T24" fmla="*/ 144 w 321"/>
                <a:gd name="T25" fmla="*/ 166 h 459"/>
                <a:gd name="T26" fmla="*/ 102 w 321"/>
                <a:gd name="T27" fmla="*/ 304 h 459"/>
                <a:gd name="T28" fmla="*/ 218 w 321"/>
                <a:gd name="T29" fmla="*/ 304 h 459"/>
                <a:gd name="T30" fmla="*/ 176 w 321"/>
                <a:gd name="T31" fmla="*/ 166 h 459"/>
                <a:gd name="T32" fmla="*/ 105 w 321"/>
                <a:gd name="T33" fmla="*/ 57 h 459"/>
                <a:gd name="T34" fmla="*/ 92 w 321"/>
                <a:gd name="T35" fmla="*/ 43 h 459"/>
                <a:gd name="T36" fmla="*/ 92 w 321"/>
                <a:gd name="T37" fmla="*/ 14 h 459"/>
                <a:gd name="T38" fmla="*/ 105 w 321"/>
                <a:gd name="T39" fmla="*/ 0 h 459"/>
                <a:gd name="T40" fmla="*/ 122 w 321"/>
                <a:gd name="T41" fmla="*/ 0 h 459"/>
                <a:gd name="T42" fmla="*/ 136 w 321"/>
                <a:gd name="T43" fmla="*/ 14 h 459"/>
                <a:gd name="T44" fmla="*/ 136 w 321"/>
                <a:gd name="T45" fmla="*/ 43 h 459"/>
                <a:gd name="T46" fmla="*/ 122 w 321"/>
                <a:gd name="T47" fmla="*/ 57 h 459"/>
                <a:gd name="T48" fmla="*/ 105 w 321"/>
                <a:gd name="T49" fmla="*/ 57 h 459"/>
                <a:gd name="T50" fmla="*/ 88 w 321"/>
                <a:gd name="T51" fmla="*/ 350 h 459"/>
                <a:gd name="T52" fmla="*/ 54 w 321"/>
                <a:gd name="T53" fmla="*/ 459 h 459"/>
                <a:gd name="T54" fmla="*/ 0 w 321"/>
                <a:gd name="T55" fmla="*/ 459 h 459"/>
                <a:gd name="T56" fmla="*/ 114 w 321"/>
                <a:gd name="T57" fmla="*/ 110 h 459"/>
                <a:gd name="T58" fmla="*/ 133 w 321"/>
                <a:gd name="T59" fmla="*/ 96 h 459"/>
                <a:gd name="T60" fmla="*/ 187 w 321"/>
                <a:gd name="T61" fmla="*/ 96 h 459"/>
                <a:gd name="T62" fmla="*/ 206 w 321"/>
                <a:gd name="T63" fmla="*/ 110 h 459"/>
                <a:gd name="T64" fmla="*/ 321 w 321"/>
                <a:gd name="T65" fmla="*/ 459 h 459"/>
                <a:gd name="T66" fmla="*/ 266 w 321"/>
                <a:gd name="T67" fmla="*/ 459 h 459"/>
                <a:gd name="T68" fmla="*/ 233 w 321"/>
                <a:gd name="T69" fmla="*/ 350 h 459"/>
                <a:gd name="T70" fmla="*/ 88 w 321"/>
                <a:gd name="T71" fmla="*/ 350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21" h="459">
                  <a:moveTo>
                    <a:pt x="199" y="57"/>
                  </a:moveTo>
                  <a:cubicBezTo>
                    <a:pt x="189" y="57"/>
                    <a:pt x="185" y="53"/>
                    <a:pt x="185" y="43"/>
                  </a:cubicBezTo>
                  <a:lnTo>
                    <a:pt x="185" y="14"/>
                  </a:lnTo>
                  <a:cubicBezTo>
                    <a:pt x="185" y="6"/>
                    <a:pt x="189" y="0"/>
                    <a:pt x="199" y="0"/>
                  </a:cubicBezTo>
                  <a:lnTo>
                    <a:pt x="215" y="0"/>
                  </a:lnTo>
                  <a:cubicBezTo>
                    <a:pt x="224" y="0"/>
                    <a:pt x="230" y="6"/>
                    <a:pt x="230" y="14"/>
                  </a:cubicBezTo>
                  <a:lnTo>
                    <a:pt x="230" y="43"/>
                  </a:lnTo>
                  <a:cubicBezTo>
                    <a:pt x="230" y="53"/>
                    <a:pt x="224" y="57"/>
                    <a:pt x="215" y="57"/>
                  </a:cubicBezTo>
                  <a:lnTo>
                    <a:pt x="199" y="57"/>
                  </a:lnTo>
                  <a:close/>
                  <a:moveTo>
                    <a:pt x="176" y="166"/>
                  </a:moveTo>
                  <a:cubicBezTo>
                    <a:pt x="173" y="157"/>
                    <a:pt x="170" y="146"/>
                    <a:pt x="167" y="137"/>
                  </a:cubicBezTo>
                  <a:lnTo>
                    <a:pt x="153" y="137"/>
                  </a:lnTo>
                  <a:cubicBezTo>
                    <a:pt x="150" y="146"/>
                    <a:pt x="147" y="157"/>
                    <a:pt x="144" y="166"/>
                  </a:cubicBezTo>
                  <a:lnTo>
                    <a:pt x="102" y="304"/>
                  </a:lnTo>
                  <a:lnTo>
                    <a:pt x="218" y="304"/>
                  </a:lnTo>
                  <a:lnTo>
                    <a:pt x="176" y="166"/>
                  </a:lnTo>
                  <a:close/>
                  <a:moveTo>
                    <a:pt x="105" y="57"/>
                  </a:moveTo>
                  <a:cubicBezTo>
                    <a:pt x="96" y="57"/>
                    <a:pt x="92" y="53"/>
                    <a:pt x="92" y="43"/>
                  </a:cubicBezTo>
                  <a:lnTo>
                    <a:pt x="92" y="14"/>
                  </a:lnTo>
                  <a:cubicBezTo>
                    <a:pt x="92" y="6"/>
                    <a:pt x="96" y="0"/>
                    <a:pt x="105" y="0"/>
                  </a:cubicBezTo>
                  <a:lnTo>
                    <a:pt x="122" y="0"/>
                  </a:lnTo>
                  <a:cubicBezTo>
                    <a:pt x="132" y="0"/>
                    <a:pt x="136" y="6"/>
                    <a:pt x="136" y="14"/>
                  </a:cubicBezTo>
                  <a:lnTo>
                    <a:pt x="136" y="43"/>
                  </a:lnTo>
                  <a:cubicBezTo>
                    <a:pt x="136" y="53"/>
                    <a:pt x="132" y="57"/>
                    <a:pt x="122" y="57"/>
                  </a:cubicBezTo>
                  <a:lnTo>
                    <a:pt x="105" y="57"/>
                  </a:lnTo>
                  <a:close/>
                  <a:moveTo>
                    <a:pt x="88" y="350"/>
                  </a:moveTo>
                  <a:lnTo>
                    <a:pt x="54" y="459"/>
                  </a:lnTo>
                  <a:lnTo>
                    <a:pt x="0" y="459"/>
                  </a:lnTo>
                  <a:lnTo>
                    <a:pt x="114" y="110"/>
                  </a:lnTo>
                  <a:cubicBezTo>
                    <a:pt x="116" y="102"/>
                    <a:pt x="124" y="96"/>
                    <a:pt x="133" y="96"/>
                  </a:cubicBezTo>
                  <a:lnTo>
                    <a:pt x="187" y="96"/>
                  </a:lnTo>
                  <a:cubicBezTo>
                    <a:pt x="196" y="96"/>
                    <a:pt x="204" y="102"/>
                    <a:pt x="206" y="110"/>
                  </a:cubicBezTo>
                  <a:lnTo>
                    <a:pt x="321" y="459"/>
                  </a:lnTo>
                  <a:lnTo>
                    <a:pt x="266" y="459"/>
                  </a:lnTo>
                  <a:lnTo>
                    <a:pt x="233" y="350"/>
                  </a:lnTo>
                  <a:lnTo>
                    <a:pt x="88" y="350"/>
                  </a:lnTo>
                  <a:close/>
                </a:path>
              </a:pathLst>
            </a:cu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7" name="Freeform 22"/>
            <p:cNvSpPr>
              <a:spLocks/>
            </p:cNvSpPr>
            <p:nvPr userDrawn="1"/>
          </p:nvSpPr>
          <p:spPr bwMode="auto">
            <a:xfrm>
              <a:off x="8078788" y="692150"/>
              <a:ext cx="100012" cy="128587"/>
            </a:xfrm>
            <a:custGeom>
              <a:avLst/>
              <a:gdLst>
                <a:gd name="T0" fmla="*/ 167 w 282"/>
                <a:gd name="T1" fmla="*/ 47 h 363"/>
                <a:gd name="T2" fmla="*/ 167 w 282"/>
                <a:gd name="T3" fmla="*/ 363 h 363"/>
                <a:gd name="T4" fmla="*/ 114 w 282"/>
                <a:gd name="T5" fmla="*/ 363 h 363"/>
                <a:gd name="T6" fmla="*/ 114 w 282"/>
                <a:gd name="T7" fmla="*/ 47 h 363"/>
                <a:gd name="T8" fmla="*/ 0 w 282"/>
                <a:gd name="T9" fmla="*/ 47 h 363"/>
                <a:gd name="T10" fmla="*/ 0 w 282"/>
                <a:gd name="T11" fmla="*/ 0 h 363"/>
                <a:gd name="T12" fmla="*/ 282 w 282"/>
                <a:gd name="T13" fmla="*/ 0 h 363"/>
                <a:gd name="T14" fmla="*/ 282 w 282"/>
                <a:gd name="T15" fmla="*/ 47 h 363"/>
                <a:gd name="T16" fmla="*/ 167 w 282"/>
                <a:gd name="T17" fmla="*/ 47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2" h="363">
                  <a:moveTo>
                    <a:pt x="167" y="47"/>
                  </a:moveTo>
                  <a:lnTo>
                    <a:pt x="167" y="363"/>
                  </a:lnTo>
                  <a:lnTo>
                    <a:pt x="114" y="363"/>
                  </a:lnTo>
                  <a:lnTo>
                    <a:pt x="114" y="47"/>
                  </a:lnTo>
                  <a:lnTo>
                    <a:pt x="0" y="47"/>
                  </a:lnTo>
                  <a:lnTo>
                    <a:pt x="0" y="0"/>
                  </a:lnTo>
                  <a:lnTo>
                    <a:pt x="282" y="0"/>
                  </a:lnTo>
                  <a:lnTo>
                    <a:pt x="282" y="47"/>
                  </a:lnTo>
                  <a:lnTo>
                    <a:pt x="167" y="47"/>
                  </a:lnTo>
                  <a:close/>
                </a:path>
              </a:pathLst>
            </a:cu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sp>
        <p:nvSpPr>
          <p:cNvPr id="48" name="Freeform 7"/>
          <p:cNvSpPr>
            <a:spLocks noChangeAspect="1"/>
          </p:cNvSpPr>
          <p:nvPr userDrawn="1"/>
        </p:nvSpPr>
        <p:spPr bwMode="auto">
          <a:xfrm>
            <a:off x="1296143" y="0"/>
            <a:ext cx="7920881" cy="5184000"/>
          </a:xfrm>
          <a:custGeom>
            <a:avLst/>
            <a:gdLst>
              <a:gd name="T0" fmla="*/ 2000 w 2000"/>
              <a:gd name="T1" fmla="*/ 0 h 1349"/>
              <a:gd name="T2" fmla="*/ 1361 w 2000"/>
              <a:gd name="T3" fmla="*/ 0 h 1349"/>
              <a:gd name="T4" fmla="*/ 992 w 2000"/>
              <a:gd name="T5" fmla="*/ 627 h 1349"/>
              <a:gd name="T6" fmla="*/ 0 w 2000"/>
              <a:gd name="T7" fmla="*/ 1193 h 1349"/>
              <a:gd name="T8" fmla="*/ 0 w 2000"/>
              <a:gd name="T9" fmla="*/ 1349 h 1349"/>
              <a:gd name="T10" fmla="*/ 2000 w 2000"/>
              <a:gd name="T11" fmla="*/ 1349 h 1349"/>
              <a:gd name="T12" fmla="*/ 2000 w 2000"/>
              <a:gd name="T13" fmla="*/ 0 h 1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00" h="1349">
                <a:moveTo>
                  <a:pt x="2000" y="0"/>
                </a:moveTo>
                <a:lnTo>
                  <a:pt x="1361" y="0"/>
                </a:lnTo>
                <a:cubicBezTo>
                  <a:pt x="1285" y="208"/>
                  <a:pt x="1168" y="419"/>
                  <a:pt x="992" y="627"/>
                </a:cubicBezTo>
                <a:cubicBezTo>
                  <a:pt x="644" y="1036"/>
                  <a:pt x="259" y="1159"/>
                  <a:pt x="0" y="1193"/>
                </a:cubicBezTo>
                <a:lnTo>
                  <a:pt x="0" y="1349"/>
                </a:lnTo>
                <a:lnTo>
                  <a:pt x="2000" y="1349"/>
                </a:lnTo>
                <a:lnTo>
                  <a:pt x="2000" y="0"/>
                </a:lnTo>
                <a:close/>
              </a:path>
            </a:pathLst>
          </a:custGeom>
          <a:solidFill>
            <a:srgbClr val="7A786C">
              <a:alpha val="1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49" name="Grafik 48" descr="Ein Bild, das Zeichnung, Schild enthält.&#10;&#10;Automatisch generierte Beschreibung">
            <a:extLst>
              <a:ext uri="{FF2B5EF4-FFF2-40B4-BE49-F238E27FC236}">
                <a16:creationId xmlns:a16="http://schemas.microsoft.com/office/drawing/2014/main" id="{DA94E64D-2E1F-C44E-B54A-C1CA323B3D3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5317" y="288203"/>
            <a:ext cx="796396" cy="6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7339268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/>
          <p:cNvSpPr>
            <a:spLocks noGrp="1"/>
          </p:cNvSpPr>
          <p:nvPr>
            <p:ph type="body" sz="quarter" idx="13" hasCustomPrompt="1"/>
          </p:nvPr>
        </p:nvSpPr>
        <p:spPr>
          <a:xfrm>
            <a:off x="-1" y="1151979"/>
            <a:ext cx="9217025" cy="4032022"/>
          </a:xfrm>
          <a:prstGeom prst="rect">
            <a:avLst/>
          </a:prstGeom>
          <a:noFill/>
        </p:spPr>
        <p:txBody>
          <a:bodyPr lIns="1368000" tIns="864000" rIns="1440000"/>
          <a:lstStyle>
            <a:lvl1pPr marL="0" indent="0">
              <a:lnSpc>
                <a:spcPts val="5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3409950" algn="l"/>
              </a:tabLst>
              <a:defRPr sz="6000" b="1" cap="all" baseline="0">
                <a:solidFill>
                  <a:schemeClr val="accent2"/>
                </a:solidFill>
                <a:latin typeface="Exo 2 Semi Bold" pitchFamily="50" charset="0"/>
              </a:defRPr>
            </a:lvl1pPr>
          </a:lstStyle>
          <a:p>
            <a:pPr lvl="0"/>
            <a:r>
              <a:rPr lang="de-DE" dirty="0"/>
              <a:t>Durch Klicken UNTERTITEL hinzufügen</a:t>
            </a:r>
          </a:p>
        </p:txBody>
      </p:sp>
      <p:sp>
        <p:nvSpPr>
          <p:cNvPr id="5" name="Datumsplatzhalter 4" hidden="1"/>
          <p:cNvSpPr>
            <a:spLocks noGrp="1"/>
          </p:cNvSpPr>
          <p:nvPr>
            <p:ph type="dt" sz="half" idx="15"/>
          </p:nvPr>
        </p:nvSpPr>
        <p:spPr>
          <a:xfrm>
            <a:off x="288032" y="5256683"/>
            <a:ext cx="864000" cy="288000"/>
          </a:xfrm>
          <a:prstGeom prst="rect">
            <a:avLst/>
          </a:prstGeom>
        </p:spPr>
        <p:txBody>
          <a:bodyPr/>
          <a:lstStyle/>
          <a:p>
            <a:fld id="{30A2658B-9DCA-4C61-BE60-88DEF3D1D478}" type="datetime1">
              <a:rPr lang="de-DE" smtClean="0"/>
              <a:t>12.11.21</a:t>
            </a:fld>
            <a:endParaRPr lang="de-DE"/>
          </a:p>
        </p:txBody>
      </p:sp>
      <p:sp>
        <p:nvSpPr>
          <p:cNvPr id="6" name="Fußzeilenplatzhalter 5" hidden="1"/>
          <p:cNvSpPr>
            <a:spLocks noGrp="1"/>
          </p:cNvSpPr>
          <p:nvPr>
            <p:ph type="ftr" sz="quarter" idx="16"/>
          </p:nvPr>
        </p:nvSpPr>
        <p:spPr>
          <a:xfrm>
            <a:off x="2088232" y="5256715"/>
            <a:ext cx="5040000" cy="288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Präsentationstitel/Autor/Veranstaltung</a:t>
            </a:r>
          </a:p>
        </p:txBody>
      </p:sp>
      <p:sp>
        <p:nvSpPr>
          <p:cNvPr id="8" name="Foliennummernplatzhalter 7" hidden="1"/>
          <p:cNvSpPr>
            <a:spLocks noGrp="1"/>
          </p:cNvSpPr>
          <p:nvPr>
            <p:ph type="sldNum" sz="quarter" idx="17"/>
          </p:nvPr>
        </p:nvSpPr>
        <p:spPr>
          <a:xfrm>
            <a:off x="8352992" y="5256683"/>
            <a:ext cx="576000" cy="288000"/>
          </a:xfrm>
          <a:prstGeom prst="rect">
            <a:avLst/>
          </a:prstGeom>
        </p:spPr>
        <p:txBody>
          <a:bodyPr/>
          <a:lstStyle/>
          <a:p>
            <a:fld id="{527F1E04-A1A3-475C-A843-CFD0985386EF}" type="slidenum">
              <a:rPr lang="de-DE" smtClean="0"/>
              <a:pPr/>
              <a:t>‹Nr.›</a:t>
            </a:fld>
            <a:endParaRPr lang="de-DE"/>
          </a:p>
        </p:txBody>
      </p:sp>
      <p:grpSp>
        <p:nvGrpSpPr>
          <p:cNvPr id="28" name="Gruppieren 30"/>
          <p:cNvGrpSpPr>
            <a:grpSpLocks noChangeAspect="1"/>
          </p:cNvGrpSpPr>
          <p:nvPr userDrawn="1"/>
        </p:nvGrpSpPr>
        <p:grpSpPr>
          <a:xfrm>
            <a:off x="288033" y="288203"/>
            <a:ext cx="1686518" cy="648000"/>
            <a:chOff x="7081838" y="144463"/>
            <a:chExt cx="1871662" cy="719137"/>
          </a:xfrm>
        </p:grpSpPr>
        <p:sp>
          <p:nvSpPr>
            <p:cNvPr id="29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7081838" y="144463"/>
              <a:ext cx="1871662" cy="719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0" name="Freeform 5"/>
            <p:cNvSpPr>
              <a:spLocks/>
            </p:cNvSpPr>
            <p:nvPr userDrawn="1"/>
          </p:nvSpPr>
          <p:spPr bwMode="auto">
            <a:xfrm>
              <a:off x="8216900" y="144463"/>
              <a:ext cx="455612" cy="392112"/>
            </a:xfrm>
            <a:custGeom>
              <a:avLst/>
              <a:gdLst>
                <a:gd name="T0" fmla="*/ 944 w 1277"/>
                <a:gd name="T1" fmla="*/ 552 h 1104"/>
                <a:gd name="T2" fmla="*/ 1277 w 1277"/>
                <a:gd name="T3" fmla="*/ 0 h 1104"/>
                <a:gd name="T4" fmla="*/ 0 w 1277"/>
                <a:gd name="T5" fmla="*/ 0 h 1104"/>
                <a:gd name="T6" fmla="*/ 0 w 1277"/>
                <a:gd name="T7" fmla="*/ 1104 h 1104"/>
                <a:gd name="T8" fmla="*/ 944 w 1277"/>
                <a:gd name="T9" fmla="*/ 552 h 1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7" h="1104">
                  <a:moveTo>
                    <a:pt x="944" y="552"/>
                  </a:moveTo>
                  <a:cubicBezTo>
                    <a:pt x="1110" y="357"/>
                    <a:pt x="1203" y="197"/>
                    <a:pt x="1277" y="0"/>
                  </a:cubicBezTo>
                  <a:lnTo>
                    <a:pt x="0" y="0"/>
                  </a:lnTo>
                  <a:lnTo>
                    <a:pt x="0" y="1104"/>
                  </a:lnTo>
                  <a:cubicBezTo>
                    <a:pt x="253" y="1070"/>
                    <a:pt x="607" y="949"/>
                    <a:pt x="944" y="552"/>
                  </a:cubicBezTo>
                  <a:close/>
                </a:path>
              </a:pathLst>
            </a:custGeom>
            <a:solidFill>
              <a:srgbClr val="07529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1" name="Rectangle 6"/>
            <p:cNvSpPr>
              <a:spLocks noChangeArrowheads="1"/>
            </p:cNvSpPr>
            <p:nvPr userDrawn="1"/>
          </p:nvSpPr>
          <p:spPr bwMode="auto">
            <a:xfrm>
              <a:off x="8216900" y="654050"/>
              <a:ext cx="714375" cy="200025"/>
            </a:xfrm>
            <a:prstGeom prst="rect">
              <a:avLst/>
            </a:prstGeom>
            <a:solidFill>
              <a:srgbClr val="EAB90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2" name="Freeform 7"/>
            <p:cNvSpPr>
              <a:spLocks/>
            </p:cNvSpPr>
            <p:nvPr userDrawn="1"/>
          </p:nvSpPr>
          <p:spPr bwMode="auto">
            <a:xfrm>
              <a:off x="8216900" y="144463"/>
              <a:ext cx="714375" cy="477837"/>
            </a:xfrm>
            <a:custGeom>
              <a:avLst/>
              <a:gdLst>
                <a:gd name="T0" fmla="*/ 2000 w 2000"/>
                <a:gd name="T1" fmla="*/ 0 h 1349"/>
                <a:gd name="T2" fmla="*/ 1361 w 2000"/>
                <a:gd name="T3" fmla="*/ 0 h 1349"/>
                <a:gd name="T4" fmla="*/ 992 w 2000"/>
                <a:gd name="T5" fmla="*/ 627 h 1349"/>
                <a:gd name="T6" fmla="*/ 0 w 2000"/>
                <a:gd name="T7" fmla="*/ 1193 h 1349"/>
                <a:gd name="T8" fmla="*/ 0 w 2000"/>
                <a:gd name="T9" fmla="*/ 1349 h 1349"/>
                <a:gd name="T10" fmla="*/ 2000 w 2000"/>
                <a:gd name="T11" fmla="*/ 1349 h 1349"/>
                <a:gd name="T12" fmla="*/ 2000 w 2000"/>
                <a:gd name="T13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0" h="1349">
                  <a:moveTo>
                    <a:pt x="2000" y="0"/>
                  </a:moveTo>
                  <a:lnTo>
                    <a:pt x="1361" y="0"/>
                  </a:lnTo>
                  <a:cubicBezTo>
                    <a:pt x="1285" y="208"/>
                    <a:pt x="1168" y="419"/>
                    <a:pt x="992" y="627"/>
                  </a:cubicBezTo>
                  <a:cubicBezTo>
                    <a:pt x="644" y="1036"/>
                    <a:pt x="259" y="1159"/>
                    <a:pt x="0" y="1193"/>
                  </a:cubicBezTo>
                  <a:lnTo>
                    <a:pt x="0" y="1349"/>
                  </a:lnTo>
                  <a:lnTo>
                    <a:pt x="2000" y="1349"/>
                  </a:lnTo>
                  <a:lnTo>
                    <a:pt x="2000" y="0"/>
                  </a:lnTo>
                  <a:close/>
                </a:path>
              </a:pathLst>
            </a:cu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3" name="Freeform 8"/>
            <p:cNvSpPr>
              <a:spLocks noEditPoints="1"/>
            </p:cNvSpPr>
            <p:nvPr userDrawn="1"/>
          </p:nvSpPr>
          <p:spPr bwMode="auto">
            <a:xfrm>
              <a:off x="8250238" y="690563"/>
              <a:ext cx="95250" cy="131762"/>
            </a:xfrm>
            <a:custGeom>
              <a:avLst/>
              <a:gdLst>
                <a:gd name="T0" fmla="*/ 134 w 264"/>
                <a:gd name="T1" fmla="*/ 318 h 371"/>
                <a:gd name="T2" fmla="*/ 198 w 264"/>
                <a:gd name="T3" fmla="*/ 265 h 371"/>
                <a:gd name="T4" fmla="*/ 132 w 264"/>
                <a:gd name="T5" fmla="*/ 203 h 371"/>
                <a:gd name="T6" fmla="*/ 65 w 264"/>
                <a:gd name="T7" fmla="*/ 203 h 371"/>
                <a:gd name="T8" fmla="*/ 65 w 264"/>
                <a:gd name="T9" fmla="*/ 318 h 371"/>
                <a:gd name="T10" fmla="*/ 134 w 264"/>
                <a:gd name="T11" fmla="*/ 318 h 371"/>
                <a:gd name="T12" fmla="*/ 65 w 264"/>
                <a:gd name="T13" fmla="*/ 53 h 371"/>
                <a:gd name="T14" fmla="*/ 65 w 264"/>
                <a:gd name="T15" fmla="*/ 155 h 371"/>
                <a:gd name="T16" fmla="*/ 131 w 264"/>
                <a:gd name="T17" fmla="*/ 155 h 371"/>
                <a:gd name="T18" fmla="*/ 190 w 264"/>
                <a:gd name="T19" fmla="*/ 103 h 371"/>
                <a:gd name="T20" fmla="*/ 126 w 264"/>
                <a:gd name="T21" fmla="*/ 53 h 371"/>
                <a:gd name="T22" fmla="*/ 65 w 264"/>
                <a:gd name="T23" fmla="*/ 53 h 371"/>
                <a:gd name="T24" fmla="*/ 191 w 264"/>
                <a:gd name="T25" fmla="*/ 180 h 371"/>
                <a:gd name="T26" fmla="*/ 264 w 264"/>
                <a:gd name="T27" fmla="*/ 277 h 371"/>
                <a:gd name="T28" fmla="*/ 145 w 264"/>
                <a:gd name="T29" fmla="*/ 371 h 371"/>
                <a:gd name="T30" fmla="*/ 0 w 264"/>
                <a:gd name="T31" fmla="*/ 367 h 371"/>
                <a:gd name="T32" fmla="*/ 0 w 264"/>
                <a:gd name="T33" fmla="*/ 4 h 371"/>
                <a:gd name="T34" fmla="*/ 129 w 264"/>
                <a:gd name="T35" fmla="*/ 0 h 371"/>
                <a:gd name="T36" fmla="*/ 253 w 264"/>
                <a:gd name="T37" fmla="*/ 95 h 371"/>
                <a:gd name="T38" fmla="*/ 191 w 264"/>
                <a:gd name="T39" fmla="*/ 178 h 371"/>
                <a:gd name="T40" fmla="*/ 191 w 264"/>
                <a:gd name="T41" fmla="*/ 180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4" h="371">
                  <a:moveTo>
                    <a:pt x="134" y="318"/>
                  </a:moveTo>
                  <a:cubicBezTo>
                    <a:pt x="183" y="318"/>
                    <a:pt x="198" y="308"/>
                    <a:pt x="198" y="265"/>
                  </a:cubicBezTo>
                  <a:cubicBezTo>
                    <a:pt x="198" y="216"/>
                    <a:pt x="182" y="204"/>
                    <a:pt x="132" y="203"/>
                  </a:cubicBezTo>
                  <a:lnTo>
                    <a:pt x="65" y="203"/>
                  </a:lnTo>
                  <a:lnTo>
                    <a:pt x="65" y="318"/>
                  </a:lnTo>
                  <a:lnTo>
                    <a:pt x="134" y="318"/>
                  </a:lnTo>
                  <a:close/>
                  <a:moveTo>
                    <a:pt x="65" y="53"/>
                  </a:moveTo>
                  <a:lnTo>
                    <a:pt x="65" y="155"/>
                  </a:lnTo>
                  <a:lnTo>
                    <a:pt x="131" y="155"/>
                  </a:lnTo>
                  <a:cubicBezTo>
                    <a:pt x="175" y="155"/>
                    <a:pt x="190" y="145"/>
                    <a:pt x="190" y="103"/>
                  </a:cubicBezTo>
                  <a:cubicBezTo>
                    <a:pt x="190" y="63"/>
                    <a:pt x="174" y="53"/>
                    <a:pt x="126" y="53"/>
                  </a:cubicBezTo>
                  <a:lnTo>
                    <a:pt x="65" y="53"/>
                  </a:lnTo>
                  <a:close/>
                  <a:moveTo>
                    <a:pt x="191" y="180"/>
                  </a:moveTo>
                  <a:cubicBezTo>
                    <a:pt x="245" y="185"/>
                    <a:pt x="264" y="219"/>
                    <a:pt x="264" y="277"/>
                  </a:cubicBezTo>
                  <a:cubicBezTo>
                    <a:pt x="264" y="351"/>
                    <a:pt x="230" y="371"/>
                    <a:pt x="145" y="371"/>
                  </a:cubicBezTo>
                  <a:cubicBezTo>
                    <a:pt x="79" y="371"/>
                    <a:pt x="44" y="371"/>
                    <a:pt x="0" y="367"/>
                  </a:cubicBezTo>
                  <a:lnTo>
                    <a:pt x="0" y="4"/>
                  </a:lnTo>
                  <a:cubicBezTo>
                    <a:pt x="39" y="1"/>
                    <a:pt x="71" y="0"/>
                    <a:pt x="129" y="0"/>
                  </a:cubicBezTo>
                  <a:cubicBezTo>
                    <a:pt x="220" y="0"/>
                    <a:pt x="253" y="20"/>
                    <a:pt x="253" y="95"/>
                  </a:cubicBezTo>
                  <a:cubicBezTo>
                    <a:pt x="253" y="147"/>
                    <a:pt x="235" y="174"/>
                    <a:pt x="191" y="178"/>
                  </a:cubicBezTo>
                  <a:lnTo>
                    <a:pt x="191" y="18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4" name="Freeform 9"/>
            <p:cNvSpPr>
              <a:spLocks noEditPoints="1"/>
            </p:cNvSpPr>
            <p:nvPr userDrawn="1"/>
          </p:nvSpPr>
          <p:spPr bwMode="auto">
            <a:xfrm>
              <a:off x="8364538" y="688975"/>
              <a:ext cx="106362" cy="133350"/>
            </a:xfrm>
            <a:custGeom>
              <a:avLst/>
              <a:gdLst>
                <a:gd name="T0" fmla="*/ 69 w 299"/>
                <a:gd name="T1" fmla="*/ 188 h 376"/>
                <a:gd name="T2" fmla="*/ 149 w 299"/>
                <a:gd name="T3" fmla="*/ 320 h 376"/>
                <a:gd name="T4" fmla="*/ 230 w 299"/>
                <a:gd name="T5" fmla="*/ 188 h 376"/>
                <a:gd name="T6" fmla="*/ 149 w 299"/>
                <a:gd name="T7" fmla="*/ 56 h 376"/>
                <a:gd name="T8" fmla="*/ 69 w 299"/>
                <a:gd name="T9" fmla="*/ 188 h 376"/>
                <a:gd name="T10" fmla="*/ 299 w 299"/>
                <a:gd name="T11" fmla="*/ 188 h 376"/>
                <a:gd name="T12" fmla="*/ 149 w 299"/>
                <a:gd name="T13" fmla="*/ 376 h 376"/>
                <a:gd name="T14" fmla="*/ 0 w 299"/>
                <a:gd name="T15" fmla="*/ 188 h 376"/>
                <a:gd name="T16" fmla="*/ 149 w 299"/>
                <a:gd name="T17" fmla="*/ 0 h 376"/>
                <a:gd name="T18" fmla="*/ 299 w 299"/>
                <a:gd name="T19" fmla="*/ 188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9" h="376">
                  <a:moveTo>
                    <a:pt x="69" y="188"/>
                  </a:moveTo>
                  <a:cubicBezTo>
                    <a:pt x="69" y="289"/>
                    <a:pt x="88" y="320"/>
                    <a:pt x="149" y="320"/>
                  </a:cubicBezTo>
                  <a:cubicBezTo>
                    <a:pt x="211" y="320"/>
                    <a:pt x="230" y="289"/>
                    <a:pt x="230" y="188"/>
                  </a:cubicBezTo>
                  <a:cubicBezTo>
                    <a:pt x="230" y="87"/>
                    <a:pt x="211" y="56"/>
                    <a:pt x="149" y="56"/>
                  </a:cubicBezTo>
                  <a:cubicBezTo>
                    <a:pt x="88" y="56"/>
                    <a:pt x="69" y="87"/>
                    <a:pt x="69" y="188"/>
                  </a:cubicBezTo>
                  <a:close/>
                  <a:moveTo>
                    <a:pt x="299" y="188"/>
                  </a:moveTo>
                  <a:cubicBezTo>
                    <a:pt x="299" y="332"/>
                    <a:pt x="260" y="376"/>
                    <a:pt x="149" y="376"/>
                  </a:cubicBezTo>
                  <a:cubicBezTo>
                    <a:pt x="39" y="376"/>
                    <a:pt x="0" y="332"/>
                    <a:pt x="0" y="188"/>
                  </a:cubicBezTo>
                  <a:cubicBezTo>
                    <a:pt x="0" y="44"/>
                    <a:pt x="39" y="0"/>
                    <a:pt x="149" y="0"/>
                  </a:cubicBezTo>
                  <a:cubicBezTo>
                    <a:pt x="260" y="0"/>
                    <a:pt x="299" y="44"/>
                    <a:pt x="299" y="18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5" name="Freeform 10"/>
            <p:cNvSpPr>
              <a:spLocks/>
            </p:cNvSpPr>
            <p:nvPr userDrawn="1"/>
          </p:nvSpPr>
          <p:spPr bwMode="auto">
            <a:xfrm>
              <a:off x="8496300" y="692150"/>
              <a:ext cx="104775" cy="128587"/>
            </a:xfrm>
            <a:custGeom>
              <a:avLst/>
              <a:gdLst>
                <a:gd name="T0" fmla="*/ 295 w 295"/>
                <a:gd name="T1" fmla="*/ 339 h 363"/>
                <a:gd name="T2" fmla="*/ 271 w 295"/>
                <a:gd name="T3" fmla="*/ 363 h 363"/>
                <a:gd name="T4" fmla="*/ 219 w 295"/>
                <a:gd name="T5" fmla="*/ 363 h 363"/>
                <a:gd name="T6" fmla="*/ 192 w 295"/>
                <a:gd name="T7" fmla="*/ 343 h 363"/>
                <a:gd name="T8" fmla="*/ 90 w 295"/>
                <a:gd name="T9" fmla="*/ 121 h 363"/>
                <a:gd name="T10" fmla="*/ 68 w 295"/>
                <a:gd name="T11" fmla="*/ 67 h 363"/>
                <a:gd name="T12" fmla="*/ 62 w 295"/>
                <a:gd name="T13" fmla="*/ 67 h 363"/>
                <a:gd name="T14" fmla="*/ 65 w 295"/>
                <a:gd name="T15" fmla="*/ 121 h 363"/>
                <a:gd name="T16" fmla="*/ 65 w 295"/>
                <a:gd name="T17" fmla="*/ 363 h 363"/>
                <a:gd name="T18" fmla="*/ 0 w 295"/>
                <a:gd name="T19" fmla="*/ 363 h 363"/>
                <a:gd name="T20" fmla="*/ 0 w 295"/>
                <a:gd name="T21" fmla="*/ 25 h 363"/>
                <a:gd name="T22" fmla="*/ 25 w 295"/>
                <a:gd name="T23" fmla="*/ 0 h 363"/>
                <a:gd name="T24" fmla="*/ 76 w 295"/>
                <a:gd name="T25" fmla="*/ 0 h 363"/>
                <a:gd name="T26" fmla="*/ 103 w 295"/>
                <a:gd name="T27" fmla="*/ 20 h 363"/>
                <a:gd name="T28" fmla="*/ 202 w 295"/>
                <a:gd name="T29" fmla="*/ 237 h 363"/>
                <a:gd name="T30" fmla="*/ 227 w 295"/>
                <a:gd name="T31" fmla="*/ 294 h 363"/>
                <a:gd name="T32" fmla="*/ 234 w 295"/>
                <a:gd name="T33" fmla="*/ 294 h 363"/>
                <a:gd name="T34" fmla="*/ 231 w 295"/>
                <a:gd name="T35" fmla="*/ 235 h 363"/>
                <a:gd name="T36" fmla="*/ 231 w 295"/>
                <a:gd name="T37" fmla="*/ 0 h 363"/>
                <a:gd name="T38" fmla="*/ 295 w 295"/>
                <a:gd name="T39" fmla="*/ 0 h 363"/>
                <a:gd name="T40" fmla="*/ 295 w 295"/>
                <a:gd name="T41" fmla="*/ 339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95" h="363">
                  <a:moveTo>
                    <a:pt x="295" y="339"/>
                  </a:moveTo>
                  <a:cubicBezTo>
                    <a:pt x="295" y="355"/>
                    <a:pt x="287" y="363"/>
                    <a:pt x="271" y="363"/>
                  </a:cubicBezTo>
                  <a:lnTo>
                    <a:pt x="219" y="363"/>
                  </a:lnTo>
                  <a:cubicBezTo>
                    <a:pt x="205" y="363"/>
                    <a:pt x="197" y="357"/>
                    <a:pt x="192" y="343"/>
                  </a:cubicBezTo>
                  <a:lnTo>
                    <a:pt x="90" y="121"/>
                  </a:lnTo>
                  <a:cubicBezTo>
                    <a:pt x="83" y="106"/>
                    <a:pt x="72" y="84"/>
                    <a:pt x="68" y="67"/>
                  </a:cubicBezTo>
                  <a:lnTo>
                    <a:pt x="62" y="67"/>
                  </a:lnTo>
                  <a:cubicBezTo>
                    <a:pt x="64" y="85"/>
                    <a:pt x="65" y="104"/>
                    <a:pt x="65" y="121"/>
                  </a:cubicBezTo>
                  <a:lnTo>
                    <a:pt x="65" y="363"/>
                  </a:lnTo>
                  <a:lnTo>
                    <a:pt x="0" y="363"/>
                  </a:lnTo>
                  <a:lnTo>
                    <a:pt x="0" y="25"/>
                  </a:lnTo>
                  <a:cubicBezTo>
                    <a:pt x="0" y="9"/>
                    <a:pt x="9" y="0"/>
                    <a:pt x="25" y="0"/>
                  </a:cubicBezTo>
                  <a:lnTo>
                    <a:pt x="76" y="0"/>
                  </a:lnTo>
                  <a:cubicBezTo>
                    <a:pt x="90" y="0"/>
                    <a:pt x="97" y="7"/>
                    <a:pt x="103" y="20"/>
                  </a:cubicBezTo>
                  <a:lnTo>
                    <a:pt x="202" y="237"/>
                  </a:lnTo>
                  <a:cubicBezTo>
                    <a:pt x="209" y="252"/>
                    <a:pt x="219" y="274"/>
                    <a:pt x="227" y="294"/>
                  </a:cubicBezTo>
                  <a:lnTo>
                    <a:pt x="234" y="294"/>
                  </a:lnTo>
                  <a:cubicBezTo>
                    <a:pt x="232" y="274"/>
                    <a:pt x="231" y="254"/>
                    <a:pt x="231" y="235"/>
                  </a:cubicBezTo>
                  <a:lnTo>
                    <a:pt x="231" y="0"/>
                  </a:lnTo>
                  <a:lnTo>
                    <a:pt x="295" y="0"/>
                  </a:lnTo>
                  <a:lnTo>
                    <a:pt x="295" y="33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6" name="Freeform 11"/>
            <p:cNvSpPr>
              <a:spLocks/>
            </p:cNvSpPr>
            <p:nvPr userDrawn="1"/>
          </p:nvSpPr>
          <p:spPr bwMode="auto">
            <a:xfrm>
              <a:off x="8629650" y="692150"/>
              <a:ext cx="104775" cy="128587"/>
            </a:xfrm>
            <a:custGeom>
              <a:avLst/>
              <a:gdLst>
                <a:gd name="T0" fmla="*/ 295 w 295"/>
                <a:gd name="T1" fmla="*/ 339 h 363"/>
                <a:gd name="T2" fmla="*/ 271 w 295"/>
                <a:gd name="T3" fmla="*/ 363 h 363"/>
                <a:gd name="T4" fmla="*/ 219 w 295"/>
                <a:gd name="T5" fmla="*/ 363 h 363"/>
                <a:gd name="T6" fmla="*/ 191 w 295"/>
                <a:gd name="T7" fmla="*/ 343 h 363"/>
                <a:gd name="T8" fmla="*/ 89 w 295"/>
                <a:gd name="T9" fmla="*/ 121 h 363"/>
                <a:gd name="T10" fmla="*/ 68 w 295"/>
                <a:gd name="T11" fmla="*/ 67 h 363"/>
                <a:gd name="T12" fmla="*/ 62 w 295"/>
                <a:gd name="T13" fmla="*/ 67 h 363"/>
                <a:gd name="T14" fmla="*/ 65 w 295"/>
                <a:gd name="T15" fmla="*/ 121 h 363"/>
                <a:gd name="T16" fmla="*/ 65 w 295"/>
                <a:gd name="T17" fmla="*/ 363 h 363"/>
                <a:gd name="T18" fmla="*/ 0 w 295"/>
                <a:gd name="T19" fmla="*/ 363 h 363"/>
                <a:gd name="T20" fmla="*/ 0 w 295"/>
                <a:gd name="T21" fmla="*/ 25 h 363"/>
                <a:gd name="T22" fmla="*/ 25 w 295"/>
                <a:gd name="T23" fmla="*/ 0 h 363"/>
                <a:gd name="T24" fmla="*/ 76 w 295"/>
                <a:gd name="T25" fmla="*/ 0 h 363"/>
                <a:gd name="T26" fmla="*/ 103 w 295"/>
                <a:gd name="T27" fmla="*/ 20 h 363"/>
                <a:gd name="T28" fmla="*/ 202 w 295"/>
                <a:gd name="T29" fmla="*/ 237 h 363"/>
                <a:gd name="T30" fmla="*/ 227 w 295"/>
                <a:gd name="T31" fmla="*/ 294 h 363"/>
                <a:gd name="T32" fmla="*/ 233 w 295"/>
                <a:gd name="T33" fmla="*/ 294 h 363"/>
                <a:gd name="T34" fmla="*/ 231 w 295"/>
                <a:gd name="T35" fmla="*/ 235 h 363"/>
                <a:gd name="T36" fmla="*/ 231 w 295"/>
                <a:gd name="T37" fmla="*/ 0 h 363"/>
                <a:gd name="T38" fmla="*/ 295 w 295"/>
                <a:gd name="T39" fmla="*/ 0 h 363"/>
                <a:gd name="T40" fmla="*/ 295 w 295"/>
                <a:gd name="T41" fmla="*/ 339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95" h="363">
                  <a:moveTo>
                    <a:pt x="295" y="339"/>
                  </a:moveTo>
                  <a:cubicBezTo>
                    <a:pt x="295" y="355"/>
                    <a:pt x="286" y="363"/>
                    <a:pt x="271" y="363"/>
                  </a:cubicBezTo>
                  <a:lnTo>
                    <a:pt x="219" y="363"/>
                  </a:lnTo>
                  <a:cubicBezTo>
                    <a:pt x="204" y="363"/>
                    <a:pt x="197" y="357"/>
                    <a:pt x="191" y="343"/>
                  </a:cubicBezTo>
                  <a:lnTo>
                    <a:pt x="89" y="121"/>
                  </a:lnTo>
                  <a:cubicBezTo>
                    <a:pt x="83" y="106"/>
                    <a:pt x="72" y="84"/>
                    <a:pt x="68" y="67"/>
                  </a:cubicBezTo>
                  <a:lnTo>
                    <a:pt x="62" y="67"/>
                  </a:lnTo>
                  <a:cubicBezTo>
                    <a:pt x="64" y="85"/>
                    <a:pt x="65" y="104"/>
                    <a:pt x="65" y="121"/>
                  </a:cubicBezTo>
                  <a:lnTo>
                    <a:pt x="65" y="363"/>
                  </a:lnTo>
                  <a:lnTo>
                    <a:pt x="0" y="363"/>
                  </a:lnTo>
                  <a:lnTo>
                    <a:pt x="0" y="25"/>
                  </a:lnTo>
                  <a:cubicBezTo>
                    <a:pt x="0" y="9"/>
                    <a:pt x="9" y="0"/>
                    <a:pt x="25" y="0"/>
                  </a:cubicBezTo>
                  <a:lnTo>
                    <a:pt x="76" y="0"/>
                  </a:lnTo>
                  <a:cubicBezTo>
                    <a:pt x="90" y="0"/>
                    <a:pt x="97" y="7"/>
                    <a:pt x="103" y="20"/>
                  </a:cubicBezTo>
                  <a:lnTo>
                    <a:pt x="202" y="237"/>
                  </a:lnTo>
                  <a:cubicBezTo>
                    <a:pt x="209" y="252"/>
                    <a:pt x="219" y="274"/>
                    <a:pt x="227" y="294"/>
                  </a:cubicBezTo>
                  <a:lnTo>
                    <a:pt x="233" y="294"/>
                  </a:lnTo>
                  <a:cubicBezTo>
                    <a:pt x="232" y="274"/>
                    <a:pt x="231" y="254"/>
                    <a:pt x="231" y="235"/>
                  </a:cubicBezTo>
                  <a:lnTo>
                    <a:pt x="231" y="0"/>
                  </a:lnTo>
                  <a:lnTo>
                    <a:pt x="295" y="0"/>
                  </a:lnTo>
                  <a:lnTo>
                    <a:pt x="295" y="33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7" name="Freeform 12"/>
            <p:cNvSpPr>
              <a:spLocks/>
            </p:cNvSpPr>
            <p:nvPr userDrawn="1"/>
          </p:nvSpPr>
          <p:spPr bwMode="auto">
            <a:xfrm>
              <a:off x="7081838" y="692150"/>
              <a:ext cx="95250" cy="130175"/>
            </a:xfrm>
            <a:custGeom>
              <a:avLst/>
              <a:gdLst>
                <a:gd name="T0" fmla="*/ 267 w 267"/>
                <a:gd name="T1" fmla="*/ 223 h 370"/>
                <a:gd name="T2" fmla="*/ 136 w 267"/>
                <a:gd name="T3" fmla="*/ 370 h 370"/>
                <a:gd name="T4" fmla="*/ 0 w 267"/>
                <a:gd name="T5" fmla="*/ 223 h 370"/>
                <a:gd name="T6" fmla="*/ 0 w 267"/>
                <a:gd name="T7" fmla="*/ 0 h 370"/>
                <a:gd name="T8" fmla="*/ 53 w 267"/>
                <a:gd name="T9" fmla="*/ 0 h 370"/>
                <a:gd name="T10" fmla="*/ 53 w 267"/>
                <a:gd name="T11" fmla="*/ 223 h 370"/>
                <a:gd name="T12" fmla="*/ 134 w 267"/>
                <a:gd name="T13" fmla="*/ 323 h 370"/>
                <a:gd name="T14" fmla="*/ 215 w 267"/>
                <a:gd name="T15" fmla="*/ 223 h 370"/>
                <a:gd name="T16" fmla="*/ 215 w 267"/>
                <a:gd name="T17" fmla="*/ 0 h 370"/>
                <a:gd name="T18" fmla="*/ 267 w 267"/>
                <a:gd name="T19" fmla="*/ 0 h 370"/>
                <a:gd name="T20" fmla="*/ 267 w 267"/>
                <a:gd name="T21" fmla="*/ 223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7" h="370">
                  <a:moveTo>
                    <a:pt x="267" y="223"/>
                  </a:moveTo>
                  <a:cubicBezTo>
                    <a:pt x="267" y="330"/>
                    <a:pt x="232" y="370"/>
                    <a:pt x="136" y="370"/>
                  </a:cubicBezTo>
                  <a:cubicBezTo>
                    <a:pt x="36" y="370"/>
                    <a:pt x="0" y="330"/>
                    <a:pt x="0" y="223"/>
                  </a:cubicBezTo>
                  <a:lnTo>
                    <a:pt x="0" y="0"/>
                  </a:lnTo>
                  <a:lnTo>
                    <a:pt x="53" y="0"/>
                  </a:lnTo>
                  <a:lnTo>
                    <a:pt x="53" y="223"/>
                  </a:lnTo>
                  <a:cubicBezTo>
                    <a:pt x="53" y="298"/>
                    <a:pt x="73" y="323"/>
                    <a:pt x="134" y="323"/>
                  </a:cubicBezTo>
                  <a:cubicBezTo>
                    <a:pt x="193" y="323"/>
                    <a:pt x="215" y="298"/>
                    <a:pt x="215" y="223"/>
                  </a:cubicBezTo>
                  <a:lnTo>
                    <a:pt x="215" y="0"/>
                  </a:lnTo>
                  <a:lnTo>
                    <a:pt x="267" y="0"/>
                  </a:lnTo>
                  <a:lnTo>
                    <a:pt x="267" y="223"/>
                  </a:lnTo>
                  <a:close/>
                </a:path>
              </a:pathLst>
            </a:cu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8" name="Freeform 13"/>
            <p:cNvSpPr>
              <a:spLocks/>
            </p:cNvSpPr>
            <p:nvPr userDrawn="1"/>
          </p:nvSpPr>
          <p:spPr bwMode="auto">
            <a:xfrm>
              <a:off x="7207250" y="692150"/>
              <a:ext cx="101600" cy="128587"/>
            </a:xfrm>
            <a:custGeom>
              <a:avLst/>
              <a:gdLst>
                <a:gd name="T0" fmla="*/ 284 w 284"/>
                <a:gd name="T1" fmla="*/ 343 h 363"/>
                <a:gd name="T2" fmla="*/ 265 w 284"/>
                <a:gd name="T3" fmla="*/ 363 h 363"/>
                <a:gd name="T4" fmla="*/ 215 w 284"/>
                <a:gd name="T5" fmla="*/ 363 h 363"/>
                <a:gd name="T6" fmla="*/ 192 w 284"/>
                <a:gd name="T7" fmla="*/ 347 h 363"/>
                <a:gd name="T8" fmla="*/ 79 w 284"/>
                <a:gd name="T9" fmla="*/ 100 h 363"/>
                <a:gd name="T10" fmla="*/ 57 w 284"/>
                <a:gd name="T11" fmla="*/ 49 h 363"/>
                <a:gd name="T12" fmla="*/ 50 w 284"/>
                <a:gd name="T13" fmla="*/ 49 h 363"/>
                <a:gd name="T14" fmla="*/ 53 w 284"/>
                <a:gd name="T15" fmla="*/ 100 h 363"/>
                <a:gd name="T16" fmla="*/ 53 w 284"/>
                <a:gd name="T17" fmla="*/ 363 h 363"/>
                <a:gd name="T18" fmla="*/ 0 w 284"/>
                <a:gd name="T19" fmla="*/ 363 h 363"/>
                <a:gd name="T20" fmla="*/ 0 w 284"/>
                <a:gd name="T21" fmla="*/ 21 h 363"/>
                <a:gd name="T22" fmla="*/ 20 w 284"/>
                <a:gd name="T23" fmla="*/ 0 h 363"/>
                <a:gd name="T24" fmla="*/ 68 w 284"/>
                <a:gd name="T25" fmla="*/ 0 h 363"/>
                <a:gd name="T26" fmla="*/ 92 w 284"/>
                <a:gd name="T27" fmla="*/ 17 h 363"/>
                <a:gd name="T28" fmla="*/ 202 w 284"/>
                <a:gd name="T29" fmla="*/ 257 h 363"/>
                <a:gd name="T30" fmla="*/ 227 w 284"/>
                <a:gd name="T31" fmla="*/ 312 h 363"/>
                <a:gd name="T32" fmla="*/ 235 w 284"/>
                <a:gd name="T33" fmla="*/ 312 h 363"/>
                <a:gd name="T34" fmla="*/ 232 w 284"/>
                <a:gd name="T35" fmla="*/ 255 h 363"/>
                <a:gd name="T36" fmla="*/ 232 w 284"/>
                <a:gd name="T37" fmla="*/ 0 h 363"/>
                <a:gd name="T38" fmla="*/ 284 w 284"/>
                <a:gd name="T39" fmla="*/ 0 h 363"/>
                <a:gd name="T40" fmla="*/ 284 w 284"/>
                <a:gd name="T41" fmla="*/ 34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4" h="363">
                  <a:moveTo>
                    <a:pt x="284" y="343"/>
                  </a:moveTo>
                  <a:cubicBezTo>
                    <a:pt x="284" y="356"/>
                    <a:pt x="277" y="363"/>
                    <a:pt x="265" y="363"/>
                  </a:cubicBezTo>
                  <a:lnTo>
                    <a:pt x="215" y="363"/>
                  </a:lnTo>
                  <a:cubicBezTo>
                    <a:pt x="203" y="363"/>
                    <a:pt x="197" y="358"/>
                    <a:pt x="192" y="347"/>
                  </a:cubicBezTo>
                  <a:lnTo>
                    <a:pt x="79" y="100"/>
                  </a:lnTo>
                  <a:cubicBezTo>
                    <a:pt x="73" y="86"/>
                    <a:pt x="62" y="64"/>
                    <a:pt x="57" y="49"/>
                  </a:cubicBezTo>
                  <a:lnTo>
                    <a:pt x="50" y="49"/>
                  </a:lnTo>
                  <a:cubicBezTo>
                    <a:pt x="52" y="66"/>
                    <a:pt x="53" y="83"/>
                    <a:pt x="53" y="100"/>
                  </a:cubicBezTo>
                  <a:lnTo>
                    <a:pt x="53" y="363"/>
                  </a:lnTo>
                  <a:lnTo>
                    <a:pt x="0" y="363"/>
                  </a:lnTo>
                  <a:lnTo>
                    <a:pt x="0" y="21"/>
                  </a:lnTo>
                  <a:cubicBezTo>
                    <a:pt x="0" y="7"/>
                    <a:pt x="7" y="0"/>
                    <a:pt x="20" y="0"/>
                  </a:cubicBezTo>
                  <a:lnTo>
                    <a:pt x="68" y="0"/>
                  </a:lnTo>
                  <a:cubicBezTo>
                    <a:pt x="80" y="0"/>
                    <a:pt x="86" y="6"/>
                    <a:pt x="92" y="17"/>
                  </a:cubicBezTo>
                  <a:lnTo>
                    <a:pt x="202" y="257"/>
                  </a:lnTo>
                  <a:cubicBezTo>
                    <a:pt x="208" y="272"/>
                    <a:pt x="219" y="293"/>
                    <a:pt x="227" y="312"/>
                  </a:cubicBezTo>
                  <a:lnTo>
                    <a:pt x="235" y="312"/>
                  </a:lnTo>
                  <a:cubicBezTo>
                    <a:pt x="233" y="293"/>
                    <a:pt x="232" y="274"/>
                    <a:pt x="232" y="255"/>
                  </a:cubicBezTo>
                  <a:lnTo>
                    <a:pt x="232" y="0"/>
                  </a:lnTo>
                  <a:lnTo>
                    <a:pt x="284" y="0"/>
                  </a:lnTo>
                  <a:lnTo>
                    <a:pt x="284" y="343"/>
                  </a:lnTo>
                  <a:close/>
                </a:path>
              </a:pathLst>
            </a:cu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9" name="Rectangle 14"/>
            <p:cNvSpPr>
              <a:spLocks noChangeArrowheads="1"/>
            </p:cNvSpPr>
            <p:nvPr userDrawn="1"/>
          </p:nvSpPr>
          <p:spPr bwMode="auto">
            <a:xfrm>
              <a:off x="7340600" y="692150"/>
              <a:ext cx="19050" cy="128587"/>
            </a:xfrm>
            <a:prstGeom prst="rect">
              <a:avLst/>
            </a:pr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0" name="Freeform 15"/>
            <p:cNvSpPr>
              <a:spLocks/>
            </p:cNvSpPr>
            <p:nvPr userDrawn="1"/>
          </p:nvSpPr>
          <p:spPr bwMode="auto">
            <a:xfrm>
              <a:off x="7378700" y="692150"/>
              <a:ext cx="109537" cy="128587"/>
            </a:xfrm>
            <a:custGeom>
              <a:avLst/>
              <a:gdLst>
                <a:gd name="T0" fmla="*/ 199 w 306"/>
                <a:gd name="T1" fmla="*/ 348 h 363"/>
                <a:gd name="T2" fmla="*/ 179 w 306"/>
                <a:gd name="T3" fmla="*/ 363 h 363"/>
                <a:gd name="T4" fmla="*/ 128 w 306"/>
                <a:gd name="T5" fmla="*/ 363 h 363"/>
                <a:gd name="T6" fmla="*/ 108 w 306"/>
                <a:gd name="T7" fmla="*/ 348 h 363"/>
                <a:gd name="T8" fmla="*/ 0 w 306"/>
                <a:gd name="T9" fmla="*/ 0 h 363"/>
                <a:gd name="T10" fmla="*/ 55 w 306"/>
                <a:gd name="T11" fmla="*/ 0 h 363"/>
                <a:gd name="T12" fmla="*/ 137 w 306"/>
                <a:gd name="T13" fmla="*/ 283 h 363"/>
                <a:gd name="T14" fmla="*/ 147 w 306"/>
                <a:gd name="T15" fmla="*/ 323 h 363"/>
                <a:gd name="T16" fmla="*/ 161 w 306"/>
                <a:gd name="T17" fmla="*/ 323 h 363"/>
                <a:gd name="T18" fmla="*/ 171 w 306"/>
                <a:gd name="T19" fmla="*/ 283 h 363"/>
                <a:gd name="T20" fmla="*/ 252 w 306"/>
                <a:gd name="T21" fmla="*/ 0 h 363"/>
                <a:gd name="T22" fmla="*/ 306 w 306"/>
                <a:gd name="T23" fmla="*/ 0 h 363"/>
                <a:gd name="T24" fmla="*/ 199 w 306"/>
                <a:gd name="T25" fmla="*/ 348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6" h="363">
                  <a:moveTo>
                    <a:pt x="199" y="348"/>
                  </a:moveTo>
                  <a:cubicBezTo>
                    <a:pt x="197" y="357"/>
                    <a:pt x="189" y="363"/>
                    <a:pt x="179" y="363"/>
                  </a:cubicBezTo>
                  <a:lnTo>
                    <a:pt x="128" y="363"/>
                  </a:lnTo>
                  <a:cubicBezTo>
                    <a:pt x="118" y="363"/>
                    <a:pt x="110" y="357"/>
                    <a:pt x="108" y="348"/>
                  </a:cubicBezTo>
                  <a:lnTo>
                    <a:pt x="0" y="0"/>
                  </a:lnTo>
                  <a:lnTo>
                    <a:pt x="55" y="0"/>
                  </a:lnTo>
                  <a:lnTo>
                    <a:pt x="137" y="283"/>
                  </a:lnTo>
                  <a:cubicBezTo>
                    <a:pt x="140" y="296"/>
                    <a:pt x="143" y="310"/>
                    <a:pt x="147" y="323"/>
                  </a:cubicBezTo>
                  <a:lnTo>
                    <a:pt x="161" y="323"/>
                  </a:lnTo>
                  <a:cubicBezTo>
                    <a:pt x="163" y="310"/>
                    <a:pt x="167" y="296"/>
                    <a:pt x="171" y="283"/>
                  </a:cubicBezTo>
                  <a:lnTo>
                    <a:pt x="252" y="0"/>
                  </a:lnTo>
                  <a:lnTo>
                    <a:pt x="306" y="0"/>
                  </a:lnTo>
                  <a:lnTo>
                    <a:pt x="199" y="348"/>
                  </a:lnTo>
                  <a:close/>
                </a:path>
              </a:pathLst>
            </a:cu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1" name="Freeform 16"/>
            <p:cNvSpPr>
              <a:spLocks/>
            </p:cNvSpPr>
            <p:nvPr userDrawn="1"/>
          </p:nvSpPr>
          <p:spPr bwMode="auto">
            <a:xfrm>
              <a:off x="7505700" y="692150"/>
              <a:ext cx="80962" cy="128587"/>
            </a:xfrm>
            <a:custGeom>
              <a:avLst/>
              <a:gdLst>
                <a:gd name="T0" fmla="*/ 228 w 228"/>
                <a:gd name="T1" fmla="*/ 361 h 365"/>
                <a:gd name="T2" fmla="*/ 73 w 228"/>
                <a:gd name="T3" fmla="*/ 365 h 365"/>
                <a:gd name="T4" fmla="*/ 0 w 228"/>
                <a:gd name="T5" fmla="*/ 300 h 365"/>
                <a:gd name="T6" fmla="*/ 0 w 228"/>
                <a:gd name="T7" fmla="*/ 65 h 365"/>
                <a:gd name="T8" fmla="*/ 73 w 228"/>
                <a:gd name="T9" fmla="*/ 0 h 365"/>
                <a:gd name="T10" fmla="*/ 228 w 228"/>
                <a:gd name="T11" fmla="*/ 4 h 365"/>
                <a:gd name="T12" fmla="*/ 226 w 228"/>
                <a:gd name="T13" fmla="*/ 45 h 365"/>
                <a:gd name="T14" fmla="*/ 82 w 228"/>
                <a:gd name="T15" fmla="*/ 45 h 365"/>
                <a:gd name="T16" fmla="*/ 53 w 228"/>
                <a:gd name="T17" fmla="*/ 79 h 365"/>
                <a:gd name="T18" fmla="*/ 53 w 228"/>
                <a:gd name="T19" fmla="*/ 152 h 365"/>
                <a:gd name="T20" fmla="*/ 206 w 228"/>
                <a:gd name="T21" fmla="*/ 152 h 365"/>
                <a:gd name="T22" fmla="*/ 206 w 228"/>
                <a:gd name="T23" fmla="*/ 194 h 365"/>
                <a:gd name="T24" fmla="*/ 53 w 228"/>
                <a:gd name="T25" fmla="*/ 194 h 365"/>
                <a:gd name="T26" fmla="*/ 53 w 228"/>
                <a:gd name="T27" fmla="*/ 287 h 365"/>
                <a:gd name="T28" fmla="*/ 82 w 228"/>
                <a:gd name="T29" fmla="*/ 321 h 365"/>
                <a:gd name="T30" fmla="*/ 226 w 228"/>
                <a:gd name="T31" fmla="*/ 321 h 365"/>
                <a:gd name="T32" fmla="*/ 228 w 228"/>
                <a:gd name="T33" fmla="*/ 361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8" h="365">
                  <a:moveTo>
                    <a:pt x="228" y="361"/>
                  </a:moveTo>
                  <a:cubicBezTo>
                    <a:pt x="180" y="365"/>
                    <a:pt x="125" y="365"/>
                    <a:pt x="73" y="365"/>
                  </a:cubicBezTo>
                  <a:cubicBezTo>
                    <a:pt x="27" y="365"/>
                    <a:pt x="0" y="340"/>
                    <a:pt x="0" y="300"/>
                  </a:cubicBezTo>
                  <a:lnTo>
                    <a:pt x="0" y="65"/>
                  </a:lnTo>
                  <a:cubicBezTo>
                    <a:pt x="0" y="25"/>
                    <a:pt x="28" y="0"/>
                    <a:pt x="73" y="0"/>
                  </a:cubicBezTo>
                  <a:cubicBezTo>
                    <a:pt x="125" y="0"/>
                    <a:pt x="180" y="0"/>
                    <a:pt x="228" y="4"/>
                  </a:cubicBezTo>
                  <a:lnTo>
                    <a:pt x="226" y="45"/>
                  </a:lnTo>
                  <a:lnTo>
                    <a:pt x="82" y="45"/>
                  </a:lnTo>
                  <a:cubicBezTo>
                    <a:pt x="61" y="45"/>
                    <a:pt x="53" y="54"/>
                    <a:pt x="53" y="79"/>
                  </a:cubicBezTo>
                  <a:lnTo>
                    <a:pt x="53" y="152"/>
                  </a:lnTo>
                  <a:lnTo>
                    <a:pt x="206" y="152"/>
                  </a:lnTo>
                  <a:lnTo>
                    <a:pt x="206" y="194"/>
                  </a:lnTo>
                  <a:lnTo>
                    <a:pt x="53" y="194"/>
                  </a:lnTo>
                  <a:lnTo>
                    <a:pt x="53" y="287"/>
                  </a:lnTo>
                  <a:cubicBezTo>
                    <a:pt x="53" y="312"/>
                    <a:pt x="61" y="321"/>
                    <a:pt x="82" y="321"/>
                  </a:cubicBezTo>
                  <a:lnTo>
                    <a:pt x="226" y="321"/>
                  </a:lnTo>
                  <a:lnTo>
                    <a:pt x="228" y="361"/>
                  </a:lnTo>
                  <a:close/>
                </a:path>
              </a:pathLst>
            </a:cu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2" name="Freeform 17"/>
            <p:cNvSpPr>
              <a:spLocks noEditPoints="1"/>
            </p:cNvSpPr>
            <p:nvPr userDrawn="1"/>
          </p:nvSpPr>
          <p:spPr bwMode="auto">
            <a:xfrm>
              <a:off x="7612063" y="690563"/>
              <a:ext cx="92075" cy="130175"/>
            </a:xfrm>
            <a:custGeom>
              <a:avLst/>
              <a:gdLst>
                <a:gd name="T0" fmla="*/ 126 w 260"/>
                <a:gd name="T1" fmla="*/ 173 h 367"/>
                <a:gd name="T2" fmla="*/ 194 w 260"/>
                <a:gd name="T3" fmla="*/ 108 h 367"/>
                <a:gd name="T4" fmla="*/ 126 w 260"/>
                <a:gd name="T5" fmla="*/ 45 h 367"/>
                <a:gd name="T6" fmla="*/ 52 w 260"/>
                <a:gd name="T7" fmla="*/ 45 h 367"/>
                <a:gd name="T8" fmla="*/ 52 w 260"/>
                <a:gd name="T9" fmla="*/ 173 h 367"/>
                <a:gd name="T10" fmla="*/ 126 w 260"/>
                <a:gd name="T11" fmla="*/ 173 h 367"/>
                <a:gd name="T12" fmla="*/ 204 w 260"/>
                <a:gd name="T13" fmla="*/ 367 h 367"/>
                <a:gd name="T14" fmla="*/ 173 w 260"/>
                <a:gd name="T15" fmla="*/ 254 h 367"/>
                <a:gd name="T16" fmla="*/ 127 w 260"/>
                <a:gd name="T17" fmla="*/ 218 h 367"/>
                <a:gd name="T18" fmla="*/ 52 w 260"/>
                <a:gd name="T19" fmla="*/ 217 h 367"/>
                <a:gd name="T20" fmla="*/ 52 w 260"/>
                <a:gd name="T21" fmla="*/ 367 h 367"/>
                <a:gd name="T22" fmla="*/ 0 w 260"/>
                <a:gd name="T23" fmla="*/ 367 h 367"/>
                <a:gd name="T24" fmla="*/ 0 w 260"/>
                <a:gd name="T25" fmla="*/ 4 h 367"/>
                <a:gd name="T26" fmla="*/ 127 w 260"/>
                <a:gd name="T27" fmla="*/ 0 h 367"/>
                <a:gd name="T28" fmla="*/ 247 w 260"/>
                <a:gd name="T29" fmla="*/ 105 h 367"/>
                <a:gd name="T30" fmla="*/ 180 w 260"/>
                <a:gd name="T31" fmla="*/ 197 h 367"/>
                <a:gd name="T32" fmla="*/ 180 w 260"/>
                <a:gd name="T33" fmla="*/ 200 h 367"/>
                <a:gd name="T34" fmla="*/ 226 w 260"/>
                <a:gd name="T35" fmla="*/ 252 h 367"/>
                <a:gd name="T36" fmla="*/ 260 w 260"/>
                <a:gd name="T37" fmla="*/ 367 h 367"/>
                <a:gd name="T38" fmla="*/ 204 w 260"/>
                <a:gd name="T39" fmla="*/ 367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60" h="367">
                  <a:moveTo>
                    <a:pt x="126" y="173"/>
                  </a:moveTo>
                  <a:cubicBezTo>
                    <a:pt x="177" y="172"/>
                    <a:pt x="194" y="158"/>
                    <a:pt x="194" y="108"/>
                  </a:cubicBezTo>
                  <a:cubicBezTo>
                    <a:pt x="194" y="58"/>
                    <a:pt x="177" y="45"/>
                    <a:pt x="126" y="45"/>
                  </a:cubicBezTo>
                  <a:cubicBezTo>
                    <a:pt x="98" y="45"/>
                    <a:pt x="72" y="45"/>
                    <a:pt x="52" y="45"/>
                  </a:cubicBezTo>
                  <a:lnTo>
                    <a:pt x="52" y="173"/>
                  </a:lnTo>
                  <a:lnTo>
                    <a:pt x="126" y="173"/>
                  </a:lnTo>
                  <a:close/>
                  <a:moveTo>
                    <a:pt x="204" y="367"/>
                  </a:moveTo>
                  <a:lnTo>
                    <a:pt x="173" y="254"/>
                  </a:lnTo>
                  <a:cubicBezTo>
                    <a:pt x="164" y="228"/>
                    <a:pt x="150" y="218"/>
                    <a:pt x="127" y="218"/>
                  </a:cubicBezTo>
                  <a:lnTo>
                    <a:pt x="52" y="217"/>
                  </a:lnTo>
                  <a:lnTo>
                    <a:pt x="52" y="367"/>
                  </a:lnTo>
                  <a:lnTo>
                    <a:pt x="0" y="367"/>
                  </a:lnTo>
                  <a:lnTo>
                    <a:pt x="0" y="4"/>
                  </a:lnTo>
                  <a:cubicBezTo>
                    <a:pt x="40" y="0"/>
                    <a:pt x="68" y="0"/>
                    <a:pt x="127" y="0"/>
                  </a:cubicBezTo>
                  <a:cubicBezTo>
                    <a:pt x="212" y="0"/>
                    <a:pt x="247" y="23"/>
                    <a:pt x="247" y="105"/>
                  </a:cubicBezTo>
                  <a:cubicBezTo>
                    <a:pt x="247" y="162"/>
                    <a:pt x="229" y="191"/>
                    <a:pt x="180" y="197"/>
                  </a:cubicBezTo>
                  <a:lnTo>
                    <a:pt x="180" y="200"/>
                  </a:lnTo>
                  <a:cubicBezTo>
                    <a:pt x="198" y="205"/>
                    <a:pt x="218" y="221"/>
                    <a:pt x="226" y="252"/>
                  </a:cubicBezTo>
                  <a:lnTo>
                    <a:pt x="260" y="367"/>
                  </a:lnTo>
                  <a:lnTo>
                    <a:pt x="204" y="367"/>
                  </a:lnTo>
                  <a:close/>
                </a:path>
              </a:pathLst>
            </a:cu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3" name="Freeform 18"/>
            <p:cNvSpPr>
              <a:spLocks/>
            </p:cNvSpPr>
            <p:nvPr userDrawn="1"/>
          </p:nvSpPr>
          <p:spPr bwMode="auto">
            <a:xfrm>
              <a:off x="7723188" y="688975"/>
              <a:ext cx="85725" cy="133350"/>
            </a:xfrm>
            <a:custGeom>
              <a:avLst/>
              <a:gdLst>
                <a:gd name="T0" fmla="*/ 229 w 243"/>
                <a:gd name="T1" fmla="*/ 11 h 375"/>
                <a:gd name="T2" fmla="*/ 226 w 243"/>
                <a:gd name="T3" fmla="*/ 49 h 375"/>
                <a:gd name="T4" fmla="*/ 122 w 243"/>
                <a:gd name="T5" fmla="*/ 47 h 375"/>
                <a:gd name="T6" fmla="*/ 53 w 243"/>
                <a:gd name="T7" fmla="*/ 97 h 375"/>
                <a:gd name="T8" fmla="*/ 97 w 243"/>
                <a:gd name="T9" fmla="*/ 152 h 375"/>
                <a:gd name="T10" fmla="*/ 169 w 243"/>
                <a:gd name="T11" fmla="*/ 172 h 375"/>
                <a:gd name="T12" fmla="*/ 243 w 243"/>
                <a:gd name="T13" fmla="*/ 276 h 375"/>
                <a:gd name="T14" fmla="*/ 119 w 243"/>
                <a:gd name="T15" fmla="*/ 375 h 375"/>
                <a:gd name="T16" fmla="*/ 5 w 243"/>
                <a:gd name="T17" fmla="*/ 365 h 375"/>
                <a:gd name="T18" fmla="*/ 9 w 243"/>
                <a:gd name="T19" fmla="*/ 326 h 375"/>
                <a:gd name="T20" fmla="*/ 120 w 243"/>
                <a:gd name="T21" fmla="*/ 329 h 375"/>
                <a:gd name="T22" fmla="*/ 189 w 243"/>
                <a:gd name="T23" fmla="*/ 275 h 375"/>
                <a:gd name="T24" fmla="*/ 146 w 243"/>
                <a:gd name="T25" fmla="*/ 219 h 375"/>
                <a:gd name="T26" fmla="*/ 72 w 243"/>
                <a:gd name="T27" fmla="*/ 199 h 375"/>
                <a:gd name="T28" fmla="*/ 0 w 243"/>
                <a:gd name="T29" fmla="*/ 96 h 375"/>
                <a:gd name="T30" fmla="*/ 120 w 243"/>
                <a:gd name="T31" fmla="*/ 0 h 375"/>
                <a:gd name="T32" fmla="*/ 229 w 243"/>
                <a:gd name="T33" fmla="*/ 11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3" h="375">
                  <a:moveTo>
                    <a:pt x="229" y="11"/>
                  </a:moveTo>
                  <a:lnTo>
                    <a:pt x="226" y="49"/>
                  </a:lnTo>
                  <a:cubicBezTo>
                    <a:pt x="195" y="48"/>
                    <a:pt x="156" y="47"/>
                    <a:pt x="122" y="47"/>
                  </a:cubicBezTo>
                  <a:cubicBezTo>
                    <a:pt x="72" y="47"/>
                    <a:pt x="53" y="49"/>
                    <a:pt x="53" y="97"/>
                  </a:cubicBezTo>
                  <a:cubicBezTo>
                    <a:pt x="53" y="135"/>
                    <a:pt x="67" y="145"/>
                    <a:pt x="97" y="152"/>
                  </a:cubicBezTo>
                  <a:lnTo>
                    <a:pt x="169" y="172"/>
                  </a:lnTo>
                  <a:cubicBezTo>
                    <a:pt x="225" y="188"/>
                    <a:pt x="243" y="221"/>
                    <a:pt x="243" y="276"/>
                  </a:cubicBezTo>
                  <a:cubicBezTo>
                    <a:pt x="243" y="359"/>
                    <a:pt x="206" y="375"/>
                    <a:pt x="119" y="375"/>
                  </a:cubicBezTo>
                  <a:cubicBezTo>
                    <a:pt x="96" y="375"/>
                    <a:pt x="56" y="374"/>
                    <a:pt x="5" y="365"/>
                  </a:cubicBezTo>
                  <a:lnTo>
                    <a:pt x="9" y="326"/>
                  </a:lnTo>
                  <a:cubicBezTo>
                    <a:pt x="75" y="328"/>
                    <a:pt x="93" y="329"/>
                    <a:pt x="120" y="329"/>
                  </a:cubicBezTo>
                  <a:cubicBezTo>
                    <a:pt x="173" y="328"/>
                    <a:pt x="189" y="320"/>
                    <a:pt x="189" y="275"/>
                  </a:cubicBezTo>
                  <a:cubicBezTo>
                    <a:pt x="189" y="236"/>
                    <a:pt x="175" y="227"/>
                    <a:pt x="146" y="219"/>
                  </a:cubicBezTo>
                  <a:lnTo>
                    <a:pt x="72" y="199"/>
                  </a:lnTo>
                  <a:cubicBezTo>
                    <a:pt x="19" y="184"/>
                    <a:pt x="0" y="151"/>
                    <a:pt x="0" y="96"/>
                  </a:cubicBezTo>
                  <a:cubicBezTo>
                    <a:pt x="0" y="12"/>
                    <a:pt x="38" y="0"/>
                    <a:pt x="120" y="0"/>
                  </a:cubicBezTo>
                  <a:cubicBezTo>
                    <a:pt x="154" y="0"/>
                    <a:pt x="192" y="2"/>
                    <a:pt x="229" y="11"/>
                  </a:cubicBezTo>
                  <a:close/>
                </a:path>
              </a:pathLst>
            </a:cu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4" name="Rectangle 19"/>
            <p:cNvSpPr>
              <a:spLocks noChangeArrowheads="1"/>
            </p:cNvSpPr>
            <p:nvPr userDrawn="1"/>
          </p:nvSpPr>
          <p:spPr bwMode="auto">
            <a:xfrm>
              <a:off x="7834313" y="692150"/>
              <a:ext cx="19050" cy="128587"/>
            </a:xfrm>
            <a:prstGeom prst="rect">
              <a:avLst/>
            </a:pr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5" name="Freeform 20"/>
            <p:cNvSpPr>
              <a:spLocks/>
            </p:cNvSpPr>
            <p:nvPr userDrawn="1"/>
          </p:nvSpPr>
          <p:spPr bwMode="auto">
            <a:xfrm>
              <a:off x="7872413" y="692150"/>
              <a:ext cx="101600" cy="128587"/>
            </a:xfrm>
            <a:custGeom>
              <a:avLst/>
              <a:gdLst>
                <a:gd name="T0" fmla="*/ 168 w 283"/>
                <a:gd name="T1" fmla="*/ 47 h 363"/>
                <a:gd name="T2" fmla="*/ 168 w 283"/>
                <a:gd name="T3" fmla="*/ 363 h 363"/>
                <a:gd name="T4" fmla="*/ 114 w 283"/>
                <a:gd name="T5" fmla="*/ 363 h 363"/>
                <a:gd name="T6" fmla="*/ 114 w 283"/>
                <a:gd name="T7" fmla="*/ 47 h 363"/>
                <a:gd name="T8" fmla="*/ 0 w 283"/>
                <a:gd name="T9" fmla="*/ 47 h 363"/>
                <a:gd name="T10" fmla="*/ 0 w 283"/>
                <a:gd name="T11" fmla="*/ 0 h 363"/>
                <a:gd name="T12" fmla="*/ 283 w 283"/>
                <a:gd name="T13" fmla="*/ 0 h 363"/>
                <a:gd name="T14" fmla="*/ 283 w 283"/>
                <a:gd name="T15" fmla="*/ 47 h 363"/>
                <a:gd name="T16" fmla="*/ 168 w 283"/>
                <a:gd name="T17" fmla="*/ 47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3" h="363">
                  <a:moveTo>
                    <a:pt x="168" y="47"/>
                  </a:moveTo>
                  <a:lnTo>
                    <a:pt x="168" y="363"/>
                  </a:lnTo>
                  <a:lnTo>
                    <a:pt x="114" y="363"/>
                  </a:lnTo>
                  <a:lnTo>
                    <a:pt x="114" y="47"/>
                  </a:lnTo>
                  <a:lnTo>
                    <a:pt x="0" y="47"/>
                  </a:lnTo>
                  <a:lnTo>
                    <a:pt x="0" y="0"/>
                  </a:lnTo>
                  <a:lnTo>
                    <a:pt x="283" y="0"/>
                  </a:lnTo>
                  <a:lnTo>
                    <a:pt x="283" y="47"/>
                  </a:lnTo>
                  <a:lnTo>
                    <a:pt x="168" y="47"/>
                  </a:lnTo>
                  <a:close/>
                </a:path>
              </a:pathLst>
            </a:cu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6" name="Freeform 21"/>
            <p:cNvSpPr>
              <a:spLocks noEditPoints="1"/>
            </p:cNvSpPr>
            <p:nvPr userDrawn="1"/>
          </p:nvSpPr>
          <p:spPr bwMode="auto">
            <a:xfrm>
              <a:off x="7969250" y="657225"/>
              <a:ext cx="114300" cy="163512"/>
            </a:xfrm>
            <a:custGeom>
              <a:avLst/>
              <a:gdLst>
                <a:gd name="T0" fmla="*/ 199 w 321"/>
                <a:gd name="T1" fmla="*/ 57 h 459"/>
                <a:gd name="T2" fmla="*/ 185 w 321"/>
                <a:gd name="T3" fmla="*/ 43 h 459"/>
                <a:gd name="T4" fmla="*/ 185 w 321"/>
                <a:gd name="T5" fmla="*/ 14 h 459"/>
                <a:gd name="T6" fmla="*/ 199 w 321"/>
                <a:gd name="T7" fmla="*/ 0 h 459"/>
                <a:gd name="T8" fmla="*/ 215 w 321"/>
                <a:gd name="T9" fmla="*/ 0 h 459"/>
                <a:gd name="T10" fmla="*/ 230 w 321"/>
                <a:gd name="T11" fmla="*/ 14 h 459"/>
                <a:gd name="T12" fmla="*/ 230 w 321"/>
                <a:gd name="T13" fmla="*/ 43 h 459"/>
                <a:gd name="T14" fmla="*/ 215 w 321"/>
                <a:gd name="T15" fmla="*/ 57 h 459"/>
                <a:gd name="T16" fmla="*/ 199 w 321"/>
                <a:gd name="T17" fmla="*/ 57 h 459"/>
                <a:gd name="T18" fmla="*/ 176 w 321"/>
                <a:gd name="T19" fmla="*/ 166 h 459"/>
                <a:gd name="T20" fmla="*/ 167 w 321"/>
                <a:gd name="T21" fmla="*/ 137 h 459"/>
                <a:gd name="T22" fmla="*/ 153 w 321"/>
                <a:gd name="T23" fmla="*/ 137 h 459"/>
                <a:gd name="T24" fmla="*/ 144 w 321"/>
                <a:gd name="T25" fmla="*/ 166 h 459"/>
                <a:gd name="T26" fmla="*/ 102 w 321"/>
                <a:gd name="T27" fmla="*/ 304 h 459"/>
                <a:gd name="T28" fmla="*/ 218 w 321"/>
                <a:gd name="T29" fmla="*/ 304 h 459"/>
                <a:gd name="T30" fmla="*/ 176 w 321"/>
                <a:gd name="T31" fmla="*/ 166 h 459"/>
                <a:gd name="T32" fmla="*/ 105 w 321"/>
                <a:gd name="T33" fmla="*/ 57 h 459"/>
                <a:gd name="T34" fmla="*/ 92 w 321"/>
                <a:gd name="T35" fmla="*/ 43 h 459"/>
                <a:gd name="T36" fmla="*/ 92 w 321"/>
                <a:gd name="T37" fmla="*/ 14 h 459"/>
                <a:gd name="T38" fmla="*/ 105 w 321"/>
                <a:gd name="T39" fmla="*/ 0 h 459"/>
                <a:gd name="T40" fmla="*/ 122 w 321"/>
                <a:gd name="T41" fmla="*/ 0 h 459"/>
                <a:gd name="T42" fmla="*/ 136 w 321"/>
                <a:gd name="T43" fmla="*/ 14 h 459"/>
                <a:gd name="T44" fmla="*/ 136 w 321"/>
                <a:gd name="T45" fmla="*/ 43 h 459"/>
                <a:gd name="T46" fmla="*/ 122 w 321"/>
                <a:gd name="T47" fmla="*/ 57 h 459"/>
                <a:gd name="T48" fmla="*/ 105 w 321"/>
                <a:gd name="T49" fmla="*/ 57 h 459"/>
                <a:gd name="T50" fmla="*/ 88 w 321"/>
                <a:gd name="T51" fmla="*/ 350 h 459"/>
                <a:gd name="T52" fmla="*/ 54 w 321"/>
                <a:gd name="T53" fmla="*/ 459 h 459"/>
                <a:gd name="T54" fmla="*/ 0 w 321"/>
                <a:gd name="T55" fmla="*/ 459 h 459"/>
                <a:gd name="T56" fmla="*/ 114 w 321"/>
                <a:gd name="T57" fmla="*/ 110 h 459"/>
                <a:gd name="T58" fmla="*/ 133 w 321"/>
                <a:gd name="T59" fmla="*/ 96 h 459"/>
                <a:gd name="T60" fmla="*/ 187 w 321"/>
                <a:gd name="T61" fmla="*/ 96 h 459"/>
                <a:gd name="T62" fmla="*/ 206 w 321"/>
                <a:gd name="T63" fmla="*/ 110 h 459"/>
                <a:gd name="T64" fmla="*/ 321 w 321"/>
                <a:gd name="T65" fmla="*/ 459 h 459"/>
                <a:gd name="T66" fmla="*/ 266 w 321"/>
                <a:gd name="T67" fmla="*/ 459 h 459"/>
                <a:gd name="T68" fmla="*/ 233 w 321"/>
                <a:gd name="T69" fmla="*/ 350 h 459"/>
                <a:gd name="T70" fmla="*/ 88 w 321"/>
                <a:gd name="T71" fmla="*/ 350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21" h="459">
                  <a:moveTo>
                    <a:pt x="199" y="57"/>
                  </a:moveTo>
                  <a:cubicBezTo>
                    <a:pt x="189" y="57"/>
                    <a:pt x="185" y="53"/>
                    <a:pt x="185" y="43"/>
                  </a:cubicBezTo>
                  <a:lnTo>
                    <a:pt x="185" y="14"/>
                  </a:lnTo>
                  <a:cubicBezTo>
                    <a:pt x="185" y="6"/>
                    <a:pt x="189" y="0"/>
                    <a:pt x="199" y="0"/>
                  </a:cubicBezTo>
                  <a:lnTo>
                    <a:pt x="215" y="0"/>
                  </a:lnTo>
                  <a:cubicBezTo>
                    <a:pt x="224" y="0"/>
                    <a:pt x="230" y="6"/>
                    <a:pt x="230" y="14"/>
                  </a:cubicBezTo>
                  <a:lnTo>
                    <a:pt x="230" y="43"/>
                  </a:lnTo>
                  <a:cubicBezTo>
                    <a:pt x="230" y="53"/>
                    <a:pt x="224" y="57"/>
                    <a:pt x="215" y="57"/>
                  </a:cubicBezTo>
                  <a:lnTo>
                    <a:pt x="199" y="57"/>
                  </a:lnTo>
                  <a:close/>
                  <a:moveTo>
                    <a:pt x="176" y="166"/>
                  </a:moveTo>
                  <a:cubicBezTo>
                    <a:pt x="173" y="157"/>
                    <a:pt x="170" y="146"/>
                    <a:pt x="167" y="137"/>
                  </a:cubicBezTo>
                  <a:lnTo>
                    <a:pt x="153" y="137"/>
                  </a:lnTo>
                  <a:cubicBezTo>
                    <a:pt x="150" y="146"/>
                    <a:pt x="147" y="157"/>
                    <a:pt x="144" y="166"/>
                  </a:cubicBezTo>
                  <a:lnTo>
                    <a:pt x="102" y="304"/>
                  </a:lnTo>
                  <a:lnTo>
                    <a:pt x="218" y="304"/>
                  </a:lnTo>
                  <a:lnTo>
                    <a:pt x="176" y="166"/>
                  </a:lnTo>
                  <a:close/>
                  <a:moveTo>
                    <a:pt x="105" y="57"/>
                  </a:moveTo>
                  <a:cubicBezTo>
                    <a:pt x="96" y="57"/>
                    <a:pt x="92" y="53"/>
                    <a:pt x="92" y="43"/>
                  </a:cubicBezTo>
                  <a:lnTo>
                    <a:pt x="92" y="14"/>
                  </a:lnTo>
                  <a:cubicBezTo>
                    <a:pt x="92" y="6"/>
                    <a:pt x="96" y="0"/>
                    <a:pt x="105" y="0"/>
                  </a:cubicBezTo>
                  <a:lnTo>
                    <a:pt x="122" y="0"/>
                  </a:lnTo>
                  <a:cubicBezTo>
                    <a:pt x="132" y="0"/>
                    <a:pt x="136" y="6"/>
                    <a:pt x="136" y="14"/>
                  </a:cubicBezTo>
                  <a:lnTo>
                    <a:pt x="136" y="43"/>
                  </a:lnTo>
                  <a:cubicBezTo>
                    <a:pt x="136" y="53"/>
                    <a:pt x="132" y="57"/>
                    <a:pt x="122" y="57"/>
                  </a:cubicBezTo>
                  <a:lnTo>
                    <a:pt x="105" y="57"/>
                  </a:lnTo>
                  <a:close/>
                  <a:moveTo>
                    <a:pt x="88" y="350"/>
                  </a:moveTo>
                  <a:lnTo>
                    <a:pt x="54" y="459"/>
                  </a:lnTo>
                  <a:lnTo>
                    <a:pt x="0" y="459"/>
                  </a:lnTo>
                  <a:lnTo>
                    <a:pt x="114" y="110"/>
                  </a:lnTo>
                  <a:cubicBezTo>
                    <a:pt x="116" y="102"/>
                    <a:pt x="124" y="96"/>
                    <a:pt x="133" y="96"/>
                  </a:cubicBezTo>
                  <a:lnTo>
                    <a:pt x="187" y="96"/>
                  </a:lnTo>
                  <a:cubicBezTo>
                    <a:pt x="196" y="96"/>
                    <a:pt x="204" y="102"/>
                    <a:pt x="206" y="110"/>
                  </a:cubicBezTo>
                  <a:lnTo>
                    <a:pt x="321" y="459"/>
                  </a:lnTo>
                  <a:lnTo>
                    <a:pt x="266" y="459"/>
                  </a:lnTo>
                  <a:lnTo>
                    <a:pt x="233" y="350"/>
                  </a:lnTo>
                  <a:lnTo>
                    <a:pt x="88" y="350"/>
                  </a:lnTo>
                  <a:close/>
                </a:path>
              </a:pathLst>
            </a:cu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7" name="Freeform 22"/>
            <p:cNvSpPr>
              <a:spLocks/>
            </p:cNvSpPr>
            <p:nvPr userDrawn="1"/>
          </p:nvSpPr>
          <p:spPr bwMode="auto">
            <a:xfrm>
              <a:off x="8078788" y="692150"/>
              <a:ext cx="100012" cy="128587"/>
            </a:xfrm>
            <a:custGeom>
              <a:avLst/>
              <a:gdLst>
                <a:gd name="T0" fmla="*/ 167 w 282"/>
                <a:gd name="T1" fmla="*/ 47 h 363"/>
                <a:gd name="T2" fmla="*/ 167 w 282"/>
                <a:gd name="T3" fmla="*/ 363 h 363"/>
                <a:gd name="T4" fmla="*/ 114 w 282"/>
                <a:gd name="T5" fmla="*/ 363 h 363"/>
                <a:gd name="T6" fmla="*/ 114 w 282"/>
                <a:gd name="T7" fmla="*/ 47 h 363"/>
                <a:gd name="T8" fmla="*/ 0 w 282"/>
                <a:gd name="T9" fmla="*/ 47 h 363"/>
                <a:gd name="T10" fmla="*/ 0 w 282"/>
                <a:gd name="T11" fmla="*/ 0 h 363"/>
                <a:gd name="T12" fmla="*/ 282 w 282"/>
                <a:gd name="T13" fmla="*/ 0 h 363"/>
                <a:gd name="T14" fmla="*/ 282 w 282"/>
                <a:gd name="T15" fmla="*/ 47 h 363"/>
                <a:gd name="T16" fmla="*/ 167 w 282"/>
                <a:gd name="T17" fmla="*/ 47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2" h="363">
                  <a:moveTo>
                    <a:pt x="167" y="47"/>
                  </a:moveTo>
                  <a:lnTo>
                    <a:pt x="167" y="363"/>
                  </a:lnTo>
                  <a:lnTo>
                    <a:pt x="114" y="363"/>
                  </a:lnTo>
                  <a:lnTo>
                    <a:pt x="114" y="47"/>
                  </a:lnTo>
                  <a:lnTo>
                    <a:pt x="0" y="47"/>
                  </a:lnTo>
                  <a:lnTo>
                    <a:pt x="0" y="0"/>
                  </a:lnTo>
                  <a:lnTo>
                    <a:pt x="282" y="0"/>
                  </a:lnTo>
                  <a:lnTo>
                    <a:pt x="282" y="47"/>
                  </a:lnTo>
                  <a:lnTo>
                    <a:pt x="167" y="47"/>
                  </a:lnTo>
                  <a:close/>
                </a:path>
              </a:pathLst>
            </a:cu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sp>
        <p:nvSpPr>
          <p:cNvPr id="48" name="Freeform 7"/>
          <p:cNvSpPr>
            <a:spLocks noChangeAspect="1"/>
          </p:cNvSpPr>
          <p:nvPr userDrawn="1"/>
        </p:nvSpPr>
        <p:spPr bwMode="auto">
          <a:xfrm>
            <a:off x="1296143" y="0"/>
            <a:ext cx="7920881" cy="5184000"/>
          </a:xfrm>
          <a:custGeom>
            <a:avLst/>
            <a:gdLst>
              <a:gd name="T0" fmla="*/ 2000 w 2000"/>
              <a:gd name="T1" fmla="*/ 0 h 1349"/>
              <a:gd name="T2" fmla="*/ 1361 w 2000"/>
              <a:gd name="T3" fmla="*/ 0 h 1349"/>
              <a:gd name="T4" fmla="*/ 992 w 2000"/>
              <a:gd name="T5" fmla="*/ 627 h 1349"/>
              <a:gd name="T6" fmla="*/ 0 w 2000"/>
              <a:gd name="T7" fmla="*/ 1193 h 1349"/>
              <a:gd name="T8" fmla="*/ 0 w 2000"/>
              <a:gd name="T9" fmla="*/ 1349 h 1349"/>
              <a:gd name="T10" fmla="*/ 2000 w 2000"/>
              <a:gd name="T11" fmla="*/ 1349 h 1349"/>
              <a:gd name="T12" fmla="*/ 2000 w 2000"/>
              <a:gd name="T13" fmla="*/ 0 h 1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00" h="1349">
                <a:moveTo>
                  <a:pt x="2000" y="0"/>
                </a:moveTo>
                <a:lnTo>
                  <a:pt x="1361" y="0"/>
                </a:lnTo>
                <a:cubicBezTo>
                  <a:pt x="1285" y="208"/>
                  <a:pt x="1168" y="419"/>
                  <a:pt x="992" y="627"/>
                </a:cubicBezTo>
                <a:cubicBezTo>
                  <a:pt x="644" y="1036"/>
                  <a:pt x="259" y="1159"/>
                  <a:pt x="0" y="1193"/>
                </a:cubicBezTo>
                <a:lnTo>
                  <a:pt x="0" y="1349"/>
                </a:lnTo>
                <a:lnTo>
                  <a:pt x="2000" y="1349"/>
                </a:lnTo>
                <a:lnTo>
                  <a:pt x="2000" y="0"/>
                </a:lnTo>
                <a:close/>
              </a:path>
            </a:pathLst>
          </a:custGeom>
          <a:solidFill>
            <a:srgbClr val="7A786C">
              <a:alpha val="1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49" name="Grafik 48" descr="Ein Bild, das Zeichnung, Schild enthält.&#10;&#10;Automatisch generierte Beschreibung">
            <a:extLst>
              <a:ext uri="{FF2B5EF4-FFF2-40B4-BE49-F238E27FC236}">
                <a16:creationId xmlns:a16="http://schemas.microsoft.com/office/drawing/2014/main" id="{DA94E64D-2E1F-C44E-B54A-C1CA323B3D3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5317" y="288203"/>
            <a:ext cx="796396" cy="6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1670604"/>
      </p:ext>
    </p:extLst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bschnitts-&#10;überschrif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umsplatzhalter 6" hidden="1"/>
          <p:cNvSpPr>
            <a:spLocks noGrp="1"/>
          </p:cNvSpPr>
          <p:nvPr>
            <p:ph type="dt" sz="half" idx="10"/>
          </p:nvPr>
        </p:nvSpPr>
        <p:spPr>
          <a:xfrm>
            <a:off x="288032" y="5256683"/>
            <a:ext cx="864000" cy="288000"/>
          </a:xfrm>
          <a:prstGeom prst="rect">
            <a:avLst/>
          </a:prstGeom>
        </p:spPr>
        <p:txBody>
          <a:bodyPr/>
          <a:lstStyle/>
          <a:p>
            <a:fld id="{30A2658B-9DCA-4C61-BE60-88DEF3D1D478}" type="datetime1">
              <a:rPr lang="de-DE" smtClean="0"/>
              <a:t>12.11.21</a:t>
            </a:fld>
            <a:endParaRPr lang="de-DE"/>
          </a:p>
        </p:txBody>
      </p:sp>
      <p:sp>
        <p:nvSpPr>
          <p:cNvPr id="8" name="Fußzeilenplatzhalter 7" hidden="1"/>
          <p:cNvSpPr>
            <a:spLocks noGrp="1"/>
          </p:cNvSpPr>
          <p:nvPr>
            <p:ph type="ftr" sz="quarter" idx="11"/>
          </p:nvPr>
        </p:nvSpPr>
        <p:spPr>
          <a:xfrm>
            <a:off x="2088232" y="5256715"/>
            <a:ext cx="5040000" cy="288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Präsentationstitel/Autor/Veranstaltung</a:t>
            </a:r>
          </a:p>
        </p:txBody>
      </p:sp>
      <p:sp>
        <p:nvSpPr>
          <p:cNvPr id="9" name="Foliennummernplatzhalter 8" hidden="1"/>
          <p:cNvSpPr>
            <a:spLocks noGrp="1"/>
          </p:cNvSpPr>
          <p:nvPr>
            <p:ph type="sldNum" sz="quarter" idx="12"/>
          </p:nvPr>
        </p:nvSpPr>
        <p:spPr>
          <a:xfrm>
            <a:off x="8352992" y="5256683"/>
            <a:ext cx="576000" cy="288000"/>
          </a:xfrm>
          <a:prstGeom prst="rect">
            <a:avLst/>
          </a:prstGeom>
        </p:spPr>
        <p:txBody>
          <a:bodyPr/>
          <a:lstStyle/>
          <a:p>
            <a:fld id="{527F1E04-A1A3-475C-A843-CFD0985386E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30" name="Textplatzhalter 2"/>
          <p:cNvSpPr>
            <a:spLocks noGrp="1"/>
          </p:cNvSpPr>
          <p:nvPr>
            <p:ph type="body" idx="1"/>
          </p:nvPr>
        </p:nvSpPr>
        <p:spPr>
          <a:xfrm>
            <a:off x="1296864" y="1584307"/>
            <a:ext cx="6480000" cy="360000"/>
          </a:xfrm>
        </p:spPr>
        <p:txBody>
          <a:bodyPr wrap="none" bIns="0" anchor="b" anchorCtr="0"/>
          <a:lstStyle>
            <a:lvl1pPr marL="0" indent="0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None/>
              <a:defRPr sz="2800" cap="all" baseline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31" name="Titel 1"/>
          <p:cNvSpPr>
            <a:spLocks noGrp="1"/>
          </p:cNvSpPr>
          <p:nvPr>
            <p:ph type="title"/>
          </p:nvPr>
        </p:nvSpPr>
        <p:spPr>
          <a:xfrm>
            <a:off x="1296064" y="1944507"/>
            <a:ext cx="6480000" cy="1728000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4400"/>
              </a:lnSpc>
              <a:defRPr sz="4000" b="0" cap="all">
                <a:solidFill>
                  <a:schemeClr val="accent2"/>
                </a:solidFill>
                <a:latin typeface="Exo 2 Semi Bold" pitchFamily="50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grpSp>
        <p:nvGrpSpPr>
          <p:cNvPr id="32" name="Gruppieren 29"/>
          <p:cNvGrpSpPr>
            <a:grpSpLocks noChangeAspect="1"/>
          </p:cNvGrpSpPr>
          <p:nvPr userDrawn="1"/>
        </p:nvGrpSpPr>
        <p:grpSpPr>
          <a:xfrm>
            <a:off x="288034" y="288203"/>
            <a:ext cx="1686520" cy="648000"/>
            <a:chOff x="7081838" y="144463"/>
            <a:chExt cx="1871662" cy="719137"/>
          </a:xfrm>
        </p:grpSpPr>
        <p:sp>
          <p:nvSpPr>
            <p:cNvPr id="33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7081838" y="144463"/>
              <a:ext cx="1871662" cy="719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4" name="Freeform 5"/>
            <p:cNvSpPr>
              <a:spLocks/>
            </p:cNvSpPr>
            <p:nvPr userDrawn="1"/>
          </p:nvSpPr>
          <p:spPr bwMode="auto">
            <a:xfrm>
              <a:off x="8216900" y="144463"/>
              <a:ext cx="455612" cy="392112"/>
            </a:xfrm>
            <a:custGeom>
              <a:avLst/>
              <a:gdLst>
                <a:gd name="T0" fmla="*/ 944 w 1277"/>
                <a:gd name="T1" fmla="*/ 552 h 1104"/>
                <a:gd name="T2" fmla="*/ 1277 w 1277"/>
                <a:gd name="T3" fmla="*/ 0 h 1104"/>
                <a:gd name="T4" fmla="*/ 0 w 1277"/>
                <a:gd name="T5" fmla="*/ 0 h 1104"/>
                <a:gd name="T6" fmla="*/ 0 w 1277"/>
                <a:gd name="T7" fmla="*/ 1104 h 1104"/>
                <a:gd name="T8" fmla="*/ 944 w 1277"/>
                <a:gd name="T9" fmla="*/ 552 h 1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7" h="1104">
                  <a:moveTo>
                    <a:pt x="944" y="552"/>
                  </a:moveTo>
                  <a:cubicBezTo>
                    <a:pt x="1110" y="357"/>
                    <a:pt x="1203" y="197"/>
                    <a:pt x="1277" y="0"/>
                  </a:cubicBezTo>
                  <a:lnTo>
                    <a:pt x="0" y="0"/>
                  </a:lnTo>
                  <a:lnTo>
                    <a:pt x="0" y="1104"/>
                  </a:lnTo>
                  <a:cubicBezTo>
                    <a:pt x="253" y="1070"/>
                    <a:pt x="607" y="949"/>
                    <a:pt x="944" y="552"/>
                  </a:cubicBezTo>
                  <a:close/>
                </a:path>
              </a:pathLst>
            </a:custGeom>
            <a:solidFill>
              <a:srgbClr val="07529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5" name="Rectangle 6"/>
            <p:cNvSpPr>
              <a:spLocks noChangeArrowheads="1"/>
            </p:cNvSpPr>
            <p:nvPr userDrawn="1"/>
          </p:nvSpPr>
          <p:spPr bwMode="auto">
            <a:xfrm>
              <a:off x="8216900" y="654050"/>
              <a:ext cx="714375" cy="200025"/>
            </a:xfrm>
            <a:prstGeom prst="rect">
              <a:avLst/>
            </a:prstGeom>
            <a:solidFill>
              <a:srgbClr val="EAB90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6" name="Freeform 7"/>
            <p:cNvSpPr>
              <a:spLocks/>
            </p:cNvSpPr>
            <p:nvPr userDrawn="1"/>
          </p:nvSpPr>
          <p:spPr bwMode="auto">
            <a:xfrm>
              <a:off x="8216900" y="144463"/>
              <a:ext cx="714375" cy="477837"/>
            </a:xfrm>
            <a:custGeom>
              <a:avLst/>
              <a:gdLst>
                <a:gd name="T0" fmla="*/ 2000 w 2000"/>
                <a:gd name="T1" fmla="*/ 0 h 1349"/>
                <a:gd name="T2" fmla="*/ 1361 w 2000"/>
                <a:gd name="T3" fmla="*/ 0 h 1349"/>
                <a:gd name="T4" fmla="*/ 992 w 2000"/>
                <a:gd name="T5" fmla="*/ 627 h 1349"/>
                <a:gd name="T6" fmla="*/ 0 w 2000"/>
                <a:gd name="T7" fmla="*/ 1193 h 1349"/>
                <a:gd name="T8" fmla="*/ 0 w 2000"/>
                <a:gd name="T9" fmla="*/ 1349 h 1349"/>
                <a:gd name="T10" fmla="*/ 2000 w 2000"/>
                <a:gd name="T11" fmla="*/ 1349 h 1349"/>
                <a:gd name="T12" fmla="*/ 2000 w 2000"/>
                <a:gd name="T13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0" h="1349">
                  <a:moveTo>
                    <a:pt x="2000" y="0"/>
                  </a:moveTo>
                  <a:lnTo>
                    <a:pt x="1361" y="0"/>
                  </a:lnTo>
                  <a:cubicBezTo>
                    <a:pt x="1285" y="208"/>
                    <a:pt x="1168" y="419"/>
                    <a:pt x="992" y="627"/>
                  </a:cubicBezTo>
                  <a:cubicBezTo>
                    <a:pt x="644" y="1036"/>
                    <a:pt x="259" y="1159"/>
                    <a:pt x="0" y="1193"/>
                  </a:cubicBezTo>
                  <a:lnTo>
                    <a:pt x="0" y="1349"/>
                  </a:lnTo>
                  <a:lnTo>
                    <a:pt x="2000" y="1349"/>
                  </a:lnTo>
                  <a:lnTo>
                    <a:pt x="2000" y="0"/>
                  </a:lnTo>
                  <a:close/>
                </a:path>
              </a:pathLst>
            </a:cu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7" name="Freeform 8"/>
            <p:cNvSpPr>
              <a:spLocks noEditPoints="1"/>
            </p:cNvSpPr>
            <p:nvPr userDrawn="1"/>
          </p:nvSpPr>
          <p:spPr bwMode="auto">
            <a:xfrm>
              <a:off x="8250238" y="690563"/>
              <a:ext cx="95250" cy="131762"/>
            </a:xfrm>
            <a:custGeom>
              <a:avLst/>
              <a:gdLst>
                <a:gd name="T0" fmla="*/ 134 w 264"/>
                <a:gd name="T1" fmla="*/ 318 h 371"/>
                <a:gd name="T2" fmla="*/ 198 w 264"/>
                <a:gd name="T3" fmla="*/ 265 h 371"/>
                <a:gd name="T4" fmla="*/ 132 w 264"/>
                <a:gd name="T5" fmla="*/ 203 h 371"/>
                <a:gd name="T6" fmla="*/ 65 w 264"/>
                <a:gd name="T7" fmla="*/ 203 h 371"/>
                <a:gd name="T8" fmla="*/ 65 w 264"/>
                <a:gd name="T9" fmla="*/ 318 h 371"/>
                <a:gd name="T10" fmla="*/ 134 w 264"/>
                <a:gd name="T11" fmla="*/ 318 h 371"/>
                <a:gd name="T12" fmla="*/ 65 w 264"/>
                <a:gd name="T13" fmla="*/ 53 h 371"/>
                <a:gd name="T14" fmla="*/ 65 w 264"/>
                <a:gd name="T15" fmla="*/ 155 h 371"/>
                <a:gd name="T16" fmla="*/ 131 w 264"/>
                <a:gd name="T17" fmla="*/ 155 h 371"/>
                <a:gd name="T18" fmla="*/ 190 w 264"/>
                <a:gd name="T19" fmla="*/ 103 h 371"/>
                <a:gd name="T20" fmla="*/ 126 w 264"/>
                <a:gd name="T21" fmla="*/ 53 h 371"/>
                <a:gd name="T22" fmla="*/ 65 w 264"/>
                <a:gd name="T23" fmla="*/ 53 h 371"/>
                <a:gd name="T24" fmla="*/ 191 w 264"/>
                <a:gd name="T25" fmla="*/ 180 h 371"/>
                <a:gd name="T26" fmla="*/ 264 w 264"/>
                <a:gd name="T27" fmla="*/ 277 h 371"/>
                <a:gd name="T28" fmla="*/ 145 w 264"/>
                <a:gd name="T29" fmla="*/ 371 h 371"/>
                <a:gd name="T30" fmla="*/ 0 w 264"/>
                <a:gd name="T31" fmla="*/ 367 h 371"/>
                <a:gd name="T32" fmla="*/ 0 w 264"/>
                <a:gd name="T33" fmla="*/ 4 h 371"/>
                <a:gd name="T34" fmla="*/ 129 w 264"/>
                <a:gd name="T35" fmla="*/ 0 h 371"/>
                <a:gd name="T36" fmla="*/ 253 w 264"/>
                <a:gd name="T37" fmla="*/ 95 h 371"/>
                <a:gd name="T38" fmla="*/ 191 w 264"/>
                <a:gd name="T39" fmla="*/ 178 h 371"/>
                <a:gd name="T40" fmla="*/ 191 w 264"/>
                <a:gd name="T41" fmla="*/ 180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4" h="371">
                  <a:moveTo>
                    <a:pt x="134" y="318"/>
                  </a:moveTo>
                  <a:cubicBezTo>
                    <a:pt x="183" y="318"/>
                    <a:pt x="198" y="308"/>
                    <a:pt x="198" y="265"/>
                  </a:cubicBezTo>
                  <a:cubicBezTo>
                    <a:pt x="198" y="216"/>
                    <a:pt x="182" y="204"/>
                    <a:pt x="132" y="203"/>
                  </a:cubicBezTo>
                  <a:lnTo>
                    <a:pt x="65" y="203"/>
                  </a:lnTo>
                  <a:lnTo>
                    <a:pt x="65" y="318"/>
                  </a:lnTo>
                  <a:lnTo>
                    <a:pt x="134" y="318"/>
                  </a:lnTo>
                  <a:close/>
                  <a:moveTo>
                    <a:pt x="65" y="53"/>
                  </a:moveTo>
                  <a:lnTo>
                    <a:pt x="65" y="155"/>
                  </a:lnTo>
                  <a:lnTo>
                    <a:pt x="131" y="155"/>
                  </a:lnTo>
                  <a:cubicBezTo>
                    <a:pt x="175" y="155"/>
                    <a:pt x="190" y="145"/>
                    <a:pt x="190" y="103"/>
                  </a:cubicBezTo>
                  <a:cubicBezTo>
                    <a:pt x="190" y="63"/>
                    <a:pt x="174" y="53"/>
                    <a:pt x="126" y="53"/>
                  </a:cubicBezTo>
                  <a:lnTo>
                    <a:pt x="65" y="53"/>
                  </a:lnTo>
                  <a:close/>
                  <a:moveTo>
                    <a:pt x="191" y="180"/>
                  </a:moveTo>
                  <a:cubicBezTo>
                    <a:pt x="245" y="185"/>
                    <a:pt x="264" y="219"/>
                    <a:pt x="264" y="277"/>
                  </a:cubicBezTo>
                  <a:cubicBezTo>
                    <a:pt x="264" y="351"/>
                    <a:pt x="230" y="371"/>
                    <a:pt x="145" y="371"/>
                  </a:cubicBezTo>
                  <a:cubicBezTo>
                    <a:pt x="79" y="371"/>
                    <a:pt x="44" y="371"/>
                    <a:pt x="0" y="367"/>
                  </a:cubicBezTo>
                  <a:lnTo>
                    <a:pt x="0" y="4"/>
                  </a:lnTo>
                  <a:cubicBezTo>
                    <a:pt x="39" y="1"/>
                    <a:pt x="71" y="0"/>
                    <a:pt x="129" y="0"/>
                  </a:cubicBezTo>
                  <a:cubicBezTo>
                    <a:pt x="220" y="0"/>
                    <a:pt x="253" y="20"/>
                    <a:pt x="253" y="95"/>
                  </a:cubicBezTo>
                  <a:cubicBezTo>
                    <a:pt x="253" y="147"/>
                    <a:pt x="235" y="174"/>
                    <a:pt x="191" y="178"/>
                  </a:cubicBezTo>
                  <a:lnTo>
                    <a:pt x="191" y="18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8" name="Freeform 9"/>
            <p:cNvSpPr>
              <a:spLocks noEditPoints="1"/>
            </p:cNvSpPr>
            <p:nvPr userDrawn="1"/>
          </p:nvSpPr>
          <p:spPr bwMode="auto">
            <a:xfrm>
              <a:off x="8364538" y="688975"/>
              <a:ext cx="106362" cy="133350"/>
            </a:xfrm>
            <a:custGeom>
              <a:avLst/>
              <a:gdLst>
                <a:gd name="T0" fmla="*/ 69 w 299"/>
                <a:gd name="T1" fmla="*/ 188 h 376"/>
                <a:gd name="T2" fmla="*/ 149 w 299"/>
                <a:gd name="T3" fmla="*/ 320 h 376"/>
                <a:gd name="T4" fmla="*/ 230 w 299"/>
                <a:gd name="T5" fmla="*/ 188 h 376"/>
                <a:gd name="T6" fmla="*/ 149 w 299"/>
                <a:gd name="T7" fmla="*/ 56 h 376"/>
                <a:gd name="T8" fmla="*/ 69 w 299"/>
                <a:gd name="T9" fmla="*/ 188 h 376"/>
                <a:gd name="T10" fmla="*/ 299 w 299"/>
                <a:gd name="T11" fmla="*/ 188 h 376"/>
                <a:gd name="T12" fmla="*/ 149 w 299"/>
                <a:gd name="T13" fmla="*/ 376 h 376"/>
                <a:gd name="T14" fmla="*/ 0 w 299"/>
                <a:gd name="T15" fmla="*/ 188 h 376"/>
                <a:gd name="T16" fmla="*/ 149 w 299"/>
                <a:gd name="T17" fmla="*/ 0 h 376"/>
                <a:gd name="T18" fmla="*/ 299 w 299"/>
                <a:gd name="T19" fmla="*/ 188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9" h="376">
                  <a:moveTo>
                    <a:pt x="69" y="188"/>
                  </a:moveTo>
                  <a:cubicBezTo>
                    <a:pt x="69" y="289"/>
                    <a:pt x="88" y="320"/>
                    <a:pt x="149" y="320"/>
                  </a:cubicBezTo>
                  <a:cubicBezTo>
                    <a:pt x="211" y="320"/>
                    <a:pt x="230" y="289"/>
                    <a:pt x="230" y="188"/>
                  </a:cubicBezTo>
                  <a:cubicBezTo>
                    <a:pt x="230" y="87"/>
                    <a:pt x="211" y="56"/>
                    <a:pt x="149" y="56"/>
                  </a:cubicBezTo>
                  <a:cubicBezTo>
                    <a:pt x="88" y="56"/>
                    <a:pt x="69" y="87"/>
                    <a:pt x="69" y="188"/>
                  </a:cubicBezTo>
                  <a:close/>
                  <a:moveTo>
                    <a:pt x="299" y="188"/>
                  </a:moveTo>
                  <a:cubicBezTo>
                    <a:pt x="299" y="332"/>
                    <a:pt x="260" y="376"/>
                    <a:pt x="149" y="376"/>
                  </a:cubicBezTo>
                  <a:cubicBezTo>
                    <a:pt x="39" y="376"/>
                    <a:pt x="0" y="332"/>
                    <a:pt x="0" y="188"/>
                  </a:cubicBezTo>
                  <a:cubicBezTo>
                    <a:pt x="0" y="44"/>
                    <a:pt x="39" y="0"/>
                    <a:pt x="149" y="0"/>
                  </a:cubicBezTo>
                  <a:cubicBezTo>
                    <a:pt x="260" y="0"/>
                    <a:pt x="299" y="44"/>
                    <a:pt x="299" y="18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9" name="Freeform 10"/>
            <p:cNvSpPr>
              <a:spLocks/>
            </p:cNvSpPr>
            <p:nvPr userDrawn="1"/>
          </p:nvSpPr>
          <p:spPr bwMode="auto">
            <a:xfrm>
              <a:off x="8496300" y="692150"/>
              <a:ext cx="104775" cy="128587"/>
            </a:xfrm>
            <a:custGeom>
              <a:avLst/>
              <a:gdLst>
                <a:gd name="T0" fmla="*/ 295 w 295"/>
                <a:gd name="T1" fmla="*/ 339 h 363"/>
                <a:gd name="T2" fmla="*/ 271 w 295"/>
                <a:gd name="T3" fmla="*/ 363 h 363"/>
                <a:gd name="T4" fmla="*/ 219 w 295"/>
                <a:gd name="T5" fmla="*/ 363 h 363"/>
                <a:gd name="T6" fmla="*/ 192 w 295"/>
                <a:gd name="T7" fmla="*/ 343 h 363"/>
                <a:gd name="T8" fmla="*/ 90 w 295"/>
                <a:gd name="T9" fmla="*/ 121 h 363"/>
                <a:gd name="T10" fmla="*/ 68 w 295"/>
                <a:gd name="T11" fmla="*/ 67 h 363"/>
                <a:gd name="T12" fmla="*/ 62 w 295"/>
                <a:gd name="T13" fmla="*/ 67 h 363"/>
                <a:gd name="T14" fmla="*/ 65 w 295"/>
                <a:gd name="T15" fmla="*/ 121 h 363"/>
                <a:gd name="T16" fmla="*/ 65 w 295"/>
                <a:gd name="T17" fmla="*/ 363 h 363"/>
                <a:gd name="T18" fmla="*/ 0 w 295"/>
                <a:gd name="T19" fmla="*/ 363 h 363"/>
                <a:gd name="T20" fmla="*/ 0 w 295"/>
                <a:gd name="T21" fmla="*/ 25 h 363"/>
                <a:gd name="T22" fmla="*/ 25 w 295"/>
                <a:gd name="T23" fmla="*/ 0 h 363"/>
                <a:gd name="T24" fmla="*/ 76 w 295"/>
                <a:gd name="T25" fmla="*/ 0 h 363"/>
                <a:gd name="T26" fmla="*/ 103 w 295"/>
                <a:gd name="T27" fmla="*/ 20 h 363"/>
                <a:gd name="T28" fmla="*/ 202 w 295"/>
                <a:gd name="T29" fmla="*/ 237 h 363"/>
                <a:gd name="T30" fmla="*/ 227 w 295"/>
                <a:gd name="T31" fmla="*/ 294 h 363"/>
                <a:gd name="T32" fmla="*/ 234 w 295"/>
                <a:gd name="T33" fmla="*/ 294 h 363"/>
                <a:gd name="T34" fmla="*/ 231 w 295"/>
                <a:gd name="T35" fmla="*/ 235 h 363"/>
                <a:gd name="T36" fmla="*/ 231 w 295"/>
                <a:gd name="T37" fmla="*/ 0 h 363"/>
                <a:gd name="T38" fmla="*/ 295 w 295"/>
                <a:gd name="T39" fmla="*/ 0 h 363"/>
                <a:gd name="T40" fmla="*/ 295 w 295"/>
                <a:gd name="T41" fmla="*/ 339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95" h="363">
                  <a:moveTo>
                    <a:pt x="295" y="339"/>
                  </a:moveTo>
                  <a:cubicBezTo>
                    <a:pt x="295" y="355"/>
                    <a:pt x="287" y="363"/>
                    <a:pt x="271" y="363"/>
                  </a:cubicBezTo>
                  <a:lnTo>
                    <a:pt x="219" y="363"/>
                  </a:lnTo>
                  <a:cubicBezTo>
                    <a:pt x="205" y="363"/>
                    <a:pt x="197" y="357"/>
                    <a:pt x="192" y="343"/>
                  </a:cubicBezTo>
                  <a:lnTo>
                    <a:pt x="90" y="121"/>
                  </a:lnTo>
                  <a:cubicBezTo>
                    <a:pt x="83" y="106"/>
                    <a:pt x="72" y="84"/>
                    <a:pt x="68" y="67"/>
                  </a:cubicBezTo>
                  <a:lnTo>
                    <a:pt x="62" y="67"/>
                  </a:lnTo>
                  <a:cubicBezTo>
                    <a:pt x="64" y="85"/>
                    <a:pt x="65" y="104"/>
                    <a:pt x="65" y="121"/>
                  </a:cubicBezTo>
                  <a:lnTo>
                    <a:pt x="65" y="363"/>
                  </a:lnTo>
                  <a:lnTo>
                    <a:pt x="0" y="363"/>
                  </a:lnTo>
                  <a:lnTo>
                    <a:pt x="0" y="25"/>
                  </a:lnTo>
                  <a:cubicBezTo>
                    <a:pt x="0" y="9"/>
                    <a:pt x="9" y="0"/>
                    <a:pt x="25" y="0"/>
                  </a:cubicBezTo>
                  <a:lnTo>
                    <a:pt x="76" y="0"/>
                  </a:lnTo>
                  <a:cubicBezTo>
                    <a:pt x="90" y="0"/>
                    <a:pt x="97" y="7"/>
                    <a:pt x="103" y="20"/>
                  </a:cubicBezTo>
                  <a:lnTo>
                    <a:pt x="202" y="237"/>
                  </a:lnTo>
                  <a:cubicBezTo>
                    <a:pt x="209" y="252"/>
                    <a:pt x="219" y="274"/>
                    <a:pt x="227" y="294"/>
                  </a:cubicBezTo>
                  <a:lnTo>
                    <a:pt x="234" y="294"/>
                  </a:lnTo>
                  <a:cubicBezTo>
                    <a:pt x="232" y="274"/>
                    <a:pt x="231" y="254"/>
                    <a:pt x="231" y="235"/>
                  </a:cubicBezTo>
                  <a:lnTo>
                    <a:pt x="231" y="0"/>
                  </a:lnTo>
                  <a:lnTo>
                    <a:pt x="295" y="0"/>
                  </a:lnTo>
                  <a:lnTo>
                    <a:pt x="295" y="33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0" name="Freeform 11"/>
            <p:cNvSpPr>
              <a:spLocks/>
            </p:cNvSpPr>
            <p:nvPr userDrawn="1"/>
          </p:nvSpPr>
          <p:spPr bwMode="auto">
            <a:xfrm>
              <a:off x="8629650" y="692150"/>
              <a:ext cx="104775" cy="128587"/>
            </a:xfrm>
            <a:custGeom>
              <a:avLst/>
              <a:gdLst>
                <a:gd name="T0" fmla="*/ 295 w 295"/>
                <a:gd name="T1" fmla="*/ 339 h 363"/>
                <a:gd name="T2" fmla="*/ 271 w 295"/>
                <a:gd name="T3" fmla="*/ 363 h 363"/>
                <a:gd name="T4" fmla="*/ 219 w 295"/>
                <a:gd name="T5" fmla="*/ 363 h 363"/>
                <a:gd name="T6" fmla="*/ 191 w 295"/>
                <a:gd name="T7" fmla="*/ 343 h 363"/>
                <a:gd name="T8" fmla="*/ 89 w 295"/>
                <a:gd name="T9" fmla="*/ 121 h 363"/>
                <a:gd name="T10" fmla="*/ 68 w 295"/>
                <a:gd name="T11" fmla="*/ 67 h 363"/>
                <a:gd name="T12" fmla="*/ 62 w 295"/>
                <a:gd name="T13" fmla="*/ 67 h 363"/>
                <a:gd name="T14" fmla="*/ 65 w 295"/>
                <a:gd name="T15" fmla="*/ 121 h 363"/>
                <a:gd name="T16" fmla="*/ 65 w 295"/>
                <a:gd name="T17" fmla="*/ 363 h 363"/>
                <a:gd name="T18" fmla="*/ 0 w 295"/>
                <a:gd name="T19" fmla="*/ 363 h 363"/>
                <a:gd name="T20" fmla="*/ 0 w 295"/>
                <a:gd name="T21" fmla="*/ 25 h 363"/>
                <a:gd name="T22" fmla="*/ 25 w 295"/>
                <a:gd name="T23" fmla="*/ 0 h 363"/>
                <a:gd name="T24" fmla="*/ 76 w 295"/>
                <a:gd name="T25" fmla="*/ 0 h 363"/>
                <a:gd name="T26" fmla="*/ 103 w 295"/>
                <a:gd name="T27" fmla="*/ 20 h 363"/>
                <a:gd name="T28" fmla="*/ 202 w 295"/>
                <a:gd name="T29" fmla="*/ 237 h 363"/>
                <a:gd name="T30" fmla="*/ 227 w 295"/>
                <a:gd name="T31" fmla="*/ 294 h 363"/>
                <a:gd name="T32" fmla="*/ 233 w 295"/>
                <a:gd name="T33" fmla="*/ 294 h 363"/>
                <a:gd name="T34" fmla="*/ 231 w 295"/>
                <a:gd name="T35" fmla="*/ 235 h 363"/>
                <a:gd name="T36" fmla="*/ 231 w 295"/>
                <a:gd name="T37" fmla="*/ 0 h 363"/>
                <a:gd name="T38" fmla="*/ 295 w 295"/>
                <a:gd name="T39" fmla="*/ 0 h 363"/>
                <a:gd name="T40" fmla="*/ 295 w 295"/>
                <a:gd name="T41" fmla="*/ 339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95" h="363">
                  <a:moveTo>
                    <a:pt x="295" y="339"/>
                  </a:moveTo>
                  <a:cubicBezTo>
                    <a:pt x="295" y="355"/>
                    <a:pt x="286" y="363"/>
                    <a:pt x="271" y="363"/>
                  </a:cubicBezTo>
                  <a:lnTo>
                    <a:pt x="219" y="363"/>
                  </a:lnTo>
                  <a:cubicBezTo>
                    <a:pt x="204" y="363"/>
                    <a:pt x="197" y="357"/>
                    <a:pt x="191" y="343"/>
                  </a:cubicBezTo>
                  <a:lnTo>
                    <a:pt x="89" y="121"/>
                  </a:lnTo>
                  <a:cubicBezTo>
                    <a:pt x="83" y="106"/>
                    <a:pt x="72" y="84"/>
                    <a:pt x="68" y="67"/>
                  </a:cubicBezTo>
                  <a:lnTo>
                    <a:pt x="62" y="67"/>
                  </a:lnTo>
                  <a:cubicBezTo>
                    <a:pt x="64" y="85"/>
                    <a:pt x="65" y="104"/>
                    <a:pt x="65" y="121"/>
                  </a:cubicBezTo>
                  <a:lnTo>
                    <a:pt x="65" y="363"/>
                  </a:lnTo>
                  <a:lnTo>
                    <a:pt x="0" y="363"/>
                  </a:lnTo>
                  <a:lnTo>
                    <a:pt x="0" y="25"/>
                  </a:lnTo>
                  <a:cubicBezTo>
                    <a:pt x="0" y="9"/>
                    <a:pt x="9" y="0"/>
                    <a:pt x="25" y="0"/>
                  </a:cubicBezTo>
                  <a:lnTo>
                    <a:pt x="76" y="0"/>
                  </a:lnTo>
                  <a:cubicBezTo>
                    <a:pt x="90" y="0"/>
                    <a:pt x="97" y="7"/>
                    <a:pt x="103" y="20"/>
                  </a:cubicBezTo>
                  <a:lnTo>
                    <a:pt x="202" y="237"/>
                  </a:lnTo>
                  <a:cubicBezTo>
                    <a:pt x="209" y="252"/>
                    <a:pt x="219" y="274"/>
                    <a:pt x="227" y="294"/>
                  </a:cubicBezTo>
                  <a:lnTo>
                    <a:pt x="233" y="294"/>
                  </a:lnTo>
                  <a:cubicBezTo>
                    <a:pt x="232" y="274"/>
                    <a:pt x="231" y="254"/>
                    <a:pt x="231" y="235"/>
                  </a:cubicBezTo>
                  <a:lnTo>
                    <a:pt x="231" y="0"/>
                  </a:lnTo>
                  <a:lnTo>
                    <a:pt x="295" y="0"/>
                  </a:lnTo>
                  <a:lnTo>
                    <a:pt x="295" y="33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1" name="Freeform 12"/>
            <p:cNvSpPr>
              <a:spLocks/>
            </p:cNvSpPr>
            <p:nvPr userDrawn="1"/>
          </p:nvSpPr>
          <p:spPr bwMode="auto">
            <a:xfrm>
              <a:off x="7081838" y="695058"/>
              <a:ext cx="95250" cy="130175"/>
            </a:xfrm>
            <a:custGeom>
              <a:avLst/>
              <a:gdLst>
                <a:gd name="T0" fmla="*/ 267 w 267"/>
                <a:gd name="T1" fmla="*/ 223 h 370"/>
                <a:gd name="T2" fmla="*/ 136 w 267"/>
                <a:gd name="T3" fmla="*/ 370 h 370"/>
                <a:gd name="T4" fmla="*/ 0 w 267"/>
                <a:gd name="T5" fmla="*/ 223 h 370"/>
                <a:gd name="T6" fmla="*/ 0 w 267"/>
                <a:gd name="T7" fmla="*/ 0 h 370"/>
                <a:gd name="T8" fmla="*/ 53 w 267"/>
                <a:gd name="T9" fmla="*/ 0 h 370"/>
                <a:gd name="T10" fmla="*/ 53 w 267"/>
                <a:gd name="T11" fmla="*/ 223 h 370"/>
                <a:gd name="T12" fmla="*/ 134 w 267"/>
                <a:gd name="T13" fmla="*/ 323 h 370"/>
                <a:gd name="T14" fmla="*/ 215 w 267"/>
                <a:gd name="T15" fmla="*/ 223 h 370"/>
                <a:gd name="T16" fmla="*/ 215 w 267"/>
                <a:gd name="T17" fmla="*/ 0 h 370"/>
                <a:gd name="T18" fmla="*/ 267 w 267"/>
                <a:gd name="T19" fmla="*/ 0 h 370"/>
                <a:gd name="T20" fmla="*/ 267 w 267"/>
                <a:gd name="T21" fmla="*/ 223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7" h="370">
                  <a:moveTo>
                    <a:pt x="267" y="223"/>
                  </a:moveTo>
                  <a:cubicBezTo>
                    <a:pt x="267" y="330"/>
                    <a:pt x="232" y="370"/>
                    <a:pt x="136" y="370"/>
                  </a:cubicBezTo>
                  <a:cubicBezTo>
                    <a:pt x="36" y="370"/>
                    <a:pt x="0" y="330"/>
                    <a:pt x="0" y="223"/>
                  </a:cubicBezTo>
                  <a:lnTo>
                    <a:pt x="0" y="0"/>
                  </a:lnTo>
                  <a:lnTo>
                    <a:pt x="53" y="0"/>
                  </a:lnTo>
                  <a:lnTo>
                    <a:pt x="53" y="223"/>
                  </a:lnTo>
                  <a:cubicBezTo>
                    <a:pt x="53" y="298"/>
                    <a:pt x="73" y="323"/>
                    <a:pt x="134" y="323"/>
                  </a:cubicBezTo>
                  <a:cubicBezTo>
                    <a:pt x="193" y="323"/>
                    <a:pt x="215" y="298"/>
                    <a:pt x="215" y="223"/>
                  </a:cubicBezTo>
                  <a:lnTo>
                    <a:pt x="215" y="0"/>
                  </a:lnTo>
                  <a:lnTo>
                    <a:pt x="267" y="0"/>
                  </a:lnTo>
                  <a:lnTo>
                    <a:pt x="267" y="223"/>
                  </a:lnTo>
                  <a:close/>
                </a:path>
              </a:pathLst>
            </a:cu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2" name="Freeform 13"/>
            <p:cNvSpPr>
              <a:spLocks/>
            </p:cNvSpPr>
            <p:nvPr userDrawn="1"/>
          </p:nvSpPr>
          <p:spPr bwMode="auto">
            <a:xfrm>
              <a:off x="7207250" y="695058"/>
              <a:ext cx="101600" cy="128587"/>
            </a:xfrm>
            <a:custGeom>
              <a:avLst/>
              <a:gdLst>
                <a:gd name="T0" fmla="*/ 284 w 284"/>
                <a:gd name="T1" fmla="*/ 343 h 363"/>
                <a:gd name="T2" fmla="*/ 265 w 284"/>
                <a:gd name="T3" fmla="*/ 363 h 363"/>
                <a:gd name="T4" fmla="*/ 215 w 284"/>
                <a:gd name="T5" fmla="*/ 363 h 363"/>
                <a:gd name="T6" fmla="*/ 192 w 284"/>
                <a:gd name="T7" fmla="*/ 347 h 363"/>
                <a:gd name="T8" fmla="*/ 79 w 284"/>
                <a:gd name="T9" fmla="*/ 100 h 363"/>
                <a:gd name="T10" fmla="*/ 57 w 284"/>
                <a:gd name="T11" fmla="*/ 49 h 363"/>
                <a:gd name="T12" fmla="*/ 50 w 284"/>
                <a:gd name="T13" fmla="*/ 49 h 363"/>
                <a:gd name="T14" fmla="*/ 53 w 284"/>
                <a:gd name="T15" fmla="*/ 100 h 363"/>
                <a:gd name="T16" fmla="*/ 53 w 284"/>
                <a:gd name="T17" fmla="*/ 363 h 363"/>
                <a:gd name="T18" fmla="*/ 0 w 284"/>
                <a:gd name="T19" fmla="*/ 363 h 363"/>
                <a:gd name="T20" fmla="*/ 0 w 284"/>
                <a:gd name="T21" fmla="*/ 21 h 363"/>
                <a:gd name="T22" fmla="*/ 20 w 284"/>
                <a:gd name="T23" fmla="*/ 0 h 363"/>
                <a:gd name="T24" fmla="*/ 68 w 284"/>
                <a:gd name="T25" fmla="*/ 0 h 363"/>
                <a:gd name="T26" fmla="*/ 92 w 284"/>
                <a:gd name="T27" fmla="*/ 17 h 363"/>
                <a:gd name="T28" fmla="*/ 202 w 284"/>
                <a:gd name="T29" fmla="*/ 257 h 363"/>
                <a:gd name="T30" fmla="*/ 227 w 284"/>
                <a:gd name="T31" fmla="*/ 312 h 363"/>
                <a:gd name="T32" fmla="*/ 235 w 284"/>
                <a:gd name="T33" fmla="*/ 312 h 363"/>
                <a:gd name="T34" fmla="*/ 232 w 284"/>
                <a:gd name="T35" fmla="*/ 255 h 363"/>
                <a:gd name="T36" fmla="*/ 232 w 284"/>
                <a:gd name="T37" fmla="*/ 0 h 363"/>
                <a:gd name="T38" fmla="*/ 284 w 284"/>
                <a:gd name="T39" fmla="*/ 0 h 363"/>
                <a:gd name="T40" fmla="*/ 284 w 284"/>
                <a:gd name="T41" fmla="*/ 34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4" h="363">
                  <a:moveTo>
                    <a:pt x="284" y="343"/>
                  </a:moveTo>
                  <a:cubicBezTo>
                    <a:pt x="284" y="356"/>
                    <a:pt x="277" y="363"/>
                    <a:pt x="265" y="363"/>
                  </a:cubicBezTo>
                  <a:lnTo>
                    <a:pt x="215" y="363"/>
                  </a:lnTo>
                  <a:cubicBezTo>
                    <a:pt x="203" y="363"/>
                    <a:pt x="197" y="358"/>
                    <a:pt x="192" y="347"/>
                  </a:cubicBezTo>
                  <a:lnTo>
                    <a:pt x="79" y="100"/>
                  </a:lnTo>
                  <a:cubicBezTo>
                    <a:pt x="73" y="86"/>
                    <a:pt x="62" y="64"/>
                    <a:pt x="57" y="49"/>
                  </a:cubicBezTo>
                  <a:lnTo>
                    <a:pt x="50" y="49"/>
                  </a:lnTo>
                  <a:cubicBezTo>
                    <a:pt x="52" y="66"/>
                    <a:pt x="53" y="83"/>
                    <a:pt x="53" y="100"/>
                  </a:cubicBezTo>
                  <a:lnTo>
                    <a:pt x="53" y="363"/>
                  </a:lnTo>
                  <a:lnTo>
                    <a:pt x="0" y="363"/>
                  </a:lnTo>
                  <a:lnTo>
                    <a:pt x="0" y="21"/>
                  </a:lnTo>
                  <a:cubicBezTo>
                    <a:pt x="0" y="7"/>
                    <a:pt x="7" y="0"/>
                    <a:pt x="20" y="0"/>
                  </a:cubicBezTo>
                  <a:lnTo>
                    <a:pt x="68" y="0"/>
                  </a:lnTo>
                  <a:cubicBezTo>
                    <a:pt x="80" y="0"/>
                    <a:pt x="86" y="6"/>
                    <a:pt x="92" y="17"/>
                  </a:cubicBezTo>
                  <a:lnTo>
                    <a:pt x="202" y="257"/>
                  </a:lnTo>
                  <a:cubicBezTo>
                    <a:pt x="208" y="272"/>
                    <a:pt x="219" y="293"/>
                    <a:pt x="227" y="312"/>
                  </a:cubicBezTo>
                  <a:lnTo>
                    <a:pt x="235" y="312"/>
                  </a:lnTo>
                  <a:cubicBezTo>
                    <a:pt x="233" y="293"/>
                    <a:pt x="232" y="274"/>
                    <a:pt x="232" y="255"/>
                  </a:cubicBezTo>
                  <a:lnTo>
                    <a:pt x="232" y="0"/>
                  </a:lnTo>
                  <a:lnTo>
                    <a:pt x="284" y="0"/>
                  </a:lnTo>
                  <a:lnTo>
                    <a:pt x="284" y="343"/>
                  </a:lnTo>
                  <a:close/>
                </a:path>
              </a:pathLst>
            </a:cu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3" name="Rectangle 14"/>
            <p:cNvSpPr>
              <a:spLocks noChangeArrowheads="1"/>
            </p:cNvSpPr>
            <p:nvPr userDrawn="1"/>
          </p:nvSpPr>
          <p:spPr bwMode="auto">
            <a:xfrm>
              <a:off x="7340600" y="695058"/>
              <a:ext cx="19050" cy="128587"/>
            </a:xfrm>
            <a:prstGeom prst="rect">
              <a:avLst/>
            </a:pr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4" name="Freeform 15"/>
            <p:cNvSpPr>
              <a:spLocks/>
            </p:cNvSpPr>
            <p:nvPr userDrawn="1"/>
          </p:nvSpPr>
          <p:spPr bwMode="auto">
            <a:xfrm>
              <a:off x="7378701" y="695058"/>
              <a:ext cx="109537" cy="128587"/>
            </a:xfrm>
            <a:custGeom>
              <a:avLst/>
              <a:gdLst>
                <a:gd name="T0" fmla="*/ 199 w 306"/>
                <a:gd name="T1" fmla="*/ 348 h 363"/>
                <a:gd name="T2" fmla="*/ 179 w 306"/>
                <a:gd name="T3" fmla="*/ 363 h 363"/>
                <a:gd name="T4" fmla="*/ 128 w 306"/>
                <a:gd name="T5" fmla="*/ 363 h 363"/>
                <a:gd name="T6" fmla="*/ 108 w 306"/>
                <a:gd name="T7" fmla="*/ 348 h 363"/>
                <a:gd name="T8" fmla="*/ 0 w 306"/>
                <a:gd name="T9" fmla="*/ 0 h 363"/>
                <a:gd name="T10" fmla="*/ 55 w 306"/>
                <a:gd name="T11" fmla="*/ 0 h 363"/>
                <a:gd name="T12" fmla="*/ 137 w 306"/>
                <a:gd name="T13" fmla="*/ 283 h 363"/>
                <a:gd name="T14" fmla="*/ 147 w 306"/>
                <a:gd name="T15" fmla="*/ 323 h 363"/>
                <a:gd name="T16" fmla="*/ 161 w 306"/>
                <a:gd name="T17" fmla="*/ 323 h 363"/>
                <a:gd name="T18" fmla="*/ 171 w 306"/>
                <a:gd name="T19" fmla="*/ 283 h 363"/>
                <a:gd name="T20" fmla="*/ 252 w 306"/>
                <a:gd name="T21" fmla="*/ 0 h 363"/>
                <a:gd name="T22" fmla="*/ 306 w 306"/>
                <a:gd name="T23" fmla="*/ 0 h 363"/>
                <a:gd name="T24" fmla="*/ 199 w 306"/>
                <a:gd name="T25" fmla="*/ 348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6" h="363">
                  <a:moveTo>
                    <a:pt x="199" y="348"/>
                  </a:moveTo>
                  <a:cubicBezTo>
                    <a:pt x="197" y="357"/>
                    <a:pt x="189" y="363"/>
                    <a:pt x="179" y="363"/>
                  </a:cubicBezTo>
                  <a:lnTo>
                    <a:pt x="128" y="363"/>
                  </a:lnTo>
                  <a:cubicBezTo>
                    <a:pt x="118" y="363"/>
                    <a:pt x="110" y="357"/>
                    <a:pt x="108" y="348"/>
                  </a:cubicBezTo>
                  <a:lnTo>
                    <a:pt x="0" y="0"/>
                  </a:lnTo>
                  <a:lnTo>
                    <a:pt x="55" y="0"/>
                  </a:lnTo>
                  <a:lnTo>
                    <a:pt x="137" y="283"/>
                  </a:lnTo>
                  <a:cubicBezTo>
                    <a:pt x="140" y="296"/>
                    <a:pt x="143" y="310"/>
                    <a:pt x="147" y="323"/>
                  </a:cubicBezTo>
                  <a:lnTo>
                    <a:pt x="161" y="323"/>
                  </a:lnTo>
                  <a:cubicBezTo>
                    <a:pt x="163" y="310"/>
                    <a:pt x="167" y="296"/>
                    <a:pt x="171" y="283"/>
                  </a:cubicBezTo>
                  <a:lnTo>
                    <a:pt x="252" y="0"/>
                  </a:lnTo>
                  <a:lnTo>
                    <a:pt x="306" y="0"/>
                  </a:lnTo>
                  <a:lnTo>
                    <a:pt x="199" y="348"/>
                  </a:lnTo>
                  <a:close/>
                </a:path>
              </a:pathLst>
            </a:cu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5" name="Freeform 16"/>
            <p:cNvSpPr>
              <a:spLocks/>
            </p:cNvSpPr>
            <p:nvPr userDrawn="1"/>
          </p:nvSpPr>
          <p:spPr bwMode="auto">
            <a:xfrm>
              <a:off x="7505700" y="695058"/>
              <a:ext cx="80962" cy="128587"/>
            </a:xfrm>
            <a:custGeom>
              <a:avLst/>
              <a:gdLst>
                <a:gd name="T0" fmla="*/ 228 w 228"/>
                <a:gd name="T1" fmla="*/ 361 h 365"/>
                <a:gd name="T2" fmla="*/ 73 w 228"/>
                <a:gd name="T3" fmla="*/ 365 h 365"/>
                <a:gd name="T4" fmla="*/ 0 w 228"/>
                <a:gd name="T5" fmla="*/ 300 h 365"/>
                <a:gd name="T6" fmla="*/ 0 w 228"/>
                <a:gd name="T7" fmla="*/ 65 h 365"/>
                <a:gd name="T8" fmla="*/ 73 w 228"/>
                <a:gd name="T9" fmla="*/ 0 h 365"/>
                <a:gd name="T10" fmla="*/ 228 w 228"/>
                <a:gd name="T11" fmla="*/ 4 h 365"/>
                <a:gd name="T12" fmla="*/ 226 w 228"/>
                <a:gd name="T13" fmla="*/ 45 h 365"/>
                <a:gd name="T14" fmla="*/ 82 w 228"/>
                <a:gd name="T15" fmla="*/ 45 h 365"/>
                <a:gd name="T16" fmla="*/ 53 w 228"/>
                <a:gd name="T17" fmla="*/ 79 h 365"/>
                <a:gd name="T18" fmla="*/ 53 w 228"/>
                <a:gd name="T19" fmla="*/ 152 h 365"/>
                <a:gd name="T20" fmla="*/ 206 w 228"/>
                <a:gd name="T21" fmla="*/ 152 h 365"/>
                <a:gd name="T22" fmla="*/ 206 w 228"/>
                <a:gd name="T23" fmla="*/ 194 h 365"/>
                <a:gd name="T24" fmla="*/ 53 w 228"/>
                <a:gd name="T25" fmla="*/ 194 h 365"/>
                <a:gd name="T26" fmla="*/ 53 w 228"/>
                <a:gd name="T27" fmla="*/ 287 h 365"/>
                <a:gd name="T28" fmla="*/ 82 w 228"/>
                <a:gd name="T29" fmla="*/ 321 h 365"/>
                <a:gd name="T30" fmla="*/ 226 w 228"/>
                <a:gd name="T31" fmla="*/ 321 h 365"/>
                <a:gd name="T32" fmla="*/ 228 w 228"/>
                <a:gd name="T33" fmla="*/ 361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8" h="365">
                  <a:moveTo>
                    <a:pt x="228" y="361"/>
                  </a:moveTo>
                  <a:cubicBezTo>
                    <a:pt x="180" y="365"/>
                    <a:pt x="125" y="365"/>
                    <a:pt x="73" y="365"/>
                  </a:cubicBezTo>
                  <a:cubicBezTo>
                    <a:pt x="27" y="365"/>
                    <a:pt x="0" y="340"/>
                    <a:pt x="0" y="300"/>
                  </a:cubicBezTo>
                  <a:lnTo>
                    <a:pt x="0" y="65"/>
                  </a:lnTo>
                  <a:cubicBezTo>
                    <a:pt x="0" y="25"/>
                    <a:pt x="28" y="0"/>
                    <a:pt x="73" y="0"/>
                  </a:cubicBezTo>
                  <a:cubicBezTo>
                    <a:pt x="125" y="0"/>
                    <a:pt x="180" y="0"/>
                    <a:pt x="228" y="4"/>
                  </a:cubicBezTo>
                  <a:lnTo>
                    <a:pt x="226" y="45"/>
                  </a:lnTo>
                  <a:lnTo>
                    <a:pt x="82" y="45"/>
                  </a:lnTo>
                  <a:cubicBezTo>
                    <a:pt x="61" y="45"/>
                    <a:pt x="53" y="54"/>
                    <a:pt x="53" y="79"/>
                  </a:cubicBezTo>
                  <a:lnTo>
                    <a:pt x="53" y="152"/>
                  </a:lnTo>
                  <a:lnTo>
                    <a:pt x="206" y="152"/>
                  </a:lnTo>
                  <a:lnTo>
                    <a:pt x="206" y="194"/>
                  </a:lnTo>
                  <a:lnTo>
                    <a:pt x="53" y="194"/>
                  </a:lnTo>
                  <a:lnTo>
                    <a:pt x="53" y="287"/>
                  </a:lnTo>
                  <a:cubicBezTo>
                    <a:pt x="53" y="312"/>
                    <a:pt x="61" y="321"/>
                    <a:pt x="82" y="321"/>
                  </a:cubicBezTo>
                  <a:lnTo>
                    <a:pt x="226" y="321"/>
                  </a:lnTo>
                  <a:lnTo>
                    <a:pt x="228" y="361"/>
                  </a:lnTo>
                  <a:close/>
                </a:path>
              </a:pathLst>
            </a:cu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6" name="Freeform 17"/>
            <p:cNvSpPr>
              <a:spLocks noEditPoints="1"/>
            </p:cNvSpPr>
            <p:nvPr userDrawn="1"/>
          </p:nvSpPr>
          <p:spPr bwMode="auto">
            <a:xfrm>
              <a:off x="7612063" y="693471"/>
              <a:ext cx="92075" cy="130175"/>
            </a:xfrm>
            <a:custGeom>
              <a:avLst/>
              <a:gdLst>
                <a:gd name="T0" fmla="*/ 126 w 260"/>
                <a:gd name="T1" fmla="*/ 173 h 367"/>
                <a:gd name="T2" fmla="*/ 194 w 260"/>
                <a:gd name="T3" fmla="*/ 108 h 367"/>
                <a:gd name="T4" fmla="*/ 126 w 260"/>
                <a:gd name="T5" fmla="*/ 45 h 367"/>
                <a:gd name="T6" fmla="*/ 52 w 260"/>
                <a:gd name="T7" fmla="*/ 45 h 367"/>
                <a:gd name="T8" fmla="*/ 52 w 260"/>
                <a:gd name="T9" fmla="*/ 173 h 367"/>
                <a:gd name="T10" fmla="*/ 126 w 260"/>
                <a:gd name="T11" fmla="*/ 173 h 367"/>
                <a:gd name="T12" fmla="*/ 204 w 260"/>
                <a:gd name="T13" fmla="*/ 367 h 367"/>
                <a:gd name="T14" fmla="*/ 173 w 260"/>
                <a:gd name="T15" fmla="*/ 254 h 367"/>
                <a:gd name="T16" fmla="*/ 127 w 260"/>
                <a:gd name="T17" fmla="*/ 218 h 367"/>
                <a:gd name="T18" fmla="*/ 52 w 260"/>
                <a:gd name="T19" fmla="*/ 217 h 367"/>
                <a:gd name="T20" fmla="*/ 52 w 260"/>
                <a:gd name="T21" fmla="*/ 367 h 367"/>
                <a:gd name="T22" fmla="*/ 0 w 260"/>
                <a:gd name="T23" fmla="*/ 367 h 367"/>
                <a:gd name="T24" fmla="*/ 0 w 260"/>
                <a:gd name="T25" fmla="*/ 4 h 367"/>
                <a:gd name="T26" fmla="*/ 127 w 260"/>
                <a:gd name="T27" fmla="*/ 0 h 367"/>
                <a:gd name="T28" fmla="*/ 247 w 260"/>
                <a:gd name="T29" fmla="*/ 105 h 367"/>
                <a:gd name="T30" fmla="*/ 180 w 260"/>
                <a:gd name="T31" fmla="*/ 197 h 367"/>
                <a:gd name="T32" fmla="*/ 180 w 260"/>
                <a:gd name="T33" fmla="*/ 200 h 367"/>
                <a:gd name="T34" fmla="*/ 226 w 260"/>
                <a:gd name="T35" fmla="*/ 252 h 367"/>
                <a:gd name="T36" fmla="*/ 260 w 260"/>
                <a:gd name="T37" fmla="*/ 367 h 367"/>
                <a:gd name="T38" fmla="*/ 204 w 260"/>
                <a:gd name="T39" fmla="*/ 367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60" h="367">
                  <a:moveTo>
                    <a:pt x="126" y="173"/>
                  </a:moveTo>
                  <a:cubicBezTo>
                    <a:pt x="177" y="172"/>
                    <a:pt x="194" y="158"/>
                    <a:pt x="194" y="108"/>
                  </a:cubicBezTo>
                  <a:cubicBezTo>
                    <a:pt x="194" y="58"/>
                    <a:pt x="177" y="45"/>
                    <a:pt x="126" y="45"/>
                  </a:cubicBezTo>
                  <a:cubicBezTo>
                    <a:pt x="98" y="45"/>
                    <a:pt x="72" y="45"/>
                    <a:pt x="52" y="45"/>
                  </a:cubicBezTo>
                  <a:lnTo>
                    <a:pt x="52" y="173"/>
                  </a:lnTo>
                  <a:lnTo>
                    <a:pt x="126" y="173"/>
                  </a:lnTo>
                  <a:close/>
                  <a:moveTo>
                    <a:pt x="204" y="367"/>
                  </a:moveTo>
                  <a:lnTo>
                    <a:pt x="173" y="254"/>
                  </a:lnTo>
                  <a:cubicBezTo>
                    <a:pt x="164" y="228"/>
                    <a:pt x="150" y="218"/>
                    <a:pt x="127" y="218"/>
                  </a:cubicBezTo>
                  <a:lnTo>
                    <a:pt x="52" y="217"/>
                  </a:lnTo>
                  <a:lnTo>
                    <a:pt x="52" y="367"/>
                  </a:lnTo>
                  <a:lnTo>
                    <a:pt x="0" y="367"/>
                  </a:lnTo>
                  <a:lnTo>
                    <a:pt x="0" y="4"/>
                  </a:lnTo>
                  <a:cubicBezTo>
                    <a:pt x="40" y="0"/>
                    <a:pt x="68" y="0"/>
                    <a:pt x="127" y="0"/>
                  </a:cubicBezTo>
                  <a:cubicBezTo>
                    <a:pt x="212" y="0"/>
                    <a:pt x="247" y="23"/>
                    <a:pt x="247" y="105"/>
                  </a:cubicBezTo>
                  <a:cubicBezTo>
                    <a:pt x="247" y="162"/>
                    <a:pt x="229" y="191"/>
                    <a:pt x="180" y="197"/>
                  </a:cubicBezTo>
                  <a:lnTo>
                    <a:pt x="180" y="200"/>
                  </a:lnTo>
                  <a:cubicBezTo>
                    <a:pt x="198" y="205"/>
                    <a:pt x="218" y="221"/>
                    <a:pt x="226" y="252"/>
                  </a:cubicBezTo>
                  <a:lnTo>
                    <a:pt x="260" y="367"/>
                  </a:lnTo>
                  <a:lnTo>
                    <a:pt x="204" y="367"/>
                  </a:lnTo>
                  <a:close/>
                </a:path>
              </a:pathLst>
            </a:cu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7" name="Freeform 18"/>
            <p:cNvSpPr>
              <a:spLocks/>
            </p:cNvSpPr>
            <p:nvPr userDrawn="1"/>
          </p:nvSpPr>
          <p:spPr bwMode="auto">
            <a:xfrm>
              <a:off x="7723188" y="691883"/>
              <a:ext cx="85725" cy="133350"/>
            </a:xfrm>
            <a:custGeom>
              <a:avLst/>
              <a:gdLst>
                <a:gd name="T0" fmla="*/ 229 w 243"/>
                <a:gd name="T1" fmla="*/ 11 h 375"/>
                <a:gd name="T2" fmla="*/ 226 w 243"/>
                <a:gd name="T3" fmla="*/ 49 h 375"/>
                <a:gd name="T4" fmla="*/ 122 w 243"/>
                <a:gd name="T5" fmla="*/ 47 h 375"/>
                <a:gd name="T6" fmla="*/ 53 w 243"/>
                <a:gd name="T7" fmla="*/ 97 h 375"/>
                <a:gd name="T8" fmla="*/ 97 w 243"/>
                <a:gd name="T9" fmla="*/ 152 h 375"/>
                <a:gd name="T10" fmla="*/ 169 w 243"/>
                <a:gd name="T11" fmla="*/ 172 h 375"/>
                <a:gd name="T12" fmla="*/ 243 w 243"/>
                <a:gd name="T13" fmla="*/ 276 h 375"/>
                <a:gd name="T14" fmla="*/ 119 w 243"/>
                <a:gd name="T15" fmla="*/ 375 h 375"/>
                <a:gd name="T16" fmla="*/ 5 w 243"/>
                <a:gd name="T17" fmla="*/ 365 h 375"/>
                <a:gd name="T18" fmla="*/ 9 w 243"/>
                <a:gd name="T19" fmla="*/ 326 h 375"/>
                <a:gd name="T20" fmla="*/ 120 w 243"/>
                <a:gd name="T21" fmla="*/ 329 h 375"/>
                <a:gd name="T22" fmla="*/ 189 w 243"/>
                <a:gd name="T23" fmla="*/ 275 h 375"/>
                <a:gd name="T24" fmla="*/ 146 w 243"/>
                <a:gd name="T25" fmla="*/ 219 h 375"/>
                <a:gd name="T26" fmla="*/ 72 w 243"/>
                <a:gd name="T27" fmla="*/ 199 h 375"/>
                <a:gd name="T28" fmla="*/ 0 w 243"/>
                <a:gd name="T29" fmla="*/ 96 h 375"/>
                <a:gd name="T30" fmla="*/ 120 w 243"/>
                <a:gd name="T31" fmla="*/ 0 h 375"/>
                <a:gd name="T32" fmla="*/ 229 w 243"/>
                <a:gd name="T33" fmla="*/ 11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3" h="375">
                  <a:moveTo>
                    <a:pt x="229" y="11"/>
                  </a:moveTo>
                  <a:lnTo>
                    <a:pt x="226" y="49"/>
                  </a:lnTo>
                  <a:cubicBezTo>
                    <a:pt x="195" y="48"/>
                    <a:pt x="156" y="47"/>
                    <a:pt x="122" y="47"/>
                  </a:cubicBezTo>
                  <a:cubicBezTo>
                    <a:pt x="72" y="47"/>
                    <a:pt x="53" y="49"/>
                    <a:pt x="53" y="97"/>
                  </a:cubicBezTo>
                  <a:cubicBezTo>
                    <a:pt x="53" y="135"/>
                    <a:pt x="67" y="145"/>
                    <a:pt x="97" y="152"/>
                  </a:cubicBezTo>
                  <a:lnTo>
                    <a:pt x="169" y="172"/>
                  </a:lnTo>
                  <a:cubicBezTo>
                    <a:pt x="225" y="188"/>
                    <a:pt x="243" y="221"/>
                    <a:pt x="243" y="276"/>
                  </a:cubicBezTo>
                  <a:cubicBezTo>
                    <a:pt x="243" y="359"/>
                    <a:pt x="206" y="375"/>
                    <a:pt x="119" y="375"/>
                  </a:cubicBezTo>
                  <a:cubicBezTo>
                    <a:pt x="96" y="375"/>
                    <a:pt x="56" y="374"/>
                    <a:pt x="5" y="365"/>
                  </a:cubicBezTo>
                  <a:lnTo>
                    <a:pt x="9" y="326"/>
                  </a:lnTo>
                  <a:cubicBezTo>
                    <a:pt x="75" y="328"/>
                    <a:pt x="93" y="329"/>
                    <a:pt x="120" y="329"/>
                  </a:cubicBezTo>
                  <a:cubicBezTo>
                    <a:pt x="173" y="328"/>
                    <a:pt x="189" y="320"/>
                    <a:pt x="189" y="275"/>
                  </a:cubicBezTo>
                  <a:cubicBezTo>
                    <a:pt x="189" y="236"/>
                    <a:pt x="175" y="227"/>
                    <a:pt x="146" y="219"/>
                  </a:cubicBezTo>
                  <a:lnTo>
                    <a:pt x="72" y="199"/>
                  </a:lnTo>
                  <a:cubicBezTo>
                    <a:pt x="19" y="184"/>
                    <a:pt x="0" y="151"/>
                    <a:pt x="0" y="96"/>
                  </a:cubicBezTo>
                  <a:cubicBezTo>
                    <a:pt x="0" y="12"/>
                    <a:pt x="38" y="0"/>
                    <a:pt x="120" y="0"/>
                  </a:cubicBezTo>
                  <a:cubicBezTo>
                    <a:pt x="154" y="0"/>
                    <a:pt x="192" y="2"/>
                    <a:pt x="229" y="11"/>
                  </a:cubicBezTo>
                  <a:close/>
                </a:path>
              </a:pathLst>
            </a:cu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8" name="Rectangle 19"/>
            <p:cNvSpPr>
              <a:spLocks noChangeArrowheads="1"/>
            </p:cNvSpPr>
            <p:nvPr userDrawn="1"/>
          </p:nvSpPr>
          <p:spPr bwMode="auto">
            <a:xfrm>
              <a:off x="7834312" y="695058"/>
              <a:ext cx="19050" cy="128587"/>
            </a:xfrm>
            <a:prstGeom prst="rect">
              <a:avLst/>
            </a:pr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9" name="Freeform 20"/>
            <p:cNvSpPr>
              <a:spLocks/>
            </p:cNvSpPr>
            <p:nvPr userDrawn="1"/>
          </p:nvSpPr>
          <p:spPr bwMode="auto">
            <a:xfrm>
              <a:off x="7872413" y="695058"/>
              <a:ext cx="101600" cy="128587"/>
            </a:xfrm>
            <a:custGeom>
              <a:avLst/>
              <a:gdLst>
                <a:gd name="T0" fmla="*/ 168 w 283"/>
                <a:gd name="T1" fmla="*/ 47 h 363"/>
                <a:gd name="T2" fmla="*/ 168 w 283"/>
                <a:gd name="T3" fmla="*/ 363 h 363"/>
                <a:gd name="T4" fmla="*/ 114 w 283"/>
                <a:gd name="T5" fmla="*/ 363 h 363"/>
                <a:gd name="T6" fmla="*/ 114 w 283"/>
                <a:gd name="T7" fmla="*/ 47 h 363"/>
                <a:gd name="T8" fmla="*/ 0 w 283"/>
                <a:gd name="T9" fmla="*/ 47 h 363"/>
                <a:gd name="T10" fmla="*/ 0 w 283"/>
                <a:gd name="T11" fmla="*/ 0 h 363"/>
                <a:gd name="T12" fmla="*/ 283 w 283"/>
                <a:gd name="T13" fmla="*/ 0 h 363"/>
                <a:gd name="T14" fmla="*/ 283 w 283"/>
                <a:gd name="T15" fmla="*/ 47 h 363"/>
                <a:gd name="T16" fmla="*/ 168 w 283"/>
                <a:gd name="T17" fmla="*/ 47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3" h="363">
                  <a:moveTo>
                    <a:pt x="168" y="47"/>
                  </a:moveTo>
                  <a:lnTo>
                    <a:pt x="168" y="363"/>
                  </a:lnTo>
                  <a:lnTo>
                    <a:pt x="114" y="363"/>
                  </a:lnTo>
                  <a:lnTo>
                    <a:pt x="114" y="47"/>
                  </a:lnTo>
                  <a:lnTo>
                    <a:pt x="0" y="47"/>
                  </a:lnTo>
                  <a:lnTo>
                    <a:pt x="0" y="0"/>
                  </a:lnTo>
                  <a:lnTo>
                    <a:pt x="283" y="0"/>
                  </a:lnTo>
                  <a:lnTo>
                    <a:pt x="283" y="47"/>
                  </a:lnTo>
                  <a:lnTo>
                    <a:pt x="168" y="47"/>
                  </a:lnTo>
                  <a:close/>
                </a:path>
              </a:pathLst>
            </a:cu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7" name="Freeform 21"/>
            <p:cNvSpPr>
              <a:spLocks noEditPoints="1"/>
            </p:cNvSpPr>
            <p:nvPr userDrawn="1"/>
          </p:nvSpPr>
          <p:spPr bwMode="auto">
            <a:xfrm>
              <a:off x="7969250" y="660133"/>
              <a:ext cx="114299" cy="163512"/>
            </a:xfrm>
            <a:custGeom>
              <a:avLst/>
              <a:gdLst>
                <a:gd name="T0" fmla="*/ 199 w 321"/>
                <a:gd name="T1" fmla="*/ 57 h 459"/>
                <a:gd name="T2" fmla="*/ 185 w 321"/>
                <a:gd name="T3" fmla="*/ 43 h 459"/>
                <a:gd name="T4" fmla="*/ 185 w 321"/>
                <a:gd name="T5" fmla="*/ 14 h 459"/>
                <a:gd name="T6" fmla="*/ 199 w 321"/>
                <a:gd name="T7" fmla="*/ 0 h 459"/>
                <a:gd name="T8" fmla="*/ 215 w 321"/>
                <a:gd name="T9" fmla="*/ 0 h 459"/>
                <a:gd name="T10" fmla="*/ 230 w 321"/>
                <a:gd name="T11" fmla="*/ 14 h 459"/>
                <a:gd name="T12" fmla="*/ 230 w 321"/>
                <a:gd name="T13" fmla="*/ 43 h 459"/>
                <a:gd name="T14" fmla="*/ 215 w 321"/>
                <a:gd name="T15" fmla="*/ 57 h 459"/>
                <a:gd name="T16" fmla="*/ 199 w 321"/>
                <a:gd name="T17" fmla="*/ 57 h 459"/>
                <a:gd name="T18" fmla="*/ 176 w 321"/>
                <a:gd name="T19" fmla="*/ 166 h 459"/>
                <a:gd name="T20" fmla="*/ 167 w 321"/>
                <a:gd name="T21" fmla="*/ 137 h 459"/>
                <a:gd name="T22" fmla="*/ 153 w 321"/>
                <a:gd name="T23" fmla="*/ 137 h 459"/>
                <a:gd name="T24" fmla="*/ 144 w 321"/>
                <a:gd name="T25" fmla="*/ 166 h 459"/>
                <a:gd name="T26" fmla="*/ 102 w 321"/>
                <a:gd name="T27" fmla="*/ 304 h 459"/>
                <a:gd name="T28" fmla="*/ 218 w 321"/>
                <a:gd name="T29" fmla="*/ 304 h 459"/>
                <a:gd name="T30" fmla="*/ 176 w 321"/>
                <a:gd name="T31" fmla="*/ 166 h 459"/>
                <a:gd name="T32" fmla="*/ 105 w 321"/>
                <a:gd name="T33" fmla="*/ 57 h 459"/>
                <a:gd name="T34" fmla="*/ 92 w 321"/>
                <a:gd name="T35" fmla="*/ 43 h 459"/>
                <a:gd name="T36" fmla="*/ 92 w 321"/>
                <a:gd name="T37" fmla="*/ 14 h 459"/>
                <a:gd name="T38" fmla="*/ 105 w 321"/>
                <a:gd name="T39" fmla="*/ 0 h 459"/>
                <a:gd name="T40" fmla="*/ 122 w 321"/>
                <a:gd name="T41" fmla="*/ 0 h 459"/>
                <a:gd name="T42" fmla="*/ 136 w 321"/>
                <a:gd name="T43" fmla="*/ 14 h 459"/>
                <a:gd name="T44" fmla="*/ 136 w 321"/>
                <a:gd name="T45" fmla="*/ 43 h 459"/>
                <a:gd name="T46" fmla="*/ 122 w 321"/>
                <a:gd name="T47" fmla="*/ 57 h 459"/>
                <a:gd name="T48" fmla="*/ 105 w 321"/>
                <a:gd name="T49" fmla="*/ 57 h 459"/>
                <a:gd name="T50" fmla="*/ 88 w 321"/>
                <a:gd name="T51" fmla="*/ 350 h 459"/>
                <a:gd name="T52" fmla="*/ 54 w 321"/>
                <a:gd name="T53" fmla="*/ 459 h 459"/>
                <a:gd name="T54" fmla="*/ 0 w 321"/>
                <a:gd name="T55" fmla="*/ 459 h 459"/>
                <a:gd name="T56" fmla="*/ 114 w 321"/>
                <a:gd name="T57" fmla="*/ 110 h 459"/>
                <a:gd name="T58" fmla="*/ 133 w 321"/>
                <a:gd name="T59" fmla="*/ 96 h 459"/>
                <a:gd name="T60" fmla="*/ 187 w 321"/>
                <a:gd name="T61" fmla="*/ 96 h 459"/>
                <a:gd name="T62" fmla="*/ 206 w 321"/>
                <a:gd name="T63" fmla="*/ 110 h 459"/>
                <a:gd name="T64" fmla="*/ 321 w 321"/>
                <a:gd name="T65" fmla="*/ 459 h 459"/>
                <a:gd name="T66" fmla="*/ 266 w 321"/>
                <a:gd name="T67" fmla="*/ 459 h 459"/>
                <a:gd name="T68" fmla="*/ 233 w 321"/>
                <a:gd name="T69" fmla="*/ 350 h 459"/>
                <a:gd name="T70" fmla="*/ 88 w 321"/>
                <a:gd name="T71" fmla="*/ 350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21" h="459">
                  <a:moveTo>
                    <a:pt x="199" y="57"/>
                  </a:moveTo>
                  <a:cubicBezTo>
                    <a:pt x="189" y="57"/>
                    <a:pt x="185" y="53"/>
                    <a:pt x="185" y="43"/>
                  </a:cubicBezTo>
                  <a:lnTo>
                    <a:pt x="185" y="14"/>
                  </a:lnTo>
                  <a:cubicBezTo>
                    <a:pt x="185" y="6"/>
                    <a:pt x="189" y="0"/>
                    <a:pt x="199" y="0"/>
                  </a:cubicBezTo>
                  <a:lnTo>
                    <a:pt x="215" y="0"/>
                  </a:lnTo>
                  <a:cubicBezTo>
                    <a:pt x="224" y="0"/>
                    <a:pt x="230" y="6"/>
                    <a:pt x="230" y="14"/>
                  </a:cubicBezTo>
                  <a:lnTo>
                    <a:pt x="230" y="43"/>
                  </a:lnTo>
                  <a:cubicBezTo>
                    <a:pt x="230" y="53"/>
                    <a:pt x="224" y="57"/>
                    <a:pt x="215" y="57"/>
                  </a:cubicBezTo>
                  <a:lnTo>
                    <a:pt x="199" y="57"/>
                  </a:lnTo>
                  <a:close/>
                  <a:moveTo>
                    <a:pt x="176" y="166"/>
                  </a:moveTo>
                  <a:cubicBezTo>
                    <a:pt x="173" y="157"/>
                    <a:pt x="170" y="146"/>
                    <a:pt x="167" y="137"/>
                  </a:cubicBezTo>
                  <a:lnTo>
                    <a:pt x="153" y="137"/>
                  </a:lnTo>
                  <a:cubicBezTo>
                    <a:pt x="150" y="146"/>
                    <a:pt x="147" y="157"/>
                    <a:pt x="144" y="166"/>
                  </a:cubicBezTo>
                  <a:lnTo>
                    <a:pt x="102" y="304"/>
                  </a:lnTo>
                  <a:lnTo>
                    <a:pt x="218" y="304"/>
                  </a:lnTo>
                  <a:lnTo>
                    <a:pt x="176" y="166"/>
                  </a:lnTo>
                  <a:close/>
                  <a:moveTo>
                    <a:pt x="105" y="57"/>
                  </a:moveTo>
                  <a:cubicBezTo>
                    <a:pt x="96" y="57"/>
                    <a:pt x="92" y="53"/>
                    <a:pt x="92" y="43"/>
                  </a:cubicBezTo>
                  <a:lnTo>
                    <a:pt x="92" y="14"/>
                  </a:lnTo>
                  <a:cubicBezTo>
                    <a:pt x="92" y="6"/>
                    <a:pt x="96" y="0"/>
                    <a:pt x="105" y="0"/>
                  </a:cubicBezTo>
                  <a:lnTo>
                    <a:pt x="122" y="0"/>
                  </a:lnTo>
                  <a:cubicBezTo>
                    <a:pt x="132" y="0"/>
                    <a:pt x="136" y="6"/>
                    <a:pt x="136" y="14"/>
                  </a:cubicBezTo>
                  <a:lnTo>
                    <a:pt x="136" y="43"/>
                  </a:lnTo>
                  <a:cubicBezTo>
                    <a:pt x="136" y="53"/>
                    <a:pt x="132" y="57"/>
                    <a:pt x="122" y="57"/>
                  </a:cubicBezTo>
                  <a:lnTo>
                    <a:pt x="105" y="57"/>
                  </a:lnTo>
                  <a:close/>
                  <a:moveTo>
                    <a:pt x="88" y="350"/>
                  </a:moveTo>
                  <a:lnTo>
                    <a:pt x="54" y="459"/>
                  </a:lnTo>
                  <a:lnTo>
                    <a:pt x="0" y="459"/>
                  </a:lnTo>
                  <a:lnTo>
                    <a:pt x="114" y="110"/>
                  </a:lnTo>
                  <a:cubicBezTo>
                    <a:pt x="116" y="102"/>
                    <a:pt x="124" y="96"/>
                    <a:pt x="133" y="96"/>
                  </a:cubicBezTo>
                  <a:lnTo>
                    <a:pt x="187" y="96"/>
                  </a:lnTo>
                  <a:cubicBezTo>
                    <a:pt x="196" y="96"/>
                    <a:pt x="204" y="102"/>
                    <a:pt x="206" y="110"/>
                  </a:cubicBezTo>
                  <a:lnTo>
                    <a:pt x="321" y="459"/>
                  </a:lnTo>
                  <a:lnTo>
                    <a:pt x="266" y="459"/>
                  </a:lnTo>
                  <a:lnTo>
                    <a:pt x="233" y="350"/>
                  </a:lnTo>
                  <a:lnTo>
                    <a:pt x="88" y="350"/>
                  </a:lnTo>
                  <a:close/>
                </a:path>
              </a:pathLst>
            </a:cu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8" name="Freeform 22"/>
            <p:cNvSpPr>
              <a:spLocks/>
            </p:cNvSpPr>
            <p:nvPr userDrawn="1"/>
          </p:nvSpPr>
          <p:spPr bwMode="auto">
            <a:xfrm>
              <a:off x="8078788" y="695058"/>
              <a:ext cx="100012" cy="128587"/>
            </a:xfrm>
            <a:custGeom>
              <a:avLst/>
              <a:gdLst>
                <a:gd name="T0" fmla="*/ 167 w 282"/>
                <a:gd name="T1" fmla="*/ 47 h 363"/>
                <a:gd name="T2" fmla="*/ 167 w 282"/>
                <a:gd name="T3" fmla="*/ 363 h 363"/>
                <a:gd name="T4" fmla="*/ 114 w 282"/>
                <a:gd name="T5" fmla="*/ 363 h 363"/>
                <a:gd name="T6" fmla="*/ 114 w 282"/>
                <a:gd name="T7" fmla="*/ 47 h 363"/>
                <a:gd name="T8" fmla="*/ 0 w 282"/>
                <a:gd name="T9" fmla="*/ 47 h 363"/>
                <a:gd name="T10" fmla="*/ 0 w 282"/>
                <a:gd name="T11" fmla="*/ 0 h 363"/>
                <a:gd name="T12" fmla="*/ 282 w 282"/>
                <a:gd name="T13" fmla="*/ 0 h 363"/>
                <a:gd name="T14" fmla="*/ 282 w 282"/>
                <a:gd name="T15" fmla="*/ 47 h 363"/>
                <a:gd name="T16" fmla="*/ 167 w 282"/>
                <a:gd name="T17" fmla="*/ 47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2" h="363">
                  <a:moveTo>
                    <a:pt x="167" y="47"/>
                  </a:moveTo>
                  <a:lnTo>
                    <a:pt x="167" y="363"/>
                  </a:lnTo>
                  <a:lnTo>
                    <a:pt x="114" y="363"/>
                  </a:lnTo>
                  <a:lnTo>
                    <a:pt x="114" y="47"/>
                  </a:lnTo>
                  <a:lnTo>
                    <a:pt x="0" y="47"/>
                  </a:lnTo>
                  <a:lnTo>
                    <a:pt x="0" y="0"/>
                  </a:lnTo>
                  <a:lnTo>
                    <a:pt x="282" y="0"/>
                  </a:lnTo>
                  <a:lnTo>
                    <a:pt x="282" y="47"/>
                  </a:lnTo>
                  <a:lnTo>
                    <a:pt x="167" y="47"/>
                  </a:lnTo>
                  <a:close/>
                </a:path>
              </a:pathLst>
            </a:cu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cxnSp>
        <p:nvCxnSpPr>
          <p:cNvPr id="69" name="Gerade Verbindung 68"/>
          <p:cNvCxnSpPr/>
          <p:nvPr userDrawn="1"/>
        </p:nvCxnSpPr>
        <p:spPr>
          <a:xfrm>
            <a:off x="287338" y="4824635"/>
            <a:ext cx="8642350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Grafik 27" descr="Ein Bild, das Zeichnung, Schild enthält.&#10;&#10;Automatisch generierte Beschreibung">
            <a:extLst>
              <a:ext uri="{FF2B5EF4-FFF2-40B4-BE49-F238E27FC236}">
                <a16:creationId xmlns:a16="http://schemas.microsoft.com/office/drawing/2014/main" id="{A2E3FEC0-B7FB-0448-8EAE-38C71B1A3FB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5317" y="288203"/>
            <a:ext cx="796396" cy="6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91438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2952328" y="360933"/>
            <a:ext cx="5976664" cy="647278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8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88032" y="1224235"/>
            <a:ext cx="8640000" cy="3312000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2" name="Foliennummernplatzhalter 5">
            <a:extLst>
              <a:ext uri="{FF2B5EF4-FFF2-40B4-BE49-F238E27FC236}">
                <a16:creationId xmlns:a16="http://schemas.microsoft.com/office/drawing/2014/main" id="{83680614-DC3A-7642-8340-AEEA230C18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00000" y="4837396"/>
            <a:ext cx="575240" cy="2880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527F1E04-A1A3-475C-A843-CFD0985386E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9342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2"/>
          <p:cNvSpPr>
            <a:spLocks noGrp="1"/>
          </p:cNvSpPr>
          <p:nvPr>
            <p:ph idx="1"/>
          </p:nvPr>
        </p:nvSpPr>
        <p:spPr>
          <a:xfrm>
            <a:off x="288992" y="1224603"/>
            <a:ext cx="8640000" cy="3312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432000" indent="-216000">
              <a:buFont typeface="Wingdings" pitchFamily="2" charset="2"/>
              <a:buChar char="§"/>
              <a:defRPr>
                <a:solidFill>
                  <a:schemeClr val="tx2"/>
                </a:solidFill>
              </a:defRPr>
            </a:lvl2pPr>
            <a:lvl3pPr marL="648000" indent="-216000">
              <a:buFont typeface="Wingdings" pitchFamily="2" charset="2"/>
              <a:buChar char="Ø"/>
              <a:defRPr>
                <a:solidFill>
                  <a:schemeClr val="tx2"/>
                </a:solidFill>
              </a:defRPr>
            </a:lvl3pPr>
            <a:lvl4pPr marL="864000" indent="-216000">
              <a:buFont typeface="Symbol" pitchFamily="2" charset="2"/>
              <a:buChar char="-"/>
              <a:defRPr>
                <a:solidFill>
                  <a:schemeClr val="tx2"/>
                </a:solidFill>
              </a:defRPr>
            </a:lvl4pPr>
            <a:lvl5pPr marL="1080000" indent="-216000">
              <a:buFont typeface="Courier New" panose="02070309020205020404" pitchFamily="49" charset="0"/>
              <a:buChar char="o"/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74809594-57F7-5446-8113-0497E07148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52328" y="360933"/>
            <a:ext cx="5951682" cy="647278"/>
          </a:xfrm>
        </p:spPr>
        <p:txBody>
          <a:bodyPr/>
          <a:lstStyle>
            <a:lvl1pPr>
              <a:defRPr sz="3200" b="1">
                <a:solidFill>
                  <a:schemeClr val="accent3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12" name="Foliennummernplatzhalter 5">
            <a:extLst>
              <a:ext uri="{FF2B5EF4-FFF2-40B4-BE49-F238E27FC236}">
                <a16:creationId xmlns:a16="http://schemas.microsoft.com/office/drawing/2014/main" id="{20171E30-1AC7-8C49-A555-E41557A008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00000" y="4837396"/>
            <a:ext cx="575240" cy="2880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527F1E04-A1A3-475C-A843-CFD0985386E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83775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ertikaler Titel 1"/>
          <p:cNvSpPr>
            <a:spLocks noGrp="1"/>
          </p:cNvSpPr>
          <p:nvPr>
            <p:ph type="title" orient="vert"/>
          </p:nvPr>
        </p:nvSpPr>
        <p:spPr>
          <a:xfrm>
            <a:off x="6768752" y="1223963"/>
            <a:ext cx="2160936" cy="3313112"/>
          </a:xfrm>
          <a:prstGeom prst="rect">
            <a:avLst/>
          </a:prstGeom>
        </p:spPr>
        <p:txBody>
          <a:bodyPr vert="eaVert"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8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87339" y="1223963"/>
            <a:ext cx="6192000" cy="3312000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2" name="Foliennummernplatzhalter 5">
            <a:extLst>
              <a:ext uri="{FF2B5EF4-FFF2-40B4-BE49-F238E27FC236}">
                <a16:creationId xmlns:a16="http://schemas.microsoft.com/office/drawing/2014/main" id="{7E02042A-D754-4349-A36F-7B467A8ACF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00000" y="4837396"/>
            <a:ext cx="575240" cy="2880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527F1E04-A1A3-475C-A843-CFD0985386E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3351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952328" y="360933"/>
            <a:ext cx="5976664" cy="64727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9" name="Inhaltsplatzhalter 2"/>
          <p:cNvSpPr>
            <a:spLocks noGrp="1"/>
          </p:cNvSpPr>
          <p:nvPr>
            <p:ph sz="half" idx="1"/>
          </p:nvPr>
        </p:nvSpPr>
        <p:spPr>
          <a:xfrm>
            <a:off x="288496" y="1223491"/>
            <a:ext cx="4176000" cy="3313112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Inhaltsplatzhalter 3"/>
          <p:cNvSpPr>
            <a:spLocks noGrp="1"/>
          </p:cNvSpPr>
          <p:nvPr>
            <p:ph sz="half" idx="2"/>
          </p:nvPr>
        </p:nvSpPr>
        <p:spPr>
          <a:xfrm>
            <a:off x="4752992" y="1224603"/>
            <a:ext cx="4176000" cy="33120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4" name="Foliennummernplatzhalter 5">
            <a:extLst>
              <a:ext uri="{FF2B5EF4-FFF2-40B4-BE49-F238E27FC236}">
                <a16:creationId xmlns:a16="http://schemas.microsoft.com/office/drawing/2014/main" id="{F1A70253-8BEE-2A4A-8D23-A4E071EA3E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00000" y="4837396"/>
            <a:ext cx="575240" cy="2880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527F1E04-A1A3-475C-A843-CFD0985386E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25385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952328" y="360933"/>
            <a:ext cx="5976664" cy="64727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11" name="Textplatzhalter 2"/>
          <p:cNvSpPr>
            <a:spLocks noGrp="1"/>
          </p:cNvSpPr>
          <p:nvPr>
            <p:ph type="body" idx="1"/>
          </p:nvPr>
        </p:nvSpPr>
        <p:spPr>
          <a:xfrm>
            <a:off x="288032" y="1230619"/>
            <a:ext cx="4176000" cy="432000"/>
          </a:xfrm>
        </p:spPr>
        <p:txBody>
          <a:bodyPr wrap="none" anchor="ctr" anchorCtr="0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4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12" name="Inhaltsplatzhalter 3"/>
          <p:cNvSpPr>
            <a:spLocks noGrp="1"/>
          </p:cNvSpPr>
          <p:nvPr>
            <p:ph sz="half" idx="2"/>
          </p:nvPr>
        </p:nvSpPr>
        <p:spPr>
          <a:xfrm>
            <a:off x="287338" y="1800300"/>
            <a:ext cx="4176712" cy="2736776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3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752279" y="1224235"/>
            <a:ext cx="4176713" cy="432000"/>
          </a:xfrm>
        </p:spPr>
        <p:txBody>
          <a:bodyPr wrap="none" anchor="ctr" anchorCtr="0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4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14" name="Inhaltsplatzhalter 5"/>
          <p:cNvSpPr>
            <a:spLocks noGrp="1"/>
          </p:cNvSpPr>
          <p:nvPr>
            <p:ph sz="quarter" idx="4"/>
          </p:nvPr>
        </p:nvSpPr>
        <p:spPr>
          <a:xfrm>
            <a:off x="4752992" y="1800603"/>
            <a:ext cx="4176000" cy="27360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8" name="Foliennummernplatzhalter 5">
            <a:extLst>
              <a:ext uri="{FF2B5EF4-FFF2-40B4-BE49-F238E27FC236}">
                <a16:creationId xmlns:a16="http://schemas.microsoft.com/office/drawing/2014/main" id="{C2A93871-AAAC-9747-A2E5-E35E250EAF3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100000" y="4837396"/>
            <a:ext cx="575240" cy="2880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527F1E04-A1A3-475C-A843-CFD0985386E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1448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952328" y="360933"/>
            <a:ext cx="5976664" cy="647278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9" name="Textplatzhalter 2"/>
          <p:cNvSpPr>
            <a:spLocks noGrp="1"/>
          </p:cNvSpPr>
          <p:nvPr>
            <p:ph type="body" sz="half" idx="1"/>
          </p:nvPr>
        </p:nvSpPr>
        <p:spPr>
          <a:xfrm>
            <a:off x="287338" y="1223964"/>
            <a:ext cx="1872000" cy="3313112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420"/>
              </a:spcAft>
              <a:buNone/>
              <a:defRPr sz="1400"/>
            </a:lvl1pPr>
            <a:lvl2pPr marL="216000" indent="0">
              <a:buFont typeface="Arial" panose="020B0604020202020204" pitchFamily="34" charset="0"/>
              <a:buNone/>
              <a:defRPr sz="1400"/>
            </a:lvl2pPr>
            <a:lvl3pPr marL="432000" indent="0">
              <a:buNone/>
              <a:defRPr sz="1400"/>
            </a:lvl3pPr>
            <a:lvl4pPr marL="648000" indent="0">
              <a:buNone/>
              <a:defRPr sz="1400"/>
            </a:lvl4pPr>
            <a:lvl5pPr marL="864000" indent="0">
              <a:buNone/>
              <a:defRPr sz="1400"/>
            </a:lvl5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10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2448272" y="1223964"/>
            <a:ext cx="6480720" cy="331311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dirty="0"/>
              <a:t> </a:t>
            </a:r>
          </a:p>
        </p:txBody>
      </p:sp>
      <p:sp>
        <p:nvSpPr>
          <p:cNvPr id="14" name="Foliennummernplatzhalter 5">
            <a:extLst>
              <a:ext uri="{FF2B5EF4-FFF2-40B4-BE49-F238E27FC236}">
                <a16:creationId xmlns:a16="http://schemas.microsoft.com/office/drawing/2014/main" id="{55335698-5BAE-BB4B-9FCB-786AE794C9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00000" y="4837396"/>
            <a:ext cx="575240" cy="2880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527F1E04-A1A3-475C-A843-CFD0985386E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65636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Text über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952328" y="360933"/>
            <a:ext cx="5976664" cy="647278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9" name="Textplatzhalter 2"/>
          <p:cNvSpPr>
            <a:spLocks noGrp="1"/>
          </p:cNvSpPr>
          <p:nvPr>
            <p:ph type="body" sz="half" idx="1"/>
          </p:nvPr>
        </p:nvSpPr>
        <p:spPr>
          <a:xfrm>
            <a:off x="288992" y="1223963"/>
            <a:ext cx="8640000" cy="864368"/>
          </a:xfrm>
        </p:spPr>
        <p:txBody>
          <a:bodyPr/>
          <a:lstStyle>
            <a:lvl1pPr marL="0" indent="0">
              <a:spcBef>
                <a:spcPts val="0"/>
              </a:spcBef>
              <a:spcAft>
                <a:spcPts val="420"/>
              </a:spcAft>
              <a:buNone/>
              <a:defRPr sz="1400"/>
            </a:lvl1pPr>
            <a:lvl2pPr marL="216000" indent="0">
              <a:buNone/>
              <a:defRPr sz="1400"/>
            </a:lvl2pPr>
            <a:lvl3pPr marL="432000" indent="0">
              <a:buNone/>
              <a:defRPr sz="1400"/>
            </a:lvl3pPr>
            <a:lvl4pPr marL="648000" indent="0">
              <a:buNone/>
              <a:defRPr sz="1400"/>
            </a:lvl4pPr>
            <a:lvl5pPr marL="864000" indent="0">
              <a:buNone/>
              <a:defRPr sz="1400"/>
            </a:lvl5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10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287337" y="2376547"/>
            <a:ext cx="8640000" cy="2160528"/>
          </a:xfrm>
        </p:spPr>
        <p:txBody>
          <a:bodyPr/>
          <a:lstStyle>
            <a:lvl1pPr marL="0" indent="0">
              <a:buNone/>
              <a:defRPr/>
            </a:lvl1pPr>
            <a:lvl2pPr marL="216000" indent="0">
              <a:buNone/>
              <a:defRPr/>
            </a:lvl2pPr>
            <a:lvl3pPr marL="432000" indent="0">
              <a:buNone/>
              <a:defRPr/>
            </a:lvl3pPr>
            <a:lvl4pPr marL="648000" indent="0">
              <a:buNone/>
              <a:defRPr/>
            </a:lvl4pPr>
            <a:lvl5pPr marL="864000" indent="0">
              <a:buNone/>
              <a:defRPr/>
            </a:lvl5pPr>
          </a:lstStyle>
          <a:p>
            <a:pPr lvl="0"/>
            <a:r>
              <a:rPr lang="de-DE" dirty="0"/>
              <a:t> </a:t>
            </a:r>
          </a:p>
        </p:txBody>
      </p:sp>
      <p:sp>
        <p:nvSpPr>
          <p:cNvPr id="14" name="Foliennummernplatzhalter 5">
            <a:extLst>
              <a:ext uri="{FF2B5EF4-FFF2-40B4-BE49-F238E27FC236}">
                <a16:creationId xmlns:a16="http://schemas.microsoft.com/office/drawing/2014/main" id="{D6FF7D7A-DD51-704B-86AC-F054B78A23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00000" y="4837396"/>
            <a:ext cx="575240" cy="2880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527F1E04-A1A3-475C-A843-CFD0985386E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6059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üb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"/>
          <p:cNvSpPr>
            <a:spLocks noGrp="1"/>
          </p:cNvSpPr>
          <p:nvPr>
            <p:ph type="title"/>
          </p:nvPr>
        </p:nvSpPr>
        <p:spPr>
          <a:xfrm>
            <a:off x="2952328" y="360933"/>
            <a:ext cx="5976664" cy="64727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15" name="Inhaltsplatzhalter 2"/>
          <p:cNvSpPr>
            <a:spLocks noGrp="1"/>
          </p:cNvSpPr>
          <p:nvPr>
            <p:ph sz="quarter" idx="1" hasCustomPrompt="1"/>
          </p:nvPr>
        </p:nvSpPr>
        <p:spPr>
          <a:xfrm>
            <a:off x="288032" y="1224475"/>
            <a:ext cx="4176000" cy="2160000"/>
          </a:xfrm>
        </p:spPr>
        <p:txBody>
          <a:bodyPr/>
          <a:lstStyle>
            <a:lvl1pPr marL="0" indent="0">
              <a:buNone/>
              <a:defRPr/>
            </a:lvl1pPr>
            <a:lvl2pPr marL="216000" indent="0">
              <a:buNone/>
              <a:defRPr/>
            </a:lvl2pPr>
            <a:lvl3pPr marL="432000" indent="0">
              <a:buNone/>
              <a:defRPr/>
            </a:lvl3pPr>
            <a:lvl4pPr marL="648000" indent="0">
              <a:buNone/>
              <a:defRPr/>
            </a:lvl4pPr>
            <a:lvl5pPr marL="864000" indent="0">
              <a:buNone/>
              <a:defRPr/>
            </a:lvl5pPr>
          </a:lstStyle>
          <a:p>
            <a:pPr lvl="0"/>
            <a:r>
              <a:rPr lang="de-DE" dirty="0"/>
              <a:t> </a:t>
            </a:r>
          </a:p>
        </p:txBody>
      </p:sp>
      <p:sp>
        <p:nvSpPr>
          <p:cNvPr id="16" name="Inhaltsplatzhalter 3"/>
          <p:cNvSpPr>
            <a:spLocks noGrp="1"/>
          </p:cNvSpPr>
          <p:nvPr>
            <p:ph sz="quarter" idx="2" hasCustomPrompt="1"/>
          </p:nvPr>
        </p:nvSpPr>
        <p:spPr>
          <a:xfrm>
            <a:off x="4752528" y="1224475"/>
            <a:ext cx="4176000" cy="2160000"/>
          </a:xfrm>
        </p:spPr>
        <p:txBody>
          <a:bodyPr/>
          <a:lstStyle>
            <a:lvl1pPr marL="0" indent="0">
              <a:buNone/>
              <a:defRPr/>
            </a:lvl1pPr>
            <a:lvl2pPr marL="216000" indent="0">
              <a:buNone/>
              <a:defRPr/>
            </a:lvl2pPr>
            <a:lvl3pPr marL="432000" indent="0">
              <a:buNone/>
              <a:defRPr/>
            </a:lvl3pPr>
            <a:lvl4pPr marL="648000" indent="0">
              <a:buNone/>
              <a:defRPr/>
            </a:lvl4pPr>
            <a:lvl5pPr marL="864000" indent="0">
              <a:buNone/>
              <a:defRPr/>
            </a:lvl5pPr>
          </a:lstStyle>
          <a:p>
            <a:pPr lvl="0"/>
            <a:r>
              <a:rPr lang="de-DE" dirty="0"/>
              <a:t> </a:t>
            </a:r>
          </a:p>
        </p:txBody>
      </p:sp>
      <p:sp>
        <p:nvSpPr>
          <p:cNvPr id="17" name="Textplatzhalter 4"/>
          <p:cNvSpPr>
            <a:spLocks noGrp="1"/>
          </p:cNvSpPr>
          <p:nvPr>
            <p:ph type="body" sz="half" idx="3"/>
          </p:nvPr>
        </p:nvSpPr>
        <p:spPr>
          <a:xfrm>
            <a:off x="288032" y="3672603"/>
            <a:ext cx="8642350" cy="864000"/>
          </a:xfrm>
        </p:spPr>
        <p:txBody>
          <a:bodyPr/>
          <a:lstStyle>
            <a:lvl1pPr marL="0" indent="0">
              <a:spcAft>
                <a:spcPts val="420"/>
              </a:spcAft>
              <a:buNone/>
              <a:defRPr sz="1400"/>
            </a:lvl1pPr>
            <a:lvl2pPr marL="216000" indent="0">
              <a:spcAft>
                <a:spcPts val="420"/>
              </a:spcAft>
              <a:buNone/>
              <a:defRPr sz="1400"/>
            </a:lvl2pPr>
            <a:lvl3pPr marL="432000" indent="0">
              <a:spcAft>
                <a:spcPts val="420"/>
              </a:spcAft>
              <a:buNone/>
              <a:defRPr sz="1400"/>
            </a:lvl3pPr>
            <a:lvl4pPr marL="648000" indent="0">
              <a:spcAft>
                <a:spcPts val="420"/>
              </a:spcAft>
              <a:buNone/>
              <a:defRPr sz="1400"/>
            </a:lvl4pPr>
            <a:lvl5pPr marL="864000" indent="0">
              <a:spcAft>
                <a:spcPts val="420"/>
              </a:spcAft>
              <a:buNone/>
              <a:defRPr sz="1400"/>
            </a:lvl5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2820115D-8547-194F-B3DE-FC585DE967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00000" y="4837396"/>
            <a:ext cx="575240" cy="2880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527F1E04-A1A3-475C-A843-CFD0985386E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9859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zwei Inhalte üb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el 1"/>
          <p:cNvSpPr>
            <a:spLocks noGrp="1"/>
          </p:cNvSpPr>
          <p:nvPr>
            <p:ph type="title"/>
          </p:nvPr>
        </p:nvSpPr>
        <p:spPr>
          <a:xfrm>
            <a:off x="2952328" y="360933"/>
            <a:ext cx="5976664" cy="64727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17" name="Textplatzhalter 2"/>
          <p:cNvSpPr>
            <a:spLocks noGrp="1"/>
          </p:cNvSpPr>
          <p:nvPr>
            <p:ph type="body" sz="half" idx="1"/>
          </p:nvPr>
        </p:nvSpPr>
        <p:spPr>
          <a:xfrm>
            <a:off x="287339" y="1223964"/>
            <a:ext cx="4176712" cy="3313112"/>
          </a:xfrm>
        </p:spPr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8" name="Inhaltsplatzhalter 3"/>
          <p:cNvSpPr>
            <a:spLocks noGrp="1"/>
          </p:cNvSpPr>
          <p:nvPr>
            <p:ph sz="quarter" idx="2" hasCustomPrompt="1"/>
          </p:nvPr>
        </p:nvSpPr>
        <p:spPr>
          <a:xfrm>
            <a:off x="4752975" y="1223963"/>
            <a:ext cx="4176713" cy="1512887"/>
          </a:xfrm>
        </p:spPr>
        <p:txBody>
          <a:bodyPr/>
          <a:lstStyle>
            <a:lvl1pPr marL="0" indent="0">
              <a:buNone/>
              <a:defRPr/>
            </a:lvl1pPr>
            <a:lvl2pPr marL="216000" indent="0">
              <a:buNone/>
              <a:defRPr/>
            </a:lvl2pPr>
            <a:lvl3pPr marL="432000" indent="0">
              <a:buNone/>
              <a:defRPr/>
            </a:lvl3pPr>
            <a:lvl4pPr marL="648000" indent="0">
              <a:buNone/>
              <a:defRPr/>
            </a:lvl4pPr>
            <a:lvl5pPr marL="864000" indent="0">
              <a:buNone/>
              <a:defRPr/>
            </a:lvl5pPr>
          </a:lstStyle>
          <a:p>
            <a:pPr lvl="0"/>
            <a:r>
              <a:rPr lang="de-DE" dirty="0"/>
              <a:t> </a:t>
            </a:r>
          </a:p>
        </p:txBody>
      </p:sp>
      <p:sp>
        <p:nvSpPr>
          <p:cNvPr id="19" name="Inhaltsplatzhalter 4"/>
          <p:cNvSpPr>
            <a:spLocks noGrp="1"/>
          </p:cNvSpPr>
          <p:nvPr>
            <p:ph sz="quarter" idx="3" hasCustomPrompt="1"/>
          </p:nvPr>
        </p:nvSpPr>
        <p:spPr>
          <a:xfrm>
            <a:off x="4752975" y="3024188"/>
            <a:ext cx="4176713" cy="1512887"/>
          </a:xfrm>
        </p:spPr>
        <p:txBody>
          <a:bodyPr/>
          <a:lstStyle>
            <a:lvl1pPr marL="0" indent="0">
              <a:buNone/>
              <a:defRPr/>
            </a:lvl1pPr>
            <a:lvl2pPr marL="216000" indent="0">
              <a:buNone/>
              <a:defRPr/>
            </a:lvl2pPr>
            <a:lvl3pPr marL="432000" indent="0">
              <a:buNone/>
              <a:defRPr/>
            </a:lvl3pPr>
            <a:lvl4pPr marL="648000" indent="0">
              <a:buNone/>
              <a:defRPr/>
            </a:lvl4pPr>
            <a:lvl5pPr marL="864000" indent="0">
              <a:buNone/>
              <a:defRPr/>
            </a:lvl5pPr>
          </a:lstStyle>
          <a:p>
            <a:pPr lvl="0"/>
            <a:r>
              <a:rPr lang="de-DE" dirty="0"/>
              <a:t> </a:t>
            </a:r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7169DE8F-4DAE-D044-AEE8-927E51C6E0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00000" y="4837396"/>
            <a:ext cx="575240" cy="2880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527F1E04-A1A3-475C-A843-CFD0985386E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46802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x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952328" y="360933"/>
            <a:ext cx="5976664" cy="647278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10" name="Textplatzhalter 2"/>
          <p:cNvSpPr>
            <a:spLocks noGrp="1"/>
          </p:cNvSpPr>
          <p:nvPr>
            <p:ph type="body" sz="half" idx="1"/>
          </p:nvPr>
        </p:nvSpPr>
        <p:spPr>
          <a:xfrm>
            <a:off x="287339" y="1223964"/>
            <a:ext cx="4176712" cy="3313112"/>
          </a:xfrm>
        </p:spPr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1" name="Inhaltsplatzhalter 3"/>
          <p:cNvSpPr>
            <a:spLocks noGrp="1"/>
          </p:cNvSpPr>
          <p:nvPr>
            <p:ph sz="quarter" idx="2" hasCustomPrompt="1"/>
          </p:nvPr>
        </p:nvSpPr>
        <p:spPr>
          <a:xfrm>
            <a:off x="4752975" y="1223963"/>
            <a:ext cx="4176713" cy="1512887"/>
          </a:xfrm>
        </p:spPr>
        <p:txBody>
          <a:bodyPr/>
          <a:lstStyle>
            <a:lvl1pPr marL="0" indent="0">
              <a:buNone/>
              <a:defRPr/>
            </a:lvl1pPr>
            <a:lvl2pPr marL="216000" indent="0">
              <a:buNone/>
              <a:defRPr/>
            </a:lvl2pPr>
            <a:lvl3pPr marL="432000" indent="0">
              <a:buNone/>
              <a:defRPr/>
            </a:lvl3pPr>
            <a:lvl4pPr marL="648000" indent="0">
              <a:buNone/>
              <a:defRPr/>
            </a:lvl4pPr>
            <a:lvl5pPr marL="864000" indent="0">
              <a:buNone/>
              <a:defRPr/>
            </a:lvl5pPr>
          </a:lstStyle>
          <a:p>
            <a:pPr lvl="0"/>
            <a:r>
              <a:rPr lang="de-DE" dirty="0"/>
              <a:t> </a:t>
            </a:r>
          </a:p>
        </p:txBody>
      </p:sp>
      <p:sp>
        <p:nvSpPr>
          <p:cNvPr id="12" name="Inhaltsplatzhalter 4"/>
          <p:cNvSpPr>
            <a:spLocks noGrp="1"/>
          </p:cNvSpPr>
          <p:nvPr>
            <p:ph sz="quarter" idx="3" hasCustomPrompt="1"/>
          </p:nvPr>
        </p:nvSpPr>
        <p:spPr>
          <a:xfrm>
            <a:off x="4752975" y="3024188"/>
            <a:ext cx="4176713" cy="1512887"/>
          </a:xfrm>
        </p:spPr>
        <p:txBody>
          <a:bodyPr/>
          <a:lstStyle>
            <a:lvl1pPr marL="0" indent="0">
              <a:buNone/>
              <a:defRPr/>
            </a:lvl1pPr>
            <a:lvl2pPr marL="216000" indent="0">
              <a:buNone/>
              <a:defRPr/>
            </a:lvl2pPr>
            <a:lvl3pPr marL="432000" indent="0">
              <a:buNone/>
              <a:defRPr/>
            </a:lvl3pPr>
            <a:lvl4pPr marL="648000" indent="0">
              <a:buNone/>
              <a:defRPr/>
            </a:lvl4pPr>
            <a:lvl5pPr marL="864000" indent="0">
              <a:buNone/>
              <a:defRPr/>
            </a:lvl5pPr>
          </a:lstStyle>
          <a:p>
            <a:pPr lvl="0"/>
            <a:r>
              <a:rPr lang="de-DE" dirty="0"/>
              <a:t> </a:t>
            </a:r>
          </a:p>
        </p:txBody>
      </p:sp>
      <p:sp>
        <p:nvSpPr>
          <p:cNvPr id="16" name="Foliennummernplatzhalter 5">
            <a:extLst>
              <a:ext uri="{FF2B5EF4-FFF2-40B4-BE49-F238E27FC236}">
                <a16:creationId xmlns:a16="http://schemas.microsoft.com/office/drawing/2014/main" id="{2A886964-A9FD-374A-90F9-42294A77C0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00000" y="4837396"/>
            <a:ext cx="575240" cy="2880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527F1E04-A1A3-475C-A843-CFD0985386E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149160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elplatzhalter 1"/>
          <p:cNvSpPr>
            <a:spLocks noGrp="1"/>
          </p:cNvSpPr>
          <p:nvPr>
            <p:ph type="title"/>
          </p:nvPr>
        </p:nvSpPr>
        <p:spPr>
          <a:xfrm>
            <a:off x="2952328" y="360933"/>
            <a:ext cx="5951682" cy="647278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2" name="Textplatzhalter 2"/>
          <p:cNvSpPr>
            <a:spLocks noGrp="1"/>
          </p:cNvSpPr>
          <p:nvPr>
            <p:ph type="body" idx="1"/>
          </p:nvPr>
        </p:nvSpPr>
        <p:spPr>
          <a:xfrm>
            <a:off x="288032" y="1224235"/>
            <a:ext cx="8640000" cy="3312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35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100000" y="4837396"/>
            <a:ext cx="575240" cy="2880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527F1E04-A1A3-475C-A843-CFD0985386EF}" type="slidenum">
              <a:rPr lang="de-DE" smtClean="0"/>
              <a:pPr/>
              <a:t>‹Nr.›</a:t>
            </a:fld>
            <a:endParaRPr lang="de-DE"/>
          </a:p>
        </p:txBody>
      </p:sp>
      <p:grpSp>
        <p:nvGrpSpPr>
          <p:cNvPr id="36" name="Gruppieren 29"/>
          <p:cNvGrpSpPr>
            <a:grpSpLocks noChangeAspect="1"/>
          </p:cNvGrpSpPr>
          <p:nvPr userDrawn="1"/>
        </p:nvGrpSpPr>
        <p:grpSpPr>
          <a:xfrm>
            <a:off x="288034" y="288203"/>
            <a:ext cx="1686520" cy="648000"/>
            <a:chOff x="7081838" y="144463"/>
            <a:chExt cx="1871662" cy="719137"/>
          </a:xfrm>
        </p:grpSpPr>
        <p:sp>
          <p:nvSpPr>
            <p:cNvPr id="37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7081838" y="144463"/>
              <a:ext cx="1871662" cy="719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8" name="Freeform 5"/>
            <p:cNvSpPr>
              <a:spLocks/>
            </p:cNvSpPr>
            <p:nvPr userDrawn="1"/>
          </p:nvSpPr>
          <p:spPr bwMode="auto">
            <a:xfrm>
              <a:off x="8216900" y="144463"/>
              <a:ext cx="455612" cy="392112"/>
            </a:xfrm>
            <a:custGeom>
              <a:avLst/>
              <a:gdLst>
                <a:gd name="T0" fmla="*/ 944 w 1277"/>
                <a:gd name="T1" fmla="*/ 552 h 1104"/>
                <a:gd name="T2" fmla="*/ 1277 w 1277"/>
                <a:gd name="T3" fmla="*/ 0 h 1104"/>
                <a:gd name="T4" fmla="*/ 0 w 1277"/>
                <a:gd name="T5" fmla="*/ 0 h 1104"/>
                <a:gd name="T6" fmla="*/ 0 w 1277"/>
                <a:gd name="T7" fmla="*/ 1104 h 1104"/>
                <a:gd name="T8" fmla="*/ 944 w 1277"/>
                <a:gd name="T9" fmla="*/ 552 h 1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7" h="1104">
                  <a:moveTo>
                    <a:pt x="944" y="552"/>
                  </a:moveTo>
                  <a:cubicBezTo>
                    <a:pt x="1110" y="357"/>
                    <a:pt x="1203" y="197"/>
                    <a:pt x="1277" y="0"/>
                  </a:cubicBezTo>
                  <a:lnTo>
                    <a:pt x="0" y="0"/>
                  </a:lnTo>
                  <a:lnTo>
                    <a:pt x="0" y="1104"/>
                  </a:lnTo>
                  <a:cubicBezTo>
                    <a:pt x="253" y="1070"/>
                    <a:pt x="607" y="949"/>
                    <a:pt x="944" y="552"/>
                  </a:cubicBezTo>
                  <a:close/>
                </a:path>
              </a:pathLst>
            </a:custGeom>
            <a:solidFill>
              <a:srgbClr val="07529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9" name="Rectangle 6"/>
            <p:cNvSpPr>
              <a:spLocks noChangeArrowheads="1"/>
            </p:cNvSpPr>
            <p:nvPr userDrawn="1"/>
          </p:nvSpPr>
          <p:spPr bwMode="auto">
            <a:xfrm>
              <a:off x="8216900" y="654050"/>
              <a:ext cx="714375" cy="200025"/>
            </a:xfrm>
            <a:prstGeom prst="rect">
              <a:avLst/>
            </a:prstGeom>
            <a:solidFill>
              <a:srgbClr val="EAB90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0" name="Freeform 7"/>
            <p:cNvSpPr>
              <a:spLocks/>
            </p:cNvSpPr>
            <p:nvPr userDrawn="1"/>
          </p:nvSpPr>
          <p:spPr bwMode="auto">
            <a:xfrm>
              <a:off x="8216900" y="144463"/>
              <a:ext cx="714375" cy="477837"/>
            </a:xfrm>
            <a:custGeom>
              <a:avLst/>
              <a:gdLst>
                <a:gd name="T0" fmla="*/ 2000 w 2000"/>
                <a:gd name="T1" fmla="*/ 0 h 1349"/>
                <a:gd name="T2" fmla="*/ 1361 w 2000"/>
                <a:gd name="T3" fmla="*/ 0 h 1349"/>
                <a:gd name="T4" fmla="*/ 992 w 2000"/>
                <a:gd name="T5" fmla="*/ 627 h 1349"/>
                <a:gd name="T6" fmla="*/ 0 w 2000"/>
                <a:gd name="T7" fmla="*/ 1193 h 1349"/>
                <a:gd name="T8" fmla="*/ 0 w 2000"/>
                <a:gd name="T9" fmla="*/ 1349 h 1349"/>
                <a:gd name="T10" fmla="*/ 2000 w 2000"/>
                <a:gd name="T11" fmla="*/ 1349 h 1349"/>
                <a:gd name="T12" fmla="*/ 2000 w 2000"/>
                <a:gd name="T13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0" h="1349">
                  <a:moveTo>
                    <a:pt x="2000" y="0"/>
                  </a:moveTo>
                  <a:lnTo>
                    <a:pt x="1361" y="0"/>
                  </a:lnTo>
                  <a:cubicBezTo>
                    <a:pt x="1285" y="208"/>
                    <a:pt x="1168" y="419"/>
                    <a:pt x="992" y="627"/>
                  </a:cubicBezTo>
                  <a:cubicBezTo>
                    <a:pt x="644" y="1036"/>
                    <a:pt x="259" y="1159"/>
                    <a:pt x="0" y="1193"/>
                  </a:cubicBezTo>
                  <a:lnTo>
                    <a:pt x="0" y="1349"/>
                  </a:lnTo>
                  <a:lnTo>
                    <a:pt x="2000" y="1349"/>
                  </a:lnTo>
                  <a:lnTo>
                    <a:pt x="2000" y="0"/>
                  </a:lnTo>
                  <a:close/>
                </a:path>
              </a:pathLst>
            </a:cu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1" name="Freeform 8"/>
            <p:cNvSpPr>
              <a:spLocks noEditPoints="1"/>
            </p:cNvSpPr>
            <p:nvPr userDrawn="1"/>
          </p:nvSpPr>
          <p:spPr bwMode="auto">
            <a:xfrm>
              <a:off x="8250238" y="690563"/>
              <a:ext cx="95250" cy="131762"/>
            </a:xfrm>
            <a:custGeom>
              <a:avLst/>
              <a:gdLst>
                <a:gd name="T0" fmla="*/ 134 w 264"/>
                <a:gd name="T1" fmla="*/ 318 h 371"/>
                <a:gd name="T2" fmla="*/ 198 w 264"/>
                <a:gd name="T3" fmla="*/ 265 h 371"/>
                <a:gd name="T4" fmla="*/ 132 w 264"/>
                <a:gd name="T5" fmla="*/ 203 h 371"/>
                <a:gd name="T6" fmla="*/ 65 w 264"/>
                <a:gd name="T7" fmla="*/ 203 h 371"/>
                <a:gd name="T8" fmla="*/ 65 w 264"/>
                <a:gd name="T9" fmla="*/ 318 h 371"/>
                <a:gd name="T10" fmla="*/ 134 w 264"/>
                <a:gd name="T11" fmla="*/ 318 h 371"/>
                <a:gd name="T12" fmla="*/ 65 w 264"/>
                <a:gd name="T13" fmla="*/ 53 h 371"/>
                <a:gd name="T14" fmla="*/ 65 w 264"/>
                <a:gd name="T15" fmla="*/ 155 h 371"/>
                <a:gd name="T16" fmla="*/ 131 w 264"/>
                <a:gd name="T17" fmla="*/ 155 h 371"/>
                <a:gd name="T18" fmla="*/ 190 w 264"/>
                <a:gd name="T19" fmla="*/ 103 h 371"/>
                <a:gd name="T20" fmla="*/ 126 w 264"/>
                <a:gd name="T21" fmla="*/ 53 h 371"/>
                <a:gd name="T22" fmla="*/ 65 w 264"/>
                <a:gd name="T23" fmla="*/ 53 h 371"/>
                <a:gd name="T24" fmla="*/ 191 w 264"/>
                <a:gd name="T25" fmla="*/ 180 h 371"/>
                <a:gd name="T26" fmla="*/ 264 w 264"/>
                <a:gd name="T27" fmla="*/ 277 h 371"/>
                <a:gd name="T28" fmla="*/ 145 w 264"/>
                <a:gd name="T29" fmla="*/ 371 h 371"/>
                <a:gd name="T30" fmla="*/ 0 w 264"/>
                <a:gd name="T31" fmla="*/ 367 h 371"/>
                <a:gd name="T32" fmla="*/ 0 w 264"/>
                <a:gd name="T33" fmla="*/ 4 h 371"/>
                <a:gd name="T34" fmla="*/ 129 w 264"/>
                <a:gd name="T35" fmla="*/ 0 h 371"/>
                <a:gd name="T36" fmla="*/ 253 w 264"/>
                <a:gd name="T37" fmla="*/ 95 h 371"/>
                <a:gd name="T38" fmla="*/ 191 w 264"/>
                <a:gd name="T39" fmla="*/ 178 h 371"/>
                <a:gd name="T40" fmla="*/ 191 w 264"/>
                <a:gd name="T41" fmla="*/ 180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4" h="371">
                  <a:moveTo>
                    <a:pt x="134" y="318"/>
                  </a:moveTo>
                  <a:cubicBezTo>
                    <a:pt x="183" y="318"/>
                    <a:pt x="198" y="308"/>
                    <a:pt x="198" y="265"/>
                  </a:cubicBezTo>
                  <a:cubicBezTo>
                    <a:pt x="198" y="216"/>
                    <a:pt x="182" y="204"/>
                    <a:pt x="132" y="203"/>
                  </a:cubicBezTo>
                  <a:lnTo>
                    <a:pt x="65" y="203"/>
                  </a:lnTo>
                  <a:lnTo>
                    <a:pt x="65" y="318"/>
                  </a:lnTo>
                  <a:lnTo>
                    <a:pt x="134" y="318"/>
                  </a:lnTo>
                  <a:close/>
                  <a:moveTo>
                    <a:pt x="65" y="53"/>
                  </a:moveTo>
                  <a:lnTo>
                    <a:pt x="65" y="155"/>
                  </a:lnTo>
                  <a:lnTo>
                    <a:pt x="131" y="155"/>
                  </a:lnTo>
                  <a:cubicBezTo>
                    <a:pt x="175" y="155"/>
                    <a:pt x="190" y="145"/>
                    <a:pt x="190" y="103"/>
                  </a:cubicBezTo>
                  <a:cubicBezTo>
                    <a:pt x="190" y="63"/>
                    <a:pt x="174" y="53"/>
                    <a:pt x="126" y="53"/>
                  </a:cubicBezTo>
                  <a:lnTo>
                    <a:pt x="65" y="53"/>
                  </a:lnTo>
                  <a:close/>
                  <a:moveTo>
                    <a:pt x="191" y="180"/>
                  </a:moveTo>
                  <a:cubicBezTo>
                    <a:pt x="245" y="185"/>
                    <a:pt x="264" y="219"/>
                    <a:pt x="264" y="277"/>
                  </a:cubicBezTo>
                  <a:cubicBezTo>
                    <a:pt x="264" y="351"/>
                    <a:pt x="230" y="371"/>
                    <a:pt x="145" y="371"/>
                  </a:cubicBezTo>
                  <a:cubicBezTo>
                    <a:pt x="79" y="371"/>
                    <a:pt x="44" y="371"/>
                    <a:pt x="0" y="367"/>
                  </a:cubicBezTo>
                  <a:lnTo>
                    <a:pt x="0" y="4"/>
                  </a:lnTo>
                  <a:cubicBezTo>
                    <a:pt x="39" y="1"/>
                    <a:pt x="71" y="0"/>
                    <a:pt x="129" y="0"/>
                  </a:cubicBezTo>
                  <a:cubicBezTo>
                    <a:pt x="220" y="0"/>
                    <a:pt x="253" y="20"/>
                    <a:pt x="253" y="95"/>
                  </a:cubicBezTo>
                  <a:cubicBezTo>
                    <a:pt x="253" y="147"/>
                    <a:pt x="235" y="174"/>
                    <a:pt x="191" y="178"/>
                  </a:cubicBezTo>
                  <a:lnTo>
                    <a:pt x="191" y="18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2" name="Freeform 9"/>
            <p:cNvSpPr>
              <a:spLocks noEditPoints="1"/>
            </p:cNvSpPr>
            <p:nvPr userDrawn="1"/>
          </p:nvSpPr>
          <p:spPr bwMode="auto">
            <a:xfrm>
              <a:off x="8364538" y="688975"/>
              <a:ext cx="106362" cy="133350"/>
            </a:xfrm>
            <a:custGeom>
              <a:avLst/>
              <a:gdLst>
                <a:gd name="T0" fmla="*/ 69 w 299"/>
                <a:gd name="T1" fmla="*/ 188 h 376"/>
                <a:gd name="T2" fmla="*/ 149 w 299"/>
                <a:gd name="T3" fmla="*/ 320 h 376"/>
                <a:gd name="T4" fmla="*/ 230 w 299"/>
                <a:gd name="T5" fmla="*/ 188 h 376"/>
                <a:gd name="T6" fmla="*/ 149 w 299"/>
                <a:gd name="T7" fmla="*/ 56 h 376"/>
                <a:gd name="T8" fmla="*/ 69 w 299"/>
                <a:gd name="T9" fmla="*/ 188 h 376"/>
                <a:gd name="T10" fmla="*/ 299 w 299"/>
                <a:gd name="T11" fmla="*/ 188 h 376"/>
                <a:gd name="T12" fmla="*/ 149 w 299"/>
                <a:gd name="T13" fmla="*/ 376 h 376"/>
                <a:gd name="T14" fmla="*/ 0 w 299"/>
                <a:gd name="T15" fmla="*/ 188 h 376"/>
                <a:gd name="T16" fmla="*/ 149 w 299"/>
                <a:gd name="T17" fmla="*/ 0 h 376"/>
                <a:gd name="T18" fmla="*/ 299 w 299"/>
                <a:gd name="T19" fmla="*/ 188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9" h="376">
                  <a:moveTo>
                    <a:pt x="69" y="188"/>
                  </a:moveTo>
                  <a:cubicBezTo>
                    <a:pt x="69" y="289"/>
                    <a:pt x="88" y="320"/>
                    <a:pt x="149" y="320"/>
                  </a:cubicBezTo>
                  <a:cubicBezTo>
                    <a:pt x="211" y="320"/>
                    <a:pt x="230" y="289"/>
                    <a:pt x="230" y="188"/>
                  </a:cubicBezTo>
                  <a:cubicBezTo>
                    <a:pt x="230" y="87"/>
                    <a:pt x="211" y="56"/>
                    <a:pt x="149" y="56"/>
                  </a:cubicBezTo>
                  <a:cubicBezTo>
                    <a:pt x="88" y="56"/>
                    <a:pt x="69" y="87"/>
                    <a:pt x="69" y="188"/>
                  </a:cubicBezTo>
                  <a:close/>
                  <a:moveTo>
                    <a:pt x="299" y="188"/>
                  </a:moveTo>
                  <a:cubicBezTo>
                    <a:pt x="299" y="332"/>
                    <a:pt x="260" y="376"/>
                    <a:pt x="149" y="376"/>
                  </a:cubicBezTo>
                  <a:cubicBezTo>
                    <a:pt x="39" y="376"/>
                    <a:pt x="0" y="332"/>
                    <a:pt x="0" y="188"/>
                  </a:cubicBezTo>
                  <a:cubicBezTo>
                    <a:pt x="0" y="44"/>
                    <a:pt x="39" y="0"/>
                    <a:pt x="149" y="0"/>
                  </a:cubicBezTo>
                  <a:cubicBezTo>
                    <a:pt x="260" y="0"/>
                    <a:pt x="299" y="44"/>
                    <a:pt x="299" y="18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3" name="Freeform 10"/>
            <p:cNvSpPr>
              <a:spLocks/>
            </p:cNvSpPr>
            <p:nvPr userDrawn="1"/>
          </p:nvSpPr>
          <p:spPr bwMode="auto">
            <a:xfrm>
              <a:off x="8496300" y="692150"/>
              <a:ext cx="104775" cy="128587"/>
            </a:xfrm>
            <a:custGeom>
              <a:avLst/>
              <a:gdLst>
                <a:gd name="T0" fmla="*/ 295 w 295"/>
                <a:gd name="T1" fmla="*/ 339 h 363"/>
                <a:gd name="T2" fmla="*/ 271 w 295"/>
                <a:gd name="T3" fmla="*/ 363 h 363"/>
                <a:gd name="T4" fmla="*/ 219 w 295"/>
                <a:gd name="T5" fmla="*/ 363 h 363"/>
                <a:gd name="T6" fmla="*/ 192 w 295"/>
                <a:gd name="T7" fmla="*/ 343 h 363"/>
                <a:gd name="T8" fmla="*/ 90 w 295"/>
                <a:gd name="T9" fmla="*/ 121 h 363"/>
                <a:gd name="T10" fmla="*/ 68 w 295"/>
                <a:gd name="T11" fmla="*/ 67 h 363"/>
                <a:gd name="T12" fmla="*/ 62 w 295"/>
                <a:gd name="T13" fmla="*/ 67 h 363"/>
                <a:gd name="T14" fmla="*/ 65 w 295"/>
                <a:gd name="T15" fmla="*/ 121 h 363"/>
                <a:gd name="T16" fmla="*/ 65 w 295"/>
                <a:gd name="T17" fmla="*/ 363 h 363"/>
                <a:gd name="T18" fmla="*/ 0 w 295"/>
                <a:gd name="T19" fmla="*/ 363 h 363"/>
                <a:gd name="T20" fmla="*/ 0 w 295"/>
                <a:gd name="T21" fmla="*/ 25 h 363"/>
                <a:gd name="T22" fmla="*/ 25 w 295"/>
                <a:gd name="T23" fmla="*/ 0 h 363"/>
                <a:gd name="T24" fmla="*/ 76 w 295"/>
                <a:gd name="T25" fmla="*/ 0 h 363"/>
                <a:gd name="T26" fmla="*/ 103 w 295"/>
                <a:gd name="T27" fmla="*/ 20 h 363"/>
                <a:gd name="T28" fmla="*/ 202 w 295"/>
                <a:gd name="T29" fmla="*/ 237 h 363"/>
                <a:gd name="T30" fmla="*/ 227 w 295"/>
                <a:gd name="T31" fmla="*/ 294 h 363"/>
                <a:gd name="T32" fmla="*/ 234 w 295"/>
                <a:gd name="T33" fmla="*/ 294 h 363"/>
                <a:gd name="T34" fmla="*/ 231 w 295"/>
                <a:gd name="T35" fmla="*/ 235 h 363"/>
                <a:gd name="T36" fmla="*/ 231 w 295"/>
                <a:gd name="T37" fmla="*/ 0 h 363"/>
                <a:gd name="T38" fmla="*/ 295 w 295"/>
                <a:gd name="T39" fmla="*/ 0 h 363"/>
                <a:gd name="T40" fmla="*/ 295 w 295"/>
                <a:gd name="T41" fmla="*/ 339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95" h="363">
                  <a:moveTo>
                    <a:pt x="295" y="339"/>
                  </a:moveTo>
                  <a:cubicBezTo>
                    <a:pt x="295" y="355"/>
                    <a:pt x="287" y="363"/>
                    <a:pt x="271" y="363"/>
                  </a:cubicBezTo>
                  <a:lnTo>
                    <a:pt x="219" y="363"/>
                  </a:lnTo>
                  <a:cubicBezTo>
                    <a:pt x="205" y="363"/>
                    <a:pt x="197" y="357"/>
                    <a:pt x="192" y="343"/>
                  </a:cubicBezTo>
                  <a:lnTo>
                    <a:pt x="90" y="121"/>
                  </a:lnTo>
                  <a:cubicBezTo>
                    <a:pt x="83" y="106"/>
                    <a:pt x="72" y="84"/>
                    <a:pt x="68" y="67"/>
                  </a:cubicBezTo>
                  <a:lnTo>
                    <a:pt x="62" y="67"/>
                  </a:lnTo>
                  <a:cubicBezTo>
                    <a:pt x="64" y="85"/>
                    <a:pt x="65" y="104"/>
                    <a:pt x="65" y="121"/>
                  </a:cubicBezTo>
                  <a:lnTo>
                    <a:pt x="65" y="363"/>
                  </a:lnTo>
                  <a:lnTo>
                    <a:pt x="0" y="363"/>
                  </a:lnTo>
                  <a:lnTo>
                    <a:pt x="0" y="25"/>
                  </a:lnTo>
                  <a:cubicBezTo>
                    <a:pt x="0" y="9"/>
                    <a:pt x="9" y="0"/>
                    <a:pt x="25" y="0"/>
                  </a:cubicBezTo>
                  <a:lnTo>
                    <a:pt x="76" y="0"/>
                  </a:lnTo>
                  <a:cubicBezTo>
                    <a:pt x="90" y="0"/>
                    <a:pt x="97" y="7"/>
                    <a:pt x="103" y="20"/>
                  </a:cubicBezTo>
                  <a:lnTo>
                    <a:pt x="202" y="237"/>
                  </a:lnTo>
                  <a:cubicBezTo>
                    <a:pt x="209" y="252"/>
                    <a:pt x="219" y="274"/>
                    <a:pt x="227" y="294"/>
                  </a:cubicBezTo>
                  <a:lnTo>
                    <a:pt x="234" y="294"/>
                  </a:lnTo>
                  <a:cubicBezTo>
                    <a:pt x="232" y="274"/>
                    <a:pt x="231" y="254"/>
                    <a:pt x="231" y="235"/>
                  </a:cubicBezTo>
                  <a:lnTo>
                    <a:pt x="231" y="0"/>
                  </a:lnTo>
                  <a:lnTo>
                    <a:pt x="295" y="0"/>
                  </a:lnTo>
                  <a:lnTo>
                    <a:pt x="295" y="33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4" name="Freeform 11"/>
            <p:cNvSpPr>
              <a:spLocks/>
            </p:cNvSpPr>
            <p:nvPr userDrawn="1"/>
          </p:nvSpPr>
          <p:spPr bwMode="auto">
            <a:xfrm>
              <a:off x="8629650" y="692150"/>
              <a:ext cx="104775" cy="128587"/>
            </a:xfrm>
            <a:custGeom>
              <a:avLst/>
              <a:gdLst>
                <a:gd name="T0" fmla="*/ 295 w 295"/>
                <a:gd name="T1" fmla="*/ 339 h 363"/>
                <a:gd name="T2" fmla="*/ 271 w 295"/>
                <a:gd name="T3" fmla="*/ 363 h 363"/>
                <a:gd name="T4" fmla="*/ 219 w 295"/>
                <a:gd name="T5" fmla="*/ 363 h 363"/>
                <a:gd name="T6" fmla="*/ 191 w 295"/>
                <a:gd name="T7" fmla="*/ 343 h 363"/>
                <a:gd name="T8" fmla="*/ 89 w 295"/>
                <a:gd name="T9" fmla="*/ 121 h 363"/>
                <a:gd name="T10" fmla="*/ 68 w 295"/>
                <a:gd name="T11" fmla="*/ 67 h 363"/>
                <a:gd name="T12" fmla="*/ 62 w 295"/>
                <a:gd name="T13" fmla="*/ 67 h 363"/>
                <a:gd name="T14" fmla="*/ 65 w 295"/>
                <a:gd name="T15" fmla="*/ 121 h 363"/>
                <a:gd name="T16" fmla="*/ 65 w 295"/>
                <a:gd name="T17" fmla="*/ 363 h 363"/>
                <a:gd name="T18" fmla="*/ 0 w 295"/>
                <a:gd name="T19" fmla="*/ 363 h 363"/>
                <a:gd name="T20" fmla="*/ 0 w 295"/>
                <a:gd name="T21" fmla="*/ 25 h 363"/>
                <a:gd name="T22" fmla="*/ 25 w 295"/>
                <a:gd name="T23" fmla="*/ 0 h 363"/>
                <a:gd name="T24" fmla="*/ 76 w 295"/>
                <a:gd name="T25" fmla="*/ 0 h 363"/>
                <a:gd name="T26" fmla="*/ 103 w 295"/>
                <a:gd name="T27" fmla="*/ 20 h 363"/>
                <a:gd name="T28" fmla="*/ 202 w 295"/>
                <a:gd name="T29" fmla="*/ 237 h 363"/>
                <a:gd name="T30" fmla="*/ 227 w 295"/>
                <a:gd name="T31" fmla="*/ 294 h 363"/>
                <a:gd name="T32" fmla="*/ 233 w 295"/>
                <a:gd name="T33" fmla="*/ 294 h 363"/>
                <a:gd name="T34" fmla="*/ 231 w 295"/>
                <a:gd name="T35" fmla="*/ 235 h 363"/>
                <a:gd name="T36" fmla="*/ 231 w 295"/>
                <a:gd name="T37" fmla="*/ 0 h 363"/>
                <a:gd name="T38" fmla="*/ 295 w 295"/>
                <a:gd name="T39" fmla="*/ 0 h 363"/>
                <a:gd name="T40" fmla="*/ 295 w 295"/>
                <a:gd name="T41" fmla="*/ 339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95" h="363">
                  <a:moveTo>
                    <a:pt x="295" y="339"/>
                  </a:moveTo>
                  <a:cubicBezTo>
                    <a:pt x="295" y="355"/>
                    <a:pt x="286" y="363"/>
                    <a:pt x="271" y="363"/>
                  </a:cubicBezTo>
                  <a:lnTo>
                    <a:pt x="219" y="363"/>
                  </a:lnTo>
                  <a:cubicBezTo>
                    <a:pt x="204" y="363"/>
                    <a:pt x="197" y="357"/>
                    <a:pt x="191" y="343"/>
                  </a:cubicBezTo>
                  <a:lnTo>
                    <a:pt x="89" y="121"/>
                  </a:lnTo>
                  <a:cubicBezTo>
                    <a:pt x="83" y="106"/>
                    <a:pt x="72" y="84"/>
                    <a:pt x="68" y="67"/>
                  </a:cubicBezTo>
                  <a:lnTo>
                    <a:pt x="62" y="67"/>
                  </a:lnTo>
                  <a:cubicBezTo>
                    <a:pt x="64" y="85"/>
                    <a:pt x="65" y="104"/>
                    <a:pt x="65" y="121"/>
                  </a:cubicBezTo>
                  <a:lnTo>
                    <a:pt x="65" y="363"/>
                  </a:lnTo>
                  <a:lnTo>
                    <a:pt x="0" y="363"/>
                  </a:lnTo>
                  <a:lnTo>
                    <a:pt x="0" y="25"/>
                  </a:lnTo>
                  <a:cubicBezTo>
                    <a:pt x="0" y="9"/>
                    <a:pt x="9" y="0"/>
                    <a:pt x="25" y="0"/>
                  </a:cubicBezTo>
                  <a:lnTo>
                    <a:pt x="76" y="0"/>
                  </a:lnTo>
                  <a:cubicBezTo>
                    <a:pt x="90" y="0"/>
                    <a:pt x="97" y="7"/>
                    <a:pt x="103" y="20"/>
                  </a:cubicBezTo>
                  <a:lnTo>
                    <a:pt x="202" y="237"/>
                  </a:lnTo>
                  <a:cubicBezTo>
                    <a:pt x="209" y="252"/>
                    <a:pt x="219" y="274"/>
                    <a:pt x="227" y="294"/>
                  </a:cubicBezTo>
                  <a:lnTo>
                    <a:pt x="233" y="294"/>
                  </a:lnTo>
                  <a:cubicBezTo>
                    <a:pt x="232" y="274"/>
                    <a:pt x="231" y="254"/>
                    <a:pt x="231" y="235"/>
                  </a:cubicBezTo>
                  <a:lnTo>
                    <a:pt x="231" y="0"/>
                  </a:lnTo>
                  <a:lnTo>
                    <a:pt x="295" y="0"/>
                  </a:lnTo>
                  <a:lnTo>
                    <a:pt x="295" y="33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5" name="Freeform 12"/>
            <p:cNvSpPr>
              <a:spLocks/>
            </p:cNvSpPr>
            <p:nvPr userDrawn="1"/>
          </p:nvSpPr>
          <p:spPr bwMode="auto">
            <a:xfrm>
              <a:off x="7081838" y="695058"/>
              <a:ext cx="95250" cy="130175"/>
            </a:xfrm>
            <a:custGeom>
              <a:avLst/>
              <a:gdLst>
                <a:gd name="T0" fmla="*/ 267 w 267"/>
                <a:gd name="T1" fmla="*/ 223 h 370"/>
                <a:gd name="T2" fmla="*/ 136 w 267"/>
                <a:gd name="T3" fmla="*/ 370 h 370"/>
                <a:gd name="T4" fmla="*/ 0 w 267"/>
                <a:gd name="T5" fmla="*/ 223 h 370"/>
                <a:gd name="T6" fmla="*/ 0 w 267"/>
                <a:gd name="T7" fmla="*/ 0 h 370"/>
                <a:gd name="T8" fmla="*/ 53 w 267"/>
                <a:gd name="T9" fmla="*/ 0 h 370"/>
                <a:gd name="T10" fmla="*/ 53 w 267"/>
                <a:gd name="T11" fmla="*/ 223 h 370"/>
                <a:gd name="T12" fmla="*/ 134 w 267"/>
                <a:gd name="T13" fmla="*/ 323 h 370"/>
                <a:gd name="T14" fmla="*/ 215 w 267"/>
                <a:gd name="T15" fmla="*/ 223 h 370"/>
                <a:gd name="T16" fmla="*/ 215 w 267"/>
                <a:gd name="T17" fmla="*/ 0 h 370"/>
                <a:gd name="T18" fmla="*/ 267 w 267"/>
                <a:gd name="T19" fmla="*/ 0 h 370"/>
                <a:gd name="T20" fmla="*/ 267 w 267"/>
                <a:gd name="T21" fmla="*/ 223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7" h="370">
                  <a:moveTo>
                    <a:pt x="267" y="223"/>
                  </a:moveTo>
                  <a:cubicBezTo>
                    <a:pt x="267" y="330"/>
                    <a:pt x="232" y="370"/>
                    <a:pt x="136" y="370"/>
                  </a:cubicBezTo>
                  <a:cubicBezTo>
                    <a:pt x="36" y="370"/>
                    <a:pt x="0" y="330"/>
                    <a:pt x="0" y="223"/>
                  </a:cubicBezTo>
                  <a:lnTo>
                    <a:pt x="0" y="0"/>
                  </a:lnTo>
                  <a:lnTo>
                    <a:pt x="53" y="0"/>
                  </a:lnTo>
                  <a:lnTo>
                    <a:pt x="53" y="223"/>
                  </a:lnTo>
                  <a:cubicBezTo>
                    <a:pt x="53" y="298"/>
                    <a:pt x="73" y="323"/>
                    <a:pt x="134" y="323"/>
                  </a:cubicBezTo>
                  <a:cubicBezTo>
                    <a:pt x="193" y="323"/>
                    <a:pt x="215" y="298"/>
                    <a:pt x="215" y="223"/>
                  </a:cubicBezTo>
                  <a:lnTo>
                    <a:pt x="215" y="0"/>
                  </a:lnTo>
                  <a:lnTo>
                    <a:pt x="267" y="0"/>
                  </a:lnTo>
                  <a:lnTo>
                    <a:pt x="267" y="223"/>
                  </a:lnTo>
                  <a:close/>
                </a:path>
              </a:pathLst>
            </a:cu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6" name="Freeform 13"/>
            <p:cNvSpPr>
              <a:spLocks/>
            </p:cNvSpPr>
            <p:nvPr userDrawn="1"/>
          </p:nvSpPr>
          <p:spPr bwMode="auto">
            <a:xfrm>
              <a:off x="7207250" y="695058"/>
              <a:ext cx="101600" cy="128587"/>
            </a:xfrm>
            <a:custGeom>
              <a:avLst/>
              <a:gdLst>
                <a:gd name="T0" fmla="*/ 284 w 284"/>
                <a:gd name="T1" fmla="*/ 343 h 363"/>
                <a:gd name="T2" fmla="*/ 265 w 284"/>
                <a:gd name="T3" fmla="*/ 363 h 363"/>
                <a:gd name="T4" fmla="*/ 215 w 284"/>
                <a:gd name="T5" fmla="*/ 363 h 363"/>
                <a:gd name="T6" fmla="*/ 192 w 284"/>
                <a:gd name="T7" fmla="*/ 347 h 363"/>
                <a:gd name="T8" fmla="*/ 79 w 284"/>
                <a:gd name="T9" fmla="*/ 100 h 363"/>
                <a:gd name="T10" fmla="*/ 57 w 284"/>
                <a:gd name="T11" fmla="*/ 49 h 363"/>
                <a:gd name="T12" fmla="*/ 50 w 284"/>
                <a:gd name="T13" fmla="*/ 49 h 363"/>
                <a:gd name="T14" fmla="*/ 53 w 284"/>
                <a:gd name="T15" fmla="*/ 100 h 363"/>
                <a:gd name="T16" fmla="*/ 53 w 284"/>
                <a:gd name="T17" fmla="*/ 363 h 363"/>
                <a:gd name="T18" fmla="*/ 0 w 284"/>
                <a:gd name="T19" fmla="*/ 363 h 363"/>
                <a:gd name="T20" fmla="*/ 0 w 284"/>
                <a:gd name="T21" fmla="*/ 21 h 363"/>
                <a:gd name="T22" fmla="*/ 20 w 284"/>
                <a:gd name="T23" fmla="*/ 0 h 363"/>
                <a:gd name="T24" fmla="*/ 68 w 284"/>
                <a:gd name="T25" fmla="*/ 0 h 363"/>
                <a:gd name="T26" fmla="*/ 92 w 284"/>
                <a:gd name="T27" fmla="*/ 17 h 363"/>
                <a:gd name="T28" fmla="*/ 202 w 284"/>
                <a:gd name="T29" fmla="*/ 257 h 363"/>
                <a:gd name="T30" fmla="*/ 227 w 284"/>
                <a:gd name="T31" fmla="*/ 312 h 363"/>
                <a:gd name="T32" fmla="*/ 235 w 284"/>
                <a:gd name="T33" fmla="*/ 312 h 363"/>
                <a:gd name="T34" fmla="*/ 232 w 284"/>
                <a:gd name="T35" fmla="*/ 255 h 363"/>
                <a:gd name="T36" fmla="*/ 232 w 284"/>
                <a:gd name="T37" fmla="*/ 0 h 363"/>
                <a:gd name="T38" fmla="*/ 284 w 284"/>
                <a:gd name="T39" fmla="*/ 0 h 363"/>
                <a:gd name="T40" fmla="*/ 284 w 284"/>
                <a:gd name="T41" fmla="*/ 34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4" h="363">
                  <a:moveTo>
                    <a:pt x="284" y="343"/>
                  </a:moveTo>
                  <a:cubicBezTo>
                    <a:pt x="284" y="356"/>
                    <a:pt x="277" y="363"/>
                    <a:pt x="265" y="363"/>
                  </a:cubicBezTo>
                  <a:lnTo>
                    <a:pt x="215" y="363"/>
                  </a:lnTo>
                  <a:cubicBezTo>
                    <a:pt x="203" y="363"/>
                    <a:pt x="197" y="358"/>
                    <a:pt x="192" y="347"/>
                  </a:cubicBezTo>
                  <a:lnTo>
                    <a:pt x="79" y="100"/>
                  </a:lnTo>
                  <a:cubicBezTo>
                    <a:pt x="73" y="86"/>
                    <a:pt x="62" y="64"/>
                    <a:pt x="57" y="49"/>
                  </a:cubicBezTo>
                  <a:lnTo>
                    <a:pt x="50" y="49"/>
                  </a:lnTo>
                  <a:cubicBezTo>
                    <a:pt x="52" y="66"/>
                    <a:pt x="53" y="83"/>
                    <a:pt x="53" y="100"/>
                  </a:cubicBezTo>
                  <a:lnTo>
                    <a:pt x="53" y="363"/>
                  </a:lnTo>
                  <a:lnTo>
                    <a:pt x="0" y="363"/>
                  </a:lnTo>
                  <a:lnTo>
                    <a:pt x="0" y="21"/>
                  </a:lnTo>
                  <a:cubicBezTo>
                    <a:pt x="0" y="7"/>
                    <a:pt x="7" y="0"/>
                    <a:pt x="20" y="0"/>
                  </a:cubicBezTo>
                  <a:lnTo>
                    <a:pt x="68" y="0"/>
                  </a:lnTo>
                  <a:cubicBezTo>
                    <a:pt x="80" y="0"/>
                    <a:pt x="86" y="6"/>
                    <a:pt x="92" y="17"/>
                  </a:cubicBezTo>
                  <a:lnTo>
                    <a:pt x="202" y="257"/>
                  </a:lnTo>
                  <a:cubicBezTo>
                    <a:pt x="208" y="272"/>
                    <a:pt x="219" y="293"/>
                    <a:pt x="227" y="312"/>
                  </a:cubicBezTo>
                  <a:lnTo>
                    <a:pt x="235" y="312"/>
                  </a:lnTo>
                  <a:cubicBezTo>
                    <a:pt x="233" y="293"/>
                    <a:pt x="232" y="274"/>
                    <a:pt x="232" y="255"/>
                  </a:cubicBezTo>
                  <a:lnTo>
                    <a:pt x="232" y="0"/>
                  </a:lnTo>
                  <a:lnTo>
                    <a:pt x="284" y="0"/>
                  </a:lnTo>
                  <a:lnTo>
                    <a:pt x="284" y="343"/>
                  </a:lnTo>
                  <a:close/>
                </a:path>
              </a:pathLst>
            </a:cu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7" name="Rectangle 14"/>
            <p:cNvSpPr>
              <a:spLocks noChangeArrowheads="1"/>
            </p:cNvSpPr>
            <p:nvPr userDrawn="1"/>
          </p:nvSpPr>
          <p:spPr bwMode="auto">
            <a:xfrm>
              <a:off x="7340600" y="695058"/>
              <a:ext cx="19050" cy="128587"/>
            </a:xfrm>
            <a:prstGeom prst="rect">
              <a:avLst/>
            </a:pr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8" name="Freeform 15"/>
            <p:cNvSpPr>
              <a:spLocks/>
            </p:cNvSpPr>
            <p:nvPr userDrawn="1"/>
          </p:nvSpPr>
          <p:spPr bwMode="auto">
            <a:xfrm>
              <a:off x="7378701" y="695058"/>
              <a:ext cx="109537" cy="128587"/>
            </a:xfrm>
            <a:custGeom>
              <a:avLst/>
              <a:gdLst>
                <a:gd name="T0" fmla="*/ 199 w 306"/>
                <a:gd name="T1" fmla="*/ 348 h 363"/>
                <a:gd name="T2" fmla="*/ 179 w 306"/>
                <a:gd name="T3" fmla="*/ 363 h 363"/>
                <a:gd name="T4" fmla="*/ 128 w 306"/>
                <a:gd name="T5" fmla="*/ 363 h 363"/>
                <a:gd name="T6" fmla="*/ 108 w 306"/>
                <a:gd name="T7" fmla="*/ 348 h 363"/>
                <a:gd name="T8" fmla="*/ 0 w 306"/>
                <a:gd name="T9" fmla="*/ 0 h 363"/>
                <a:gd name="T10" fmla="*/ 55 w 306"/>
                <a:gd name="T11" fmla="*/ 0 h 363"/>
                <a:gd name="T12" fmla="*/ 137 w 306"/>
                <a:gd name="T13" fmla="*/ 283 h 363"/>
                <a:gd name="T14" fmla="*/ 147 w 306"/>
                <a:gd name="T15" fmla="*/ 323 h 363"/>
                <a:gd name="T16" fmla="*/ 161 w 306"/>
                <a:gd name="T17" fmla="*/ 323 h 363"/>
                <a:gd name="T18" fmla="*/ 171 w 306"/>
                <a:gd name="T19" fmla="*/ 283 h 363"/>
                <a:gd name="T20" fmla="*/ 252 w 306"/>
                <a:gd name="T21" fmla="*/ 0 h 363"/>
                <a:gd name="T22" fmla="*/ 306 w 306"/>
                <a:gd name="T23" fmla="*/ 0 h 363"/>
                <a:gd name="T24" fmla="*/ 199 w 306"/>
                <a:gd name="T25" fmla="*/ 348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6" h="363">
                  <a:moveTo>
                    <a:pt x="199" y="348"/>
                  </a:moveTo>
                  <a:cubicBezTo>
                    <a:pt x="197" y="357"/>
                    <a:pt x="189" y="363"/>
                    <a:pt x="179" y="363"/>
                  </a:cubicBezTo>
                  <a:lnTo>
                    <a:pt x="128" y="363"/>
                  </a:lnTo>
                  <a:cubicBezTo>
                    <a:pt x="118" y="363"/>
                    <a:pt x="110" y="357"/>
                    <a:pt x="108" y="348"/>
                  </a:cubicBezTo>
                  <a:lnTo>
                    <a:pt x="0" y="0"/>
                  </a:lnTo>
                  <a:lnTo>
                    <a:pt x="55" y="0"/>
                  </a:lnTo>
                  <a:lnTo>
                    <a:pt x="137" y="283"/>
                  </a:lnTo>
                  <a:cubicBezTo>
                    <a:pt x="140" y="296"/>
                    <a:pt x="143" y="310"/>
                    <a:pt x="147" y="323"/>
                  </a:cubicBezTo>
                  <a:lnTo>
                    <a:pt x="161" y="323"/>
                  </a:lnTo>
                  <a:cubicBezTo>
                    <a:pt x="163" y="310"/>
                    <a:pt x="167" y="296"/>
                    <a:pt x="171" y="283"/>
                  </a:cubicBezTo>
                  <a:lnTo>
                    <a:pt x="252" y="0"/>
                  </a:lnTo>
                  <a:lnTo>
                    <a:pt x="306" y="0"/>
                  </a:lnTo>
                  <a:lnTo>
                    <a:pt x="199" y="348"/>
                  </a:lnTo>
                  <a:close/>
                </a:path>
              </a:pathLst>
            </a:cu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9" name="Freeform 16"/>
            <p:cNvSpPr>
              <a:spLocks/>
            </p:cNvSpPr>
            <p:nvPr userDrawn="1"/>
          </p:nvSpPr>
          <p:spPr bwMode="auto">
            <a:xfrm>
              <a:off x="7505700" y="695058"/>
              <a:ext cx="80962" cy="128587"/>
            </a:xfrm>
            <a:custGeom>
              <a:avLst/>
              <a:gdLst>
                <a:gd name="T0" fmla="*/ 228 w 228"/>
                <a:gd name="T1" fmla="*/ 361 h 365"/>
                <a:gd name="T2" fmla="*/ 73 w 228"/>
                <a:gd name="T3" fmla="*/ 365 h 365"/>
                <a:gd name="T4" fmla="*/ 0 w 228"/>
                <a:gd name="T5" fmla="*/ 300 h 365"/>
                <a:gd name="T6" fmla="*/ 0 w 228"/>
                <a:gd name="T7" fmla="*/ 65 h 365"/>
                <a:gd name="T8" fmla="*/ 73 w 228"/>
                <a:gd name="T9" fmla="*/ 0 h 365"/>
                <a:gd name="T10" fmla="*/ 228 w 228"/>
                <a:gd name="T11" fmla="*/ 4 h 365"/>
                <a:gd name="T12" fmla="*/ 226 w 228"/>
                <a:gd name="T13" fmla="*/ 45 h 365"/>
                <a:gd name="T14" fmla="*/ 82 w 228"/>
                <a:gd name="T15" fmla="*/ 45 h 365"/>
                <a:gd name="T16" fmla="*/ 53 w 228"/>
                <a:gd name="T17" fmla="*/ 79 h 365"/>
                <a:gd name="T18" fmla="*/ 53 w 228"/>
                <a:gd name="T19" fmla="*/ 152 h 365"/>
                <a:gd name="T20" fmla="*/ 206 w 228"/>
                <a:gd name="T21" fmla="*/ 152 h 365"/>
                <a:gd name="T22" fmla="*/ 206 w 228"/>
                <a:gd name="T23" fmla="*/ 194 h 365"/>
                <a:gd name="T24" fmla="*/ 53 w 228"/>
                <a:gd name="T25" fmla="*/ 194 h 365"/>
                <a:gd name="T26" fmla="*/ 53 w 228"/>
                <a:gd name="T27" fmla="*/ 287 h 365"/>
                <a:gd name="T28" fmla="*/ 82 w 228"/>
                <a:gd name="T29" fmla="*/ 321 h 365"/>
                <a:gd name="T30" fmla="*/ 226 w 228"/>
                <a:gd name="T31" fmla="*/ 321 h 365"/>
                <a:gd name="T32" fmla="*/ 228 w 228"/>
                <a:gd name="T33" fmla="*/ 361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8" h="365">
                  <a:moveTo>
                    <a:pt x="228" y="361"/>
                  </a:moveTo>
                  <a:cubicBezTo>
                    <a:pt x="180" y="365"/>
                    <a:pt x="125" y="365"/>
                    <a:pt x="73" y="365"/>
                  </a:cubicBezTo>
                  <a:cubicBezTo>
                    <a:pt x="27" y="365"/>
                    <a:pt x="0" y="340"/>
                    <a:pt x="0" y="300"/>
                  </a:cubicBezTo>
                  <a:lnTo>
                    <a:pt x="0" y="65"/>
                  </a:lnTo>
                  <a:cubicBezTo>
                    <a:pt x="0" y="25"/>
                    <a:pt x="28" y="0"/>
                    <a:pt x="73" y="0"/>
                  </a:cubicBezTo>
                  <a:cubicBezTo>
                    <a:pt x="125" y="0"/>
                    <a:pt x="180" y="0"/>
                    <a:pt x="228" y="4"/>
                  </a:cubicBezTo>
                  <a:lnTo>
                    <a:pt x="226" y="45"/>
                  </a:lnTo>
                  <a:lnTo>
                    <a:pt x="82" y="45"/>
                  </a:lnTo>
                  <a:cubicBezTo>
                    <a:pt x="61" y="45"/>
                    <a:pt x="53" y="54"/>
                    <a:pt x="53" y="79"/>
                  </a:cubicBezTo>
                  <a:lnTo>
                    <a:pt x="53" y="152"/>
                  </a:lnTo>
                  <a:lnTo>
                    <a:pt x="206" y="152"/>
                  </a:lnTo>
                  <a:lnTo>
                    <a:pt x="206" y="194"/>
                  </a:lnTo>
                  <a:lnTo>
                    <a:pt x="53" y="194"/>
                  </a:lnTo>
                  <a:lnTo>
                    <a:pt x="53" y="287"/>
                  </a:lnTo>
                  <a:cubicBezTo>
                    <a:pt x="53" y="312"/>
                    <a:pt x="61" y="321"/>
                    <a:pt x="82" y="321"/>
                  </a:cubicBezTo>
                  <a:lnTo>
                    <a:pt x="226" y="321"/>
                  </a:lnTo>
                  <a:lnTo>
                    <a:pt x="228" y="361"/>
                  </a:lnTo>
                  <a:close/>
                </a:path>
              </a:pathLst>
            </a:cu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0" name="Freeform 17"/>
            <p:cNvSpPr>
              <a:spLocks noEditPoints="1"/>
            </p:cNvSpPr>
            <p:nvPr userDrawn="1"/>
          </p:nvSpPr>
          <p:spPr bwMode="auto">
            <a:xfrm>
              <a:off x="7612063" y="693471"/>
              <a:ext cx="92075" cy="130175"/>
            </a:xfrm>
            <a:custGeom>
              <a:avLst/>
              <a:gdLst>
                <a:gd name="T0" fmla="*/ 126 w 260"/>
                <a:gd name="T1" fmla="*/ 173 h 367"/>
                <a:gd name="T2" fmla="*/ 194 w 260"/>
                <a:gd name="T3" fmla="*/ 108 h 367"/>
                <a:gd name="T4" fmla="*/ 126 w 260"/>
                <a:gd name="T5" fmla="*/ 45 h 367"/>
                <a:gd name="T6" fmla="*/ 52 w 260"/>
                <a:gd name="T7" fmla="*/ 45 h 367"/>
                <a:gd name="T8" fmla="*/ 52 w 260"/>
                <a:gd name="T9" fmla="*/ 173 h 367"/>
                <a:gd name="T10" fmla="*/ 126 w 260"/>
                <a:gd name="T11" fmla="*/ 173 h 367"/>
                <a:gd name="T12" fmla="*/ 204 w 260"/>
                <a:gd name="T13" fmla="*/ 367 h 367"/>
                <a:gd name="T14" fmla="*/ 173 w 260"/>
                <a:gd name="T15" fmla="*/ 254 h 367"/>
                <a:gd name="T16" fmla="*/ 127 w 260"/>
                <a:gd name="T17" fmla="*/ 218 h 367"/>
                <a:gd name="T18" fmla="*/ 52 w 260"/>
                <a:gd name="T19" fmla="*/ 217 h 367"/>
                <a:gd name="T20" fmla="*/ 52 w 260"/>
                <a:gd name="T21" fmla="*/ 367 h 367"/>
                <a:gd name="T22" fmla="*/ 0 w 260"/>
                <a:gd name="T23" fmla="*/ 367 h 367"/>
                <a:gd name="T24" fmla="*/ 0 w 260"/>
                <a:gd name="T25" fmla="*/ 4 h 367"/>
                <a:gd name="T26" fmla="*/ 127 w 260"/>
                <a:gd name="T27" fmla="*/ 0 h 367"/>
                <a:gd name="T28" fmla="*/ 247 w 260"/>
                <a:gd name="T29" fmla="*/ 105 h 367"/>
                <a:gd name="T30" fmla="*/ 180 w 260"/>
                <a:gd name="T31" fmla="*/ 197 h 367"/>
                <a:gd name="T32" fmla="*/ 180 w 260"/>
                <a:gd name="T33" fmla="*/ 200 h 367"/>
                <a:gd name="T34" fmla="*/ 226 w 260"/>
                <a:gd name="T35" fmla="*/ 252 h 367"/>
                <a:gd name="T36" fmla="*/ 260 w 260"/>
                <a:gd name="T37" fmla="*/ 367 h 367"/>
                <a:gd name="T38" fmla="*/ 204 w 260"/>
                <a:gd name="T39" fmla="*/ 367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60" h="367">
                  <a:moveTo>
                    <a:pt x="126" y="173"/>
                  </a:moveTo>
                  <a:cubicBezTo>
                    <a:pt x="177" y="172"/>
                    <a:pt x="194" y="158"/>
                    <a:pt x="194" y="108"/>
                  </a:cubicBezTo>
                  <a:cubicBezTo>
                    <a:pt x="194" y="58"/>
                    <a:pt x="177" y="45"/>
                    <a:pt x="126" y="45"/>
                  </a:cubicBezTo>
                  <a:cubicBezTo>
                    <a:pt x="98" y="45"/>
                    <a:pt x="72" y="45"/>
                    <a:pt x="52" y="45"/>
                  </a:cubicBezTo>
                  <a:lnTo>
                    <a:pt x="52" y="173"/>
                  </a:lnTo>
                  <a:lnTo>
                    <a:pt x="126" y="173"/>
                  </a:lnTo>
                  <a:close/>
                  <a:moveTo>
                    <a:pt x="204" y="367"/>
                  </a:moveTo>
                  <a:lnTo>
                    <a:pt x="173" y="254"/>
                  </a:lnTo>
                  <a:cubicBezTo>
                    <a:pt x="164" y="228"/>
                    <a:pt x="150" y="218"/>
                    <a:pt x="127" y="218"/>
                  </a:cubicBezTo>
                  <a:lnTo>
                    <a:pt x="52" y="217"/>
                  </a:lnTo>
                  <a:lnTo>
                    <a:pt x="52" y="367"/>
                  </a:lnTo>
                  <a:lnTo>
                    <a:pt x="0" y="367"/>
                  </a:lnTo>
                  <a:lnTo>
                    <a:pt x="0" y="4"/>
                  </a:lnTo>
                  <a:cubicBezTo>
                    <a:pt x="40" y="0"/>
                    <a:pt x="68" y="0"/>
                    <a:pt x="127" y="0"/>
                  </a:cubicBezTo>
                  <a:cubicBezTo>
                    <a:pt x="212" y="0"/>
                    <a:pt x="247" y="23"/>
                    <a:pt x="247" y="105"/>
                  </a:cubicBezTo>
                  <a:cubicBezTo>
                    <a:pt x="247" y="162"/>
                    <a:pt x="229" y="191"/>
                    <a:pt x="180" y="197"/>
                  </a:cubicBezTo>
                  <a:lnTo>
                    <a:pt x="180" y="200"/>
                  </a:lnTo>
                  <a:cubicBezTo>
                    <a:pt x="198" y="205"/>
                    <a:pt x="218" y="221"/>
                    <a:pt x="226" y="252"/>
                  </a:cubicBezTo>
                  <a:lnTo>
                    <a:pt x="260" y="367"/>
                  </a:lnTo>
                  <a:lnTo>
                    <a:pt x="204" y="367"/>
                  </a:lnTo>
                  <a:close/>
                </a:path>
              </a:pathLst>
            </a:cu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1" name="Freeform 18"/>
            <p:cNvSpPr>
              <a:spLocks/>
            </p:cNvSpPr>
            <p:nvPr userDrawn="1"/>
          </p:nvSpPr>
          <p:spPr bwMode="auto">
            <a:xfrm>
              <a:off x="7723188" y="691883"/>
              <a:ext cx="85725" cy="133350"/>
            </a:xfrm>
            <a:custGeom>
              <a:avLst/>
              <a:gdLst>
                <a:gd name="T0" fmla="*/ 229 w 243"/>
                <a:gd name="T1" fmla="*/ 11 h 375"/>
                <a:gd name="T2" fmla="*/ 226 w 243"/>
                <a:gd name="T3" fmla="*/ 49 h 375"/>
                <a:gd name="T4" fmla="*/ 122 w 243"/>
                <a:gd name="T5" fmla="*/ 47 h 375"/>
                <a:gd name="T6" fmla="*/ 53 w 243"/>
                <a:gd name="T7" fmla="*/ 97 h 375"/>
                <a:gd name="T8" fmla="*/ 97 w 243"/>
                <a:gd name="T9" fmla="*/ 152 h 375"/>
                <a:gd name="T10" fmla="*/ 169 w 243"/>
                <a:gd name="T11" fmla="*/ 172 h 375"/>
                <a:gd name="T12" fmla="*/ 243 w 243"/>
                <a:gd name="T13" fmla="*/ 276 h 375"/>
                <a:gd name="T14" fmla="*/ 119 w 243"/>
                <a:gd name="T15" fmla="*/ 375 h 375"/>
                <a:gd name="T16" fmla="*/ 5 w 243"/>
                <a:gd name="T17" fmla="*/ 365 h 375"/>
                <a:gd name="T18" fmla="*/ 9 w 243"/>
                <a:gd name="T19" fmla="*/ 326 h 375"/>
                <a:gd name="T20" fmla="*/ 120 w 243"/>
                <a:gd name="T21" fmla="*/ 329 h 375"/>
                <a:gd name="T22" fmla="*/ 189 w 243"/>
                <a:gd name="T23" fmla="*/ 275 h 375"/>
                <a:gd name="T24" fmla="*/ 146 w 243"/>
                <a:gd name="T25" fmla="*/ 219 h 375"/>
                <a:gd name="T26" fmla="*/ 72 w 243"/>
                <a:gd name="T27" fmla="*/ 199 h 375"/>
                <a:gd name="T28" fmla="*/ 0 w 243"/>
                <a:gd name="T29" fmla="*/ 96 h 375"/>
                <a:gd name="T30" fmla="*/ 120 w 243"/>
                <a:gd name="T31" fmla="*/ 0 h 375"/>
                <a:gd name="T32" fmla="*/ 229 w 243"/>
                <a:gd name="T33" fmla="*/ 11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3" h="375">
                  <a:moveTo>
                    <a:pt x="229" y="11"/>
                  </a:moveTo>
                  <a:lnTo>
                    <a:pt x="226" y="49"/>
                  </a:lnTo>
                  <a:cubicBezTo>
                    <a:pt x="195" y="48"/>
                    <a:pt x="156" y="47"/>
                    <a:pt x="122" y="47"/>
                  </a:cubicBezTo>
                  <a:cubicBezTo>
                    <a:pt x="72" y="47"/>
                    <a:pt x="53" y="49"/>
                    <a:pt x="53" y="97"/>
                  </a:cubicBezTo>
                  <a:cubicBezTo>
                    <a:pt x="53" y="135"/>
                    <a:pt x="67" y="145"/>
                    <a:pt x="97" y="152"/>
                  </a:cubicBezTo>
                  <a:lnTo>
                    <a:pt x="169" y="172"/>
                  </a:lnTo>
                  <a:cubicBezTo>
                    <a:pt x="225" y="188"/>
                    <a:pt x="243" y="221"/>
                    <a:pt x="243" y="276"/>
                  </a:cubicBezTo>
                  <a:cubicBezTo>
                    <a:pt x="243" y="359"/>
                    <a:pt x="206" y="375"/>
                    <a:pt x="119" y="375"/>
                  </a:cubicBezTo>
                  <a:cubicBezTo>
                    <a:pt x="96" y="375"/>
                    <a:pt x="56" y="374"/>
                    <a:pt x="5" y="365"/>
                  </a:cubicBezTo>
                  <a:lnTo>
                    <a:pt x="9" y="326"/>
                  </a:lnTo>
                  <a:cubicBezTo>
                    <a:pt x="75" y="328"/>
                    <a:pt x="93" y="329"/>
                    <a:pt x="120" y="329"/>
                  </a:cubicBezTo>
                  <a:cubicBezTo>
                    <a:pt x="173" y="328"/>
                    <a:pt x="189" y="320"/>
                    <a:pt x="189" y="275"/>
                  </a:cubicBezTo>
                  <a:cubicBezTo>
                    <a:pt x="189" y="236"/>
                    <a:pt x="175" y="227"/>
                    <a:pt x="146" y="219"/>
                  </a:cubicBezTo>
                  <a:lnTo>
                    <a:pt x="72" y="199"/>
                  </a:lnTo>
                  <a:cubicBezTo>
                    <a:pt x="19" y="184"/>
                    <a:pt x="0" y="151"/>
                    <a:pt x="0" y="96"/>
                  </a:cubicBezTo>
                  <a:cubicBezTo>
                    <a:pt x="0" y="12"/>
                    <a:pt x="38" y="0"/>
                    <a:pt x="120" y="0"/>
                  </a:cubicBezTo>
                  <a:cubicBezTo>
                    <a:pt x="154" y="0"/>
                    <a:pt x="192" y="2"/>
                    <a:pt x="229" y="11"/>
                  </a:cubicBezTo>
                  <a:close/>
                </a:path>
              </a:pathLst>
            </a:cu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2" name="Rectangle 19"/>
            <p:cNvSpPr>
              <a:spLocks noChangeArrowheads="1"/>
            </p:cNvSpPr>
            <p:nvPr userDrawn="1"/>
          </p:nvSpPr>
          <p:spPr bwMode="auto">
            <a:xfrm>
              <a:off x="7834312" y="695058"/>
              <a:ext cx="19050" cy="128587"/>
            </a:xfrm>
            <a:prstGeom prst="rect">
              <a:avLst/>
            </a:pr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3" name="Freeform 20"/>
            <p:cNvSpPr>
              <a:spLocks/>
            </p:cNvSpPr>
            <p:nvPr userDrawn="1"/>
          </p:nvSpPr>
          <p:spPr bwMode="auto">
            <a:xfrm>
              <a:off x="7872413" y="695058"/>
              <a:ext cx="101600" cy="128587"/>
            </a:xfrm>
            <a:custGeom>
              <a:avLst/>
              <a:gdLst>
                <a:gd name="T0" fmla="*/ 168 w 283"/>
                <a:gd name="T1" fmla="*/ 47 h 363"/>
                <a:gd name="T2" fmla="*/ 168 w 283"/>
                <a:gd name="T3" fmla="*/ 363 h 363"/>
                <a:gd name="T4" fmla="*/ 114 w 283"/>
                <a:gd name="T5" fmla="*/ 363 h 363"/>
                <a:gd name="T6" fmla="*/ 114 w 283"/>
                <a:gd name="T7" fmla="*/ 47 h 363"/>
                <a:gd name="T8" fmla="*/ 0 w 283"/>
                <a:gd name="T9" fmla="*/ 47 h 363"/>
                <a:gd name="T10" fmla="*/ 0 w 283"/>
                <a:gd name="T11" fmla="*/ 0 h 363"/>
                <a:gd name="T12" fmla="*/ 283 w 283"/>
                <a:gd name="T13" fmla="*/ 0 h 363"/>
                <a:gd name="T14" fmla="*/ 283 w 283"/>
                <a:gd name="T15" fmla="*/ 47 h 363"/>
                <a:gd name="T16" fmla="*/ 168 w 283"/>
                <a:gd name="T17" fmla="*/ 47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3" h="363">
                  <a:moveTo>
                    <a:pt x="168" y="47"/>
                  </a:moveTo>
                  <a:lnTo>
                    <a:pt x="168" y="363"/>
                  </a:lnTo>
                  <a:lnTo>
                    <a:pt x="114" y="363"/>
                  </a:lnTo>
                  <a:lnTo>
                    <a:pt x="114" y="47"/>
                  </a:lnTo>
                  <a:lnTo>
                    <a:pt x="0" y="47"/>
                  </a:lnTo>
                  <a:lnTo>
                    <a:pt x="0" y="0"/>
                  </a:lnTo>
                  <a:lnTo>
                    <a:pt x="283" y="0"/>
                  </a:lnTo>
                  <a:lnTo>
                    <a:pt x="283" y="47"/>
                  </a:lnTo>
                  <a:lnTo>
                    <a:pt x="168" y="47"/>
                  </a:lnTo>
                  <a:close/>
                </a:path>
              </a:pathLst>
            </a:cu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4" name="Freeform 21"/>
            <p:cNvSpPr>
              <a:spLocks noEditPoints="1"/>
            </p:cNvSpPr>
            <p:nvPr userDrawn="1"/>
          </p:nvSpPr>
          <p:spPr bwMode="auto">
            <a:xfrm>
              <a:off x="7969250" y="660133"/>
              <a:ext cx="114299" cy="163512"/>
            </a:xfrm>
            <a:custGeom>
              <a:avLst/>
              <a:gdLst>
                <a:gd name="T0" fmla="*/ 199 w 321"/>
                <a:gd name="T1" fmla="*/ 57 h 459"/>
                <a:gd name="T2" fmla="*/ 185 w 321"/>
                <a:gd name="T3" fmla="*/ 43 h 459"/>
                <a:gd name="T4" fmla="*/ 185 w 321"/>
                <a:gd name="T5" fmla="*/ 14 h 459"/>
                <a:gd name="T6" fmla="*/ 199 w 321"/>
                <a:gd name="T7" fmla="*/ 0 h 459"/>
                <a:gd name="T8" fmla="*/ 215 w 321"/>
                <a:gd name="T9" fmla="*/ 0 h 459"/>
                <a:gd name="T10" fmla="*/ 230 w 321"/>
                <a:gd name="T11" fmla="*/ 14 h 459"/>
                <a:gd name="T12" fmla="*/ 230 w 321"/>
                <a:gd name="T13" fmla="*/ 43 h 459"/>
                <a:gd name="T14" fmla="*/ 215 w 321"/>
                <a:gd name="T15" fmla="*/ 57 h 459"/>
                <a:gd name="T16" fmla="*/ 199 w 321"/>
                <a:gd name="T17" fmla="*/ 57 h 459"/>
                <a:gd name="T18" fmla="*/ 176 w 321"/>
                <a:gd name="T19" fmla="*/ 166 h 459"/>
                <a:gd name="T20" fmla="*/ 167 w 321"/>
                <a:gd name="T21" fmla="*/ 137 h 459"/>
                <a:gd name="T22" fmla="*/ 153 w 321"/>
                <a:gd name="T23" fmla="*/ 137 h 459"/>
                <a:gd name="T24" fmla="*/ 144 w 321"/>
                <a:gd name="T25" fmla="*/ 166 h 459"/>
                <a:gd name="T26" fmla="*/ 102 w 321"/>
                <a:gd name="T27" fmla="*/ 304 h 459"/>
                <a:gd name="T28" fmla="*/ 218 w 321"/>
                <a:gd name="T29" fmla="*/ 304 h 459"/>
                <a:gd name="T30" fmla="*/ 176 w 321"/>
                <a:gd name="T31" fmla="*/ 166 h 459"/>
                <a:gd name="T32" fmla="*/ 105 w 321"/>
                <a:gd name="T33" fmla="*/ 57 h 459"/>
                <a:gd name="T34" fmla="*/ 92 w 321"/>
                <a:gd name="T35" fmla="*/ 43 h 459"/>
                <a:gd name="T36" fmla="*/ 92 w 321"/>
                <a:gd name="T37" fmla="*/ 14 h 459"/>
                <a:gd name="T38" fmla="*/ 105 w 321"/>
                <a:gd name="T39" fmla="*/ 0 h 459"/>
                <a:gd name="T40" fmla="*/ 122 w 321"/>
                <a:gd name="T41" fmla="*/ 0 h 459"/>
                <a:gd name="T42" fmla="*/ 136 w 321"/>
                <a:gd name="T43" fmla="*/ 14 h 459"/>
                <a:gd name="T44" fmla="*/ 136 w 321"/>
                <a:gd name="T45" fmla="*/ 43 h 459"/>
                <a:gd name="T46" fmla="*/ 122 w 321"/>
                <a:gd name="T47" fmla="*/ 57 h 459"/>
                <a:gd name="T48" fmla="*/ 105 w 321"/>
                <a:gd name="T49" fmla="*/ 57 h 459"/>
                <a:gd name="T50" fmla="*/ 88 w 321"/>
                <a:gd name="T51" fmla="*/ 350 h 459"/>
                <a:gd name="T52" fmla="*/ 54 w 321"/>
                <a:gd name="T53" fmla="*/ 459 h 459"/>
                <a:gd name="T54" fmla="*/ 0 w 321"/>
                <a:gd name="T55" fmla="*/ 459 h 459"/>
                <a:gd name="T56" fmla="*/ 114 w 321"/>
                <a:gd name="T57" fmla="*/ 110 h 459"/>
                <a:gd name="T58" fmla="*/ 133 w 321"/>
                <a:gd name="T59" fmla="*/ 96 h 459"/>
                <a:gd name="T60" fmla="*/ 187 w 321"/>
                <a:gd name="T61" fmla="*/ 96 h 459"/>
                <a:gd name="T62" fmla="*/ 206 w 321"/>
                <a:gd name="T63" fmla="*/ 110 h 459"/>
                <a:gd name="T64" fmla="*/ 321 w 321"/>
                <a:gd name="T65" fmla="*/ 459 h 459"/>
                <a:gd name="T66" fmla="*/ 266 w 321"/>
                <a:gd name="T67" fmla="*/ 459 h 459"/>
                <a:gd name="T68" fmla="*/ 233 w 321"/>
                <a:gd name="T69" fmla="*/ 350 h 459"/>
                <a:gd name="T70" fmla="*/ 88 w 321"/>
                <a:gd name="T71" fmla="*/ 350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21" h="459">
                  <a:moveTo>
                    <a:pt x="199" y="57"/>
                  </a:moveTo>
                  <a:cubicBezTo>
                    <a:pt x="189" y="57"/>
                    <a:pt x="185" y="53"/>
                    <a:pt x="185" y="43"/>
                  </a:cubicBezTo>
                  <a:lnTo>
                    <a:pt x="185" y="14"/>
                  </a:lnTo>
                  <a:cubicBezTo>
                    <a:pt x="185" y="6"/>
                    <a:pt x="189" y="0"/>
                    <a:pt x="199" y="0"/>
                  </a:cubicBezTo>
                  <a:lnTo>
                    <a:pt x="215" y="0"/>
                  </a:lnTo>
                  <a:cubicBezTo>
                    <a:pt x="224" y="0"/>
                    <a:pt x="230" y="6"/>
                    <a:pt x="230" y="14"/>
                  </a:cubicBezTo>
                  <a:lnTo>
                    <a:pt x="230" y="43"/>
                  </a:lnTo>
                  <a:cubicBezTo>
                    <a:pt x="230" y="53"/>
                    <a:pt x="224" y="57"/>
                    <a:pt x="215" y="57"/>
                  </a:cubicBezTo>
                  <a:lnTo>
                    <a:pt x="199" y="57"/>
                  </a:lnTo>
                  <a:close/>
                  <a:moveTo>
                    <a:pt x="176" y="166"/>
                  </a:moveTo>
                  <a:cubicBezTo>
                    <a:pt x="173" y="157"/>
                    <a:pt x="170" y="146"/>
                    <a:pt x="167" y="137"/>
                  </a:cubicBezTo>
                  <a:lnTo>
                    <a:pt x="153" y="137"/>
                  </a:lnTo>
                  <a:cubicBezTo>
                    <a:pt x="150" y="146"/>
                    <a:pt x="147" y="157"/>
                    <a:pt x="144" y="166"/>
                  </a:cubicBezTo>
                  <a:lnTo>
                    <a:pt x="102" y="304"/>
                  </a:lnTo>
                  <a:lnTo>
                    <a:pt x="218" y="304"/>
                  </a:lnTo>
                  <a:lnTo>
                    <a:pt x="176" y="166"/>
                  </a:lnTo>
                  <a:close/>
                  <a:moveTo>
                    <a:pt x="105" y="57"/>
                  </a:moveTo>
                  <a:cubicBezTo>
                    <a:pt x="96" y="57"/>
                    <a:pt x="92" y="53"/>
                    <a:pt x="92" y="43"/>
                  </a:cubicBezTo>
                  <a:lnTo>
                    <a:pt x="92" y="14"/>
                  </a:lnTo>
                  <a:cubicBezTo>
                    <a:pt x="92" y="6"/>
                    <a:pt x="96" y="0"/>
                    <a:pt x="105" y="0"/>
                  </a:cubicBezTo>
                  <a:lnTo>
                    <a:pt x="122" y="0"/>
                  </a:lnTo>
                  <a:cubicBezTo>
                    <a:pt x="132" y="0"/>
                    <a:pt x="136" y="6"/>
                    <a:pt x="136" y="14"/>
                  </a:cubicBezTo>
                  <a:lnTo>
                    <a:pt x="136" y="43"/>
                  </a:lnTo>
                  <a:cubicBezTo>
                    <a:pt x="136" y="53"/>
                    <a:pt x="132" y="57"/>
                    <a:pt x="122" y="57"/>
                  </a:cubicBezTo>
                  <a:lnTo>
                    <a:pt x="105" y="57"/>
                  </a:lnTo>
                  <a:close/>
                  <a:moveTo>
                    <a:pt x="88" y="350"/>
                  </a:moveTo>
                  <a:lnTo>
                    <a:pt x="54" y="459"/>
                  </a:lnTo>
                  <a:lnTo>
                    <a:pt x="0" y="459"/>
                  </a:lnTo>
                  <a:lnTo>
                    <a:pt x="114" y="110"/>
                  </a:lnTo>
                  <a:cubicBezTo>
                    <a:pt x="116" y="102"/>
                    <a:pt x="124" y="96"/>
                    <a:pt x="133" y="96"/>
                  </a:cubicBezTo>
                  <a:lnTo>
                    <a:pt x="187" y="96"/>
                  </a:lnTo>
                  <a:cubicBezTo>
                    <a:pt x="196" y="96"/>
                    <a:pt x="204" y="102"/>
                    <a:pt x="206" y="110"/>
                  </a:cubicBezTo>
                  <a:lnTo>
                    <a:pt x="321" y="459"/>
                  </a:lnTo>
                  <a:lnTo>
                    <a:pt x="266" y="459"/>
                  </a:lnTo>
                  <a:lnTo>
                    <a:pt x="233" y="350"/>
                  </a:lnTo>
                  <a:lnTo>
                    <a:pt x="88" y="350"/>
                  </a:lnTo>
                  <a:close/>
                </a:path>
              </a:pathLst>
            </a:cu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5" name="Freeform 22"/>
            <p:cNvSpPr>
              <a:spLocks/>
            </p:cNvSpPr>
            <p:nvPr userDrawn="1"/>
          </p:nvSpPr>
          <p:spPr bwMode="auto">
            <a:xfrm>
              <a:off x="8078788" y="695058"/>
              <a:ext cx="100012" cy="128587"/>
            </a:xfrm>
            <a:custGeom>
              <a:avLst/>
              <a:gdLst>
                <a:gd name="T0" fmla="*/ 167 w 282"/>
                <a:gd name="T1" fmla="*/ 47 h 363"/>
                <a:gd name="T2" fmla="*/ 167 w 282"/>
                <a:gd name="T3" fmla="*/ 363 h 363"/>
                <a:gd name="T4" fmla="*/ 114 w 282"/>
                <a:gd name="T5" fmla="*/ 363 h 363"/>
                <a:gd name="T6" fmla="*/ 114 w 282"/>
                <a:gd name="T7" fmla="*/ 47 h 363"/>
                <a:gd name="T8" fmla="*/ 0 w 282"/>
                <a:gd name="T9" fmla="*/ 47 h 363"/>
                <a:gd name="T10" fmla="*/ 0 w 282"/>
                <a:gd name="T11" fmla="*/ 0 h 363"/>
                <a:gd name="T12" fmla="*/ 282 w 282"/>
                <a:gd name="T13" fmla="*/ 0 h 363"/>
                <a:gd name="T14" fmla="*/ 282 w 282"/>
                <a:gd name="T15" fmla="*/ 47 h 363"/>
                <a:gd name="T16" fmla="*/ 167 w 282"/>
                <a:gd name="T17" fmla="*/ 47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2" h="363">
                  <a:moveTo>
                    <a:pt x="167" y="47"/>
                  </a:moveTo>
                  <a:lnTo>
                    <a:pt x="167" y="363"/>
                  </a:lnTo>
                  <a:lnTo>
                    <a:pt x="114" y="363"/>
                  </a:lnTo>
                  <a:lnTo>
                    <a:pt x="114" y="47"/>
                  </a:lnTo>
                  <a:lnTo>
                    <a:pt x="0" y="47"/>
                  </a:lnTo>
                  <a:lnTo>
                    <a:pt x="0" y="0"/>
                  </a:lnTo>
                  <a:lnTo>
                    <a:pt x="282" y="0"/>
                  </a:lnTo>
                  <a:lnTo>
                    <a:pt x="282" y="47"/>
                  </a:lnTo>
                  <a:lnTo>
                    <a:pt x="167" y="47"/>
                  </a:lnTo>
                  <a:close/>
                </a:path>
              </a:pathLst>
            </a:cu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cxnSp>
        <p:nvCxnSpPr>
          <p:cNvPr id="56" name="Gerade Verbindung 55"/>
          <p:cNvCxnSpPr/>
          <p:nvPr userDrawn="1"/>
        </p:nvCxnSpPr>
        <p:spPr>
          <a:xfrm>
            <a:off x="287338" y="4824635"/>
            <a:ext cx="8642350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Grafik 27" descr="Ein Bild, das Zeichnung, Schild enthält.&#10;&#10;Automatisch generierte Beschreibung">
            <a:extLst>
              <a:ext uri="{FF2B5EF4-FFF2-40B4-BE49-F238E27FC236}">
                <a16:creationId xmlns:a16="http://schemas.microsoft.com/office/drawing/2014/main" id="{68B54C80-FEBD-064A-9544-D619092F5952}"/>
              </a:ext>
            </a:extLst>
          </p:cNvPr>
          <p:cNvPicPr>
            <a:picLocks noChangeAspect="1"/>
          </p:cNvPicPr>
          <p:nvPr userDrawn="1"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5317" y="288203"/>
            <a:ext cx="796396" cy="648000"/>
          </a:xfrm>
          <a:prstGeom prst="rect">
            <a:avLst/>
          </a:prstGeom>
        </p:spPr>
      </p:pic>
      <p:sp>
        <p:nvSpPr>
          <p:cNvPr id="58" name="Foliennummernplatzhalter 5">
            <a:extLst>
              <a:ext uri="{FF2B5EF4-FFF2-40B4-BE49-F238E27FC236}">
                <a16:creationId xmlns:a16="http://schemas.microsoft.com/office/drawing/2014/main" id="{D5E530C7-F9C3-CC42-84C1-DE43D179676C}"/>
              </a:ext>
            </a:extLst>
          </p:cNvPr>
          <p:cNvSpPr txBox="1">
            <a:spLocks/>
          </p:cNvSpPr>
          <p:nvPr userDrawn="1"/>
        </p:nvSpPr>
        <p:spPr>
          <a:xfrm>
            <a:off x="262091" y="4837611"/>
            <a:ext cx="784286" cy="2880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defPPr>
              <a:defRPr lang="de-DE"/>
            </a:defPPr>
            <a:lvl1pPr marL="0" algn="r" defTabSz="914400" rtl="0" eaLnBrk="1" latinLnBrk="0" hangingPunct="1">
              <a:defRPr sz="1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dirty="0"/>
              <a:t>Nov. 12, 2021</a:t>
            </a:r>
          </a:p>
        </p:txBody>
      </p:sp>
      <p:sp>
        <p:nvSpPr>
          <p:cNvPr id="59" name="Foliennummernplatzhalter 5">
            <a:extLst>
              <a:ext uri="{FF2B5EF4-FFF2-40B4-BE49-F238E27FC236}">
                <a16:creationId xmlns:a16="http://schemas.microsoft.com/office/drawing/2014/main" id="{0BE02649-8DA0-1548-A5FD-3845DA9F3B69}"/>
              </a:ext>
            </a:extLst>
          </p:cNvPr>
          <p:cNvSpPr txBox="1">
            <a:spLocks/>
          </p:cNvSpPr>
          <p:nvPr userDrawn="1"/>
        </p:nvSpPr>
        <p:spPr>
          <a:xfrm>
            <a:off x="2816049" y="4837611"/>
            <a:ext cx="3593367" cy="2880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defPPr>
              <a:defRPr lang="de-DE"/>
            </a:defPPr>
            <a:lvl1pPr marL="0" algn="r" defTabSz="914400" rtl="0" eaLnBrk="1" latinLnBrk="0" hangingPunct="1">
              <a:defRPr sz="1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dirty="0"/>
              <a:t>Henrik </a:t>
            </a:r>
            <a:r>
              <a:rPr lang="de-DE" dirty="0" err="1"/>
              <a:t>Junkerkalefeld</a:t>
            </a:r>
            <a:r>
              <a:rPr lang="de-DE" dirty="0"/>
              <a:t> / New Belle II </a:t>
            </a:r>
            <a:r>
              <a:rPr lang="de-DE" dirty="0" err="1"/>
              <a:t>Masterclass</a:t>
            </a:r>
            <a:endParaRPr lang="de-DE" dirty="0"/>
          </a:p>
        </p:txBody>
      </p:sp>
      <p:sp>
        <p:nvSpPr>
          <p:cNvPr id="60" name="Foliennummernplatzhalter 5">
            <a:extLst>
              <a:ext uri="{FF2B5EF4-FFF2-40B4-BE49-F238E27FC236}">
                <a16:creationId xmlns:a16="http://schemas.microsoft.com/office/drawing/2014/main" id="{DEAF176B-DDD5-6340-A225-F4050DDA0F27}"/>
              </a:ext>
            </a:extLst>
          </p:cNvPr>
          <p:cNvSpPr txBox="1">
            <a:spLocks/>
          </p:cNvSpPr>
          <p:nvPr userDrawn="1"/>
        </p:nvSpPr>
        <p:spPr>
          <a:xfrm>
            <a:off x="8712008" y="4833309"/>
            <a:ext cx="216024" cy="2880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defPPr>
              <a:defRPr lang="de-DE"/>
            </a:defPPr>
            <a:lvl1pPr marL="0" algn="r" defTabSz="914400" rtl="0" eaLnBrk="1" latinLnBrk="0" hangingPunct="1">
              <a:defRPr sz="1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/>
              <a:t>/ 17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32804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60" r:id="rId5"/>
    <p:sldLayoutId id="2147483662" r:id="rId6"/>
    <p:sldLayoutId id="2147483664" r:id="rId7"/>
    <p:sldLayoutId id="2147483663" r:id="rId8"/>
    <p:sldLayoutId id="2147483665" r:id="rId9"/>
    <p:sldLayoutId id="2147483661" r:id="rId10"/>
    <p:sldLayoutId id="2147483667" r:id="rId11"/>
    <p:sldLayoutId id="2147483657" r:id="rId12"/>
    <p:sldLayoutId id="2147483670" r:id="rId13"/>
    <p:sldLayoutId id="2147483654" r:id="rId14"/>
    <p:sldLayoutId id="2147483655" r:id="rId15"/>
    <p:sldLayoutId id="2147483668" r:id="rId16"/>
    <p:sldLayoutId id="2147483671" r:id="rId17"/>
    <p:sldLayoutId id="2147483651" r:id="rId18"/>
    <p:sldLayoutId id="2147483658" r:id="rId19"/>
    <p:sldLayoutId id="2147483659" r:id="rId20"/>
  </p:sldLayoutIdLst>
  <p:hf hdr="0"/>
  <p:txStyles>
    <p:titleStyle>
      <a:lvl1pPr algn="l" defTabSz="914400" rtl="0" eaLnBrk="1" latinLnBrk="0" hangingPunct="1">
        <a:lnSpc>
          <a:spcPts val="2600"/>
        </a:lnSpc>
        <a:spcBef>
          <a:spcPts val="600"/>
        </a:spcBef>
        <a:buNone/>
        <a:defRPr sz="3200" b="1" kern="1200" cap="all" baseline="0">
          <a:solidFill>
            <a:schemeClr val="accent3"/>
          </a:solidFill>
          <a:latin typeface="Exo 2 Semi Bold" pitchFamily="50" charset="0"/>
          <a:ea typeface="+mj-ea"/>
          <a:cs typeface="+mj-cs"/>
        </a:defRPr>
      </a:lvl1pPr>
    </p:titleStyle>
    <p:bodyStyle>
      <a:lvl1pPr marL="216000" indent="-216000" algn="l" defTabSz="914400" rtl="0" eaLnBrk="1" latinLnBrk="0" hangingPunct="1">
        <a:spcBef>
          <a:spcPts val="600"/>
        </a:spcBef>
        <a:spcAft>
          <a:spcPts val="600"/>
        </a:spcAft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432000" indent="-216000" algn="l" defTabSz="914400" rtl="0" eaLnBrk="1" latinLnBrk="0" hangingPunct="1">
        <a:spcBef>
          <a:spcPts val="600"/>
        </a:spcBef>
        <a:spcAft>
          <a:spcPts val="300"/>
        </a:spcAft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648000" indent="-216000" algn="l" defTabSz="914400" rtl="0" eaLnBrk="1" latinLnBrk="0" hangingPunct="1">
        <a:spcBef>
          <a:spcPts val="300"/>
        </a:spcBef>
        <a:spcAft>
          <a:spcPts val="300"/>
        </a:spcAft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864000" indent="-216000" algn="l" defTabSz="914400" rtl="0" eaLnBrk="1" latinLnBrk="0" hangingPunct="1">
        <a:spcBef>
          <a:spcPts val="30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080000" indent="-216000" algn="l" defTabSz="914400" rtl="0" eaLnBrk="1" latinLnBrk="0" hangingPunct="1">
        <a:spcBef>
          <a:spcPts val="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6.emf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emf"/><Relationship Id="rId5" Type="http://schemas.openxmlformats.org/officeDocument/2006/relationships/image" Target="../media/image34.emf"/><Relationship Id="rId4" Type="http://schemas.openxmlformats.org/officeDocument/2006/relationships/image" Target="../media/image33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8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44.png"/><Relationship Id="rId4" Type="http://schemas.openxmlformats.org/officeDocument/2006/relationships/hyperlink" Target="https://www.pi.uni-bonn.de/outreach/netzwerk-teilchenwelt/belle2-masterclass/quarkfarben/der-r-wert/dateien-einleitung/arbeitsblatt-r-wert" TargetMode="Externa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27.png"/><Relationship Id="rId7" Type="http://schemas.openxmlformats.org/officeDocument/2006/relationships/image" Target="../media/image39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hyperlink" Target="https://create.kahoot.it/details/2e7a03a0-8dcc-4231-bd10-7f61518d6028" TargetMode="External"/><Relationship Id="rId4" Type="http://schemas.openxmlformats.org/officeDocument/2006/relationships/hyperlink" Target="https://create.kahoot.it/details/ed783460-fb31-4148-af18-3aed4ee6851d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pi.uni-bonn.de/outreach/netzwerk-teilchenwelt/belle2-masterclass/quarkfarben/der-r-wert/dateien-einleitung/arbeitsblatt-r-wert" TargetMode="External"/><Relationship Id="rId3" Type="http://schemas.openxmlformats.org/officeDocument/2006/relationships/image" Target="../media/image42.png"/><Relationship Id="rId7" Type="http://schemas.openxmlformats.org/officeDocument/2006/relationships/hyperlink" Target="https://www.pi.uni-bonn.de/outreach/netzwerk-teilchenwelt/belle2-masterclass/quarkfarben/der-r-wert" TargetMode="External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pi.uni-bonn.de/outreach/netzwerk-teilchenwelt/belle2-masterclass/quarkfarben" TargetMode="External"/><Relationship Id="rId5" Type="http://schemas.openxmlformats.org/officeDocument/2006/relationships/hyperlink" Target="https://www.pi.uni-bonn.de/outreach/netzwerk-teilchenwelt/belle2-masterclass" TargetMode="External"/><Relationship Id="rId10" Type="http://schemas.openxmlformats.org/officeDocument/2006/relationships/image" Target="../media/image49.png"/><Relationship Id="rId4" Type="http://schemas.openxmlformats.org/officeDocument/2006/relationships/image" Target="../media/image43.png"/><Relationship Id="rId9" Type="http://schemas.openxmlformats.org/officeDocument/2006/relationships/hyperlink" Target="https://www.pi.uni-bonn.de/outreach/netzwerk-teilchenwelt/belle2-masterclass/quarkfarben/messung/beispiele" TargetMode="Externa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video" Target="../media/media4.mp4"/><Relationship Id="rId13" Type="http://schemas.openxmlformats.org/officeDocument/2006/relationships/slideLayout" Target="../slideLayouts/slideLayout2.xml"/><Relationship Id="rId3" Type="http://schemas.microsoft.com/office/2007/relationships/media" Target="../media/media2.mp4"/><Relationship Id="rId7" Type="http://schemas.microsoft.com/office/2007/relationships/media" Target="../media/media4.mp4"/><Relationship Id="rId12" Type="http://schemas.openxmlformats.org/officeDocument/2006/relationships/video" Target="../media/media6.mp4"/><Relationship Id="rId17" Type="http://schemas.openxmlformats.org/officeDocument/2006/relationships/image" Target="../media/image73.png"/><Relationship Id="rId2" Type="http://schemas.openxmlformats.org/officeDocument/2006/relationships/video" Target="../media/media1.mp4"/><Relationship Id="rId16" Type="http://schemas.openxmlformats.org/officeDocument/2006/relationships/image" Target="../media/image72.png"/><Relationship Id="rId1" Type="http://schemas.microsoft.com/office/2007/relationships/media" Target="../media/media1.mp4"/><Relationship Id="rId6" Type="http://schemas.openxmlformats.org/officeDocument/2006/relationships/video" Target="../media/media3.mp4"/><Relationship Id="rId11" Type="http://schemas.microsoft.com/office/2007/relationships/media" Target="../media/media6.mp4"/><Relationship Id="rId5" Type="http://schemas.microsoft.com/office/2007/relationships/media" Target="../media/media3.mp4"/><Relationship Id="rId15" Type="http://schemas.openxmlformats.org/officeDocument/2006/relationships/image" Target="../media/image45.png"/><Relationship Id="rId10" Type="http://schemas.openxmlformats.org/officeDocument/2006/relationships/video" Target="../media/media5.mp4"/><Relationship Id="rId4" Type="http://schemas.openxmlformats.org/officeDocument/2006/relationships/video" Target="../media/media2.mp4"/><Relationship Id="rId9" Type="http://schemas.microsoft.com/office/2007/relationships/media" Target="../media/media5.mp4"/><Relationship Id="rId14" Type="http://schemas.openxmlformats.org/officeDocument/2006/relationships/notesSlide" Target="../notesSlides/notesSlide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pi.uni-bonn.de/outreach/netzwerk-teilchenwelt/belle2-masterclass" TargetMode="External"/><Relationship Id="rId13" Type="http://schemas.openxmlformats.org/officeDocument/2006/relationships/hyperlink" Target="https://www.pi.uni-bonn.de/outreach/netzwerk-teilchenwelt/belle2-masterclass/quarkfarben/messung/uebung" TargetMode="External"/><Relationship Id="rId3" Type="http://schemas.openxmlformats.org/officeDocument/2006/relationships/image" Target="../media/image48.png"/><Relationship Id="rId7" Type="http://schemas.openxmlformats.org/officeDocument/2006/relationships/image" Target="../media/image51.png"/><Relationship Id="rId12" Type="http://schemas.openxmlformats.org/officeDocument/2006/relationships/hyperlink" Target="https://www.pi.uni-bonn.de/outreach/netzwerk-teilchenwelt/belle2-masterclass/quarkfarben/messung/beispiele" TargetMode="External"/><Relationship Id="rId17" Type="http://schemas.openxmlformats.org/officeDocument/2006/relationships/image" Target="../media/image55.png"/><Relationship Id="rId2" Type="http://schemas.openxmlformats.org/officeDocument/2006/relationships/image" Target="../media/image46.png"/><Relationship Id="rId16" Type="http://schemas.openxmlformats.org/officeDocument/2006/relationships/hyperlink" Target="https://docs.google.com/spreadsheets/d/1_dkaGUL0gnJH9KjYjh1dU05QBrJRIIqYCMu_smzP1YU/edit#gid=0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11" Type="http://schemas.openxmlformats.org/officeDocument/2006/relationships/hyperlink" Target="https://www.pi.uni-bonn.de/outreach/netzwerk-teilchenwelt/belle2-masterclass/quarkfarben/der-r-wert/dateien-einleitung/arbeitsblatt-r-wert" TargetMode="External"/><Relationship Id="rId5" Type="http://schemas.openxmlformats.org/officeDocument/2006/relationships/image" Target="../media/image42.png"/><Relationship Id="rId15" Type="http://schemas.openxmlformats.org/officeDocument/2006/relationships/hyperlink" Target="https://www.pi.uni-bonn.de/outreach/netzwerk-teilchenwelt/belle2-masterclass/quarkfarben/messung/auswertung" TargetMode="External"/><Relationship Id="rId10" Type="http://schemas.openxmlformats.org/officeDocument/2006/relationships/hyperlink" Target="https://www.pi.uni-bonn.de/outreach/netzwerk-teilchenwelt/belle2-masterclass/quarkfarben/der-r-wert" TargetMode="External"/><Relationship Id="rId4" Type="http://schemas.openxmlformats.org/officeDocument/2006/relationships/image" Target="../media/image41.png"/><Relationship Id="rId9" Type="http://schemas.openxmlformats.org/officeDocument/2006/relationships/hyperlink" Target="https://www.pi.uni-bonn.de/outreach/netzwerk-teilchenwelt/belle2-masterclass/quarkfarben" TargetMode="External"/><Relationship Id="rId14" Type="http://schemas.openxmlformats.org/officeDocument/2006/relationships/hyperlink" Target="https://docs.google.com/forms/d/e/1FAIpQLScqEbnZDwGHbeJMoPnznV3mVnJTaYhOY1d6MBY7dpWHls1NLA/viewform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8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12" Type="http://schemas.openxmlformats.org/officeDocument/2006/relationships/image" Target="../media/image1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image" Target="../media/image16.png"/><Relationship Id="rId5" Type="http://schemas.openxmlformats.org/officeDocument/2006/relationships/image" Target="../media/image13.png"/><Relationship Id="rId15" Type="http://schemas.openxmlformats.org/officeDocument/2006/relationships/hyperlink" Target="https://docs.google.com/spreadsheets/d/1_dkaGUL0gnJH9KjYjh1dU05QBrJRIIqYCMu_smzP1YU/edit#gid=2128290351" TargetMode="External"/><Relationship Id="rId10" Type="http://schemas.openxmlformats.org/officeDocument/2006/relationships/hyperlink" Target="https://docs.google.com/spreadsheets/d/1_dkaGUL0gnJH9KjYjh1dU05QBrJRIIqYCMu_smzP1YU/edit#gid=0" TargetMode="External"/><Relationship Id="rId4" Type="http://schemas.openxmlformats.org/officeDocument/2006/relationships/image" Target="../media/image12.png"/><Relationship Id="rId9" Type="http://schemas.openxmlformats.org/officeDocument/2006/relationships/hyperlink" Target="https://www.pi.uni-bonn.de/outreach/netzwerk-teilchenwelt/belle2-masterclass/quarkfarben/messung/auswertung" TargetMode="External"/><Relationship Id="rId1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20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12" Type="http://schemas.openxmlformats.org/officeDocument/2006/relationships/image" Target="../media/image23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hyperlink" Target="https://docs.google.com/spreadsheets/d/1_dkaGUL0gnJH9KjYjh1dU05QBrJRIIqYCMu_smzP1YU/edit#gid=2128290351" TargetMode="External"/><Relationship Id="rId5" Type="http://schemas.openxmlformats.org/officeDocument/2006/relationships/image" Target="../media/image13.png"/><Relationship Id="rId10" Type="http://schemas.openxmlformats.org/officeDocument/2006/relationships/hyperlink" Target="https://docs.google.com/spreadsheets/d/1_dkaGUL0gnJH9KjYjh1dU05QBrJRIIqYCMu_smzP1YU/edit#gid=0" TargetMode="External"/><Relationship Id="rId4" Type="http://schemas.openxmlformats.org/officeDocument/2006/relationships/image" Target="../media/image12.png"/><Relationship Id="rId9" Type="http://schemas.openxmlformats.org/officeDocument/2006/relationships/hyperlink" Target="https://www.pi.uni-bonn.de/outreach/netzwerk-teilchenwelt/belle2-masterclass/quarkfarben/messung/auswertung" TargetMode="External"/><Relationship Id="rId1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24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12" Type="http://schemas.openxmlformats.org/officeDocument/2006/relationships/hyperlink" Target="https://online.schule.physik.uni-mainz.de/teilchenspiele/farbspiel/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image" Target="../media/image22.png"/><Relationship Id="rId5" Type="http://schemas.openxmlformats.org/officeDocument/2006/relationships/image" Target="../media/image13.png"/><Relationship Id="rId10" Type="http://schemas.openxmlformats.org/officeDocument/2006/relationships/hyperlink" Target="https://docs.google.com/spreadsheets/d/1_dkaGUL0gnJH9KjYjh1dU05QBrJRIIqYCMu_smzP1YU/edit#gid=0" TargetMode="External"/><Relationship Id="rId4" Type="http://schemas.openxmlformats.org/officeDocument/2006/relationships/image" Target="../media/image12.png"/><Relationship Id="rId9" Type="http://schemas.openxmlformats.org/officeDocument/2006/relationships/hyperlink" Target="https://www.pi.uni-bonn.de/outreach/netzwerk-teilchenwelt/belle2-masterclass/quarkfarben/messung/auswertung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25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12" Type="http://schemas.openxmlformats.org/officeDocument/2006/relationships/image" Target="../media/image2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hyperlink" Target="https://docs.google.com/spreadsheets/d/1_dkaGUL0gnJH9KjYjh1dU05QBrJRIIqYCMu_smzP1YU/edit#gid=2128290351" TargetMode="External"/><Relationship Id="rId5" Type="http://schemas.openxmlformats.org/officeDocument/2006/relationships/image" Target="../media/image13.png"/><Relationship Id="rId10" Type="http://schemas.openxmlformats.org/officeDocument/2006/relationships/hyperlink" Target="https://docs.google.com/spreadsheets/d/1_dkaGUL0gnJH9KjYjh1dU05QBrJRIIqYCMu_smzP1YU/edit#gid=0" TargetMode="External"/><Relationship Id="rId4" Type="http://schemas.openxmlformats.org/officeDocument/2006/relationships/image" Target="../media/image12.png"/><Relationship Id="rId9" Type="http://schemas.openxmlformats.org/officeDocument/2006/relationships/hyperlink" Target="https://www.pi.uni-bonn.de/outreach/netzwerk-teilchenwelt/belle2-masterclass/quarkfarben/messung/auswertung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052221/" TargetMode="Externa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emf"/><Relationship Id="rId3" Type="http://schemas.openxmlformats.org/officeDocument/2006/relationships/image" Target="../media/image27.png"/><Relationship Id="rId7" Type="http://schemas.openxmlformats.org/officeDocument/2006/relationships/image" Target="../media/image31.emf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emf"/><Relationship Id="rId5" Type="http://schemas.openxmlformats.org/officeDocument/2006/relationships/image" Target="../media/image29.emf"/><Relationship Id="rId4" Type="http://schemas.openxmlformats.org/officeDocument/2006/relationships/image" Target="../media/image2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 txBox="1">
            <a:spLocks/>
          </p:cNvSpPr>
          <p:nvPr/>
        </p:nvSpPr>
        <p:spPr>
          <a:xfrm>
            <a:off x="1368152" y="1512267"/>
            <a:ext cx="5040000" cy="432048"/>
          </a:xfrm>
          <a:prstGeom prst="rect">
            <a:avLst/>
          </a:prstGeom>
        </p:spPr>
        <p:txBody>
          <a:bodyPr vert="horz" wrap="none" lIns="0" tIns="0" rIns="0" bIns="54000" rtlCol="0" anchor="b" anchorCtr="0">
            <a:noAutofit/>
          </a:bodyPr>
          <a:lstStyle>
            <a:lvl1pPr algn="l" defTabSz="914400" rtl="0" eaLnBrk="1" latinLnBrk="0" hangingPunct="1">
              <a:lnSpc>
                <a:spcPts val="2400"/>
              </a:lnSpc>
              <a:spcBef>
                <a:spcPts val="600"/>
              </a:spcBef>
              <a:buNone/>
              <a:defRPr sz="2400" b="0" kern="1200" cap="all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IMC Steering meeting:</a:t>
            </a:r>
          </a:p>
          <a:p>
            <a:r>
              <a:rPr lang="en-US" dirty="0"/>
              <a:t>Nov. 12, 2021</a:t>
            </a:r>
          </a:p>
        </p:txBody>
      </p:sp>
      <p:sp>
        <p:nvSpPr>
          <p:cNvPr id="7" name="Untertitel 2"/>
          <p:cNvSpPr txBox="1">
            <a:spLocks/>
          </p:cNvSpPr>
          <p:nvPr/>
        </p:nvSpPr>
        <p:spPr>
          <a:xfrm>
            <a:off x="1368152" y="1914711"/>
            <a:ext cx="4788680" cy="1872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  <a:defRPr sz="3200" kern="1200" cap="all" baseline="0">
                <a:solidFill>
                  <a:schemeClr val="accent2"/>
                </a:solidFill>
                <a:latin typeface="Exo 2 Semi Bold" pitchFamily="50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ts val="600"/>
              </a:spcBef>
              <a:spcAft>
                <a:spcPts val="300"/>
              </a:spcAft>
              <a:buFont typeface="Calibri" panose="020F050202020403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ts val="300"/>
              </a:spcBef>
              <a:spcAft>
                <a:spcPts val="300"/>
              </a:spcAft>
              <a:buFont typeface="Calibri" panose="020F050202020403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ts val="300"/>
              </a:spcBef>
              <a:buFont typeface="Calibri" panose="020F050202020403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ts val="0"/>
              </a:spcBef>
              <a:buFont typeface="Calibri" panose="020F050202020403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New Masterclasses:</a:t>
            </a:r>
          </a:p>
          <a:p>
            <a:r>
              <a:rPr lang="en-US" dirty="0"/>
              <a:t>How many colors does a quark come in?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689F8361-F818-D842-B893-590A238B5D8E}"/>
              </a:ext>
            </a:extLst>
          </p:cNvPr>
          <p:cNvSpPr txBox="1"/>
          <p:nvPr/>
        </p:nvSpPr>
        <p:spPr>
          <a:xfrm>
            <a:off x="1368152" y="3296011"/>
            <a:ext cx="5184576" cy="14362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420"/>
              </a:spcAft>
            </a:pPr>
            <a:r>
              <a:rPr lang="en-US" b="1" dirty="0">
                <a:solidFill>
                  <a:schemeClr val="accent3"/>
                </a:solidFill>
              </a:rPr>
              <a:t>HENRIK JUNKERKALEFELD*</a:t>
            </a:r>
            <a:r>
              <a:rPr lang="en-US" dirty="0">
                <a:solidFill>
                  <a:schemeClr val="accent3"/>
                </a:solidFill>
              </a:rPr>
              <a:t>, SVENJA GRANDERATH, SEBASTIAN LÜLSDORF, BARBARA VALERIANI-KAMINSKI, FLORIAN BERNLOCHNER</a:t>
            </a:r>
            <a:endParaRPr lang="en-US" b="1" dirty="0">
              <a:solidFill>
                <a:schemeClr val="accent3"/>
              </a:solidFill>
            </a:endParaRPr>
          </a:p>
          <a:p>
            <a:pPr>
              <a:spcAft>
                <a:spcPts val="420"/>
              </a:spcAft>
            </a:pPr>
            <a:r>
              <a:rPr lang="en-US" dirty="0">
                <a:solidFill>
                  <a:schemeClr val="accent3"/>
                </a:solidFill>
              </a:rPr>
              <a:t>Based on previous work of JANNIK STAMMNITZ, CHRISTIAN WESSEL, ECKHARD VON TÖRNE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87A7D430-11DA-954D-9951-C1F84740A4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2328" y="269352"/>
            <a:ext cx="882172" cy="704592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6A8A16E6-D5AE-B34E-8F43-DDD7EE972FE0}"/>
              </a:ext>
            </a:extLst>
          </p:cNvPr>
          <p:cNvSpPr txBox="1"/>
          <p:nvPr/>
        </p:nvSpPr>
        <p:spPr>
          <a:xfrm>
            <a:off x="1368152" y="4752627"/>
            <a:ext cx="360040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420"/>
              </a:spcAft>
            </a:pPr>
            <a:r>
              <a:rPr lang="en-US" sz="1400" dirty="0">
                <a:solidFill>
                  <a:schemeClr val="accent1"/>
                </a:solidFill>
              </a:rPr>
              <a:t>* = </a:t>
            </a:r>
            <a:r>
              <a:rPr lang="en-US" sz="1400" dirty="0" err="1">
                <a:solidFill>
                  <a:schemeClr val="accent1"/>
                </a:solidFill>
              </a:rPr>
              <a:t>junkerkalefeld@physik.uni-bonn.de</a:t>
            </a:r>
            <a:endParaRPr lang="en-US" sz="14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81326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nhaltsplatzhalter 5" descr="Ein Bild, das Text enthält.&#10;&#10;Automatisch generierte Beschreibung">
            <a:extLst>
              <a:ext uri="{FF2B5EF4-FFF2-40B4-BE49-F238E27FC236}">
                <a16:creationId xmlns:a16="http://schemas.microsoft.com/office/drawing/2014/main" id="{D0D0335F-5F46-3744-B83B-AF4E6330674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72489"/>
            <a:ext cx="3816423" cy="2244954"/>
          </a:xfrm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20CABD8D-C7F7-FD45-8BE7-5935DDFB6E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introductory talks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8E7EA98-A79A-F842-B794-C3A9A5A3D9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27F1E04-A1A3-475C-A843-CFD0985386EF}" type="slidenum">
              <a:rPr lang="de-DE" smtClean="0"/>
              <a:pPr/>
              <a:t>10</a:t>
            </a:fld>
            <a:endParaRPr lang="de-DE"/>
          </a:p>
        </p:txBody>
      </p:sp>
      <p:pic>
        <p:nvPicPr>
          <p:cNvPr id="10" name="Grafik 9" descr="Ein Bild, das Text enthält.&#10;&#10;Automatisch generierte Beschreibung">
            <a:extLst>
              <a:ext uri="{FF2B5EF4-FFF2-40B4-BE49-F238E27FC236}">
                <a16:creationId xmlns:a16="http://schemas.microsoft.com/office/drawing/2014/main" id="{364926E4-1A5C-5545-B917-E061E20C2E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08350"/>
            <a:ext cx="3816423" cy="1979302"/>
          </a:xfrm>
          <a:prstGeom prst="rect">
            <a:avLst/>
          </a:prstGeom>
        </p:spPr>
      </p:pic>
      <p:cxnSp>
        <p:nvCxnSpPr>
          <p:cNvPr id="7" name="Gerade Verbindung 6">
            <a:extLst>
              <a:ext uri="{FF2B5EF4-FFF2-40B4-BE49-F238E27FC236}">
                <a16:creationId xmlns:a16="http://schemas.microsoft.com/office/drawing/2014/main" id="{3A6B665E-C909-BE4A-9482-199613B82870}"/>
              </a:ext>
            </a:extLst>
          </p:cNvPr>
          <p:cNvCxnSpPr>
            <a:cxnSpLocks/>
          </p:cNvCxnSpPr>
          <p:nvPr/>
        </p:nvCxnSpPr>
        <p:spPr>
          <a:xfrm>
            <a:off x="1800200" y="2376363"/>
            <a:ext cx="2736304" cy="0"/>
          </a:xfrm>
          <a:prstGeom prst="line">
            <a:avLst/>
          </a:prstGeom>
          <a:ln w="38100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Inhaltsplatzhalter 1">
            <a:extLst>
              <a:ext uri="{FF2B5EF4-FFF2-40B4-BE49-F238E27FC236}">
                <a16:creationId xmlns:a16="http://schemas.microsoft.com/office/drawing/2014/main" id="{4D25187A-0D53-7D42-B09A-1ACA3CE72C6B}"/>
              </a:ext>
            </a:extLst>
          </p:cNvPr>
          <p:cNvSpPr txBox="1">
            <a:spLocks/>
          </p:cNvSpPr>
          <p:nvPr/>
        </p:nvSpPr>
        <p:spPr>
          <a:xfrm>
            <a:off x="4640791" y="1224235"/>
            <a:ext cx="4263214" cy="367124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16000" indent="-216000" algn="l" defTabSz="914400" rtl="0" eaLnBrk="1" latinLnBrk="0" hangingPunct="1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32000" indent="-216000" algn="l" defTabSz="914400" rtl="0" eaLnBrk="1" latinLnBrk="0" hangingPunct="1">
              <a:spcBef>
                <a:spcPts val="600"/>
              </a:spcBef>
              <a:spcAft>
                <a:spcPts val="300"/>
              </a:spcAft>
              <a:buFont typeface="Wingdings" pitchFamily="2" charset="2"/>
              <a:buChar char="§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216000" algn="l" defTabSz="914400" rtl="0" eaLnBrk="1" latinLnBrk="0" hangingPunct="1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864000" indent="-216000" algn="l" defTabSz="914400" rtl="0" eaLnBrk="1" latinLnBrk="0" hangingPunct="1">
              <a:spcBef>
                <a:spcPts val="300"/>
              </a:spcBef>
              <a:buFont typeface="Symbol" pitchFamily="2" charset="2"/>
              <a:buChar char="-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080000" indent="-216000" algn="l" defTabSz="914400" rtl="0" eaLnBrk="1" latinLnBrk="0" hangingPunct="1">
              <a:spcBef>
                <a:spcPts val="0"/>
              </a:spcBef>
              <a:buFont typeface="Courier New" panose="02070309020205020404" pitchFamily="49" charset="0"/>
              <a:buChar char="o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/>
              <a:t>Second presentation</a:t>
            </a:r>
            <a:r>
              <a:rPr lang="en-US"/>
              <a:t>:</a:t>
            </a:r>
          </a:p>
          <a:p>
            <a:pPr>
              <a:buFont typeface="Wingdings" pitchFamily="2" charset="2"/>
              <a:buChar char="Ø"/>
            </a:pPr>
            <a:r>
              <a:rPr lang="en-US"/>
              <a:t>What is a particle accelerator/collider?</a:t>
            </a:r>
          </a:p>
          <a:p>
            <a:pPr>
              <a:buFont typeface="Wingdings" pitchFamily="2" charset="2"/>
              <a:buChar char="Ø"/>
            </a:pPr>
            <a:r>
              <a:rPr lang="en-US"/>
              <a:t>How do we measure and distinguish particles?</a:t>
            </a:r>
          </a:p>
          <a:p>
            <a:pPr marL="0" indent="0">
              <a:buNone/>
            </a:pPr>
            <a:endParaRPr lang="en-US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490EBA37-B528-E043-9344-177C8BDCD4D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59281">
            <a:off x="298330" y="3227886"/>
            <a:ext cx="2942798" cy="1653804"/>
          </a:xfrm>
          <a:prstGeom prst="rect">
            <a:avLst/>
          </a:prstGeom>
          <a:ln>
            <a:solidFill>
              <a:schemeClr val="tx2"/>
            </a:solidFill>
          </a:ln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E8C2A09E-14AD-FB43-AEFD-CC02362CB95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21366541">
            <a:off x="1550726" y="3085651"/>
            <a:ext cx="2942798" cy="1653803"/>
          </a:xfrm>
          <a:prstGeom prst="rect">
            <a:avLst/>
          </a:prstGeom>
          <a:ln>
            <a:solidFill>
              <a:schemeClr val="tx2"/>
            </a:solidFill>
          </a:ln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F9B63D20-27A7-5C49-8591-9C1C68678E6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314271">
            <a:off x="2847857" y="3102055"/>
            <a:ext cx="2942798" cy="1653803"/>
          </a:xfrm>
          <a:prstGeom prst="rect">
            <a:avLst/>
          </a:prstGeom>
          <a:ln>
            <a:solidFill>
              <a:schemeClr val="tx2"/>
            </a:solidFill>
          </a:ln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3216CBBF-7FD3-7541-A223-15EF687524D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702651">
            <a:off x="4048180" y="3269152"/>
            <a:ext cx="2942798" cy="1653803"/>
          </a:xfrm>
          <a:prstGeom prst="rect">
            <a:avLst/>
          </a:prstGeom>
          <a:ln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85614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nhaltsplatzhalter 5" descr="Ein Bild, das Text enthält.&#10;&#10;Automatisch generierte Beschreibung">
            <a:extLst>
              <a:ext uri="{FF2B5EF4-FFF2-40B4-BE49-F238E27FC236}">
                <a16:creationId xmlns:a16="http://schemas.microsoft.com/office/drawing/2014/main" id="{D0D0335F-5F46-3744-B83B-AF4E6330674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72489"/>
            <a:ext cx="3816423" cy="2244954"/>
          </a:xfrm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20CABD8D-C7F7-FD45-8BE7-5935DDFB6E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Interactive work sheet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8E7EA98-A79A-F842-B794-C3A9A5A3D9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27F1E04-A1A3-475C-A843-CFD0985386EF}" type="slidenum">
              <a:rPr lang="de-DE" smtClean="0"/>
              <a:pPr/>
              <a:t>11</a:t>
            </a:fld>
            <a:endParaRPr lang="de-DE" dirty="0"/>
          </a:p>
        </p:txBody>
      </p:sp>
      <p:pic>
        <p:nvPicPr>
          <p:cNvPr id="10" name="Grafik 9" descr="Ein Bild, das Text enthält.&#10;&#10;Automatisch generierte Beschreibung">
            <a:extLst>
              <a:ext uri="{FF2B5EF4-FFF2-40B4-BE49-F238E27FC236}">
                <a16:creationId xmlns:a16="http://schemas.microsoft.com/office/drawing/2014/main" id="{364926E4-1A5C-5545-B917-E061E20C2E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08350"/>
            <a:ext cx="3816423" cy="1979302"/>
          </a:xfrm>
          <a:prstGeom prst="rect">
            <a:avLst/>
          </a:prstGeom>
        </p:spPr>
      </p:pic>
      <p:cxnSp>
        <p:nvCxnSpPr>
          <p:cNvPr id="7" name="Gerade Verbindung 6">
            <a:extLst>
              <a:ext uri="{FF2B5EF4-FFF2-40B4-BE49-F238E27FC236}">
                <a16:creationId xmlns:a16="http://schemas.microsoft.com/office/drawing/2014/main" id="{7D272A38-E882-DA49-BC99-14BA6B043D13}"/>
              </a:ext>
            </a:extLst>
          </p:cNvPr>
          <p:cNvCxnSpPr>
            <a:cxnSpLocks/>
          </p:cNvCxnSpPr>
          <p:nvPr/>
        </p:nvCxnSpPr>
        <p:spPr>
          <a:xfrm>
            <a:off x="2232248" y="1728291"/>
            <a:ext cx="2304256" cy="0"/>
          </a:xfrm>
          <a:prstGeom prst="line">
            <a:avLst/>
          </a:prstGeom>
          <a:ln w="38100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Inhaltsplatzhalter 1">
                <a:extLst>
                  <a:ext uri="{FF2B5EF4-FFF2-40B4-BE49-F238E27FC236}">
                    <a16:creationId xmlns:a16="http://schemas.microsoft.com/office/drawing/2014/main" id="{7DB6CBA1-DCB3-E24B-B5EA-ACABA5BF6F3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640791" y="1224235"/>
                <a:ext cx="4263214" cy="3671248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216000" indent="-216000" algn="l" defTabSz="914400" rtl="0" eaLnBrk="1" latinLnBrk="0" hangingPunct="1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432000" indent="-216000" algn="l" defTabSz="914400" rtl="0" eaLnBrk="1" latinLnBrk="0" hangingPunct="1">
                  <a:spcBef>
                    <a:spcPts val="600"/>
                  </a:spcBef>
                  <a:spcAft>
                    <a:spcPts val="300"/>
                  </a:spcAft>
                  <a:buFont typeface="Wingdings" pitchFamily="2" charset="2"/>
                  <a:buChar char="§"/>
                  <a:defRPr sz="20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216000" algn="l" defTabSz="914400" rtl="0" eaLnBrk="1" latinLnBrk="0" hangingPunct="1"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Ø"/>
                  <a:defRPr sz="20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864000" indent="-216000" algn="l" defTabSz="914400" rtl="0" eaLnBrk="1" latinLnBrk="0" hangingPunct="1">
                  <a:spcBef>
                    <a:spcPts val="300"/>
                  </a:spcBef>
                  <a:buFont typeface="Symbol" pitchFamily="2" charset="2"/>
                  <a:buChar char="-"/>
                  <a:defRPr sz="20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1080000" indent="-216000" algn="l" defTabSz="914400" rtl="0" eaLnBrk="1" latinLnBrk="0" hangingPunct="1">
                  <a:spcBef>
                    <a:spcPts val="0"/>
                  </a:spcBef>
                  <a:buFont typeface="Courier New" panose="02070309020205020404" pitchFamily="49" charset="0"/>
                  <a:buChar char="o"/>
                  <a:defRPr sz="20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b="1" dirty="0">
                    <a:hlinkClick r:id="rId4"/>
                  </a:rPr>
                  <a:t>Work sheet</a:t>
                </a:r>
                <a:r>
                  <a:rPr lang="en-US" dirty="0"/>
                  <a:t>:</a:t>
                </a:r>
              </a:p>
              <a:p>
                <a:pPr>
                  <a:buFont typeface="Wingdings" pitchFamily="2" charset="2"/>
                  <a:buChar char="Ø"/>
                </a:pPr>
                <a:r>
                  <a:rPr lang="en-US" dirty="0"/>
                  <a:t>Autodidactic derivation of expected </a:t>
                </a:r>
                <a14:m>
                  <m:oMath xmlns:m="http://schemas.openxmlformats.org/officeDocument/2006/math">
                    <m:r>
                      <a:rPr lang="de-DE" i="1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dirty="0"/>
                  <a:t>-value and its dependence of the quark </a:t>
                </a:r>
                <a:r>
                  <a:rPr lang="en-US" dirty="0" err="1"/>
                  <a:t>colours</a:t>
                </a: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8" name="Inhaltsplatzhalter 1">
                <a:extLst>
                  <a:ext uri="{FF2B5EF4-FFF2-40B4-BE49-F238E27FC236}">
                    <a16:creationId xmlns:a16="http://schemas.microsoft.com/office/drawing/2014/main" id="{7DB6CBA1-DCB3-E24B-B5EA-ACABA5BF6F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0791" y="1224235"/>
                <a:ext cx="4263214" cy="3671248"/>
              </a:xfrm>
              <a:prstGeom prst="rect">
                <a:avLst/>
              </a:prstGeom>
              <a:blipFill>
                <a:blip r:embed="rId5"/>
                <a:stretch>
                  <a:fillRect l="-3561" t="-2069" r="-26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Grafik 8" descr="Ein Bild, das Text enthält.&#10;&#10;Automatisch generierte Beschreibung">
            <a:extLst>
              <a:ext uri="{FF2B5EF4-FFF2-40B4-BE49-F238E27FC236}">
                <a16:creationId xmlns:a16="http://schemas.microsoft.com/office/drawing/2014/main" id="{58786802-F2BE-7A4F-8775-68D4E0A2C0E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50078">
            <a:off x="548668" y="1855765"/>
            <a:ext cx="1320985" cy="3259123"/>
          </a:xfrm>
          <a:prstGeom prst="rect">
            <a:avLst/>
          </a:prstGeom>
          <a:ln>
            <a:solidFill>
              <a:schemeClr val="tx2"/>
            </a:solidFill>
          </a:ln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5D3FA740-0B30-D94F-8D36-EF09940F88B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377257">
            <a:off x="1946308" y="1856323"/>
            <a:ext cx="1268920" cy="3259123"/>
          </a:xfrm>
          <a:prstGeom prst="rect">
            <a:avLst/>
          </a:prstGeom>
          <a:ln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39199699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nhaltsplatzhalter 5" descr="Ein Bild, das Text enthält.&#10;&#10;Automatisch generierte Beschreibung">
            <a:extLst>
              <a:ext uri="{FF2B5EF4-FFF2-40B4-BE49-F238E27FC236}">
                <a16:creationId xmlns:a16="http://schemas.microsoft.com/office/drawing/2014/main" id="{D0D0335F-5F46-3744-B83B-AF4E6330674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72489"/>
            <a:ext cx="3816423" cy="2244954"/>
          </a:xfrm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20CABD8D-C7F7-FD45-8BE7-5935DDFB6E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480" y="360933"/>
            <a:ext cx="3047081" cy="647278"/>
          </a:xfrm>
        </p:spPr>
        <p:txBody>
          <a:bodyPr/>
          <a:lstStyle/>
          <a:p>
            <a:r>
              <a:rPr lang="en-US" dirty="0"/>
              <a:t>Kahoot quizzes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8E7EA98-A79A-F842-B794-C3A9A5A3D9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27F1E04-A1A3-475C-A843-CFD0985386EF}" type="slidenum">
              <a:rPr lang="de-DE" smtClean="0"/>
              <a:pPr/>
              <a:t>12</a:t>
            </a:fld>
            <a:endParaRPr lang="de-DE"/>
          </a:p>
        </p:txBody>
      </p:sp>
      <p:pic>
        <p:nvPicPr>
          <p:cNvPr id="10" name="Grafik 9" descr="Ein Bild, das Text enthält.&#10;&#10;Automatisch generierte Beschreibung">
            <a:extLst>
              <a:ext uri="{FF2B5EF4-FFF2-40B4-BE49-F238E27FC236}">
                <a16:creationId xmlns:a16="http://schemas.microsoft.com/office/drawing/2014/main" id="{364926E4-1A5C-5545-B917-E061E20C2E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08350"/>
            <a:ext cx="3816423" cy="1979302"/>
          </a:xfrm>
          <a:prstGeom prst="rect">
            <a:avLst/>
          </a:prstGeom>
        </p:spPr>
      </p:pic>
      <p:cxnSp>
        <p:nvCxnSpPr>
          <p:cNvPr id="7" name="Gerade Verbindung 6">
            <a:extLst>
              <a:ext uri="{FF2B5EF4-FFF2-40B4-BE49-F238E27FC236}">
                <a16:creationId xmlns:a16="http://schemas.microsoft.com/office/drawing/2014/main" id="{DDFE73B4-CDEB-3E48-B927-0863B200685C}"/>
              </a:ext>
            </a:extLst>
          </p:cNvPr>
          <p:cNvCxnSpPr>
            <a:cxnSpLocks/>
          </p:cNvCxnSpPr>
          <p:nvPr/>
        </p:nvCxnSpPr>
        <p:spPr>
          <a:xfrm>
            <a:off x="1800200" y="3096443"/>
            <a:ext cx="2304256" cy="0"/>
          </a:xfrm>
          <a:prstGeom prst="line">
            <a:avLst/>
          </a:prstGeom>
          <a:ln w="38100" cap="rnd">
            <a:solidFill>
              <a:schemeClr val="accent3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7">
            <a:extLst>
              <a:ext uri="{FF2B5EF4-FFF2-40B4-BE49-F238E27FC236}">
                <a16:creationId xmlns:a16="http://schemas.microsoft.com/office/drawing/2014/main" id="{A138CAAC-F042-8946-AFB7-E3B9E9C77408}"/>
              </a:ext>
            </a:extLst>
          </p:cNvPr>
          <p:cNvCxnSpPr>
            <a:cxnSpLocks/>
          </p:cNvCxnSpPr>
          <p:nvPr/>
        </p:nvCxnSpPr>
        <p:spPr>
          <a:xfrm>
            <a:off x="1728192" y="4830083"/>
            <a:ext cx="2376264" cy="0"/>
          </a:xfrm>
          <a:prstGeom prst="line">
            <a:avLst/>
          </a:prstGeom>
          <a:ln w="38100" cap="rnd">
            <a:solidFill>
              <a:schemeClr val="accent3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8">
            <a:extLst>
              <a:ext uri="{FF2B5EF4-FFF2-40B4-BE49-F238E27FC236}">
                <a16:creationId xmlns:a16="http://schemas.microsoft.com/office/drawing/2014/main" id="{16CEB598-E728-7945-A5C6-059244E00930}"/>
              </a:ext>
            </a:extLst>
          </p:cNvPr>
          <p:cNvCxnSpPr>
            <a:cxnSpLocks/>
          </p:cNvCxnSpPr>
          <p:nvPr/>
        </p:nvCxnSpPr>
        <p:spPr>
          <a:xfrm>
            <a:off x="4104456" y="1512267"/>
            <a:ext cx="0" cy="3317816"/>
          </a:xfrm>
          <a:prstGeom prst="line">
            <a:avLst/>
          </a:prstGeom>
          <a:ln w="38100" cap="rnd">
            <a:solidFill>
              <a:schemeClr val="accent3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12">
            <a:extLst>
              <a:ext uri="{FF2B5EF4-FFF2-40B4-BE49-F238E27FC236}">
                <a16:creationId xmlns:a16="http://schemas.microsoft.com/office/drawing/2014/main" id="{BB1EB299-C33A-CF40-B450-36B0777A0BF6}"/>
              </a:ext>
            </a:extLst>
          </p:cNvPr>
          <p:cNvCxnSpPr>
            <a:cxnSpLocks/>
          </p:cNvCxnSpPr>
          <p:nvPr/>
        </p:nvCxnSpPr>
        <p:spPr>
          <a:xfrm>
            <a:off x="4104456" y="1506633"/>
            <a:ext cx="360040" cy="5634"/>
          </a:xfrm>
          <a:prstGeom prst="line">
            <a:avLst/>
          </a:prstGeom>
          <a:ln w="38100" cap="rnd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Inhaltsplatzhalter 1">
                <a:extLst>
                  <a:ext uri="{FF2B5EF4-FFF2-40B4-BE49-F238E27FC236}">
                    <a16:creationId xmlns:a16="http://schemas.microsoft.com/office/drawing/2014/main" id="{73793E77-5716-794B-9FC3-946A60530C0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640791" y="1224235"/>
                <a:ext cx="4263214" cy="3671248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216000" indent="-216000" algn="l" defTabSz="914400" rtl="0" eaLnBrk="1" latinLnBrk="0" hangingPunct="1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432000" indent="-216000" algn="l" defTabSz="914400" rtl="0" eaLnBrk="1" latinLnBrk="0" hangingPunct="1">
                  <a:spcBef>
                    <a:spcPts val="600"/>
                  </a:spcBef>
                  <a:spcAft>
                    <a:spcPts val="300"/>
                  </a:spcAft>
                  <a:buFont typeface="Wingdings" pitchFamily="2" charset="2"/>
                  <a:buChar char="§"/>
                  <a:defRPr sz="20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216000" algn="l" defTabSz="914400" rtl="0" eaLnBrk="1" latinLnBrk="0" hangingPunct="1"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Ø"/>
                  <a:defRPr sz="20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864000" indent="-216000" algn="l" defTabSz="914400" rtl="0" eaLnBrk="1" latinLnBrk="0" hangingPunct="1">
                  <a:spcBef>
                    <a:spcPts val="300"/>
                  </a:spcBef>
                  <a:buFont typeface="Symbol" pitchFamily="2" charset="2"/>
                  <a:buChar char="-"/>
                  <a:defRPr sz="20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1080000" indent="-216000" algn="l" defTabSz="914400" rtl="0" eaLnBrk="1" latinLnBrk="0" hangingPunct="1">
                  <a:spcBef>
                    <a:spcPts val="0"/>
                  </a:spcBef>
                  <a:buFont typeface="Courier New" panose="02070309020205020404" pitchFamily="49" charset="0"/>
                  <a:buChar char="o"/>
                  <a:defRPr sz="20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b="1" dirty="0"/>
                  <a:t>Quizzes</a:t>
                </a:r>
                <a:r>
                  <a:rPr lang="en-US" dirty="0"/>
                  <a:t> (</a:t>
                </a:r>
                <a:r>
                  <a:rPr lang="en-US" dirty="0">
                    <a:hlinkClick r:id="rId4"/>
                  </a:rPr>
                  <a:t>day 1</a:t>
                </a:r>
                <a:r>
                  <a:rPr lang="en-US" dirty="0"/>
                  <a:t>, </a:t>
                </a:r>
                <a:r>
                  <a:rPr lang="en-US" dirty="0">
                    <a:hlinkClick r:id="rId5"/>
                  </a:rPr>
                  <a:t>day 2</a:t>
                </a:r>
                <a:r>
                  <a:rPr lang="en-US" dirty="0"/>
                  <a:t>) that playfully probe the gained knowledge:</a:t>
                </a:r>
              </a:p>
              <a:p>
                <a:pPr>
                  <a:buFont typeface="Wingdings" pitchFamily="2" charset="2"/>
                  <a:buChar char="Ø"/>
                </a:pPr>
                <a:r>
                  <a:rPr lang="en-US" dirty="0"/>
                  <a:t>of particle physics in general</a:t>
                </a:r>
              </a:p>
              <a:p>
                <a:pPr>
                  <a:buFont typeface="Wingdings" pitchFamily="2" charset="2"/>
                  <a:buChar char="Ø"/>
                </a:pPr>
                <a:r>
                  <a:rPr lang="en-US" dirty="0"/>
                  <a:t>with respect to the </a:t>
                </a:r>
                <a14:m>
                  <m:oMath xmlns:m="http://schemas.openxmlformats.org/officeDocument/2006/math">
                    <m:r>
                      <a:rPr lang="de-DE" i="1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dirty="0"/>
                  <a:t>-value</a:t>
                </a:r>
              </a:p>
              <a:p>
                <a:pPr>
                  <a:buFont typeface="Wingdings" pitchFamily="2" charset="2"/>
                  <a:buChar char="Ø"/>
                </a:pPr>
                <a:r>
                  <a:rPr lang="en-US" dirty="0"/>
                  <a:t>of the Belle II detector and its interaction with different particles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16" name="Inhaltsplatzhalter 1">
                <a:extLst>
                  <a:ext uri="{FF2B5EF4-FFF2-40B4-BE49-F238E27FC236}">
                    <a16:creationId xmlns:a16="http://schemas.microsoft.com/office/drawing/2014/main" id="{73793E77-5716-794B-9FC3-946A60530C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0791" y="1224235"/>
                <a:ext cx="4263214" cy="3671248"/>
              </a:xfrm>
              <a:prstGeom prst="rect">
                <a:avLst/>
              </a:prstGeom>
              <a:blipFill>
                <a:blip r:embed="rId6"/>
                <a:stretch>
                  <a:fillRect l="-3561" t="-20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" name="Grafik 19">
            <a:extLst>
              <a:ext uri="{FF2B5EF4-FFF2-40B4-BE49-F238E27FC236}">
                <a16:creationId xmlns:a16="http://schemas.microsoft.com/office/drawing/2014/main" id="{DF91C09A-3BDF-1D4E-BDE2-50AAF34D156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466881">
            <a:off x="1836662" y="238462"/>
            <a:ext cx="2222767" cy="2612390"/>
          </a:xfrm>
          <a:prstGeom prst="rect">
            <a:avLst/>
          </a:prstGeom>
          <a:ln>
            <a:solidFill>
              <a:schemeClr val="tx2"/>
            </a:solidFill>
          </a:ln>
        </p:spPr>
      </p:pic>
      <p:pic>
        <p:nvPicPr>
          <p:cNvPr id="19" name="Grafik 18">
            <a:extLst>
              <a:ext uri="{FF2B5EF4-FFF2-40B4-BE49-F238E27FC236}">
                <a16:creationId xmlns:a16="http://schemas.microsoft.com/office/drawing/2014/main" id="{5D3C70AE-D8C4-7449-85CB-92FE9C7B1E9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0057">
            <a:off x="20192" y="238461"/>
            <a:ext cx="2227936" cy="2612390"/>
          </a:xfrm>
          <a:prstGeom prst="rect">
            <a:avLst/>
          </a:prstGeom>
          <a:ln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15683567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nhaltsplatzhalter 5" descr="Ein Bild, das Text enthält.&#10;&#10;Automatisch generierte Beschreibung">
            <a:extLst>
              <a:ext uri="{FF2B5EF4-FFF2-40B4-BE49-F238E27FC236}">
                <a16:creationId xmlns:a16="http://schemas.microsoft.com/office/drawing/2014/main" id="{D0D0335F-5F46-3744-B83B-AF4E6330674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72489"/>
            <a:ext cx="3816423" cy="2244954"/>
          </a:xfrm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20CABD8D-C7F7-FD45-8BE7-5935DDFB6E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Material to introduce different processes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8E7EA98-A79A-F842-B794-C3A9A5A3D9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27F1E04-A1A3-475C-A843-CFD0985386EF}" type="slidenum">
              <a:rPr lang="de-DE" smtClean="0"/>
              <a:pPr/>
              <a:t>13</a:t>
            </a:fld>
            <a:endParaRPr lang="de-DE"/>
          </a:p>
        </p:txBody>
      </p:sp>
      <p:pic>
        <p:nvPicPr>
          <p:cNvPr id="10" name="Grafik 9" descr="Ein Bild, das Text enthält.&#10;&#10;Automatisch generierte Beschreibung">
            <a:extLst>
              <a:ext uri="{FF2B5EF4-FFF2-40B4-BE49-F238E27FC236}">
                <a16:creationId xmlns:a16="http://schemas.microsoft.com/office/drawing/2014/main" id="{364926E4-1A5C-5545-B917-E061E20C2E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08350"/>
            <a:ext cx="3816423" cy="1979302"/>
          </a:xfrm>
          <a:prstGeom prst="rect">
            <a:avLst/>
          </a:prstGeom>
        </p:spPr>
      </p:pic>
      <p:cxnSp>
        <p:nvCxnSpPr>
          <p:cNvPr id="7" name="Gerade Verbindung 6">
            <a:extLst>
              <a:ext uri="{FF2B5EF4-FFF2-40B4-BE49-F238E27FC236}">
                <a16:creationId xmlns:a16="http://schemas.microsoft.com/office/drawing/2014/main" id="{A029A2F2-2DB3-BA47-B697-57E2F8A54DB5}"/>
              </a:ext>
            </a:extLst>
          </p:cNvPr>
          <p:cNvCxnSpPr>
            <a:cxnSpLocks/>
          </p:cNvCxnSpPr>
          <p:nvPr/>
        </p:nvCxnSpPr>
        <p:spPr>
          <a:xfrm>
            <a:off x="1764196" y="3672507"/>
            <a:ext cx="2340260" cy="0"/>
          </a:xfrm>
          <a:prstGeom prst="line">
            <a:avLst/>
          </a:prstGeom>
          <a:ln w="38100" cap="rnd">
            <a:solidFill>
              <a:schemeClr val="accent3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7">
            <a:extLst>
              <a:ext uri="{FF2B5EF4-FFF2-40B4-BE49-F238E27FC236}">
                <a16:creationId xmlns:a16="http://schemas.microsoft.com/office/drawing/2014/main" id="{FA86C614-65C4-A744-80AE-2981C707A786}"/>
              </a:ext>
            </a:extLst>
          </p:cNvPr>
          <p:cNvCxnSpPr>
            <a:cxnSpLocks/>
          </p:cNvCxnSpPr>
          <p:nvPr/>
        </p:nvCxnSpPr>
        <p:spPr>
          <a:xfrm>
            <a:off x="4104456" y="1512267"/>
            <a:ext cx="0" cy="2160240"/>
          </a:xfrm>
          <a:prstGeom prst="line">
            <a:avLst/>
          </a:prstGeom>
          <a:ln w="38100" cap="rnd">
            <a:solidFill>
              <a:schemeClr val="accent3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8">
            <a:extLst>
              <a:ext uri="{FF2B5EF4-FFF2-40B4-BE49-F238E27FC236}">
                <a16:creationId xmlns:a16="http://schemas.microsoft.com/office/drawing/2014/main" id="{E8E6DA45-F2D0-404B-AA6E-BE5841A3ADDF}"/>
              </a:ext>
            </a:extLst>
          </p:cNvPr>
          <p:cNvCxnSpPr>
            <a:cxnSpLocks/>
          </p:cNvCxnSpPr>
          <p:nvPr/>
        </p:nvCxnSpPr>
        <p:spPr>
          <a:xfrm>
            <a:off x="4104456" y="1506633"/>
            <a:ext cx="360040" cy="5634"/>
          </a:xfrm>
          <a:prstGeom prst="line">
            <a:avLst/>
          </a:prstGeom>
          <a:ln w="38100" cap="rnd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Inhaltsplatzhalter 1">
                <a:extLst>
                  <a:ext uri="{FF2B5EF4-FFF2-40B4-BE49-F238E27FC236}">
                    <a16:creationId xmlns:a16="http://schemas.microsoft.com/office/drawing/2014/main" id="{563BA4C9-A8F7-3B43-8378-54F4C5A7C0F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640791" y="1224235"/>
                <a:ext cx="4263214" cy="3671248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216000" indent="-216000" algn="l" defTabSz="914400" rtl="0" eaLnBrk="1" latinLnBrk="0" hangingPunct="1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432000" indent="-216000" algn="l" defTabSz="914400" rtl="0" eaLnBrk="1" latinLnBrk="0" hangingPunct="1">
                  <a:spcBef>
                    <a:spcPts val="600"/>
                  </a:spcBef>
                  <a:spcAft>
                    <a:spcPts val="300"/>
                  </a:spcAft>
                  <a:buFont typeface="Wingdings" pitchFamily="2" charset="2"/>
                  <a:buChar char="§"/>
                  <a:defRPr sz="20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216000" algn="l" defTabSz="914400" rtl="0" eaLnBrk="1" latinLnBrk="0" hangingPunct="1"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Ø"/>
                  <a:defRPr sz="20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864000" indent="-216000" algn="l" defTabSz="914400" rtl="0" eaLnBrk="1" latinLnBrk="0" hangingPunct="1">
                  <a:spcBef>
                    <a:spcPts val="300"/>
                  </a:spcBef>
                  <a:buFont typeface="Symbol" pitchFamily="2" charset="2"/>
                  <a:buChar char="-"/>
                  <a:defRPr sz="20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1080000" indent="-216000" algn="l" defTabSz="914400" rtl="0" eaLnBrk="1" latinLnBrk="0" hangingPunct="1">
                  <a:spcBef>
                    <a:spcPts val="0"/>
                  </a:spcBef>
                  <a:buFont typeface="Courier New" panose="02070309020205020404" pitchFamily="49" charset="0"/>
                  <a:buChar char="o"/>
                  <a:defRPr sz="20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b="1" dirty="0"/>
                  <a:t>Introduction of event displays and pupil’s exercise</a:t>
                </a:r>
                <a:r>
                  <a:rPr lang="en-US" dirty="0"/>
                  <a:t>:</a:t>
                </a:r>
              </a:p>
              <a:p>
                <a:pPr>
                  <a:buFont typeface="Wingdings" pitchFamily="2" charset="2"/>
                  <a:buChar char="Ø"/>
                </a:pPr>
                <a:r>
                  <a:rPr lang="en-US" dirty="0"/>
                  <a:t>How can we distinguish the different processes and why?</a:t>
                </a:r>
              </a:p>
              <a:p>
                <a:pPr>
                  <a:buFont typeface="Wingdings" pitchFamily="2" charset="2"/>
                  <a:buChar char="Ø"/>
                </a:pPr>
                <a:r>
                  <a:rPr lang="en-US" dirty="0"/>
                  <a:t>Why can’t we use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acc>
                    <m:r>
                      <a:rPr lang="de-DE" b="0" i="1" smtClean="0"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r>
                  <a:rPr lang="en-US" dirty="0"/>
                  <a:t> events to get the </a:t>
                </a:r>
                <a14:m>
                  <m:oMath xmlns:m="http://schemas.openxmlformats.org/officeDocument/2006/math">
                    <m:r>
                      <a:rPr lang="de-DE" i="1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dirty="0"/>
                  <a:t>-value?</a:t>
                </a:r>
              </a:p>
              <a:p>
                <a:pPr>
                  <a:buFont typeface="Wingdings" pitchFamily="2" charset="2"/>
                  <a:buChar char="Ø"/>
                </a:pPr>
                <a:r>
                  <a:rPr lang="en-US" dirty="0"/>
                  <a:t>Concept of 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foxWolframR2</a:t>
                </a:r>
                <a:r>
                  <a:rPr lang="en-US" dirty="0"/>
                  <a:t> aka “straightness”</a:t>
                </a:r>
              </a:p>
              <a:p>
                <a:pPr>
                  <a:buFont typeface="Wingdings" pitchFamily="2" charset="2"/>
                  <a:buChar char="Ø"/>
                </a:pPr>
                <a:r>
                  <a:rPr lang="en-US" dirty="0"/>
                  <a:t>Concept 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de-DE" b="0" i="0" smtClean="0">
                            <a:latin typeface="Cambria Math" panose="02040503050406030204" pitchFamily="18" charset="0"/>
                          </a:rPr>
                          <m:t>miss</m:t>
                        </m:r>
                      </m:sub>
                      <m:sup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dirty="0"/>
                  <a:t> aka ”</a:t>
                </a:r>
                <a:r>
                  <a:rPr lang="en-US"/>
                  <a:t>missing energy</a:t>
                </a:r>
                <a:r>
                  <a:rPr lang="en-US" dirty="0"/>
                  <a:t>”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11" name="Inhaltsplatzhalter 1">
                <a:extLst>
                  <a:ext uri="{FF2B5EF4-FFF2-40B4-BE49-F238E27FC236}">
                    <a16:creationId xmlns:a16="http://schemas.microsoft.com/office/drawing/2014/main" id="{563BA4C9-A8F7-3B43-8378-54F4C5A7C0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0791" y="1224235"/>
                <a:ext cx="4263214" cy="3671248"/>
              </a:xfrm>
              <a:prstGeom prst="rect">
                <a:avLst/>
              </a:prstGeom>
              <a:blipFill>
                <a:blip r:embed="rId4"/>
                <a:stretch>
                  <a:fillRect l="-3561" t="-2069" r="-32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Gerade Verbindung 11">
            <a:extLst>
              <a:ext uri="{FF2B5EF4-FFF2-40B4-BE49-F238E27FC236}">
                <a16:creationId xmlns:a16="http://schemas.microsoft.com/office/drawing/2014/main" id="{AF376F63-C89F-604C-9749-E46A6E415F9E}"/>
              </a:ext>
            </a:extLst>
          </p:cNvPr>
          <p:cNvCxnSpPr>
            <a:cxnSpLocks/>
          </p:cNvCxnSpPr>
          <p:nvPr/>
        </p:nvCxnSpPr>
        <p:spPr>
          <a:xfrm>
            <a:off x="2592288" y="3960539"/>
            <a:ext cx="1728192" cy="0"/>
          </a:xfrm>
          <a:prstGeom prst="line">
            <a:avLst/>
          </a:prstGeom>
          <a:ln w="38100" cap="rnd">
            <a:solidFill>
              <a:schemeClr val="accent3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13">
            <a:extLst>
              <a:ext uri="{FF2B5EF4-FFF2-40B4-BE49-F238E27FC236}">
                <a16:creationId xmlns:a16="http://schemas.microsoft.com/office/drawing/2014/main" id="{1DFE1860-A9DB-3B4C-850B-9D6CDB24C0A3}"/>
              </a:ext>
            </a:extLst>
          </p:cNvPr>
          <p:cNvCxnSpPr>
            <a:cxnSpLocks/>
          </p:cNvCxnSpPr>
          <p:nvPr/>
        </p:nvCxnSpPr>
        <p:spPr>
          <a:xfrm>
            <a:off x="4320480" y="1703988"/>
            <a:ext cx="0" cy="2904623"/>
          </a:xfrm>
          <a:prstGeom prst="line">
            <a:avLst/>
          </a:prstGeom>
          <a:ln w="38100" cap="rnd">
            <a:solidFill>
              <a:schemeClr val="accent3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16">
            <a:extLst>
              <a:ext uri="{FF2B5EF4-FFF2-40B4-BE49-F238E27FC236}">
                <a16:creationId xmlns:a16="http://schemas.microsoft.com/office/drawing/2014/main" id="{336D7523-C318-174D-B213-C651379395DA}"/>
              </a:ext>
            </a:extLst>
          </p:cNvPr>
          <p:cNvCxnSpPr>
            <a:cxnSpLocks/>
          </p:cNvCxnSpPr>
          <p:nvPr/>
        </p:nvCxnSpPr>
        <p:spPr>
          <a:xfrm>
            <a:off x="2592288" y="4320579"/>
            <a:ext cx="1728192" cy="0"/>
          </a:xfrm>
          <a:prstGeom prst="line">
            <a:avLst/>
          </a:prstGeom>
          <a:ln w="38100" cap="rnd">
            <a:solidFill>
              <a:schemeClr val="accent3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17">
            <a:extLst>
              <a:ext uri="{FF2B5EF4-FFF2-40B4-BE49-F238E27FC236}">
                <a16:creationId xmlns:a16="http://schemas.microsoft.com/office/drawing/2014/main" id="{12194EB4-2C0A-E640-9ACF-D46578353DD6}"/>
              </a:ext>
            </a:extLst>
          </p:cNvPr>
          <p:cNvCxnSpPr>
            <a:cxnSpLocks/>
          </p:cNvCxnSpPr>
          <p:nvPr/>
        </p:nvCxnSpPr>
        <p:spPr>
          <a:xfrm>
            <a:off x="1836204" y="4608611"/>
            <a:ext cx="2484276" cy="0"/>
          </a:xfrm>
          <a:prstGeom prst="line">
            <a:avLst/>
          </a:prstGeom>
          <a:ln w="38100" cap="rnd">
            <a:solidFill>
              <a:schemeClr val="accent3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24">
            <a:extLst>
              <a:ext uri="{FF2B5EF4-FFF2-40B4-BE49-F238E27FC236}">
                <a16:creationId xmlns:a16="http://schemas.microsoft.com/office/drawing/2014/main" id="{5C56EDA2-D198-404A-AC67-E36EF009C856}"/>
              </a:ext>
            </a:extLst>
          </p:cNvPr>
          <p:cNvCxnSpPr>
            <a:cxnSpLocks/>
          </p:cNvCxnSpPr>
          <p:nvPr/>
        </p:nvCxnSpPr>
        <p:spPr>
          <a:xfrm>
            <a:off x="4320480" y="1703988"/>
            <a:ext cx="255754" cy="0"/>
          </a:xfrm>
          <a:prstGeom prst="line">
            <a:avLst/>
          </a:prstGeom>
          <a:ln w="38100" cap="rnd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76935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20CABD8D-C7F7-FD45-8BE7-5935DDFB6E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Self-explanatory Website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8E7EA98-A79A-F842-B794-C3A9A5A3D9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27F1E04-A1A3-475C-A843-CFD0985386EF}" type="slidenum">
              <a:rPr lang="de-DE" smtClean="0"/>
              <a:pPr/>
              <a:t>14</a:t>
            </a:fld>
            <a:endParaRPr lang="de-DE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C53A713D-54AC-7048-ADC5-665877C99337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14057">
            <a:off x="5888771" y="1663238"/>
            <a:ext cx="3137543" cy="2952428"/>
          </a:xfrm>
          <a:prstGeom prst="rect">
            <a:avLst/>
          </a:prstGeom>
          <a:ln>
            <a:solidFill>
              <a:schemeClr val="accent4"/>
            </a:solidFill>
          </a:ln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CC056586-2537-7F44-973A-1E003BD642A9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19434">
            <a:off x="5712345" y="2038708"/>
            <a:ext cx="3461671" cy="2336628"/>
          </a:xfrm>
          <a:prstGeom prst="rect">
            <a:avLst/>
          </a:prstGeom>
          <a:ln>
            <a:solidFill>
              <a:schemeClr val="accent4"/>
            </a:solidFill>
          </a:ln>
        </p:spPr>
      </p:pic>
      <p:pic>
        <p:nvPicPr>
          <p:cNvPr id="14" name="Grafik 13" descr="Ein Bild, das Text enthält.&#10;&#10;Automatisch generierte Beschreibung">
            <a:extLst>
              <a:ext uri="{FF2B5EF4-FFF2-40B4-BE49-F238E27FC236}">
                <a16:creationId xmlns:a16="http://schemas.microsoft.com/office/drawing/2014/main" id="{2BAD50D7-3C3A-EE43-87D8-CD767CCE808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1892" y="2880419"/>
            <a:ext cx="3593124" cy="2287514"/>
          </a:xfrm>
          <a:prstGeom prst="rect">
            <a:avLst/>
          </a:prstGeom>
          <a:ln>
            <a:solidFill>
              <a:schemeClr val="tx2"/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Inhaltsplatzhalter 1">
                <a:extLst>
                  <a:ext uri="{FF2B5EF4-FFF2-40B4-BE49-F238E27FC236}">
                    <a16:creationId xmlns:a16="http://schemas.microsoft.com/office/drawing/2014/main" id="{563BA4C9-A8F7-3B43-8378-54F4C5A7C0F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88032" y="1224235"/>
                <a:ext cx="8640960" cy="3528392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216000" indent="-216000" algn="l" defTabSz="914400" rtl="0" eaLnBrk="1" latinLnBrk="0" hangingPunct="1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432000" indent="-216000" algn="l" defTabSz="914400" rtl="0" eaLnBrk="1" latinLnBrk="0" hangingPunct="1">
                  <a:spcBef>
                    <a:spcPts val="600"/>
                  </a:spcBef>
                  <a:spcAft>
                    <a:spcPts val="300"/>
                  </a:spcAft>
                  <a:buFont typeface="Wingdings" pitchFamily="2" charset="2"/>
                  <a:buChar char="§"/>
                  <a:defRPr sz="20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216000" algn="l" defTabSz="914400" rtl="0" eaLnBrk="1" latinLnBrk="0" hangingPunct="1"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Ø"/>
                  <a:defRPr sz="20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864000" indent="-216000" algn="l" defTabSz="914400" rtl="0" eaLnBrk="1" latinLnBrk="0" hangingPunct="1">
                  <a:spcBef>
                    <a:spcPts val="300"/>
                  </a:spcBef>
                  <a:buFont typeface="Symbol" pitchFamily="2" charset="2"/>
                  <a:buChar char="-"/>
                  <a:defRPr sz="20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1080000" indent="-216000" algn="l" defTabSz="914400" rtl="0" eaLnBrk="1" latinLnBrk="0" hangingPunct="1">
                  <a:spcBef>
                    <a:spcPts val="0"/>
                  </a:spcBef>
                  <a:buFont typeface="Courier New" panose="02070309020205020404" pitchFamily="49" charset="0"/>
                  <a:buChar char="o"/>
                  <a:defRPr sz="20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dirty="0"/>
                  <a:t>Pupils are guided through the exercise by a </a:t>
                </a:r>
                <a:r>
                  <a:rPr lang="en-US" dirty="0">
                    <a:hlinkClick r:id="rId5"/>
                  </a:rPr>
                  <a:t>website</a:t>
                </a:r>
                <a:r>
                  <a:rPr lang="en-US" dirty="0"/>
                  <a:t> that links the tasks</a:t>
                </a:r>
              </a:p>
              <a:p>
                <a:r>
                  <a:rPr lang="en-US" dirty="0"/>
                  <a:t>The </a:t>
                </a:r>
                <a:r>
                  <a:rPr lang="en-US" dirty="0">
                    <a:hlinkClick r:id="rId6"/>
                  </a:rPr>
                  <a:t>general task </a:t>
                </a:r>
                <a:r>
                  <a:rPr lang="en-US" dirty="0"/>
                  <a:t>(measuring the number of quark colors) is quickly presented</a:t>
                </a:r>
              </a:p>
              <a:p>
                <a:r>
                  <a:rPr lang="en-US" dirty="0"/>
                  <a:t>The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  <a:hlinkClick r:id="rId7"/>
                      </a:rPr>
                      <m:t>𝑅</m:t>
                    </m:r>
                  </m:oMath>
                </a14:m>
                <a:r>
                  <a:rPr lang="en-US" dirty="0">
                    <a:hlinkClick r:id="rId7"/>
                  </a:rPr>
                  <a:t>-value </a:t>
                </a:r>
                <a:r>
                  <a:rPr lang="en-US" dirty="0"/>
                  <a:t>is introduced in a </a:t>
                </a:r>
                <a:r>
                  <a:rPr lang="en-US" dirty="0">
                    <a:hlinkClick r:id="rId8"/>
                  </a:rPr>
                  <a:t>work sheet</a:t>
                </a:r>
                <a:endParaRPr lang="en-US" dirty="0"/>
              </a:p>
              <a:p>
                <a:r>
                  <a:rPr lang="en-US" dirty="0">
                    <a:hlinkClick r:id="rId9"/>
                  </a:rPr>
                  <a:t>Example events </a:t>
                </a:r>
                <a:r>
                  <a:rPr lang="en-US" dirty="0"/>
                  <a:t>are presented in which the differences are explained and outlined (event displays and </a:t>
                </a:r>
                <a:r>
                  <a:rPr lang="en-US" b="1" dirty="0" err="1">
                    <a:solidFill>
                      <a:schemeClr val="accent3"/>
                    </a:solidFill>
                  </a:rPr>
                  <a:t>stopmotion</a:t>
                </a:r>
                <a:r>
                  <a:rPr lang="en-US" b="1" dirty="0">
                    <a:solidFill>
                      <a:schemeClr val="accent3"/>
                    </a:solidFill>
                  </a:rPr>
                  <a:t> videos</a:t>
                </a:r>
                <a:r>
                  <a:rPr lang="en-US" dirty="0"/>
                  <a:t>)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11" name="Inhaltsplatzhalter 1">
                <a:extLst>
                  <a:ext uri="{FF2B5EF4-FFF2-40B4-BE49-F238E27FC236}">
                    <a16:creationId xmlns:a16="http://schemas.microsoft.com/office/drawing/2014/main" id="{563BA4C9-A8F7-3B43-8378-54F4C5A7C0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032" y="1224235"/>
                <a:ext cx="8640960" cy="3528392"/>
              </a:xfrm>
              <a:prstGeom prst="rect">
                <a:avLst/>
              </a:prstGeom>
              <a:blipFill>
                <a:blip r:embed="rId10"/>
                <a:stretch>
                  <a:fillRect l="-1760" t="-2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Grafik 7">
            <a:extLst>
              <a:ext uri="{FF2B5EF4-FFF2-40B4-BE49-F238E27FC236}">
                <a16:creationId xmlns:a16="http://schemas.microsoft.com/office/drawing/2014/main" id="{6D1EFA88-228D-0F47-9885-C73060EA5673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19434">
            <a:off x="5715892" y="2038709"/>
            <a:ext cx="3461671" cy="2336628"/>
          </a:xfrm>
          <a:prstGeom prst="rect">
            <a:avLst/>
          </a:prstGeom>
          <a:ln>
            <a:solidFill>
              <a:schemeClr val="accent4"/>
            </a:solidFill>
          </a:ln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FA75B3D3-F3C5-3C4B-AD86-C9417DA7A01E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14057">
            <a:off x="5888772" y="1664288"/>
            <a:ext cx="3137543" cy="2952428"/>
          </a:xfrm>
          <a:prstGeom prst="rect">
            <a:avLst/>
          </a:prstGeom>
          <a:ln>
            <a:solidFill>
              <a:schemeClr val="accent4"/>
            </a:solidFill>
          </a:ln>
        </p:spPr>
      </p:pic>
    </p:spTree>
    <p:extLst>
      <p:ext uri="{BB962C8B-B14F-4D97-AF65-F5344CB8AC3E}">
        <p14:creationId xmlns:p14="http://schemas.microsoft.com/office/powerpoint/2010/main" val="1614607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ee1" descr="ee1">
            <a:hlinkClick r:id="" action="ppaction://media"/>
            <a:extLst>
              <a:ext uri="{FF2B5EF4-FFF2-40B4-BE49-F238E27FC236}">
                <a16:creationId xmlns:a16="http://schemas.microsoft.com/office/drawing/2014/main" id="{3A07B74B-F441-9343-9907-BB8645F9DC8F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15"/>
          <a:srcRect l="21516" r="5176"/>
          <a:stretch/>
        </p:blipFill>
        <p:spPr>
          <a:xfrm>
            <a:off x="-5502" y="-6084"/>
            <a:ext cx="3440994" cy="2640417"/>
          </a:xfrm>
          <a:prstGeom prst="rect">
            <a:avLst/>
          </a:prstGeom>
        </p:spPr>
      </p:pic>
      <p:pic>
        <p:nvPicPr>
          <p:cNvPr id="3" name="mumu3" descr="mumu3">
            <a:hlinkClick r:id="" action="ppaction://media"/>
            <a:extLst>
              <a:ext uri="{FF2B5EF4-FFF2-40B4-BE49-F238E27FC236}">
                <a16:creationId xmlns:a16="http://schemas.microsoft.com/office/drawing/2014/main" id="{F4542555-27C0-4E4E-9576-561ECB9F181E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 rotWithShape="1">
          <a:blip r:embed="rId15"/>
          <a:srcRect l="22129" r="10965"/>
          <a:stretch/>
        </p:blipFill>
        <p:spPr>
          <a:xfrm>
            <a:off x="1" y="2544258"/>
            <a:ext cx="3140496" cy="2640417"/>
          </a:xfrm>
          <a:prstGeom prst="rect">
            <a:avLst/>
          </a:prstGeom>
        </p:spPr>
      </p:pic>
      <p:pic>
        <p:nvPicPr>
          <p:cNvPr id="7" name="tautau2" descr="tautau2">
            <a:hlinkClick r:id="" action="ppaction://media"/>
            <a:extLst>
              <a:ext uri="{FF2B5EF4-FFF2-40B4-BE49-F238E27FC236}">
                <a16:creationId xmlns:a16="http://schemas.microsoft.com/office/drawing/2014/main" id="{792B49A7-CD03-0E40-B04C-93BB443F2465}"/>
              </a:ext>
            </a:extLst>
          </p:cNvPr>
          <p:cNvPicPr>
            <a:picLocks noChangeAspect="1"/>
          </p:cNvPicPr>
          <p:nvPr>
            <a:vide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 rotWithShape="1">
          <a:blip r:embed="rId15"/>
          <a:srcRect l="23161" r="4144"/>
          <a:stretch/>
        </p:blipFill>
        <p:spPr>
          <a:xfrm>
            <a:off x="3120402" y="-11286"/>
            <a:ext cx="3342849" cy="2640416"/>
          </a:xfrm>
          <a:prstGeom prst="rect">
            <a:avLst/>
          </a:prstGeom>
        </p:spPr>
      </p:pic>
      <p:pic>
        <p:nvPicPr>
          <p:cNvPr id="8" name="qqbar2" descr="qqbar2">
            <a:hlinkClick r:id="" action="ppaction://media"/>
            <a:extLst>
              <a:ext uri="{FF2B5EF4-FFF2-40B4-BE49-F238E27FC236}">
                <a16:creationId xmlns:a16="http://schemas.microsoft.com/office/drawing/2014/main" id="{72E68F82-1AEC-1040-96CA-DE179619B0B3}"/>
              </a:ext>
            </a:extLst>
          </p:cNvPr>
          <p:cNvPicPr>
            <a:picLocks noChangeAspect="1"/>
          </p:cNvPicPr>
          <p:nvPr>
            <a:vide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 rotWithShape="1">
          <a:blip r:embed="rId15"/>
          <a:srcRect l="22102" t="1819" r="11420"/>
          <a:stretch/>
        </p:blipFill>
        <p:spPr>
          <a:xfrm>
            <a:off x="3048311" y="2592387"/>
            <a:ext cx="3120402" cy="2592388"/>
          </a:xfrm>
          <a:prstGeom prst="rect">
            <a:avLst/>
          </a:prstGeom>
        </p:spPr>
      </p:pic>
      <p:pic>
        <p:nvPicPr>
          <p:cNvPr id="9" name="qqbar3" descr="qqbar3">
            <a:hlinkClick r:id="" action="ppaction://media"/>
            <a:extLst>
              <a:ext uri="{FF2B5EF4-FFF2-40B4-BE49-F238E27FC236}">
                <a16:creationId xmlns:a16="http://schemas.microsoft.com/office/drawing/2014/main" id="{A259DC9A-B727-1C42-B8C4-30D4478C3505}"/>
              </a:ext>
            </a:extLst>
          </p:cNvPr>
          <p:cNvPicPr>
            <a:picLocks noChangeAspect="1"/>
          </p:cNvPicPr>
          <p:nvPr>
            <a:vide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 rotWithShape="1">
          <a:blip r:embed="rId15"/>
          <a:srcRect l="22104" t="741" r="10723"/>
          <a:stretch/>
        </p:blipFill>
        <p:spPr>
          <a:xfrm>
            <a:off x="6058638" y="-12719"/>
            <a:ext cx="3153077" cy="2620837"/>
          </a:xfrm>
          <a:prstGeom prst="rect">
            <a:avLst/>
          </a:prstGeom>
        </p:spPr>
      </p:pic>
      <p:pic>
        <p:nvPicPr>
          <p:cNvPr id="10" name="bbbar3" descr="bbbar3">
            <a:hlinkClick r:id="" action="ppaction://media"/>
            <a:extLst>
              <a:ext uri="{FF2B5EF4-FFF2-40B4-BE49-F238E27FC236}">
                <a16:creationId xmlns:a16="http://schemas.microsoft.com/office/drawing/2014/main" id="{2DE143C4-395C-884B-BF40-3FC4537035BE}"/>
              </a:ext>
            </a:extLst>
          </p:cNvPr>
          <p:cNvPicPr>
            <a:picLocks noChangeAspect="1"/>
          </p:cNvPicPr>
          <p:nvPr>
            <a:videoFile r:link="rId12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 rotWithShape="1">
          <a:blip r:embed="rId15"/>
          <a:srcRect l="20842" r="10125"/>
          <a:stretch/>
        </p:blipFill>
        <p:spPr>
          <a:xfrm>
            <a:off x="5976664" y="2544358"/>
            <a:ext cx="3240361" cy="2640417"/>
          </a:xfrm>
          <a:prstGeom prst="rect">
            <a:avLst/>
          </a:prstGeom>
        </p:spPr>
      </p:pic>
      <p:sp>
        <p:nvSpPr>
          <p:cNvPr id="24" name="Freihandform 23">
            <a:extLst>
              <a:ext uri="{FF2B5EF4-FFF2-40B4-BE49-F238E27FC236}">
                <a16:creationId xmlns:a16="http://schemas.microsoft.com/office/drawing/2014/main" id="{BB583718-2105-2049-AF64-C8D6A32A7029}"/>
              </a:ext>
            </a:extLst>
          </p:cNvPr>
          <p:cNvSpPr/>
          <p:nvPr/>
        </p:nvSpPr>
        <p:spPr>
          <a:xfrm>
            <a:off x="2952328" y="144115"/>
            <a:ext cx="3133483" cy="4824536"/>
          </a:xfrm>
          <a:custGeom>
            <a:avLst/>
            <a:gdLst>
              <a:gd name="connsiteX0" fmla="*/ 11909 w 3039583"/>
              <a:gd name="connsiteY0" fmla="*/ 4734046 h 4734046"/>
              <a:gd name="connsiteX1" fmla="*/ 334 w 3039583"/>
              <a:gd name="connsiteY1" fmla="*/ 4282633 h 4734046"/>
              <a:gd name="connsiteX2" fmla="*/ 23484 w 3039583"/>
              <a:gd name="connsiteY2" fmla="*/ 3738623 h 4734046"/>
              <a:gd name="connsiteX3" fmla="*/ 139230 w 3039583"/>
              <a:gd name="connsiteY3" fmla="*/ 2997843 h 4734046"/>
              <a:gd name="connsiteX4" fmla="*/ 451747 w 3039583"/>
              <a:gd name="connsiteY4" fmla="*/ 2592729 h 4734046"/>
              <a:gd name="connsiteX5" fmla="*/ 1030481 w 3039583"/>
              <a:gd name="connsiteY5" fmla="*/ 2453833 h 4734046"/>
              <a:gd name="connsiteX6" fmla="*/ 1597641 w 3039583"/>
              <a:gd name="connsiteY6" fmla="*/ 2453833 h 4734046"/>
              <a:gd name="connsiteX7" fmla="*/ 2280547 w 3039583"/>
              <a:gd name="connsiteY7" fmla="*/ 2384385 h 4734046"/>
              <a:gd name="connsiteX8" fmla="*/ 2708810 w 3039583"/>
              <a:gd name="connsiteY8" fmla="*/ 2013995 h 4734046"/>
              <a:gd name="connsiteX9" fmla="*/ 2963453 w 3039583"/>
              <a:gd name="connsiteY9" fmla="*/ 1469985 h 4734046"/>
              <a:gd name="connsiteX10" fmla="*/ 3032901 w 3039583"/>
              <a:gd name="connsiteY10" fmla="*/ 682906 h 4734046"/>
              <a:gd name="connsiteX11" fmla="*/ 3032901 w 3039583"/>
              <a:gd name="connsiteY11" fmla="*/ 0 h 4734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039583" h="4734046">
                <a:moveTo>
                  <a:pt x="11909" y="4734046"/>
                </a:moveTo>
                <a:cubicBezTo>
                  <a:pt x="5157" y="4591291"/>
                  <a:pt x="-1595" y="4448537"/>
                  <a:pt x="334" y="4282633"/>
                </a:cubicBezTo>
                <a:cubicBezTo>
                  <a:pt x="2263" y="4116729"/>
                  <a:pt x="335" y="3952755"/>
                  <a:pt x="23484" y="3738623"/>
                </a:cubicBezTo>
                <a:cubicBezTo>
                  <a:pt x="46633" y="3524491"/>
                  <a:pt x="67853" y="3188825"/>
                  <a:pt x="139230" y="2997843"/>
                </a:cubicBezTo>
                <a:cubicBezTo>
                  <a:pt x="210607" y="2806861"/>
                  <a:pt x="303205" y="2683397"/>
                  <a:pt x="451747" y="2592729"/>
                </a:cubicBezTo>
                <a:cubicBezTo>
                  <a:pt x="600289" y="2502061"/>
                  <a:pt x="839499" y="2476982"/>
                  <a:pt x="1030481" y="2453833"/>
                </a:cubicBezTo>
                <a:cubicBezTo>
                  <a:pt x="1221463" y="2430684"/>
                  <a:pt x="1389297" y="2465408"/>
                  <a:pt x="1597641" y="2453833"/>
                </a:cubicBezTo>
                <a:cubicBezTo>
                  <a:pt x="1805985" y="2442258"/>
                  <a:pt x="2095352" y="2457691"/>
                  <a:pt x="2280547" y="2384385"/>
                </a:cubicBezTo>
                <a:cubicBezTo>
                  <a:pt x="2465742" y="2311079"/>
                  <a:pt x="2594992" y="2166395"/>
                  <a:pt x="2708810" y="2013995"/>
                </a:cubicBezTo>
                <a:cubicBezTo>
                  <a:pt x="2822628" y="1861595"/>
                  <a:pt x="2909438" y="1691833"/>
                  <a:pt x="2963453" y="1469985"/>
                </a:cubicBezTo>
                <a:cubicBezTo>
                  <a:pt x="3017468" y="1248137"/>
                  <a:pt x="3021326" y="927903"/>
                  <a:pt x="3032901" y="682906"/>
                </a:cubicBezTo>
                <a:cubicBezTo>
                  <a:pt x="3044476" y="437908"/>
                  <a:pt x="3038688" y="218954"/>
                  <a:pt x="3032901" y="0"/>
                </a:cubicBezTo>
              </a:path>
            </a:pathLst>
          </a:custGeom>
          <a:noFill/>
          <a:ln w="38100">
            <a:solidFill>
              <a:schemeClr val="accent3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feld 20">
                <a:extLst>
                  <a:ext uri="{FF2B5EF4-FFF2-40B4-BE49-F238E27FC236}">
                    <a16:creationId xmlns:a16="http://schemas.microsoft.com/office/drawing/2014/main" id="{09B6CAAF-3DA8-9241-AE38-9BA4140E9483}"/>
                  </a:ext>
                </a:extLst>
              </p:cNvPr>
              <p:cNvSpPr txBox="1"/>
              <p:nvPr/>
            </p:nvSpPr>
            <p:spPr>
              <a:xfrm>
                <a:off x="5156796" y="2376363"/>
                <a:ext cx="3196132" cy="492058"/>
              </a:xfrm>
              <a:prstGeom prst="rect">
                <a:avLst/>
              </a:prstGeom>
              <a:solidFill>
                <a:schemeClr val="tx2"/>
              </a:solidFill>
              <a:ln w="28575">
                <a:solidFill>
                  <a:schemeClr val="accent3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spcAft>
                    <a:spcPts val="42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de-DE" sz="2800" b="1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sz="2800" b="1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de-DE" sz="2800" b="1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de-DE" sz="2800" b="1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sz="2800" b="1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de-DE" sz="2800" b="1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de-DE" sz="2800" b="1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de-DE" sz="2800" b="1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𝜸</m:t>
                      </m:r>
                      <m:r>
                        <a:rPr lang="de-DE" sz="2800" b="1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acc>
                        <m:accPr>
                          <m:chr m:val="̅"/>
                          <m:ctrlPr>
                            <a:rPr lang="de-DE" sz="2800" b="1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de-DE" sz="2800" b="1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𝒒</m:t>
                          </m:r>
                        </m:e>
                      </m:acc>
                      <m:r>
                        <a:rPr lang="de-DE" sz="2800" b="1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𝒒</m:t>
                      </m:r>
                      <m:r>
                        <a:rPr lang="de-DE" sz="2800" b="1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 /</m:t>
                      </m:r>
                      <m:acc>
                        <m:accPr>
                          <m:chr m:val="̅"/>
                          <m:ctrlPr>
                            <a:rPr lang="de-DE" sz="2800" b="1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de-DE" sz="2800" b="1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𝒃</m:t>
                          </m:r>
                        </m:e>
                      </m:acc>
                      <m:r>
                        <a:rPr lang="de-DE" sz="2800" b="1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𝒃</m:t>
                      </m:r>
                    </m:oMath>
                  </m:oMathPara>
                </a14:m>
                <a:endParaRPr lang="en-US" sz="2800" b="1" err="1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21" name="Textfeld 20">
                <a:extLst>
                  <a:ext uri="{FF2B5EF4-FFF2-40B4-BE49-F238E27FC236}">
                    <a16:creationId xmlns:a16="http://schemas.microsoft.com/office/drawing/2014/main" id="{09B6CAAF-3DA8-9241-AE38-9BA4140E94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56796" y="2376363"/>
                <a:ext cx="3196132" cy="492058"/>
              </a:xfrm>
              <a:prstGeom prst="rect">
                <a:avLst/>
              </a:prstGeom>
              <a:blipFill>
                <a:blip r:embed="rId16"/>
                <a:stretch>
                  <a:fillRect l="-1569" t="-2381" r="-1961" b="-16667"/>
                </a:stretch>
              </a:blipFill>
              <a:ln w="28575">
                <a:solidFill>
                  <a:schemeClr val="accent3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feld 19">
                <a:extLst>
                  <a:ext uri="{FF2B5EF4-FFF2-40B4-BE49-F238E27FC236}">
                    <a16:creationId xmlns:a16="http://schemas.microsoft.com/office/drawing/2014/main" id="{21DAD4C8-303C-9044-BE91-001EB48211A0}"/>
                  </a:ext>
                </a:extLst>
              </p:cNvPr>
              <p:cNvSpPr txBox="1"/>
              <p:nvPr/>
            </p:nvSpPr>
            <p:spPr>
              <a:xfrm>
                <a:off x="999692" y="2398236"/>
                <a:ext cx="2888740" cy="482183"/>
              </a:xfrm>
              <a:prstGeom prst="rect">
                <a:avLst/>
              </a:prstGeom>
              <a:solidFill>
                <a:schemeClr val="tx2"/>
              </a:solidFill>
              <a:ln w="28575">
                <a:solidFill>
                  <a:schemeClr val="accent3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spcAft>
                    <a:spcPts val="42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de-DE" sz="2800" b="1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sz="2800" b="1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de-DE" sz="2800" b="1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de-DE" sz="2800" b="1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sz="2800" b="1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de-DE" sz="2800" b="1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de-DE" sz="2800" b="1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de-DE" sz="2800" b="1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𝜸</m:t>
                      </m:r>
                      <m:r>
                        <a:rPr lang="de-DE" sz="2800" b="1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de-DE" sz="2800" b="1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sz="2800" b="1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ℓ</m:t>
                          </m:r>
                        </m:e>
                        <m:sup>
                          <m:r>
                            <a:rPr lang="de-DE" sz="2800" b="1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de-DE" sz="2800" b="1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sz="2800" b="1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ℓ</m:t>
                          </m:r>
                        </m:e>
                        <m:sup>
                          <m:r>
                            <a:rPr lang="de-DE" sz="2800" b="1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sz="2800" b="1" err="1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20" name="Textfeld 19">
                <a:extLst>
                  <a:ext uri="{FF2B5EF4-FFF2-40B4-BE49-F238E27FC236}">
                    <a16:creationId xmlns:a16="http://schemas.microsoft.com/office/drawing/2014/main" id="{21DAD4C8-303C-9044-BE91-001EB48211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9692" y="2398236"/>
                <a:ext cx="2888740" cy="482183"/>
              </a:xfrm>
              <a:prstGeom prst="rect">
                <a:avLst/>
              </a:prstGeom>
              <a:blipFill>
                <a:blip r:embed="rId17"/>
                <a:stretch>
                  <a:fillRect l="-866" b="-2381"/>
                </a:stretch>
              </a:blipFill>
              <a:ln w="28575">
                <a:solidFill>
                  <a:schemeClr val="accent3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51038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21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064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1081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0577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10844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1408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2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33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8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39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44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45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50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>
                <p:cTn id="51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5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 vol="80000">
                <p:cTn id="57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2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0D9FDD19-2638-3C49-8323-FCA90C3211D1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8169" y="1096961"/>
            <a:ext cx="1584233" cy="2287514"/>
          </a:xfrm>
          <a:prstGeom prst="rect">
            <a:avLst/>
          </a:prstGeom>
          <a:ln>
            <a:solidFill>
              <a:schemeClr val="accent4"/>
            </a:solidFill>
          </a:ln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80833939-2437-2349-9A42-FC75C3E39375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8413" y="1085455"/>
            <a:ext cx="1630703" cy="2287514"/>
          </a:xfrm>
          <a:prstGeom prst="rect">
            <a:avLst/>
          </a:prstGeom>
          <a:ln>
            <a:solidFill>
              <a:schemeClr val="accent4"/>
            </a:solidFill>
          </a:ln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20CABD8D-C7F7-FD45-8BE7-5935DDFB6E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Website content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8E7EA98-A79A-F842-B794-C3A9A5A3D9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27F1E04-A1A3-475C-A843-CFD0985386EF}" type="slidenum">
              <a:rPr lang="de-DE" smtClean="0"/>
              <a:pPr/>
              <a:t>16</a:t>
            </a:fld>
            <a:endParaRPr lang="de-DE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C53A713D-54AC-7048-ADC5-665877C99337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14057">
            <a:off x="5888771" y="1663238"/>
            <a:ext cx="3137543" cy="2952428"/>
          </a:xfrm>
          <a:prstGeom prst="rect">
            <a:avLst/>
          </a:prstGeom>
          <a:ln>
            <a:solidFill>
              <a:schemeClr val="accent4"/>
            </a:solidFill>
          </a:ln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CC056586-2537-7F44-973A-1E003BD642A9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19434">
            <a:off x="5712345" y="2038708"/>
            <a:ext cx="3461671" cy="2336628"/>
          </a:xfrm>
          <a:prstGeom prst="rect">
            <a:avLst/>
          </a:prstGeom>
          <a:ln>
            <a:solidFill>
              <a:schemeClr val="accent4"/>
            </a:solidFill>
          </a:ln>
        </p:spPr>
      </p:pic>
      <p:pic>
        <p:nvPicPr>
          <p:cNvPr id="14" name="Grafik 13" descr="Ein Bild, das Text enthält.&#10;&#10;Automatisch generierte Beschreibung">
            <a:extLst>
              <a:ext uri="{FF2B5EF4-FFF2-40B4-BE49-F238E27FC236}">
                <a16:creationId xmlns:a16="http://schemas.microsoft.com/office/drawing/2014/main" id="{2BAD50D7-3C3A-EE43-87D8-CD767CCE8084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1892" y="2880419"/>
            <a:ext cx="3593124" cy="2287514"/>
          </a:xfrm>
          <a:prstGeom prst="rect">
            <a:avLst/>
          </a:prstGeom>
          <a:ln>
            <a:solidFill>
              <a:schemeClr val="accent4"/>
            </a:solidFill>
          </a:ln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5FACCDDE-DF46-5E43-8AE4-DC44D39742FB}"/>
              </a:ext>
            </a:extLst>
          </p:cNvPr>
          <p:cNvPicPr>
            <a:picLocks noChangeAspect="1"/>
          </p:cNvPicPr>
          <p:nvPr/>
        </p:nvPicPr>
        <p:blipFill>
          <a:blip r:embed="rId7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60364">
            <a:off x="6102638" y="2337147"/>
            <a:ext cx="2813274" cy="2622734"/>
          </a:xfrm>
          <a:prstGeom prst="rect">
            <a:avLst/>
          </a:prstGeom>
          <a:ln>
            <a:solidFill>
              <a:schemeClr val="accent4"/>
            </a:solidFill>
          </a:ln>
        </p:spPr>
      </p:pic>
      <p:sp>
        <p:nvSpPr>
          <p:cNvPr id="10" name="Freihandform 9">
            <a:extLst>
              <a:ext uri="{FF2B5EF4-FFF2-40B4-BE49-F238E27FC236}">
                <a16:creationId xmlns:a16="http://schemas.microsoft.com/office/drawing/2014/main" id="{281462A5-006A-CF4F-92E7-67B1C96D76FC}"/>
              </a:ext>
            </a:extLst>
          </p:cNvPr>
          <p:cNvSpPr/>
          <p:nvPr/>
        </p:nvSpPr>
        <p:spPr>
          <a:xfrm>
            <a:off x="6768752" y="3312467"/>
            <a:ext cx="612848" cy="1398078"/>
          </a:xfrm>
          <a:custGeom>
            <a:avLst/>
            <a:gdLst>
              <a:gd name="connsiteX0" fmla="*/ 284603 w 572676"/>
              <a:gd name="connsiteY0" fmla="*/ 1219200 h 1219200"/>
              <a:gd name="connsiteX1" fmla="*/ 478567 w 572676"/>
              <a:gd name="connsiteY1" fmla="*/ 1052946 h 1219200"/>
              <a:gd name="connsiteX2" fmla="*/ 568621 w 572676"/>
              <a:gd name="connsiteY2" fmla="*/ 713510 h 1219200"/>
              <a:gd name="connsiteX3" fmla="*/ 353876 w 572676"/>
              <a:gd name="connsiteY3" fmla="*/ 353291 h 1219200"/>
              <a:gd name="connsiteX4" fmla="*/ 56003 w 572676"/>
              <a:gd name="connsiteY4" fmla="*/ 207819 h 1219200"/>
              <a:gd name="connsiteX5" fmla="*/ 585 w 572676"/>
              <a:gd name="connsiteY5" fmla="*/ 0 h 121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72676" h="1219200">
                <a:moveTo>
                  <a:pt x="284603" y="1219200"/>
                </a:moveTo>
                <a:cubicBezTo>
                  <a:pt x="357917" y="1178214"/>
                  <a:pt x="431231" y="1137228"/>
                  <a:pt x="478567" y="1052946"/>
                </a:cubicBezTo>
                <a:cubicBezTo>
                  <a:pt x="525903" y="968664"/>
                  <a:pt x="589403" y="830119"/>
                  <a:pt x="568621" y="713510"/>
                </a:cubicBezTo>
                <a:cubicBezTo>
                  <a:pt x="547839" y="596901"/>
                  <a:pt x="439312" y="437573"/>
                  <a:pt x="353876" y="353291"/>
                </a:cubicBezTo>
                <a:cubicBezTo>
                  <a:pt x="268440" y="269009"/>
                  <a:pt x="114885" y="266701"/>
                  <a:pt x="56003" y="207819"/>
                </a:cubicBezTo>
                <a:cubicBezTo>
                  <a:pt x="-2879" y="148937"/>
                  <a:pt x="-1147" y="74468"/>
                  <a:pt x="585" y="0"/>
                </a:cubicBezTo>
              </a:path>
            </a:pathLst>
          </a:custGeom>
          <a:noFill/>
          <a:ln w="38100">
            <a:solidFill>
              <a:schemeClr val="accent6">
                <a:lumMod val="20000"/>
                <a:lumOff val="80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ihandform 14">
            <a:extLst>
              <a:ext uri="{FF2B5EF4-FFF2-40B4-BE49-F238E27FC236}">
                <a16:creationId xmlns:a16="http://schemas.microsoft.com/office/drawing/2014/main" id="{3EF1506A-8366-7E4C-9EBF-059053836386}"/>
              </a:ext>
            </a:extLst>
          </p:cNvPr>
          <p:cNvSpPr/>
          <p:nvPr/>
        </p:nvSpPr>
        <p:spPr>
          <a:xfrm>
            <a:off x="7086600" y="3312468"/>
            <a:ext cx="814993" cy="1398078"/>
          </a:xfrm>
          <a:custGeom>
            <a:avLst/>
            <a:gdLst>
              <a:gd name="connsiteX0" fmla="*/ 0 w 817418"/>
              <a:gd name="connsiteY0" fmla="*/ 1323109 h 1323109"/>
              <a:gd name="connsiteX1" fmla="*/ 145473 w 817418"/>
              <a:gd name="connsiteY1" fmla="*/ 1219200 h 1323109"/>
              <a:gd name="connsiteX2" fmla="*/ 249382 w 817418"/>
              <a:gd name="connsiteY2" fmla="*/ 1025237 h 1323109"/>
              <a:gd name="connsiteX3" fmla="*/ 297873 w 817418"/>
              <a:gd name="connsiteY3" fmla="*/ 789709 h 1323109"/>
              <a:gd name="connsiteX4" fmla="*/ 290945 w 817418"/>
              <a:gd name="connsiteY4" fmla="*/ 727364 h 1323109"/>
              <a:gd name="connsiteX5" fmla="*/ 346364 w 817418"/>
              <a:gd name="connsiteY5" fmla="*/ 519546 h 1323109"/>
              <a:gd name="connsiteX6" fmla="*/ 678873 w 817418"/>
              <a:gd name="connsiteY6" fmla="*/ 346364 h 1323109"/>
              <a:gd name="connsiteX7" fmla="*/ 817418 w 817418"/>
              <a:gd name="connsiteY7" fmla="*/ 0 h 13231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7418" h="1323109">
                <a:moveTo>
                  <a:pt x="0" y="1323109"/>
                </a:moveTo>
                <a:cubicBezTo>
                  <a:pt x="51954" y="1295977"/>
                  <a:pt x="103909" y="1268845"/>
                  <a:pt x="145473" y="1219200"/>
                </a:cubicBezTo>
                <a:cubicBezTo>
                  <a:pt x="187037" y="1169555"/>
                  <a:pt x="223982" y="1096819"/>
                  <a:pt x="249382" y="1025237"/>
                </a:cubicBezTo>
                <a:cubicBezTo>
                  <a:pt x="274782" y="953655"/>
                  <a:pt x="290946" y="839354"/>
                  <a:pt x="297873" y="789709"/>
                </a:cubicBezTo>
                <a:cubicBezTo>
                  <a:pt x="304800" y="740063"/>
                  <a:pt x="282863" y="772391"/>
                  <a:pt x="290945" y="727364"/>
                </a:cubicBezTo>
                <a:cubicBezTo>
                  <a:pt x="299027" y="682337"/>
                  <a:pt x="281709" y="583046"/>
                  <a:pt x="346364" y="519546"/>
                </a:cubicBezTo>
                <a:cubicBezTo>
                  <a:pt x="411019" y="456046"/>
                  <a:pt x="600364" y="432955"/>
                  <a:pt x="678873" y="346364"/>
                </a:cubicBezTo>
                <a:cubicBezTo>
                  <a:pt x="757382" y="259773"/>
                  <a:pt x="787400" y="129886"/>
                  <a:pt x="817418" y="0"/>
                </a:cubicBezTo>
              </a:path>
            </a:pathLst>
          </a:custGeom>
          <a:noFill/>
          <a:ln w="38100">
            <a:solidFill>
              <a:schemeClr val="accent6">
                <a:lumMod val="20000"/>
                <a:lumOff val="80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Inhaltsplatzhalter 1">
                <a:extLst>
                  <a:ext uri="{FF2B5EF4-FFF2-40B4-BE49-F238E27FC236}">
                    <a16:creationId xmlns:a16="http://schemas.microsoft.com/office/drawing/2014/main" id="{563BA4C9-A8F7-3B43-8378-54F4C5A7C0F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88032" y="1224235"/>
                <a:ext cx="8640960" cy="3528392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216000" indent="-216000" algn="l" defTabSz="914400" rtl="0" eaLnBrk="1" latinLnBrk="0" hangingPunct="1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432000" indent="-216000" algn="l" defTabSz="914400" rtl="0" eaLnBrk="1" latinLnBrk="0" hangingPunct="1">
                  <a:spcBef>
                    <a:spcPts val="600"/>
                  </a:spcBef>
                  <a:spcAft>
                    <a:spcPts val="300"/>
                  </a:spcAft>
                  <a:buFont typeface="Wingdings" pitchFamily="2" charset="2"/>
                  <a:buChar char="§"/>
                  <a:defRPr sz="20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216000" algn="l" defTabSz="914400" rtl="0" eaLnBrk="1" latinLnBrk="0" hangingPunct="1"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Ø"/>
                  <a:defRPr sz="20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864000" indent="-216000" algn="l" defTabSz="914400" rtl="0" eaLnBrk="1" latinLnBrk="0" hangingPunct="1">
                  <a:spcBef>
                    <a:spcPts val="300"/>
                  </a:spcBef>
                  <a:buFont typeface="Symbol" pitchFamily="2" charset="2"/>
                  <a:buChar char="-"/>
                  <a:defRPr sz="20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1080000" indent="-216000" algn="l" defTabSz="914400" rtl="0" eaLnBrk="1" latinLnBrk="0" hangingPunct="1">
                  <a:spcBef>
                    <a:spcPts val="0"/>
                  </a:spcBef>
                  <a:buFont typeface="Courier New" panose="02070309020205020404" pitchFamily="49" charset="0"/>
                  <a:buChar char="o"/>
                  <a:defRPr sz="20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dirty="0"/>
                  <a:t>Pupils are guided through the exercise by a </a:t>
                </a:r>
                <a:r>
                  <a:rPr lang="en-US" dirty="0">
                    <a:hlinkClick r:id="rId8"/>
                  </a:rPr>
                  <a:t>website</a:t>
                </a:r>
                <a:r>
                  <a:rPr lang="en-US" dirty="0"/>
                  <a:t> that links the tasks</a:t>
                </a:r>
              </a:p>
              <a:p>
                <a:r>
                  <a:rPr lang="en-US" dirty="0"/>
                  <a:t>The </a:t>
                </a:r>
                <a:r>
                  <a:rPr lang="en-US" dirty="0">
                    <a:hlinkClick r:id="rId9"/>
                  </a:rPr>
                  <a:t>general task </a:t>
                </a:r>
                <a:r>
                  <a:rPr lang="en-US" dirty="0"/>
                  <a:t>(measuring the number of quark colors) is quickly presented</a:t>
                </a:r>
              </a:p>
              <a:p>
                <a:r>
                  <a:rPr lang="en-US" dirty="0"/>
                  <a:t>The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  <a:hlinkClick r:id="rId10"/>
                      </a:rPr>
                      <m:t>𝑅</m:t>
                    </m:r>
                  </m:oMath>
                </a14:m>
                <a:r>
                  <a:rPr lang="en-US" dirty="0">
                    <a:hlinkClick r:id="rId10"/>
                  </a:rPr>
                  <a:t>-value </a:t>
                </a:r>
                <a:r>
                  <a:rPr lang="en-US" dirty="0"/>
                  <a:t>is introduced in a </a:t>
                </a:r>
                <a:r>
                  <a:rPr lang="en-US" dirty="0">
                    <a:hlinkClick r:id="rId11"/>
                  </a:rPr>
                  <a:t>work sheet</a:t>
                </a:r>
                <a:endParaRPr lang="en-US" dirty="0"/>
              </a:p>
              <a:p>
                <a:r>
                  <a:rPr lang="en-US" dirty="0">
                    <a:hlinkClick r:id="rId12"/>
                  </a:rPr>
                  <a:t>Example events </a:t>
                </a:r>
                <a:r>
                  <a:rPr lang="en-US" dirty="0"/>
                  <a:t>are presented in which the differences are explained and outlined (event displays and </a:t>
                </a:r>
                <a:r>
                  <a:rPr lang="en-US" b="1" dirty="0" err="1"/>
                  <a:t>stopmotion</a:t>
                </a:r>
                <a:r>
                  <a:rPr lang="en-US" b="1" dirty="0"/>
                  <a:t> videos</a:t>
                </a:r>
                <a:r>
                  <a:rPr lang="en-US" dirty="0"/>
                  <a:t>)</a:t>
                </a:r>
              </a:p>
              <a:p>
                <a:r>
                  <a:rPr lang="en-US" dirty="0">
                    <a:hlinkClick r:id="rId13"/>
                  </a:rPr>
                  <a:t>12 practice events </a:t>
                </a:r>
                <a:r>
                  <a:rPr lang="en-US" dirty="0"/>
                  <a:t>are available with </a:t>
                </a:r>
                <a:r>
                  <a:rPr lang="en-US" dirty="0">
                    <a:hlinkClick r:id="rId14"/>
                  </a:rPr>
                  <a:t>direct feedback</a:t>
                </a:r>
                <a:endParaRPr lang="en-US" dirty="0"/>
              </a:p>
              <a:p>
                <a:r>
                  <a:rPr lang="en-US" dirty="0">
                    <a:hlinkClick r:id="rId15"/>
                  </a:rPr>
                  <a:t>Several datasets </a:t>
                </a:r>
                <a:r>
                  <a:rPr lang="en-US" dirty="0"/>
                  <a:t>for the main exercise are available and can be </a:t>
                </a:r>
                <a:r>
                  <a:rPr lang="en-US" dirty="0">
                    <a:hlinkClick r:id="rId16"/>
                  </a:rPr>
                  <a:t>evaluated</a:t>
                </a: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11" name="Inhaltsplatzhalter 1">
                <a:extLst>
                  <a:ext uri="{FF2B5EF4-FFF2-40B4-BE49-F238E27FC236}">
                    <a16:creationId xmlns:a16="http://schemas.microsoft.com/office/drawing/2014/main" id="{563BA4C9-A8F7-3B43-8378-54F4C5A7C0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032" y="1224235"/>
                <a:ext cx="8640960" cy="3528392"/>
              </a:xfrm>
              <a:prstGeom prst="rect">
                <a:avLst/>
              </a:prstGeom>
              <a:blipFill>
                <a:blip r:embed="rId17"/>
                <a:stretch>
                  <a:fillRect l="-1760" t="-2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Grafik 15">
            <a:extLst>
              <a:ext uri="{FF2B5EF4-FFF2-40B4-BE49-F238E27FC236}">
                <a16:creationId xmlns:a16="http://schemas.microsoft.com/office/drawing/2014/main" id="{9AE61A73-5EF9-5144-B588-C19BE1FDE3C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60364">
            <a:off x="6105764" y="2341709"/>
            <a:ext cx="2813274" cy="2622734"/>
          </a:xfrm>
          <a:prstGeom prst="rect">
            <a:avLst/>
          </a:prstGeom>
          <a:ln>
            <a:solidFill>
              <a:schemeClr val="tx2"/>
            </a:solidFill>
          </a:ln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FE9356A0-8FE3-9341-BD02-A03A1F61FA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1539" y="1091657"/>
            <a:ext cx="1630703" cy="2287514"/>
          </a:xfrm>
          <a:prstGeom prst="rect">
            <a:avLst/>
          </a:prstGeom>
          <a:ln>
            <a:solidFill>
              <a:schemeClr val="tx2"/>
            </a:solidFill>
          </a:ln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0F992C19-7DF7-2745-9438-1E62BF669B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1295" y="1103163"/>
            <a:ext cx="1584233" cy="2287514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19" name="Freihandform 18">
            <a:extLst>
              <a:ext uri="{FF2B5EF4-FFF2-40B4-BE49-F238E27FC236}">
                <a16:creationId xmlns:a16="http://schemas.microsoft.com/office/drawing/2014/main" id="{D316C53B-05EE-B34A-A84D-08E2EFAA04A3}"/>
              </a:ext>
            </a:extLst>
          </p:cNvPr>
          <p:cNvSpPr/>
          <p:nvPr/>
        </p:nvSpPr>
        <p:spPr>
          <a:xfrm>
            <a:off x="6771878" y="3317029"/>
            <a:ext cx="612848" cy="1398078"/>
          </a:xfrm>
          <a:custGeom>
            <a:avLst/>
            <a:gdLst>
              <a:gd name="connsiteX0" fmla="*/ 284603 w 572676"/>
              <a:gd name="connsiteY0" fmla="*/ 1219200 h 1219200"/>
              <a:gd name="connsiteX1" fmla="*/ 478567 w 572676"/>
              <a:gd name="connsiteY1" fmla="*/ 1052946 h 1219200"/>
              <a:gd name="connsiteX2" fmla="*/ 568621 w 572676"/>
              <a:gd name="connsiteY2" fmla="*/ 713510 h 1219200"/>
              <a:gd name="connsiteX3" fmla="*/ 353876 w 572676"/>
              <a:gd name="connsiteY3" fmla="*/ 353291 h 1219200"/>
              <a:gd name="connsiteX4" fmla="*/ 56003 w 572676"/>
              <a:gd name="connsiteY4" fmla="*/ 207819 h 1219200"/>
              <a:gd name="connsiteX5" fmla="*/ 585 w 572676"/>
              <a:gd name="connsiteY5" fmla="*/ 0 h 121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72676" h="1219200">
                <a:moveTo>
                  <a:pt x="284603" y="1219200"/>
                </a:moveTo>
                <a:cubicBezTo>
                  <a:pt x="357917" y="1178214"/>
                  <a:pt x="431231" y="1137228"/>
                  <a:pt x="478567" y="1052946"/>
                </a:cubicBezTo>
                <a:cubicBezTo>
                  <a:pt x="525903" y="968664"/>
                  <a:pt x="589403" y="830119"/>
                  <a:pt x="568621" y="713510"/>
                </a:cubicBezTo>
                <a:cubicBezTo>
                  <a:pt x="547839" y="596901"/>
                  <a:pt x="439312" y="437573"/>
                  <a:pt x="353876" y="353291"/>
                </a:cubicBezTo>
                <a:cubicBezTo>
                  <a:pt x="268440" y="269009"/>
                  <a:pt x="114885" y="266701"/>
                  <a:pt x="56003" y="207819"/>
                </a:cubicBezTo>
                <a:cubicBezTo>
                  <a:pt x="-2879" y="148937"/>
                  <a:pt x="-1147" y="74468"/>
                  <a:pt x="585" y="0"/>
                </a:cubicBezTo>
              </a:path>
            </a:pathLst>
          </a:custGeom>
          <a:noFill/>
          <a:ln w="38100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ihandform 19">
            <a:extLst>
              <a:ext uri="{FF2B5EF4-FFF2-40B4-BE49-F238E27FC236}">
                <a16:creationId xmlns:a16="http://schemas.microsoft.com/office/drawing/2014/main" id="{F3612BBD-EBDB-BF4D-87B1-ED346B5158A8}"/>
              </a:ext>
            </a:extLst>
          </p:cNvPr>
          <p:cNvSpPr/>
          <p:nvPr/>
        </p:nvSpPr>
        <p:spPr>
          <a:xfrm>
            <a:off x="7089726" y="3317030"/>
            <a:ext cx="814993" cy="1398078"/>
          </a:xfrm>
          <a:custGeom>
            <a:avLst/>
            <a:gdLst>
              <a:gd name="connsiteX0" fmla="*/ 0 w 817418"/>
              <a:gd name="connsiteY0" fmla="*/ 1323109 h 1323109"/>
              <a:gd name="connsiteX1" fmla="*/ 145473 w 817418"/>
              <a:gd name="connsiteY1" fmla="*/ 1219200 h 1323109"/>
              <a:gd name="connsiteX2" fmla="*/ 249382 w 817418"/>
              <a:gd name="connsiteY2" fmla="*/ 1025237 h 1323109"/>
              <a:gd name="connsiteX3" fmla="*/ 297873 w 817418"/>
              <a:gd name="connsiteY3" fmla="*/ 789709 h 1323109"/>
              <a:gd name="connsiteX4" fmla="*/ 290945 w 817418"/>
              <a:gd name="connsiteY4" fmla="*/ 727364 h 1323109"/>
              <a:gd name="connsiteX5" fmla="*/ 346364 w 817418"/>
              <a:gd name="connsiteY5" fmla="*/ 519546 h 1323109"/>
              <a:gd name="connsiteX6" fmla="*/ 678873 w 817418"/>
              <a:gd name="connsiteY6" fmla="*/ 346364 h 1323109"/>
              <a:gd name="connsiteX7" fmla="*/ 817418 w 817418"/>
              <a:gd name="connsiteY7" fmla="*/ 0 h 13231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7418" h="1323109">
                <a:moveTo>
                  <a:pt x="0" y="1323109"/>
                </a:moveTo>
                <a:cubicBezTo>
                  <a:pt x="51954" y="1295977"/>
                  <a:pt x="103909" y="1268845"/>
                  <a:pt x="145473" y="1219200"/>
                </a:cubicBezTo>
                <a:cubicBezTo>
                  <a:pt x="187037" y="1169555"/>
                  <a:pt x="223982" y="1096819"/>
                  <a:pt x="249382" y="1025237"/>
                </a:cubicBezTo>
                <a:cubicBezTo>
                  <a:pt x="274782" y="953655"/>
                  <a:pt x="290946" y="839354"/>
                  <a:pt x="297873" y="789709"/>
                </a:cubicBezTo>
                <a:cubicBezTo>
                  <a:pt x="304800" y="740063"/>
                  <a:pt x="282863" y="772391"/>
                  <a:pt x="290945" y="727364"/>
                </a:cubicBezTo>
                <a:cubicBezTo>
                  <a:pt x="299027" y="682337"/>
                  <a:pt x="281709" y="583046"/>
                  <a:pt x="346364" y="519546"/>
                </a:cubicBezTo>
                <a:cubicBezTo>
                  <a:pt x="411019" y="456046"/>
                  <a:pt x="600364" y="432955"/>
                  <a:pt x="678873" y="346364"/>
                </a:cubicBezTo>
                <a:cubicBezTo>
                  <a:pt x="757382" y="259773"/>
                  <a:pt x="787400" y="129886"/>
                  <a:pt x="817418" y="0"/>
                </a:cubicBezTo>
              </a:path>
            </a:pathLst>
          </a:custGeom>
          <a:noFill/>
          <a:ln w="38100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606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9" grpId="1" animBg="1"/>
      <p:bldP spid="20" grpId="0" animBg="1"/>
      <p:bldP spid="20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20CABD8D-C7F7-FD45-8BE7-5935DDFB6E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8E7EA98-A79A-F842-B794-C3A9A5A3D9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27F1E04-A1A3-475C-A843-CFD0985386EF}" type="slidenum">
              <a:rPr lang="de-DE" smtClean="0"/>
              <a:pPr/>
              <a:t>17</a:t>
            </a:fld>
            <a:endParaRPr lang="de-D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Inhaltsplatzhalter 1">
                <a:extLst>
                  <a:ext uri="{FF2B5EF4-FFF2-40B4-BE49-F238E27FC236}">
                    <a16:creationId xmlns:a16="http://schemas.microsoft.com/office/drawing/2014/main" id="{F2790C88-311A-1045-B6BD-BB983913763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88032" y="1224235"/>
                <a:ext cx="8640960" cy="3528392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216000" indent="-216000" algn="l" defTabSz="914400" rtl="0" eaLnBrk="1" latinLnBrk="0" hangingPunct="1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432000" indent="-216000" algn="l" defTabSz="914400" rtl="0" eaLnBrk="1" latinLnBrk="0" hangingPunct="1">
                  <a:spcBef>
                    <a:spcPts val="600"/>
                  </a:spcBef>
                  <a:spcAft>
                    <a:spcPts val="300"/>
                  </a:spcAft>
                  <a:buFont typeface="Wingdings" pitchFamily="2" charset="2"/>
                  <a:buChar char="§"/>
                  <a:defRPr sz="20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216000" algn="l" defTabSz="914400" rtl="0" eaLnBrk="1" latinLnBrk="0" hangingPunct="1"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Ø"/>
                  <a:defRPr sz="20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864000" indent="-216000" algn="l" defTabSz="914400" rtl="0" eaLnBrk="1" latinLnBrk="0" hangingPunct="1">
                  <a:spcBef>
                    <a:spcPts val="300"/>
                  </a:spcBef>
                  <a:buFont typeface="Symbol" pitchFamily="2" charset="2"/>
                  <a:buChar char="-"/>
                  <a:defRPr sz="20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1080000" indent="-216000" algn="l" defTabSz="914400" rtl="0" eaLnBrk="1" latinLnBrk="0" hangingPunct="1">
                  <a:spcBef>
                    <a:spcPts val="0"/>
                  </a:spcBef>
                  <a:buFont typeface="Courier New" panose="02070309020205020404" pitchFamily="49" charset="0"/>
                  <a:buChar char="o"/>
                  <a:defRPr sz="20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b="1" dirty="0"/>
                  <a:t>Complete masterclass is developed and finished</a:t>
                </a:r>
                <a:r>
                  <a:rPr lang="en-US" dirty="0"/>
                  <a:t>. It ran like a clockwork.</a:t>
                </a:r>
              </a:p>
              <a:p>
                <a:r>
                  <a:rPr lang="en-US" dirty="0"/>
                  <a:t>Several materials &amp; </a:t>
                </a:r>
                <a:r>
                  <a:rPr lang="en-US" b="1" dirty="0"/>
                  <a:t>different tasks </a:t>
                </a:r>
                <a:r>
                  <a:rPr lang="en-US" dirty="0"/>
                  <a:t>are available to ensure </a:t>
                </a:r>
                <a:r>
                  <a:rPr lang="en-US" b="1" dirty="0"/>
                  <a:t>variety</a:t>
                </a:r>
                <a:r>
                  <a:rPr lang="en-US" dirty="0"/>
                  <a:t> for pupil</a:t>
                </a:r>
              </a:p>
              <a:p>
                <a:r>
                  <a:rPr lang="en-US" dirty="0"/>
                  <a:t>Measurement is based on statistics, so the results actually improve the more events are evaluated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dirty="0"/>
                  <a:t> encourages joint work in </a:t>
                </a:r>
                <a:r>
                  <a:rPr lang="en-US" b="1" dirty="0">
                    <a:solidFill>
                      <a:schemeClr val="accent2"/>
                    </a:solidFill>
                  </a:rPr>
                  <a:t>international masterclasses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16" name="Inhaltsplatzhalter 1">
                <a:extLst>
                  <a:ext uri="{FF2B5EF4-FFF2-40B4-BE49-F238E27FC236}">
                    <a16:creationId xmlns:a16="http://schemas.microsoft.com/office/drawing/2014/main" id="{F2790C88-311A-1045-B6BD-BB98391376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032" y="1224235"/>
                <a:ext cx="8640960" cy="3528392"/>
              </a:xfrm>
              <a:prstGeom prst="rect">
                <a:avLst/>
              </a:prstGeom>
              <a:blipFill>
                <a:blip r:embed="rId2"/>
                <a:stretch>
                  <a:fillRect l="-1613" t="-2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657068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Inhaltsplatzhalter 1">
                <a:extLst>
                  <a:ext uri="{FF2B5EF4-FFF2-40B4-BE49-F238E27FC236}">
                    <a16:creationId xmlns:a16="http://schemas.microsoft.com/office/drawing/2014/main" id="{65F8090D-C230-4C48-8F8B-F29BFAEA8C7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88992" y="1224603"/>
                <a:ext cx="8712008" cy="3312000"/>
              </a:xfrm>
            </p:spPr>
            <p:txBody>
              <a:bodyPr/>
              <a:lstStyle/>
              <a:p>
                <a:r>
                  <a:rPr lang="en-US" b="1" dirty="0"/>
                  <a:t>Goal: </a:t>
                </a:r>
                <a:r>
                  <a:rPr lang="en-US" dirty="0"/>
                  <a:t>(very basic) masterclass that targets a scientifically very unexperienced audience without any knowledge of particle physics (i.e. pupils)</a:t>
                </a:r>
              </a:p>
              <a:p>
                <a:pPr>
                  <a:buFont typeface="Wingdings" pitchFamily="2" charset="2"/>
                  <a:buChar char="§"/>
                </a:pPr>
                <a:r>
                  <a:rPr lang="en-US" b="1" dirty="0"/>
                  <a:t>Idea:</a:t>
                </a:r>
                <a:r>
                  <a:rPr lang="en-US" dirty="0"/>
                  <a:t> Based on event displays, classify event as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dirty="0"/>
                  <a:t>/</a:t>
                </a:r>
                <a:r>
                  <a:rPr lang="de-DE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de-DE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de-DE" i="1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dirty="0"/>
                  <a:t>/</a:t>
                </a:r>
                <a:r>
                  <a:rPr lang="de-DE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i="1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p>
                        <m:r>
                          <a:rPr lang="de-DE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i="1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p>
                        <m:r>
                          <a:rPr lang="de-DE" i="1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dirty="0"/>
                  <a:t>/</a:t>
                </a:r>
                <a:r>
                  <a:rPr lang="de-DE" dirty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de-DE" i="1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</m:acc>
                    <m:r>
                      <a:rPr lang="de-DE" i="1">
                        <a:latin typeface="Cambria Math" panose="02040503050406030204" pitchFamily="18" charset="0"/>
                      </a:rPr>
                      <m:t>𝑞</m:t>
                    </m:r>
                  </m:oMath>
                </a14:m>
                <a:r>
                  <a:rPr lang="en-US" dirty="0"/>
                  <a:t>/</a:t>
                </a:r>
                <a:r>
                  <a:rPr lang="de-DE" dirty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de-DE" i="1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acc>
                    <m:r>
                      <a:rPr lang="de-DE" i="1"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endParaRPr lang="en-US" dirty="0"/>
              </a:p>
              <a:p>
                <a:pPr>
                  <a:buFont typeface="Wingdings" pitchFamily="2" charset="2"/>
                  <a:buChar char="§"/>
                </a:pPr>
                <a:r>
                  <a:rPr lang="en-US" dirty="0"/>
                  <a:t>Derive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dirty="0"/>
                  <a:t>-value: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  <m:d>
                          <m:dPr>
                            <m:ctrlPr>
                              <a:rPr lang="de-DE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acc>
                              <m:accPr>
                                <m:chr m:val="̅"/>
                                <m:ctrlP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</m:e>
                            </m:acc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</m:d>
                      </m:num>
                      <m:den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0.5⋅[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  <m:d>
                          <m:dPr>
                            <m:ctrlPr>
                              <a:rPr lang="de-DE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𝜇</m:t>
                                </m:r>
                              </m:e>
                              <m:sup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𝜇</m:t>
                                </m:r>
                              </m:e>
                              <m:sup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</m:sup>
                            </m:sSup>
                          </m:e>
                        </m:d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  <m:d>
                          <m:dPr>
                            <m:ctrlPr>
                              <a:rPr lang="de-DE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𝜏</m:t>
                                </m:r>
                              </m:e>
                              <m:sup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𝜏</m:t>
                                </m:r>
                              </m:e>
                              <m:sup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</m:sup>
                            </m:sSup>
                          </m:e>
                        </m:d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]</m:t>
                        </m:r>
                      </m:den>
                    </m:f>
                    <m:r>
                      <a:rPr lang="de-DE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de-DE" b="0" i="1" smtClean="0">
                        <a:latin typeface="Cambria Math" panose="02040503050406030204" pitchFamily="18" charset="0"/>
                      </a:rPr>
                      <m:t>⋅</m:t>
                    </m:r>
                    <m:nary>
                      <m:naryPr>
                        <m:chr m:val="∑"/>
                        <m:supHide m:val="on"/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sty m:val="p"/>
                          </m:rPr>
                          <a:rPr lang="de-DE" b="0" i="0" smtClean="0">
                            <a:latin typeface="Cambria Math" panose="02040503050406030204" pitchFamily="18" charset="0"/>
                          </a:rPr>
                          <m:t>Quarks</m:t>
                        </m:r>
                      </m:sub>
                      <m:sup/>
                      <m:e>
                        <m:sSubSup>
                          <m:sSubSupPr>
                            <m:ctrlPr>
                              <a:rPr lang="de-DE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acc>
                              <m:accPr>
                                <m:chr m:val="̅"/>
                                <m:ctrlPr>
                                  <a:rPr lang="de-DE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de-DE" i="1"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</m:e>
                            </m:acc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𝑞</m:t>
                            </m:r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 </m:t>
                            </m:r>
                          </m:sub>
                          <m:sup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e>
                    </m:nary>
                    <m:r>
                      <a:rPr lang="de-DE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de-DE" b="0" i="1" smtClean="0">
                        <a:latin typeface="Cambria Math" panose="02040503050406030204" pitchFamily="18" charset="0"/>
                      </a:rPr>
                      <m:t>⋅</m:t>
                    </m:r>
                    <m:f>
                      <m:f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num>
                      <m:den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endParaRPr lang="en-US" dirty="0"/>
              </a:p>
              <a:p>
                <a:pPr>
                  <a:buFont typeface="Wingdings" pitchFamily="2" charset="2"/>
                  <a:buChar char="§"/>
                </a:pPr>
                <a:r>
                  <a:rPr lang="en-US" dirty="0"/>
                  <a:t>Deduce </a:t>
                </a:r>
                <a:r>
                  <a:rPr lang="en-US" b="1" dirty="0">
                    <a:solidFill>
                      <a:schemeClr val="accent2"/>
                    </a:solidFill>
                  </a:rPr>
                  <a:t>number of quark colors</a:t>
                </a:r>
              </a:p>
              <a:p>
                <a:pPr>
                  <a:buFont typeface="Wingdings" pitchFamily="2" charset="2"/>
                  <a:buChar char="Ø"/>
                </a:pPr>
                <a:r>
                  <a:rPr lang="en-US" dirty="0"/>
                  <a:t> We developed </a:t>
                </a:r>
                <a:r>
                  <a:rPr lang="en-US" b="1" dirty="0"/>
                  <a:t>several materials </a:t>
                </a:r>
                <a:r>
                  <a:rPr lang="en-US" dirty="0"/>
                  <a:t>(ATM in German, but translation is possible)</a:t>
                </a:r>
              </a:p>
              <a:p>
                <a:pPr>
                  <a:buFont typeface="Wingdings" pitchFamily="2" charset="2"/>
                  <a:buChar char="Ø"/>
                </a:pPr>
                <a:r>
                  <a:rPr lang="en-US" b="1" dirty="0"/>
                  <a:t>Successfully tested </a:t>
                </a:r>
                <a:r>
                  <a:rPr lang="en-US" dirty="0"/>
                  <a:t>this with a group of pupil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2" name="Inhaltsplatzhalter 1">
                <a:extLst>
                  <a:ext uri="{FF2B5EF4-FFF2-40B4-BE49-F238E27FC236}">
                    <a16:creationId xmlns:a16="http://schemas.microsoft.com/office/drawing/2014/main" id="{65F8090D-C230-4C48-8F8B-F29BFAEA8C7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88992" y="1224603"/>
                <a:ext cx="8712008" cy="3312000"/>
              </a:xfrm>
              <a:blipFill>
                <a:blip r:embed="rId2"/>
                <a:stretch>
                  <a:fillRect l="-1601" t="-22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el 2">
            <a:extLst>
              <a:ext uri="{FF2B5EF4-FFF2-40B4-BE49-F238E27FC236}">
                <a16:creationId xmlns:a16="http://schemas.microsoft.com/office/drawing/2014/main" id="{A81CEDCC-3A3A-734F-94C1-20EBA24702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event-display based masterclass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E15A10D-B360-5340-B946-C782212B52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27F1E04-A1A3-475C-A843-CFD0985386EF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236615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nhaltsplatzhalter 12">
            <a:extLst>
              <a:ext uri="{FF2B5EF4-FFF2-40B4-BE49-F238E27FC236}">
                <a16:creationId xmlns:a16="http://schemas.microsoft.com/office/drawing/2014/main" id="{338AFBA5-9CCB-F743-B80F-FEDE7069E86A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6224" y="0"/>
            <a:ext cx="6959955" cy="5184775"/>
          </a:xfrm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20CABD8D-C7F7-FD45-8BE7-5935DDFB6E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032" y="1440259"/>
            <a:ext cx="1800200" cy="576064"/>
          </a:xfrm>
        </p:spPr>
        <p:txBody>
          <a:bodyPr anchor="b">
            <a:normAutofit fontScale="90000"/>
          </a:bodyPr>
          <a:lstStyle/>
          <a:p>
            <a:r>
              <a:rPr lang="en-US" dirty="0"/>
              <a:t>Example</a:t>
            </a:r>
            <a:br>
              <a:rPr lang="en-US" dirty="0"/>
            </a:br>
            <a:r>
              <a:rPr lang="en-US" dirty="0"/>
              <a:t>Event display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8E7EA98-A79A-F842-B794-C3A9A5A3D9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00000" y="4837396"/>
            <a:ext cx="575240" cy="288000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</a:pPr>
            <a:fld id="{527F1E04-A1A3-475C-A843-CFD0985386EF}" type="slidenum">
              <a:rPr lang="de-DE" smtClean="0"/>
              <a:pPr>
                <a:spcAft>
                  <a:spcPts val="600"/>
                </a:spcAft>
              </a:pPr>
              <a:t>3</a:t>
            </a:fld>
            <a:endParaRPr lang="de-D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feld 19">
                <a:extLst>
                  <a:ext uri="{FF2B5EF4-FFF2-40B4-BE49-F238E27FC236}">
                    <a16:creationId xmlns:a16="http://schemas.microsoft.com/office/drawing/2014/main" id="{878C077F-C4CE-F047-8FCB-650DEC675843}"/>
                  </a:ext>
                </a:extLst>
              </p:cNvPr>
              <p:cNvSpPr txBox="1"/>
              <p:nvPr/>
            </p:nvSpPr>
            <p:spPr>
              <a:xfrm>
                <a:off x="310579" y="2032870"/>
                <a:ext cx="1639808" cy="27148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spcAft>
                    <a:spcPts val="42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de-DE" sz="14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sz="14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de-DE" sz="14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de-DE" sz="14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sz="14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de-DE" sz="14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de-DE" sz="1400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r>
                        <m:rPr>
                          <m:sty m:val="p"/>
                        </m:rPr>
                        <a:rPr lang="de-DE" sz="1400" b="0" i="0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Υ</m:t>
                      </m:r>
                      <m:d>
                        <m:dPr>
                          <m:ctrlPr>
                            <a:rPr lang="de-DE" sz="14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14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de-DE" sz="14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</m:d>
                      <m:r>
                        <a:rPr lang="de-DE" sz="1400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acc>
                        <m:accPr>
                          <m:chr m:val="̅"/>
                          <m:ctrlPr>
                            <a:rPr lang="de-DE" sz="14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de-DE" sz="14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</m:acc>
                      <m:r>
                        <a:rPr lang="de-DE" sz="1400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𝑏</m:t>
                      </m:r>
                    </m:oMath>
                  </m:oMathPara>
                </a14:m>
                <a:endParaRPr lang="en-US" sz="1400" dirty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20" name="Textfeld 19">
                <a:extLst>
                  <a:ext uri="{FF2B5EF4-FFF2-40B4-BE49-F238E27FC236}">
                    <a16:creationId xmlns:a16="http://schemas.microsoft.com/office/drawing/2014/main" id="{878C077F-C4CE-F047-8FCB-650DEC6758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579" y="2032870"/>
                <a:ext cx="1639808" cy="271485"/>
              </a:xfrm>
              <a:prstGeom prst="rect">
                <a:avLst/>
              </a:prstGeom>
              <a:blipFill>
                <a:blip r:embed="rId3"/>
                <a:stretch>
                  <a:fillRect r="-7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Inhaltsplatzhalter 1">
                <a:extLst>
                  <a:ext uri="{FF2B5EF4-FFF2-40B4-BE49-F238E27FC236}">
                    <a16:creationId xmlns:a16="http://schemas.microsoft.com/office/drawing/2014/main" id="{BAAE5B02-53A3-1246-9C29-0C03A3A657C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8179" y="2570905"/>
                <a:ext cx="1872208" cy="1728192"/>
              </a:xfrm>
              <a:prstGeom prst="rect">
                <a:avLst/>
              </a:prstGeom>
              <a:ln>
                <a:solidFill>
                  <a:schemeClr val="accent3"/>
                </a:solidFill>
              </a:ln>
            </p:spPr>
            <p:txBody>
              <a:bodyPr vert="horz" lIns="0" tIns="0" rIns="0" bIns="0" rtlCol="0">
                <a:noAutofit/>
              </a:bodyPr>
              <a:lstStyle>
                <a:lvl1pPr marL="216000" indent="-216000" algn="l" defTabSz="914400" rtl="0" eaLnBrk="1" latinLnBrk="0" hangingPunct="1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432000" indent="-216000" algn="l" defTabSz="914400" rtl="0" eaLnBrk="1" latinLnBrk="0" hangingPunct="1">
                  <a:spcBef>
                    <a:spcPts val="600"/>
                  </a:spcBef>
                  <a:spcAft>
                    <a:spcPts val="300"/>
                  </a:spcAft>
                  <a:buFont typeface="Wingdings" pitchFamily="2" charset="2"/>
                  <a:buChar char="§"/>
                  <a:defRPr sz="20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216000" algn="l" defTabSz="914400" rtl="0" eaLnBrk="1" latinLnBrk="0" hangingPunct="1"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Ø"/>
                  <a:defRPr sz="20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864000" indent="-216000" algn="l" defTabSz="914400" rtl="0" eaLnBrk="1" latinLnBrk="0" hangingPunct="1">
                  <a:spcBef>
                    <a:spcPts val="300"/>
                  </a:spcBef>
                  <a:buFont typeface="Symbol" pitchFamily="2" charset="2"/>
                  <a:buChar char="-"/>
                  <a:defRPr sz="20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1080000" indent="-216000" algn="l" defTabSz="914400" rtl="0" eaLnBrk="1" latinLnBrk="0" hangingPunct="1">
                  <a:spcBef>
                    <a:spcPts val="0"/>
                  </a:spcBef>
                  <a:buFont typeface="Courier New" panose="02070309020205020404" pitchFamily="49" charset="0"/>
                  <a:buChar char="o"/>
                  <a:defRPr sz="20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𝑚𝑖𝑠𝑠</m:t>
                        </m:r>
                      </m:sub>
                      <m:sup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dirty="0"/>
                  <a:t> as “missing energy” or </a:t>
                </a:r>
                <a:r>
                  <a:rPr lang="en-US" b="1" dirty="0">
                    <a:solidFill>
                      <a:schemeClr val="accent2"/>
                    </a:solidFill>
                  </a:rPr>
                  <a:t>E</a:t>
                </a:r>
              </a:p>
              <a:p>
                <a:pPr marL="0" indent="0"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foxWolframR2</a:t>
                </a:r>
                <a:r>
                  <a:rPr lang="en-US" dirty="0">
                    <a:cs typeface="Courier New" panose="02070309020205020404" pitchFamily="49" charset="0"/>
                  </a:rPr>
                  <a:t> as “straightness” or </a:t>
                </a:r>
                <a:endParaRPr lang="en-US" dirty="0"/>
              </a:p>
            </p:txBody>
          </p:sp>
        </mc:Choice>
        <mc:Fallback xmlns="">
          <p:sp>
            <p:nvSpPr>
              <p:cNvPr id="6" name="Inhaltsplatzhalter 1">
                <a:extLst>
                  <a:ext uri="{FF2B5EF4-FFF2-40B4-BE49-F238E27FC236}">
                    <a16:creationId xmlns:a16="http://schemas.microsoft.com/office/drawing/2014/main" id="{BAAE5B02-53A3-1246-9C29-0C03A3A657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179" y="2570905"/>
                <a:ext cx="1872208" cy="1728192"/>
              </a:xfrm>
              <a:prstGeom prst="rect">
                <a:avLst/>
              </a:prstGeom>
              <a:blipFill>
                <a:blip r:embed="rId4"/>
                <a:stretch>
                  <a:fillRect l="-8000" t="-3650" r="-10000" b="-6569"/>
                </a:stretch>
              </a:blipFill>
              <a:ln>
                <a:solidFill>
                  <a:schemeClr val="accent3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Gerade Verbindung 6">
            <a:extLst>
              <a:ext uri="{FF2B5EF4-FFF2-40B4-BE49-F238E27FC236}">
                <a16:creationId xmlns:a16="http://schemas.microsoft.com/office/drawing/2014/main" id="{CBEDD541-F52D-514E-BBAE-D86AC6604C36}"/>
              </a:ext>
            </a:extLst>
          </p:cNvPr>
          <p:cNvCxnSpPr>
            <a:cxnSpLocks/>
          </p:cNvCxnSpPr>
          <p:nvPr/>
        </p:nvCxnSpPr>
        <p:spPr>
          <a:xfrm flipV="1">
            <a:off x="1224136" y="2952427"/>
            <a:ext cx="128911" cy="216026"/>
          </a:xfrm>
          <a:prstGeom prst="line">
            <a:avLst/>
          </a:prstGeom>
          <a:ln w="19050">
            <a:solidFill>
              <a:schemeClr val="accent2"/>
            </a:solidFill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7">
            <a:extLst>
              <a:ext uri="{FF2B5EF4-FFF2-40B4-BE49-F238E27FC236}">
                <a16:creationId xmlns:a16="http://schemas.microsoft.com/office/drawing/2014/main" id="{29C6F6FB-E2D0-2D4F-9992-C6296B13C74B}"/>
              </a:ext>
            </a:extLst>
          </p:cNvPr>
          <p:cNvCxnSpPr>
            <a:cxnSpLocks/>
          </p:cNvCxnSpPr>
          <p:nvPr/>
        </p:nvCxnSpPr>
        <p:spPr>
          <a:xfrm flipH="1" flipV="1">
            <a:off x="432048" y="3960539"/>
            <a:ext cx="184008" cy="233115"/>
          </a:xfrm>
          <a:prstGeom prst="line">
            <a:avLst/>
          </a:prstGeom>
          <a:ln w="19050">
            <a:solidFill>
              <a:schemeClr val="accent2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reihandform 10">
            <a:extLst>
              <a:ext uri="{FF2B5EF4-FFF2-40B4-BE49-F238E27FC236}">
                <a16:creationId xmlns:a16="http://schemas.microsoft.com/office/drawing/2014/main" id="{B10CF9BF-A74A-354E-83B5-C30670AF6D27}"/>
              </a:ext>
            </a:extLst>
          </p:cNvPr>
          <p:cNvSpPr/>
          <p:nvPr/>
        </p:nvSpPr>
        <p:spPr>
          <a:xfrm rot="15445065">
            <a:off x="4148861" y="-186653"/>
            <a:ext cx="397845" cy="5309340"/>
          </a:xfrm>
          <a:custGeom>
            <a:avLst/>
            <a:gdLst>
              <a:gd name="connsiteX0" fmla="*/ 68825 w 184009"/>
              <a:gd name="connsiteY0" fmla="*/ 2074607 h 2074607"/>
              <a:gd name="connsiteX1" fmla="*/ 167148 w 184009"/>
              <a:gd name="connsiteY1" fmla="*/ 1327355 h 2074607"/>
              <a:gd name="connsiteX2" fmla="*/ 167148 w 184009"/>
              <a:gd name="connsiteY2" fmla="*/ 560439 h 2074607"/>
              <a:gd name="connsiteX3" fmla="*/ 0 w 184009"/>
              <a:gd name="connsiteY3" fmla="*/ 0 h 2074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009" h="2074607">
                <a:moveTo>
                  <a:pt x="68825" y="2074607"/>
                </a:moveTo>
                <a:cubicBezTo>
                  <a:pt x="109793" y="1827161"/>
                  <a:pt x="150761" y="1579716"/>
                  <a:pt x="167148" y="1327355"/>
                </a:cubicBezTo>
                <a:cubicBezTo>
                  <a:pt x="183535" y="1074994"/>
                  <a:pt x="195006" y="781665"/>
                  <a:pt x="167148" y="560439"/>
                </a:cubicBezTo>
                <a:cubicBezTo>
                  <a:pt x="139290" y="339213"/>
                  <a:pt x="69645" y="169606"/>
                  <a:pt x="0" y="0"/>
                </a:cubicBezTo>
              </a:path>
            </a:pathLst>
          </a:custGeom>
          <a:noFill/>
          <a:ln w="38100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9B4B4EB5-9E1E-F541-A5B6-983F735D3049}"/>
              </a:ext>
            </a:extLst>
          </p:cNvPr>
          <p:cNvSpPr/>
          <p:nvPr/>
        </p:nvSpPr>
        <p:spPr>
          <a:xfrm>
            <a:off x="7080842" y="1656283"/>
            <a:ext cx="1614492" cy="1008112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err="1">
              <a:solidFill>
                <a:schemeClr val="accent2"/>
              </a:solidFill>
            </a:endParaRP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50EC5B91-0C8B-0B4F-A33A-CEC5D004E7C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031" y="4318704"/>
            <a:ext cx="1512474" cy="750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4368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1" animBg="1"/>
      <p:bldP spid="11" grpId="1" animBg="1"/>
      <p:bldP spid="12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20CABD8D-C7F7-FD45-8BE7-5935DDFB6E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Process classification and quark color extraction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8E7EA98-A79A-F842-B794-C3A9A5A3D9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27F1E04-A1A3-475C-A843-CFD0985386EF}" type="slidenum">
              <a:rPr lang="de-DE" smtClean="0"/>
              <a:pPr/>
              <a:t>4</a:t>
            </a:fld>
            <a:endParaRPr lang="de-DE"/>
          </a:p>
        </p:txBody>
      </p:sp>
      <p:pic>
        <p:nvPicPr>
          <p:cNvPr id="8" name="Inhaltsplatzhalter 7" descr="Ein Bild, das Tisch enthält.&#10;&#10;Automatisch generierte Beschreibung">
            <a:extLst>
              <a:ext uri="{FF2B5EF4-FFF2-40B4-BE49-F238E27FC236}">
                <a16:creationId xmlns:a16="http://schemas.microsoft.com/office/drawing/2014/main" id="{3BEB5858-B1C6-3C45-B387-5CD1AB497D7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4216" y="1188681"/>
            <a:ext cx="2202932" cy="2239648"/>
          </a:xfrm>
          <a:ln>
            <a:solidFill>
              <a:schemeClr val="tx2"/>
            </a:solidFill>
          </a:ln>
        </p:spPr>
      </p:pic>
      <p:pic>
        <p:nvPicPr>
          <p:cNvPr id="57" name="Grafik 56">
            <a:extLst>
              <a:ext uri="{FF2B5EF4-FFF2-40B4-BE49-F238E27FC236}">
                <a16:creationId xmlns:a16="http://schemas.microsoft.com/office/drawing/2014/main" id="{8AFC1AE2-59F9-F34B-A78A-A8F40E4B5C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902" y="1371479"/>
            <a:ext cx="1211983" cy="910661"/>
          </a:xfrm>
          <a:prstGeom prst="rect">
            <a:avLst/>
          </a:prstGeom>
        </p:spPr>
      </p:pic>
      <p:pic>
        <p:nvPicPr>
          <p:cNvPr id="61" name="Grafik 60">
            <a:extLst>
              <a:ext uri="{FF2B5EF4-FFF2-40B4-BE49-F238E27FC236}">
                <a16:creationId xmlns:a16="http://schemas.microsoft.com/office/drawing/2014/main" id="{0E16283E-A4C5-5641-BB8A-3E32CAD350C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54" y="1273884"/>
            <a:ext cx="1211983" cy="910661"/>
          </a:xfrm>
          <a:prstGeom prst="rect">
            <a:avLst/>
          </a:prstGeom>
        </p:spPr>
      </p:pic>
      <p:pic>
        <p:nvPicPr>
          <p:cNvPr id="63" name="Grafik 62">
            <a:extLst>
              <a:ext uri="{FF2B5EF4-FFF2-40B4-BE49-F238E27FC236}">
                <a16:creationId xmlns:a16="http://schemas.microsoft.com/office/drawing/2014/main" id="{1F1BE266-3E84-5E4D-937D-9B8B8C5D295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866" y="1176220"/>
            <a:ext cx="1211983" cy="910661"/>
          </a:xfrm>
          <a:prstGeom prst="rect">
            <a:avLst/>
          </a:prstGeom>
        </p:spPr>
      </p:pic>
      <p:pic>
        <p:nvPicPr>
          <p:cNvPr id="65" name="Grafik 64">
            <a:extLst>
              <a:ext uri="{FF2B5EF4-FFF2-40B4-BE49-F238E27FC236}">
                <a16:creationId xmlns:a16="http://schemas.microsoft.com/office/drawing/2014/main" id="{DC34FEB8-3147-534D-8DEA-66500A19444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317" y="1078556"/>
            <a:ext cx="1211983" cy="910661"/>
          </a:xfrm>
          <a:prstGeom prst="rect">
            <a:avLst/>
          </a:prstGeom>
        </p:spPr>
      </p:pic>
      <p:pic>
        <p:nvPicPr>
          <p:cNvPr id="67" name="Grafik 66">
            <a:extLst>
              <a:ext uri="{FF2B5EF4-FFF2-40B4-BE49-F238E27FC236}">
                <a16:creationId xmlns:a16="http://schemas.microsoft.com/office/drawing/2014/main" id="{B967C1C1-580A-544F-BB6A-A3A625DF114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8" y="980892"/>
            <a:ext cx="1211983" cy="910661"/>
          </a:xfrm>
          <a:prstGeom prst="rect">
            <a:avLst/>
          </a:prstGeom>
        </p:spPr>
      </p:pic>
      <p:pic>
        <p:nvPicPr>
          <p:cNvPr id="70" name="Grafik 69">
            <a:extLst>
              <a:ext uri="{FF2B5EF4-FFF2-40B4-BE49-F238E27FC236}">
                <a16:creationId xmlns:a16="http://schemas.microsoft.com/office/drawing/2014/main" id="{E1829EC5-2B2A-0249-9879-43112910A70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812" y="2755661"/>
            <a:ext cx="1211983" cy="910661"/>
          </a:xfrm>
          <a:prstGeom prst="rect">
            <a:avLst/>
          </a:prstGeom>
        </p:spPr>
      </p:pic>
      <p:pic>
        <p:nvPicPr>
          <p:cNvPr id="71" name="Grafik 70">
            <a:extLst>
              <a:ext uri="{FF2B5EF4-FFF2-40B4-BE49-F238E27FC236}">
                <a16:creationId xmlns:a16="http://schemas.microsoft.com/office/drawing/2014/main" id="{2CE65547-4F98-C346-B4CC-61EE3C47400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724" y="2657997"/>
            <a:ext cx="1211983" cy="910661"/>
          </a:xfrm>
          <a:prstGeom prst="rect">
            <a:avLst/>
          </a:prstGeom>
        </p:spPr>
      </p:pic>
      <p:pic>
        <p:nvPicPr>
          <p:cNvPr id="72" name="Grafik 71">
            <a:extLst>
              <a:ext uri="{FF2B5EF4-FFF2-40B4-BE49-F238E27FC236}">
                <a16:creationId xmlns:a16="http://schemas.microsoft.com/office/drawing/2014/main" id="{0D7C5D71-46C7-5C4A-BD32-EF26AEB99C4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175" y="2560333"/>
            <a:ext cx="1211983" cy="910661"/>
          </a:xfrm>
          <a:prstGeom prst="rect">
            <a:avLst/>
          </a:prstGeom>
        </p:spPr>
      </p:pic>
      <p:pic>
        <p:nvPicPr>
          <p:cNvPr id="73" name="Grafik 72">
            <a:extLst>
              <a:ext uri="{FF2B5EF4-FFF2-40B4-BE49-F238E27FC236}">
                <a16:creationId xmlns:a16="http://schemas.microsoft.com/office/drawing/2014/main" id="{2F178A4D-AA3F-2144-8F14-039A2196875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66" y="2462669"/>
            <a:ext cx="1211983" cy="910661"/>
          </a:xfrm>
          <a:prstGeom prst="rect">
            <a:avLst/>
          </a:prstGeom>
        </p:spPr>
      </p:pic>
      <p:pic>
        <p:nvPicPr>
          <p:cNvPr id="41" name="Grafik 40">
            <a:extLst>
              <a:ext uri="{FF2B5EF4-FFF2-40B4-BE49-F238E27FC236}">
                <a16:creationId xmlns:a16="http://schemas.microsoft.com/office/drawing/2014/main" id="{57539467-F491-284C-9620-72D6FF74475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17" y="2379735"/>
            <a:ext cx="1211983" cy="910661"/>
          </a:xfrm>
          <a:prstGeom prst="rect">
            <a:avLst/>
          </a:prstGeom>
        </p:spPr>
      </p:pic>
      <p:sp>
        <p:nvSpPr>
          <p:cNvPr id="18" name="Inhaltsplatzhalter 1">
            <a:extLst>
              <a:ext uri="{FF2B5EF4-FFF2-40B4-BE49-F238E27FC236}">
                <a16:creationId xmlns:a16="http://schemas.microsoft.com/office/drawing/2014/main" id="{3FB52B7B-B6EE-E748-876A-D4FFE72148C6}"/>
              </a:ext>
            </a:extLst>
          </p:cNvPr>
          <p:cNvSpPr txBox="1">
            <a:spLocks/>
          </p:cNvSpPr>
          <p:nvPr/>
        </p:nvSpPr>
        <p:spPr>
          <a:xfrm>
            <a:off x="72008" y="3846851"/>
            <a:ext cx="1911937" cy="142448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16000" indent="-216000" algn="l" defTabSz="914400" rtl="0" eaLnBrk="1" latinLnBrk="0" hangingPunct="1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32000" indent="-216000" algn="l" defTabSz="914400" rtl="0" eaLnBrk="1" latinLnBrk="0" hangingPunct="1">
              <a:spcBef>
                <a:spcPts val="600"/>
              </a:spcBef>
              <a:spcAft>
                <a:spcPts val="300"/>
              </a:spcAft>
              <a:buFont typeface="Wingdings" pitchFamily="2" charset="2"/>
              <a:buChar char="§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216000" algn="l" defTabSz="914400" rtl="0" eaLnBrk="1" latinLnBrk="0" hangingPunct="1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864000" indent="-216000" algn="l" defTabSz="914400" rtl="0" eaLnBrk="1" latinLnBrk="0" hangingPunct="1">
              <a:spcBef>
                <a:spcPts val="300"/>
              </a:spcBef>
              <a:buFont typeface="Symbol" pitchFamily="2" charset="2"/>
              <a:buChar char="-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080000" indent="-216000" algn="l" defTabSz="914400" rtl="0" eaLnBrk="1" latinLnBrk="0" hangingPunct="1">
              <a:spcBef>
                <a:spcPts val="0"/>
              </a:spcBef>
              <a:buFont typeface="Courier New" panose="02070309020205020404" pitchFamily="49" charset="0"/>
              <a:buChar char="o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/>
              <a:t>Pupils get </a:t>
            </a:r>
            <a:r>
              <a:rPr lang="en-US">
                <a:hlinkClick r:id="rId9"/>
              </a:rPr>
              <a:t>sets of 50 – 100 events</a:t>
            </a:r>
            <a:endParaRPr lang="en-US"/>
          </a:p>
        </p:txBody>
      </p:sp>
      <p:sp>
        <p:nvSpPr>
          <p:cNvPr id="19" name="Inhaltsplatzhalter 1">
            <a:extLst>
              <a:ext uri="{FF2B5EF4-FFF2-40B4-BE49-F238E27FC236}">
                <a16:creationId xmlns:a16="http://schemas.microsoft.com/office/drawing/2014/main" id="{39AF71F2-F7B2-1C48-AB57-EDA905D07805}"/>
              </a:ext>
            </a:extLst>
          </p:cNvPr>
          <p:cNvSpPr txBox="1">
            <a:spLocks/>
          </p:cNvSpPr>
          <p:nvPr/>
        </p:nvSpPr>
        <p:spPr>
          <a:xfrm>
            <a:off x="1982443" y="3600499"/>
            <a:ext cx="2164705" cy="142448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16000" indent="-216000" algn="l" defTabSz="914400" rtl="0" eaLnBrk="1" latinLnBrk="0" hangingPunct="1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32000" indent="-216000" algn="l" defTabSz="914400" rtl="0" eaLnBrk="1" latinLnBrk="0" hangingPunct="1">
              <a:spcBef>
                <a:spcPts val="600"/>
              </a:spcBef>
              <a:spcAft>
                <a:spcPts val="300"/>
              </a:spcAft>
              <a:buFont typeface="Wingdings" pitchFamily="2" charset="2"/>
              <a:buChar char="§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216000" algn="l" defTabSz="914400" rtl="0" eaLnBrk="1" latinLnBrk="0" hangingPunct="1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864000" indent="-216000" algn="l" defTabSz="914400" rtl="0" eaLnBrk="1" latinLnBrk="0" hangingPunct="1">
              <a:spcBef>
                <a:spcPts val="300"/>
              </a:spcBef>
              <a:buFont typeface="Symbol" pitchFamily="2" charset="2"/>
              <a:buChar char="-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080000" indent="-216000" algn="l" defTabSz="914400" rtl="0" eaLnBrk="1" latinLnBrk="0" hangingPunct="1">
              <a:spcBef>
                <a:spcPts val="0"/>
              </a:spcBef>
              <a:buFont typeface="Courier New" panose="02070309020205020404" pitchFamily="49" charset="0"/>
              <a:buChar char="o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/>
              <a:t>Events are classified and </a:t>
            </a:r>
            <a:r>
              <a:rPr lang="en-US">
                <a:hlinkClick r:id="rId10"/>
              </a:rPr>
              <a:t>filled in online</a:t>
            </a:r>
            <a:endParaRPr lang="en-US"/>
          </a:p>
        </p:txBody>
      </p:sp>
      <p:pic>
        <p:nvPicPr>
          <p:cNvPr id="20" name="Inhaltsplatzhalter 7">
            <a:extLst>
              <a:ext uri="{FF2B5EF4-FFF2-40B4-BE49-F238E27FC236}">
                <a16:creationId xmlns:a16="http://schemas.microsoft.com/office/drawing/2014/main" id="{70CD6D61-0D24-6E4B-8232-8A94F794C26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944216" y="1188681"/>
            <a:ext cx="2202932" cy="2239647"/>
          </a:xfrm>
          <a:prstGeom prst="rect">
            <a:avLst/>
          </a:prstGeom>
          <a:ln>
            <a:solidFill>
              <a:schemeClr val="tx2"/>
            </a:solidFill>
          </a:ln>
        </p:spPr>
      </p:pic>
      <p:pic>
        <p:nvPicPr>
          <p:cNvPr id="21" name="Inhaltsplatzhalter 7">
            <a:extLst>
              <a:ext uri="{FF2B5EF4-FFF2-40B4-BE49-F238E27FC236}">
                <a16:creationId xmlns:a16="http://schemas.microsoft.com/office/drawing/2014/main" id="{58223D58-1AC6-C343-80D8-1A91E25E7719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941306" y="1188680"/>
            <a:ext cx="2202932" cy="2239647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83" name="Pfeil nach rechts 82">
            <a:extLst>
              <a:ext uri="{FF2B5EF4-FFF2-40B4-BE49-F238E27FC236}">
                <a16:creationId xmlns:a16="http://schemas.microsoft.com/office/drawing/2014/main" id="{BA3F1FE7-7151-134A-A950-2C4F416E7E0F}"/>
              </a:ext>
            </a:extLst>
          </p:cNvPr>
          <p:cNvSpPr/>
          <p:nvPr/>
        </p:nvSpPr>
        <p:spPr>
          <a:xfrm>
            <a:off x="1619256" y="2239032"/>
            <a:ext cx="350558" cy="447156"/>
          </a:xfrm>
          <a:prstGeom prst="rightArrow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err="1">
              <a:solidFill>
                <a:schemeClr val="accent2"/>
              </a:solidFill>
            </a:endParaRPr>
          </a:p>
        </p:txBody>
      </p:sp>
      <p:pic>
        <p:nvPicPr>
          <p:cNvPr id="22" name="Grafik 21" descr="Ein Bild, das Tisch enthält.&#10;&#10;Automatisch generierte Beschreibung">
            <a:extLst>
              <a:ext uri="{FF2B5EF4-FFF2-40B4-BE49-F238E27FC236}">
                <a16:creationId xmlns:a16="http://schemas.microsoft.com/office/drawing/2014/main" id="{1DBE83CE-C783-9A41-A504-B95277CA76AA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8733" y="1028932"/>
            <a:ext cx="4669783" cy="1994178"/>
          </a:xfrm>
          <a:prstGeom prst="rect">
            <a:avLst/>
          </a:prstGeom>
        </p:spPr>
      </p:pic>
      <p:pic>
        <p:nvPicPr>
          <p:cNvPr id="23" name="Grafik 22">
            <a:extLst>
              <a:ext uri="{FF2B5EF4-FFF2-40B4-BE49-F238E27FC236}">
                <a16:creationId xmlns:a16="http://schemas.microsoft.com/office/drawing/2014/main" id="{F844475D-EC11-4F4B-BC1C-136F81863DEA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2220" y="3043831"/>
            <a:ext cx="2694805" cy="1666692"/>
          </a:xfrm>
          <a:prstGeom prst="rect">
            <a:avLst/>
          </a:prstGeom>
        </p:spPr>
      </p:pic>
      <p:sp>
        <p:nvSpPr>
          <p:cNvPr id="24" name="Inhaltsplatzhalter 1">
            <a:extLst>
              <a:ext uri="{FF2B5EF4-FFF2-40B4-BE49-F238E27FC236}">
                <a16:creationId xmlns:a16="http://schemas.microsoft.com/office/drawing/2014/main" id="{CEB519FB-785B-A048-9233-89716BB4373E}"/>
              </a:ext>
            </a:extLst>
          </p:cNvPr>
          <p:cNvSpPr txBox="1">
            <a:spLocks/>
          </p:cNvSpPr>
          <p:nvPr/>
        </p:nvSpPr>
        <p:spPr>
          <a:xfrm>
            <a:off x="4443957" y="3133031"/>
            <a:ext cx="2164705" cy="157749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16000" indent="-216000" algn="l" defTabSz="914400" rtl="0" eaLnBrk="1" latinLnBrk="0" hangingPunct="1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32000" indent="-216000" algn="l" defTabSz="914400" rtl="0" eaLnBrk="1" latinLnBrk="0" hangingPunct="1">
              <a:spcBef>
                <a:spcPts val="600"/>
              </a:spcBef>
              <a:spcAft>
                <a:spcPts val="300"/>
              </a:spcAft>
              <a:buFont typeface="Wingdings" pitchFamily="2" charset="2"/>
              <a:buChar char="§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216000" algn="l" defTabSz="914400" rtl="0" eaLnBrk="1" latinLnBrk="0" hangingPunct="1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864000" indent="-216000" algn="l" defTabSz="914400" rtl="0" eaLnBrk="1" latinLnBrk="0" hangingPunct="1">
              <a:spcBef>
                <a:spcPts val="300"/>
              </a:spcBef>
              <a:buFont typeface="Symbol" pitchFamily="2" charset="2"/>
              <a:buChar char="-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080000" indent="-216000" algn="l" defTabSz="914400" rtl="0" eaLnBrk="1" latinLnBrk="0" hangingPunct="1">
              <a:spcBef>
                <a:spcPts val="0"/>
              </a:spcBef>
              <a:buFont typeface="Courier New" panose="02070309020205020404" pitchFamily="49" charset="0"/>
              <a:buChar char="o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>
                <a:hlinkClick r:id="rId15"/>
              </a:rPr>
              <a:t>Result website</a:t>
            </a:r>
            <a:r>
              <a:rPr lang="en-US"/>
              <a:t>:      All entries are automatically summarized and counted</a:t>
            </a:r>
          </a:p>
        </p:txBody>
      </p:sp>
      <p:sp>
        <p:nvSpPr>
          <p:cNvPr id="25" name="Pfeil nach rechts 24">
            <a:extLst>
              <a:ext uri="{FF2B5EF4-FFF2-40B4-BE49-F238E27FC236}">
                <a16:creationId xmlns:a16="http://schemas.microsoft.com/office/drawing/2014/main" id="{80221F3E-433B-0543-9E60-1DD007E7789B}"/>
              </a:ext>
            </a:extLst>
          </p:cNvPr>
          <p:cNvSpPr/>
          <p:nvPr/>
        </p:nvSpPr>
        <p:spPr>
          <a:xfrm>
            <a:off x="4103827" y="2239091"/>
            <a:ext cx="350558" cy="447156"/>
          </a:xfrm>
          <a:prstGeom prst="rightArrow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err="1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4985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20CABD8D-C7F7-FD45-8BE7-5935DDFB6E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Process classification and quark color extraction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8E7EA98-A79A-F842-B794-C3A9A5A3D9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27F1E04-A1A3-475C-A843-CFD0985386EF}" type="slidenum">
              <a:rPr lang="de-DE" smtClean="0"/>
              <a:pPr/>
              <a:t>5</a:t>
            </a:fld>
            <a:endParaRPr lang="de-DE"/>
          </a:p>
        </p:txBody>
      </p:sp>
      <p:pic>
        <p:nvPicPr>
          <p:cNvPr id="8" name="Inhaltsplatzhalter 7">
            <a:extLst>
              <a:ext uri="{FF2B5EF4-FFF2-40B4-BE49-F238E27FC236}">
                <a16:creationId xmlns:a16="http://schemas.microsoft.com/office/drawing/2014/main" id="{3BEB5858-B1C6-3C45-B387-5CD1AB497D7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944216" y="1188681"/>
            <a:ext cx="2202932" cy="2239647"/>
          </a:xfrm>
          <a:ln>
            <a:solidFill>
              <a:schemeClr val="tx2"/>
            </a:solidFill>
          </a:ln>
        </p:spPr>
      </p:pic>
      <p:pic>
        <p:nvPicPr>
          <p:cNvPr id="57" name="Grafik 56">
            <a:extLst>
              <a:ext uri="{FF2B5EF4-FFF2-40B4-BE49-F238E27FC236}">
                <a16:creationId xmlns:a16="http://schemas.microsoft.com/office/drawing/2014/main" id="{8AFC1AE2-59F9-F34B-A78A-A8F40E4B5C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902" y="1371479"/>
            <a:ext cx="1211983" cy="910661"/>
          </a:xfrm>
          <a:prstGeom prst="rect">
            <a:avLst/>
          </a:prstGeom>
        </p:spPr>
      </p:pic>
      <p:pic>
        <p:nvPicPr>
          <p:cNvPr id="61" name="Grafik 60">
            <a:extLst>
              <a:ext uri="{FF2B5EF4-FFF2-40B4-BE49-F238E27FC236}">
                <a16:creationId xmlns:a16="http://schemas.microsoft.com/office/drawing/2014/main" id="{0E16283E-A4C5-5641-BB8A-3E32CAD350C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54" y="1273884"/>
            <a:ext cx="1211983" cy="910661"/>
          </a:xfrm>
          <a:prstGeom prst="rect">
            <a:avLst/>
          </a:prstGeom>
        </p:spPr>
      </p:pic>
      <p:pic>
        <p:nvPicPr>
          <p:cNvPr id="63" name="Grafik 62">
            <a:extLst>
              <a:ext uri="{FF2B5EF4-FFF2-40B4-BE49-F238E27FC236}">
                <a16:creationId xmlns:a16="http://schemas.microsoft.com/office/drawing/2014/main" id="{1F1BE266-3E84-5E4D-937D-9B8B8C5D295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866" y="1176220"/>
            <a:ext cx="1211983" cy="910661"/>
          </a:xfrm>
          <a:prstGeom prst="rect">
            <a:avLst/>
          </a:prstGeom>
        </p:spPr>
      </p:pic>
      <p:pic>
        <p:nvPicPr>
          <p:cNvPr id="65" name="Grafik 64">
            <a:extLst>
              <a:ext uri="{FF2B5EF4-FFF2-40B4-BE49-F238E27FC236}">
                <a16:creationId xmlns:a16="http://schemas.microsoft.com/office/drawing/2014/main" id="{DC34FEB8-3147-534D-8DEA-66500A19444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317" y="1078556"/>
            <a:ext cx="1211983" cy="910661"/>
          </a:xfrm>
          <a:prstGeom prst="rect">
            <a:avLst/>
          </a:prstGeom>
        </p:spPr>
      </p:pic>
      <p:pic>
        <p:nvPicPr>
          <p:cNvPr id="67" name="Grafik 66">
            <a:extLst>
              <a:ext uri="{FF2B5EF4-FFF2-40B4-BE49-F238E27FC236}">
                <a16:creationId xmlns:a16="http://schemas.microsoft.com/office/drawing/2014/main" id="{B967C1C1-580A-544F-BB6A-A3A625DF114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8" y="980892"/>
            <a:ext cx="1211983" cy="910661"/>
          </a:xfrm>
          <a:prstGeom prst="rect">
            <a:avLst/>
          </a:prstGeom>
        </p:spPr>
      </p:pic>
      <p:pic>
        <p:nvPicPr>
          <p:cNvPr id="70" name="Grafik 69">
            <a:extLst>
              <a:ext uri="{FF2B5EF4-FFF2-40B4-BE49-F238E27FC236}">
                <a16:creationId xmlns:a16="http://schemas.microsoft.com/office/drawing/2014/main" id="{E1829EC5-2B2A-0249-9879-43112910A70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812" y="2755661"/>
            <a:ext cx="1211983" cy="910661"/>
          </a:xfrm>
          <a:prstGeom prst="rect">
            <a:avLst/>
          </a:prstGeom>
        </p:spPr>
      </p:pic>
      <p:pic>
        <p:nvPicPr>
          <p:cNvPr id="71" name="Grafik 70">
            <a:extLst>
              <a:ext uri="{FF2B5EF4-FFF2-40B4-BE49-F238E27FC236}">
                <a16:creationId xmlns:a16="http://schemas.microsoft.com/office/drawing/2014/main" id="{2CE65547-4F98-C346-B4CC-61EE3C47400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724" y="2657997"/>
            <a:ext cx="1211983" cy="910661"/>
          </a:xfrm>
          <a:prstGeom prst="rect">
            <a:avLst/>
          </a:prstGeom>
        </p:spPr>
      </p:pic>
      <p:pic>
        <p:nvPicPr>
          <p:cNvPr id="72" name="Grafik 71">
            <a:extLst>
              <a:ext uri="{FF2B5EF4-FFF2-40B4-BE49-F238E27FC236}">
                <a16:creationId xmlns:a16="http://schemas.microsoft.com/office/drawing/2014/main" id="{0D7C5D71-46C7-5C4A-BD32-EF26AEB99C4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175" y="2560333"/>
            <a:ext cx="1211983" cy="910661"/>
          </a:xfrm>
          <a:prstGeom prst="rect">
            <a:avLst/>
          </a:prstGeom>
        </p:spPr>
      </p:pic>
      <p:pic>
        <p:nvPicPr>
          <p:cNvPr id="73" name="Grafik 72">
            <a:extLst>
              <a:ext uri="{FF2B5EF4-FFF2-40B4-BE49-F238E27FC236}">
                <a16:creationId xmlns:a16="http://schemas.microsoft.com/office/drawing/2014/main" id="{2F178A4D-AA3F-2144-8F14-039A2196875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66" y="2462669"/>
            <a:ext cx="1211983" cy="910661"/>
          </a:xfrm>
          <a:prstGeom prst="rect">
            <a:avLst/>
          </a:prstGeom>
        </p:spPr>
      </p:pic>
      <p:pic>
        <p:nvPicPr>
          <p:cNvPr id="41" name="Grafik 40">
            <a:extLst>
              <a:ext uri="{FF2B5EF4-FFF2-40B4-BE49-F238E27FC236}">
                <a16:creationId xmlns:a16="http://schemas.microsoft.com/office/drawing/2014/main" id="{57539467-F491-284C-9620-72D6FF74475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17" y="2379735"/>
            <a:ext cx="1211983" cy="910661"/>
          </a:xfrm>
          <a:prstGeom prst="rect">
            <a:avLst/>
          </a:prstGeom>
        </p:spPr>
      </p:pic>
      <p:sp>
        <p:nvSpPr>
          <p:cNvPr id="76" name="Inhaltsplatzhalter 1">
            <a:extLst>
              <a:ext uri="{FF2B5EF4-FFF2-40B4-BE49-F238E27FC236}">
                <a16:creationId xmlns:a16="http://schemas.microsoft.com/office/drawing/2014/main" id="{B1417EC2-7434-4341-A22F-48C1EF75BEE6}"/>
              </a:ext>
            </a:extLst>
          </p:cNvPr>
          <p:cNvSpPr txBox="1">
            <a:spLocks/>
          </p:cNvSpPr>
          <p:nvPr/>
        </p:nvSpPr>
        <p:spPr>
          <a:xfrm>
            <a:off x="72008" y="3846851"/>
            <a:ext cx="1911937" cy="142448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16000" indent="-216000" algn="l" defTabSz="914400" rtl="0" eaLnBrk="1" latinLnBrk="0" hangingPunct="1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32000" indent="-216000" algn="l" defTabSz="914400" rtl="0" eaLnBrk="1" latinLnBrk="0" hangingPunct="1">
              <a:spcBef>
                <a:spcPts val="600"/>
              </a:spcBef>
              <a:spcAft>
                <a:spcPts val="300"/>
              </a:spcAft>
              <a:buFont typeface="Wingdings" pitchFamily="2" charset="2"/>
              <a:buChar char="§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216000" algn="l" defTabSz="914400" rtl="0" eaLnBrk="1" latinLnBrk="0" hangingPunct="1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864000" indent="-216000" algn="l" defTabSz="914400" rtl="0" eaLnBrk="1" latinLnBrk="0" hangingPunct="1">
              <a:spcBef>
                <a:spcPts val="300"/>
              </a:spcBef>
              <a:buFont typeface="Symbol" pitchFamily="2" charset="2"/>
              <a:buChar char="-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080000" indent="-216000" algn="l" defTabSz="914400" rtl="0" eaLnBrk="1" latinLnBrk="0" hangingPunct="1">
              <a:spcBef>
                <a:spcPts val="0"/>
              </a:spcBef>
              <a:buFont typeface="Courier New" panose="02070309020205020404" pitchFamily="49" charset="0"/>
              <a:buChar char="o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/>
              <a:t>Pupils get </a:t>
            </a:r>
            <a:r>
              <a:rPr lang="en-US">
                <a:hlinkClick r:id="rId9"/>
              </a:rPr>
              <a:t>sets of 50 – 100 events</a:t>
            </a:r>
            <a:endParaRPr lang="en-US"/>
          </a:p>
        </p:txBody>
      </p:sp>
      <p:sp>
        <p:nvSpPr>
          <p:cNvPr id="77" name="Inhaltsplatzhalter 1">
            <a:extLst>
              <a:ext uri="{FF2B5EF4-FFF2-40B4-BE49-F238E27FC236}">
                <a16:creationId xmlns:a16="http://schemas.microsoft.com/office/drawing/2014/main" id="{0554823F-9E50-9248-876A-A6C9513C8A5C}"/>
              </a:ext>
            </a:extLst>
          </p:cNvPr>
          <p:cNvSpPr txBox="1">
            <a:spLocks/>
          </p:cNvSpPr>
          <p:nvPr/>
        </p:nvSpPr>
        <p:spPr>
          <a:xfrm>
            <a:off x="1982443" y="3600499"/>
            <a:ext cx="2164705" cy="142448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16000" indent="-216000" algn="l" defTabSz="914400" rtl="0" eaLnBrk="1" latinLnBrk="0" hangingPunct="1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32000" indent="-216000" algn="l" defTabSz="914400" rtl="0" eaLnBrk="1" latinLnBrk="0" hangingPunct="1">
              <a:spcBef>
                <a:spcPts val="600"/>
              </a:spcBef>
              <a:spcAft>
                <a:spcPts val="300"/>
              </a:spcAft>
              <a:buFont typeface="Wingdings" pitchFamily="2" charset="2"/>
              <a:buChar char="§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216000" algn="l" defTabSz="914400" rtl="0" eaLnBrk="1" latinLnBrk="0" hangingPunct="1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864000" indent="-216000" algn="l" defTabSz="914400" rtl="0" eaLnBrk="1" latinLnBrk="0" hangingPunct="1">
              <a:spcBef>
                <a:spcPts val="300"/>
              </a:spcBef>
              <a:buFont typeface="Symbol" pitchFamily="2" charset="2"/>
              <a:buChar char="-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080000" indent="-216000" algn="l" defTabSz="914400" rtl="0" eaLnBrk="1" latinLnBrk="0" hangingPunct="1">
              <a:spcBef>
                <a:spcPts val="0"/>
              </a:spcBef>
              <a:buFont typeface="Courier New" panose="02070309020205020404" pitchFamily="49" charset="0"/>
              <a:buChar char="o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/>
              <a:t>Events are classified and </a:t>
            </a:r>
            <a:r>
              <a:rPr lang="en-US">
                <a:hlinkClick r:id="rId10"/>
              </a:rPr>
              <a:t>filled in online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2" name="Inhaltsplatzhalter 1">
                <a:extLst>
                  <a:ext uri="{FF2B5EF4-FFF2-40B4-BE49-F238E27FC236}">
                    <a16:creationId xmlns:a16="http://schemas.microsoft.com/office/drawing/2014/main" id="{49D32964-5AEC-1C4C-ADA6-A2DB3FD03D8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412023" y="3607613"/>
                <a:ext cx="4660985" cy="1336169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216000" indent="-216000" algn="l" defTabSz="914400" rtl="0" eaLnBrk="1" latinLnBrk="0" hangingPunct="1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432000" indent="-216000" algn="l" defTabSz="914400" rtl="0" eaLnBrk="1" latinLnBrk="0" hangingPunct="1">
                  <a:spcBef>
                    <a:spcPts val="600"/>
                  </a:spcBef>
                  <a:spcAft>
                    <a:spcPts val="300"/>
                  </a:spcAft>
                  <a:buFont typeface="Wingdings" pitchFamily="2" charset="2"/>
                  <a:buChar char="§"/>
                  <a:defRPr sz="20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216000" algn="l" defTabSz="914400" rtl="0" eaLnBrk="1" latinLnBrk="0" hangingPunct="1"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Ø"/>
                  <a:defRPr sz="20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864000" indent="-216000" algn="l" defTabSz="914400" rtl="0" eaLnBrk="1" latinLnBrk="0" hangingPunct="1">
                  <a:spcBef>
                    <a:spcPts val="300"/>
                  </a:spcBef>
                  <a:buFont typeface="Symbol" pitchFamily="2" charset="2"/>
                  <a:buChar char="-"/>
                  <a:defRPr sz="20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1080000" indent="-216000" algn="l" defTabSz="914400" rtl="0" eaLnBrk="1" latinLnBrk="0" hangingPunct="1">
                  <a:spcBef>
                    <a:spcPts val="0"/>
                  </a:spcBef>
                  <a:buFont typeface="Courier New" panose="02070309020205020404" pitchFamily="49" charset="0"/>
                  <a:buChar char="o"/>
                  <a:defRPr sz="20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>
                    <a:hlinkClick r:id="rId11"/>
                  </a:rPr>
                  <a:t>Result website</a:t>
                </a:r>
                <a:r>
                  <a:rPr lang="en-US"/>
                  <a:t>: The number of quark colors (derived from the </a:t>
                </a:r>
                <a14:m>
                  <m:oMath xmlns:m="http://schemas.openxmlformats.org/officeDocument/2006/math">
                    <m:r>
                      <a:rPr lang="de-DE" i="1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/>
                  <a:t>-value) is calculated for each group individually and all combined                    (with statistical errors)</a:t>
                </a:r>
              </a:p>
            </p:txBody>
          </p:sp>
        </mc:Choice>
        <mc:Fallback xmlns="">
          <p:sp>
            <p:nvSpPr>
              <p:cNvPr id="82" name="Inhaltsplatzhalter 1">
                <a:extLst>
                  <a:ext uri="{FF2B5EF4-FFF2-40B4-BE49-F238E27FC236}">
                    <a16:creationId xmlns:a16="http://schemas.microsoft.com/office/drawing/2014/main" id="{49D32964-5AEC-1C4C-ADA6-A2DB3FD03D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2023" y="3607613"/>
                <a:ext cx="4660985" cy="1336169"/>
              </a:xfrm>
              <a:prstGeom prst="rect">
                <a:avLst/>
              </a:prstGeom>
              <a:blipFill>
                <a:blip r:embed="rId12"/>
                <a:stretch>
                  <a:fillRect l="-3261" t="-6604" r="-18207" b="-28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3" name="Pfeil nach rechts 82">
            <a:extLst>
              <a:ext uri="{FF2B5EF4-FFF2-40B4-BE49-F238E27FC236}">
                <a16:creationId xmlns:a16="http://schemas.microsoft.com/office/drawing/2014/main" id="{BA3F1FE7-7151-134A-A950-2C4F416E7E0F}"/>
              </a:ext>
            </a:extLst>
          </p:cNvPr>
          <p:cNvSpPr/>
          <p:nvPr/>
        </p:nvSpPr>
        <p:spPr>
          <a:xfrm>
            <a:off x="1619256" y="2239032"/>
            <a:ext cx="350558" cy="447156"/>
          </a:xfrm>
          <a:prstGeom prst="rightArrow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err="1">
              <a:solidFill>
                <a:schemeClr val="accent2"/>
              </a:solidFill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A8BFB3C3-AAC3-6B49-9920-D2CFF48E8571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8407" y="-23548"/>
            <a:ext cx="2458618" cy="1530290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C7E7D33B-B5E0-EB41-887D-06DFBFEFEC06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4139" y="1319914"/>
            <a:ext cx="4810172" cy="2159580"/>
          </a:xfrm>
          <a:prstGeom prst="rect">
            <a:avLst/>
          </a:prstGeom>
        </p:spPr>
      </p:pic>
      <p:sp>
        <p:nvSpPr>
          <p:cNvPr id="84" name="Pfeil nach rechts 83">
            <a:extLst>
              <a:ext uri="{FF2B5EF4-FFF2-40B4-BE49-F238E27FC236}">
                <a16:creationId xmlns:a16="http://schemas.microsoft.com/office/drawing/2014/main" id="{D5086BF2-5697-074D-AD10-ED7F47B06AC6}"/>
              </a:ext>
            </a:extLst>
          </p:cNvPr>
          <p:cNvSpPr/>
          <p:nvPr/>
        </p:nvSpPr>
        <p:spPr>
          <a:xfrm>
            <a:off x="4103827" y="2239091"/>
            <a:ext cx="350558" cy="447156"/>
          </a:xfrm>
          <a:prstGeom prst="rightArrow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err="1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15506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20CABD8D-C7F7-FD45-8BE7-5935DDFB6E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Process classification and quark color extraction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8E7EA98-A79A-F842-B794-C3A9A5A3D9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27F1E04-A1A3-475C-A843-CFD0985386EF}" type="slidenum">
              <a:rPr lang="de-DE" smtClean="0"/>
              <a:pPr/>
              <a:t>6</a:t>
            </a:fld>
            <a:endParaRPr lang="de-DE"/>
          </a:p>
        </p:txBody>
      </p:sp>
      <p:pic>
        <p:nvPicPr>
          <p:cNvPr id="8" name="Inhaltsplatzhalter 7">
            <a:extLst>
              <a:ext uri="{FF2B5EF4-FFF2-40B4-BE49-F238E27FC236}">
                <a16:creationId xmlns:a16="http://schemas.microsoft.com/office/drawing/2014/main" id="{3BEB5858-B1C6-3C45-B387-5CD1AB497D7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944216" y="1188681"/>
            <a:ext cx="2202932" cy="2239647"/>
          </a:xfrm>
          <a:ln>
            <a:solidFill>
              <a:schemeClr val="tx2"/>
            </a:solidFill>
          </a:ln>
        </p:spPr>
      </p:pic>
      <p:pic>
        <p:nvPicPr>
          <p:cNvPr id="57" name="Grafik 56">
            <a:extLst>
              <a:ext uri="{FF2B5EF4-FFF2-40B4-BE49-F238E27FC236}">
                <a16:creationId xmlns:a16="http://schemas.microsoft.com/office/drawing/2014/main" id="{8AFC1AE2-59F9-F34B-A78A-A8F40E4B5C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902" y="1371479"/>
            <a:ext cx="1211983" cy="910661"/>
          </a:xfrm>
          <a:prstGeom prst="rect">
            <a:avLst/>
          </a:prstGeom>
        </p:spPr>
      </p:pic>
      <p:pic>
        <p:nvPicPr>
          <p:cNvPr id="61" name="Grafik 60">
            <a:extLst>
              <a:ext uri="{FF2B5EF4-FFF2-40B4-BE49-F238E27FC236}">
                <a16:creationId xmlns:a16="http://schemas.microsoft.com/office/drawing/2014/main" id="{0E16283E-A4C5-5641-BB8A-3E32CAD350C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54" y="1273884"/>
            <a:ext cx="1211983" cy="910661"/>
          </a:xfrm>
          <a:prstGeom prst="rect">
            <a:avLst/>
          </a:prstGeom>
        </p:spPr>
      </p:pic>
      <p:pic>
        <p:nvPicPr>
          <p:cNvPr id="63" name="Grafik 62">
            <a:extLst>
              <a:ext uri="{FF2B5EF4-FFF2-40B4-BE49-F238E27FC236}">
                <a16:creationId xmlns:a16="http://schemas.microsoft.com/office/drawing/2014/main" id="{1F1BE266-3E84-5E4D-937D-9B8B8C5D295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866" y="1176220"/>
            <a:ext cx="1211983" cy="910661"/>
          </a:xfrm>
          <a:prstGeom prst="rect">
            <a:avLst/>
          </a:prstGeom>
        </p:spPr>
      </p:pic>
      <p:pic>
        <p:nvPicPr>
          <p:cNvPr id="65" name="Grafik 64">
            <a:extLst>
              <a:ext uri="{FF2B5EF4-FFF2-40B4-BE49-F238E27FC236}">
                <a16:creationId xmlns:a16="http://schemas.microsoft.com/office/drawing/2014/main" id="{DC34FEB8-3147-534D-8DEA-66500A19444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317" y="1078556"/>
            <a:ext cx="1211983" cy="910661"/>
          </a:xfrm>
          <a:prstGeom prst="rect">
            <a:avLst/>
          </a:prstGeom>
        </p:spPr>
      </p:pic>
      <p:pic>
        <p:nvPicPr>
          <p:cNvPr id="67" name="Grafik 66">
            <a:extLst>
              <a:ext uri="{FF2B5EF4-FFF2-40B4-BE49-F238E27FC236}">
                <a16:creationId xmlns:a16="http://schemas.microsoft.com/office/drawing/2014/main" id="{B967C1C1-580A-544F-BB6A-A3A625DF114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8" y="980892"/>
            <a:ext cx="1211983" cy="910661"/>
          </a:xfrm>
          <a:prstGeom prst="rect">
            <a:avLst/>
          </a:prstGeom>
        </p:spPr>
      </p:pic>
      <p:pic>
        <p:nvPicPr>
          <p:cNvPr id="70" name="Grafik 69">
            <a:extLst>
              <a:ext uri="{FF2B5EF4-FFF2-40B4-BE49-F238E27FC236}">
                <a16:creationId xmlns:a16="http://schemas.microsoft.com/office/drawing/2014/main" id="{E1829EC5-2B2A-0249-9879-43112910A70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812" y="2755661"/>
            <a:ext cx="1211983" cy="910661"/>
          </a:xfrm>
          <a:prstGeom prst="rect">
            <a:avLst/>
          </a:prstGeom>
        </p:spPr>
      </p:pic>
      <p:pic>
        <p:nvPicPr>
          <p:cNvPr id="71" name="Grafik 70">
            <a:extLst>
              <a:ext uri="{FF2B5EF4-FFF2-40B4-BE49-F238E27FC236}">
                <a16:creationId xmlns:a16="http://schemas.microsoft.com/office/drawing/2014/main" id="{2CE65547-4F98-C346-B4CC-61EE3C47400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724" y="2657997"/>
            <a:ext cx="1211983" cy="910661"/>
          </a:xfrm>
          <a:prstGeom prst="rect">
            <a:avLst/>
          </a:prstGeom>
        </p:spPr>
      </p:pic>
      <p:pic>
        <p:nvPicPr>
          <p:cNvPr id="72" name="Grafik 71">
            <a:extLst>
              <a:ext uri="{FF2B5EF4-FFF2-40B4-BE49-F238E27FC236}">
                <a16:creationId xmlns:a16="http://schemas.microsoft.com/office/drawing/2014/main" id="{0D7C5D71-46C7-5C4A-BD32-EF26AEB99C4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175" y="2560333"/>
            <a:ext cx="1211983" cy="910661"/>
          </a:xfrm>
          <a:prstGeom prst="rect">
            <a:avLst/>
          </a:prstGeom>
        </p:spPr>
      </p:pic>
      <p:pic>
        <p:nvPicPr>
          <p:cNvPr id="73" name="Grafik 72">
            <a:extLst>
              <a:ext uri="{FF2B5EF4-FFF2-40B4-BE49-F238E27FC236}">
                <a16:creationId xmlns:a16="http://schemas.microsoft.com/office/drawing/2014/main" id="{2F178A4D-AA3F-2144-8F14-039A2196875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66" y="2462669"/>
            <a:ext cx="1211983" cy="910661"/>
          </a:xfrm>
          <a:prstGeom prst="rect">
            <a:avLst/>
          </a:prstGeom>
        </p:spPr>
      </p:pic>
      <p:pic>
        <p:nvPicPr>
          <p:cNvPr id="41" name="Grafik 40">
            <a:extLst>
              <a:ext uri="{FF2B5EF4-FFF2-40B4-BE49-F238E27FC236}">
                <a16:creationId xmlns:a16="http://schemas.microsoft.com/office/drawing/2014/main" id="{57539467-F491-284C-9620-72D6FF74475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17" y="2379735"/>
            <a:ext cx="1211983" cy="910661"/>
          </a:xfrm>
          <a:prstGeom prst="rect">
            <a:avLst/>
          </a:prstGeom>
        </p:spPr>
      </p:pic>
      <p:sp>
        <p:nvSpPr>
          <p:cNvPr id="76" name="Inhaltsplatzhalter 1">
            <a:extLst>
              <a:ext uri="{FF2B5EF4-FFF2-40B4-BE49-F238E27FC236}">
                <a16:creationId xmlns:a16="http://schemas.microsoft.com/office/drawing/2014/main" id="{B1417EC2-7434-4341-A22F-48C1EF75BEE6}"/>
              </a:ext>
            </a:extLst>
          </p:cNvPr>
          <p:cNvSpPr txBox="1">
            <a:spLocks/>
          </p:cNvSpPr>
          <p:nvPr/>
        </p:nvSpPr>
        <p:spPr>
          <a:xfrm>
            <a:off x="72008" y="3846851"/>
            <a:ext cx="1911937" cy="142448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16000" indent="-216000" algn="l" defTabSz="914400" rtl="0" eaLnBrk="1" latinLnBrk="0" hangingPunct="1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32000" indent="-216000" algn="l" defTabSz="914400" rtl="0" eaLnBrk="1" latinLnBrk="0" hangingPunct="1">
              <a:spcBef>
                <a:spcPts val="600"/>
              </a:spcBef>
              <a:spcAft>
                <a:spcPts val="300"/>
              </a:spcAft>
              <a:buFont typeface="Wingdings" pitchFamily="2" charset="2"/>
              <a:buChar char="§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216000" algn="l" defTabSz="914400" rtl="0" eaLnBrk="1" latinLnBrk="0" hangingPunct="1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864000" indent="-216000" algn="l" defTabSz="914400" rtl="0" eaLnBrk="1" latinLnBrk="0" hangingPunct="1">
              <a:spcBef>
                <a:spcPts val="300"/>
              </a:spcBef>
              <a:buFont typeface="Symbol" pitchFamily="2" charset="2"/>
              <a:buChar char="-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080000" indent="-216000" algn="l" defTabSz="914400" rtl="0" eaLnBrk="1" latinLnBrk="0" hangingPunct="1">
              <a:spcBef>
                <a:spcPts val="0"/>
              </a:spcBef>
              <a:buFont typeface="Courier New" panose="02070309020205020404" pitchFamily="49" charset="0"/>
              <a:buChar char="o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/>
              <a:t>Pupils get </a:t>
            </a:r>
            <a:r>
              <a:rPr lang="en-US">
                <a:hlinkClick r:id="rId9"/>
              </a:rPr>
              <a:t>sets of 50 – 100 events</a:t>
            </a:r>
            <a:endParaRPr lang="en-US"/>
          </a:p>
        </p:txBody>
      </p:sp>
      <p:sp>
        <p:nvSpPr>
          <p:cNvPr id="77" name="Inhaltsplatzhalter 1">
            <a:extLst>
              <a:ext uri="{FF2B5EF4-FFF2-40B4-BE49-F238E27FC236}">
                <a16:creationId xmlns:a16="http://schemas.microsoft.com/office/drawing/2014/main" id="{0554823F-9E50-9248-876A-A6C9513C8A5C}"/>
              </a:ext>
            </a:extLst>
          </p:cNvPr>
          <p:cNvSpPr txBox="1">
            <a:spLocks/>
          </p:cNvSpPr>
          <p:nvPr/>
        </p:nvSpPr>
        <p:spPr>
          <a:xfrm>
            <a:off x="1982443" y="3600499"/>
            <a:ext cx="2164705" cy="142448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16000" indent="-216000" algn="l" defTabSz="914400" rtl="0" eaLnBrk="1" latinLnBrk="0" hangingPunct="1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32000" indent="-216000" algn="l" defTabSz="914400" rtl="0" eaLnBrk="1" latinLnBrk="0" hangingPunct="1">
              <a:spcBef>
                <a:spcPts val="600"/>
              </a:spcBef>
              <a:spcAft>
                <a:spcPts val="300"/>
              </a:spcAft>
              <a:buFont typeface="Wingdings" pitchFamily="2" charset="2"/>
              <a:buChar char="§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216000" algn="l" defTabSz="914400" rtl="0" eaLnBrk="1" latinLnBrk="0" hangingPunct="1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864000" indent="-216000" algn="l" defTabSz="914400" rtl="0" eaLnBrk="1" latinLnBrk="0" hangingPunct="1">
              <a:spcBef>
                <a:spcPts val="300"/>
              </a:spcBef>
              <a:buFont typeface="Symbol" pitchFamily="2" charset="2"/>
              <a:buChar char="-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080000" indent="-216000" algn="l" defTabSz="914400" rtl="0" eaLnBrk="1" latinLnBrk="0" hangingPunct="1">
              <a:spcBef>
                <a:spcPts val="0"/>
              </a:spcBef>
              <a:buFont typeface="Courier New" panose="02070309020205020404" pitchFamily="49" charset="0"/>
              <a:buChar char="o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/>
              <a:t>Events are classified and </a:t>
            </a:r>
            <a:r>
              <a:rPr lang="en-US">
                <a:hlinkClick r:id="rId10"/>
              </a:rPr>
              <a:t>filled in online</a:t>
            </a:r>
            <a:endParaRPr lang="en-US"/>
          </a:p>
        </p:txBody>
      </p:sp>
      <p:sp>
        <p:nvSpPr>
          <p:cNvPr id="83" name="Pfeil nach rechts 82">
            <a:extLst>
              <a:ext uri="{FF2B5EF4-FFF2-40B4-BE49-F238E27FC236}">
                <a16:creationId xmlns:a16="http://schemas.microsoft.com/office/drawing/2014/main" id="{BA3F1FE7-7151-134A-A950-2C4F416E7E0F}"/>
              </a:ext>
            </a:extLst>
          </p:cNvPr>
          <p:cNvSpPr/>
          <p:nvPr/>
        </p:nvSpPr>
        <p:spPr>
          <a:xfrm>
            <a:off x="1619256" y="2239032"/>
            <a:ext cx="350558" cy="447156"/>
          </a:xfrm>
          <a:prstGeom prst="rightArrow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err="1">
              <a:solidFill>
                <a:schemeClr val="accent2"/>
              </a:solidFill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3397DCAA-F373-FC4A-B70E-B20DCAE7D45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9223" y="1167253"/>
            <a:ext cx="3730777" cy="2586672"/>
          </a:xfrm>
          <a:prstGeom prst="rect">
            <a:avLst/>
          </a:prstGeom>
        </p:spPr>
      </p:pic>
      <p:sp>
        <p:nvSpPr>
          <p:cNvPr id="24" name="Inhaltsplatzhalter 1">
            <a:extLst>
              <a:ext uri="{FF2B5EF4-FFF2-40B4-BE49-F238E27FC236}">
                <a16:creationId xmlns:a16="http://schemas.microsoft.com/office/drawing/2014/main" id="{48EFEDA4-A101-F144-AD77-885B53502608}"/>
              </a:ext>
            </a:extLst>
          </p:cNvPr>
          <p:cNvSpPr txBox="1">
            <a:spLocks/>
          </p:cNvSpPr>
          <p:nvPr/>
        </p:nvSpPr>
        <p:spPr>
          <a:xfrm>
            <a:off x="4423184" y="3846851"/>
            <a:ext cx="4258460" cy="133616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16000" indent="-216000" algn="l" defTabSz="914400" rtl="0" eaLnBrk="1" latinLnBrk="0" hangingPunct="1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32000" indent="-216000" algn="l" defTabSz="914400" rtl="0" eaLnBrk="1" latinLnBrk="0" hangingPunct="1">
              <a:spcBef>
                <a:spcPts val="600"/>
              </a:spcBef>
              <a:spcAft>
                <a:spcPts val="300"/>
              </a:spcAft>
              <a:buFont typeface="Wingdings" pitchFamily="2" charset="2"/>
              <a:buChar char="§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216000" algn="l" defTabSz="914400" rtl="0" eaLnBrk="1" latinLnBrk="0" hangingPunct="1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864000" indent="-216000" algn="l" defTabSz="914400" rtl="0" eaLnBrk="1" latinLnBrk="0" hangingPunct="1">
              <a:spcBef>
                <a:spcPts val="300"/>
              </a:spcBef>
              <a:buFont typeface="Symbol" pitchFamily="2" charset="2"/>
              <a:buChar char="-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080000" indent="-216000" algn="l" defTabSz="914400" rtl="0" eaLnBrk="1" latinLnBrk="0" hangingPunct="1">
              <a:spcBef>
                <a:spcPts val="0"/>
              </a:spcBef>
              <a:buFont typeface="Courier New" panose="02070309020205020404" pitchFamily="49" charset="0"/>
              <a:buChar char="o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>
                <a:hlinkClick r:id="rId12"/>
              </a:rPr>
              <a:t>Interactive color-combination minigame</a:t>
            </a:r>
            <a:r>
              <a:rPr lang="en-US"/>
              <a:t>:</a:t>
            </a:r>
          </a:p>
          <a:p>
            <a:pPr marL="0" indent="0">
              <a:buNone/>
            </a:pPr>
            <a:r>
              <a:rPr lang="en-US"/>
              <a:t>Directly learn what “three colors” mean</a:t>
            </a:r>
          </a:p>
        </p:txBody>
      </p:sp>
      <p:pic>
        <p:nvPicPr>
          <p:cNvPr id="21" name="Grafik 20">
            <a:extLst>
              <a:ext uri="{FF2B5EF4-FFF2-40B4-BE49-F238E27FC236}">
                <a16:creationId xmlns:a16="http://schemas.microsoft.com/office/drawing/2014/main" id="{4AFE0EB8-E2A8-A14A-A222-1B4769B3CBA1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69223" y="1167253"/>
            <a:ext cx="3730776" cy="2586672"/>
          </a:xfrm>
          <a:prstGeom prst="rect">
            <a:avLst/>
          </a:prstGeom>
        </p:spPr>
      </p:pic>
      <p:sp>
        <p:nvSpPr>
          <p:cNvPr id="84" name="Pfeil nach rechts 83">
            <a:extLst>
              <a:ext uri="{FF2B5EF4-FFF2-40B4-BE49-F238E27FC236}">
                <a16:creationId xmlns:a16="http://schemas.microsoft.com/office/drawing/2014/main" id="{D5086BF2-5697-074D-AD10-ED7F47B06AC6}"/>
              </a:ext>
            </a:extLst>
          </p:cNvPr>
          <p:cNvSpPr/>
          <p:nvPr/>
        </p:nvSpPr>
        <p:spPr>
          <a:xfrm>
            <a:off x="4103827" y="2239091"/>
            <a:ext cx="350558" cy="447156"/>
          </a:xfrm>
          <a:prstGeom prst="rightArrow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err="1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6699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20CABD8D-C7F7-FD45-8BE7-5935DDFB6E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Process classification and quark color extraction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8E7EA98-A79A-F842-B794-C3A9A5A3D9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27F1E04-A1A3-475C-A843-CFD0985386EF}" type="slidenum">
              <a:rPr lang="de-DE" smtClean="0"/>
              <a:pPr/>
              <a:t>7</a:t>
            </a:fld>
            <a:endParaRPr lang="de-DE"/>
          </a:p>
        </p:txBody>
      </p:sp>
      <p:pic>
        <p:nvPicPr>
          <p:cNvPr id="8" name="Inhaltsplatzhalter 7">
            <a:extLst>
              <a:ext uri="{FF2B5EF4-FFF2-40B4-BE49-F238E27FC236}">
                <a16:creationId xmlns:a16="http://schemas.microsoft.com/office/drawing/2014/main" id="{3BEB5858-B1C6-3C45-B387-5CD1AB497D7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944216" y="1188681"/>
            <a:ext cx="2202932" cy="2239647"/>
          </a:xfrm>
          <a:ln>
            <a:solidFill>
              <a:schemeClr val="tx2"/>
            </a:solidFill>
          </a:ln>
        </p:spPr>
      </p:pic>
      <p:pic>
        <p:nvPicPr>
          <p:cNvPr id="57" name="Grafik 56">
            <a:extLst>
              <a:ext uri="{FF2B5EF4-FFF2-40B4-BE49-F238E27FC236}">
                <a16:creationId xmlns:a16="http://schemas.microsoft.com/office/drawing/2014/main" id="{8AFC1AE2-59F9-F34B-A78A-A8F40E4B5C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902" y="1371479"/>
            <a:ext cx="1211983" cy="910661"/>
          </a:xfrm>
          <a:prstGeom prst="rect">
            <a:avLst/>
          </a:prstGeom>
        </p:spPr>
      </p:pic>
      <p:pic>
        <p:nvPicPr>
          <p:cNvPr id="61" name="Grafik 60">
            <a:extLst>
              <a:ext uri="{FF2B5EF4-FFF2-40B4-BE49-F238E27FC236}">
                <a16:creationId xmlns:a16="http://schemas.microsoft.com/office/drawing/2014/main" id="{0E16283E-A4C5-5641-BB8A-3E32CAD350C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54" y="1273884"/>
            <a:ext cx="1211983" cy="910661"/>
          </a:xfrm>
          <a:prstGeom prst="rect">
            <a:avLst/>
          </a:prstGeom>
        </p:spPr>
      </p:pic>
      <p:pic>
        <p:nvPicPr>
          <p:cNvPr id="63" name="Grafik 62">
            <a:extLst>
              <a:ext uri="{FF2B5EF4-FFF2-40B4-BE49-F238E27FC236}">
                <a16:creationId xmlns:a16="http://schemas.microsoft.com/office/drawing/2014/main" id="{1F1BE266-3E84-5E4D-937D-9B8B8C5D295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866" y="1176220"/>
            <a:ext cx="1211983" cy="910661"/>
          </a:xfrm>
          <a:prstGeom prst="rect">
            <a:avLst/>
          </a:prstGeom>
        </p:spPr>
      </p:pic>
      <p:pic>
        <p:nvPicPr>
          <p:cNvPr id="65" name="Grafik 64">
            <a:extLst>
              <a:ext uri="{FF2B5EF4-FFF2-40B4-BE49-F238E27FC236}">
                <a16:creationId xmlns:a16="http://schemas.microsoft.com/office/drawing/2014/main" id="{DC34FEB8-3147-534D-8DEA-66500A19444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317" y="1078556"/>
            <a:ext cx="1211983" cy="910661"/>
          </a:xfrm>
          <a:prstGeom prst="rect">
            <a:avLst/>
          </a:prstGeom>
        </p:spPr>
      </p:pic>
      <p:pic>
        <p:nvPicPr>
          <p:cNvPr id="67" name="Grafik 66">
            <a:extLst>
              <a:ext uri="{FF2B5EF4-FFF2-40B4-BE49-F238E27FC236}">
                <a16:creationId xmlns:a16="http://schemas.microsoft.com/office/drawing/2014/main" id="{B967C1C1-580A-544F-BB6A-A3A625DF114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8" y="980892"/>
            <a:ext cx="1211983" cy="910661"/>
          </a:xfrm>
          <a:prstGeom prst="rect">
            <a:avLst/>
          </a:prstGeom>
        </p:spPr>
      </p:pic>
      <p:pic>
        <p:nvPicPr>
          <p:cNvPr id="70" name="Grafik 69">
            <a:extLst>
              <a:ext uri="{FF2B5EF4-FFF2-40B4-BE49-F238E27FC236}">
                <a16:creationId xmlns:a16="http://schemas.microsoft.com/office/drawing/2014/main" id="{E1829EC5-2B2A-0249-9879-43112910A70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812" y="2755661"/>
            <a:ext cx="1211983" cy="910661"/>
          </a:xfrm>
          <a:prstGeom prst="rect">
            <a:avLst/>
          </a:prstGeom>
        </p:spPr>
      </p:pic>
      <p:pic>
        <p:nvPicPr>
          <p:cNvPr id="71" name="Grafik 70">
            <a:extLst>
              <a:ext uri="{FF2B5EF4-FFF2-40B4-BE49-F238E27FC236}">
                <a16:creationId xmlns:a16="http://schemas.microsoft.com/office/drawing/2014/main" id="{2CE65547-4F98-C346-B4CC-61EE3C47400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724" y="2657997"/>
            <a:ext cx="1211983" cy="910661"/>
          </a:xfrm>
          <a:prstGeom prst="rect">
            <a:avLst/>
          </a:prstGeom>
        </p:spPr>
      </p:pic>
      <p:pic>
        <p:nvPicPr>
          <p:cNvPr id="72" name="Grafik 71">
            <a:extLst>
              <a:ext uri="{FF2B5EF4-FFF2-40B4-BE49-F238E27FC236}">
                <a16:creationId xmlns:a16="http://schemas.microsoft.com/office/drawing/2014/main" id="{0D7C5D71-46C7-5C4A-BD32-EF26AEB99C4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175" y="2560333"/>
            <a:ext cx="1211983" cy="910661"/>
          </a:xfrm>
          <a:prstGeom prst="rect">
            <a:avLst/>
          </a:prstGeom>
        </p:spPr>
      </p:pic>
      <p:pic>
        <p:nvPicPr>
          <p:cNvPr id="73" name="Grafik 72">
            <a:extLst>
              <a:ext uri="{FF2B5EF4-FFF2-40B4-BE49-F238E27FC236}">
                <a16:creationId xmlns:a16="http://schemas.microsoft.com/office/drawing/2014/main" id="{2F178A4D-AA3F-2144-8F14-039A2196875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66" y="2462669"/>
            <a:ext cx="1211983" cy="910661"/>
          </a:xfrm>
          <a:prstGeom prst="rect">
            <a:avLst/>
          </a:prstGeom>
        </p:spPr>
      </p:pic>
      <p:pic>
        <p:nvPicPr>
          <p:cNvPr id="41" name="Grafik 40">
            <a:extLst>
              <a:ext uri="{FF2B5EF4-FFF2-40B4-BE49-F238E27FC236}">
                <a16:creationId xmlns:a16="http://schemas.microsoft.com/office/drawing/2014/main" id="{57539467-F491-284C-9620-72D6FF74475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17" y="2379735"/>
            <a:ext cx="1211983" cy="910661"/>
          </a:xfrm>
          <a:prstGeom prst="rect">
            <a:avLst/>
          </a:prstGeom>
        </p:spPr>
      </p:pic>
      <p:sp>
        <p:nvSpPr>
          <p:cNvPr id="76" name="Inhaltsplatzhalter 1">
            <a:extLst>
              <a:ext uri="{FF2B5EF4-FFF2-40B4-BE49-F238E27FC236}">
                <a16:creationId xmlns:a16="http://schemas.microsoft.com/office/drawing/2014/main" id="{B1417EC2-7434-4341-A22F-48C1EF75BEE6}"/>
              </a:ext>
            </a:extLst>
          </p:cNvPr>
          <p:cNvSpPr txBox="1">
            <a:spLocks/>
          </p:cNvSpPr>
          <p:nvPr/>
        </p:nvSpPr>
        <p:spPr>
          <a:xfrm>
            <a:off x="72008" y="3846851"/>
            <a:ext cx="1911937" cy="142448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16000" indent="-216000" algn="l" defTabSz="914400" rtl="0" eaLnBrk="1" latinLnBrk="0" hangingPunct="1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32000" indent="-216000" algn="l" defTabSz="914400" rtl="0" eaLnBrk="1" latinLnBrk="0" hangingPunct="1">
              <a:spcBef>
                <a:spcPts val="600"/>
              </a:spcBef>
              <a:spcAft>
                <a:spcPts val="300"/>
              </a:spcAft>
              <a:buFont typeface="Wingdings" pitchFamily="2" charset="2"/>
              <a:buChar char="§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216000" algn="l" defTabSz="914400" rtl="0" eaLnBrk="1" latinLnBrk="0" hangingPunct="1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864000" indent="-216000" algn="l" defTabSz="914400" rtl="0" eaLnBrk="1" latinLnBrk="0" hangingPunct="1">
              <a:spcBef>
                <a:spcPts val="300"/>
              </a:spcBef>
              <a:buFont typeface="Symbol" pitchFamily="2" charset="2"/>
              <a:buChar char="-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080000" indent="-216000" algn="l" defTabSz="914400" rtl="0" eaLnBrk="1" latinLnBrk="0" hangingPunct="1">
              <a:spcBef>
                <a:spcPts val="0"/>
              </a:spcBef>
              <a:buFont typeface="Courier New" panose="02070309020205020404" pitchFamily="49" charset="0"/>
              <a:buChar char="o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/>
              <a:t>Pupils get </a:t>
            </a:r>
            <a:r>
              <a:rPr lang="en-US">
                <a:hlinkClick r:id="rId9"/>
              </a:rPr>
              <a:t>sets of 50 – 100 events</a:t>
            </a:r>
            <a:endParaRPr lang="en-US"/>
          </a:p>
        </p:txBody>
      </p:sp>
      <p:sp>
        <p:nvSpPr>
          <p:cNvPr id="77" name="Inhaltsplatzhalter 1">
            <a:extLst>
              <a:ext uri="{FF2B5EF4-FFF2-40B4-BE49-F238E27FC236}">
                <a16:creationId xmlns:a16="http://schemas.microsoft.com/office/drawing/2014/main" id="{0554823F-9E50-9248-876A-A6C9513C8A5C}"/>
              </a:ext>
            </a:extLst>
          </p:cNvPr>
          <p:cNvSpPr txBox="1">
            <a:spLocks/>
          </p:cNvSpPr>
          <p:nvPr/>
        </p:nvSpPr>
        <p:spPr>
          <a:xfrm>
            <a:off x="1982443" y="3600499"/>
            <a:ext cx="2164705" cy="142448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16000" indent="-216000" algn="l" defTabSz="914400" rtl="0" eaLnBrk="1" latinLnBrk="0" hangingPunct="1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32000" indent="-216000" algn="l" defTabSz="914400" rtl="0" eaLnBrk="1" latinLnBrk="0" hangingPunct="1">
              <a:spcBef>
                <a:spcPts val="600"/>
              </a:spcBef>
              <a:spcAft>
                <a:spcPts val="300"/>
              </a:spcAft>
              <a:buFont typeface="Wingdings" pitchFamily="2" charset="2"/>
              <a:buChar char="§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216000" algn="l" defTabSz="914400" rtl="0" eaLnBrk="1" latinLnBrk="0" hangingPunct="1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864000" indent="-216000" algn="l" defTabSz="914400" rtl="0" eaLnBrk="1" latinLnBrk="0" hangingPunct="1">
              <a:spcBef>
                <a:spcPts val="300"/>
              </a:spcBef>
              <a:buFont typeface="Symbol" pitchFamily="2" charset="2"/>
              <a:buChar char="-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080000" indent="-216000" algn="l" defTabSz="914400" rtl="0" eaLnBrk="1" latinLnBrk="0" hangingPunct="1">
              <a:spcBef>
                <a:spcPts val="0"/>
              </a:spcBef>
              <a:buFont typeface="Courier New" panose="02070309020205020404" pitchFamily="49" charset="0"/>
              <a:buChar char="o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/>
              <a:t>Events are classified and </a:t>
            </a:r>
            <a:r>
              <a:rPr lang="en-US">
                <a:hlinkClick r:id="rId10"/>
              </a:rPr>
              <a:t>filled in online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2" name="Inhaltsplatzhalter 1">
                <a:extLst>
                  <a:ext uri="{FF2B5EF4-FFF2-40B4-BE49-F238E27FC236}">
                    <a16:creationId xmlns:a16="http://schemas.microsoft.com/office/drawing/2014/main" id="{49D32964-5AEC-1C4C-ADA6-A2DB3FD03D8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412023" y="3607613"/>
                <a:ext cx="4660985" cy="1336169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216000" indent="-216000" algn="l" defTabSz="914400" rtl="0" eaLnBrk="1" latinLnBrk="0" hangingPunct="1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432000" indent="-216000" algn="l" defTabSz="914400" rtl="0" eaLnBrk="1" latinLnBrk="0" hangingPunct="1">
                  <a:spcBef>
                    <a:spcPts val="600"/>
                  </a:spcBef>
                  <a:spcAft>
                    <a:spcPts val="300"/>
                  </a:spcAft>
                  <a:buFont typeface="Wingdings" pitchFamily="2" charset="2"/>
                  <a:buChar char="§"/>
                  <a:defRPr sz="20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216000" algn="l" defTabSz="914400" rtl="0" eaLnBrk="1" latinLnBrk="0" hangingPunct="1"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Ø"/>
                  <a:defRPr sz="20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864000" indent="-216000" algn="l" defTabSz="914400" rtl="0" eaLnBrk="1" latinLnBrk="0" hangingPunct="1">
                  <a:spcBef>
                    <a:spcPts val="300"/>
                  </a:spcBef>
                  <a:buFont typeface="Symbol" pitchFamily="2" charset="2"/>
                  <a:buChar char="-"/>
                  <a:defRPr sz="20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1080000" indent="-216000" algn="l" defTabSz="914400" rtl="0" eaLnBrk="1" latinLnBrk="0" hangingPunct="1">
                  <a:spcBef>
                    <a:spcPts val="0"/>
                  </a:spcBef>
                  <a:buFont typeface="Courier New" panose="02070309020205020404" pitchFamily="49" charset="0"/>
                  <a:buChar char="o"/>
                  <a:defRPr sz="20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>
                    <a:hlinkClick r:id="rId11"/>
                  </a:rPr>
                  <a:t>Result website</a:t>
                </a:r>
                <a:r>
                  <a:rPr lang="en-US"/>
                  <a:t>: Bonus: It is shown how        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i="1"/>
                  <a:t> </a:t>
                </a:r>
                <a:r>
                  <a:rPr lang="en-US"/>
                  <a:t>mesons are produced favorably at Belle II based on event classification of pupils</a:t>
                </a:r>
              </a:p>
            </p:txBody>
          </p:sp>
        </mc:Choice>
        <mc:Fallback xmlns="">
          <p:sp>
            <p:nvSpPr>
              <p:cNvPr id="82" name="Inhaltsplatzhalter 1">
                <a:extLst>
                  <a:ext uri="{FF2B5EF4-FFF2-40B4-BE49-F238E27FC236}">
                    <a16:creationId xmlns:a16="http://schemas.microsoft.com/office/drawing/2014/main" id="{49D32964-5AEC-1C4C-ADA6-A2DB3FD03D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2023" y="3607613"/>
                <a:ext cx="4660985" cy="1336169"/>
              </a:xfrm>
              <a:prstGeom prst="rect">
                <a:avLst/>
              </a:prstGeom>
              <a:blipFill>
                <a:blip r:embed="rId12"/>
                <a:stretch>
                  <a:fillRect l="-3261" t="-6604" r="-8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3" name="Pfeil nach rechts 82">
            <a:extLst>
              <a:ext uri="{FF2B5EF4-FFF2-40B4-BE49-F238E27FC236}">
                <a16:creationId xmlns:a16="http://schemas.microsoft.com/office/drawing/2014/main" id="{BA3F1FE7-7151-134A-A950-2C4F416E7E0F}"/>
              </a:ext>
            </a:extLst>
          </p:cNvPr>
          <p:cNvSpPr/>
          <p:nvPr/>
        </p:nvSpPr>
        <p:spPr>
          <a:xfrm>
            <a:off x="1619256" y="2239032"/>
            <a:ext cx="350558" cy="447156"/>
          </a:xfrm>
          <a:prstGeom prst="rightArrow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err="1">
              <a:solidFill>
                <a:schemeClr val="accent2"/>
              </a:solidFill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0C070473-1394-1A4E-ADEE-EB153FE1F1D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2023" y="1129501"/>
            <a:ext cx="3940905" cy="2456127"/>
          </a:xfrm>
          <a:prstGeom prst="rect">
            <a:avLst/>
          </a:prstGeom>
        </p:spPr>
      </p:pic>
      <p:sp>
        <p:nvSpPr>
          <p:cNvPr id="84" name="Pfeil nach rechts 83">
            <a:extLst>
              <a:ext uri="{FF2B5EF4-FFF2-40B4-BE49-F238E27FC236}">
                <a16:creationId xmlns:a16="http://schemas.microsoft.com/office/drawing/2014/main" id="{D5086BF2-5697-074D-AD10-ED7F47B06AC6}"/>
              </a:ext>
            </a:extLst>
          </p:cNvPr>
          <p:cNvSpPr/>
          <p:nvPr/>
        </p:nvSpPr>
        <p:spPr>
          <a:xfrm>
            <a:off x="4103827" y="2239091"/>
            <a:ext cx="350558" cy="447156"/>
          </a:xfrm>
          <a:prstGeom prst="rightArrow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err="1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31215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nhaltsplatzhalter 5" descr="Ein Bild, das Text enthält.&#10;&#10;Automatisch generierte Beschreibung">
            <a:extLst>
              <a:ext uri="{FF2B5EF4-FFF2-40B4-BE49-F238E27FC236}">
                <a16:creationId xmlns:a16="http://schemas.microsoft.com/office/drawing/2014/main" id="{D0D0335F-5F46-3744-B83B-AF4E6330674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72489"/>
            <a:ext cx="3816423" cy="2244954"/>
          </a:xfrm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20CABD8D-C7F7-FD45-8BE7-5935DDFB6E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Masterclass schedule (</a:t>
            </a:r>
            <a:r>
              <a:rPr lang="en-US" dirty="0">
                <a:hlinkClick r:id="rId3"/>
              </a:rPr>
              <a:t>indico</a:t>
            </a:r>
            <a:r>
              <a:rPr lang="en-US" dirty="0"/>
              <a:t>) and additional material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8E7EA98-A79A-F842-B794-C3A9A5A3D9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27F1E04-A1A3-475C-A843-CFD0985386EF}" type="slidenum">
              <a:rPr lang="de-DE" smtClean="0"/>
              <a:pPr/>
              <a:t>8</a:t>
            </a:fld>
            <a:endParaRPr lang="de-DE" dirty="0"/>
          </a:p>
        </p:txBody>
      </p:sp>
      <p:pic>
        <p:nvPicPr>
          <p:cNvPr id="10" name="Grafik 9" descr="Ein Bild, das Text enthält.&#10;&#10;Automatisch generierte Beschreibung">
            <a:extLst>
              <a:ext uri="{FF2B5EF4-FFF2-40B4-BE49-F238E27FC236}">
                <a16:creationId xmlns:a16="http://schemas.microsoft.com/office/drawing/2014/main" id="{364926E4-1A5C-5545-B917-E061E20C2E3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08350"/>
            <a:ext cx="3816423" cy="1979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7349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nhaltsplatzhalter 5" descr="Ein Bild, das Text enthält.&#10;&#10;Automatisch generierte Beschreibung">
            <a:extLst>
              <a:ext uri="{FF2B5EF4-FFF2-40B4-BE49-F238E27FC236}">
                <a16:creationId xmlns:a16="http://schemas.microsoft.com/office/drawing/2014/main" id="{D0D0335F-5F46-3744-B83B-AF4E6330674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72489"/>
            <a:ext cx="3816423" cy="2244954"/>
          </a:xfrm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20CABD8D-C7F7-FD45-8BE7-5935DDFB6E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introductory talks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8E7EA98-A79A-F842-B794-C3A9A5A3D9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27F1E04-A1A3-475C-A843-CFD0985386EF}" type="slidenum">
              <a:rPr lang="de-DE" smtClean="0"/>
              <a:pPr/>
              <a:t>9</a:t>
            </a:fld>
            <a:endParaRPr lang="de-DE" dirty="0"/>
          </a:p>
        </p:txBody>
      </p:sp>
      <p:pic>
        <p:nvPicPr>
          <p:cNvPr id="10" name="Grafik 9" descr="Ein Bild, das Text enthält.&#10;&#10;Automatisch generierte Beschreibung">
            <a:extLst>
              <a:ext uri="{FF2B5EF4-FFF2-40B4-BE49-F238E27FC236}">
                <a16:creationId xmlns:a16="http://schemas.microsoft.com/office/drawing/2014/main" id="{364926E4-1A5C-5545-B917-E061E20C2E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08350"/>
            <a:ext cx="3816423" cy="1979302"/>
          </a:xfrm>
          <a:prstGeom prst="rect">
            <a:avLst/>
          </a:prstGeom>
        </p:spPr>
      </p:pic>
      <p:cxnSp>
        <p:nvCxnSpPr>
          <p:cNvPr id="12" name="Gerade Verbindung 11">
            <a:extLst>
              <a:ext uri="{FF2B5EF4-FFF2-40B4-BE49-F238E27FC236}">
                <a16:creationId xmlns:a16="http://schemas.microsoft.com/office/drawing/2014/main" id="{D1DEFB3C-188E-C346-BB26-4F6E8BAE9F26}"/>
              </a:ext>
            </a:extLst>
          </p:cNvPr>
          <p:cNvCxnSpPr>
            <a:cxnSpLocks/>
          </p:cNvCxnSpPr>
          <p:nvPr/>
        </p:nvCxnSpPr>
        <p:spPr>
          <a:xfrm>
            <a:off x="2088232" y="1440259"/>
            <a:ext cx="2448272" cy="0"/>
          </a:xfrm>
          <a:prstGeom prst="line">
            <a:avLst/>
          </a:prstGeom>
          <a:ln w="38100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13">
            <a:extLst>
              <a:ext uri="{FF2B5EF4-FFF2-40B4-BE49-F238E27FC236}">
                <a16:creationId xmlns:a16="http://schemas.microsoft.com/office/drawing/2014/main" id="{FBF4BC6C-81A2-FB45-8DE2-F29D376B13A2}"/>
              </a:ext>
            </a:extLst>
          </p:cNvPr>
          <p:cNvCxnSpPr/>
          <p:nvPr/>
        </p:nvCxnSpPr>
        <p:spPr>
          <a:xfrm>
            <a:off x="2232248" y="2088331"/>
            <a:ext cx="1944216" cy="0"/>
          </a:xfrm>
          <a:prstGeom prst="line">
            <a:avLst/>
          </a:prstGeom>
          <a:ln w="38100">
            <a:solidFill>
              <a:schemeClr val="accent3"/>
            </a:solidFill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14">
            <a:extLst>
              <a:ext uri="{FF2B5EF4-FFF2-40B4-BE49-F238E27FC236}">
                <a16:creationId xmlns:a16="http://schemas.microsoft.com/office/drawing/2014/main" id="{55576C58-0AEA-AE4B-B810-6C48BC4739EA}"/>
              </a:ext>
            </a:extLst>
          </p:cNvPr>
          <p:cNvCxnSpPr>
            <a:cxnSpLocks/>
          </p:cNvCxnSpPr>
          <p:nvPr/>
        </p:nvCxnSpPr>
        <p:spPr>
          <a:xfrm>
            <a:off x="4176464" y="1440259"/>
            <a:ext cx="0" cy="648072"/>
          </a:xfrm>
          <a:prstGeom prst="line">
            <a:avLst/>
          </a:prstGeom>
          <a:ln w="38100">
            <a:solidFill>
              <a:schemeClr val="accent3"/>
            </a:solidFill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Inhaltsplatzhalter 1">
            <a:extLst>
              <a:ext uri="{FF2B5EF4-FFF2-40B4-BE49-F238E27FC236}">
                <a16:creationId xmlns:a16="http://schemas.microsoft.com/office/drawing/2014/main" id="{9C754029-53A8-0F43-AA92-772E7B5CEABA}"/>
              </a:ext>
            </a:extLst>
          </p:cNvPr>
          <p:cNvSpPr txBox="1">
            <a:spLocks/>
          </p:cNvSpPr>
          <p:nvPr/>
        </p:nvSpPr>
        <p:spPr>
          <a:xfrm>
            <a:off x="4640791" y="1224235"/>
            <a:ext cx="4263214" cy="367124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16000" indent="-216000" algn="l" defTabSz="914400" rtl="0" eaLnBrk="1" latinLnBrk="0" hangingPunct="1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32000" indent="-216000" algn="l" defTabSz="914400" rtl="0" eaLnBrk="1" latinLnBrk="0" hangingPunct="1">
              <a:spcBef>
                <a:spcPts val="600"/>
              </a:spcBef>
              <a:spcAft>
                <a:spcPts val="300"/>
              </a:spcAft>
              <a:buFont typeface="Wingdings" pitchFamily="2" charset="2"/>
              <a:buChar char="§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216000" algn="l" defTabSz="914400" rtl="0" eaLnBrk="1" latinLnBrk="0" hangingPunct="1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864000" indent="-216000" algn="l" defTabSz="914400" rtl="0" eaLnBrk="1" latinLnBrk="0" hangingPunct="1">
              <a:spcBef>
                <a:spcPts val="300"/>
              </a:spcBef>
              <a:buFont typeface="Symbol" pitchFamily="2" charset="2"/>
              <a:buChar char="-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080000" indent="-216000" algn="l" defTabSz="914400" rtl="0" eaLnBrk="1" latinLnBrk="0" hangingPunct="1">
              <a:spcBef>
                <a:spcPts val="0"/>
              </a:spcBef>
              <a:buFont typeface="Courier New" panose="02070309020205020404" pitchFamily="49" charset="0"/>
              <a:buChar char="o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/>
              <a:t>Introductory presentation</a:t>
            </a:r>
            <a:r>
              <a:rPr lang="en-US" dirty="0"/>
              <a:t>:</a:t>
            </a:r>
          </a:p>
          <a:p>
            <a:pPr>
              <a:buFont typeface="Wingdings" pitchFamily="2" charset="2"/>
              <a:buChar char="Ø"/>
            </a:pPr>
            <a:r>
              <a:rPr lang="en-US" dirty="0"/>
              <a:t>Why particle physics?</a:t>
            </a:r>
          </a:p>
          <a:p>
            <a:pPr>
              <a:buFont typeface="Wingdings" pitchFamily="2" charset="2"/>
              <a:buChar char="Ø"/>
            </a:pPr>
            <a:r>
              <a:rPr lang="en-US" dirty="0"/>
              <a:t>What do we know? (introduction of important particles and forces)</a:t>
            </a:r>
          </a:p>
          <a:p>
            <a:pPr>
              <a:buFont typeface="Wingdings" pitchFamily="2" charset="2"/>
              <a:buChar char="Ø"/>
            </a:pPr>
            <a:r>
              <a:rPr lang="en-US" dirty="0"/>
              <a:t>How (often) are they produced?</a:t>
            </a:r>
          </a:p>
          <a:p>
            <a:pPr>
              <a:buFont typeface="Wingdings" pitchFamily="2" charset="2"/>
              <a:buChar char="Ø"/>
            </a:pPr>
            <a:r>
              <a:rPr lang="en-US" dirty="0"/>
              <a:t>What is still a mystery?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21" name="Grafik 20">
            <a:extLst>
              <a:ext uri="{FF2B5EF4-FFF2-40B4-BE49-F238E27FC236}">
                <a16:creationId xmlns:a16="http://schemas.microsoft.com/office/drawing/2014/main" id="{D1F518D7-BC5F-DF4A-8C05-1AB20E132D7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11993">
            <a:off x="229020" y="2856337"/>
            <a:ext cx="2688429" cy="2016322"/>
          </a:xfrm>
          <a:prstGeom prst="rect">
            <a:avLst/>
          </a:prstGeom>
          <a:ln>
            <a:solidFill>
              <a:schemeClr val="tx2"/>
            </a:solidFill>
          </a:ln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54C949EA-4FE5-E148-80F3-57E122DBCB0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21271651">
            <a:off x="509045" y="2784829"/>
            <a:ext cx="2688429" cy="2016321"/>
          </a:xfrm>
          <a:prstGeom prst="rect">
            <a:avLst/>
          </a:prstGeom>
          <a:ln>
            <a:solidFill>
              <a:schemeClr val="tx2"/>
            </a:solidFill>
          </a:ln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ACE8DB02-3E6F-B94B-A4BD-DA4F8796287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5120" y="2769292"/>
            <a:ext cx="2688428" cy="2016321"/>
          </a:xfrm>
          <a:prstGeom prst="rect">
            <a:avLst/>
          </a:prstGeom>
          <a:ln>
            <a:solidFill>
              <a:schemeClr val="tx2"/>
            </a:solidFill>
          </a:ln>
        </p:spPr>
      </p:pic>
      <p:pic>
        <p:nvPicPr>
          <p:cNvPr id="20" name="Grafik 19">
            <a:extLst>
              <a:ext uri="{FF2B5EF4-FFF2-40B4-BE49-F238E27FC236}">
                <a16:creationId xmlns:a16="http://schemas.microsoft.com/office/drawing/2014/main" id="{A0CE3741-4529-A444-9CF3-F3BF16AD513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328987">
            <a:off x="1209265" y="2777791"/>
            <a:ext cx="2688428" cy="2016321"/>
          </a:xfrm>
          <a:prstGeom prst="rect">
            <a:avLst/>
          </a:prstGeom>
          <a:ln>
            <a:solidFill>
              <a:schemeClr val="tx2"/>
            </a:solidFill>
          </a:ln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23612059-630C-D945-B3C8-2E0160294AC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713649">
            <a:off x="1446979" y="2786217"/>
            <a:ext cx="2688428" cy="2016321"/>
          </a:xfrm>
          <a:prstGeom prst="rect">
            <a:avLst/>
          </a:prstGeom>
          <a:ln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3033295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Uni_Bonn">
  <a:themeElements>
    <a:clrScheme name="Uni-Bonn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909085"/>
      </a:accent1>
      <a:accent2>
        <a:srgbClr val="07529A"/>
      </a:accent2>
      <a:accent3>
        <a:srgbClr val="EAB90C"/>
      </a:accent3>
      <a:accent4>
        <a:srgbClr val="D8D8C8"/>
      </a:accent4>
      <a:accent5>
        <a:srgbClr val="053D73"/>
      </a:accent5>
      <a:accent6>
        <a:srgbClr val="F8DE83"/>
      </a:accent6>
      <a:hlink>
        <a:srgbClr val="79BAF8"/>
      </a:hlink>
      <a:folHlink>
        <a:srgbClr val="6C6C62"/>
      </a:folHlink>
    </a:clrScheme>
    <a:fontScheme name="Uni-Bonn">
      <a:majorFont>
        <a:latin typeface="Exo 2"/>
        <a:ea typeface=""/>
        <a:cs typeface="Calibri"/>
      </a:majorFont>
      <a:minorFont>
        <a:latin typeface="Calibri"/>
        <a:ea typeface=""/>
        <a:cs typeface="Calibri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4"/>
        </a:solidFill>
        <a:ln>
          <a:noFill/>
        </a:ln>
      </a:spPr>
      <a:bodyPr rtlCol="0" anchor="ctr"/>
      <a:lstStyle>
        <a:defPPr algn="ctr">
          <a:defRPr sz="1400" dirty="0" err="1" smtClean="0">
            <a:solidFill>
              <a:schemeClr val="accent2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accent2"/>
          </a:solidFill>
          <a:tailEnd type="none" w="lg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marL="216000" indent="-216000">
          <a:spcAft>
            <a:spcPts val="420"/>
          </a:spcAft>
          <a:buFont typeface="Calibri" panose="020F0502020204030204" pitchFamily="34" charset="0"/>
          <a:buChar char="−"/>
          <a:defRPr sz="1400" dirty="0" err="1" smtClean="0">
            <a:solidFill>
              <a:schemeClr val="accent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1" id="{27F31B5E-C1BF-D240-BFD3-C75B95032EC3}" vid="{162594C0-6F92-F042-8266-248D4477398F}"/>
    </a:ext>
  </a:extLst>
</a:theme>
</file>

<file path=ppt/theme/theme2.xml><?xml version="1.0" encoding="utf-8"?>
<a:theme xmlns:a="http://schemas.openxmlformats.org/drawingml/2006/main" name="Larissa">
  <a:themeElements>
    <a:clrScheme name="Uni-Bonn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909085"/>
      </a:accent1>
      <a:accent2>
        <a:srgbClr val="07529A"/>
      </a:accent2>
      <a:accent3>
        <a:srgbClr val="EAB90C"/>
      </a:accent3>
      <a:accent4>
        <a:srgbClr val="D8D8C8"/>
      </a:accent4>
      <a:accent5>
        <a:srgbClr val="053D73"/>
      </a:accent5>
      <a:accent6>
        <a:srgbClr val="B08B09"/>
      </a:accent6>
      <a:hlink>
        <a:srgbClr val="032D56"/>
      </a:hlink>
      <a:folHlink>
        <a:srgbClr val="6C6C62"/>
      </a:folHlink>
    </a:clrScheme>
    <a:fontScheme name="Uni-Bonn">
      <a:majorFont>
        <a:latin typeface="Calibri"/>
        <a:ea typeface=""/>
        <a:cs typeface="Calibri"/>
      </a:majorFont>
      <a:minorFont>
        <a:latin typeface="Calibri"/>
        <a:ea typeface=""/>
        <a:cs typeface="Calibri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Uni-Bonn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909085"/>
      </a:accent1>
      <a:accent2>
        <a:srgbClr val="07529A"/>
      </a:accent2>
      <a:accent3>
        <a:srgbClr val="EAB90C"/>
      </a:accent3>
      <a:accent4>
        <a:srgbClr val="D8D8C8"/>
      </a:accent4>
      <a:accent5>
        <a:srgbClr val="053D73"/>
      </a:accent5>
      <a:accent6>
        <a:srgbClr val="B08B09"/>
      </a:accent6>
      <a:hlink>
        <a:srgbClr val="032D56"/>
      </a:hlink>
      <a:folHlink>
        <a:srgbClr val="6C6C62"/>
      </a:folHlink>
    </a:clrScheme>
    <a:fontScheme name="Uni-Bonn">
      <a:majorFont>
        <a:latin typeface="Calibri"/>
        <a:ea typeface=""/>
        <a:cs typeface="Calibri"/>
      </a:majorFont>
      <a:minorFont>
        <a:latin typeface="Calibri"/>
        <a:ea typeface=""/>
        <a:cs typeface="Calibri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Template_Uni_Bonn_2020-07</Template>
  <TotalTime>0</TotalTime>
  <Words>747</Words>
  <Application>Microsoft Macintosh PowerPoint</Application>
  <PresentationFormat>Benutzerdefiniert</PresentationFormat>
  <Paragraphs>97</Paragraphs>
  <Slides>17</Slides>
  <Notes>1</Notes>
  <HiddenSlides>0</HiddenSlides>
  <MMClips>6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17</vt:i4>
      </vt:variant>
    </vt:vector>
  </HeadingPairs>
  <TitlesOfParts>
    <vt:vector size="26" baseType="lpstr">
      <vt:lpstr>Arial</vt:lpstr>
      <vt:lpstr>Calibri</vt:lpstr>
      <vt:lpstr>Cambria Math</vt:lpstr>
      <vt:lpstr>Courier New</vt:lpstr>
      <vt:lpstr>Exo 2</vt:lpstr>
      <vt:lpstr>Exo 2 Semi Bold</vt:lpstr>
      <vt:lpstr>Symbol</vt:lpstr>
      <vt:lpstr>Wingdings</vt:lpstr>
      <vt:lpstr>Uni_Bonn</vt:lpstr>
      <vt:lpstr>PowerPoint-Präsentation</vt:lpstr>
      <vt:lpstr>New event-display based masterclass</vt:lpstr>
      <vt:lpstr>Example Event display</vt:lpstr>
      <vt:lpstr>Process classification and quark color extraction</vt:lpstr>
      <vt:lpstr>Process classification and quark color extraction</vt:lpstr>
      <vt:lpstr>Process classification and quark color extraction</vt:lpstr>
      <vt:lpstr>Process classification and quark color extraction</vt:lpstr>
      <vt:lpstr>Masterclass schedule (indico) and additional material</vt:lpstr>
      <vt:lpstr>Two introductory talks</vt:lpstr>
      <vt:lpstr>Two introductory talks</vt:lpstr>
      <vt:lpstr>Interactive work sheet</vt:lpstr>
      <vt:lpstr>Kahoot quizzes</vt:lpstr>
      <vt:lpstr>Material to introduce different processes</vt:lpstr>
      <vt:lpstr>Self-explanatory Website</vt:lpstr>
      <vt:lpstr>PowerPoint-Präsentation</vt:lpstr>
      <vt:lpstr>Website content</vt:lpstr>
      <vt:lpstr>Summary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Belle II Masterclasses</dc:title>
  <dc:subject/>
  <dc:creator>Henrik Junkerkalefeld</dc:creator>
  <cp:keywords/>
  <dc:description/>
  <cp:lastModifiedBy>Henrik Junkerkalefeld</cp:lastModifiedBy>
  <cp:revision>138</cp:revision>
  <dcterms:created xsi:type="dcterms:W3CDTF">2020-07-07T11:17:10Z</dcterms:created>
  <dcterms:modified xsi:type="dcterms:W3CDTF">2021-11-12T13:47:12Z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bschlussdatum">
    <vt:lpwstr>Oct. 19, 2021</vt:lpwstr>
  </property>
  <property fmtid="{D5CDD505-2E9C-101B-9397-08002B2CF9AE}" pid="3" name="Editor">
    <vt:lpwstr>Henrik Junkerkalefeld</vt:lpwstr>
  </property>
  <property fmtid="{D5CDD505-2E9C-101B-9397-08002B2CF9AE}" pid="4" name="Eigentümer">
    <vt:lpwstr>Henrik Junkerkalefeld</vt:lpwstr>
  </property>
  <property fmtid="{D5CDD505-2E9C-101B-9397-08002B2CF9AE}" pid="5" name="Gesamtfolienzahl">
    <vt:lpwstr>7</vt:lpwstr>
  </property>
</Properties>
</file>