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225" d="100"/>
          <a:sy n="225" d="100"/>
        </p:scale>
        <p:origin x="184" y="49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8482/contributions/4575917/attachments/2331164/3972662/CTTB___ICF___CI_CD_for_PLCs_at_BE_ICS.pdf" TargetMode="External"/><Relationship Id="rId2" Type="http://schemas.openxmlformats.org/officeDocument/2006/relationships/hyperlink" Target="https://indico.cern.ch/event/1088482/contributions/4575915/attachments/2331108/3972535/Automatic%20functional%20tests%20for%20EPCs%20UNICOS-CPC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1088482/contributions/4575926/attachments/2331143/3972626/CTTB%20IC%20Forum%20-%20PLC%20CI%20in%20TE-VSC.pdf" TargetMode="External"/><Relationship Id="rId4" Type="http://schemas.openxmlformats.org/officeDocument/2006/relationships/hyperlink" Target="https://indico.cern.ch/event/1088482/contributions/4575918/attachments/2331097/3972515/CIi_in_IC_Status_202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C7240-F5EF-7A41-92DB-F5AE7175A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CI/CD for PLC Applications – October 20</a:t>
            </a:r>
            <a:r>
              <a:rPr lang="en-US" sz="2400" baseline="30000" dirty="0"/>
              <a:t>th</a:t>
            </a:r>
            <a:r>
              <a:rPr lang="en-US" sz="2400" dirty="0"/>
              <a:t> 2021</a:t>
            </a:r>
            <a:br>
              <a:rPr lang="en-US" sz="2400" dirty="0"/>
            </a:br>
            <a:r>
              <a:rPr lang="en-US" sz="2400" dirty="0"/>
              <a:t>Executive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37E49-85CA-5947-B1AA-8E4D726D3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600" dirty="0"/>
              <a:t>First meeting of the forum, 38 participants</a:t>
            </a:r>
          </a:p>
          <a:p>
            <a:r>
              <a:rPr lang="en-US" sz="1600" dirty="0"/>
              <a:t>Four contributions from </a:t>
            </a:r>
            <a:r>
              <a:rPr lang="en-US" sz="1600" dirty="0">
                <a:hlinkClick r:id="rId2"/>
              </a:rPr>
              <a:t>SY/EPC</a:t>
            </a:r>
            <a:r>
              <a:rPr lang="en-US" sz="1600" dirty="0"/>
              <a:t>, </a:t>
            </a:r>
            <a:r>
              <a:rPr lang="en-US" sz="1600" dirty="0">
                <a:hlinkClick r:id="rId3"/>
              </a:rPr>
              <a:t>BE/ICS</a:t>
            </a:r>
            <a:r>
              <a:rPr lang="en-US" sz="1600" dirty="0"/>
              <a:t>, </a:t>
            </a:r>
            <a:r>
              <a:rPr lang="en-US" sz="1600" dirty="0">
                <a:hlinkClick r:id="rId4"/>
              </a:rPr>
              <a:t>TE/CRG</a:t>
            </a:r>
            <a:r>
              <a:rPr lang="en-US" sz="1600" dirty="0"/>
              <a:t>, </a:t>
            </a:r>
            <a:r>
              <a:rPr lang="en-US" sz="1600" dirty="0">
                <a:hlinkClick r:id="rId5"/>
              </a:rPr>
              <a:t>TE/VSC</a:t>
            </a:r>
            <a:endParaRPr lang="en-US" sz="1600" dirty="0"/>
          </a:p>
          <a:p>
            <a:r>
              <a:rPr lang="en-US" sz="1600" dirty="0"/>
              <a:t>SY/EPC, BE/ICS and TE/CRG rely on GitLab</a:t>
            </a:r>
          </a:p>
          <a:p>
            <a:pPr lvl="1"/>
            <a:r>
              <a:rPr lang="en-US" sz="1200" dirty="0"/>
              <a:t>SY/EPC does mostly testing of UNICOS objects (tests created from specification files)</a:t>
            </a:r>
          </a:p>
          <a:p>
            <a:pPr lvl="1"/>
            <a:r>
              <a:rPr lang="en-US" sz="1200" dirty="0"/>
              <a:t>TE/CRG aims more at compiling production applications</a:t>
            </a:r>
          </a:p>
          <a:p>
            <a:pPr lvl="1"/>
            <a:r>
              <a:rPr lang="en-US" sz="1200" dirty="0"/>
              <a:t>BE/ICS aims more at testing applications</a:t>
            </a:r>
            <a:endParaRPr lang="en-US" sz="1600" dirty="0"/>
          </a:p>
          <a:p>
            <a:r>
              <a:rPr lang="en-US" sz="1600" dirty="0"/>
              <a:t>TE/VSC has a set of dedicated tools to compile and update PLC application</a:t>
            </a:r>
          </a:p>
          <a:p>
            <a:r>
              <a:rPr lang="en-US" sz="1600" dirty="0"/>
              <a:t>Collaboration between the groups already on-going</a:t>
            </a:r>
          </a:p>
          <a:p>
            <a:pPr lvl="1"/>
            <a:r>
              <a:rPr lang="en-US" sz="1200" dirty="0"/>
              <a:t>SY/EPC relies on the BE/ICS tools for the testing part</a:t>
            </a:r>
          </a:p>
          <a:p>
            <a:pPr lvl="1"/>
            <a:r>
              <a:rPr lang="en-US" sz="1200" dirty="0"/>
              <a:t>BE-ICS relies on a fork of TE/CRG tools for compilation</a:t>
            </a:r>
          </a:p>
          <a:p>
            <a:pPr lvl="1"/>
            <a:r>
              <a:rPr lang="en-US" sz="1200" dirty="0"/>
              <a:t>TE/CRG and BE/ICS are working on “merging” their tooling</a:t>
            </a:r>
          </a:p>
          <a:p>
            <a:r>
              <a:rPr lang="en-US" sz="1600" dirty="0"/>
              <a:t>Having a common and stable API and tool to compile for Siemens (independent of TIA Portal versions) would be beneficial for all </a:t>
            </a:r>
          </a:p>
          <a:p>
            <a:pPr lvl="1"/>
            <a:r>
              <a:rPr lang="en-US" sz="1200" dirty="0"/>
              <a:t>Effort started by BE-ICS to develop from TE-VSC tool which could be re-used by other groups</a:t>
            </a:r>
          </a:p>
          <a:p>
            <a:r>
              <a:rPr lang="en-US" sz="1600" dirty="0"/>
              <a:t>TE/CRG would be interested in learning more about the TE/VSC engineering application</a:t>
            </a:r>
          </a:p>
          <a:p>
            <a:r>
              <a:rPr lang="en-US" sz="1600" dirty="0"/>
              <a:t>First part of next meeting will be dedicated to gathering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FD5D1-5C58-8142-89F6-F272CBD9FF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92042-DCDB-1C4E-8052-F18663799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14D0C-13BB-454A-9CBE-A6754C8CF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3833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90</TotalTime>
  <Words>220</Words>
  <Application>Microsoft Macintosh PowerPoint</Application>
  <PresentationFormat>On-screen Show (16:9)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Optima</vt:lpstr>
      <vt:lpstr>CERNCorporate16-9</vt:lpstr>
      <vt:lpstr>CI/CD for PLC Applications – October 20th 2021 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CI/CD for PLC Applications – October 20th 2021 Executive Summary</dc:title>
  <dc:creator>Jean-Charles Tournier</dc:creator>
  <cp:lastModifiedBy>Jean-Charles Tournier</cp:lastModifiedBy>
  <cp:revision>3</cp:revision>
  <cp:lastPrinted>2021-10-22T07:58:14Z</cp:lastPrinted>
  <dcterms:created xsi:type="dcterms:W3CDTF">2021-10-22T06:49:26Z</dcterms:created>
  <dcterms:modified xsi:type="dcterms:W3CDTF">2021-10-22T08:20:16Z</dcterms:modified>
</cp:coreProperties>
</file>