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29"/>
    <p:restoredTop sz="96327"/>
  </p:normalViewPr>
  <p:slideViewPr>
    <p:cSldViewPr snapToGrid="0" snapToObjects="1">
      <p:cViewPr varScale="1">
        <p:scale>
          <a:sx n="290" d="100"/>
          <a:sy n="290" d="100"/>
        </p:scale>
        <p:origin x="904" y="184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FE08C-91F3-F64D-88EA-81F3EE9B4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 of Interests Discussion</a:t>
            </a:r>
            <a:br>
              <a:rPr lang="en-US" dirty="0"/>
            </a:br>
            <a:r>
              <a:rPr lang="en-US" sz="3100" dirty="0"/>
              <a:t>CTTB Industrial Controls Forum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645252-3CB6-A94B-8411-F3456A949D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047B2-FAB1-D040-9217-A1ED154E6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80968D-1BCE-2D4B-BC48-A73135B3D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0F44EF6-6652-5640-AA55-15664416E60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900181"/>
            <a:ext cx="2743200" cy="3147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Jean-Charles Tournier</a:t>
            </a:r>
          </a:p>
          <a:p>
            <a:r>
              <a:rPr lang="en-US" dirty="0"/>
              <a:t>Rodrigo Ferreira</a:t>
            </a:r>
          </a:p>
        </p:txBody>
      </p:sp>
    </p:spTree>
    <p:extLst>
      <p:ext uri="{BB962C8B-B14F-4D97-AF65-F5344CB8AC3E}">
        <p14:creationId xmlns:p14="http://schemas.microsoft.com/office/powerpoint/2010/main" val="3503275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6B2C2-90EE-9D43-9EDB-4CF0E9731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two steps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BB2C6-566F-264A-AEA5-88D94B25D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</a:t>
            </a:r>
          </a:p>
          <a:p>
            <a:pPr lvl="1"/>
            <a:r>
              <a:rPr lang="en-US" dirty="0"/>
              <a:t>Identification of topics of interest</a:t>
            </a:r>
          </a:p>
          <a:p>
            <a:pPr lvl="1"/>
            <a:r>
              <a:rPr lang="en-US" dirty="0"/>
              <a:t>Common understanding of the different topics</a:t>
            </a:r>
          </a:p>
          <a:p>
            <a:r>
              <a:rPr lang="en-US" dirty="0"/>
              <a:t>Next week</a:t>
            </a:r>
          </a:p>
          <a:p>
            <a:pPr lvl="1"/>
            <a:r>
              <a:rPr lang="en-US" dirty="0"/>
              <a:t>Online survey on the different topics</a:t>
            </a:r>
          </a:p>
          <a:p>
            <a:pPr lvl="1"/>
            <a:r>
              <a:rPr lang="en-US" dirty="0"/>
              <a:t>Allows everyone to participate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754D-7C2A-0C4D-9F9B-C1442C7C2C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C4B96-84C4-2446-99DE-9C3A9F1EBE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B0895-0757-A046-A5EF-33DD5FC88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773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0ACDD-3265-E44C-AF6A-E3740BB69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Industrial Controls Forum Scope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11CD8-20A3-6249-A691-D8E75860DB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63CE5-751F-A34A-B437-D5EE5C4BDB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DE6F5-A3D6-9D46-87AE-FA418F67EC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DCF4033-E0AE-3D49-8D0F-4E6CCE53BF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80" y="880452"/>
            <a:ext cx="7607808" cy="4027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91045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FB95D-AC6C-3941-9ABE-3750420DA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Potential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19DF7-7157-E94D-BBD4-4015B0383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dirty="0"/>
              <a:t>Field buses current offer vs needs</a:t>
            </a:r>
          </a:p>
          <a:p>
            <a:r>
              <a:rPr lang="en-US" dirty="0"/>
              <a:t>Wireless field buses</a:t>
            </a:r>
          </a:p>
          <a:p>
            <a:r>
              <a:rPr lang="en-US" dirty="0"/>
              <a:t>DI/OT integration in industrial controls as radiation tolerant I/O</a:t>
            </a:r>
          </a:p>
          <a:p>
            <a:r>
              <a:rPr lang="en-US" dirty="0"/>
              <a:t>Advanced controls for industrial plants</a:t>
            </a:r>
          </a:p>
          <a:p>
            <a:r>
              <a:rPr lang="en-US" dirty="0"/>
              <a:t>Functional safety</a:t>
            </a:r>
          </a:p>
          <a:p>
            <a:r>
              <a:rPr lang="en-US" dirty="0"/>
              <a:t>Maintenance and predictive maintenance tools</a:t>
            </a:r>
          </a:p>
          <a:p>
            <a:r>
              <a:rPr lang="en-US" dirty="0"/>
              <a:t>Formal verification of PLC programs</a:t>
            </a:r>
          </a:p>
          <a:p>
            <a:r>
              <a:rPr lang="en-US" dirty="0"/>
              <a:t>How can industrial controls help reduce environmental impacts</a:t>
            </a:r>
          </a:p>
          <a:p>
            <a:pPr lvl="1"/>
            <a:r>
              <a:rPr lang="en-US" dirty="0"/>
              <a:t>Noise, water quality, energy consumption</a:t>
            </a:r>
          </a:p>
          <a:p>
            <a:r>
              <a:rPr lang="en-US" dirty="0"/>
              <a:t>Version control and CI/CD for SCADA applications</a:t>
            </a:r>
          </a:p>
          <a:p>
            <a:r>
              <a:rPr lang="en-US" dirty="0"/>
              <a:t>Asset management of industrial systems</a:t>
            </a:r>
          </a:p>
          <a:p>
            <a:r>
              <a:rPr lang="en-US" dirty="0"/>
              <a:t>Engineering and upgrade of applications </a:t>
            </a:r>
          </a:p>
          <a:p>
            <a:pPr lvl="1"/>
            <a:r>
              <a:rPr lang="en-US" dirty="0"/>
              <a:t>Could be split into SCADA and PLC</a:t>
            </a:r>
          </a:p>
          <a:p>
            <a:r>
              <a:rPr lang="en-US" dirty="0"/>
              <a:t>Specification of industrial control applications</a:t>
            </a:r>
          </a:p>
          <a:p>
            <a:r>
              <a:rPr lang="en-US" dirty="0"/>
              <a:t>Alarm management overview</a:t>
            </a:r>
          </a:p>
          <a:p>
            <a:pPr lvl="1"/>
            <a:r>
              <a:rPr lang="en-US" dirty="0"/>
              <a:t>Standards vs. current practices at CERN</a:t>
            </a:r>
          </a:p>
          <a:p>
            <a:pPr lvl="1"/>
            <a:r>
              <a:rPr lang="en-US" dirty="0"/>
              <a:t>Monitoring of alarms, notifications</a:t>
            </a:r>
          </a:p>
          <a:p>
            <a:r>
              <a:rPr lang="en-US" dirty="0"/>
              <a:t>Web access for industrial control systems</a:t>
            </a:r>
          </a:p>
          <a:p>
            <a:pPr lvl="1"/>
            <a:r>
              <a:rPr lang="en-US" dirty="0"/>
              <a:t>Application on the web, dashboards, etc.</a:t>
            </a:r>
          </a:p>
          <a:p>
            <a:r>
              <a:rPr lang="en-US" dirty="0"/>
              <a:t>Machine learning for industrial control systems</a:t>
            </a:r>
          </a:p>
          <a:p>
            <a:r>
              <a:rPr lang="en-US" dirty="0"/>
              <a:t>Integration of industrial control systems to CERN control system</a:t>
            </a:r>
          </a:p>
          <a:p>
            <a:pPr lvl="1"/>
            <a:r>
              <a:rPr lang="en-US" dirty="0"/>
              <a:t>DIP, CMW</a:t>
            </a:r>
          </a:p>
          <a:p>
            <a:r>
              <a:rPr lang="en-US" dirty="0"/>
              <a:t>Local and mobile operations and interventions of industrial control systems</a:t>
            </a:r>
          </a:p>
          <a:p>
            <a:pPr lvl="1"/>
            <a:r>
              <a:rPr lang="en-US" dirty="0"/>
              <a:t>Needs, solutions, strategies </a:t>
            </a:r>
          </a:p>
          <a:p>
            <a:r>
              <a:rPr lang="en-US" dirty="0"/>
              <a:t>Distributed controls PLC applications</a:t>
            </a:r>
          </a:p>
          <a:p>
            <a:pPr lvl="1"/>
            <a:r>
              <a:rPr lang="en-US" dirty="0"/>
              <a:t>Standard, current use cases and 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B8CB9-8778-0B4F-9FC0-38671A82D7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83E99-35C5-FF4E-A395-9EFC3EEE9A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64E70-355C-8F4E-ADAA-EF126F111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71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C364C-983D-2841-A3D5-976366898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F7C74-A1FD-2842-BD4C-CDE571072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772697-D917-2041-8064-46D2B66F09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12/2/21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A8803-6F3C-F043-A576-1F1312E9B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A1A42-93E3-5B44-B78F-496F62699C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06647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E01F5DB1-0C20-BC46-B154-E3CA0DC49C2E}" vid="{7528D86D-C248-5249-B85C-E5B9CFC9EB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502</TotalTime>
  <Words>229</Words>
  <Application>Microsoft Macintosh PowerPoint</Application>
  <PresentationFormat>On-screen Show (16:9)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Optima</vt:lpstr>
      <vt:lpstr>CERNCorporate16-9</vt:lpstr>
      <vt:lpstr>PowerPoint Presentation</vt:lpstr>
      <vt:lpstr>Topic of Interests Discussion CTTB Industrial Controls Forum</vt:lpstr>
      <vt:lpstr>A two steps process</vt:lpstr>
      <vt:lpstr>Industrial Controls Forum Scope</vt:lpstr>
      <vt:lpstr>Potential Topics</vt:lpstr>
      <vt:lpstr>Additional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Jean-Charles Tournier</dc:creator>
  <cp:lastModifiedBy>Jean-Charles Tournier</cp:lastModifiedBy>
  <cp:revision>11</cp:revision>
  <dcterms:created xsi:type="dcterms:W3CDTF">2021-11-29T08:16:51Z</dcterms:created>
  <dcterms:modified xsi:type="dcterms:W3CDTF">2021-12-02T16:48:45Z</dcterms:modified>
</cp:coreProperties>
</file>