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4" r:id="rId3"/>
    <p:sldId id="265" r:id="rId4"/>
    <p:sldId id="266" r:id="rId5"/>
    <p:sldId id="267" r:id="rId6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C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77" autoAdjust="0"/>
    <p:restoredTop sz="83831" autoAdjust="0"/>
  </p:normalViewPr>
  <p:slideViewPr>
    <p:cSldViewPr snapToGrid="0">
      <p:cViewPr varScale="1">
        <p:scale>
          <a:sx n="103" d="100"/>
          <a:sy n="103" d="100"/>
        </p:scale>
        <p:origin x="90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8" d="100"/>
          <a:sy n="128" d="100"/>
        </p:scale>
        <p:origin x="1680" y="13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A2682-A597-4AA7-ABDC-5FCB0460A0A2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7188" y="849313"/>
            <a:ext cx="407828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71382"/>
            <a:ext cx="789813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D7C0-7F95-4D53-B596-FDF05D59D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3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65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14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46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31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46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C64D591F-3EAD-48FA-8DA1-0309EDBA693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588502033"/>
              </p:ext>
            </p:extLst>
          </p:nvPr>
        </p:nvGraphicFramePr>
        <p:xfrm>
          <a:off x="-31750" y="0"/>
          <a:ext cx="12281552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r:id="rId3" imgW="24380640" imgH="13714200" progId="">
                  <p:embed/>
                </p:oleObj>
              </mc:Choice>
              <mc:Fallback>
                <p:oleObj r:id="rId3" imgW="24380640" imgH="137142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31750" y="0"/>
                        <a:ext cx="12281552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4B63564-21E6-4A3F-B1DC-CF0834745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chemeClr val="accent4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E91745-4276-41BD-8F1F-83CF8852A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00721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DE29F-FA1D-4C9D-B4ED-4943198C4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EF0336-D421-4B78-84AC-79356F8A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EFD66-0CFD-4AA9-9D2E-28E2F3BA0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2F7F7-A2FD-423B-ACC0-00897244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548F0D-C03D-481D-B2BC-83CBA8EF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5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AFC0FA-BBA2-4787-9772-9E09AF8665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D7898-851F-47A0-AE83-A11AA61A22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ED315-8A66-4B7F-8C5E-13D16C4E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C5F3F-AD95-4455-884B-78031E6B2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00199-49A3-47C2-AA3E-4C961BA20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97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32F5F-49FC-4529-8011-0274816BE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E0E0C-22E0-41B9-A3B4-14DE35D7E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808264-D03C-4B03-9860-94CBCAC1A6C4}"/>
              </a:ext>
            </a:extLst>
          </p:cNvPr>
          <p:cNvSpPr txBox="1">
            <a:spLocks/>
          </p:cNvSpPr>
          <p:nvPr userDrawn="1"/>
        </p:nvSpPr>
        <p:spPr>
          <a:xfrm>
            <a:off x="0" y="6559547"/>
            <a:ext cx="23972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Rodrigo Ferreira </a:t>
            </a:r>
            <a:r>
              <a:rPr lang="en-US" sz="1000" b="0" dirty="0"/>
              <a:t>on behalf of </a:t>
            </a:r>
            <a:r>
              <a:rPr lang="en-US" sz="1000" b="1" dirty="0"/>
              <a:t>TE-VSC-ICM</a:t>
            </a:r>
            <a:endParaRPr lang="en-US" sz="1000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2F67A4A-DE65-4A7E-935E-93CD51D4496F}"/>
              </a:ext>
            </a:extLst>
          </p:cNvPr>
          <p:cNvSpPr txBox="1">
            <a:spLocks/>
          </p:cNvSpPr>
          <p:nvPr userDrawn="1"/>
        </p:nvSpPr>
        <p:spPr>
          <a:xfrm>
            <a:off x="8796866" y="6559546"/>
            <a:ext cx="333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F2106A-F3E6-4C6E-B2C3-B7F6AB920E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F907493-FCE8-46A9-9244-E66457F21EC3}"/>
              </a:ext>
            </a:extLst>
          </p:cNvPr>
          <p:cNvSpPr txBox="1">
            <a:spLocks/>
          </p:cNvSpPr>
          <p:nvPr userDrawn="1"/>
        </p:nvSpPr>
        <p:spPr>
          <a:xfrm>
            <a:off x="0" y="6559545"/>
            <a:ext cx="122579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0" dirty="0"/>
              <a:t>PLC Code Versioning at TE/VSC</a:t>
            </a:r>
          </a:p>
        </p:txBody>
      </p:sp>
    </p:spTree>
    <p:extLst>
      <p:ext uri="{BB962C8B-B14F-4D97-AF65-F5344CB8AC3E}">
        <p14:creationId xmlns:p14="http://schemas.microsoft.com/office/powerpoint/2010/main" val="375163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83563-AEE9-44FD-A90A-89DB31E8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96E3D-FCE8-40E8-9E45-EF1D4EE46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FC29D-5385-4C83-8729-5F589F9471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4CC2A-AEC2-47E2-8E97-A398EA1E9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CCBD5-C2E0-4AC3-B44A-7C4526449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8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C55EE-22B9-4DE3-9996-9924F34A1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6F3A2-9422-4C40-892A-9509B4C62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6C0BD9-CC6D-4F06-91B6-57A99CC8D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7415B2-AD6E-4730-B0EE-82A53EA9DD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E04C6-C563-44AA-A920-2BA3EAFE3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C68A34-955D-42FA-8FCC-87A2D7A00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7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37E58-C235-4BF3-94AB-8CC692584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51124-C87C-45BD-B338-7970F0831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D4D413-F0D2-46FF-9EE1-1FCA8D15C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BCA352-020B-4370-A670-870FEE084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EAE216-F206-42DB-8B7C-9419FFD4C9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C3F0C9-6136-49E1-B843-F658A816A3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8374A5-FA69-4751-BDFC-F6D2730E7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9D1492-D804-4047-8209-0E3777499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8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C2B8-2D04-4DAD-947A-2E76BB707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C5057B-F249-45F5-9E72-27F994033D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0FC2A6-EF0F-4D8A-A9B7-CB181A236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5C99D1-4958-49FA-9ED1-8E98564E0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5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503B9-0B58-489F-BCCA-FE32ABCAC5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CF5633-340F-4A53-BC65-159D7268C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F64803-8C98-4F44-9A9D-807DC0AEE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92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7D7D1-4103-4365-A32E-63928157B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30EBD-DC26-406C-8F82-23C932FA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FDF17-D089-4E52-8D2F-CC89B45FCE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4E3DEB-2A33-421F-B985-47BBB86333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744A6-700F-476B-B3E0-2EAE36EF6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49076C-589A-40A4-9C2A-E40CA850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5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99A1F-92ED-4303-9601-8D9C68B59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7583BC-2A1D-4BDC-9527-9A9676CCD1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B8E0E-DC6B-4B1D-806F-3E52B06EDD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7ECEB0-6C85-4AD1-B583-ADFDFCB6EF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9BB8F-76E9-4DF2-8F8C-729C3F0F7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7D4A7-0387-4131-A783-A55E74533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43C593-E85B-47CB-9271-903E8640A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267" y="365125"/>
            <a:ext cx="118702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12693-3398-455C-8E2A-0BDED5FB8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6267" y="1825625"/>
            <a:ext cx="11870266" cy="4507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0522F-43B4-4A8B-8CFF-C222F56906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B99C5-2D6A-4F7B-A66D-A41DFDCE8740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3C55F-55D6-4D84-8F60-B707850219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fghfghgfhfgh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A40340-72EC-4609-A548-DAC2EF5D9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2106A-F3E6-4C6E-B2C3-B7F6AB920E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44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DD9C59F-F7E5-4067-B8CB-A5BE1804D9CF}"/>
              </a:ext>
            </a:extLst>
          </p:cNvPr>
          <p:cNvSpPr/>
          <p:nvPr/>
        </p:nvSpPr>
        <p:spPr>
          <a:xfrm>
            <a:off x="6910182" y="-5828135"/>
            <a:ext cx="9516533" cy="1332177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BAB9007-83F8-4939-BFD4-263882AAFF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9" t="-75577" r="-6264" b="5633"/>
          <a:stretch/>
        </p:blipFill>
        <p:spPr bwMode="auto">
          <a:xfrm>
            <a:off x="6999929" y="-5816599"/>
            <a:ext cx="9648190" cy="13079308"/>
          </a:xfrm>
          <a:prstGeom prst="ellipse">
            <a:avLst/>
          </a:prstGeom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496AD079-EBBB-41B0-B021-B403C0B85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581" y="2616304"/>
            <a:ext cx="6811347" cy="2566780"/>
          </a:xfrm>
        </p:spPr>
        <p:txBody>
          <a:bodyPr>
            <a:normAutofit/>
          </a:bodyPr>
          <a:lstStyle/>
          <a:p>
            <a:pPr algn="l"/>
            <a:r>
              <a:rPr lang="en-US" sz="4400" dirty="0"/>
              <a:t>PLC Code Versioning at TE/VSC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9FBD8A0A-327C-4C9B-95F1-AFE52EDFD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581" y="4853870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/>
              <a:t>Vacuum Group – Interlocks Controls and Monitoring</a:t>
            </a:r>
            <a:endParaRPr lang="en-US" sz="2400" dirty="0"/>
          </a:p>
          <a:p>
            <a:pPr algn="l"/>
            <a:r>
              <a:rPr lang="en-US" dirty="0"/>
              <a:t>Rodrigo Ferreira on behalf of TE-VSC-ICM</a:t>
            </a:r>
          </a:p>
          <a:p>
            <a:pPr algn="l"/>
            <a:r>
              <a:rPr lang="en-US" sz="1400" dirty="0"/>
              <a:t>rodrigo.ferreira@cern.ch</a:t>
            </a:r>
          </a:p>
        </p:txBody>
      </p:sp>
    </p:spTree>
    <p:extLst>
      <p:ext uri="{BB962C8B-B14F-4D97-AF65-F5344CB8AC3E}">
        <p14:creationId xmlns:p14="http://schemas.microsoft.com/office/powerpoint/2010/main" val="268422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PLC Code Versioning at TE/VSC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Current State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1CB74CF-21E7-422A-90CA-5FBBC480AE4A}"/>
              </a:ext>
            </a:extLst>
          </p:cNvPr>
          <p:cNvSpPr txBox="1"/>
          <p:nvPr/>
        </p:nvSpPr>
        <p:spPr>
          <a:xfrm>
            <a:off x="596964" y="899731"/>
            <a:ext cx="10979340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200" dirty="0"/>
          </a:p>
          <a:p>
            <a:pPr marL="284163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200" dirty="0"/>
              <a:t>The Vacuum Framework PLC baseline is a collection of FCs / FBs / OBs which are present in all our PLCs.</a:t>
            </a:r>
          </a:p>
          <a:p>
            <a:pPr>
              <a:spcAft>
                <a:spcPts val="1200"/>
              </a:spcAft>
              <a:tabLst>
                <a:tab pos="284163" algn="l"/>
              </a:tabLst>
            </a:pPr>
            <a:endParaRPr lang="en-US" sz="1000" dirty="0"/>
          </a:p>
          <a:p>
            <a:pPr marL="284163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200" dirty="0"/>
              <a:t>We often have several versions of the same FBs/FCs depending on the CPU or Project Type (SIMATIC Pro or TIA Portal)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SCL syntax slightly different between SIMATIC Pro and TIA Portal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Different SFBs and memory access methods across CPUs (mainly 400/300 Vs 1500/1200)</a:t>
            </a:r>
          </a:p>
          <a:p>
            <a:pPr lvl="1">
              <a:spcAft>
                <a:spcPts val="1200"/>
              </a:spcAft>
              <a:tabLst>
                <a:tab pos="284163" algn="l"/>
              </a:tabLst>
            </a:pPr>
            <a:endParaRPr lang="en-US" sz="1000" dirty="0"/>
          </a:p>
          <a:p>
            <a:pPr marL="284163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200" dirty="0"/>
              <a:t>Current state of PLC code versioning at TE/VSC is very primitive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One Simatic Manager Project with all S7-300/400 related code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One TIA Portal Project with all S7-1500/1200 related code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Projects archived to native IDE format and committed to SVN repo (changes described in commit message)</a:t>
            </a:r>
          </a:p>
          <a:p>
            <a:pPr>
              <a:tabLst>
                <a:tab pos="284163" algn="l"/>
              </a:tabLst>
            </a:pPr>
            <a:endParaRPr lang="en-US" sz="2400" dirty="0"/>
          </a:p>
          <a:p>
            <a:pPr marL="284163" indent="-284163">
              <a:buFont typeface="Arial" panose="020B0604020202020204" pitchFamily="34" charset="0"/>
              <a:buChar char="•"/>
              <a:tabLst>
                <a:tab pos="284163" algn="l"/>
              </a:tabLst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606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PLC Code Versioning at TE/VSC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SIMATIC Pro Project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EAA3C3-0067-4841-98BE-F5376767A0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317" t="17305" r="26524" b="20000"/>
          <a:stretch/>
        </p:blipFill>
        <p:spPr>
          <a:xfrm>
            <a:off x="1893559" y="1038544"/>
            <a:ext cx="8404882" cy="528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93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PLC Code Versioning at TE/VSC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TIA Portal Project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57B718-BB8D-47AE-B299-FABDF7A7F1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8965" y="1062862"/>
            <a:ext cx="8314069" cy="517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009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PLC Code Versioning at TE/VSC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Possible Improvement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1CB74CF-21E7-422A-90CA-5FBBC480AE4A}"/>
              </a:ext>
            </a:extLst>
          </p:cNvPr>
          <p:cNvSpPr txBox="1"/>
          <p:nvPr/>
        </p:nvSpPr>
        <p:spPr>
          <a:xfrm>
            <a:off x="596964" y="899731"/>
            <a:ext cx="1097934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tabLst>
                <a:tab pos="284163" algn="l"/>
              </a:tabLst>
            </a:pPr>
            <a:endParaRPr lang="en-US" sz="1000" dirty="0"/>
          </a:p>
          <a:p>
            <a:pPr marL="284163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200" dirty="0"/>
              <a:t>The current plan for 2022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Export all FCs / FBs / OBs as text and organize the whole codebase as a filesystem, not in SIMATC Pro or TIA Portal Projects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Commit the whole codebase to a single git repository (keeping SVN only for production projects or moving to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Versiondog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Looking into what other groups are doing ;)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Aft>
                <a:spcPts val="1200"/>
              </a:spcAft>
              <a:tabLst>
                <a:tab pos="284163" algn="l"/>
              </a:tabLst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  <a:tabLst>
                <a:tab pos="284163" algn="l"/>
              </a:tabLst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tabLst>
                <a:tab pos="284163" algn="l"/>
              </a:tabLst>
            </a:pPr>
            <a:endParaRPr lang="en-US" sz="2400" dirty="0"/>
          </a:p>
          <a:p>
            <a:pPr marL="284163" indent="-284163">
              <a:buFont typeface="Arial" panose="020B0604020202020204" pitchFamily="34" charset="0"/>
              <a:buChar char="•"/>
              <a:tabLst>
                <a:tab pos="284163" algn="l"/>
              </a:tabLst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120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47166</TotalTime>
  <Words>259</Words>
  <Application>Microsoft Office PowerPoint</Application>
  <PresentationFormat>Widescreen</PresentationFormat>
  <Paragraphs>40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PLC Code Versioning at TE/VSC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Rodrigo</dc:creator>
  <cp:lastModifiedBy>Rodrigo Ferreira</cp:lastModifiedBy>
  <cp:revision>316</cp:revision>
  <cp:lastPrinted>2021-11-19T10:39:30Z</cp:lastPrinted>
  <dcterms:created xsi:type="dcterms:W3CDTF">2021-09-09T16:20:53Z</dcterms:created>
  <dcterms:modified xsi:type="dcterms:W3CDTF">2021-12-02T08:59:02Z</dcterms:modified>
</cp:coreProperties>
</file>