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1D1E1-349C-4283-A1B0-62A54EAF2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68C826-20FE-4887-81C8-3F621BFFDC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F7E2F-12D2-4BE8-9FD6-E14C2D88C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9A67-BFF5-4659-86AC-21E2238FF322}" type="datetimeFigureOut">
              <a:rPr lang="fr-FR" smtClean="0"/>
              <a:t>10/11/2021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DF0DE-380F-47FA-A460-D5A6BECCC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DE589-CE15-4DAB-BDCC-7050BF532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737-435F-4B7D-9C46-CE3CA5DBDA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7771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B3784-5D80-4F61-AADF-7F16B1907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F56630-F9FC-4A5A-91CD-73BF5604F3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389947-2537-4C03-92B5-94301AA09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9A67-BFF5-4659-86AC-21E2238FF322}" type="datetimeFigureOut">
              <a:rPr lang="fr-FR" smtClean="0"/>
              <a:t>10/11/2021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D3B4-FCC0-4022-A860-0F2730954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BA575B-476A-49D8-B7A1-2CACD928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737-435F-4B7D-9C46-CE3CA5DBDA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90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0C37B9-A17B-48F6-ACBC-40F95937D6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24BE52-1233-4EB4-841C-F41C8D6A78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8DDB9-C95E-4E4C-8ACD-1BB5AA3FA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9A67-BFF5-4659-86AC-21E2238FF322}" type="datetimeFigureOut">
              <a:rPr lang="fr-FR" smtClean="0"/>
              <a:t>10/11/2021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DE8BF-4F88-4CB8-BB6A-D4A9D8BA0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EE9FE-F953-4C61-8E07-C3E504D6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737-435F-4B7D-9C46-CE3CA5DBDA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1710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3A9D8-EA45-4365-B0D8-0083AE3F0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44918-E042-48A6-832B-EDCEB2C97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40A98B-D972-454C-8722-09E44883C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9A67-BFF5-4659-86AC-21E2238FF322}" type="datetimeFigureOut">
              <a:rPr lang="fr-FR" smtClean="0"/>
              <a:t>10/11/2021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C206B-5C0A-4D2C-A3AB-109DA0CDC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0E015-E88C-4770-80BD-C0E40958E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737-435F-4B7D-9C46-CE3CA5DBDA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2005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BE998-0C40-4B29-B798-F6551CA40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217905-8E29-42BB-9898-A265B097D3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80418-26C9-415D-AEC2-093B64186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9A67-BFF5-4659-86AC-21E2238FF322}" type="datetimeFigureOut">
              <a:rPr lang="fr-FR" smtClean="0"/>
              <a:t>10/11/2021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5DA723-7E06-4D28-B86F-B3D5FB67C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6FB87-FB28-40E6-BDC3-D1428E5BB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737-435F-4B7D-9C46-CE3CA5DBDA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614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5F4F9-C679-4F00-800D-138FF9AD9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91D34-8FBF-4765-95E1-3E5E482636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8DD798-C8F7-4ABD-9138-D89BC3665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22D3DE-64B4-4959-B6CA-9AB3AF86F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9A67-BFF5-4659-86AC-21E2238FF322}" type="datetimeFigureOut">
              <a:rPr lang="fr-FR" smtClean="0"/>
              <a:t>10/11/2021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0634D3-A8E4-4393-867C-0D1A2FD5A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D3893-E398-4E16-88AD-4868FB6EE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737-435F-4B7D-9C46-CE3CA5DBDA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952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A1743-1985-4DA6-BA6C-448892202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1643CF-9954-4993-8D06-A5D14AB916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C0437F-0AEA-4A4F-B298-6FCD9DE027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0A47CC-3F36-417D-BD6E-79A6D84471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6B70F5-5F8A-4990-84C2-A7C28CD286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C1AD1B-AC93-4784-8A84-9EF239B7F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9A67-BFF5-4659-86AC-21E2238FF322}" type="datetimeFigureOut">
              <a:rPr lang="fr-FR" smtClean="0"/>
              <a:t>10/11/2021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EA6B7C-5A6B-4D91-A2C1-1959A6912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5D8C16-934F-4FB2-8EE7-24B586A9A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737-435F-4B7D-9C46-CE3CA5DBDA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8802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2179A-B6F2-4882-9A34-BBFF9D0CB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632F8B-232F-4327-97FD-BD9018F94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9A67-BFF5-4659-86AC-21E2238FF322}" type="datetimeFigureOut">
              <a:rPr lang="fr-FR" smtClean="0"/>
              <a:t>10/11/2021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A12508-89C0-4F69-AA3B-BCBD79238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B1921-CF8D-4028-A842-4358DACC6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737-435F-4B7D-9C46-CE3CA5DBDA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3032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22B9C9-5DE7-4EB1-A671-874198F8A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9A67-BFF5-4659-86AC-21E2238FF322}" type="datetimeFigureOut">
              <a:rPr lang="fr-FR" smtClean="0"/>
              <a:t>10/11/2021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0C1D86-C4B2-40A7-9C1E-AD5F19971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B7B22D-7489-4838-B014-A1F1052D4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737-435F-4B7D-9C46-CE3CA5DBDA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7165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39DF9-999D-445C-BA09-D55C17750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C4751-8E01-4EE1-BFA8-8CB93C248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6ECB5-B836-4550-B977-6F24B75743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6941FD-791E-473D-8FAA-519BC047E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9A67-BFF5-4659-86AC-21E2238FF322}" type="datetimeFigureOut">
              <a:rPr lang="fr-FR" smtClean="0"/>
              <a:t>10/11/2021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615CFF-6F3E-463C-A710-9CDD92D03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691950-C0D8-43CF-A45C-F8E8E4A89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737-435F-4B7D-9C46-CE3CA5DBDA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9117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15099-954D-4367-946E-8E0EACC2C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BF8071-43DB-4BA0-A07E-5BC53C6866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7E8B30-7B36-41B6-9007-D04E1F1DA9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3296E5-6679-4A96-A742-7223FCC78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9A67-BFF5-4659-86AC-21E2238FF322}" type="datetimeFigureOut">
              <a:rPr lang="fr-FR" smtClean="0"/>
              <a:t>10/11/2021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FE6F4-3C87-4340-98AD-9DCAA6595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195E7B-9985-4D18-8294-848A3AD83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737-435F-4B7D-9C46-CE3CA5DBDA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3746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D229F6-827E-4937-A769-B0CC5D64F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9BA6B-B3F4-47DB-8870-F88D1BE928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F1EB0-F827-401E-AAC7-C0CDB727C3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69A67-BFF5-4659-86AC-21E2238FF322}" type="datetimeFigureOut">
              <a:rPr lang="fr-FR" smtClean="0"/>
              <a:t>10/11/2021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45034-0201-4272-B189-1205306897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E08C5-058B-44F7-9A61-A38B47CAB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95737-435F-4B7D-9C46-CE3CA5DBDA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1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D8574-AD8D-4AEE-9B90-B98E15BBC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Emit output only in the standard output</a:t>
            </a:r>
            <a:endParaRPr lang="fr-FR" dirty="0"/>
          </a:p>
        </p:txBody>
      </p:sp>
      <p:pic>
        <p:nvPicPr>
          <p:cNvPr id="5" name="Content Placeholder 4" descr="Text&#10;&#10;Description automatically generated with medium confidence">
            <a:extLst>
              <a:ext uri="{FF2B5EF4-FFF2-40B4-BE49-F238E27FC236}">
                <a16:creationId xmlns:a16="http://schemas.microsoft.com/office/drawing/2014/main" id="{EA659992-16DE-4A2E-A65B-6C9076BEB0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354" y="1690688"/>
            <a:ext cx="7341807" cy="4612323"/>
          </a:xfrm>
        </p:spPr>
      </p:pic>
    </p:spTree>
    <p:extLst>
      <p:ext uri="{BB962C8B-B14F-4D97-AF65-F5344CB8AC3E}">
        <p14:creationId xmlns:p14="http://schemas.microsoft.com/office/powerpoint/2010/main" val="2709497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3F25D-A2F9-4970-904A-4DA4AA839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Now possible to get it into a table</a:t>
            </a:r>
            <a:endParaRPr lang="fr-FR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04B7C9D-D41A-4355-9265-1FB2D362E8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568" y="1489792"/>
            <a:ext cx="2933851" cy="298465"/>
          </a:xfrm>
        </p:spPr>
      </p:pic>
      <p:pic>
        <p:nvPicPr>
          <p:cNvPr id="9" name="Picture 8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0CE0D16A-EEE2-4C07-8894-D0C55A3D21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917" y="1885827"/>
            <a:ext cx="8909508" cy="38101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6C752E-F2EF-4D45-84EC-93C9A8ECAE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" y="5891162"/>
            <a:ext cx="11889414" cy="809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083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6CF41-2FE0-4C7C-A479-ED30D723D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Spin</a:t>
            </a:r>
            <a:endParaRPr lang="fr-FR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487D29B-607F-47CF-9380-9FBCA7ED10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93" y="1690688"/>
            <a:ext cx="11355414" cy="555691"/>
          </a:xfrm>
        </p:spPr>
      </p:pic>
      <p:pic>
        <p:nvPicPr>
          <p:cNvPr id="13" name="Picture 1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8DB194B4-BB48-4F86-BA46-423B61ABC7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992" y="2499360"/>
            <a:ext cx="8182808" cy="406324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1675725-D161-403E-BFE0-1B87F6E8EFA0}"/>
              </a:ext>
            </a:extLst>
          </p:cNvPr>
          <p:cNvSpPr txBox="1"/>
          <p:nvPr/>
        </p:nvSpPr>
        <p:spPr>
          <a:xfrm>
            <a:off x="418293" y="2663687"/>
            <a:ext cx="26111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Piotr has connected spin from PTC to MAD-X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Output is at the moment only the standard output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a special branch: </a:t>
            </a:r>
            <a:r>
              <a:rPr lang="en-US" dirty="0" err="1"/>
              <a:t>ptc_spin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8380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8A749-CDB9-42AE-BAC8-4A7082118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err="1"/>
              <a:t>Many</a:t>
            </a:r>
            <a:r>
              <a:rPr lang="sv-SE" dirty="0"/>
              <a:t> small </a:t>
            </a:r>
            <a:r>
              <a:rPr lang="sv-SE" dirty="0" err="1"/>
              <a:t>issues</a:t>
            </a:r>
            <a:r>
              <a:rPr lang="sv-SE" dirty="0"/>
              <a:t> and </a:t>
            </a:r>
            <a:r>
              <a:rPr lang="sv-SE" dirty="0" err="1"/>
              <a:t>have</a:t>
            </a:r>
            <a:r>
              <a:rPr lang="sv-SE" dirty="0"/>
              <a:t> </a:t>
            </a:r>
            <a:r>
              <a:rPr lang="sv-SE" dirty="0" err="1"/>
              <a:t>been</a:t>
            </a:r>
            <a:r>
              <a:rPr lang="sv-SE" dirty="0"/>
              <a:t> </a:t>
            </a:r>
            <a:r>
              <a:rPr lang="sv-SE" dirty="0" err="1"/>
              <a:t>fixed</a:t>
            </a:r>
            <a:r>
              <a:rPr lang="sv-SE" dirty="0"/>
              <a:t> and </a:t>
            </a:r>
            <a:r>
              <a:rPr lang="sv-SE" dirty="0" err="1"/>
              <a:t>requests</a:t>
            </a:r>
            <a:r>
              <a:rPr lang="sv-SE" dirty="0"/>
              <a:t> </a:t>
            </a:r>
            <a:r>
              <a:rPr lang="sv-SE" dirty="0" err="1"/>
              <a:t>implemented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368AFE-152F-45F6-8D92-B2B001ECD3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E.g. </a:t>
            </a:r>
            <a:r>
              <a:rPr lang="en-US" dirty="0" err="1"/>
              <a:t>Npart</a:t>
            </a:r>
            <a:r>
              <a:rPr lang="en-US" dirty="0"/>
              <a:t> beam-beam, bug in plotting </a:t>
            </a:r>
          </a:p>
          <a:p>
            <a:r>
              <a:rPr lang="en-US" dirty="0"/>
              <a:t>A special thanks to some external collaborators that have been helpful in debugging and proposing solutions:</a:t>
            </a:r>
          </a:p>
          <a:p>
            <a:pPr lvl="1"/>
            <a:r>
              <a:rPr lang="en-US" dirty="0"/>
              <a:t>J. Scott Berg, T. </a:t>
            </a:r>
            <a:r>
              <a:rPr lang="en-US" dirty="0" err="1"/>
              <a:t>Glässle</a:t>
            </a:r>
            <a:r>
              <a:rPr lang="en-US" dirty="0"/>
              <a:t>, Y. </a:t>
            </a:r>
            <a:r>
              <a:rPr lang="en-US" dirty="0" err="1"/>
              <a:t>Levinsen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832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90</Words>
  <Application>Microsoft Office PowerPoint</Application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Emit output only in the standard output</vt:lpstr>
      <vt:lpstr>Now possible to get it into a table</vt:lpstr>
      <vt:lpstr>Spin</vt:lpstr>
      <vt:lpstr>Many small issues and have been fixed and requests implemented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Persson Tobias</dc:creator>
  <cp:lastModifiedBy>Persson Tobias</cp:lastModifiedBy>
  <cp:revision>2</cp:revision>
  <dcterms:created xsi:type="dcterms:W3CDTF">2021-11-10T08:06:17Z</dcterms:created>
  <dcterms:modified xsi:type="dcterms:W3CDTF">2021-11-10T10:55:44Z</dcterms:modified>
</cp:coreProperties>
</file>