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5" r:id="rId4"/>
    <p:sldId id="264" r:id="rId5"/>
    <p:sldId id="266" r:id="rId6"/>
    <p:sldId id="258" r:id="rId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94"/>
  </p:normalViewPr>
  <p:slideViewPr>
    <p:cSldViewPr>
      <p:cViewPr varScale="1">
        <p:scale>
          <a:sx n="125" d="100"/>
          <a:sy n="125" d="100"/>
        </p:scale>
        <p:origin x="178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 - Author - Affiliation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sldNum="0"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091754" y="1066800"/>
            <a:ext cx="10008492" cy="2895600"/>
          </a:xfrm>
        </p:spPr>
        <p:txBody>
          <a:bodyPr/>
          <a:lstStyle/>
          <a:p>
            <a:pPr algn="ctr">
              <a:defRPr/>
            </a:pPr>
            <a:r>
              <a:rPr lang="en-GB" dirty="0"/>
              <a:t>Design Review</a:t>
            </a:r>
            <a:br>
              <a:rPr lang="en-GB" dirty="0"/>
            </a:br>
            <a:br>
              <a:rPr lang="en-GB" dirty="0"/>
            </a:br>
            <a:r>
              <a:rPr lang="en-GB" sz="3600" dirty="0"/>
              <a:t>Manufacturing of an automated welding bench for UHV aluminium chambers assembly </a:t>
            </a:r>
            <a:endParaRPr sz="36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5334000"/>
            <a:ext cx="10008492" cy="803787"/>
          </a:xfrm>
        </p:spPr>
        <p:txBody>
          <a:bodyPr/>
          <a:lstStyle/>
          <a:p>
            <a:pPr>
              <a:defRPr/>
            </a:pPr>
            <a:r>
              <a:rPr lang="en-GB" i="1"/>
              <a:t>G. Favre (EN-MME-FW)</a:t>
            </a:r>
          </a:p>
          <a:p>
            <a:pPr>
              <a:defRPr/>
            </a:pPr>
            <a:r>
              <a:rPr lang="en-GB" i="1"/>
              <a:t>26th November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639CAA-58A1-48F6-B44B-846C88E91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66800"/>
            <a:ext cx="11376024" cy="480060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The Committee is requested to conduct a Design Review for the manufacturing of a welding bench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This project concerns the renewal of an existing automated welding bench in the framework of Accelerator Consolidation (ACC-CONS) plan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Manufacturing of the new equipment is foreseen in 2022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 and requests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2021-11-26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Design Review Welding Bench</a:t>
            </a:r>
          </a:p>
        </p:txBody>
      </p:sp>
      <p:pic>
        <p:nvPicPr>
          <p:cNvPr id="6" name="Picture 5" descr="A picture containing indoor, cluttered, miller&#10;&#10;Description automatically generated">
            <a:extLst>
              <a:ext uri="{FF2B5EF4-FFF2-40B4-BE49-F238E27FC236}">
                <a16:creationId xmlns:a16="http://schemas.microsoft.com/office/drawing/2014/main" id="{9BC57B09-D578-466D-B34A-8A032B4D76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67" b="13337"/>
          <a:stretch/>
        </p:blipFill>
        <p:spPr>
          <a:xfrm>
            <a:off x="1447800" y="3276600"/>
            <a:ext cx="6553201" cy="26418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4EDADA-26D4-489E-8252-2DA8188E7142}"/>
              </a:ext>
            </a:extLst>
          </p:cNvPr>
          <p:cNvSpPr txBox="1"/>
          <p:nvPr/>
        </p:nvSpPr>
        <p:spPr bwMode="auto">
          <a:xfrm>
            <a:off x="8188674" y="5611737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Existing welding bench commissioning 1960</a:t>
            </a:r>
          </a:p>
        </p:txBody>
      </p:sp>
    </p:spTree>
    <p:extLst>
      <p:ext uri="{BB962C8B-B14F-4D97-AF65-F5344CB8AC3E}">
        <p14:creationId xmlns:p14="http://schemas.microsoft.com/office/powerpoint/2010/main" val="323747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639CAA-58A1-48F6-B44B-846C88E91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00200"/>
            <a:ext cx="11376024" cy="4075112"/>
          </a:xfrm>
        </p:spPr>
        <p:txBody>
          <a:bodyPr/>
          <a:lstStyle/>
          <a:p>
            <a:pPr marL="8001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D. Foresy (EN-MME-FW) (Chair)</a:t>
            </a:r>
            <a:endParaRPr lang="en-GB" sz="20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A. Bertarelli (EN-MME)</a:t>
            </a:r>
            <a:endParaRPr lang="en-GB" sz="20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M. Garlasche (EN-MME-MA)</a:t>
            </a:r>
          </a:p>
          <a:p>
            <a:pPr marL="8001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JP. Julien (HSE-OHS-IB)</a:t>
            </a:r>
          </a:p>
          <a:p>
            <a:pPr marL="8001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J. Sestak (TE-VSC-BVO)</a:t>
            </a:r>
            <a:endParaRPr lang="en-GB" sz="20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Welding bench design reviewers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4CD33A6-2C81-4BAE-9302-A7BF536AF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Design Review Welding Bench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A1478EEA-1B64-4924-A811-5402EADE15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/>
              <a:t>2021-11-26</a:t>
            </a:r>
          </a:p>
        </p:txBody>
      </p:sp>
    </p:spTree>
    <p:extLst>
      <p:ext uri="{BB962C8B-B14F-4D97-AF65-F5344CB8AC3E}">
        <p14:creationId xmlns:p14="http://schemas.microsoft.com/office/powerpoint/2010/main" val="83349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639CAA-58A1-48F6-B44B-846C88E91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181" y="1430792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The main scope of the Design Review is to assess the readiness of the Project before launching the fabrication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The review panel is requested to: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sz="2000" dirty="0"/>
              <a:t>Analyze the </a:t>
            </a:r>
            <a:r>
              <a:rPr lang="en-US" sz="2000" b="1" dirty="0"/>
              <a:t>proposed design</a:t>
            </a:r>
            <a:r>
              <a:rPr lang="en-US" sz="2000" dirty="0"/>
              <a:t> of the new welding bench. A 3D design will be presented. 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sz="2000" dirty="0"/>
              <a:t>Assess if </a:t>
            </a:r>
            <a:r>
              <a:rPr lang="en-US" sz="2000" b="1" dirty="0"/>
              <a:t>the proposed solution </a:t>
            </a:r>
            <a:r>
              <a:rPr lang="en-US" sz="2000" dirty="0"/>
              <a:t>will fulfill the requirements of</a:t>
            </a:r>
            <a:r>
              <a:rPr lang="en-US" sz="2000" b="1" dirty="0"/>
              <a:t> </a:t>
            </a:r>
            <a:r>
              <a:rPr lang="en-US" sz="2000" dirty="0"/>
              <a:t>the foreseen welding applications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sz="2000" dirty="0"/>
              <a:t>Identify </a:t>
            </a:r>
            <a:r>
              <a:rPr lang="en-US" sz="2000" b="1" dirty="0"/>
              <a:t>any showstopper or missing </a:t>
            </a:r>
            <a:r>
              <a:rPr lang="en-US" sz="2000" dirty="0"/>
              <a:t>aspect that might compromise the successful manufacturing and operation of the bench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sz="2000" b="1" dirty="0"/>
              <a:t>Make any suggestions and recommendations</a:t>
            </a:r>
            <a:endParaRPr lang="en-US" sz="2000" dirty="0"/>
          </a:p>
          <a:p>
            <a:pPr lvl="1" indent="0">
              <a:spcAft>
                <a:spcPts val="0"/>
              </a:spcAft>
              <a:buNone/>
            </a:pPr>
            <a:endParaRPr lang="fr-CH" sz="20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Reviewer’s charge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8FACDD0-4B11-4482-B26F-A44B7D3D1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Design Review Welding Bench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57917A0-26A0-46B3-9285-8FB62D6E6E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/>
              <a:t>2021-11-26</a:t>
            </a:r>
          </a:p>
        </p:txBody>
      </p:sp>
    </p:spTree>
    <p:extLst>
      <p:ext uri="{BB962C8B-B14F-4D97-AF65-F5344CB8AC3E}">
        <p14:creationId xmlns:p14="http://schemas.microsoft.com/office/powerpoint/2010/main" val="64670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639CAA-58A1-48F6-B44B-846C88E91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181" y="1430792"/>
            <a:ext cx="11376024" cy="4608512"/>
          </a:xfrm>
        </p:spPr>
        <p:txBody>
          <a:bodyPr/>
          <a:lstStyle/>
          <a:p>
            <a:pPr marL="781200" lvl="1" indent="-4572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2000" b="0" dirty="0"/>
              <a:t>Is the welding bench design </a:t>
            </a:r>
            <a:r>
              <a:rPr lang="en-GB" sz="2000" dirty="0"/>
              <a:t>appropriate</a:t>
            </a:r>
            <a:r>
              <a:rPr lang="en-GB" sz="2000" b="0" dirty="0"/>
              <a:t> to the welding applications to be performed with this equipment?</a:t>
            </a:r>
          </a:p>
          <a:p>
            <a:pPr marL="781200" lvl="1" indent="-4572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2000" b="0" dirty="0"/>
              <a:t>Have the safety constraints been correctly taken into account to allow CE certification of the equipment? </a:t>
            </a:r>
          </a:p>
          <a:p>
            <a:pPr marL="781200" lvl="1" indent="-4572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2000" b="0" dirty="0"/>
              <a:t>Are the cost and the manufacturing schedule realistic and in line with the objectives defined by the ACC-CONS plan? </a:t>
            </a:r>
            <a:endParaRPr lang="fr-CH" sz="2000" b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for reviewers</a:t>
            </a:r>
            <a:endParaRPr lang="en-GB" b="0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BF7AD6B-9549-40CC-8863-91B8FDDAA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Design Review Welding Bench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2061C71E-4855-495A-A953-7234E1120A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 dirty="0"/>
              <a:t>2021-11-26</a:t>
            </a:r>
          </a:p>
        </p:txBody>
      </p:sp>
    </p:spTree>
    <p:extLst>
      <p:ext uri="{BB962C8B-B14F-4D97-AF65-F5344CB8AC3E}">
        <p14:creationId xmlns:p14="http://schemas.microsoft.com/office/powerpoint/2010/main" val="1751988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1300</TotalTime>
  <Words>273</Words>
  <Application>Microsoft Office PowerPoint</Application>
  <DocSecurity>0</DocSecurity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Source Sans Pro</vt:lpstr>
      <vt:lpstr>Wingdings</vt:lpstr>
      <vt:lpstr>Office Theme</vt:lpstr>
      <vt:lpstr>Design Review  Manufacturing of an automated welding bench for UHV aluminium chambers assembly </vt:lpstr>
      <vt:lpstr>Objective and requests</vt:lpstr>
      <vt:lpstr>Welding bench design reviewers</vt:lpstr>
      <vt:lpstr>Reviewer’s charge</vt:lpstr>
      <vt:lpstr>Questions for reviewers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Valentina Casadei</dc:creator>
  <cp:keywords/>
  <dc:description/>
  <cp:lastModifiedBy>Gilles Favre</cp:lastModifiedBy>
  <cp:revision>14</cp:revision>
  <dcterms:created xsi:type="dcterms:W3CDTF">2021-05-06T07:18:02Z</dcterms:created>
  <dcterms:modified xsi:type="dcterms:W3CDTF">2021-11-26T07:47:35Z</dcterms:modified>
  <cp:category/>
  <dc:identifier/>
  <cp:contentStatus/>
  <dc:language/>
  <cp:version/>
</cp:coreProperties>
</file>