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22" r:id="rId4"/>
    <p:sldMasterId id="2147483787" r:id="rId5"/>
    <p:sldMasterId id="2147483803" r:id="rId6"/>
  </p:sldMasterIdLst>
  <p:notesMasterIdLst>
    <p:notesMasterId r:id="rId25"/>
  </p:notesMasterIdLst>
  <p:sldIdLst>
    <p:sldId id="1276" r:id="rId7"/>
    <p:sldId id="1223" r:id="rId8"/>
    <p:sldId id="1175" r:id="rId9"/>
    <p:sldId id="1402" r:id="rId10"/>
    <p:sldId id="1403" r:id="rId11"/>
    <p:sldId id="1233" r:id="rId12"/>
    <p:sldId id="2036" r:id="rId13"/>
    <p:sldId id="2789" r:id="rId14"/>
    <p:sldId id="2027" r:id="rId15"/>
    <p:sldId id="1283" r:id="rId16"/>
    <p:sldId id="2046" r:id="rId17"/>
    <p:sldId id="2093" r:id="rId18"/>
    <p:sldId id="366" r:id="rId19"/>
    <p:sldId id="1229" r:id="rId20"/>
    <p:sldId id="2792" r:id="rId21"/>
    <p:sldId id="2791" r:id="rId22"/>
    <p:sldId id="2062" r:id="rId23"/>
    <p:sldId id="204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D1701-1E59-43E9-85A3-9D6E83D98888}" type="doc">
      <dgm:prSet loTypeId="urn:microsoft.com/office/officeart/2005/8/layout/hierarchy3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AD607E0-162F-40E4-B3A2-CA30A1E10B7E}">
      <dgm:prSet phldrT="[Text]" custT="1"/>
      <dgm:spPr/>
      <dgm:t>
        <a:bodyPr/>
        <a:lstStyle/>
        <a:p>
          <a:r>
            <a:rPr lang="fr-CH" sz="1200" b="1" dirty="0" err="1">
              <a:latin typeface="Arial Narrow" panose="020B0606020202030204" pitchFamily="34" charset="0"/>
            </a:rPr>
            <a:t>Physics</a:t>
          </a:r>
          <a:r>
            <a:rPr lang="fr-CH" sz="1200" b="1" dirty="0">
              <a:latin typeface="Arial Narrow" panose="020B0606020202030204" pitchFamily="34" charset="0"/>
            </a:rPr>
            <a:t>, </a:t>
          </a:r>
          <a:r>
            <a:rPr lang="fr-CH" sz="1200" b="1" dirty="0" err="1">
              <a:latin typeface="Arial Narrow" panose="020B0606020202030204" pitchFamily="34" charset="0"/>
            </a:rPr>
            <a:t>Experiments</a:t>
          </a:r>
          <a:r>
            <a:rPr lang="fr-CH" sz="1200" b="1" dirty="0">
              <a:latin typeface="Arial Narrow" panose="020B0606020202030204" pitchFamily="34" charset="0"/>
            </a:rPr>
            <a:t> and Detectors</a:t>
          </a:r>
          <a:br>
            <a:rPr lang="fr-CH" sz="1200" b="1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Patrick Janot</a:t>
          </a:r>
          <a:br>
            <a:rPr lang="fr-CH" sz="1000" b="0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Gavin Salam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C740FFED-7D1C-47FE-8AAE-92E2B33F01DF}" type="parTrans" cxnId="{C9C543AF-E94B-47C9-9FC7-DE0DBDB900A8}">
      <dgm:prSet/>
      <dgm:spPr/>
      <dgm:t>
        <a:bodyPr/>
        <a:lstStyle/>
        <a:p>
          <a:endParaRPr lang="en-GB"/>
        </a:p>
      </dgm:t>
    </dgm:pt>
    <dgm:pt modelId="{89DD05DE-4F5D-4E4A-BD73-2B2F83375E6D}" type="sibTrans" cxnId="{C9C543AF-E94B-47C9-9FC7-DE0DBDB900A8}">
      <dgm:prSet/>
      <dgm:spPr/>
      <dgm:t>
        <a:bodyPr/>
        <a:lstStyle/>
        <a:p>
          <a:endParaRPr lang="en-US"/>
        </a:p>
      </dgm:t>
    </dgm:pt>
    <dgm:pt modelId="{04B9474B-0DE3-4020-8991-3FC6735182F6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Physics</a:t>
          </a:r>
          <a:r>
            <a:rPr lang="fr-CH" sz="1000" b="1" dirty="0">
              <a:latin typeface="Arial Narrow" panose="020B0606020202030204" pitchFamily="34" charset="0"/>
            </a:rPr>
            <a:t> programme</a:t>
          </a:r>
        </a:p>
        <a:p>
          <a:r>
            <a:rPr lang="fr-CH" sz="1000" b="0" dirty="0">
              <a:latin typeface="Arial Narrow" panose="020B0606020202030204" pitchFamily="34" charset="0"/>
            </a:rPr>
            <a:t>Matthew </a:t>
          </a:r>
          <a:r>
            <a:rPr lang="fr-CH" sz="1000" b="0" dirty="0" err="1">
              <a:latin typeface="Arial Narrow" panose="020B0606020202030204" pitchFamily="34" charset="0"/>
            </a:rPr>
            <a:t>McCullough</a:t>
          </a:r>
          <a:r>
            <a:rPr lang="fr-CH" sz="1000" b="0" dirty="0">
              <a:latin typeface="Arial Narrow" panose="020B0606020202030204" pitchFamily="34" charset="0"/>
            </a:rPr>
            <a:t>, Frank Simon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83C1EF2-D028-412C-A003-41159C074487}" type="parTrans" cxnId="{65A198D2-D5C8-433B-BD66-C93C7064ECE8}">
      <dgm:prSet/>
      <dgm:spPr/>
      <dgm:t>
        <a:bodyPr/>
        <a:lstStyle/>
        <a:p>
          <a:endParaRPr lang="en-GB"/>
        </a:p>
      </dgm:t>
    </dgm:pt>
    <dgm:pt modelId="{5C4835B3-250E-44EE-BE6D-F3ECEA5FE8B3}" type="sibTrans" cxnId="{65A198D2-D5C8-433B-BD66-C93C7064ECE8}">
      <dgm:prSet/>
      <dgm:spPr/>
      <dgm:t>
        <a:bodyPr/>
        <a:lstStyle/>
        <a:p>
          <a:endParaRPr lang="en-GB"/>
        </a:p>
      </dgm:t>
    </dgm:pt>
    <dgm:pt modelId="{BCDC02AD-1057-4955-9A4E-C71E0E336E86}">
      <dgm:prSet phldrT="[Text]" custT="1"/>
      <dgm:spPr/>
      <dgm:t>
        <a:bodyPr/>
        <a:lstStyle/>
        <a:p>
          <a:pPr>
            <a:lnSpc>
              <a:spcPct val="90000"/>
            </a:lnSpc>
          </a:pPr>
          <a:r>
            <a:rPr lang="fr-CH" sz="1200" b="1" dirty="0" err="1">
              <a:latin typeface="Arial Narrow" panose="020B0606020202030204" pitchFamily="34" charset="0"/>
            </a:rPr>
            <a:t>Accelerators</a:t>
          </a:r>
          <a:endParaRPr lang="fr-CH" sz="1200" b="1" dirty="0">
            <a:latin typeface="Arial Narrow" panose="020B0606020202030204" pitchFamily="34" charset="0"/>
          </a:endParaRPr>
        </a:p>
        <a:p>
          <a:pPr>
            <a:lnSpc>
              <a:spcPct val="100000"/>
            </a:lnSpc>
          </a:pPr>
          <a:r>
            <a:rPr lang="fr-CH" sz="1000" b="0" dirty="0">
              <a:latin typeface="Arial Narrow" panose="020B0606020202030204" pitchFamily="34" charset="0"/>
            </a:rPr>
            <a:t>Tor Raubenheimer</a:t>
          </a:r>
          <a:br>
            <a:rPr lang="fr-CH" sz="1000" b="0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Frank Zimmermann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3A17677B-566D-4198-A23A-C7CDEDDE7A22}" type="parTrans" cxnId="{3C96C010-0DD2-4432-9D70-57A13B4C6BA4}">
      <dgm:prSet/>
      <dgm:spPr/>
      <dgm:t>
        <a:bodyPr/>
        <a:lstStyle/>
        <a:p>
          <a:endParaRPr lang="en-GB"/>
        </a:p>
      </dgm:t>
    </dgm:pt>
    <dgm:pt modelId="{16CE5DEC-BC0B-4FC9-BDD7-520BBB48918A}" type="sibTrans" cxnId="{3C96C010-0DD2-4432-9D70-57A13B4C6BA4}">
      <dgm:prSet/>
      <dgm:spPr/>
      <dgm:t>
        <a:bodyPr/>
        <a:lstStyle/>
        <a:p>
          <a:endParaRPr lang="en-US"/>
        </a:p>
      </dgm:t>
    </dgm:pt>
    <dgm:pt modelId="{916B0471-ECB1-4B96-BE91-6B40900960EE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Project organisation model</a:t>
          </a:r>
        </a:p>
      </dgm:t>
    </dgm:pt>
    <dgm:pt modelId="{DA6F557D-82D3-4AC0-9F43-514BA5E765EB}" type="parTrans" cxnId="{0EA3BFD4-3E3A-49AC-B144-2C9B1A20AC7B}">
      <dgm:prSet/>
      <dgm:spPr/>
      <dgm:t>
        <a:bodyPr/>
        <a:lstStyle/>
        <a:p>
          <a:endParaRPr lang="en-GB"/>
        </a:p>
      </dgm:t>
    </dgm:pt>
    <dgm:pt modelId="{B1EB2BDC-3156-4494-8CA7-CF3621E856F9}" type="sibTrans" cxnId="{0EA3BFD4-3E3A-49AC-B144-2C9B1A20AC7B}">
      <dgm:prSet/>
      <dgm:spPr/>
      <dgm:t>
        <a:bodyPr/>
        <a:lstStyle/>
        <a:p>
          <a:endParaRPr lang="en-GB"/>
        </a:p>
      </dgm:t>
    </dgm:pt>
    <dgm:pt modelId="{D2BA2B12-318D-4358-94A9-777AFD9BEA68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Technical Infrastructures</a:t>
          </a:r>
        </a:p>
        <a:p>
          <a:r>
            <a:rPr lang="fr-CH" sz="1000" b="0" dirty="0">
              <a:latin typeface="Arial Narrow" panose="020B0606020202030204" pitchFamily="34" charset="0"/>
            </a:rPr>
            <a:t>Klaus Hanke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9F8AA1F6-DFFA-4CEF-8547-B69F18AADD74}" type="parTrans" cxnId="{FCDA1E4E-6A6E-4980-BFA5-EF3579906E60}">
      <dgm:prSet/>
      <dgm:spPr/>
      <dgm:t>
        <a:bodyPr/>
        <a:lstStyle/>
        <a:p>
          <a:endParaRPr lang="en-GB"/>
        </a:p>
      </dgm:t>
    </dgm:pt>
    <dgm:pt modelId="{78CFA68D-569A-44EC-9E3E-9F8F3B46C9F8}" type="sibTrans" cxnId="{FCDA1E4E-6A6E-4980-BFA5-EF3579906E60}">
      <dgm:prSet/>
      <dgm:spPr/>
      <dgm:t>
        <a:bodyPr/>
        <a:lstStyle/>
        <a:p>
          <a:endParaRPr lang="en-US"/>
        </a:p>
      </dgm:t>
    </dgm:pt>
    <dgm:pt modelId="{60D42176-B5EC-462F-A49C-805DFA1FF0A9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Host State </a:t>
          </a:r>
          <a:r>
            <a:rPr lang="fr-CH" sz="1200" b="1" dirty="0" err="1">
              <a:latin typeface="Arial Narrow" panose="020B0606020202030204" pitchFamily="34" charset="0"/>
            </a:rPr>
            <a:t>processes</a:t>
          </a:r>
          <a:r>
            <a:rPr lang="fr-CH" sz="1200" b="1" dirty="0">
              <a:latin typeface="Arial Narrow" panose="020B0606020202030204" pitchFamily="34" charset="0"/>
            </a:rPr>
            <a:t> and civil engineering</a:t>
          </a:r>
        </a:p>
        <a:p>
          <a:r>
            <a:rPr lang="fr-CH" sz="1000" b="0" dirty="0">
              <a:latin typeface="Arial Narrow" panose="020B0606020202030204" pitchFamily="34" charset="0"/>
            </a:rPr>
            <a:t>Timothy Watson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672196C-465B-456E-AC14-6751408813AF}" type="parTrans" cxnId="{3A596355-D153-42EF-9B5F-2DE8EE167021}">
      <dgm:prSet/>
      <dgm:spPr/>
      <dgm:t>
        <a:bodyPr/>
        <a:lstStyle/>
        <a:p>
          <a:endParaRPr lang="en-GB"/>
        </a:p>
      </dgm:t>
    </dgm:pt>
    <dgm:pt modelId="{9555440F-5F5C-421B-A430-35B4A3EABAB7}" type="sibTrans" cxnId="{3A596355-D153-42EF-9B5F-2DE8EE167021}">
      <dgm:prSet/>
      <dgm:spPr/>
      <dgm:t>
        <a:bodyPr/>
        <a:lstStyle/>
        <a:p>
          <a:endParaRPr lang="en-US"/>
        </a:p>
      </dgm:t>
    </dgm:pt>
    <dgm:pt modelId="{981DE575-891F-4779-A80E-50F0EEDEB373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Organisation and </a:t>
          </a:r>
          <a:r>
            <a:rPr lang="fr-CH" sz="1200" b="1" dirty="0" err="1">
              <a:latin typeface="Arial Narrow" panose="020B0606020202030204" pitchFamily="34" charset="0"/>
            </a:rPr>
            <a:t>financing</a:t>
          </a:r>
          <a:r>
            <a:rPr lang="fr-CH" sz="1200" b="1" dirty="0">
              <a:latin typeface="Arial Narrow" panose="020B0606020202030204" pitchFamily="34" charset="0"/>
            </a:rPr>
            <a:t> </a:t>
          </a:r>
          <a:r>
            <a:rPr lang="fr-CH" sz="1200" b="1" dirty="0" err="1">
              <a:latin typeface="Arial Narrow" panose="020B0606020202030204" pitchFamily="34" charset="0"/>
            </a:rPr>
            <a:t>models</a:t>
          </a:r>
          <a:endParaRPr lang="fr-CH" sz="1200" b="1" dirty="0">
            <a:latin typeface="Arial Narrow" panose="020B0606020202030204" pitchFamily="34" charset="0"/>
          </a:endParaRPr>
        </a:p>
        <a:p>
          <a:r>
            <a:rPr lang="fr-CH" sz="1000" b="0" dirty="0">
              <a:latin typeface="Arial Narrow" panose="020B0606020202030204" pitchFamily="34" charset="0"/>
            </a:rPr>
            <a:t>Paul Collier (</a:t>
          </a:r>
          <a:r>
            <a:rPr lang="fr-CH" sz="1000" b="0" dirty="0" err="1">
              <a:latin typeface="Arial Narrow" panose="020B0606020202030204" pitchFamily="34" charset="0"/>
            </a:rPr>
            <a:t>interim</a:t>
          </a:r>
          <a:r>
            <a:rPr lang="fr-CH" sz="1000" b="0" dirty="0">
              <a:latin typeface="Arial Narrow" panose="020B0606020202030204" pitchFamily="34" charset="0"/>
            </a:rPr>
            <a:t>)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075F0E05-3A99-4BAC-93E0-B3C6501EA08D}" type="parTrans" cxnId="{CFB2FBEB-3F19-49BB-907A-8E686572020E}">
      <dgm:prSet/>
      <dgm:spPr/>
      <dgm:t>
        <a:bodyPr/>
        <a:lstStyle/>
        <a:p>
          <a:endParaRPr lang="en-GB"/>
        </a:p>
      </dgm:t>
    </dgm:pt>
    <dgm:pt modelId="{C4F65E80-9D2A-47E5-9A40-165D098BA13B}" type="sibTrans" cxnId="{CFB2FBEB-3F19-49BB-907A-8E686572020E}">
      <dgm:prSet/>
      <dgm:spPr/>
      <dgm:t>
        <a:bodyPr/>
        <a:lstStyle/>
        <a:p>
          <a:endParaRPr lang="en-US"/>
        </a:p>
      </dgm:t>
    </dgm:pt>
    <dgm:pt modelId="{C4EC2BD6-362C-40AE-B544-09DAEE30BDA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FCC-ee collider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Katsunobu Oide </a:t>
          </a:r>
        </a:p>
      </dgm:t>
    </dgm:pt>
    <dgm:pt modelId="{E2B5B9A7-B106-4DF2-96D3-A4FCC5A51824}" type="parTrans" cxnId="{C381F0D3-18C6-4198-B938-77DD9C7B245F}">
      <dgm:prSet/>
      <dgm:spPr/>
      <dgm:t>
        <a:bodyPr/>
        <a:lstStyle/>
        <a:p>
          <a:endParaRPr lang="en-GB"/>
        </a:p>
      </dgm:t>
    </dgm:pt>
    <dgm:pt modelId="{70006FBC-E506-4ADF-92F0-6FF6FB9F12E1}" type="sibTrans" cxnId="{C381F0D3-18C6-4198-B938-77DD9C7B245F}">
      <dgm:prSet/>
      <dgm:spPr/>
      <dgm:t>
        <a:bodyPr/>
        <a:lstStyle/>
        <a:p>
          <a:endParaRPr lang="en-GB"/>
        </a:p>
      </dgm:t>
    </dgm:pt>
    <dgm:pt modelId="{9F053164-D350-4235-B865-24DDB0D8EBC9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FCC-hh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Massimo Giovannozzi</a:t>
          </a:r>
        </a:p>
      </dgm:t>
    </dgm:pt>
    <dgm:pt modelId="{F2FED24D-DCDF-4F58-8330-22DDC8DB0CD7}" type="parTrans" cxnId="{5837E184-628A-466C-87CD-12FC1B84E7DB}">
      <dgm:prSet/>
      <dgm:spPr/>
      <dgm:t>
        <a:bodyPr/>
        <a:lstStyle/>
        <a:p>
          <a:endParaRPr lang="en-GB"/>
        </a:p>
      </dgm:t>
    </dgm:pt>
    <dgm:pt modelId="{8BA4ACCE-9F16-44A9-9669-23752CC7F7C8}" type="sibTrans" cxnId="{5837E184-628A-466C-87CD-12FC1B84E7DB}">
      <dgm:prSet/>
      <dgm:spPr/>
      <dgm:t>
        <a:bodyPr/>
        <a:lstStyle/>
        <a:p>
          <a:endParaRPr lang="en-GB"/>
        </a:p>
      </dgm:t>
    </dgm:pt>
    <dgm:pt modelId="{1EF12FB3-DBAA-4488-BE5C-EA024F87ED8C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Technology R&amp;D</a:t>
          </a:r>
        </a:p>
        <a:p>
          <a:r>
            <a:rPr lang="en-GB" sz="1000" b="0" dirty="0">
              <a:latin typeface="Arial Narrow" panose="020B0606020202030204" pitchFamily="34" charset="0"/>
            </a:rPr>
            <a:t>Roberto Losito</a:t>
          </a:r>
        </a:p>
      </dgm:t>
    </dgm:pt>
    <dgm:pt modelId="{4B36FC1A-D3C9-486F-93BE-AB463F2FBF6A}" type="parTrans" cxnId="{52930121-76FB-445C-A119-7E95D3ADA89D}">
      <dgm:prSet/>
      <dgm:spPr/>
      <dgm:t>
        <a:bodyPr/>
        <a:lstStyle/>
        <a:p>
          <a:endParaRPr lang="en-GB"/>
        </a:p>
      </dgm:t>
    </dgm:pt>
    <dgm:pt modelId="{3C3DA88B-D23D-4735-94F0-5781854EF7AA}" type="sibTrans" cxnId="{52930121-76FB-445C-A119-7E95D3ADA89D}">
      <dgm:prSet/>
      <dgm:spPr/>
      <dgm:t>
        <a:bodyPr/>
        <a:lstStyle/>
        <a:p>
          <a:endParaRPr lang="en-GB"/>
        </a:p>
      </dgm:t>
    </dgm:pt>
    <dgm:pt modelId="{864290A5-5BA5-4C7F-B405-4729EEBD6B6B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</a:t>
          </a:r>
          <a:r>
            <a:rPr lang="en-GB" sz="1000" b="1" dirty="0" err="1">
              <a:latin typeface="Arial Narrow" panose="020B0606020202030204" pitchFamily="34" charset="0"/>
            </a:rPr>
            <a:t>ee</a:t>
          </a:r>
          <a:r>
            <a:rPr lang="en-GB" sz="1000" b="1" dirty="0">
              <a:latin typeface="Arial Narrow" panose="020B0606020202030204" pitchFamily="34" charset="0"/>
            </a:rPr>
            <a:t> booster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Antoine </a:t>
          </a:r>
          <a:r>
            <a:rPr lang="en-GB" sz="1000" b="0" dirty="0" err="1">
              <a:latin typeface="Arial Narrow" panose="020B0606020202030204" pitchFamily="34" charset="0"/>
            </a:rPr>
            <a:t>Chancé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1644F5A3-6AFE-4CFC-9E2F-6FD715E5E3E9}" type="parTrans" cxnId="{D10F20F8-BF9E-4F81-84A8-49A781D3C1BF}">
      <dgm:prSet/>
      <dgm:spPr/>
      <dgm:t>
        <a:bodyPr/>
        <a:lstStyle/>
        <a:p>
          <a:endParaRPr lang="en-GB"/>
        </a:p>
      </dgm:t>
    </dgm:pt>
    <dgm:pt modelId="{AA788E5F-BAF3-44DC-AF7E-6BF4CD225AF9}" type="sibTrans" cxnId="{D10F20F8-BF9E-4F81-84A8-49A781D3C1BF}">
      <dgm:prSet/>
      <dgm:spPr/>
      <dgm:t>
        <a:bodyPr/>
        <a:lstStyle/>
        <a:p>
          <a:endParaRPr lang="en-GB"/>
        </a:p>
      </dgm:t>
    </dgm:pt>
    <dgm:pt modelId="{DB84F1F5-894D-4EA8-9100-3AFB6CFDF179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</a:t>
          </a:r>
          <a:r>
            <a:rPr lang="en-GB" sz="1000" b="1" dirty="0" err="1">
              <a:latin typeface="Arial Narrow" panose="020B0606020202030204" pitchFamily="34" charset="0"/>
            </a:rPr>
            <a:t>ee</a:t>
          </a:r>
          <a:r>
            <a:rPr lang="en-GB" sz="1000" b="1" dirty="0">
              <a:latin typeface="Arial Narrow" panose="020B0606020202030204" pitchFamily="34" charset="0"/>
            </a:rPr>
            <a:t> injector</a:t>
          </a:r>
        </a:p>
        <a:p>
          <a:r>
            <a:rPr lang="en-GB" sz="1000" b="0" dirty="0">
              <a:latin typeface="Arial Narrow" panose="020B0606020202030204" pitchFamily="34" charset="0"/>
            </a:rPr>
            <a:t>Paolo Craievich, Alexej Grudiev</a:t>
          </a:r>
        </a:p>
      </dgm:t>
    </dgm:pt>
    <dgm:pt modelId="{8CA4E8D1-0483-4EC7-AA9B-1ED0DF9A0684}" type="parTrans" cxnId="{AF022EE6-FC97-4CE0-B497-E8AD768C2DB6}">
      <dgm:prSet/>
      <dgm:spPr/>
      <dgm:t>
        <a:bodyPr/>
        <a:lstStyle/>
        <a:p>
          <a:endParaRPr lang="en-GB"/>
        </a:p>
      </dgm:t>
    </dgm:pt>
    <dgm:pt modelId="{845B2DFF-2567-4C10-9248-1336BCC03842}" type="sibTrans" cxnId="{AF022EE6-FC97-4CE0-B497-E8AD768C2DB6}">
      <dgm:prSet/>
      <dgm:spPr/>
      <dgm:t>
        <a:bodyPr/>
        <a:lstStyle/>
        <a:p>
          <a:endParaRPr lang="en-GB"/>
        </a:p>
      </dgm:t>
    </dgm:pt>
    <dgm:pt modelId="{ACE229B5-4145-420A-96C2-EAAEC67B60D4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FCC-ee energy calibration  polarization</a:t>
          </a:r>
        </a:p>
        <a:p>
          <a:r>
            <a:rPr lang="en-GB" sz="1000" b="0" dirty="0">
              <a:latin typeface="Arial Narrow" panose="020B0606020202030204" pitchFamily="34" charset="0"/>
            </a:rPr>
            <a:t>Alain Blondel, Jorg Wenninger</a:t>
          </a:r>
        </a:p>
      </dgm:t>
    </dgm:pt>
    <dgm:pt modelId="{7FBBFB9E-FBD6-4E83-B0F4-071BA7B27B66}" type="parTrans" cxnId="{3F6CFD9F-3EB9-4FA9-8BA8-379BCFE8E10A}">
      <dgm:prSet/>
      <dgm:spPr/>
      <dgm:t>
        <a:bodyPr/>
        <a:lstStyle/>
        <a:p>
          <a:endParaRPr lang="en-GB"/>
        </a:p>
      </dgm:t>
    </dgm:pt>
    <dgm:pt modelId="{CD205E92-B581-432D-82D8-0B029D0CF57D}" type="sibTrans" cxnId="{3F6CFD9F-3EB9-4FA9-8BA8-379BCFE8E10A}">
      <dgm:prSet/>
      <dgm:spPr/>
      <dgm:t>
        <a:bodyPr/>
        <a:lstStyle/>
        <a:p>
          <a:endParaRPr lang="en-GB"/>
        </a:p>
      </dgm:t>
    </dgm:pt>
    <dgm:pt modelId="{5A1B5F4E-5A9F-4398-BE40-74D84846C67D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FCC-ee MDI</a:t>
          </a:r>
          <a:br>
            <a:rPr lang="en-GB" sz="1000" b="1" dirty="0">
              <a:latin typeface="Arial Narrow" panose="020B0606020202030204" pitchFamily="34" charset="0"/>
            </a:rPr>
          </a:br>
          <a:r>
            <a:rPr lang="en-GB" sz="1000" b="0" dirty="0">
              <a:latin typeface="Arial Narrow" panose="020B0606020202030204" pitchFamily="34" charset="0"/>
            </a:rPr>
            <a:t>Manuela Boscolo, Mike Sullivan</a:t>
          </a:r>
        </a:p>
      </dgm:t>
    </dgm:pt>
    <dgm:pt modelId="{CAB41AAA-C381-4140-908F-A9B74EC91AD9}" type="parTrans" cxnId="{9AB29169-45D0-4247-A06B-C423FE9F39A9}">
      <dgm:prSet/>
      <dgm:spPr/>
      <dgm:t>
        <a:bodyPr/>
        <a:lstStyle/>
        <a:p>
          <a:endParaRPr lang="en-GB"/>
        </a:p>
      </dgm:t>
    </dgm:pt>
    <dgm:pt modelId="{E71C7DDF-055B-4E84-A95B-7ACA30533A81}" type="sibTrans" cxnId="{9AB29169-45D0-4247-A06B-C423FE9F39A9}">
      <dgm:prSet/>
      <dgm:spPr/>
      <dgm:t>
        <a:bodyPr/>
        <a:lstStyle/>
        <a:p>
          <a:endParaRPr lang="en-GB"/>
        </a:p>
      </dgm:t>
    </dgm:pt>
    <dgm:pt modelId="{74FBC27C-806E-45D1-BC82-17AA2D8D0F32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Integration</a:t>
          </a:r>
        </a:p>
        <a:p>
          <a:r>
            <a:rPr lang="en-GB" sz="1000" b="0" dirty="0">
              <a:latin typeface="Arial Narrow" panose="020B0606020202030204" pitchFamily="34" charset="0"/>
            </a:rPr>
            <a:t>Jean-Pierre Corso</a:t>
          </a:r>
        </a:p>
      </dgm:t>
    </dgm:pt>
    <dgm:pt modelId="{CA643E4A-7B75-4255-BED5-353EF82BA8D6}" type="parTrans" cxnId="{A2C369C2-224A-449B-83B2-5F1CEBA036D5}">
      <dgm:prSet/>
      <dgm:spPr/>
      <dgm:t>
        <a:bodyPr/>
        <a:lstStyle/>
        <a:p>
          <a:endParaRPr lang="en-GB"/>
        </a:p>
      </dgm:t>
    </dgm:pt>
    <dgm:pt modelId="{2F2B27D8-34AC-4984-849B-D2FB48CC02EF}" type="sibTrans" cxnId="{A2C369C2-224A-449B-83B2-5F1CEBA036D5}">
      <dgm:prSet/>
      <dgm:spPr/>
      <dgm:t>
        <a:bodyPr/>
        <a:lstStyle/>
        <a:p>
          <a:endParaRPr lang="en-GB"/>
        </a:p>
      </dgm:t>
    </dgm:pt>
    <dgm:pt modelId="{4C3A2EC1-70EC-4C39-AD91-C6F10F6903E4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Geodesy &amp; survey</a:t>
          </a:r>
        </a:p>
        <a:p>
          <a:r>
            <a:rPr lang="en-GB" sz="1000" b="0" dirty="0">
              <a:latin typeface="Arial Narrow" panose="020B0606020202030204" pitchFamily="34" charset="0"/>
            </a:rPr>
            <a:t>Hélène Mainaud Durand</a:t>
          </a:r>
        </a:p>
      </dgm:t>
    </dgm:pt>
    <dgm:pt modelId="{875B0ED4-E783-4367-8C04-1AC0697725D1}" type="parTrans" cxnId="{01B26E75-37C0-44E4-8FD8-FD1BD708FC43}">
      <dgm:prSet/>
      <dgm:spPr/>
      <dgm:t>
        <a:bodyPr/>
        <a:lstStyle/>
        <a:p>
          <a:endParaRPr lang="en-GB"/>
        </a:p>
      </dgm:t>
    </dgm:pt>
    <dgm:pt modelId="{53775FC3-8A4F-4999-9339-1D7273AEF035}" type="sibTrans" cxnId="{01B26E75-37C0-44E4-8FD8-FD1BD708FC43}">
      <dgm:prSet/>
      <dgm:spPr/>
      <dgm:t>
        <a:bodyPr/>
        <a:lstStyle/>
        <a:p>
          <a:endParaRPr lang="en-GB"/>
        </a:p>
      </dgm:t>
    </dgm:pt>
    <dgm:pt modelId="{B9D75E0E-6922-4DA6-83AA-C11CCD10709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Electricity and energy management</a:t>
          </a:r>
        </a:p>
        <a:p>
          <a:r>
            <a:rPr lang="en-GB" sz="1000" b="0" dirty="0">
              <a:latin typeface="Arial Narrow" panose="020B0606020202030204" pitchFamily="34" charset="0"/>
            </a:rPr>
            <a:t>Jean-Paul Burnet</a:t>
          </a:r>
        </a:p>
      </dgm:t>
    </dgm:pt>
    <dgm:pt modelId="{410E67EA-0B91-47D5-A541-36B89BF97D69}" type="parTrans" cxnId="{CF61D25D-30C6-4E7C-9DEB-DA6344B5596A}">
      <dgm:prSet/>
      <dgm:spPr/>
      <dgm:t>
        <a:bodyPr/>
        <a:lstStyle/>
        <a:p>
          <a:endParaRPr lang="en-GB"/>
        </a:p>
      </dgm:t>
    </dgm:pt>
    <dgm:pt modelId="{7099E7B5-8C6E-4C3C-B05A-5798DFD69EA0}" type="sibTrans" cxnId="{CF61D25D-30C6-4E7C-9DEB-DA6344B5596A}">
      <dgm:prSet/>
      <dgm:spPr/>
      <dgm:t>
        <a:bodyPr/>
        <a:lstStyle/>
        <a:p>
          <a:endParaRPr lang="en-GB"/>
        </a:p>
      </dgm:t>
    </dgm:pt>
    <dgm:pt modelId="{47460C77-1168-4D62-B47A-E3D5C136FF90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Cooling and ventilation</a:t>
          </a:r>
        </a:p>
        <a:p>
          <a:r>
            <a:rPr lang="en-GB" sz="1000" b="0" dirty="0">
              <a:latin typeface="Arial Narrow" panose="020B0606020202030204" pitchFamily="34" charset="0"/>
            </a:rPr>
            <a:t>Guillermo Peon</a:t>
          </a:r>
        </a:p>
      </dgm:t>
    </dgm:pt>
    <dgm:pt modelId="{0526B7CE-9F06-43A8-BAB7-EA1FF6091568}" type="parTrans" cxnId="{04DA0EEC-EC4F-4655-A7E8-3FA1434B786F}">
      <dgm:prSet/>
      <dgm:spPr/>
      <dgm:t>
        <a:bodyPr/>
        <a:lstStyle/>
        <a:p>
          <a:endParaRPr lang="en-GB"/>
        </a:p>
      </dgm:t>
    </dgm:pt>
    <dgm:pt modelId="{51705DD9-CC83-44FE-A63D-5B935E9C0BE0}" type="sibTrans" cxnId="{04DA0EEC-EC4F-4655-A7E8-3FA1434B786F}">
      <dgm:prSet/>
      <dgm:spPr/>
      <dgm:t>
        <a:bodyPr/>
        <a:lstStyle/>
        <a:p>
          <a:endParaRPr lang="en-GB"/>
        </a:p>
      </dgm:t>
    </dgm:pt>
    <dgm:pt modelId="{F56FFDF8-85AC-4F56-B64B-3EE013A5E12B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Cryogenics systems</a:t>
          </a:r>
        </a:p>
        <a:p>
          <a:r>
            <a:rPr lang="en-GB" sz="1000" b="0" dirty="0">
              <a:latin typeface="Arial Narrow" panose="020B0606020202030204" pitchFamily="34" charset="0"/>
            </a:rPr>
            <a:t>Laurent Delprat</a:t>
          </a:r>
        </a:p>
      </dgm:t>
    </dgm:pt>
    <dgm:pt modelId="{213585A8-030B-49D4-9F5E-CA6EAAF9759C}" type="parTrans" cxnId="{13CE18BD-7674-45C1-B49A-5F0F2E73E3F0}">
      <dgm:prSet/>
      <dgm:spPr/>
      <dgm:t>
        <a:bodyPr/>
        <a:lstStyle/>
        <a:p>
          <a:endParaRPr lang="en-GB"/>
        </a:p>
      </dgm:t>
    </dgm:pt>
    <dgm:pt modelId="{ED2DF689-DA4B-4E1C-A217-4169C6EE970B}" type="sibTrans" cxnId="{13CE18BD-7674-45C1-B49A-5F0F2E73E3F0}">
      <dgm:prSet/>
      <dgm:spPr/>
      <dgm:t>
        <a:bodyPr/>
        <a:lstStyle/>
        <a:p>
          <a:endParaRPr lang="en-GB"/>
        </a:p>
      </dgm:t>
    </dgm:pt>
    <dgm:pt modelId="{8F51F2FF-B39E-43DA-8CD6-F43752862275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Computing and controls infrastructure, communication and network</a:t>
          </a:r>
        </a:p>
        <a:p>
          <a:r>
            <a:rPr lang="en-GB" sz="1000" b="0" dirty="0">
              <a:latin typeface="Arial Narrow" panose="020B0606020202030204" pitchFamily="34" charset="0"/>
            </a:rPr>
            <a:t>Dirk Duellmann</a:t>
          </a:r>
        </a:p>
      </dgm:t>
    </dgm:pt>
    <dgm:pt modelId="{2F21F213-A3BF-42FD-9966-6FA93A91F993}" type="parTrans" cxnId="{8B53C416-D308-4D00-8488-7EA2E3A991F9}">
      <dgm:prSet/>
      <dgm:spPr/>
      <dgm:t>
        <a:bodyPr/>
        <a:lstStyle/>
        <a:p>
          <a:endParaRPr lang="en-GB"/>
        </a:p>
      </dgm:t>
    </dgm:pt>
    <dgm:pt modelId="{668508C5-36FD-4914-90D5-142A301988A9}" type="sibTrans" cxnId="{8B53C416-D308-4D00-8488-7EA2E3A991F9}">
      <dgm:prSet/>
      <dgm:spPr/>
      <dgm:t>
        <a:bodyPr/>
        <a:lstStyle/>
        <a:p>
          <a:endParaRPr lang="en-GB"/>
        </a:p>
      </dgm:t>
    </dgm:pt>
    <dgm:pt modelId="{9C30D336-3C45-41F5-A7D9-650C29DC66B8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Safety</a:t>
          </a:r>
        </a:p>
        <a:p>
          <a:r>
            <a:rPr lang="en-GB" sz="1000" b="0" dirty="0">
              <a:latin typeface="Arial Narrow" panose="020B0606020202030204" pitchFamily="34" charset="0"/>
            </a:rPr>
            <a:t>Thomas Otto</a:t>
          </a:r>
        </a:p>
      </dgm:t>
    </dgm:pt>
    <dgm:pt modelId="{8A6BABDB-1781-4F0B-9373-EA754E1705BE}" type="parTrans" cxnId="{6C3D0B23-AC36-4751-883E-89E76F521EC4}">
      <dgm:prSet/>
      <dgm:spPr/>
      <dgm:t>
        <a:bodyPr/>
        <a:lstStyle/>
        <a:p>
          <a:endParaRPr lang="en-GB"/>
        </a:p>
      </dgm:t>
    </dgm:pt>
    <dgm:pt modelId="{5B59FF52-FB5F-4643-B07A-C6231F7B9489}" type="sibTrans" cxnId="{6C3D0B23-AC36-4751-883E-89E76F521EC4}">
      <dgm:prSet/>
      <dgm:spPr/>
      <dgm:t>
        <a:bodyPr/>
        <a:lstStyle/>
        <a:p>
          <a:endParaRPr lang="en-GB"/>
        </a:p>
      </dgm:t>
    </dgm:pt>
    <dgm:pt modelId="{4C38C383-9714-43D7-BF45-57F634EC90E8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Operation, maintenance, availability, reliability</a:t>
          </a:r>
        </a:p>
        <a:p>
          <a:r>
            <a:rPr lang="en-GB" sz="1000" b="0" dirty="0">
              <a:latin typeface="Arial Narrow" panose="020B0606020202030204" pitchFamily="34" charset="0"/>
            </a:rPr>
            <a:t>Jesper Nielsen</a:t>
          </a:r>
        </a:p>
      </dgm:t>
    </dgm:pt>
    <dgm:pt modelId="{0A2E4F3B-52EC-4741-A081-F39CCD9127EF}" type="parTrans" cxnId="{0F0D7E47-15A6-4636-9F46-C93FB1C3242E}">
      <dgm:prSet/>
      <dgm:spPr/>
      <dgm:t>
        <a:bodyPr/>
        <a:lstStyle/>
        <a:p>
          <a:endParaRPr lang="en-GB"/>
        </a:p>
      </dgm:t>
    </dgm:pt>
    <dgm:pt modelId="{79B8C91B-BB52-45A7-B32F-32ABB0A21B46}" type="sibTrans" cxnId="{0F0D7E47-15A6-4636-9F46-C93FB1C3242E}">
      <dgm:prSet/>
      <dgm:spPr/>
      <dgm:t>
        <a:bodyPr/>
        <a:lstStyle/>
        <a:p>
          <a:endParaRPr lang="en-GB"/>
        </a:p>
      </dgm:t>
    </dgm:pt>
    <dgm:pt modelId="{42298260-1522-4932-B0A8-573C02CFCD53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Transport, installation concepts</a:t>
          </a:r>
        </a:p>
        <a:p>
          <a:r>
            <a:rPr lang="en-GB" sz="1000" b="0" dirty="0">
              <a:latin typeface="Arial Narrow" panose="020B0606020202030204" pitchFamily="34" charset="0"/>
            </a:rPr>
            <a:t>Cristiana Colloca</a:t>
          </a:r>
        </a:p>
      </dgm:t>
    </dgm:pt>
    <dgm:pt modelId="{4CD472AC-06CC-429C-887F-10BD3A86E94A}" type="parTrans" cxnId="{3F37E856-422C-4FE8-8E9E-A61FE1C155A5}">
      <dgm:prSet/>
      <dgm:spPr/>
      <dgm:t>
        <a:bodyPr/>
        <a:lstStyle/>
        <a:p>
          <a:endParaRPr lang="en-GB"/>
        </a:p>
      </dgm:t>
    </dgm:pt>
    <dgm:pt modelId="{7084E2E1-2EE9-4399-96D3-000293C27805}" type="sibTrans" cxnId="{3F37E856-422C-4FE8-8E9E-A61FE1C155A5}">
      <dgm:prSet/>
      <dgm:spPr/>
      <dgm:t>
        <a:bodyPr/>
        <a:lstStyle/>
        <a:p>
          <a:endParaRPr lang="en-GB"/>
        </a:p>
      </dgm:t>
    </dgm:pt>
    <dgm:pt modelId="{10CD4B3C-BB06-468D-AE7A-A326A234D56E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Administrative processes</a:t>
          </a:r>
        </a:p>
        <a:p>
          <a:r>
            <a:rPr lang="en-GB" sz="1000" b="0" dirty="0">
              <a:latin typeface="Arial Narrow" panose="020B0606020202030204" pitchFamily="34" charset="0"/>
            </a:rPr>
            <a:t>Friedemann Eder</a:t>
          </a:r>
        </a:p>
      </dgm:t>
    </dgm:pt>
    <dgm:pt modelId="{13F6DB5B-5735-46C2-B624-16C384BCDDD4}" type="parTrans" cxnId="{84092A9F-633A-48E7-9FEE-9C9711B95414}">
      <dgm:prSet/>
      <dgm:spPr/>
      <dgm:t>
        <a:bodyPr/>
        <a:lstStyle/>
        <a:p>
          <a:endParaRPr lang="en-GB"/>
        </a:p>
      </dgm:t>
    </dgm:pt>
    <dgm:pt modelId="{AE1EEAFA-C9B6-41DD-8A2C-F4287498DFB8}" type="sibTrans" cxnId="{84092A9F-633A-48E7-9FEE-9C9711B95414}">
      <dgm:prSet/>
      <dgm:spPr/>
      <dgm:t>
        <a:bodyPr/>
        <a:lstStyle/>
        <a:p>
          <a:endParaRPr lang="en-GB"/>
        </a:p>
      </dgm:t>
    </dgm:pt>
    <dgm:pt modelId="{1CB3DF85-3CCE-432D-8F97-29122EF1A6A7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Placement studies</a:t>
          </a:r>
        </a:p>
        <a:p>
          <a:r>
            <a:rPr lang="en-GB" sz="1000" b="0" dirty="0">
              <a:latin typeface="Arial Narrow" panose="020B0606020202030204" pitchFamily="34" charset="0"/>
            </a:rPr>
            <a:t>Johannes Gutleber, Volker Mertens</a:t>
          </a:r>
        </a:p>
      </dgm:t>
    </dgm:pt>
    <dgm:pt modelId="{4C0E4C23-BB6A-4EBA-9330-676D943F1161}" type="parTrans" cxnId="{01B51F10-1B65-4F93-BE32-D33F384784CC}">
      <dgm:prSet/>
      <dgm:spPr/>
      <dgm:t>
        <a:bodyPr/>
        <a:lstStyle/>
        <a:p>
          <a:endParaRPr lang="en-GB"/>
        </a:p>
      </dgm:t>
    </dgm:pt>
    <dgm:pt modelId="{4BD38496-DAE5-4694-B5D7-85F750A72AC4}" type="sibTrans" cxnId="{01B51F10-1B65-4F93-BE32-D33F384784CC}">
      <dgm:prSet/>
      <dgm:spPr/>
      <dgm:t>
        <a:bodyPr/>
        <a:lstStyle/>
        <a:p>
          <a:endParaRPr lang="en-GB"/>
        </a:p>
      </dgm:t>
    </dgm:pt>
    <dgm:pt modelId="{5F8A2308-0C30-41D5-A311-CC3B25C2426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Environmental evaluation</a:t>
          </a:r>
        </a:p>
        <a:p>
          <a:r>
            <a:rPr lang="en-GB" sz="1000" b="0" dirty="0">
              <a:latin typeface="Arial Narrow" panose="020B0606020202030204" pitchFamily="34" charset="0"/>
            </a:rPr>
            <a:t>Johannes Gutleber</a:t>
          </a:r>
        </a:p>
      </dgm:t>
    </dgm:pt>
    <dgm:pt modelId="{76C49677-4040-4EAE-AED5-B44531469B8F}" type="parTrans" cxnId="{DB39283A-07CD-4615-B21F-CED6A28712FD}">
      <dgm:prSet/>
      <dgm:spPr/>
      <dgm:t>
        <a:bodyPr/>
        <a:lstStyle/>
        <a:p>
          <a:endParaRPr lang="en-GB"/>
        </a:p>
      </dgm:t>
    </dgm:pt>
    <dgm:pt modelId="{96D2CC92-0C04-43E2-95C9-7ADB7BB8D284}" type="sibTrans" cxnId="{DB39283A-07CD-4615-B21F-CED6A28712FD}">
      <dgm:prSet/>
      <dgm:spPr/>
      <dgm:t>
        <a:bodyPr/>
        <a:lstStyle/>
        <a:p>
          <a:endParaRPr lang="en-GB"/>
        </a:p>
      </dgm:t>
    </dgm:pt>
    <dgm:pt modelId="{A0DEBF49-346A-472E-A329-EF86BBFB68EA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Tunnel, subsurface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John Osborne</a:t>
          </a:r>
        </a:p>
      </dgm:t>
    </dgm:pt>
    <dgm:pt modelId="{4D176164-2A02-4B9B-BF5C-704E4FCCF9C1}" type="parTrans" cxnId="{EECA3D30-534F-4256-A782-A6C466283DB2}">
      <dgm:prSet/>
      <dgm:spPr/>
      <dgm:t>
        <a:bodyPr/>
        <a:lstStyle/>
        <a:p>
          <a:endParaRPr lang="en-GB"/>
        </a:p>
      </dgm:t>
    </dgm:pt>
    <dgm:pt modelId="{73D669D1-E040-4B3B-BE86-FBA11E38C86E}" type="sibTrans" cxnId="{EECA3D30-534F-4256-A782-A6C466283DB2}">
      <dgm:prSet/>
      <dgm:spPr/>
      <dgm:t>
        <a:bodyPr/>
        <a:lstStyle/>
        <a:p>
          <a:endParaRPr lang="en-GB"/>
        </a:p>
      </dgm:t>
    </dgm:pt>
    <dgm:pt modelId="{EFE902A7-7A5F-4CAF-9658-6DCA7D1F3994}">
      <dgm:prSet phldrT="[Text]" custT="1"/>
      <dgm:spPr/>
      <dgm:t>
        <a:bodyPr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</a:t>
          </a:r>
        </a:p>
      </dgm:t>
    </dgm:pt>
    <dgm:pt modelId="{34BDDC05-178E-437C-8ED9-EB57189029C5}" type="parTrans" cxnId="{7A2B04DA-7F69-4486-BD9B-9E4A3DD366B9}">
      <dgm:prSet/>
      <dgm:spPr/>
      <dgm:t>
        <a:bodyPr/>
        <a:lstStyle/>
        <a:p>
          <a:endParaRPr lang="en-GB"/>
        </a:p>
      </dgm:t>
    </dgm:pt>
    <dgm:pt modelId="{95739633-4A26-49B8-AA05-719D9DACB920}" type="sibTrans" cxnId="{7A2B04DA-7F69-4486-BD9B-9E4A3DD366B9}">
      <dgm:prSet/>
      <dgm:spPr/>
      <dgm:t>
        <a:bodyPr/>
        <a:lstStyle/>
        <a:p>
          <a:endParaRPr lang="en-GB"/>
        </a:p>
      </dgm:t>
    </dgm:pt>
    <dgm:pt modelId="{9BA24F66-2E99-48FA-A543-208054E28EF4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Detector concept</a:t>
          </a:r>
        </a:p>
        <a:p>
          <a:r>
            <a:rPr lang="fr-CH" sz="1000" b="0" dirty="0">
              <a:latin typeface="Arial Narrow" panose="020B0606020202030204" pitchFamily="34" charset="0"/>
            </a:rPr>
            <a:t>Mogens Dam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5EC2735F-32EE-4395-9289-80EC1272FCCB}" type="parTrans" cxnId="{11E529E3-F861-491E-B5D6-ED356D7CEA56}">
      <dgm:prSet/>
      <dgm:spPr/>
      <dgm:t>
        <a:bodyPr/>
        <a:lstStyle/>
        <a:p>
          <a:endParaRPr lang="en-GB"/>
        </a:p>
      </dgm:t>
    </dgm:pt>
    <dgm:pt modelId="{BD62F5D3-5E5D-4468-8911-BF8FFFB98817}" type="sibTrans" cxnId="{11E529E3-F861-491E-B5D6-ED356D7CEA56}">
      <dgm:prSet/>
      <dgm:spPr/>
      <dgm:t>
        <a:bodyPr/>
        <a:lstStyle/>
        <a:p>
          <a:endParaRPr lang="en-GB"/>
        </a:p>
      </dgm:t>
    </dgm:pt>
    <dgm:pt modelId="{50EF01B2-63E9-4CCB-B806-27773B32A418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Physics</a:t>
          </a:r>
          <a:r>
            <a:rPr lang="fr-CH" sz="1000" b="1" dirty="0">
              <a:latin typeface="Arial Narrow" panose="020B0606020202030204" pitchFamily="34" charset="0"/>
            </a:rPr>
            <a:t> performance</a:t>
          </a:r>
        </a:p>
        <a:p>
          <a:r>
            <a:rPr lang="fr-CH" sz="1000" b="0" dirty="0">
              <a:latin typeface="Arial Narrow" panose="020B0606020202030204" pitchFamily="34" charset="0"/>
            </a:rPr>
            <a:t>Patrizia Azzi, Emmanuel Perez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932EE39B-F98E-49E1-874D-BAABDBE439E7}" type="parTrans" cxnId="{71ACDA14-0EE9-400E-A10D-CA5766941C19}">
      <dgm:prSet/>
      <dgm:spPr/>
      <dgm:t>
        <a:bodyPr/>
        <a:lstStyle/>
        <a:p>
          <a:endParaRPr lang="en-GB"/>
        </a:p>
      </dgm:t>
    </dgm:pt>
    <dgm:pt modelId="{5545D937-B9AB-4F07-87F7-0C9A8168F480}" type="sibTrans" cxnId="{71ACDA14-0EE9-400E-A10D-CA5766941C19}">
      <dgm:prSet/>
      <dgm:spPr/>
      <dgm:t>
        <a:bodyPr/>
        <a:lstStyle/>
        <a:p>
          <a:endParaRPr lang="en-GB"/>
        </a:p>
      </dgm:t>
    </dgm:pt>
    <dgm:pt modelId="{4D137038-B9C7-4CD0-BE32-109AC2EEE7BD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Software and </a:t>
          </a:r>
          <a:r>
            <a:rPr lang="fr-CH" sz="1000" b="1" dirty="0" err="1">
              <a:latin typeface="Arial Narrow" panose="020B0606020202030204" pitchFamily="34" charset="0"/>
            </a:rPr>
            <a:t>computing</a:t>
          </a:r>
          <a:endParaRPr lang="fr-CH" sz="1000" b="1" dirty="0">
            <a:latin typeface="Arial Narrow" panose="020B0606020202030204" pitchFamily="34" charset="0"/>
          </a:endParaRPr>
        </a:p>
        <a:p>
          <a:r>
            <a:rPr lang="en-GB" sz="1000" b="0" dirty="0">
              <a:latin typeface="Arial Narrow" panose="020B0606020202030204" pitchFamily="34" charset="0"/>
            </a:rPr>
            <a:t>Gerardo Ganis, Clément Helsens</a:t>
          </a:r>
        </a:p>
      </dgm:t>
    </dgm:pt>
    <dgm:pt modelId="{CD138404-4045-475D-AF50-B5863E86036B}" type="parTrans" cxnId="{1D7AB037-8604-41EB-9AAB-7C1B7F5F29A5}">
      <dgm:prSet/>
      <dgm:spPr/>
      <dgm:t>
        <a:bodyPr/>
        <a:lstStyle/>
        <a:p>
          <a:endParaRPr lang="en-GB"/>
        </a:p>
      </dgm:t>
    </dgm:pt>
    <dgm:pt modelId="{CA422764-79A5-49AC-9A66-8F1A095601A1}" type="sibTrans" cxnId="{1D7AB037-8604-41EB-9AAB-7C1B7F5F29A5}">
      <dgm:prSet/>
      <dgm:spPr/>
      <dgm:t>
        <a:bodyPr/>
        <a:lstStyle/>
        <a:p>
          <a:endParaRPr lang="en-GB"/>
        </a:p>
      </dgm:t>
    </dgm:pt>
    <dgm:pt modelId="{3893FA70-8DFE-4030-A769-9242E40A4926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Financing</a:t>
          </a:r>
          <a:r>
            <a:rPr lang="fr-CH" sz="1000" b="1" dirty="0">
              <a:latin typeface="Arial Narrow" panose="020B0606020202030204" pitchFamily="34" charset="0"/>
            </a:rPr>
            <a:t> model</a:t>
          </a:r>
        </a:p>
        <a:p>
          <a:r>
            <a:rPr lang="fr-CH" sz="1000" b="0" dirty="0">
              <a:latin typeface="Arial Narrow" panose="020B0606020202030204" pitchFamily="34" charset="0"/>
            </a:rPr>
            <a:t>Florian Sonnemann</a:t>
          </a:r>
        </a:p>
      </dgm:t>
    </dgm:pt>
    <dgm:pt modelId="{62E74E63-1676-44E1-B147-776AD3D421B7}" type="parTrans" cxnId="{62647B90-C141-4F10-AAA7-008C4C69266E}">
      <dgm:prSet/>
      <dgm:spPr/>
      <dgm:t>
        <a:bodyPr/>
        <a:lstStyle/>
        <a:p>
          <a:endParaRPr lang="en-GB"/>
        </a:p>
      </dgm:t>
    </dgm:pt>
    <dgm:pt modelId="{7356DBCF-D5DF-4F7F-956A-740AF821B076}" type="sibTrans" cxnId="{62647B90-C141-4F10-AAA7-008C4C69266E}">
      <dgm:prSet/>
      <dgm:spPr/>
      <dgm:t>
        <a:bodyPr/>
        <a:lstStyle/>
        <a:p>
          <a:endParaRPr lang="en-GB"/>
        </a:p>
      </dgm:t>
    </dgm:pt>
    <dgm:pt modelId="{6CE4D3FC-E205-4877-91E1-07D18CEB54BB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Procurement </a:t>
          </a:r>
          <a:r>
            <a:rPr lang="fr-CH" sz="1000" b="1" dirty="0" err="1">
              <a:latin typeface="Arial Narrow" panose="020B0606020202030204" pitchFamily="34" charset="0"/>
            </a:rPr>
            <a:t>strategy</a:t>
          </a:r>
          <a:r>
            <a:rPr lang="fr-CH" sz="1000" b="1" dirty="0">
              <a:latin typeface="Arial Narrow" panose="020B0606020202030204" pitchFamily="34" charset="0"/>
            </a:rPr>
            <a:t> and </a:t>
          </a:r>
          <a:r>
            <a:rPr lang="fr-CH" sz="1000" b="1" dirty="0" err="1">
              <a:latin typeface="Arial Narrow" panose="020B0606020202030204" pitchFamily="34" charset="0"/>
            </a:rPr>
            <a:t>rules</a:t>
          </a:r>
          <a:endParaRPr lang="fr-CH" sz="1000" b="1" dirty="0">
            <a:latin typeface="Arial Narrow" panose="020B0606020202030204" pitchFamily="34" charset="0"/>
          </a:endParaRPr>
        </a:p>
      </dgm:t>
    </dgm:pt>
    <dgm:pt modelId="{A8494960-EA3E-48E0-9909-4AE169749932}" type="parTrans" cxnId="{C580ABCE-5F80-4B0C-A581-819120DE9B19}">
      <dgm:prSet/>
      <dgm:spPr/>
      <dgm:t>
        <a:bodyPr/>
        <a:lstStyle/>
        <a:p>
          <a:endParaRPr lang="en-GB"/>
        </a:p>
      </dgm:t>
    </dgm:pt>
    <dgm:pt modelId="{552708FC-6C4F-4755-8734-27565634C45B}" type="sibTrans" cxnId="{C580ABCE-5F80-4B0C-A581-819120DE9B19}">
      <dgm:prSet/>
      <dgm:spPr/>
      <dgm:t>
        <a:bodyPr/>
        <a:lstStyle/>
        <a:p>
          <a:endParaRPr lang="en-GB"/>
        </a:p>
      </dgm:t>
    </dgm:pt>
    <dgm:pt modelId="{40C37F9A-7B0D-492D-9EFF-2CC27CC09789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In-</a:t>
          </a:r>
          <a:r>
            <a:rPr lang="fr-CH" sz="1000" b="1" dirty="0" err="1">
              <a:latin typeface="Arial Narrow" panose="020B0606020202030204" pitchFamily="34" charset="0"/>
            </a:rPr>
            <a:t>kind</a:t>
          </a:r>
          <a:r>
            <a:rPr lang="fr-CH" sz="1000" b="1" dirty="0">
              <a:latin typeface="Arial Narrow" panose="020B0606020202030204" pitchFamily="34" charset="0"/>
            </a:rPr>
            <a:t> contributions</a:t>
          </a:r>
        </a:p>
      </dgm:t>
    </dgm:pt>
    <dgm:pt modelId="{5F0A3744-E702-4A17-8597-7AA077B9FCEE}" type="parTrans" cxnId="{A743F6C1-3B41-4146-BEE4-94E4DE11E0F7}">
      <dgm:prSet/>
      <dgm:spPr/>
      <dgm:t>
        <a:bodyPr/>
        <a:lstStyle/>
        <a:p>
          <a:endParaRPr lang="en-GB"/>
        </a:p>
      </dgm:t>
    </dgm:pt>
    <dgm:pt modelId="{DEF31227-3FCC-460E-9DCE-1F22671DC590}" type="sibTrans" cxnId="{A743F6C1-3B41-4146-BEE4-94E4DE11E0F7}">
      <dgm:prSet/>
      <dgm:spPr/>
      <dgm:t>
        <a:bodyPr/>
        <a:lstStyle/>
        <a:p>
          <a:endParaRPr lang="en-GB"/>
        </a:p>
      </dgm:t>
    </dgm:pt>
    <dgm:pt modelId="{B2ADA22C-CC29-42C0-8538-484344544218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Operation</a:t>
          </a:r>
          <a:r>
            <a:rPr lang="fr-CH" sz="1000" b="1" dirty="0">
              <a:latin typeface="Arial Narrow" panose="020B0606020202030204" pitchFamily="34" charset="0"/>
            </a:rPr>
            <a:t> model</a:t>
          </a:r>
        </a:p>
        <a:p>
          <a:r>
            <a:rPr lang="fr-CH" sz="1000" b="0" dirty="0">
              <a:latin typeface="Arial Narrow" panose="020B0606020202030204" pitchFamily="34" charset="0"/>
            </a:rPr>
            <a:t>Paul Collier, Jorg Wenninger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321587B-2251-4FA4-B9DA-90FD16707608}" type="parTrans" cxnId="{6400C68B-E68C-49B5-9B1C-1E04005ED7D3}">
      <dgm:prSet/>
      <dgm:spPr/>
      <dgm:t>
        <a:bodyPr/>
        <a:lstStyle/>
        <a:p>
          <a:endParaRPr lang="en-GB"/>
        </a:p>
      </dgm:t>
    </dgm:pt>
    <dgm:pt modelId="{04BB381D-DF63-4CD3-9CC6-B7B5A6A04634}" type="sibTrans" cxnId="{6400C68B-E68C-49B5-9B1C-1E04005ED7D3}">
      <dgm:prSet/>
      <dgm:spPr/>
      <dgm:t>
        <a:bodyPr/>
        <a:lstStyle/>
        <a:p>
          <a:endParaRPr lang="en-GB"/>
        </a:p>
      </dgm:t>
    </dgm:pt>
    <dgm:pt modelId="{F43444C6-560A-4D2D-9A94-937FD894C93E}" type="pres">
      <dgm:prSet presAssocID="{B39D1701-1E59-43E9-85A3-9D6E83D9888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D31A6E-DD37-49CE-97C8-5E021171A084}" type="pres">
      <dgm:prSet presAssocID="{0AD607E0-162F-40E4-B3A2-CA30A1E10B7E}" presName="root" presStyleCnt="0"/>
      <dgm:spPr/>
    </dgm:pt>
    <dgm:pt modelId="{9B90FBC6-49A3-4E96-9FE0-E0069943F1AF}" type="pres">
      <dgm:prSet presAssocID="{0AD607E0-162F-40E4-B3A2-CA30A1E10B7E}" presName="rootComposite" presStyleCnt="0"/>
      <dgm:spPr/>
    </dgm:pt>
    <dgm:pt modelId="{1DBB725A-3D00-48C8-83F0-8741127E149D}" type="pres">
      <dgm:prSet presAssocID="{0AD607E0-162F-40E4-B3A2-CA30A1E10B7E}" presName="rootText" presStyleLbl="node1" presStyleIdx="0" presStyleCnt="5" custScaleX="255272" custScaleY="155802"/>
      <dgm:spPr/>
    </dgm:pt>
    <dgm:pt modelId="{FD3B7D6A-127D-4D77-BB2C-3BA9AFFB7B3B}" type="pres">
      <dgm:prSet presAssocID="{0AD607E0-162F-40E4-B3A2-CA30A1E10B7E}" presName="rootConnector" presStyleLbl="node1" presStyleIdx="0" presStyleCnt="5"/>
      <dgm:spPr/>
    </dgm:pt>
    <dgm:pt modelId="{676DBC5E-DDA0-4E74-8790-F76EFBA388CF}" type="pres">
      <dgm:prSet presAssocID="{0AD607E0-162F-40E4-B3A2-CA30A1E10B7E}" presName="childShape" presStyleCnt="0"/>
      <dgm:spPr/>
    </dgm:pt>
    <dgm:pt modelId="{8BBE493F-5CC8-4C16-BBD2-AA4EE02894E5}" type="pres">
      <dgm:prSet presAssocID="{683C1EF2-D028-412C-A003-41159C074487}" presName="Name13" presStyleLbl="parChTrans1D2" presStyleIdx="0" presStyleCnt="30"/>
      <dgm:spPr/>
    </dgm:pt>
    <dgm:pt modelId="{7EB38FF2-756D-4C30-A417-436D26430F41}" type="pres">
      <dgm:prSet presAssocID="{04B9474B-0DE3-4020-8991-3FC6735182F6}" presName="childText" presStyleLbl="bgAcc1" presStyleIdx="0" presStyleCnt="30" custScaleX="319091">
        <dgm:presLayoutVars>
          <dgm:bulletEnabled val="1"/>
        </dgm:presLayoutVars>
      </dgm:prSet>
      <dgm:spPr/>
    </dgm:pt>
    <dgm:pt modelId="{B923D454-4D81-4020-824C-28FF3097381C}" type="pres">
      <dgm:prSet presAssocID="{5EC2735F-32EE-4395-9289-80EC1272FCCB}" presName="Name13" presStyleLbl="parChTrans1D2" presStyleIdx="1" presStyleCnt="30"/>
      <dgm:spPr/>
    </dgm:pt>
    <dgm:pt modelId="{82A946C0-5DEB-4BB1-8103-57A80E8DC44E}" type="pres">
      <dgm:prSet presAssocID="{9BA24F66-2E99-48FA-A543-208054E28EF4}" presName="childText" presStyleLbl="bgAcc1" presStyleIdx="1" presStyleCnt="30" custScaleX="319091">
        <dgm:presLayoutVars>
          <dgm:bulletEnabled val="1"/>
        </dgm:presLayoutVars>
      </dgm:prSet>
      <dgm:spPr/>
    </dgm:pt>
    <dgm:pt modelId="{8D4F3252-841D-4A18-887D-9A411EC8FD82}" type="pres">
      <dgm:prSet presAssocID="{932EE39B-F98E-49E1-874D-BAABDBE439E7}" presName="Name13" presStyleLbl="parChTrans1D2" presStyleIdx="2" presStyleCnt="30"/>
      <dgm:spPr/>
    </dgm:pt>
    <dgm:pt modelId="{FF39128D-7980-4083-8E54-E8C66BFC219A}" type="pres">
      <dgm:prSet presAssocID="{50EF01B2-63E9-4CCB-B806-27773B32A418}" presName="childText" presStyleLbl="bgAcc1" presStyleIdx="2" presStyleCnt="30" custScaleX="319091">
        <dgm:presLayoutVars>
          <dgm:bulletEnabled val="1"/>
        </dgm:presLayoutVars>
      </dgm:prSet>
      <dgm:spPr/>
    </dgm:pt>
    <dgm:pt modelId="{5B4CB4EF-62C5-4F7F-9B7B-A20AB972427D}" type="pres">
      <dgm:prSet presAssocID="{CD138404-4045-475D-AF50-B5863E86036B}" presName="Name13" presStyleLbl="parChTrans1D2" presStyleIdx="3" presStyleCnt="30"/>
      <dgm:spPr/>
    </dgm:pt>
    <dgm:pt modelId="{001F25B5-77CF-4F42-865F-5C93D39D74FA}" type="pres">
      <dgm:prSet presAssocID="{4D137038-B9C7-4CD0-BE32-109AC2EEE7BD}" presName="childText" presStyleLbl="bgAcc1" presStyleIdx="3" presStyleCnt="30" custScaleX="319091">
        <dgm:presLayoutVars>
          <dgm:bulletEnabled val="1"/>
        </dgm:presLayoutVars>
      </dgm:prSet>
      <dgm:spPr/>
    </dgm:pt>
    <dgm:pt modelId="{4504F779-B75B-4F6A-AB29-21EB16B195B3}" type="pres">
      <dgm:prSet presAssocID="{BCDC02AD-1057-4955-9A4E-C71E0E336E86}" presName="root" presStyleCnt="0"/>
      <dgm:spPr/>
    </dgm:pt>
    <dgm:pt modelId="{708717CE-C397-45CE-8582-F32AD81F96F9}" type="pres">
      <dgm:prSet presAssocID="{BCDC02AD-1057-4955-9A4E-C71E0E336E86}" presName="rootComposite" presStyleCnt="0"/>
      <dgm:spPr/>
    </dgm:pt>
    <dgm:pt modelId="{12D1126F-F044-4FEC-A191-CDD636500143}" type="pres">
      <dgm:prSet presAssocID="{BCDC02AD-1057-4955-9A4E-C71E0E336E86}" presName="rootText" presStyleLbl="node1" presStyleIdx="1" presStyleCnt="5" custScaleX="255272" custScaleY="155802"/>
      <dgm:spPr/>
    </dgm:pt>
    <dgm:pt modelId="{EBCBD29D-6530-4EDD-87A6-66F3986326D7}" type="pres">
      <dgm:prSet presAssocID="{BCDC02AD-1057-4955-9A4E-C71E0E336E86}" presName="rootConnector" presStyleLbl="node1" presStyleIdx="1" presStyleCnt="5"/>
      <dgm:spPr/>
    </dgm:pt>
    <dgm:pt modelId="{43E4BF20-4918-421C-B930-E8F06645A954}" type="pres">
      <dgm:prSet presAssocID="{BCDC02AD-1057-4955-9A4E-C71E0E336E86}" presName="childShape" presStyleCnt="0"/>
      <dgm:spPr/>
    </dgm:pt>
    <dgm:pt modelId="{634271F2-A2D1-4204-B660-1617D8921CCB}" type="pres">
      <dgm:prSet presAssocID="{E2B5B9A7-B106-4DF2-96D3-A4FCC5A51824}" presName="Name13" presStyleLbl="parChTrans1D2" presStyleIdx="4" presStyleCnt="30"/>
      <dgm:spPr/>
    </dgm:pt>
    <dgm:pt modelId="{464F1B49-BB19-4913-9D27-47685F8CF750}" type="pres">
      <dgm:prSet presAssocID="{C4EC2BD6-362C-40AE-B544-09DAEE30BDA5}" presName="childText" presStyleLbl="bgAcc1" presStyleIdx="4" presStyleCnt="30" custScaleX="319091">
        <dgm:presLayoutVars>
          <dgm:bulletEnabled val="1"/>
        </dgm:presLayoutVars>
      </dgm:prSet>
      <dgm:spPr/>
    </dgm:pt>
    <dgm:pt modelId="{647437E2-5D5A-45E8-B2AB-BE4058E8A1F4}" type="pres">
      <dgm:prSet presAssocID="{F2FED24D-DCDF-4F58-8330-22DDC8DB0CD7}" presName="Name13" presStyleLbl="parChTrans1D2" presStyleIdx="5" presStyleCnt="30"/>
      <dgm:spPr/>
    </dgm:pt>
    <dgm:pt modelId="{02AEB49A-40BA-4730-97CA-57F9C6536B5D}" type="pres">
      <dgm:prSet presAssocID="{9F053164-D350-4235-B865-24DDB0D8EBC9}" presName="childText" presStyleLbl="bgAcc1" presStyleIdx="5" presStyleCnt="30" custScaleX="319091">
        <dgm:presLayoutVars>
          <dgm:bulletEnabled val="1"/>
        </dgm:presLayoutVars>
      </dgm:prSet>
      <dgm:spPr/>
    </dgm:pt>
    <dgm:pt modelId="{9E4E1DE3-8C38-4990-82EA-A15C9D936BBE}" type="pres">
      <dgm:prSet presAssocID="{4B36FC1A-D3C9-486F-93BE-AB463F2FBF6A}" presName="Name13" presStyleLbl="parChTrans1D2" presStyleIdx="6" presStyleCnt="30"/>
      <dgm:spPr/>
    </dgm:pt>
    <dgm:pt modelId="{08A680AD-4462-4256-AE98-6E969DF92488}" type="pres">
      <dgm:prSet presAssocID="{1EF12FB3-DBAA-4488-BE5C-EA024F87ED8C}" presName="childText" presStyleLbl="bgAcc1" presStyleIdx="6" presStyleCnt="30" custScaleX="319091">
        <dgm:presLayoutVars>
          <dgm:bulletEnabled val="1"/>
        </dgm:presLayoutVars>
      </dgm:prSet>
      <dgm:spPr/>
    </dgm:pt>
    <dgm:pt modelId="{02E62115-7127-4B06-9A4E-E0857454FD02}" type="pres">
      <dgm:prSet presAssocID="{1644F5A3-6AFE-4CFC-9E2F-6FD715E5E3E9}" presName="Name13" presStyleLbl="parChTrans1D2" presStyleIdx="7" presStyleCnt="30"/>
      <dgm:spPr/>
    </dgm:pt>
    <dgm:pt modelId="{1BA601D0-9099-40D8-9C19-EBE5D72E8DF5}" type="pres">
      <dgm:prSet presAssocID="{864290A5-5BA5-4C7F-B405-4729EEBD6B6B}" presName="childText" presStyleLbl="bgAcc1" presStyleIdx="7" presStyleCnt="30" custScaleX="319091">
        <dgm:presLayoutVars>
          <dgm:bulletEnabled val="1"/>
        </dgm:presLayoutVars>
      </dgm:prSet>
      <dgm:spPr/>
    </dgm:pt>
    <dgm:pt modelId="{88716B07-9F52-4126-8E7F-83F00DCFCBCE}" type="pres">
      <dgm:prSet presAssocID="{8CA4E8D1-0483-4EC7-AA9B-1ED0DF9A0684}" presName="Name13" presStyleLbl="parChTrans1D2" presStyleIdx="8" presStyleCnt="30"/>
      <dgm:spPr/>
    </dgm:pt>
    <dgm:pt modelId="{1F84E47A-9B02-4FF5-A8EB-4A2F78D0F4BE}" type="pres">
      <dgm:prSet presAssocID="{DB84F1F5-894D-4EA8-9100-3AFB6CFDF179}" presName="childText" presStyleLbl="bgAcc1" presStyleIdx="8" presStyleCnt="30" custScaleX="319091">
        <dgm:presLayoutVars>
          <dgm:bulletEnabled val="1"/>
        </dgm:presLayoutVars>
      </dgm:prSet>
      <dgm:spPr/>
    </dgm:pt>
    <dgm:pt modelId="{C6C6C59A-5C7C-4657-AC1D-CF836736D23B}" type="pres">
      <dgm:prSet presAssocID="{7FBBFB9E-FBD6-4E83-B0F4-071BA7B27B66}" presName="Name13" presStyleLbl="parChTrans1D2" presStyleIdx="9" presStyleCnt="30"/>
      <dgm:spPr/>
    </dgm:pt>
    <dgm:pt modelId="{81EECF1A-E566-4370-AE1F-070FBC5D870D}" type="pres">
      <dgm:prSet presAssocID="{ACE229B5-4145-420A-96C2-EAAEC67B60D4}" presName="childText" presStyleLbl="bgAcc1" presStyleIdx="9" presStyleCnt="30" custScaleX="319091">
        <dgm:presLayoutVars>
          <dgm:bulletEnabled val="1"/>
        </dgm:presLayoutVars>
      </dgm:prSet>
      <dgm:spPr/>
    </dgm:pt>
    <dgm:pt modelId="{ECBE077F-D64D-4A59-B932-0C98F6E424D8}" type="pres">
      <dgm:prSet presAssocID="{CAB41AAA-C381-4140-908F-A9B74EC91AD9}" presName="Name13" presStyleLbl="parChTrans1D2" presStyleIdx="10" presStyleCnt="30"/>
      <dgm:spPr/>
    </dgm:pt>
    <dgm:pt modelId="{3698893E-E07C-496D-B613-3E7A42715700}" type="pres">
      <dgm:prSet presAssocID="{5A1B5F4E-5A9F-4398-BE40-74D84846C67D}" presName="childText" presStyleLbl="bgAcc1" presStyleIdx="10" presStyleCnt="30" custScaleX="319091">
        <dgm:presLayoutVars>
          <dgm:bulletEnabled val="1"/>
        </dgm:presLayoutVars>
      </dgm:prSet>
      <dgm:spPr/>
    </dgm:pt>
    <dgm:pt modelId="{D5BAA0D0-BA77-43EF-ABAC-9173DA921743}" type="pres">
      <dgm:prSet presAssocID="{D2BA2B12-318D-4358-94A9-777AFD9BEA68}" presName="root" presStyleCnt="0"/>
      <dgm:spPr/>
    </dgm:pt>
    <dgm:pt modelId="{39AF30CA-582E-4C0B-82B9-002FAC40604B}" type="pres">
      <dgm:prSet presAssocID="{D2BA2B12-318D-4358-94A9-777AFD9BEA68}" presName="rootComposite" presStyleCnt="0"/>
      <dgm:spPr/>
    </dgm:pt>
    <dgm:pt modelId="{1EE12186-D6E1-4EE5-9326-DF3F73B355DD}" type="pres">
      <dgm:prSet presAssocID="{D2BA2B12-318D-4358-94A9-777AFD9BEA68}" presName="rootText" presStyleLbl="node1" presStyleIdx="2" presStyleCnt="5" custScaleX="255272" custScaleY="153796"/>
      <dgm:spPr/>
    </dgm:pt>
    <dgm:pt modelId="{49DE2518-2A73-4138-8974-6E85EFFFF171}" type="pres">
      <dgm:prSet presAssocID="{D2BA2B12-318D-4358-94A9-777AFD9BEA68}" presName="rootConnector" presStyleLbl="node1" presStyleIdx="2" presStyleCnt="5"/>
      <dgm:spPr/>
    </dgm:pt>
    <dgm:pt modelId="{CEEAFF8B-CB6C-4FFB-8A3C-0B6672637F02}" type="pres">
      <dgm:prSet presAssocID="{D2BA2B12-318D-4358-94A9-777AFD9BEA68}" presName="childShape" presStyleCnt="0"/>
      <dgm:spPr/>
    </dgm:pt>
    <dgm:pt modelId="{368A94F5-EB5F-4DEC-9B52-C628958B3818}" type="pres">
      <dgm:prSet presAssocID="{CA643E4A-7B75-4255-BED5-353EF82BA8D6}" presName="Name13" presStyleLbl="parChTrans1D2" presStyleIdx="11" presStyleCnt="30"/>
      <dgm:spPr/>
    </dgm:pt>
    <dgm:pt modelId="{65DC6756-4D7B-4444-9B5F-67B1B2FE1B25}" type="pres">
      <dgm:prSet presAssocID="{74FBC27C-806E-45D1-BC82-17AA2D8D0F32}" presName="childText" presStyleLbl="bgAcc1" presStyleIdx="11" presStyleCnt="30" custScaleX="300303">
        <dgm:presLayoutVars>
          <dgm:bulletEnabled val="1"/>
        </dgm:presLayoutVars>
      </dgm:prSet>
      <dgm:spPr/>
    </dgm:pt>
    <dgm:pt modelId="{616CA57B-F2D4-4F59-8DC6-C861ED6A70F4}" type="pres">
      <dgm:prSet presAssocID="{875B0ED4-E783-4367-8C04-1AC0697725D1}" presName="Name13" presStyleLbl="parChTrans1D2" presStyleIdx="12" presStyleCnt="30"/>
      <dgm:spPr/>
    </dgm:pt>
    <dgm:pt modelId="{36047BAB-FD74-4934-8EC9-58D790FF5EE0}" type="pres">
      <dgm:prSet presAssocID="{4C3A2EC1-70EC-4C39-AD91-C6F10F6903E4}" presName="childText" presStyleLbl="bgAcc1" presStyleIdx="12" presStyleCnt="30" custScaleX="300303">
        <dgm:presLayoutVars>
          <dgm:bulletEnabled val="1"/>
        </dgm:presLayoutVars>
      </dgm:prSet>
      <dgm:spPr/>
    </dgm:pt>
    <dgm:pt modelId="{37995972-3FEC-4AE7-A27A-FC35E25BA8B5}" type="pres">
      <dgm:prSet presAssocID="{410E67EA-0B91-47D5-A541-36B89BF97D69}" presName="Name13" presStyleLbl="parChTrans1D2" presStyleIdx="13" presStyleCnt="30"/>
      <dgm:spPr/>
    </dgm:pt>
    <dgm:pt modelId="{FA7FCAA9-23E8-4A0C-8B91-4F0BBB133859}" type="pres">
      <dgm:prSet presAssocID="{B9D75E0E-6922-4DA6-83AA-C11CCD107095}" presName="childText" presStyleLbl="bgAcc1" presStyleIdx="13" presStyleCnt="30" custScaleX="300303">
        <dgm:presLayoutVars>
          <dgm:bulletEnabled val="1"/>
        </dgm:presLayoutVars>
      </dgm:prSet>
      <dgm:spPr/>
    </dgm:pt>
    <dgm:pt modelId="{D23BE7C7-B4A4-435A-87F4-FD5F36A161FF}" type="pres">
      <dgm:prSet presAssocID="{0526B7CE-9F06-43A8-BAB7-EA1FF6091568}" presName="Name13" presStyleLbl="parChTrans1D2" presStyleIdx="14" presStyleCnt="30"/>
      <dgm:spPr/>
    </dgm:pt>
    <dgm:pt modelId="{77628C85-01C6-4DD9-AFAD-CD70D9F94381}" type="pres">
      <dgm:prSet presAssocID="{47460C77-1168-4D62-B47A-E3D5C136FF90}" presName="childText" presStyleLbl="bgAcc1" presStyleIdx="14" presStyleCnt="30" custScaleX="300303">
        <dgm:presLayoutVars>
          <dgm:bulletEnabled val="1"/>
        </dgm:presLayoutVars>
      </dgm:prSet>
      <dgm:spPr/>
    </dgm:pt>
    <dgm:pt modelId="{E9405FF9-9A13-419B-9308-614790517D8C}" type="pres">
      <dgm:prSet presAssocID="{213585A8-030B-49D4-9F5E-CA6EAAF9759C}" presName="Name13" presStyleLbl="parChTrans1D2" presStyleIdx="15" presStyleCnt="30"/>
      <dgm:spPr/>
    </dgm:pt>
    <dgm:pt modelId="{13FBE748-81AA-45A4-BE7F-8F2BCAA5A25F}" type="pres">
      <dgm:prSet presAssocID="{F56FFDF8-85AC-4F56-B64B-3EE013A5E12B}" presName="childText" presStyleLbl="bgAcc1" presStyleIdx="15" presStyleCnt="30" custScaleX="300303">
        <dgm:presLayoutVars>
          <dgm:bulletEnabled val="1"/>
        </dgm:presLayoutVars>
      </dgm:prSet>
      <dgm:spPr/>
    </dgm:pt>
    <dgm:pt modelId="{CE884F2A-DE29-44DC-B798-2214612D715E}" type="pres">
      <dgm:prSet presAssocID="{2F21F213-A3BF-42FD-9966-6FA93A91F993}" presName="Name13" presStyleLbl="parChTrans1D2" presStyleIdx="16" presStyleCnt="30"/>
      <dgm:spPr/>
    </dgm:pt>
    <dgm:pt modelId="{94F87380-4A5A-4709-835D-004FABC4D53A}" type="pres">
      <dgm:prSet presAssocID="{8F51F2FF-B39E-43DA-8CD6-F43752862275}" presName="childText" presStyleLbl="bgAcc1" presStyleIdx="16" presStyleCnt="30" custScaleX="300303">
        <dgm:presLayoutVars>
          <dgm:bulletEnabled val="1"/>
        </dgm:presLayoutVars>
      </dgm:prSet>
      <dgm:spPr/>
    </dgm:pt>
    <dgm:pt modelId="{3B548795-DC6E-4AD9-B91F-9591FCEFDF7A}" type="pres">
      <dgm:prSet presAssocID="{8A6BABDB-1781-4F0B-9373-EA754E1705BE}" presName="Name13" presStyleLbl="parChTrans1D2" presStyleIdx="17" presStyleCnt="30"/>
      <dgm:spPr/>
    </dgm:pt>
    <dgm:pt modelId="{3F874FE9-FD5C-4764-9A3F-E3EB3D762062}" type="pres">
      <dgm:prSet presAssocID="{9C30D336-3C45-41F5-A7D9-650C29DC66B8}" presName="childText" presStyleLbl="bgAcc1" presStyleIdx="17" presStyleCnt="30" custScaleX="300303">
        <dgm:presLayoutVars>
          <dgm:bulletEnabled val="1"/>
        </dgm:presLayoutVars>
      </dgm:prSet>
      <dgm:spPr/>
    </dgm:pt>
    <dgm:pt modelId="{23FAF52F-B330-4A10-B7B1-12E1AF8889AF}" type="pres">
      <dgm:prSet presAssocID="{0A2E4F3B-52EC-4741-A081-F39CCD9127EF}" presName="Name13" presStyleLbl="parChTrans1D2" presStyleIdx="18" presStyleCnt="30"/>
      <dgm:spPr/>
    </dgm:pt>
    <dgm:pt modelId="{F32961E8-171F-4939-AAC8-B9A451D5140A}" type="pres">
      <dgm:prSet presAssocID="{4C38C383-9714-43D7-BF45-57F634EC90E8}" presName="childText" presStyleLbl="bgAcc1" presStyleIdx="18" presStyleCnt="30" custScaleX="300303">
        <dgm:presLayoutVars>
          <dgm:bulletEnabled val="1"/>
        </dgm:presLayoutVars>
      </dgm:prSet>
      <dgm:spPr/>
    </dgm:pt>
    <dgm:pt modelId="{0DFE98E6-E63D-4115-BC41-0BA5544A0B20}" type="pres">
      <dgm:prSet presAssocID="{4CD472AC-06CC-429C-887F-10BD3A86E94A}" presName="Name13" presStyleLbl="parChTrans1D2" presStyleIdx="19" presStyleCnt="30"/>
      <dgm:spPr/>
    </dgm:pt>
    <dgm:pt modelId="{FCB02DA6-A4DE-4FD5-A99A-3B2C2AC44B3D}" type="pres">
      <dgm:prSet presAssocID="{42298260-1522-4932-B0A8-573C02CFCD53}" presName="childText" presStyleLbl="bgAcc1" presStyleIdx="19" presStyleCnt="30" custScaleX="300303" custLinFactNeighborY="-2511">
        <dgm:presLayoutVars>
          <dgm:bulletEnabled val="1"/>
        </dgm:presLayoutVars>
      </dgm:prSet>
      <dgm:spPr/>
    </dgm:pt>
    <dgm:pt modelId="{72752B1D-79A3-48EA-BA0C-55D3310470F2}" type="pres">
      <dgm:prSet presAssocID="{60D42176-B5EC-462F-A49C-805DFA1FF0A9}" presName="root" presStyleCnt="0"/>
      <dgm:spPr/>
    </dgm:pt>
    <dgm:pt modelId="{41D5D98A-6C93-43C8-8E80-A09DDDB73751}" type="pres">
      <dgm:prSet presAssocID="{60D42176-B5EC-462F-A49C-805DFA1FF0A9}" presName="rootComposite" presStyleCnt="0"/>
      <dgm:spPr/>
    </dgm:pt>
    <dgm:pt modelId="{AD38DA6C-842A-4CCC-A757-80C29A45E1CC}" type="pres">
      <dgm:prSet presAssocID="{60D42176-B5EC-462F-A49C-805DFA1FF0A9}" presName="rootText" presStyleLbl="node1" presStyleIdx="3" presStyleCnt="5" custScaleX="255272" custScaleY="151200"/>
      <dgm:spPr/>
    </dgm:pt>
    <dgm:pt modelId="{7C1F65DB-D6C0-42EE-85E0-335A4E1353BD}" type="pres">
      <dgm:prSet presAssocID="{60D42176-B5EC-462F-A49C-805DFA1FF0A9}" presName="rootConnector" presStyleLbl="node1" presStyleIdx="3" presStyleCnt="5"/>
      <dgm:spPr/>
    </dgm:pt>
    <dgm:pt modelId="{6DE5D9FE-BEC2-474C-9C90-F711CD9FC3CF}" type="pres">
      <dgm:prSet presAssocID="{60D42176-B5EC-462F-A49C-805DFA1FF0A9}" presName="childShape" presStyleCnt="0"/>
      <dgm:spPr/>
    </dgm:pt>
    <dgm:pt modelId="{4574AA90-CE49-46B8-A3D5-600D692577EE}" type="pres">
      <dgm:prSet presAssocID="{13F6DB5B-5735-46C2-B624-16C384BCDDD4}" presName="Name13" presStyleLbl="parChTrans1D2" presStyleIdx="20" presStyleCnt="30"/>
      <dgm:spPr/>
    </dgm:pt>
    <dgm:pt modelId="{4B658EA6-74D6-4683-A928-CD5A2DD2133B}" type="pres">
      <dgm:prSet presAssocID="{10CD4B3C-BB06-468D-AE7A-A326A234D56E}" presName="childText" presStyleLbl="bgAcc1" presStyleIdx="20" presStyleCnt="30" custScaleX="300303">
        <dgm:presLayoutVars>
          <dgm:bulletEnabled val="1"/>
        </dgm:presLayoutVars>
      </dgm:prSet>
      <dgm:spPr/>
    </dgm:pt>
    <dgm:pt modelId="{3D05F72E-CC1A-45FF-979A-01A3C8456956}" type="pres">
      <dgm:prSet presAssocID="{4C0E4C23-BB6A-4EBA-9330-676D943F1161}" presName="Name13" presStyleLbl="parChTrans1D2" presStyleIdx="21" presStyleCnt="30"/>
      <dgm:spPr/>
    </dgm:pt>
    <dgm:pt modelId="{2766C6E8-5066-47B9-89C3-965ADCF5DA24}" type="pres">
      <dgm:prSet presAssocID="{1CB3DF85-3CCE-432D-8F97-29122EF1A6A7}" presName="childText" presStyleLbl="bgAcc1" presStyleIdx="21" presStyleCnt="30" custScaleX="300303">
        <dgm:presLayoutVars>
          <dgm:bulletEnabled val="1"/>
        </dgm:presLayoutVars>
      </dgm:prSet>
      <dgm:spPr/>
    </dgm:pt>
    <dgm:pt modelId="{6B046FA5-7DE1-4D12-B2DE-460FB7B2870F}" type="pres">
      <dgm:prSet presAssocID="{76C49677-4040-4EAE-AED5-B44531469B8F}" presName="Name13" presStyleLbl="parChTrans1D2" presStyleIdx="22" presStyleCnt="30"/>
      <dgm:spPr/>
    </dgm:pt>
    <dgm:pt modelId="{15D70782-B836-4CF7-97A1-F232DA4F4D58}" type="pres">
      <dgm:prSet presAssocID="{5F8A2308-0C30-41D5-A311-CC3B25C24265}" presName="childText" presStyleLbl="bgAcc1" presStyleIdx="22" presStyleCnt="30" custScaleX="300303">
        <dgm:presLayoutVars>
          <dgm:bulletEnabled val="1"/>
        </dgm:presLayoutVars>
      </dgm:prSet>
      <dgm:spPr/>
    </dgm:pt>
    <dgm:pt modelId="{553BB5A3-B090-45FA-8924-ACCC507ACE92}" type="pres">
      <dgm:prSet presAssocID="{4D176164-2A02-4B9B-BF5C-704E4FCCF9C1}" presName="Name13" presStyleLbl="parChTrans1D2" presStyleIdx="23" presStyleCnt="30"/>
      <dgm:spPr/>
    </dgm:pt>
    <dgm:pt modelId="{8BB5185E-F168-4CF0-BA45-A9471055C57B}" type="pres">
      <dgm:prSet presAssocID="{A0DEBF49-346A-472E-A329-EF86BBFB68EA}" presName="childText" presStyleLbl="bgAcc1" presStyleIdx="23" presStyleCnt="30" custScaleX="300303">
        <dgm:presLayoutVars>
          <dgm:bulletEnabled val="1"/>
        </dgm:presLayoutVars>
      </dgm:prSet>
      <dgm:spPr/>
    </dgm:pt>
    <dgm:pt modelId="{9C712BB7-0D49-4EA5-8190-A20B0E5FA277}" type="pres">
      <dgm:prSet presAssocID="{34BDDC05-178E-437C-8ED9-EB57189029C5}" presName="Name13" presStyleLbl="parChTrans1D2" presStyleIdx="24" presStyleCnt="30"/>
      <dgm:spPr/>
    </dgm:pt>
    <dgm:pt modelId="{8090CCDC-B628-4C73-B974-4076F446C102}" type="pres">
      <dgm:prSet presAssocID="{EFE902A7-7A5F-4CAF-9658-6DCA7D1F3994}" presName="childText" presStyleLbl="bgAcc1" presStyleIdx="24" presStyleCnt="30" custScaleX="300303">
        <dgm:presLayoutVars>
          <dgm:bulletEnabled val="1"/>
        </dgm:presLayoutVars>
      </dgm:prSet>
      <dgm:spPr/>
    </dgm:pt>
    <dgm:pt modelId="{F8629BD5-3EBC-4C48-AAFC-6BA15F236A21}" type="pres">
      <dgm:prSet presAssocID="{981DE575-891F-4779-A80E-50F0EEDEB373}" presName="root" presStyleCnt="0"/>
      <dgm:spPr/>
    </dgm:pt>
    <dgm:pt modelId="{D8760441-11D3-4C4D-B4CD-F38D6357D8D4}" type="pres">
      <dgm:prSet presAssocID="{981DE575-891F-4779-A80E-50F0EEDEB373}" presName="rootComposite" presStyleCnt="0"/>
      <dgm:spPr/>
    </dgm:pt>
    <dgm:pt modelId="{6D67F3D8-3D25-4D45-B700-190E180C4E1B}" type="pres">
      <dgm:prSet presAssocID="{981DE575-891F-4779-A80E-50F0EEDEB373}" presName="rootText" presStyleLbl="node1" presStyleIdx="4" presStyleCnt="5" custScaleX="255272" custScaleY="151201"/>
      <dgm:spPr/>
    </dgm:pt>
    <dgm:pt modelId="{85E4F714-3792-4FE0-B1DB-F0DB93E51054}" type="pres">
      <dgm:prSet presAssocID="{981DE575-891F-4779-A80E-50F0EEDEB373}" presName="rootConnector" presStyleLbl="node1" presStyleIdx="4" presStyleCnt="5"/>
      <dgm:spPr/>
    </dgm:pt>
    <dgm:pt modelId="{82BEB981-0DD7-43A4-80DF-C3CF4C2FE2E0}" type="pres">
      <dgm:prSet presAssocID="{981DE575-891F-4779-A80E-50F0EEDEB373}" presName="childShape" presStyleCnt="0"/>
      <dgm:spPr/>
    </dgm:pt>
    <dgm:pt modelId="{A978A081-0050-4BC6-8244-85DA56608DBB}" type="pres">
      <dgm:prSet presAssocID="{DA6F557D-82D3-4AC0-9F43-514BA5E765EB}" presName="Name13" presStyleLbl="parChTrans1D2" presStyleIdx="25" presStyleCnt="30"/>
      <dgm:spPr/>
    </dgm:pt>
    <dgm:pt modelId="{5CF5CA98-FA5F-4C1F-9847-9386340C3496}" type="pres">
      <dgm:prSet presAssocID="{916B0471-ECB1-4B96-BE91-6B40900960EE}" presName="childText" presStyleLbl="bgAcc1" presStyleIdx="25" presStyleCnt="30" custScaleX="300303">
        <dgm:presLayoutVars>
          <dgm:bulletEnabled val="1"/>
        </dgm:presLayoutVars>
      </dgm:prSet>
      <dgm:spPr/>
    </dgm:pt>
    <dgm:pt modelId="{9D29223D-4463-4B1A-939F-4006ED4A4AC1}" type="pres">
      <dgm:prSet presAssocID="{62E74E63-1676-44E1-B147-776AD3D421B7}" presName="Name13" presStyleLbl="parChTrans1D2" presStyleIdx="26" presStyleCnt="30"/>
      <dgm:spPr/>
    </dgm:pt>
    <dgm:pt modelId="{FBED6BF6-3285-4624-BB11-BD68F702A334}" type="pres">
      <dgm:prSet presAssocID="{3893FA70-8DFE-4030-A769-9242E40A4926}" presName="childText" presStyleLbl="bgAcc1" presStyleIdx="26" presStyleCnt="30" custScaleX="300303">
        <dgm:presLayoutVars>
          <dgm:bulletEnabled val="1"/>
        </dgm:presLayoutVars>
      </dgm:prSet>
      <dgm:spPr/>
    </dgm:pt>
    <dgm:pt modelId="{E65219C9-6ABF-4039-8FA5-A6F42A99B0BB}" type="pres">
      <dgm:prSet presAssocID="{A8494960-EA3E-48E0-9909-4AE169749932}" presName="Name13" presStyleLbl="parChTrans1D2" presStyleIdx="27" presStyleCnt="30"/>
      <dgm:spPr/>
    </dgm:pt>
    <dgm:pt modelId="{60F27483-5560-48B1-AB50-D2A749827352}" type="pres">
      <dgm:prSet presAssocID="{6CE4D3FC-E205-4877-91E1-07D18CEB54BB}" presName="childText" presStyleLbl="bgAcc1" presStyleIdx="27" presStyleCnt="30" custScaleX="300303">
        <dgm:presLayoutVars>
          <dgm:bulletEnabled val="1"/>
        </dgm:presLayoutVars>
      </dgm:prSet>
      <dgm:spPr/>
    </dgm:pt>
    <dgm:pt modelId="{4436804C-0802-4BED-AF37-D9069F91A185}" type="pres">
      <dgm:prSet presAssocID="{5F0A3744-E702-4A17-8597-7AA077B9FCEE}" presName="Name13" presStyleLbl="parChTrans1D2" presStyleIdx="28" presStyleCnt="30"/>
      <dgm:spPr/>
    </dgm:pt>
    <dgm:pt modelId="{29F9F7B1-BEE9-4659-B79A-B48030BD56F2}" type="pres">
      <dgm:prSet presAssocID="{40C37F9A-7B0D-492D-9EFF-2CC27CC09789}" presName="childText" presStyleLbl="bgAcc1" presStyleIdx="28" presStyleCnt="30" custScaleX="300303">
        <dgm:presLayoutVars>
          <dgm:bulletEnabled val="1"/>
        </dgm:presLayoutVars>
      </dgm:prSet>
      <dgm:spPr/>
    </dgm:pt>
    <dgm:pt modelId="{19A2F7C7-0B63-481E-B1B8-F27395626569}" type="pres">
      <dgm:prSet presAssocID="{6321587B-2251-4FA4-B9DA-90FD16707608}" presName="Name13" presStyleLbl="parChTrans1D2" presStyleIdx="29" presStyleCnt="30"/>
      <dgm:spPr/>
    </dgm:pt>
    <dgm:pt modelId="{3BBBA7E0-C4A8-4E27-ABD9-6C7F4AFE784E}" type="pres">
      <dgm:prSet presAssocID="{B2ADA22C-CC29-42C0-8538-484344544218}" presName="childText" presStyleLbl="bgAcc1" presStyleIdx="29" presStyleCnt="30" custScaleX="300303">
        <dgm:presLayoutVars>
          <dgm:bulletEnabled val="1"/>
        </dgm:presLayoutVars>
      </dgm:prSet>
      <dgm:spPr/>
    </dgm:pt>
  </dgm:ptLst>
  <dgm:cxnLst>
    <dgm:cxn modelId="{A5D6FC00-3B84-4965-B320-10E72B8D3A19}" type="presOf" srcId="{B39D1701-1E59-43E9-85A3-9D6E83D98888}" destId="{F43444C6-560A-4D2D-9A94-937FD894C93E}" srcOrd="0" destOrd="0" presId="urn:microsoft.com/office/officeart/2005/8/layout/hierarchy3"/>
    <dgm:cxn modelId="{FF58E508-E700-4432-B966-24CBF7BBDB70}" type="presOf" srcId="{5EC2735F-32EE-4395-9289-80EC1272FCCB}" destId="{B923D454-4D81-4020-824C-28FF3097381C}" srcOrd="0" destOrd="0" presId="urn:microsoft.com/office/officeart/2005/8/layout/hierarchy3"/>
    <dgm:cxn modelId="{486D680E-2F85-4A80-A7EB-CD394747D440}" type="presOf" srcId="{1CB3DF85-3CCE-432D-8F97-29122EF1A6A7}" destId="{2766C6E8-5066-47B9-89C3-965ADCF5DA24}" srcOrd="0" destOrd="0" presId="urn:microsoft.com/office/officeart/2005/8/layout/hierarchy3"/>
    <dgm:cxn modelId="{01B51F10-1B65-4F93-BE32-D33F384784CC}" srcId="{60D42176-B5EC-462F-A49C-805DFA1FF0A9}" destId="{1CB3DF85-3CCE-432D-8F97-29122EF1A6A7}" srcOrd="1" destOrd="0" parTransId="{4C0E4C23-BB6A-4EBA-9330-676D943F1161}" sibTransId="{4BD38496-DAE5-4694-B5D7-85F750A72AC4}"/>
    <dgm:cxn modelId="{3C96C010-0DD2-4432-9D70-57A13B4C6BA4}" srcId="{B39D1701-1E59-43E9-85A3-9D6E83D98888}" destId="{BCDC02AD-1057-4955-9A4E-C71E0E336E86}" srcOrd="1" destOrd="0" parTransId="{3A17677B-566D-4198-A23A-C7CDEDDE7A22}" sibTransId="{16CE5DEC-BC0B-4FC9-BDD7-520BBB48918A}"/>
    <dgm:cxn modelId="{AD081613-819C-4B59-9DD3-5B7AF6845894}" type="presOf" srcId="{42298260-1522-4932-B0A8-573C02CFCD53}" destId="{FCB02DA6-A4DE-4FD5-A99A-3B2C2AC44B3D}" srcOrd="0" destOrd="0" presId="urn:microsoft.com/office/officeart/2005/8/layout/hierarchy3"/>
    <dgm:cxn modelId="{EA5DCB13-433C-436F-A267-5F977D9F8787}" type="presOf" srcId="{BCDC02AD-1057-4955-9A4E-C71E0E336E86}" destId="{12D1126F-F044-4FEC-A191-CDD636500143}" srcOrd="0" destOrd="0" presId="urn:microsoft.com/office/officeart/2005/8/layout/hierarchy3"/>
    <dgm:cxn modelId="{71ACDA14-0EE9-400E-A10D-CA5766941C19}" srcId="{0AD607E0-162F-40E4-B3A2-CA30A1E10B7E}" destId="{50EF01B2-63E9-4CCB-B806-27773B32A418}" srcOrd="2" destOrd="0" parTransId="{932EE39B-F98E-49E1-874D-BAABDBE439E7}" sibTransId="{5545D937-B9AB-4F07-87F7-0C9A8168F480}"/>
    <dgm:cxn modelId="{948F4516-3EDE-4B5A-987F-9684C219F27B}" type="presOf" srcId="{981DE575-891F-4779-A80E-50F0EEDEB373}" destId="{85E4F714-3792-4FE0-B1DB-F0DB93E51054}" srcOrd="1" destOrd="0" presId="urn:microsoft.com/office/officeart/2005/8/layout/hierarchy3"/>
    <dgm:cxn modelId="{8B53C416-D308-4D00-8488-7EA2E3A991F9}" srcId="{D2BA2B12-318D-4358-94A9-777AFD9BEA68}" destId="{8F51F2FF-B39E-43DA-8CD6-F43752862275}" srcOrd="5" destOrd="0" parTransId="{2F21F213-A3BF-42FD-9966-6FA93A91F993}" sibTransId="{668508C5-36FD-4914-90D5-142A301988A9}"/>
    <dgm:cxn modelId="{59D58917-5FAD-42B0-915B-50EFC65877BC}" type="presOf" srcId="{34BDDC05-178E-437C-8ED9-EB57189029C5}" destId="{9C712BB7-0D49-4EA5-8190-A20B0E5FA277}" srcOrd="0" destOrd="0" presId="urn:microsoft.com/office/officeart/2005/8/layout/hierarchy3"/>
    <dgm:cxn modelId="{067A8B18-16D3-4D2B-A1B1-1D1969874186}" type="presOf" srcId="{50EF01B2-63E9-4CCB-B806-27773B32A418}" destId="{FF39128D-7980-4083-8E54-E8C66BFC219A}" srcOrd="0" destOrd="0" presId="urn:microsoft.com/office/officeart/2005/8/layout/hierarchy3"/>
    <dgm:cxn modelId="{52930121-76FB-445C-A119-7E95D3ADA89D}" srcId="{BCDC02AD-1057-4955-9A4E-C71E0E336E86}" destId="{1EF12FB3-DBAA-4488-BE5C-EA024F87ED8C}" srcOrd="2" destOrd="0" parTransId="{4B36FC1A-D3C9-486F-93BE-AB463F2FBF6A}" sibTransId="{3C3DA88B-D23D-4735-94F0-5781854EF7AA}"/>
    <dgm:cxn modelId="{5FB53821-1C80-4457-9D8F-B9B866D14851}" type="presOf" srcId="{0AD607E0-162F-40E4-B3A2-CA30A1E10B7E}" destId="{FD3B7D6A-127D-4D77-BB2C-3BA9AFFB7B3B}" srcOrd="1" destOrd="0" presId="urn:microsoft.com/office/officeart/2005/8/layout/hierarchy3"/>
    <dgm:cxn modelId="{C7620922-ECDA-40A3-80FD-890ED5BB78F0}" type="presOf" srcId="{62E74E63-1676-44E1-B147-776AD3D421B7}" destId="{9D29223D-4463-4B1A-939F-4006ED4A4AC1}" srcOrd="0" destOrd="0" presId="urn:microsoft.com/office/officeart/2005/8/layout/hierarchy3"/>
    <dgm:cxn modelId="{6C3D0B23-AC36-4751-883E-89E76F521EC4}" srcId="{D2BA2B12-318D-4358-94A9-777AFD9BEA68}" destId="{9C30D336-3C45-41F5-A7D9-650C29DC66B8}" srcOrd="6" destOrd="0" parTransId="{8A6BABDB-1781-4F0B-9373-EA754E1705BE}" sibTransId="{5B59FF52-FB5F-4643-B07A-C6231F7B9489}"/>
    <dgm:cxn modelId="{2EDFB12C-7CA3-41C5-BF88-A9AC86A6481A}" type="presOf" srcId="{74FBC27C-806E-45D1-BC82-17AA2D8D0F32}" destId="{65DC6756-4D7B-4444-9B5F-67B1B2FE1B25}" srcOrd="0" destOrd="0" presId="urn:microsoft.com/office/officeart/2005/8/layout/hierarchy3"/>
    <dgm:cxn modelId="{EECA3D30-534F-4256-A782-A6C466283DB2}" srcId="{60D42176-B5EC-462F-A49C-805DFA1FF0A9}" destId="{A0DEBF49-346A-472E-A329-EF86BBFB68EA}" srcOrd="3" destOrd="0" parTransId="{4D176164-2A02-4B9B-BF5C-704E4FCCF9C1}" sibTransId="{73D669D1-E040-4B3B-BE86-FBA11E38C86E}"/>
    <dgm:cxn modelId="{C3412931-D7C0-4680-8A3D-1880E29EC485}" type="presOf" srcId="{8F51F2FF-B39E-43DA-8CD6-F43752862275}" destId="{94F87380-4A5A-4709-835D-004FABC4D53A}" srcOrd="0" destOrd="0" presId="urn:microsoft.com/office/officeart/2005/8/layout/hierarchy3"/>
    <dgm:cxn modelId="{BE404232-7AC2-4578-AE8C-184BF20361CA}" type="presOf" srcId="{E2B5B9A7-B106-4DF2-96D3-A4FCC5A51824}" destId="{634271F2-A2D1-4204-B660-1617D8921CCB}" srcOrd="0" destOrd="0" presId="urn:microsoft.com/office/officeart/2005/8/layout/hierarchy3"/>
    <dgm:cxn modelId="{2F6DFF32-2857-4CF6-834F-A895283859A5}" type="presOf" srcId="{683C1EF2-D028-412C-A003-41159C074487}" destId="{8BBE493F-5CC8-4C16-BBD2-AA4EE02894E5}" srcOrd="0" destOrd="0" presId="urn:microsoft.com/office/officeart/2005/8/layout/hierarchy3"/>
    <dgm:cxn modelId="{1D7AB037-8604-41EB-9AAB-7C1B7F5F29A5}" srcId="{0AD607E0-162F-40E4-B3A2-CA30A1E10B7E}" destId="{4D137038-B9C7-4CD0-BE32-109AC2EEE7BD}" srcOrd="3" destOrd="0" parTransId="{CD138404-4045-475D-AF50-B5863E86036B}" sibTransId="{CA422764-79A5-49AC-9A66-8F1A095601A1}"/>
    <dgm:cxn modelId="{3D89B138-17EA-41B5-9475-283FC295F69A}" type="presOf" srcId="{BCDC02AD-1057-4955-9A4E-C71E0E336E86}" destId="{EBCBD29D-6530-4EDD-87A6-66F3986326D7}" srcOrd="1" destOrd="0" presId="urn:microsoft.com/office/officeart/2005/8/layout/hierarchy3"/>
    <dgm:cxn modelId="{DB39283A-07CD-4615-B21F-CED6A28712FD}" srcId="{60D42176-B5EC-462F-A49C-805DFA1FF0A9}" destId="{5F8A2308-0C30-41D5-A311-CC3B25C24265}" srcOrd="2" destOrd="0" parTransId="{76C49677-4040-4EAE-AED5-B44531469B8F}" sibTransId="{96D2CC92-0C04-43E2-95C9-7ADB7BB8D284}"/>
    <dgm:cxn modelId="{77F7943C-EDDB-4642-9322-CC0DF966038E}" type="presOf" srcId="{0526B7CE-9F06-43A8-BAB7-EA1FF6091568}" destId="{D23BE7C7-B4A4-435A-87F4-FD5F36A161FF}" srcOrd="0" destOrd="0" presId="urn:microsoft.com/office/officeart/2005/8/layout/hierarchy3"/>
    <dgm:cxn modelId="{3001783D-D552-4627-AB74-39EE1571D54D}" type="presOf" srcId="{04B9474B-0DE3-4020-8991-3FC6735182F6}" destId="{7EB38FF2-756D-4C30-A417-436D26430F41}" srcOrd="0" destOrd="0" presId="urn:microsoft.com/office/officeart/2005/8/layout/hierarchy3"/>
    <dgm:cxn modelId="{60D0BE3D-120D-484D-A376-4C55BADE5556}" type="presOf" srcId="{6321587B-2251-4FA4-B9DA-90FD16707608}" destId="{19A2F7C7-0B63-481E-B1B8-F27395626569}" srcOrd="0" destOrd="0" presId="urn:microsoft.com/office/officeart/2005/8/layout/hierarchy3"/>
    <dgm:cxn modelId="{8FE02A3E-E3DB-40EE-A9D2-0E95417689D2}" type="presOf" srcId="{5F8A2308-0C30-41D5-A311-CC3B25C24265}" destId="{15D70782-B836-4CF7-97A1-F232DA4F4D58}" srcOrd="0" destOrd="0" presId="urn:microsoft.com/office/officeart/2005/8/layout/hierarchy3"/>
    <dgm:cxn modelId="{7E6DDC3F-B63A-4942-B0F6-2D1E84E6ADD6}" type="presOf" srcId="{4B36FC1A-D3C9-486F-93BE-AB463F2FBF6A}" destId="{9E4E1DE3-8C38-4990-82EA-A15C9D936BBE}" srcOrd="0" destOrd="0" presId="urn:microsoft.com/office/officeart/2005/8/layout/hierarchy3"/>
    <dgm:cxn modelId="{8A404D5C-A59E-4081-A5C3-0403868EA6A1}" type="presOf" srcId="{916B0471-ECB1-4B96-BE91-6B40900960EE}" destId="{5CF5CA98-FA5F-4C1F-9847-9386340C3496}" srcOrd="0" destOrd="0" presId="urn:microsoft.com/office/officeart/2005/8/layout/hierarchy3"/>
    <dgm:cxn modelId="{CF61D25D-30C6-4E7C-9DEB-DA6344B5596A}" srcId="{D2BA2B12-318D-4358-94A9-777AFD9BEA68}" destId="{B9D75E0E-6922-4DA6-83AA-C11CCD107095}" srcOrd="2" destOrd="0" parTransId="{410E67EA-0B91-47D5-A541-36B89BF97D69}" sibTransId="{7099E7B5-8C6E-4C3C-B05A-5798DFD69EA0}"/>
    <dgm:cxn modelId="{DF11B062-56DB-40B2-9E04-46342AC2534C}" type="presOf" srcId="{F2FED24D-DCDF-4F58-8330-22DDC8DB0CD7}" destId="{647437E2-5D5A-45E8-B2AB-BE4058E8A1F4}" srcOrd="0" destOrd="0" presId="urn:microsoft.com/office/officeart/2005/8/layout/hierarchy3"/>
    <dgm:cxn modelId="{1D887B47-3F9C-4405-8A8B-5D40377B1759}" type="presOf" srcId="{76C49677-4040-4EAE-AED5-B44531469B8F}" destId="{6B046FA5-7DE1-4D12-B2DE-460FB7B2870F}" srcOrd="0" destOrd="0" presId="urn:microsoft.com/office/officeart/2005/8/layout/hierarchy3"/>
    <dgm:cxn modelId="{0F0D7E47-15A6-4636-9F46-C93FB1C3242E}" srcId="{D2BA2B12-318D-4358-94A9-777AFD9BEA68}" destId="{4C38C383-9714-43D7-BF45-57F634EC90E8}" srcOrd="7" destOrd="0" parTransId="{0A2E4F3B-52EC-4741-A081-F39CCD9127EF}" sibTransId="{79B8C91B-BB52-45A7-B32F-32ABB0A21B46}"/>
    <dgm:cxn modelId="{9AB29169-45D0-4247-A06B-C423FE9F39A9}" srcId="{BCDC02AD-1057-4955-9A4E-C71E0E336E86}" destId="{5A1B5F4E-5A9F-4398-BE40-74D84846C67D}" srcOrd="6" destOrd="0" parTransId="{CAB41AAA-C381-4140-908F-A9B74EC91AD9}" sibTransId="{E71C7DDF-055B-4E84-A95B-7ACA30533A81}"/>
    <dgm:cxn modelId="{2F13EF4A-1051-4A92-A3BB-01978D07D821}" type="presOf" srcId="{0AD607E0-162F-40E4-B3A2-CA30A1E10B7E}" destId="{1DBB725A-3D00-48C8-83F0-8741127E149D}" srcOrd="0" destOrd="0" presId="urn:microsoft.com/office/officeart/2005/8/layout/hierarchy3"/>
    <dgm:cxn modelId="{E816DB4B-BA3E-4173-9E8B-2ADD89E7115C}" type="presOf" srcId="{EFE902A7-7A5F-4CAF-9658-6DCA7D1F3994}" destId="{8090CCDC-B628-4C73-B974-4076F446C102}" srcOrd="0" destOrd="0" presId="urn:microsoft.com/office/officeart/2005/8/layout/hierarchy3"/>
    <dgm:cxn modelId="{C632B26D-DE9A-4C4D-8597-07A9FFE976B3}" type="presOf" srcId="{4C3A2EC1-70EC-4C39-AD91-C6F10F6903E4}" destId="{36047BAB-FD74-4934-8EC9-58D790FF5EE0}" srcOrd="0" destOrd="0" presId="urn:microsoft.com/office/officeart/2005/8/layout/hierarchy3"/>
    <dgm:cxn modelId="{FCDA1E4E-6A6E-4980-BFA5-EF3579906E60}" srcId="{B39D1701-1E59-43E9-85A3-9D6E83D98888}" destId="{D2BA2B12-318D-4358-94A9-777AFD9BEA68}" srcOrd="2" destOrd="0" parTransId="{9F8AA1F6-DFFA-4CEF-8547-B69F18AADD74}" sibTransId="{78CFA68D-569A-44EC-9E3E-9F8F3B46C9F8}"/>
    <dgm:cxn modelId="{541A946E-EB08-4AFC-AFD7-D8D57F0B5700}" type="presOf" srcId="{13F6DB5B-5735-46C2-B624-16C384BCDDD4}" destId="{4574AA90-CE49-46B8-A3D5-600D692577EE}" srcOrd="0" destOrd="0" presId="urn:microsoft.com/office/officeart/2005/8/layout/hierarchy3"/>
    <dgm:cxn modelId="{C4C8754F-E5EB-48F0-9E18-0BE44F7641DD}" type="presOf" srcId="{40C37F9A-7B0D-492D-9EFF-2CC27CC09789}" destId="{29F9F7B1-BEE9-4659-B79A-B48030BD56F2}" srcOrd="0" destOrd="0" presId="urn:microsoft.com/office/officeart/2005/8/layout/hierarchy3"/>
    <dgm:cxn modelId="{DFEA816F-BA08-4FDD-AAC0-AD3790A19130}" type="presOf" srcId="{A8494960-EA3E-48E0-9909-4AE169749932}" destId="{E65219C9-6ABF-4039-8FA5-A6F42A99B0BB}" srcOrd="0" destOrd="0" presId="urn:microsoft.com/office/officeart/2005/8/layout/hierarchy3"/>
    <dgm:cxn modelId="{3A596355-D153-42EF-9B5F-2DE8EE167021}" srcId="{B39D1701-1E59-43E9-85A3-9D6E83D98888}" destId="{60D42176-B5EC-462F-A49C-805DFA1FF0A9}" srcOrd="3" destOrd="0" parTransId="{6672196C-465B-456E-AC14-6751408813AF}" sibTransId="{9555440F-5F5C-421B-A430-35B4A3EABAB7}"/>
    <dgm:cxn modelId="{7B844D75-EB49-4B9E-83F5-C23B24083E2B}" type="presOf" srcId="{9C30D336-3C45-41F5-A7D9-650C29DC66B8}" destId="{3F874FE9-FD5C-4764-9A3F-E3EB3D762062}" srcOrd="0" destOrd="0" presId="urn:microsoft.com/office/officeart/2005/8/layout/hierarchy3"/>
    <dgm:cxn modelId="{01B26E75-37C0-44E4-8FD8-FD1BD708FC43}" srcId="{D2BA2B12-318D-4358-94A9-777AFD9BEA68}" destId="{4C3A2EC1-70EC-4C39-AD91-C6F10F6903E4}" srcOrd="1" destOrd="0" parTransId="{875B0ED4-E783-4367-8C04-1AC0697725D1}" sibTransId="{53775FC3-8A4F-4999-9339-1D7273AEF035}"/>
    <dgm:cxn modelId="{05B16B56-2CB8-4768-9140-7FCA8F79432D}" type="presOf" srcId="{1EF12FB3-DBAA-4488-BE5C-EA024F87ED8C}" destId="{08A680AD-4462-4256-AE98-6E969DF92488}" srcOrd="0" destOrd="0" presId="urn:microsoft.com/office/officeart/2005/8/layout/hierarchy3"/>
    <dgm:cxn modelId="{3F37E856-422C-4FE8-8E9E-A61FE1C155A5}" srcId="{D2BA2B12-318D-4358-94A9-777AFD9BEA68}" destId="{42298260-1522-4932-B0A8-573C02CFCD53}" srcOrd="8" destOrd="0" parTransId="{4CD472AC-06CC-429C-887F-10BD3A86E94A}" sibTransId="{7084E2E1-2EE9-4399-96D3-000293C27805}"/>
    <dgm:cxn modelId="{CC6BB357-06FE-4C12-8D1B-84F8B3DA98E7}" type="presOf" srcId="{6CE4D3FC-E205-4877-91E1-07D18CEB54BB}" destId="{60F27483-5560-48B1-AB50-D2A749827352}" srcOrd="0" destOrd="0" presId="urn:microsoft.com/office/officeart/2005/8/layout/hierarchy3"/>
    <dgm:cxn modelId="{5837E184-628A-466C-87CD-12FC1B84E7DB}" srcId="{BCDC02AD-1057-4955-9A4E-C71E0E336E86}" destId="{9F053164-D350-4235-B865-24DDB0D8EBC9}" srcOrd="1" destOrd="0" parTransId="{F2FED24D-DCDF-4F58-8330-22DDC8DB0CD7}" sibTransId="{8BA4ACCE-9F16-44A9-9669-23752CC7F7C8}"/>
    <dgm:cxn modelId="{07D52D85-E686-4434-B6CE-5380AA8FC278}" type="presOf" srcId="{864290A5-5BA5-4C7F-B405-4729EEBD6B6B}" destId="{1BA601D0-9099-40D8-9C19-EBE5D72E8DF5}" srcOrd="0" destOrd="0" presId="urn:microsoft.com/office/officeart/2005/8/layout/hierarchy3"/>
    <dgm:cxn modelId="{1E077F85-56C4-4E91-9F07-8E67263F0ADD}" type="presOf" srcId="{C4EC2BD6-362C-40AE-B544-09DAEE30BDA5}" destId="{464F1B49-BB19-4913-9D27-47685F8CF750}" srcOrd="0" destOrd="0" presId="urn:microsoft.com/office/officeart/2005/8/layout/hierarchy3"/>
    <dgm:cxn modelId="{6400C68B-E68C-49B5-9B1C-1E04005ED7D3}" srcId="{981DE575-891F-4779-A80E-50F0EEDEB373}" destId="{B2ADA22C-CC29-42C0-8538-484344544218}" srcOrd="4" destOrd="0" parTransId="{6321587B-2251-4FA4-B9DA-90FD16707608}" sibTransId="{04BB381D-DF63-4CD3-9CC6-B7B5A6A04634}"/>
    <dgm:cxn modelId="{74EA3D8E-4AB0-4953-9E16-04930CF84CE7}" type="presOf" srcId="{D2BA2B12-318D-4358-94A9-777AFD9BEA68}" destId="{49DE2518-2A73-4138-8974-6E85EFFFF171}" srcOrd="1" destOrd="0" presId="urn:microsoft.com/office/officeart/2005/8/layout/hierarchy3"/>
    <dgm:cxn modelId="{00506390-60AE-4A28-8A0D-FACEE789B09B}" type="presOf" srcId="{4C38C383-9714-43D7-BF45-57F634EC90E8}" destId="{F32961E8-171F-4939-AAC8-B9A451D5140A}" srcOrd="0" destOrd="0" presId="urn:microsoft.com/office/officeart/2005/8/layout/hierarchy3"/>
    <dgm:cxn modelId="{62647B90-C141-4F10-AAA7-008C4C69266E}" srcId="{981DE575-891F-4779-A80E-50F0EEDEB373}" destId="{3893FA70-8DFE-4030-A769-9242E40A4926}" srcOrd="1" destOrd="0" parTransId="{62E74E63-1676-44E1-B147-776AD3D421B7}" sibTransId="{7356DBCF-D5DF-4F7F-956A-740AF821B076}"/>
    <dgm:cxn modelId="{CE43F394-85C5-4098-AD71-48C0F3AED500}" type="presOf" srcId="{47460C77-1168-4D62-B47A-E3D5C136FF90}" destId="{77628C85-01C6-4DD9-AFAD-CD70D9F94381}" srcOrd="0" destOrd="0" presId="urn:microsoft.com/office/officeart/2005/8/layout/hierarchy3"/>
    <dgm:cxn modelId="{C3895E98-7E6D-417E-9034-3E5EF4D76499}" type="presOf" srcId="{F56FFDF8-85AC-4F56-B64B-3EE013A5E12B}" destId="{13FBE748-81AA-45A4-BE7F-8F2BCAA5A25F}" srcOrd="0" destOrd="0" presId="urn:microsoft.com/office/officeart/2005/8/layout/hierarchy3"/>
    <dgm:cxn modelId="{6F07329A-8707-4E10-B918-2DFD0F7EA069}" type="presOf" srcId="{213585A8-030B-49D4-9F5E-CA6EAAF9759C}" destId="{E9405FF9-9A13-419B-9308-614790517D8C}" srcOrd="0" destOrd="0" presId="urn:microsoft.com/office/officeart/2005/8/layout/hierarchy3"/>
    <dgm:cxn modelId="{3FCFF39A-D0A2-4788-B0F6-BFE217F4AAAD}" type="presOf" srcId="{981DE575-891F-4779-A80E-50F0EEDEB373}" destId="{6D67F3D8-3D25-4D45-B700-190E180C4E1B}" srcOrd="0" destOrd="0" presId="urn:microsoft.com/office/officeart/2005/8/layout/hierarchy3"/>
    <dgm:cxn modelId="{20ABA49B-E731-4F6B-9BBE-4D04E276169D}" type="presOf" srcId="{0A2E4F3B-52EC-4741-A081-F39CCD9127EF}" destId="{23FAF52F-B330-4A10-B7B1-12E1AF8889AF}" srcOrd="0" destOrd="0" presId="urn:microsoft.com/office/officeart/2005/8/layout/hierarchy3"/>
    <dgm:cxn modelId="{AAF6139F-DBA3-4562-B76F-0914A24A9136}" type="presOf" srcId="{5A1B5F4E-5A9F-4398-BE40-74D84846C67D}" destId="{3698893E-E07C-496D-B613-3E7A42715700}" srcOrd="0" destOrd="0" presId="urn:microsoft.com/office/officeart/2005/8/layout/hierarchy3"/>
    <dgm:cxn modelId="{84092A9F-633A-48E7-9FEE-9C9711B95414}" srcId="{60D42176-B5EC-462F-A49C-805DFA1FF0A9}" destId="{10CD4B3C-BB06-468D-AE7A-A326A234D56E}" srcOrd="0" destOrd="0" parTransId="{13F6DB5B-5735-46C2-B624-16C384BCDDD4}" sibTransId="{AE1EEAFA-C9B6-41DD-8A2C-F4287498DFB8}"/>
    <dgm:cxn modelId="{6CBBD99F-90BB-4290-968C-6F1E73A48521}" type="presOf" srcId="{CA643E4A-7B75-4255-BED5-353EF82BA8D6}" destId="{368A94F5-EB5F-4DEC-9B52-C628958B3818}" srcOrd="0" destOrd="0" presId="urn:microsoft.com/office/officeart/2005/8/layout/hierarchy3"/>
    <dgm:cxn modelId="{3F6CFD9F-3EB9-4FA9-8BA8-379BCFE8E10A}" srcId="{BCDC02AD-1057-4955-9A4E-C71E0E336E86}" destId="{ACE229B5-4145-420A-96C2-EAAEC67B60D4}" srcOrd="5" destOrd="0" parTransId="{7FBBFB9E-FBD6-4E83-B0F4-071BA7B27B66}" sibTransId="{CD205E92-B581-432D-82D8-0B029D0CF57D}"/>
    <dgm:cxn modelId="{5950ECA0-4CCA-44FC-AD55-7CA63A439596}" type="presOf" srcId="{8A6BABDB-1781-4F0B-9373-EA754E1705BE}" destId="{3B548795-DC6E-4AD9-B91F-9591FCEFDF7A}" srcOrd="0" destOrd="0" presId="urn:microsoft.com/office/officeart/2005/8/layout/hierarchy3"/>
    <dgm:cxn modelId="{C1C001A3-9054-46B7-8304-059AE20BBF25}" type="presOf" srcId="{4D137038-B9C7-4CD0-BE32-109AC2EEE7BD}" destId="{001F25B5-77CF-4F42-865F-5C93D39D74FA}" srcOrd="0" destOrd="0" presId="urn:microsoft.com/office/officeart/2005/8/layout/hierarchy3"/>
    <dgm:cxn modelId="{0CFC2FA4-BFB6-437E-946B-833B320D7292}" type="presOf" srcId="{DB84F1F5-894D-4EA8-9100-3AFB6CFDF179}" destId="{1F84E47A-9B02-4FF5-A8EB-4A2F78D0F4BE}" srcOrd="0" destOrd="0" presId="urn:microsoft.com/office/officeart/2005/8/layout/hierarchy3"/>
    <dgm:cxn modelId="{06B2B6A5-86DB-434A-89EA-1E1775DC59DC}" type="presOf" srcId="{9F053164-D350-4235-B865-24DDB0D8EBC9}" destId="{02AEB49A-40BA-4730-97CA-57F9C6536B5D}" srcOrd="0" destOrd="0" presId="urn:microsoft.com/office/officeart/2005/8/layout/hierarchy3"/>
    <dgm:cxn modelId="{BB7904AD-46D4-4931-A5A5-6151346D6FA4}" type="presOf" srcId="{932EE39B-F98E-49E1-874D-BAABDBE439E7}" destId="{8D4F3252-841D-4A18-887D-9A411EC8FD82}" srcOrd="0" destOrd="0" presId="urn:microsoft.com/office/officeart/2005/8/layout/hierarchy3"/>
    <dgm:cxn modelId="{712A1EAE-D319-4005-A013-3FB2FC7BEE5E}" type="presOf" srcId="{2F21F213-A3BF-42FD-9966-6FA93A91F993}" destId="{CE884F2A-DE29-44DC-B798-2214612D715E}" srcOrd="0" destOrd="0" presId="urn:microsoft.com/office/officeart/2005/8/layout/hierarchy3"/>
    <dgm:cxn modelId="{C9C543AF-E94B-47C9-9FC7-DE0DBDB900A8}" srcId="{B39D1701-1E59-43E9-85A3-9D6E83D98888}" destId="{0AD607E0-162F-40E4-B3A2-CA30A1E10B7E}" srcOrd="0" destOrd="0" parTransId="{C740FFED-7D1C-47FE-8AAE-92E2B33F01DF}" sibTransId="{89DD05DE-4F5D-4E4A-BD73-2B2F83375E6D}"/>
    <dgm:cxn modelId="{52A1F5B1-E21E-467E-B5BC-DFB59EBC0FDC}" type="presOf" srcId="{ACE229B5-4145-420A-96C2-EAAEC67B60D4}" destId="{81EECF1A-E566-4370-AE1F-070FBC5D870D}" srcOrd="0" destOrd="0" presId="urn:microsoft.com/office/officeart/2005/8/layout/hierarchy3"/>
    <dgm:cxn modelId="{CF2FF8B4-9E10-4F9C-9ECC-EEA59C305A7C}" type="presOf" srcId="{D2BA2B12-318D-4358-94A9-777AFD9BEA68}" destId="{1EE12186-D6E1-4EE5-9326-DF3F73B355DD}" srcOrd="0" destOrd="0" presId="urn:microsoft.com/office/officeart/2005/8/layout/hierarchy3"/>
    <dgm:cxn modelId="{49026CB5-0C6F-4232-BFF8-0109CAB57A1E}" type="presOf" srcId="{A0DEBF49-346A-472E-A329-EF86BBFB68EA}" destId="{8BB5185E-F168-4CF0-BA45-A9471055C57B}" srcOrd="0" destOrd="0" presId="urn:microsoft.com/office/officeart/2005/8/layout/hierarchy3"/>
    <dgm:cxn modelId="{95E16BB6-406C-4FBF-A492-8AB82F683CC8}" type="presOf" srcId="{CAB41AAA-C381-4140-908F-A9B74EC91AD9}" destId="{ECBE077F-D64D-4A59-B932-0C98F6E424D8}" srcOrd="0" destOrd="0" presId="urn:microsoft.com/office/officeart/2005/8/layout/hierarchy3"/>
    <dgm:cxn modelId="{16BBC9B8-4D36-499A-8E0A-E805F2624B4C}" type="presOf" srcId="{9BA24F66-2E99-48FA-A543-208054E28EF4}" destId="{82A946C0-5DEB-4BB1-8103-57A80E8DC44E}" srcOrd="0" destOrd="0" presId="urn:microsoft.com/office/officeart/2005/8/layout/hierarchy3"/>
    <dgm:cxn modelId="{13CE18BD-7674-45C1-B49A-5F0F2E73E3F0}" srcId="{D2BA2B12-318D-4358-94A9-777AFD9BEA68}" destId="{F56FFDF8-85AC-4F56-B64B-3EE013A5E12B}" srcOrd="4" destOrd="0" parTransId="{213585A8-030B-49D4-9F5E-CA6EAAF9759C}" sibTransId="{ED2DF689-DA4B-4E1C-A217-4169C6EE970B}"/>
    <dgm:cxn modelId="{A743F6C1-3B41-4146-BEE4-94E4DE11E0F7}" srcId="{981DE575-891F-4779-A80E-50F0EEDEB373}" destId="{40C37F9A-7B0D-492D-9EFF-2CC27CC09789}" srcOrd="3" destOrd="0" parTransId="{5F0A3744-E702-4A17-8597-7AA077B9FCEE}" sibTransId="{DEF31227-3FCC-460E-9DCE-1F22671DC590}"/>
    <dgm:cxn modelId="{A2C369C2-224A-449B-83B2-5F1CEBA036D5}" srcId="{D2BA2B12-318D-4358-94A9-777AFD9BEA68}" destId="{74FBC27C-806E-45D1-BC82-17AA2D8D0F32}" srcOrd="0" destOrd="0" parTransId="{CA643E4A-7B75-4255-BED5-353EF82BA8D6}" sibTransId="{2F2B27D8-34AC-4984-849B-D2FB48CC02EF}"/>
    <dgm:cxn modelId="{ABE2A6C8-32A6-400D-89BF-9ABD58129A25}" type="presOf" srcId="{60D42176-B5EC-462F-A49C-805DFA1FF0A9}" destId="{7C1F65DB-D6C0-42EE-85E0-335A4E1353BD}" srcOrd="1" destOrd="0" presId="urn:microsoft.com/office/officeart/2005/8/layout/hierarchy3"/>
    <dgm:cxn modelId="{C580ABCE-5F80-4B0C-A581-819120DE9B19}" srcId="{981DE575-891F-4779-A80E-50F0EEDEB373}" destId="{6CE4D3FC-E205-4877-91E1-07D18CEB54BB}" srcOrd="2" destOrd="0" parTransId="{A8494960-EA3E-48E0-9909-4AE169749932}" sibTransId="{552708FC-6C4F-4755-8734-27565634C45B}"/>
    <dgm:cxn modelId="{B92EB8D1-DAC2-43B9-9753-5A5C966C5596}" type="presOf" srcId="{4C0E4C23-BB6A-4EBA-9330-676D943F1161}" destId="{3D05F72E-CC1A-45FF-979A-01A3C8456956}" srcOrd="0" destOrd="0" presId="urn:microsoft.com/office/officeart/2005/8/layout/hierarchy3"/>
    <dgm:cxn modelId="{43FA7CD2-23FA-46B0-B9DF-C150B5B80133}" type="presOf" srcId="{10CD4B3C-BB06-468D-AE7A-A326A234D56E}" destId="{4B658EA6-74D6-4683-A928-CD5A2DD2133B}" srcOrd="0" destOrd="0" presId="urn:microsoft.com/office/officeart/2005/8/layout/hierarchy3"/>
    <dgm:cxn modelId="{65A198D2-D5C8-433B-BD66-C93C7064ECE8}" srcId="{0AD607E0-162F-40E4-B3A2-CA30A1E10B7E}" destId="{04B9474B-0DE3-4020-8991-3FC6735182F6}" srcOrd="0" destOrd="0" parTransId="{683C1EF2-D028-412C-A003-41159C074487}" sibTransId="{5C4835B3-250E-44EE-BE6D-F3ECEA5FE8B3}"/>
    <dgm:cxn modelId="{C381F0D3-18C6-4198-B938-77DD9C7B245F}" srcId="{BCDC02AD-1057-4955-9A4E-C71E0E336E86}" destId="{C4EC2BD6-362C-40AE-B544-09DAEE30BDA5}" srcOrd="0" destOrd="0" parTransId="{E2B5B9A7-B106-4DF2-96D3-A4FCC5A51824}" sibTransId="{70006FBC-E506-4ADF-92F0-6FF6FB9F12E1}"/>
    <dgm:cxn modelId="{522C48D4-EB2A-4C79-BF3A-9D7599E867DD}" type="presOf" srcId="{8CA4E8D1-0483-4EC7-AA9B-1ED0DF9A0684}" destId="{88716B07-9F52-4126-8E7F-83F00DCFCBCE}" srcOrd="0" destOrd="0" presId="urn:microsoft.com/office/officeart/2005/8/layout/hierarchy3"/>
    <dgm:cxn modelId="{0EA3BFD4-3E3A-49AC-B144-2C9B1A20AC7B}" srcId="{981DE575-891F-4779-A80E-50F0EEDEB373}" destId="{916B0471-ECB1-4B96-BE91-6B40900960EE}" srcOrd="0" destOrd="0" parTransId="{DA6F557D-82D3-4AC0-9F43-514BA5E765EB}" sibTransId="{B1EB2BDC-3156-4494-8CA7-CF3621E856F9}"/>
    <dgm:cxn modelId="{F88EDAD7-F839-4DE1-95DA-AB08ED870B89}" type="presOf" srcId="{5F0A3744-E702-4A17-8597-7AA077B9FCEE}" destId="{4436804C-0802-4BED-AF37-D9069F91A185}" srcOrd="0" destOrd="0" presId="urn:microsoft.com/office/officeart/2005/8/layout/hierarchy3"/>
    <dgm:cxn modelId="{620D58D8-DDEA-47E9-807C-CDABBEED2FDA}" type="presOf" srcId="{CD138404-4045-475D-AF50-B5863E86036B}" destId="{5B4CB4EF-62C5-4F7F-9B7B-A20AB972427D}" srcOrd="0" destOrd="0" presId="urn:microsoft.com/office/officeart/2005/8/layout/hierarchy3"/>
    <dgm:cxn modelId="{7A2B04DA-7F69-4486-BD9B-9E4A3DD366B9}" srcId="{60D42176-B5EC-462F-A49C-805DFA1FF0A9}" destId="{EFE902A7-7A5F-4CAF-9658-6DCA7D1F3994}" srcOrd="4" destOrd="0" parTransId="{34BDDC05-178E-437C-8ED9-EB57189029C5}" sibTransId="{95739633-4A26-49B8-AA05-719D9DACB920}"/>
    <dgm:cxn modelId="{6226F0E1-5C12-4D91-9AF8-107AA799B27F}" type="presOf" srcId="{B9D75E0E-6922-4DA6-83AA-C11CCD107095}" destId="{FA7FCAA9-23E8-4A0C-8B91-4F0BBB133859}" srcOrd="0" destOrd="0" presId="urn:microsoft.com/office/officeart/2005/8/layout/hierarchy3"/>
    <dgm:cxn modelId="{11E529E3-F861-491E-B5D6-ED356D7CEA56}" srcId="{0AD607E0-162F-40E4-B3A2-CA30A1E10B7E}" destId="{9BA24F66-2E99-48FA-A543-208054E28EF4}" srcOrd="1" destOrd="0" parTransId="{5EC2735F-32EE-4395-9289-80EC1272FCCB}" sibTransId="{BD62F5D3-5E5D-4468-8911-BF8FFFB98817}"/>
    <dgm:cxn modelId="{A819D3E4-5DEA-4AF5-8534-92D51A3D0C18}" type="presOf" srcId="{1644F5A3-6AFE-4CFC-9E2F-6FD715E5E3E9}" destId="{02E62115-7127-4B06-9A4E-E0857454FD02}" srcOrd="0" destOrd="0" presId="urn:microsoft.com/office/officeart/2005/8/layout/hierarchy3"/>
    <dgm:cxn modelId="{29B4EAE5-5C2C-4D80-AE82-5B391DDC86B6}" type="presOf" srcId="{4D176164-2A02-4B9B-BF5C-704E4FCCF9C1}" destId="{553BB5A3-B090-45FA-8924-ACCC507ACE92}" srcOrd="0" destOrd="0" presId="urn:microsoft.com/office/officeart/2005/8/layout/hierarchy3"/>
    <dgm:cxn modelId="{AF022EE6-FC97-4CE0-B497-E8AD768C2DB6}" srcId="{BCDC02AD-1057-4955-9A4E-C71E0E336E86}" destId="{DB84F1F5-894D-4EA8-9100-3AFB6CFDF179}" srcOrd="4" destOrd="0" parTransId="{8CA4E8D1-0483-4EC7-AA9B-1ED0DF9A0684}" sibTransId="{845B2DFF-2567-4C10-9248-1336BCC03842}"/>
    <dgm:cxn modelId="{54BB1FE9-0169-410D-8D1D-159994AE3A9B}" type="presOf" srcId="{4CD472AC-06CC-429C-887F-10BD3A86E94A}" destId="{0DFE98E6-E63D-4115-BC41-0BA5544A0B20}" srcOrd="0" destOrd="0" presId="urn:microsoft.com/office/officeart/2005/8/layout/hierarchy3"/>
    <dgm:cxn modelId="{EDFFF1E9-147E-4F07-B8A7-2E1FBC57F9BB}" type="presOf" srcId="{875B0ED4-E783-4367-8C04-1AC0697725D1}" destId="{616CA57B-F2D4-4F59-8DC6-C861ED6A70F4}" srcOrd="0" destOrd="0" presId="urn:microsoft.com/office/officeart/2005/8/layout/hierarchy3"/>
    <dgm:cxn modelId="{CFB2FBEB-3F19-49BB-907A-8E686572020E}" srcId="{B39D1701-1E59-43E9-85A3-9D6E83D98888}" destId="{981DE575-891F-4779-A80E-50F0EEDEB373}" srcOrd="4" destOrd="0" parTransId="{075F0E05-3A99-4BAC-93E0-B3C6501EA08D}" sibTransId="{C4F65E80-9D2A-47E5-9A40-165D098BA13B}"/>
    <dgm:cxn modelId="{04DA0EEC-EC4F-4655-A7E8-3FA1434B786F}" srcId="{D2BA2B12-318D-4358-94A9-777AFD9BEA68}" destId="{47460C77-1168-4D62-B47A-E3D5C136FF90}" srcOrd="3" destOrd="0" parTransId="{0526B7CE-9F06-43A8-BAB7-EA1FF6091568}" sibTransId="{51705DD9-CC83-44FE-A63D-5B935E9C0BE0}"/>
    <dgm:cxn modelId="{88B847EE-7864-4303-8052-5B291297B0B3}" type="presOf" srcId="{60D42176-B5EC-462F-A49C-805DFA1FF0A9}" destId="{AD38DA6C-842A-4CCC-A757-80C29A45E1CC}" srcOrd="0" destOrd="0" presId="urn:microsoft.com/office/officeart/2005/8/layout/hierarchy3"/>
    <dgm:cxn modelId="{FA586DF2-F6E0-45E5-90B7-66D92FCB32D1}" type="presOf" srcId="{3893FA70-8DFE-4030-A769-9242E40A4926}" destId="{FBED6BF6-3285-4624-BB11-BD68F702A334}" srcOrd="0" destOrd="0" presId="urn:microsoft.com/office/officeart/2005/8/layout/hierarchy3"/>
    <dgm:cxn modelId="{F600B5F7-EA36-4C31-A7E0-49DEA349ED84}" type="presOf" srcId="{410E67EA-0B91-47D5-A541-36B89BF97D69}" destId="{37995972-3FEC-4AE7-A27A-FC35E25BA8B5}" srcOrd="0" destOrd="0" presId="urn:microsoft.com/office/officeart/2005/8/layout/hierarchy3"/>
    <dgm:cxn modelId="{D10F20F8-BF9E-4F81-84A8-49A781D3C1BF}" srcId="{BCDC02AD-1057-4955-9A4E-C71E0E336E86}" destId="{864290A5-5BA5-4C7F-B405-4729EEBD6B6B}" srcOrd="3" destOrd="0" parTransId="{1644F5A3-6AFE-4CFC-9E2F-6FD715E5E3E9}" sibTransId="{AA788E5F-BAF3-44DC-AF7E-6BF4CD225AF9}"/>
    <dgm:cxn modelId="{7EC1B1F9-91D3-4C90-9443-84CC7E7D2609}" type="presOf" srcId="{B2ADA22C-CC29-42C0-8538-484344544218}" destId="{3BBBA7E0-C4A8-4E27-ABD9-6C7F4AFE784E}" srcOrd="0" destOrd="0" presId="urn:microsoft.com/office/officeart/2005/8/layout/hierarchy3"/>
    <dgm:cxn modelId="{2572BDF9-DA3F-41B0-BABF-E5B658593102}" type="presOf" srcId="{DA6F557D-82D3-4AC0-9F43-514BA5E765EB}" destId="{A978A081-0050-4BC6-8244-85DA56608DBB}" srcOrd="0" destOrd="0" presId="urn:microsoft.com/office/officeart/2005/8/layout/hierarchy3"/>
    <dgm:cxn modelId="{B4BAA8FC-ED6F-4747-B473-F15922EF66D2}" type="presOf" srcId="{7FBBFB9E-FBD6-4E83-B0F4-071BA7B27B66}" destId="{C6C6C59A-5C7C-4657-AC1D-CF836736D23B}" srcOrd="0" destOrd="0" presId="urn:microsoft.com/office/officeart/2005/8/layout/hierarchy3"/>
    <dgm:cxn modelId="{C9D52475-51E2-4B6D-B0D6-F3940A0B35F6}" type="presParOf" srcId="{F43444C6-560A-4D2D-9A94-937FD894C93E}" destId="{1CD31A6E-DD37-49CE-97C8-5E021171A084}" srcOrd="0" destOrd="0" presId="urn:microsoft.com/office/officeart/2005/8/layout/hierarchy3"/>
    <dgm:cxn modelId="{FD2449A7-D53E-4A19-A7D0-A7645762D9D8}" type="presParOf" srcId="{1CD31A6E-DD37-49CE-97C8-5E021171A084}" destId="{9B90FBC6-49A3-4E96-9FE0-E0069943F1AF}" srcOrd="0" destOrd="0" presId="urn:microsoft.com/office/officeart/2005/8/layout/hierarchy3"/>
    <dgm:cxn modelId="{E49B6832-FF41-4522-B69D-800271D9A5F5}" type="presParOf" srcId="{9B90FBC6-49A3-4E96-9FE0-E0069943F1AF}" destId="{1DBB725A-3D00-48C8-83F0-8741127E149D}" srcOrd="0" destOrd="0" presId="urn:microsoft.com/office/officeart/2005/8/layout/hierarchy3"/>
    <dgm:cxn modelId="{97FB12BE-0132-4239-A9F7-85B759B44CB5}" type="presParOf" srcId="{9B90FBC6-49A3-4E96-9FE0-E0069943F1AF}" destId="{FD3B7D6A-127D-4D77-BB2C-3BA9AFFB7B3B}" srcOrd="1" destOrd="0" presId="urn:microsoft.com/office/officeart/2005/8/layout/hierarchy3"/>
    <dgm:cxn modelId="{CABFA120-6A60-4375-8913-4C5618A7F3A1}" type="presParOf" srcId="{1CD31A6E-DD37-49CE-97C8-5E021171A084}" destId="{676DBC5E-DDA0-4E74-8790-F76EFBA388CF}" srcOrd="1" destOrd="0" presId="urn:microsoft.com/office/officeart/2005/8/layout/hierarchy3"/>
    <dgm:cxn modelId="{0873FBD2-6100-4651-9B94-1079B938053A}" type="presParOf" srcId="{676DBC5E-DDA0-4E74-8790-F76EFBA388CF}" destId="{8BBE493F-5CC8-4C16-BBD2-AA4EE02894E5}" srcOrd="0" destOrd="0" presId="urn:microsoft.com/office/officeart/2005/8/layout/hierarchy3"/>
    <dgm:cxn modelId="{E6B2B7BB-DA14-4028-A97C-96FE4C17189D}" type="presParOf" srcId="{676DBC5E-DDA0-4E74-8790-F76EFBA388CF}" destId="{7EB38FF2-756D-4C30-A417-436D26430F41}" srcOrd="1" destOrd="0" presId="urn:microsoft.com/office/officeart/2005/8/layout/hierarchy3"/>
    <dgm:cxn modelId="{97035307-26C2-407F-8843-DD4CDC7BC9E6}" type="presParOf" srcId="{676DBC5E-DDA0-4E74-8790-F76EFBA388CF}" destId="{B923D454-4D81-4020-824C-28FF3097381C}" srcOrd="2" destOrd="0" presId="urn:microsoft.com/office/officeart/2005/8/layout/hierarchy3"/>
    <dgm:cxn modelId="{39BAE779-BD32-4E2C-AB42-99073196A977}" type="presParOf" srcId="{676DBC5E-DDA0-4E74-8790-F76EFBA388CF}" destId="{82A946C0-5DEB-4BB1-8103-57A80E8DC44E}" srcOrd="3" destOrd="0" presId="urn:microsoft.com/office/officeart/2005/8/layout/hierarchy3"/>
    <dgm:cxn modelId="{11FD1D14-CCFF-4719-8964-0F886552B007}" type="presParOf" srcId="{676DBC5E-DDA0-4E74-8790-F76EFBA388CF}" destId="{8D4F3252-841D-4A18-887D-9A411EC8FD82}" srcOrd="4" destOrd="0" presId="urn:microsoft.com/office/officeart/2005/8/layout/hierarchy3"/>
    <dgm:cxn modelId="{F893C91A-7B63-4ADC-BD0C-F161B2F8E392}" type="presParOf" srcId="{676DBC5E-DDA0-4E74-8790-F76EFBA388CF}" destId="{FF39128D-7980-4083-8E54-E8C66BFC219A}" srcOrd="5" destOrd="0" presId="urn:microsoft.com/office/officeart/2005/8/layout/hierarchy3"/>
    <dgm:cxn modelId="{DADCE241-0576-47B4-AD21-13BD47728252}" type="presParOf" srcId="{676DBC5E-DDA0-4E74-8790-F76EFBA388CF}" destId="{5B4CB4EF-62C5-4F7F-9B7B-A20AB972427D}" srcOrd="6" destOrd="0" presId="urn:microsoft.com/office/officeart/2005/8/layout/hierarchy3"/>
    <dgm:cxn modelId="{F889E980-30EE-4E55-A9B9-94D4F09D577E}" type="presParOf" srcId="{676DBC5E-DDA0-4E74-8790-F76EFBA388CF}" destId="{001F25B5-77CF-4F42-865F-5C93D39D74FA}" srcOrd="7" destOrd="0" presId="urn:microsoft.com/office/officeart/2005/8/layout/hierarchy3"/>
    <dgm:cxn modelId="{DEB028ED-0A7E-45FF-A93C-60363A5A45C5}" type="presParOf" srcId="{F43444C6-560A-4D2D-9A94-937FD894C93E}" destId="{4504F779-B75B-4F6A-AB29-21EB16B195B3}" srcOrd="1" destOrd="0" presId="urn:microsoft.com/office/officeart/2005/8/layout/hierarchy3"/>
    <dgm:cxn modelId="{3E0EF307-5B48-43E7-A6E1-5553C56F5321}" type="presParOf" srcId="{4504F779-B75B-4F6A-AB29-21EB16B195B3}" destId="{708717CE-C397-45CE-8582-F32AD81F96F9}" srcOrd="0" destOrd="0" presId="urn:microsoft.com/office/officeart/2005/8/layout/hierarchy3"/>
    <dgm:cxn modelId="{D4DBBAD5-4892-4F00-B533-E6EA1A1F0F81}" type="presParOf" srcId="{708717CE-C397-45CE-8582-F32AD81F96F9}" destId="{12D1126F-F044-4FEC-A191-CDD636500143}" srcOrd="0" destOrd="0" presId="urn:microsoft.com/office/officeart/2005/8/layout/hierarchy3"/>
    <dgm:cxn modelId="{BD9C7086-081C-4C1C-A040-FF8B505BEDA6}" type="presParOf" srcId="{708717CE-C397-45CE-8582-F32AD81F96F9}" destId="{EBCBD29D-6530-4EDD-87A6-66F3986326D7}" srcOrd="1" destOrd="0" presId="urn:microsoft.com/office/officeart/2005/8/layout/hierarchy3"/>
    <dgm:cxn modelId="{D02F73F2-F2AD-4989-B023-FAEEC5FB91D9}" type="presParOf" srcId="{4504F779-B75B-4F6A-AB29-21EB16B195B3}" destId="{43E4BF20-4918-421C-B930-E8F06645A954}" srcOrd="1" destOrd="0" presId="urn:microsoft.com/office/officeart/2005/8/layout/hierarchy3"/>
    <dgm:cxn modelId="{2335B5B2-6BE9-4D40-A3D4-525CD7681C81}" type="presParOf" srcId="{43E4BF20-4918-421C-B930-E8F06645A954}" destId="{634271F2-A2D1-4204-B660-1617D8921CCB}" srcOrd="0" destOrd="0" presId="urn:microsoft.com/office/officeart/2005/8/layout/hierarchy3"/>
    <dgm:cxn modelId="{0DE8E382-9BED-4FE4-A895-BBAFB64EFFDE}" type="presParOf" srcId="{43E4BF20-4918-421C-B930-E8F06645A954}" destId="{464F1B49-BB19-4913-9D27-47685F8CF750}" srcOrd="1" destOrd="0" presId="urn:microsoft.com/office/officeart/2005/8/layout/hierarchy3"/>
    <dgm:cxn modelId="{725E8EC0-08A3-410F-B1C9-94C3B91FC279}" type="presParOf" srcId="{43E4BF20-4918-421C-B930-E8F06645A954}" destId="{647437E2-5D5A-45E8-B2AB-BE4058E8A1F4}" srcOrd="2" destOrd="0" presId="urn:microsoft.com/office/officeart/2005/8/layout/hierarchy3"/>
    <dgm:cxn modelId="{7E7841F6-53BE-4B1A-BA0F-6B058D313984}" type="presParOf" srcId="{43E4BF20-4918-421C-B930-E8F06645A954}" destId="{02AEB49A-40BA-4730-97CA-57F9C6536B5D}" srcOrd="3" destOrd="0" presId="urn:microsoft.com/office/officeart/2005/8/layout/hierarchy3"/>
    <dgm:cxn modelId="{08B85702-03F7-42D8-8DC0-A59723BBA5CE}" type="presParOf" srcId="{43E4BF20-4918-421C-B930-E8F06645A954}" destId="{9E4E1DE3-8C38-4990-82EA-A15C9D936BBE}" srcOrd="4" destOrd="0" presId="urn:microsoft.com/office/officeart/2005/8/layout/hierarchy3"/>
    <dgm:cxn modelId="{CA52C482-2F9E-4712-953C-E523B8564566}" type="presParOf" srcId="{43E4BF20-4918-421C-B930-E8F06645A954}" destId="{08A680AD-4462-4256-AE98-6E969DF92488}" srcOrd="5" destOrd="0" presId="urn:microsoft.com/office/officeart/2005/8/layout/hierarchy3"/>
    <dgm:cxn modelId="{8BD97B56-1798-451C-B2DF-8B20BA6B8402}" type="presParOf" srcId="{43E4BF20-4918-421C-B930-E8F06645A954}" destId="{02E62115-7127-4B06-9A4E-E0857454FD02}" srcOrd="6" destOrd="0" presId="urn:microsoft.com/office/officeart/2005/8/layout/hierarchy3"/>
    <dgm:cxn modelId="{1E2319E0-E61B-44AD-80F9-BCEFDCEFA860}" type="presParOf" srcId="{43E4BF20-4918-421C-B930-E8F06645A954}" destId="{1BA601D0-9099-40D8-9C19-EBE5D72E8DF5}" srcOrd="7" destOrd="0" presId="urn:microsoft.com/office/officeart/2005/8/layout/hierarchy3"/>
    <dgm:cxn modelId="{818A7677-A610-460D-B6E6-E1869C2FC519}" type="presParOf" srcId="{43E4BF20-4918-421C-B930-E8F06645A954}" destId="{88716B07-9F52-4126-8E7F-83F00DCFCBCE}" srcOrd="8" destOrd="0" presId="urn:microsoft.com/office/officeart/2005/8/layout/hierarchy3"/>
    <dgm:cxn modelId="{3B357405-8480-4FB5-8AB5-A4242397A520}" type="presParOf" srcId="{43E4BF20-4918-421C-B930-E8F06645A954}" destId="{1F84E47A-9B02-4FF5-A8EB-4A2F78D0F4BE}" srcOrd="9" destOrd="0" presId="urn:microsoft.com/office/officeart/2005/8/layout/hierarchy3"/>
    <dgm:cxn modelId="{6F772E73-ADA1-4B99-9D01-0668167B6FA9}" type="presParOf" srcId="{43E4BF20-4918-421C-B930-E8F06645A954}" destId="{C6C6C59A-5C7C-4657-AC1D-CF836736D23B}" srcOrd="10" destOrd="0" presId="urn:microsoft.com/office/officeart/2005/8/layout/hierarchy3"/>
    <dgm:cxn modelId="{62B6E06D-9A6D-4D7A-A131-4FE0F80A0CF3}" type="presParOf" srcId="{43E4BF20-4918-421C-B930-E8F06645A954}" destId="{81EECF1A-E566-4370-AE1F-070FBC5D870D}" srcOrd="11" destOrd="0" presId="urn:microsoft.com/office/officeart/2005/8/layout/hierarchy3"/>
    <dgm:cxn modelId="{D16E8BBC-9C36-4ED0-B4CA-9F0EF871BE50}" type="presParOf" srcId="{43E4BF20-4918-421C-B930-E8F06645A954}" destId="{ECBE077F-D64D-4A59-B932-0C98F6E424D8}" srcOrd="12" destOrd="0" presId="urn:microsoft.com/office/officeart/2005/8/layout/hierarchy3"/>
    <dgm:cxn modelId="{7BAF6319-6779-4F22-9FDE-B4A54017F0F3}" type="presParOf" srcId="{43E4BF20-4918-421C-B930-E8F06645A954}" destId="{3698893E-E07C-496D-B613-3E7A42715700}" srcOrd="13" destOrd="0" presId="urn:microsoft.com/office/officeart/2005/8/layout/hierarchy3"/>
    <dgm:cxn modelId="{41143042-67D7-49A7-ABA9-275C7895B8A3}" type="presParOf" srcId="{F43444C6-560A-4D2D-9A94-937FD894C93E}" destId="{D5BAA0D0-BA77-43EF-ABAC-9173DA921743}" srcOrd="2" destOrd="0" presId="urn:microsoft.com/office/officeart/2005/8/layout/hierarchy3"/>
    <dgm:cxn modelId="{CFE14C15-8166-4127-AE10-5D6C408096DC}" type="presParOf" srcId="{D5BAA0D0-BA77-43EF-ABAC-9173DA921743}" destId="{39AF30CA-582E-4C0B-82B9-002FAC40604B}" srcOrd="0" destOrd="0" presId="urn:microsoft.com/office/officeart/2005/8/layout/hierarchy3"/>
    <dgm:cxn modelId="{BC1C30E5-59D2-401B-A6CE-1985E21396C7}" type="presParOf" srcId="{39AF30CA-582E-4C0B-82B9-002FAC40604B}" destId="{1EE12186-D6E1-4EE5-9326-DF3F73B355DD}" srcOrd="0" destOrd="0" presId="urn:microsoft.com/office/officeart/2005/8/layout/hierarchy3"/>
    <dgm:cxn modelId="{E0B04051-D7D9-4959-9094-319217EEF96A}" type="presParOf" srcId="{39AF30CA-582E-4C0B-82B9-002FAC40604B}" destId="{49DE2518-2A73-4138-8974-6E85EFFFF171}" srcOrd="1" destOrd="0" presId="urn:microsoft.com/office/officeart/2005/8/layout/hierarchy3"/>
    <dgm:cxn modelId="{8AA48964-B0E2-4488-9F7C-7143FCF6EC5C}" type="presParOf" srcId="{D5BAA0D0-BA77-43EF-ABAC-9173DA921743}" destId="{CEEAFF8B-CB6C-4FFB-8A3C-0B6672637F02}" srcOrd="1" destOrd="0" presId="urn:microsoft.com/office/officeart/2005/8/layout/hierarchy3"/>
    <dgm:cxn modelId="{97AD8766-67CA-42E2-9955-71127DB08128}" type="presParOf" srcId="{CEEAFF8B-CB6C-4FFB-8A3C-0B6672637F02}" destId="{368A94F5-EB5F-4DEC-9B52-C628958B3818}" srcOrd="0" destOrd="0" presId="urn:microsoft.com/office/officeart/2005/8/layout/hierarchy3"/>
    <dgm:cxn modelId="{83E111DC-50C3-4946-9A16-11B952A4A0CE}" type="presParOf" srcId="{CEEAFF8B-CB6C-4FFB-8A3C-0B6672637F02}" destId="{65DC6756-4D7B-4444-9B5F-67B1B2FE1B25}" srcOrd="1" destOrd="0" presId="urn:microsoft.com/office/officeart/2005/8/layout/hierarchy3"/>
    <dgm:cxn modelId="{ED371E11-B2A6-4920-A598-8280FE79EAA7}" type="presParOf" srcId="{CEEAFF8B-CB6C-4FFB-8A3C-0B6672637F02}" destId="{616CA57B-F2D4-4F59-8DC6-C861ED6A70F4}" srcOrd="2" destOrd="0" presId="urn:microsoft.com/office/officeart/2005/8/layout/hierarchy3"/>
    <dgm:cxn modelId="{E2AC962F-1794-4195-ADF9-C44DC0B3F270}" type="presParOf" srcId="{CEEAFF8B-CB6C-4FFB-8A3C-0B6672637F02}" destId="{36047BAB-FD74-4934-8EC9-58D790FF5EE0}" srcOrd="3" destOrd="0" presId="urn:microsoft.com/office/officeart/2005/8/layout/hierarchy3"/>
    <dgm:cxn modelId="{19D7A054-0E1A-47C8-888B-848E8D3CB3C3}" type="presParOf" srcId="{CEEAFF8B-CB6C-4FFB-8A3C-0B6672637F02}" destId="{37995972-3FEC-4AE7-A27A-FC35E25BA8B5}" srcOrd="4" destOrd="0" presId="urn:microsoft.com/office/officeart/2005/8/layout/hierarchy3"/>
    <dgm:cxn modelId="{6E648267-2C7D-40D1-AC76-03BBBE715799}" type="presParOf" srcId="{CEEAFF8B-CB6C-4FFB-8A3C-0B6672637F02}" destId="{FA7FCAA9-23E8-4A0C-8B91-4F0BBB133859}" srcOrd="5" destOrd="0" presId="urn:microsoft.com/office/officeart/2005/8/layout/hierarchy3"/>
    <dgm:cxn modelId="{F88C3A56-C925-4C60-B061-9B1F1B8AC74B}" type="presParOf" srcId="{CEEAFF8B-CB6C-4FFB-8A3C-0B6672637F02}" destId="{D23BE7C7-B4A4-435A-87F4-FD5F36A161FF}" srcOrd="6" destOrd="0" presId="urn:microsoft.com/office/officeart/2005/8/layout/hierarchy3"/>
    <dgm:cxn modelId="{CC3D7BB7-AB79-43BF-95C3-8E537305CB1F}" type="presParOf" srcId="{CEEAFF8B-CB6C-4FFB-8A3C-0B6672637F02}" destId="{77628C85-01C6-4DD9-AFAD-CD70D9F94381}" srcOrd="7" destOrd="0" presId="urn:microsoft.com/office/officeart/2005/8/layout/hierarchy3"/>
    <dgm:cxn modelId="{FFFF60BF-1B12-4296-BCFC-139077BE7BDA}" type="presParOf" srcId="{CEEAFF8B-CB6C-4FFB-8A3C-0B6672637F02}" destId="{E9405FF9-9A13-419B-9308-614790517D8C}" srcOrd="8" destOrd="0" presId="urn:microsoft.com/office/officeart/2005/8/layout/hierarchy3"/>
    <dgm:cxn modelId="{7812BC81-5789-49E8-BAC9-3BFEC3640081}" type="presParOf" srcId="{CEEAFF8B-CB6C-4FFB-8A3C-0B6672637F02}" destId="{13FBE748-81AA-45A4-BE7F-8F2BCAA5A25F}" srcOrd="9" destOrd="0" presId="urn:microsoft.com/office/officeart/2005/8/layout/hierarchy3"/>
    <dgm:cxn modelId="{B8D4E474-4042-4E8D-931A-92F934DA40EA}" type="presParOf" srcId="{CEEAFF8B-CB6C-4FFB-8A3C-0B6672637F02}" destId="{CE884F2A-DE29-44DC-B798-2214612D715E}" srcOrd="10" destOrd="0" presId="urn:microsoft.com/office/officeart/2005/8/layout/hierarchy3"/>
    <dgm:cxn modelId="{CEAF8880-335F-4504-835B-53E36D371F8D}" type="presParOf" srcId="{CEEAFF8B-CB6C-4FFB-8A3C-0B6672637F02}" destId="{94F87380-4A5A-4709-835D-004FABC4D53A}" srcOrd="11" destOrd="0" presId="urn:microsoft.com/office/officeart/2005/8/layout/hierarchy3"/>
    <dgm:cxn modelId="{CCEA5F0C-61B7-448C-8358-AC1BA3338BB8}" type="presParOf" srcId="{CEEAFF8B-CB6C-4FFB-8A3C-0B6672637F02}" destId="{3B548795-DC6E-4AD9-B91F-9591FCEFDF7A}" srcOrd="12" destOrd="0" presId="urn:microsoft.com/office/officeart/2005/8/layout/hierarchy3"/>
    <dgm:cxn modelId="{F23446D7-8179-4FF8-A798-5FF0D1677867}" type="presParOf" srcId="{CEEAFF8B-CB6C-4FFB-8A3C-0B6672637F02}" destId="{3F874FE9-FD5C-4764-9A3F-E3EB3D762062}" srcOrd="13" destOrd="0" presId="urn:microsoft.com/office/officeart/2005/8/layout/hierarchy3"/>
    <dgm:cxn modelId="{81DDD46D-6422-4247-ADA9-096105D11ACA}" type="presParOf" srcId="{CEEAFF8B-CB6C-4FFB-8A3C-0B6672637F02}" destId="{23FAF52F-B330-4A10-B7B1-12E1AF8889AF}" srcOrd="14" destOrd="0" presId="urn:microsoft.com/office/officeart/2005/8/layout/hierarchy3"/>
    <dgm:cxn modelId="{4331C1DC-35F4-4DE8-B8F2-5D842FC80315}" type="presParOf" srcId="{CEEAFF8B-CB6C-4FFB-8A3C-0B6672637F02}" destId="{F32961E8-171F-4939-AAC8-B9A451D5140A}" srcOrd="15" destOrd="0" presId="urn:microsoft.com/office/officeart/2005/8/layout/hierarchy3"/>
    <dgm:cxn modelId="{F0DBDD24-EF3B-4469-9221-B626AA2D3CC4}" type="presParOf" srcId="{CEEAFF8B-CB6C-4FFB-8A3C-0B6672637F02}" destId="{0DFE98E6-E63D-4115-BC41-0BA5544A0B20}" srcOrd="16" destOrd="0" presId="urn:microsoft.com/office/officeart/2005/8/layout/hierarchy3"/>
    <dgm:cxn modelId="{B24D1B31-F8A6-454A-AE6D-722CD58590F7}" type="presParOf" srcId="{CEEAFF8B-CB6C-4FFB-8A3C-0B6672637F02}" destId="{FCB02DA6-A4DE-4FD5-A99A-3B2C2AC44B3D}" srcOrd="17" destOrd="0" presId="urn:microsoft.com/office/officeart/2005/8/layout/hierarchy3"/>
    <dgm:cxn modelId="{7774EA60-1FC7-4D21-AA61-32AA3CC27DC3}" type="presParOf" srcId="{F43444C6-560A-4D2D-9A94-937FD894C93E}" destId="{72752B1D-79A3-48EA-BA0C-55D3310470F2}" srcOrd="3" destOrd="0" presId="urn:microsoft.com/office/officeart/2005/8/layout/hierarchy3"/>
    <dgm:cxn modelId="{D63B4A36-D06A-4EC1-970B-1490531F3A29}" type="presParOf" srcId="{72752B1D-79A3-48EA-BA0C-55D3310470F2}" destId="{41D5D98A-6C93-43C8-8E80-A09DDDB73751}" srcOrd="0" destOrd="0" presId="urn:microsoft.com/office/officeart/2005/8/layout/hierarchy3"/>
    <dgm:cxn modelId="{6B3451B2-DB8D-41B8-BA85-B5C3DF3C2035}" type="presParOf" srcId="{41D5D98A-6C93-43C8-8E80-A09DDDB73751}" destId="{AD38DA6C-842A-4CCC-A757-80C29A45E1CC}" srcOrd="0" destOrd="0" presId="urn:microsoft.com/office/officeart/2005/8/layout/hierarchy3"/>
    <dgm:cxn modelId="{88692B51-BFA2-4361-965C-248833725F5E}" type="presParOf" srcId="{41D5D98A-6C93-43C8-8E80-A09DDDB73751}" destId="{7C1F65DB-D6C0-42EE-85E0-335A4E1353BD}" srcOrd="1" destOrd="0" presId="urn:microsoft.com/office/officeart/2005/8/layout/hierarchy3"/>
    <dgm:cxn modelId="{BB76487D-E34B-4739-A17D-486B164665E1}" type="presParOf" srcId="{72752B1D-79A3-48EA-BA0C-55D3310470F2}" destId="{6DE5D9FE-BEC2-474C-9C90-F711CD9FC3CF}" srcOrd="1" destOrd="0" presId="urn:microsoft.com/office/officeart/2005/8/layout/hierarchy3"/>
    <dgm:cxn modelId="{F088AABD-4F4D-46D6-941B-93A1D589167A}" type="presParOf" srcId="{6DE5D9FE-BEC2-474C-9C90-F711CD9FC3CF}" destId="{4574AA90-CE49-46B8-A3D5-600D692577EE}" srcOrd="0" destOrd="0" presId="urn:microsoft.com/office/officeart/2005/8/layout/hierarchy3"/>
    <dgm:cxn modelId="{A5DF1E69-301E-46C4-864B-118CAD233C3C}" type="presParOf" srcId="{6DE5D9FE-BEC2-474C-9C90-F711CD9FC3CF}" destId="{4B658EA6-74D6-4683-A928-CD5A2DD2133B}" srcOrd="1" destOrd="0" presId="urn:microsoft.com/office/officeart/2005/8/layout/hierarchy3"/>
    <dgm:cxn modelId="{0B397CF0-9D8B-49D2-B095-EBC253B2565E}" type="presParOf" srcId="{6DE5D9FE-BEC2-474C-9C90-F711CD9FC3CF}" destId="{3D05F72E-CC1A-45FF-979A-01A3C8456956}" srcOrd="2" destOrd="0" presId="urn:microsoft.com/office/officeart/2005/8/layout/hierarchy3"/>
    <dgm:cxn modelId="{D857D52B-7062-4B44-B82A-0E337DC2D5FE}" type="presParOf" srcId="{6DE5D9FE-BEC2-474C-9C90-F711CD9FC3CF}" destId="{2766C6E8-5066-47B9-89C3-965ADCF5DA24}" srcOrd="3" destOrd="0" presId="urn:microsoft.com/office/officeart/2005/8/layout/hierarchy3"/>
    <dgm:cxn modelId="{EE580DBD-ACBD-425E-8912-32BBBE8B2181}" type="presParOf" srcId="{6DE5D9FE-BEC2-474C-9C90-F711CD9FC3CF}" destId="{6B046FA5-7DE1-4D12-B2DE-460FB7B2870F}" srcOrd="4" destOrd="0" presId="urn:microsoft.com/office/officeart/2005/8/layout/hierarchy3"/>
    <dgm:cxn modelId="{83C780B6-F34B-43BA-8ED0-3501A8E0E664}" type="presParOf" srcId="{6DE5D9FE-BEC2-474C-9C90-F711CD9FC3CF}" destId="{15D70782-B836-4CF7-97A1-F232DA4F4D58}" srcOrd="5" destOrd="0" presId="urn:microsoft.com/office/officeart/2005/8/layout/hierarchy3"/>
    <dgm:cxn modelId="{076B70A3-ABD1-4B6F-8FA7-F05350D1F62C}" type="presParOf" srcId="{6DE5D9FE-BEC2-474C-9C90-F711CD9FC3CF}" destId="{553BB5A3-B090-45FA-8924-ACCC507ACE92}" srcOrd="6" destOrd="0" presId="urn:microsoft.com/office/officeart/2005/8/layout/hierarchy3"/>
    <dgm:cxn modelId="{35E498DF-CCC0-4813-97EA-7FE8C9F87633}" type="presParOf" srcId="{6DE5D9FE-BEC2-474C-9C90-F711CD9FC3CF}" destId="{8BB5185E-F168-4CF0-BA45-A9471055C57B}" srcOrd="7" destOrd="0" presId="urn:microsoft.com/office/officeart/2005/8/layout/hierarchy3"/>
    <dgm:cxn modelId="{686179B2-EA79-46C2-BFFC-E6C58419507A}" type="presParOf" srcId="{6DE5D9FE-BEC2-474C-9C90-F711CD9FC3CF}" destId="{9C712BB7-0D49-4EA5-8190-A20B0E5FA277}" srcOrd="8" destOrd="0" presId="urn:microsoft.com/office/officeart/2005/8/layout/hierarchy3"/>
    <dgm:cxn modelId="{87C19A3F-25F5-428E-A895-0889992BC9C2}" type="presParOf" srcId="{6DE5D9FE-BEC2-474C-9C90-F711CD9FC3CF}" destId="{8090CCDC-B628-4C73-B974-4076F446C102}" srcOrd="9" destOrd="0" presId="urn:microsoft.com/office/officeart/2005/8/layout/hierarchy3"/>
    <dgm:cxn modelId="{ED6BBBE7-EE22-4C97-A34C-82DE50FCECB3}" type="presParOf" srcId="{F43444C6-560A-4D2D-9A94-937FD894C93E}" destId="{F8629BD5-3EBC-4C48-AAFC-6BA15F236A21}" srcOrd="4" destOrd="0" presId="urn:microsoft.com/office/officeart/2005/8/layout/hierarchy3"/>
    <dgm:cxn modelId="{BCDAD2AC-9684-4D0F-80B4-D9418C263666}" type="presParOf" srcId="{F8629BD5-3EBC-4C48-AAFC-6BA15F236A21}" destId="{D8760441-11D3-4C4D-B4CD-F38D6357D8D4}" srcOrd="0" destOrd="0" presId="urn:microsoft.com/office/officeart/2005/8/layout/hierarchy3"/>
    <dgm:cxn modelId="{E63404FA-E47F-4F75-8D52-AC085FA50E97}" type="presParOf" srcId="{D8760441-11D3-4C4D-B4CD-F38D6357D8D4}" destId="{6D67F3D8-3D25-4D45-B700-190E180C4E1B}" srcOrd="0" destOrd="0" presId="urn:microsoft.com/office/officeart/2005/8/layout/hierarchy3"/>
    <dgm:cxn modelId="{B42B8D2B-F17F-49C1-B4C9-8C3FFCBF8A09}" type="presParOf" srcId="{D8760441-11D3-4C4D-B4CD-F38D6357D8D4}" destId="{85E4F714-3792-4FE0-B1DB-F0DB93E51054}" srcOrd="1" destOrd="0" presId="urn:microsoft.com/office/officeart/2005/8/layout/hierarchy3"/>
    <dgm:cxn modelId="{257C8751-B835-43FA-BBC9-095A80DCB51D}" type="presParOf" srcId="{F8629BD5-3EBC-4C48-AAFC-6BA15F236A21}" destId="{82BEB981-0DD7-43A4-80DF-C3CF4C2FE2E0}" srcOrd="1" destOrd="0" presId="urn:microsoft.com/office/officeart/2005/8/layout/hierarchy3"/>
    <dgm:cxn modelId="{250DCC83-F5FF-4116-A045-1F79CF99B5BA}" type="presParOf" srcId="{82BEB981-0DD7-43A4-80DF-C3CF4C2FE2E0}" destId="{A978A081-0050-4BC6-8244-85DA56608DBB}" srcOrd="0" destOrd="0" presId="urn:microsoft.com/office/officeart/2005/8/layout/hierarchy3"/>
    <dgm:cxn modelId="{6C653ACA-2823-4C4D-BE98-037E2DCBEDBD}" type="presParOf" srcId="{82BEB981-0DD7-43A4-80DF-C3CF4C2FE2E0}" destId="{5CF5CA98-FA5F-4C1F-9847-9386340C3496}" srcOrd="1" destOrd="0" presId="urn:microsoft.com/office/officeart/2005/8/layout/hierarchy3"/>
    <dgm:cxn modelId="{ED3BC19D-3148-4C84-BD05-CF35D4D0AA3D}" type="presParOf" srcId="{82BEB981-0DD7-43A4-80DF-C3CF4C2FE2E0}" destId="{9D29223D-4463-4B1A-939F-4006ED4A4AC1}" srcOrd="2" destOrd="0" presId="urn:microsoft.com/office/officeart/2005/8/layout/hierarchy3"/>
    <dgm:cxn modelId="{F5EF3BFB-7A59-4A89-8A91-AC607B8D0F08}" type="presParOf" srcId="{82BEB981-0DD7-43A4-80DF-C3CF4C2FE2E0}" destId="{FBED6BF6-3285-4624-BB11-BD68F702A334}" srcOrd="3" destOrd="0" presId="urn:microsoft.com/office/officeart/2005/8/layout/hierarchy3"/>
    <dgm:cxn modelId="{9532E90C-E8F2-408A-80E1-9041C1D6A28F}" type="presParOf" srcId="{82BEB981-0DD7-43A4-80DF-C3CF4C2FE2E0}" destId="{E65219C9-6ABF-4039-8FA5-A6F42A99B0BB}" srcOrd="4" destOrd="0" presId="urn:microsoft.com/office/officeart/2005/8/layout/hierarchy3"/>
    <dgm:cxn modelId="{A520C87A-36C5-4064-9BD7-BBC2A99F00D0}" type="presParOf" srcId="{82BEB981-0DD7-43A4-80DF-C3CF4C2FE2E0}" destId="{60F27483-5560-48B1-AB50-D2A749827352}" srcOrd="5" destOrd="0" presId="urn:microsoft.com/office/officeart/2005/8/layout/hierarchy3"/>
    <dgm:cxn modelId="{901D9125-267A-48D2-9515-B28B7EB4776F}" type="presParOf" srcId="{82BEB981-0DD7-43A4-80DF-C3CF4C2FE2E0}" destId="{4436804C-0802-4BED-AF37-D9069F91A185}" srcOrd="6" destOrd="0" presId="urn:microsoft.com/office/officeart/2005/8/layout/hierarchy3"/>
    <dgm:cxn modelId="{B0E8E042-808A-4C32-90A2-7C11E243EA60}" type="presParOf" srcId="{82BEB981-0DD7-43A4-80DF-C3CF4C2FE2E0}" destId="{29F9F7B1-BEE9-4659-B79A-B48030BD56F2}" srcOrd="7" destOrd="0" presId="urn:microsoft.com/office/officeart/2005/8/layout/hierarchy3"/>
    <dgm:cxn modelId="{799C0782-6AFA-45D9-9626-0C1CDD599E70}" type="presParOf" srcId="{82BEB981-0DD7-43A4-80DF-C3CF4C2FE2E0}" destId="{19A2F7C7-0B63-481E-B1B8-F27395626569}" srcOrd="8" destOrd="0" presId="urn:microsoft.com/office/officeart/2005/8/layout/hierarchy3"/>
    <dgm:cxn modelId="{B66E7305-F3B3-41A4-BBD2-DE26449ED1FB}" type="presParOf" srcId="{82BEB981-0DD7-43A4-80DF-C3CF4C2FE2E0}" destId="{3BBBA7E0-C4A8-4E27-ABD9-6C7F4AFE784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B725A-3D00-48C8-83F0-8741127E149D}">
      <dsp:nvSpPr>
        <dsp:cNvPr id="0" name=""/>
        <dsp:cNvSpPr/>
      </dsp:nvSpPr>
      <dsp:spPr>
        <a:xfrm>
          <a:off x="561288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 err="1">
              <a:latin typeface="Arial Narrow" panose="020B0606020202030204" pitchFamily="34" charset="0"/>
            </a:rPr>
            <a:t>Physics</a:t>
          </a:r>
          <a:r>
            <a:rPr lang="fr-CH" sz="1200" b="1" kern="1200" dirty="0">
              <a:latin typeface="Arial Narrow" panose="020B0606020202030204" pitchFamily="34" charset="0"/>
            </a:rPr>
            <a:t>, </a:t>
          </a:r>
          <a:r>
            <a:rPr lang="fr-CH" sz="1200" b="1" kern="1200" dirty="0" err="1">
              <a:latin typeface="Arial Narrow" panose="020B0606020202030204" pitchFamily="34" charset="0"/>
            </a:rPr>
            <a:t>Experiments</a:t>
          </a:r>
          <a:r>
            <a:rPr lang="fr-CH" sz="1200" b="1" kern="1200" dirty="0">
              <a:latin typeface="Arial Narrow" panose="020B0606020202030204" pitchFamily="34" charset="0"/>
            </a:rPr>
            <a:t> and Detectors</a:t>
          </a:r>
          <a:br>
            <a:rPr lang="fr-CH" sz="1200" b="1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Patrick Janot</a:t>
          </a:r>
          <a:br>
            <a:rPr lang="fr-CH" sz="1000" b="0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Gavin Salam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578595" y="19948"/>
        <a:ext cx="1901691" cy="556285"/>
      </dsp:txXfrm>
    </dsp:sp>
    <dsp:sp modelId="{8BBE493F-5CC8-4C16-BBD2-AA4EE02894E5}">
      <dsp:nvSpPr>
        <dsp:cNvPr id="0" name=""/>
        <dsp:cNvSpPr/>
      </dsp:nvSpPr>
      <dsp:spPr>
        <a:xfrm>
          <a:off x="754919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38FF2-756D-4C30-A417-436D26430F41}">
      <dsp:nvSpPr>
        <dsp:cNvPr id="0" name=""/>
        <dsp:cNvSpPr/>
      </dsp:nvSpPr>
      <dsp:spPr>
        <a:xfrm>
          <a:off x="948549" y="688357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Physics</a:t>
          </a:r>
          <a:r>
            <a:rPr lang="fr-CH" sz="1000" b="1" kern="1200" dirty="0">
              <a:latin typeface="Arial Narrow" panose="020B0606020202030204" pitchFamily="34" charset="0"/>
            </a:rPr>
            <a:t> programme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Matthew </a:t>
          </a:r>
          <a:r>
            <a:rPr lang="fr-CH" sz="1000" b="0" kern="1200" dirty="0" err="1">
              <a:latin typeface="Arial Narrow" panose="020B0606020202030204" pitchFamily="34" charset="0"/>
            </a:rPr>
            <a:t>McCullough</a:t>
          </a:r>
          <a:r>
            <a:rPr lang="fr-CH" sz="1000" b="0" kern="1200" dirty="0">
              <a:latin typeface="Arial Narrow" panose="020B0606020202030204" pitchFamily="34" charset="0"/>
            </a:rPr>
            <a:t>, Frank Simon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699465"/>
        <a:ext cx="1914095" cy="357047"/>
      </dsp:txXfrm>
    </dsp:sp>
    <dsp:sp modelId="{B923D454-4D81-4020-824C-28FF3097381C}">
      <dsp:nvSpPr>
        <dsp:cNvPr id="0" name=""/>
        <dsp:cNvSpPr/>
      </dsp:nvSpPr>
      <dsp:spPr>
        <a:xfrm>
          <a:off x="754919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946C0-5DEB-4BB1-8103-57A80E8DC44E}">
      <dsp:nvSpPr>
        <dsp:cNvPr id="0" name=""/>
        <dsp:cNvSpPr/>
      </dsp:nvSpPr>
      <dsp:spPr>
        <a:xfrm>
          <a:off x="948549" y="1162436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33053"/>
              <a:satOff val="-601"/>
              <a:lumOff val="-4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Detector concept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Mogens Dam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1173544"/>
        <a:ext cx="1914095" cy="357047"/>
      </dsp:txXfrm>
    </dsp:sp>
    <dsp:sp modelId="{8D4F3252-841D-4A18-887D-9A411EC8FD82}">
      <dsp:nvSpPr>
        <dsp:cNvPr id="0" name=""/>
        <dsp:cNvSpPr/>
      </dsp:nvSpPr>
      <dsp:spPr>
        <a:xfrm>
          <a:off x="754919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9128D-7980-4083-8E54-E8C66BFC219A}">
      <dsp:nvSpPr>
        <dsp:cNvPr id="0" name=""/>
        <dsp:cNvSpPr/>
      </dsp:nvSpPr>
      <dsp:spPr>
        <a:xfrm>
          <a:off x="948549" y="1636515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66106"/>
              <a:satOff val="-1201"/>
              <a:lumOff val="-81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Physics</a:t>
          </a:r>
          <a:r>
            <a:rPr lang="fr-CH" sz="1000" b="1" kern="1200" dirty="0">
              <a:latin typeface="Arial Narrow" panose="020B0606020202030204" pitchFamily="34" charset="0"/>
            </a:rPr>
            <a:t> performance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Patrizia Azzi, Emmanuel Perez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1647623"/>
        <a:ext cx="1914095" cy="357047"/>
      </dsp:txXfrm>
    </dsp:sp>
    <dsp:sp modelId="{5B4CB4EF-62C5-4F7F-9B7B-A20AB972427D}">
      <dsp:nvSpPr>
        <dsp:cNvPr id="0" name=""/>
        <dsp:cNvSpPr/>
      </dsp:nvSpPr>
      <dsp:spPr>
        <a:xfrm>
          <a:off x="754919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F25B5-77CF-4F42-865F-5C93D39D74FA}">
      <dsp:nvSpPr>
        <dsp:cNvPr id="0" name=""/>
        <dsp:cNvSpPr/>
      </dsp:nvSpPr>
      <dsp:spPr>
        <a:xfrm>
          <a:off x="948549" y="2110594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99160"/>
              <a:satOff val="-1802"/>
              <a:lumOff val="-121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Software and </a:t>
          </a:r>
          <a:r>
            <a:rPr lang="fr-CH" sz="1000" b="1" kern="1200" dirty="0" err="1">
              <a:latin typeface="Arial Narrow" panose="020B0606020202030204" pitchFamily="34" charset="0"/>
            </a:rPr>
            <a:t>computing</a:t>
          </a:r>
          <a:endParaRPr lang="fr-CH" sz="1000" b="1" kern="1200" dirty="0">
            <a:latin typeface="Arial Narrow" panose="020B0606020202030204" pitchFamily="34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Gerardo Ganis, Clément Helsens</a:t>
          </a:r>
        </a:p>
      </dsp:txBody>
      <dsp:txXfrm>
        <a:off x="959657" y="2121702"/>
        <a:ext cx="1914095" cy="357047"/>
      </dsp:txXfrm>
    </dsp:sp>
    <dsp:sp modelId="{12D1126F-F044-4FEC-A191-CDD636500143}">
      <dsp:nvSpPr>
        <dsp:cNvPr id="0" name=""/>
        <dsp:cNvSpPr/>
      </dsp:nvSpPr>
      <dsp:spPr>
        <a:xfrm>
          <a:off x="2687231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 err="1">
              <a:latin typeface="Arial Narrow" panose="020B0606020202030204" pitchFamily="34" charset="0"/>
            </a:rPr>
            <a:t>Accelerators</a:t>
          </a:r>
          <a:endParaRPr lang="fr-CH" sz="1200" b="1" kern="1200" dirty="0">
            <a:latin typeface="Arial Narrow" panose="020B0606020202030204" pitchFamily="34" charset="0"/>
          </a:endParaRP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Tor Raubenheimer</a:t>
          </a:r>
          <a:br>
            <a:rPr lang="fr-CH" sz="1000" b="0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Frank Zimmermann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2704538" y="19948"/>
        <a:ext cx="1901691" cy="556285"/>
      </dsp:txXfrm>
    </dsp:sp>
    <dsp:sp modelId="{634271F2-A2D1-4204-B660-1617D8921CCB}">
      <dsp:nvSpPr>
        <dsp:cNvPr id="0" name=""/>
        <dsp:cNvSpPr/>
      </dsp:nvSpPr>
      <dsp:spPr>
        <a:xfrm>
          <a:off x="2880862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F1B49-BB19-4913-9D27-47685F8CF750}">
      <dsp:nvSpPr>
        <dsp:cNvPr id="0" name=""/>
        <dsp:cNvSpPr/>
      </dsp:nvSpPr>
      <dsp:spPr>
        <a:xfrm>
          <a:off x="3074492" y="688357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932213"/>
              <a:satOff val="-2403"/>
              <a:lumOff val="-162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FCC-ee collider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Katsunobu Oide </a:t>
          </a:r>
        </a:p>
      </dsp:txBody>
      <dsp:txXfrm>
        <a:off x="3085600" y="699465"/>
        <a:ext cx="1914095" cy="357047"/>
      </dsp:txXfrm>
    </dsp:sp>
    <dsp:sp modelId="{647437E2-5D5A-45E8-B2AB-BE4058E8A1F4}">
      <dsp:nvSpPr>
        <dsp:cNvPr id="0" name=""/>
        <dsp:cNvSpPr/>
      </dsp:nvSpPr>
      <dsp:spPr>
        <a:xfrm>
          <a:off x="2880862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EB49A-40BA-4730-97CA-57F9C6536B5D}">
      <dsp:nvSpPr>
        <dsp:cNvPr id="0" name=""/>
        <dsp:cNvSpPr/>
      </dsp:nvSpPr>
      <dsp:spPr>
        <a:xfrm>
          <a:off x="3074492" y="1162436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165266"/>
              <a:satOff val="-3003"/>
              <a:lumOff val="-20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FCC-hh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Massimo Giovannozzi</a:t>
          </a:r>
        </a:p>
      </dsp:txBody>
      <dsp:txXfrm>
        <a:off x="3085600" y="1173544"/>
        <a:ext cx="1914095" cy="357047"/>
      </dsp:txXfrm>
    </dsp:sp>
    <dsp:sp modelId="{9E4E1DE3-8C38-4990-82EA-A15C9D936BBE}">
      <dsp:nvSpPr>
        <dsp:cNvPr id="0" name=""/>
        <dsp:cNvSpPr/>
      </dsp:nvSpPr>
      <dsp:spPr>
        <a:xfrm>
          <a:off x="2880862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680AD-4462-4256-AE98-6E969DF92488}">
      <dsp:nvSpPr>
        <dsp:cNvPr id="0" name=""/>
        <dsp:cNvSpPr/>
      </dsp:nvSpPr>
      <dsp:spPr>
        <a:xfrm>
          <a:off x="3074492" y="1636515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398319"/>
              <a:satOff val="-3604"/>
              <a:lumOff val="-243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Technology R&amp;D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Roberto Losito</a:t>
          </a:r>
        </a:p>
      </dsp:txBody>
      <dsp:txXfrm>
        <a:off x="3085600" y="1647623"/>
        <a:ext cx="1914095" cy="357047"/>
      </dsp:txXfrm>
    </dsp:sp>
    <dsp:sp modelId="{02E62115-7127-4B06-9A4E-E0857454FD02}">
      <dsp:nvSpPr>
        <dsp:cNvPr id="0" name=""/>
        <dsp:cNvSpPr/>
      </dsp:nvSpPr>
      <dsp:spPr>
        <a:xfrm>
          <a:off x="2880862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601D0-9099-40D8-9C19-EBE5D72E8DF5}">
      <dsp:nvSpPr>
        <dsp:cNvPr id="0" name=""/>
        <dsp:cNvSpPr/>
      </dsp:nvSpPr>
      <dsp:spPr>
        <a:xfrm>
          <a:off x="3074492" y="2110594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631372"/>
              <a:satOff val="-4205"/>
              <a:lumOff val="-284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</a:t>
          </a:r>
          <a:r>
            <a:rPr lang="en-GB" sz="1000" b="1" kern="1200" dirty="0" err="1">
              <a:latin typeface="Arial Narrow" panose="020B0606020202030204" pitchFamily="34" charset="0"/>
            </a:rPr>
            <a:t>ee</a:t>
          </a:r>
          <a:r>
            <a:rPr lang="en-GB" sz="1000" b="1" kern="1200" dirty="0">
              <a:latin typeface="Arial Narrow" panose="020B0606020202030204" pitchFamily="34" charset="0"/>
            </a:rPr>
            <a:t> booster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Antoine </a:t>
          </a:r>
          <a:r>
            <a:rPr lang="en-GB" sz="1000" b="0" kern="1200" dirty="0" err="1">
              <a:latin typeface="Arial Narrow" panose="020B0606020202030204" pitchFamily="34" charset="0"/>
            </a:rPr>
            <a:t>Chancé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3085600" y="2121702"/>
        <a:ext cx="1914095" cy="357047"/>
      </dsp:txXfrm>
    </dsp:sp>
    <dsp:sp modelId="{88716B07-9F52-4126-8E7F-83F00DCFCBCE}">
      <dsp:nvSpPr>
        <dsp:cNvPr id="0" name=""/>
        <dsp:cNvSpPr/>
      </dsp:nvSpPr>
      <dsp:spPr>
        <a:xfrm>
          <a:off x="2880862" y="59354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4E47A-9B02-4FF5-A8EB-4A2F78D0F4BE}">
      <dsp:nvSpPr>
        <dsp:cNvPr id="0" name=""/>
        <dsp:cNvSpPr/>
      </dsp:nvSpPr>
      <dsp:spPr>
        <a:xfrm>
          <a:off x="3074492" y="2584673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864426"/>
              <a:satOff val="-4805"/>
              <a:lumOff val="-324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</a:t>
          </a:r>
          <a:r>
            <a:rPr lang="en-GB" sz="1000" b="1" kern="1200" dirty="0" err="1">
              <a:latin typeface="Arial Narrow" panose="020B0606020202030204" pitchFamily="34" charset="0"/>
            </a:rPr>
            <a:t>ee</a:t>
          </a:r>
          <a:r>
            <a:rPr lang="en-GB" sz="1000" b="1" kern="1200" dirty="0">
              <a:latin typeface="Arial Narrow" panose="020B0606020202030204" pitchFamily="34" charset="0"/>
            </a:rPr>
            <a:t> injector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Paolo Craievich, Alexej Grudiev</a:t>
          </a:r>
        </a:p>
      </dsp:txBody>
      <dsp:txXfrm>
        <a:off x="3085600" y="2595781"/>
        <a:ext cx="1914095" cy="357047"/>
      </dsp:txXfrm>
    </dsp:sp>
    <dsp:sp modelId="{C6C6C59A-5C7C-4657-AC1D-CF836736D23B}">
      <dsp:nvSpPr>
        <dsp:cNvPr id="0" name=""/>
        <dsp:cNvSpPr/>
      </dsp:nvSpPr>
      <dsp:spPr>
        <a:xfrm>
          <a:off x="2880862" y="593541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ECF1A-E566-4370-AE1F-070FBC5D870D}">
      <dsp:nvSpPr>
        <dsp:cNvPr id="0" name=""/>
        <dsp:cNvSpPr/>
      </dsp:nvSpPr>
      <dsp:spPr>
        <a:xfrm>
          <a:off x="3074492" y="3058752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097479"/>
              <a:satOff val="-5406"/>
              <a:lumOff val="-36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FCC-ee energy calibration  polarization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Alain Blondel, Jorg Wenninger</a:t>
          </a:r>
        </a:p>
      </dsp:txBody>
      <dsp:txXfrm>
        <a:off x="3085600" y="3069860"/>
        <a:ext cx="1914095" cy="357047"/>
      </dsp:txXfrm>
    </dsp:sp>
    <dsp:sp modelId="{ECBE077F-D64D-4A59-B932-0C98F6E424D8}">
      <dsp:nvSpPr>
        <dsp:cNvPr id="0" name=""/>
        <dsp:cNvSpPr/>
      </dsp:nvSpPr>
      <dsp:spPr>
        <a:xfrm>
          <a:off x="2880862" y="593541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8893E-E07C-496D-B613-3E7A42715700}">
      <dsp:nvSpPr>
        <dsp:cNvPr id="0" name=""/>
        <dsp:cNvSpPr/>
      </dsp:nvSpPr>
      <dsp:spPr>
        <a:xfrm>
          <a:off x="3074492" y="3532830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330532"/>
              <a:satOff val="-6007"/>
              <a:lumOff val="-40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FCC-ee MDI</a:t>
          </a:r>
          <a:br>
            <a:rPr lang="en-GB" sz="1000" b="1" kern="1200" dirty="0">
              <a:latin typeface="Arial Narrow" panose="020B0606020202030204" pitchFamily="34" charset="0"/>
            </a:rPr>
          </a:br>
          <a:r>
            <a:rPr lang="en-GB" sz="1000" b="0" kern="1200" dirty="0">
              <a:latin typeface="Arial Narrow" panose="020B0606020202030204" pitchFamily="34" charset="0"/>
            </a:rPr>
            <a:t>Manuela Boscolo, Mike Sullivan</a:t>
          </a:r>
        </a:p>
      </dsp:txBody>
      <dsp:txXfrm>
        <a:off x="3085600" y="3543938"/>
        <a:ext cx="1914095" cy="357047"/>
      </dsp:txXfrm>
    </dsp:sp>
    <dsp:sp modelId="{1EE12186-D6E1-4EE5-9326-DF3F73B355DD}">
      <dsp:nvSpPr>
        <dsp:cNvPr id="0" name=""/>
        <dsp:cNvSpPr/>
      </dsp:nvSpPr>
      <dsp:spPr>
        <a:xfrm>
          <a:off x="4813174" y="2641"/>
          <a:ext cx="1936305" cy="583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Technical Infrastructures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Klaus Hanke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4830258" y="19725"/>
        <a:ext cx="1902137" cy="549123"/>
      </dsp:txXfrm>
    </dsp:sp>
    <dsp:sp modelId="{368A94F5-EB5F-4DEC-9B52-C628958B3818}">
      <dsp:nvSpPr>
        <dsp:cNvPr id="0" name=""/>
        <dsp:cNvSpPr/>
      </dsp:nvSpPr>
      <dsp:spPr>
        <a:xfrm>
          <a:off x="5006805" y="585933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C6756-4D7B-4444-9B5F-67B1B2FE1B25}">
      <dsp:nvSpPr>
        <dsp:cNvPr id="0" name=""/>
        <dsp:cNvSpPr/>
      </dsp:nvSpPr>
      <dsp:spPr>
        <a:xfrm>
          <a:off x="5200435" y="680749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563585"/>
              <a:satOff val="-6607"/>
              <a:lumOff val="-44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Integration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Jean-Pierre Corso</a:t>
          </a:r>
        </a:p>
      </dsp:txBody>
      <dsp:txXfrm>
        <a:off x="5211543" y="691857"/>
        <a:ext cx="1800085" cy="357047"/>
      </dsp:txXfrm>
    </dsp:sp>
    <dsp:sp modelId="{616CA57B-F2D4-4F59-8DC6-C861ED6A70F4}">
      <dsp:nvSpPr>
        <dsp:cNvPr id="0" name=""/>
        <dsp:cNvSpPr/>
      </dsp:nvSpPr>
      <dsp:spPr>
        <a:xfrm>
          <a:off x="5006805" y="585933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47BAB-FD74-4934-8EC9-58D790FF5EE0}">
      <dsp:nvSpPr>
        <dsp:cNvPr id="0" name=""/>
        <dsp:cNvSpPr/>
      </dsp:nvSpPr>
      <dsp:spPr>
        <a:xfrm>
          <a:off x="5200435" y="1154828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796638"/>
              <a:satOff val="-7208"/>
              <a:lumOff val="-486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Geodesy &amp; survey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Hélène Mainaud Durand</a:t>
          </a:r>
        </a:p>
      </dsp:txBody>
      <dsp:txXfrm>
        <a:off x="5211543" y="1165936"/>
        <a:ext cx="1800085" cy="357047"/>
      </dsp:txXfrm>
    </dsp:sp>
    <dsp:sp modelId="{37995972-3FEC-4AE7-A27A-FC35E25BA8B5}">
      <dsp:nvSpPr>
        <dsp:cNvPr id="0" name=""/>
        <dsp:cNvSpPr/>
      </dsp:nvSpPr>
      <dsp:spPr>
        <a:xfrm>
          <a:off x="5006805" y="585933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FCAA9-23E8-4A0C-8B91-4F0BBB133859}">
      <dsp:nvSpPr>
        <dsp:cNvPr id="0" name=""/>
        <dsp:cNvSpPr/>
      </dsp:nvSpPr>
      <dsp:spPr>
        <a:xfrm>
          <a:off x="5200435" y="162890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029692"/>
              <a:satOff val="-7809"/>
              <a:lumOff val="-527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Electricity and energy management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Jean-Paul Burnet</a:t>
          </a:r>
        </a:p>
      </dsp:txBody>
      <dsp:txXfrm>
        <a:off x="5211543" y="1640015"/>
        <a:ext cx="1800085" cy="357047"/>
      </dsp:txXfrm>
    </dsp:sp>
    <dsp:sp modelId="{D23BE7C7-B4A4-435A-87F4-FD5F36A161FF}">
      <dsp:nvSpPr>
        <dsp:cNvPr id="0" name=""/>
        <dsp:cNvSpPr/>
      </dsp:nvSpPr>
      <dsp:spPr>
        <a:xfrm>
          <a:off x="5006805" y="585933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28C85-01C6-4DD9-AFAD-CD70D9F94381}">
      <dsp:nvSpPr>
        <dsp:cNvPr id="0" name=""/>
        <dsp:cNvSpPr/>
      </dsp:nvSpPr>
      <dsp:spPr>
        <a:xfrm>
          <a:off x="5200435" y="2102986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262745"/>
              <a:satOff val="-8409"/>
              <a:lumOff val="-568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Cooling and ventilation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Guillermo Peon</a:t>
          </a:r>
        </a:p>
      </dsp:txBody>
      <dsp:txXfrm>
        <a:off x="5211543" y="2114094"/>
        <a:ext cx="1800085" cy="357047"/>
      </dsp:txXfrm>
    </dsp:sp>
    <dsp:sp modelId="{E9405FF9-9A13-419B-9308-614790517D8C}">
      <dsp:nvSpPr>
        <dsp:cNvPr id="0" name=""/>
        <dsp:cNvSpPr/>
      </dsp:nvSpPr>
      <dsp:spPr>
        <a:xfrm>
          <a:off x="5006805" y="585933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BE748-81AA-45A4-BE7F-8F2BCAA5A25F}">
      <dsp:nvSpPr>
        <dsp:cNvPr id="0" name=""/>
        <dsp:cNvSpPr/>
      </dsp:nvSpPr>
      <dsp:spPr>
        <a:xfrm>
          <a:off x="5200435" y="2577065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495798"/>
              <a:satOff val="-9010"/>
              <a:lumOff val="-608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Cryogenics systems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Laurent Delprat</a:t>
          </a:r>
        </a:p>
      </dsp:txBody>
      <dsp:txXfrm>
        <a:off x="5211543" y="2588173"/>
        <a:ext cx="1800085" cy="357047"/>
      </dsp:txXfrm>
    </dsp:sp>
    <dsp:sp modelId="{CE884F2A-DE29-44DC-B798-2214612D715E}">
      <dsp:nvSpPr>
        <dsp:cNvPr id="0" name=""/>
        <dsp:cNvSpPr/>
      </dsp:nvSpPr>
      <dsp:spPr>
        <a:xfrm>
          <a:off x="5006805" y="585933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87380-4A5A-4709-835D-004FABC4D53A}">
      <dsp:nvSpPr>
        <dsp:cNvPr id="0" name=""/>
        <dsp:cNvSpPr/>
      </dsp:nvSpPr>
      <dsp:spPr>
        <a:xfrm>
          <a:off x="5200435" y="3051144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728851"/>
              <a:satOff val="-9610"/>
              <a:lumOff val="-649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Computing and controls infrastructure, communication and network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Dirk Duellmann</a:t>
          </a:r>
        </a:p>
      </dsp:txBody>
      <dsp:txXfrm>
        <a:off x="5211543" y="3062252"/>
        <a:ext cx="1800085" cy="357047"/>
      </dsp:txXfrm>
    </dsp:sp>
    <dsp:sp modelId="{3B548795-DC6E-4AD9-B91F-9591FCEFDF7A}">
      <dsp:nvSpPr>
        <dsp:cNvPr id="0" name=""/>
        <dsp:cNvSpPr/>
      </dsp:nvSpPr>
      <dsp:spPr>
        <a:xfrm>
          <a:off x="5006805" y="585933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74FE9-FD5C-4764-9A3F-E3EB3D762062}">
      <dsp:nvSpPr>
        <dsp:cNvPr id="0" name=""/>
        <dsp:cNvSpPr/>
      </dsp:nvSpPr>
      <dsp:spPr>
        <a:xfrm>
          <a:off x="5200435" y="3525222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961904"/>
              <a:satOff val="-10211"/>
              <a:lumOff val="-689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Safety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Thomas Otto</a:t>
          </a:r>
        </a:p>
      </dsp:txBody>
      <dsp:txXfrm>
        <a:off x="5211543" y="3536330"/>
        <a:ext cx="1800085" cy="357047"/>
      </dsp:txXfrm>
    </dsp:sp>
    <dsp:sp modelId="{23FAF52F-B330-4A10-B7B1-12E1AF8889AF}">
      <dsp:nvSpPr>
        <dsp:cNvPr id="0" name=""/>
        <dsp:cNvSpPr/>
      </dsp:nvSpPr>
      <dsp:spPr>
        <a:xfrm>
          <a:off x="5006805" y="585933"/>
          <a:ext cx="193630" cy="360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2999"/>
              </a:lnTo>
              <a:lnTo>
                <a:pt x="193630" y="360299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961E8-171F-4939-AAC8-B9A451D5140A}">
      <dsp:nvSpPr>
        <dsp:cNvPr id="0" name=""/>
        <dsp:cNvSpPr/>
      </dsp:nvSpPr>
      <dsp:spPr>
        <a:xfrm>
          <a:off x="5200435" y="3999301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194957"/>
              <a:satOff val="-10812"/>
              <a:lumOff val="-7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Operation, maintenance, availability, reliability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Jesper Nielsen</a:t>
          </a:r>
        </a:p>
      </dsp:txBody>
      <dsp:txXfrm>
        <a:off x="5211543" y="4010409"/>
        <a:ext cx="1800085" cy="357047"/>
      </dsp:txXfrm>
    </dsp:sp>
    <dsp:sp modelId="{0DFE98E6-E63D-4115-BC41-0BA5544A0B20}">
      <dsp:nvSpPr>
        <dsp:cNvPr id="0" name=""/>
        <dsp:cNvSpPr/>
      </dsp:nvSpPr>
      <dsp:spPr>
        <a:xfrm>
          <a:off x="5006805" y="585933"/>
          <a:ext cx="193630" cy="4067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7555"/>
              </a:lnTo>
              <a:lnTo>
                <a:pt x="193630" y="40675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02DA6-A4DE-4FD5-A99A-3B2C2AC44B3D}">
      <dsp:nvSpPr>
        <dsp:cNvPr id="0" name=""/>
        <dsp:cNvSpPr/>
      </dsp:nvSpPr>
      <dsp:spPr>
        <a:xfrm>
          <a:off x="5200435" y="446385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428011"/>
              <a:satOff val="-11412"/>
              <a:lumOff val="-77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Transport, installation concepts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Cristiana Colloca</a:t>
          </a:r>
        </a:p>
      </dsp:txBody>
      <dsp:txXfrm>
        <a:off x="5211543" y="4474965"/>
        <a:ext cx="1800085" cy="357047"/>
      </dsp:txXfrm>
    </dsp:sp>
    <dsp:sp modelId="{AD38DA6C-842A-4CCC-A757-80C29A45E1CC}">
      <dsp:nvSpPr>
        <dsp:cNvPr id="0" name=""/>
        <dsp:cNvSpPr/>
      </dsp:nvSpPr>
      <dsp:spPr>
        <a:xfrm>
          <a:off x="6939111" y="2641"/>
          <a:ext cx="1936305" cy="573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Host State </a:t>
          </a:r>
          <a:r>
            <a:rPr lang="fr-CH" sz="1200" b="1" kern="1200" dirty="0" err="1">
              <a:latin typeface="Arial Narrow" panose="020B0606020202030204" pitchFamily="34" charset="0"/>
            </a:rPr>
            <a:t>processes</a:t>
          </a:r>
          <a:r>
            <a:rPr lang="fr-CH" sz="1200" b="1" kern="1200" dirty="0">
              <a:latin typeface="Arial Narrow" panose="020B0606020202030204" pitchFamily="34" charset="0"/>
            </a:rPr>
            <a:t> and civil engineering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Timothy Watson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6955907" y="19437"/>
        <a:ext cx="1902713" cy="539853"/>
      </dsp:txXfrm>
    </dsp:sp>
    <dsp:sp modelId="{4574AA90-CE49-46B8-A3D5-600D692577EE}">
      <dsp:nvSpPr>
        <dsp:cNvPr id="0" name=""/>
        <dsp:cNvSpPr/>
      </dsp:nvSpPr>
      <dsp:spPr>
        <a:xfrm>
          <a:off x="7132742" y="576087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658EA6-74D6-4683-A928-CD5A2DD2133B}">
      <dsp:nvSpPr>
        <dsp:cNvPr id="0" name=""/>
        <dsp:cNvSpPr/>
      </dsp:nvSpPr>
      <dsp:spPr>
        <a:xfrm>
          <a:off x="7326372" y="670903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661064"/>
              <a:satOff val="-12013"/>
              <a:lumOff val="-81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Administrative processes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Friedemann Eder</a:t>
          </a:r>
        </a:p>
      </dsp:txBody>
      <dsp:txXfrm>
        <a:off x="7337480" y="682011"/>
        <a:ext cx="1800085" cy="357047"/>
      </dsp:txXfrm>
    </dsp:sp>
    <dsp:sp modelId="{3D05F72E-CC1A-45FF-979A-01A3C8456956}">
      <dsp:nvSpPr>
        <dsp:cNvPr id="0" name=""/>
        <dsp:cNvSpPr/>
      </dsp:nvSpPr>
      <dsp:spPr>
        <a:xfrm>
          <a:off x="7132742" y="576087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6C6E8-5066-47B9-89C3-965ADCF5DA24}">
      <dsp:nvSpPr>
        <dsp:cNvPr id="0" name=""/>
        <dsp:cNvSpPr/>
      </dsp:nvSpPr>
      <dsp:spPr>
        <a:xfrm>
          <a:off x="7326372" y="1144982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894117"/>
              <a:satOff val="-12614"/>
              <a:lumOff val="-851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Placement studies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Johannes Gutleber, Volker Mertens</a:t>
          </a:r>
        </a:p>
      </dsp:txBody>
      <dsp:txXfrm>
        <a:off x="7337480" y="1156090"/>
        <a:ext cx="1800085" cy="357047"/>
      </dsp:txXfrm>
    </dsp:sp>
    <dsp:sp modelId="{6B046FA5-7DE1-4D12-B2DE-460FB7B2870F}">
      <dsp:nvSpPr>
        <dsp:cNvPr id="0" name=""/>
        <dsp:cNvSpPr/>
      </dsp:nvSpPr>
      <dsp:spPr>
        <a:xfrm>
          <a:off x="7132742" y="576087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70782-B836-4CF7-97A1-F232DA4F4D58}">
      <dsp:nvSpPr>
        <dsp:cNvPr id="0" name=""/>
        <dsp:cNvSpPr/>
      </dsp:nvSpPr>
      <dsp:spPr>
        <a:xfrm>
          <a:off x="7326372" y="1619061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127170"/>
              <a:satOff val="-13214"/>
              <a:lumOff val="-89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Environmental evaluation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Johannes Gutleber</a:t>
          </a:r>
        </a:p>
      </dsp:txBody>
      <dsp:txXfrm>
        <a:off x="7337480" y="1630169"/>
        <a:ext cx="1800085" cy="357047"/>
      </dsp:txXfrm>
    </dsp:sp>
    <dsp:sp modelId="{553BB5A3-B090-45FA-8924-ACCC507ACE92}">
      <dsp:nvSpPr>
        <dsp:cNvPr id="0" name=""/>
        <dsp:cNvSpPr/>
      </dsp:nvSpPr>
      <dsp:spPr>
        <a:xfrm>
          <a:off x="7132742" y="576087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5185E-F168-4CF0-BA45-A9471055C57B}">
      <dsp:nvSpPr>
        <dsp:cNvPr id="0" name=""/>
        <dsp:cNvSpPr/>
      </dsp:nvSpPr>
      <dsp:spPr>
        <a:xfrm>
          <a:off x="7326372" y="2093140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360224"/>
              <a:satOff val="-13815"/>
              <a:lumOff val="-933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Tunnel, subsurface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John Osborne</a:t>
          </a:r>
        </a:p>
      </dsp:txBody>
      <dsp:txXfrm>
        <a:off x="7337480" y="2104248"/>
        <a:ext cx="1800085" cy="357047"/>
      </dsp:txXfrm>
    </dsp:sp>
    <dsp:sp modelId="{9C712BB7-0D49-4EA5-8190-A20B0E5FA277}">
      <dsp:nvSpPr>
        <dsp:cNvPr id="0" name=""/>
        <dsp:cNvSpPr/>
      </dsp:nvSpPr>
      <dsp:spPr>
        <a:xfrm>
          <a:off x="7132742" y="576087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0CCDC-B628-4C73-B974-4076F446C102}">
      <dsp:nvSpPr>
        <dsp:cNvPr id="0" name=""/>
        <dsp:cNvSpPr/>
      </dsp:nvSpPr>
      <dsp:spPr>
        <a:xfrm>
          <a:off x="7326372" y="2567219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593277"/>
              <a:satOff val="-14416"/>
              <a:lumOff val="-973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</a:t>
          </a:r>
        </a:p>
      </dsp:txBody>
      <dsp:txXfrm>
        <a:off x="7337480" y="2578327"/>
        <a:ext cx="1800085" cy="357047"/>
      </dsp:txXfrm>
    </dsp:sp>
    <dsp:sp modelId="{6D67F3D8-3D25-4D45-B700-190E180C4E1B}">
      <dsp:nvSpPr>
        <dsp:cNvPr id="0" name=""/>
        <dsp:cNvSpPr/>
      </dsp:nvSpPr>
      <dsp:spPr>
        <a:xfrm>
          <a:off x="9065048" y="2641"/>
          <a:ext cx="1936305" cy="573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Organisation and </a:t>
          </a:r>
          <a:r>
            <a:rPr lang="fr-CH" sz="1200" b="1" kern="1200" dirty="0" err="1">
              <a:latin typeface="Arial Narrow" panose="020B0606020202030204" pitchFamily="34" charset="0"/>
            </a:rPr>
            <a:t>financing</a:t>
          </a:r>
          <a:r>
            <a:rPr lang="fr-CH" sz="1200" b="1" kern="1200" dirty="0">
              <a:latin typeface="Arial Narrow" panose="020B0606020202030204" pitchFamily="34" charset="0"/>
            </a:rPr>
            <a:t> </a:t>
          </a:r>
          <a:r>
            <a:rPr lang="fr-CH" sz="1200" b="1" kern="1200" dirty="0" err="1">
              <a:latin typeface="Arial Narrow" panose="020B0606020202030204" pitchFamily="34" charset="0"/>
            </a:rPr>
            <a:t>models</a:t>
          </a:r>
          <a:endParaRPr lang="fr-CH" sz="1200" b="1" kern="1200" dirty="0">
            <a:latin typeface="Arial Narrow" panose="020B060602020203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Paul Collier (</a:t>
          </a:r>
          <a:r>
            <a:rPr lang="fr-CH" sz="1000" b="0" kern="1200" dirty="0" err="1">
              <a:latin typeface="Arial Narrow" panose="020B0606020202030204" pitchFamily="34" charset="0"/>
            </a:rPr>
            <a:t>interim</a:t>
          </a:r>
          <a:r>
            <a:rPr lang="fr-CH" sz="1000" b="0" kern="1200" dirty="0">
              <a:latin typeface="Arial Narrow" panose="020B0606020202030204" pitchFamily="34" charset="0"/>
            </a:rPr>
            <a:t>)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081844" y="19437"/>
        <a:ext cx="1902713" cy="539857"/>
      </dsp:txXfrm>
    </dsp:sp>
    <dsp:sp modelId="{A978A081-0050-4BC6-8244-85DA56608DBB}">
      <dsp:nvSpPr>
        <dsp:cNvPr id="0" name=""/>
        <dsp:cNvSpPr/>
      </dsp:nvSpPr>
      <dsp:spPr>
        <a:xfrm>
          <a:off x="9258678" y="57609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5CA98-FA5F-4C1F-9847-9386340C3496}">
      <dsp:nvSpPr>
        <dsp:cNvPr id="0" name=""/>
        <dsp:cNvSpPr/>
      </dsp:nvSpPr>
      <dsp:spPr>
        <a:xfrm>
          <a:off x="9452309" y="67090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826330"/>
              <a:satOff val="-15016"/>
              <a:lumOff val="-101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Project organisation model</a:t>
          </a:r>
        </a:p>
      </dsp:txBody>
      <dsp:txXfrm>
        <a:off x="9463417" y="682015"/>
        <a:ext cx="1800085" cy="357047"/>
      </dsp:txXfrm>
    </dsp:sp>
    <dsp:sp modelId="{9D29223D-4463-4B1A-939F-4006ED4A4AC1}">
      <dsp:nvSpPr>
        <dsp:cNvPr id="0" name=""/>
        <dsp:cNvSpPr/>
      </dsp:nvSpPr>
      <dsp:spPr>
        <a:xfrm>
          <a:off x="9258678" y="57609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D6BF6-3285-4624-BB11-BD68F702A334}">
      <dsp:nvSpPr>
        <dsp:cNvPr id="0" name=""/>
        <dsp:cNvSpPr/>
      </dsp:nvSpPr>
      <dsp:spPr>
        <a:xfrm>
          <a:off x="9452309" y="1144986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059383"/>
              <a:satOff val="-15617"/>
              <a:lumOff val="-1054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Financing</a:t>
          </a:r>
          <a:r>
            <a:rPr lang="fr-CH" sz="1000" b="1" kern="1200" dirty="0">
              <a:latin typeface="Arial Narrow" panose="020B0606020202030204" pitchFamily="34" charset="0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Florian Sonnemann</a:t>
          </a:r>
        </a:p>
      </dsp:txBody>
      <dsp:txXfrm>
        <a:off x="9463417" y="1156094"/>
        <a:ext cx="1800085" cy="357047"/>
      </dsp:txXfrm>
    </dsp:sp>
    <dsp:sp modelId="{E65219C9-6ABF-4039-8FA5-A6F42A99B0BB}">
      <dsp:nvSpPr>
        <dsp:cNvPr id="0" name=""/>
        <dsp:cNvSpPr/>
      </dsp:nvSpPr>
      <dsp:spPr>
        <a:xfrm>
          <a:off x="9258678" y="57609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7483-5560-48B1-AB50-D2A749827352}">
      <dsp:nvSpPr>
        <dsp:cNvPr id="0" name=""/>
        <dsp:cNvSpPr/>
      </dsp:nvSpPr>
      <dsp:spPr>
        <a:xfrm>
          <a:off x="9452309" y="1619065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292436"/>
              <a:satOff val="-16218"/>
              <a:lumOff val="-1095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Procurement </a:t>
          </a:r>
          <a:r>
            <a:rPr lang="fr-CH" sz="1000" b="1" kern="1200" dirty="0" err="1">
              <a:latin typeface="Arial Narrow" panose="020B0606020202030204" pitchFamily="34" charset="0"/>
            </a:rPr>
            <a:t>strategy</a:t>
          </a:r>
          <a:r>
            <a:rPr lang="fr-CH" sz="1000" b="1" kern="1200" dirty="0">
              <a:latin typeface="Arial Narrow" panose="020B0606020202030204" pitchFamily="34" charset="0"/>
            </a:rPr>
            <a:t> and </a:t>
          </a:r>
          <a:r>
            <a:rPr lang="fr-CH" sz="1000" b="1" kern="1200" dirty="0" err="1">
              <a:latin typeface="Arial Narrow" panose="020B0606020202030204" pitchFamily="34" charset="0"/>
            </a:rPr>
            <a:t>rules</a:t>
          </a:r>
          <a:endParaRPr lang="fr-CH" sz="1000" b="1" kern="1200" dirty="0">
            <a:latin typeface="Arial Narrow" panose="020B0606020202030204" pitchFamily="34" charset="0"/>
          </a:endParaRPr>
        </a:p>
      </dsp:txBody>
      <dsp:txXfrm>
        <a:off x="9463417" y="1630173"/>
        <a:ext cx="1800085" cy="357047"/>
      </dsp:txXfrm>
    </dsp:sp>
    <dsp:sp modelId="{4436804C-0802-4BED-AF37-D9069F91A185}">
      <dsp:nvSpPr>
        <dsp:cNvPr id="0" name=""/>
        <dsp:cNvSpPr/>
      </dsp:nvSpPr>
      <dsp:spPr>
        <a:xfrm>
          <a:off x="9258678" y="57609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9F7B1-BEE9-4659-B79A-B48030BD56F2}">
      <dsp:nvSpPr>
        <dsp:cNvPr id="0" name=""/>
        <dsp:cNvSpPr/>
      </dsp:nvSpPr>
      <dsp:spPr>
        <a:xfrm>
          <a:off x="9452309" y="2093144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525489"/>
              <a:satOff val="-16818"/>
              <a:lumOff val="-1135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In-</a:t>
          </a:r>
          <a:r>
            <a:rPr lang="fr-CH" sz="1000" b="1" kern="1200" dirty="0" err="1">
              <a:latin typeface="Arial Narrow" panose="020B0606020202030204" pitchFamily="34" charset="0"/>
            </a:rPr>
            <a:t>kind</a:t>
          </a:r>
          <a:r>
            <a:rPr lang="fr-CH" sz="1000" b="1" kern="1200" dirty="0">
              <a:latin typeface="Arial Narrow" panose="020B0606020202030204" pitchFamily="34" charset="0"/>
            </a:rPr>
            <a:t> contributions</a:t>
          </a:r>
        </a:p>
      </dsp:txBody>
      <dsp:txXfrm>
        <a:off x="9463417" y="2104252"/>
        <a:ext cx="1800085" cy="357047"/>
      </dsp:txXfrm>
    </dsp:sp>
    <dsp:sp modelId="{19A2F7C7-0B63-481E-B1B8-F27395626569}">
      <dsp:nvSpPr>
        <dsp:cNvPr id="0" name=""/>
        <dsp:cNvSpPr/>
      </dsp:nvSpPr>
      <dsp:spPr>
        <a:xfrm>
          <a:off x="9258678" y="57609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BA7E0-C4A8-4E27-ABD9-6C7F4AFE784E}">
      <dsp:nvSpPr>
        <dsp:cNvPr id="0" name=""/>
        <dsp:cNvSpPr/>
      </dsp:nvSpPr>
      <dsp:spPr>
        <a:xfrm>
          <a:off x="9452309" y="2567223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Operation</a:t>
          </a:r>
          <a:r>
            <a:rPr lang="fr-CH" sz="1000" b="1" kern="1200" dirty="0">
              <a:latin typeface="Arial Narrow" panose="020B0606020202030204" pitchFamily="34" charset="0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Paul Collier, Jorg Wenninger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463417" y="2578331"/>
        <a:ext cx="1800085" cy="357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B55B7-4106-4816-8104-45DB1E8FBA95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3613E-B7F5-4A5D-86AE-0AA41B3CE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92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331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3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963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124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D6A5A0-806E-4E21-A59A-4D6E0AB8A473}" type="slidenum">
              <a:rPr lang="en-US" altLang="en-US" smtClean="0">
                <a:latin typeface="Arial" panose="020B0604020202020204" pitchFamily="34" charset="0"/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7363" y="1273175"/>
            <a:ext cx="6118225" cy="3441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63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21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72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82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668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2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769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81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06696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57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11/25/2021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94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4827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7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5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436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63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0232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11/25/2021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8198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66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628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546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03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1289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11/25/2021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1456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1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525908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630716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2554718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365189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134499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7138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88220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99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00118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96043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83678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314614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7013872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69058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BEF4F-5C60-42D7-9922-3151F8126F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E9079B-4159-4BEA-B589-4E7C4243D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1DA2C-5EB4-477B-B92A-8B252375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677EF-FB9D-4A79-A554-DFB520C2AF47}" type="datetime1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D3A74-3681-435F-A9B9-1AEFDB1E1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D359-A155-4E4C-9DE3-51E54BF51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9320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102A-1439-49BF-ADCA-FDE382AAB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596F4-A36E-400D-A303-124DCEC67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9414C-B9B7-477C-85E4-0E316E1DC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2D45F-6D5D-4293-9BBD-C749E9F810AC}" type="datetime1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E41AF-DB81-4E0A-A93A-58424B4E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E2DDA-E142-49C9-A25B-7E4980A9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9155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1FE91-8E65-4282-A941-1F848577F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F09DC-1282-454C-AC84-64A231885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1212B-7FA8-4F56-8294-23124A45D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7A6EE-FC5B-4782-AE5D-321A7A3FF074}" type="datetime1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63198-99E5-4E0E-B223-DFBF0A330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6EFFC-7483-4D2C-94B3-BC711F43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3414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E6F35-1F39-422C-8759-6A0A611F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10309-0A7A-4F16-B99F-3F6FFBC56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3029E-F2DF-4FE7-A1AA-D25BA1F02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5298E-D966-414A-927E-26A42DBE3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5406-3E39-483A-8677-61E5FF02282B}" type="datetime1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84653-B219-402C-85B7-93352004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F8DCE-4FDF-45DC-B815-65E66A99C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0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886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52734-78E2-4E8F-A8CB-6138B4F46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956EF-7343-48D0-AD7A-FB6DF3409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A10D2-2E1F-4775-8683-253FEC9FF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67CD0-5023-414B-B869-494ADAA17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61C9B-5388-47F0-9B94-32E26E9D8D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C822B3-7D3D-4D1D-AAAE-A00C11EA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4A03-FD58-4208-B8EA-8D506CDEB3F6}" type="datetime1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E4AB3-42D8-44F9-9013-ED3F85CF5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0BBC7D-4B90-46EE-9014-990F686B4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417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00E4C-E2E4-48CE-9DBF-341864577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B612F2-3C25-4B2A-8A25-851342F99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25C2-0552-462E-87DF-DB5A00A815B8}" type="datetime1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25CCD-87DC-42CC-B7B7-49A2A8682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FE8D70-28ED-4AAD-893E-2EDDEC91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4627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7B4E92-B08F-4821-9CBF-323F7DD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B976-6D0C-4448-90B8-3140F5DE2296}" type="datetime1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3274C-B38F-4718-9BAB-2C154D74D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C012D-7983-4017-B88D-FD1FAE9C7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8862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0FD8D-3BF3-4238-BBC4-CC800B18C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1A8B0-4D39-4DC0-A5EB-7FE71C6E2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97DF9D-25D0-4B8B-934D-E3188E5B3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06F17-3151-4DC0-9C83-39B7255D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58D5C-45AE-4F4F-9C20-C1ECFF4F2ED5}" type="datetime1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06F1D-6BF0-4316-9E1F-D8638DA1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CCFE5-5096-4F5E-AD2F-0431A89C2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95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D196C-AF90-44E3-91D3-E4ED21DEA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E4FF66-B4C1-4D0D-9242-B440FC3C7F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D6BB1-0901-45EC-AFBA-F11A44A46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2FD60-C7C5-4B33-83A2-EE4EFC044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6076-956A-44DD-9D95-241129F96BC7}" type="datetime1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1AE1E-65E6-44A0-96FF-B2D091265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A2F2A-0CE8-489A-81CB-3CCF98AE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091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9048D-1699-4140-AAAC-2BD7C98FC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7ED98-F62F-4AAF-B365-C93A25CCD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2C2B2-0CE9-4D1C-8A2A-EE2A721DA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9C28-7951-4186-92F7-1FAACB8A7B7E}" type="datetime1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0F964-FAE2-46B2-BF58-32A5230D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755C-8D59-419D-9AA2-C5E1E043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802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129C4A-ED36-40E3-A142-3DB45B2E2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BF9713-5F1E-41C2-96F8-F79B19150E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D846E-D601-4792-9003-EC5BE952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E5B4-373D-4875-973A-119B844FDD20}" type="datetime1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A60D0-2419-4838-93E1-7971140B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A7084-7A2E-4548-8E80-03C8EC16B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3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63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98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7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ACA1-B456-4328-8E7A-FE1252BD6DAB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75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CERN, 26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November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9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4B898-7625-4EC4-87EE-F7FC55A889F2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CERN, 26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November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1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DC7F3-9129-499B-82AA-9B98B69DB09D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CERN, 26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November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800" r:id="rId7"/>
    <p:sldLayoutId id="2147483801" r:id="rId8"/>
    <p:sldLayoutId id="2147483802" r:id="rId9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2021-08-20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729537AD-6C6A-BE45-BB95-D3BF68E73171}"/>
              </a:ext>
            </a:extLst>
          </p:cNvPr>
          <p:cNvSpPr txBox="1"/>
          <p:nvPr userDrawn="1"/>
        </p:nvSpPr>
        <p:spPr>
          <a:xfrm>
            <a:off x="3647728" y="116659"/>
            <a:ext cx="4896544" cy="363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467" b="1" spc="400" dirty="0">
                <a:solidFill>
                  <a:srgbClr val="FF0000"/>
                </a:solidFill>
              </a:rPr>
              <a:t>CONFIDENTIAL – DO NOT SHARE!</a:t>
            </a:r>
          </a:p>
        </p:txBody>
      </p:sp>
    </p:spTree>
    <p:extLst>
      <p:ext uri="{BB962C8B-B14F-4D97-AF65-F5344CB8AC3E}">
        <p14:creationId xmlns:p14="http://schemas.microsoft.com/office/powerpoint/2010/main" val="414986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C8457C-0944-4106-8661-AAD79E3A9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4DF29-668E-4B5B-B951-C43CBF07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F71F6-28D8-4C5B-BCEF-F40929693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6C95-741A-48FF-A26C-532813C472FD}" type="datetime1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16468-A52C-45C1-93F7-D4253BA7B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80A5F-A08F-4510-8EEA-6F1930C692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12" Type="http://schemas.openxmlformats.org/officeDocument/2006/relationships/hyperlink" Target="http://cern.ch/fc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9.png"/><Relationship Id="rId4" Type="http://schemas.openxmlformats.org/officeDocument/2006/relationships/image" Target="../media/image3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hyperlink" Target="https://link.springer.com/article/10.1140/epjc/s10052-019-6904-3" TargetMode="External"/><Relationship Id="rId7" Type="http://schemas.openxmlformats.org/officeDocument/2006/relationships/hyperlink" Target="http://fcc-cdr.web.cern.ch/" TargetMode="Externa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ink.springer.com/article/10.1140/epjst/e2019-900088-6" TargetMode="External"/><Relationship Id="rId11" Type="http://schemas.openxmlformats.org/officeDocument/2006/relationships/image" Target="../media/image26.png"/><Relationship Id="rId5" Type="http://schemas.openxmlformats.org/officeDocument/2006/relationships/hyperlink" Target="https://link.springer.com/article/10.1140/epjst/e2019-900087-0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s://link.springer.com/article/10.1140/epjst/e2019-900045-4" TargetMode="External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36093" y="753615"/>
            <a:ext cx="12324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Future Circular Collider Feasibility Study 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1714162" y="5253727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37074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contract no. 645479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4746"/>
          <a:stretch/>
        </p:blipFill>
        <p:spPr bwMode="auto">
          <a:xfrm>
            <a:off x="9032448" y="6337825"/>
            <a:ext cx="2814032" cy="504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64857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619968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608256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619968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613599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8205751" y="5593301"/>
            <a:ext cx="424542" cy="6400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97719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04409" y="5613246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8902481" y="5784028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2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5FBCA2-0D09-4227-9B06-9D70A9955FB8}"/>
              </a:ext>
            </a:extLst>
          </p:cNvPr>
          <p:cNvSpPr txBox="1"/>
          <p:nvPr/>
        </p:nvSpPr>
        <p:spPr>
          <a:xfrm>
            <a:off x="4824535" y="184367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Michael Benedikt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Portugal - FCC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26 November 2021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Implementation studies with host states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691262-9414-4DB4-A4E3-FDF6BD7D6E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91AEC18E-B93B-4FCA-AE45-8C1CCCF219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329" y="1133128"/>
            <a:ext cx="5200544" cy="483244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B80D763-4AA9-41BA-9526-308B94BA8D42}"/>
              </a:ext>
            </a:extLst>
          </p:cNvPr>
          <p:cNvSpPr txBox="1">
            <a:spLocks/>
          </p:cNvSpPr>
          <p:nvPr/>
        </p:nvSpPr>
        <p:spPr>
          <a:xfrm>
            <a:off x="38098" y="1052736"/>
            <a:ext cx="6933231" cy="5400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layout &amp; placement optimisation across both host states, Switzerland and France</a:t>
            </a:r>
            <a:r>
              <a:rPr lang="en-GB" sz="26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following "avoid-reduce-compensate" directive of European &amp; French regulatory frameworks;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diverse requirements and constraints: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technical feasibility of civil engineering </a:t>
            </a:r>
            <a:r>
              <a:rPr lang="en-GB" sz="2300" dirty="0"/>
              <a:t>and subsurface geological constraints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territorial constraints on surface </a:t>
            </a:r>
            <a:r>
              <a:rPr lang="en-GB" sz="2300" dirty="0"/>
              <a:t>and subsurface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nature, accessibility</a:t>
            </a:r>
            <a:r>
              <a:rPr lang="en-GB" sz="2300" dirty="0"/>
              <a:t>, technical infrastructure, resource needs &amp; constraints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optimum machine performance and efficiency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dirty="0"/>
              <a:t>economic factors including benefits for, and synergies, with the </a:t>
            </a:r>
            <a:r>
              <a:rPr lang="en-GB" sz="2300" b="1" dirty="0"/>
              <a:t>regional developments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US" sz="2800" dirty="0"/>
              <a:t>c</a:t>
            </a:r>
            <a:r>
              <a:rPr lang="en-CH" sz="2800" dirty="0"/>
              <a:t>ollaborative effort</a:t>
            </a:r>
            <a:r>
              <a:rPr lang="en-US" sz="2800" dirty="0"/>
              <a:t>: FCC </a:t>
            </a:r>
            <a:r>
              <a:rPr lang="en-CH" sz="2800" dirty="0"/>
              <a:t>technical experts, consult</a:t>
            </a:r>
            <a:r>
              <a:rPr lang="en-US" sz="2800" dirty="0" err="1"/>
              <a:t>ing</a:t>
            </a:r>
            <a:r>
              <a:rPr lang="en-CH" sz="2800" dirty="0"/>
              <a:t> companies</a:t>
            </a:r>
            <a:r>
              <a:rPr lang="en-US" sz="2800" dirty="0"/>
              <a:t>,</a:t>
            </a:r>
            <a:r>
              <a:rPr lang="en-CH" sz="2800" dirty="0"/>
              <a:t> government</a:t>
            </a:r>
            <a:r>
              <a:rPr lang="en-US" sz="2800" dirty="0"/>
              <a:t>-</a:t>
            </a:r>
            <a:r>
              <a:rPr lang="en-CH" sz="2800" dirty="0"/>
              <a:t>notified bodies</a:t>
            </a:r>
          </a:p>
        </p:txBody>
      </p:sp>
    </p:spTree>
    <p:extLst>
      <p:ext uri="{BB962C8B-B14F-4D97-AF65-F5344CB8AC3E}">
        <p14:creationId xmlns:p14="http://schemas.microsoft.com/office/powerpoint/2010/main" val="485363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07E7711-BA34-4CCD-AAED-C4CD68AFC0B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Detailed implementation studies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4739351C-D671-4BB1-B760-7B07A4B003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242BACFD-FEED-4CB5-A97D-4B2ED7629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050298"/>
            <a:ext cx="5905500" cy="5064348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884068D-149F-403B-95B1-68704179D31A}"/>
              </a:ext>
            </a:extLst>
          </p:cNvPr>
          <p:cNvSpPr txBox="1">
            <a:spLocks/>
          </p:cNvSpPr>
          <p:nvPr/>
        </p:nvSpPr>
        <p:spPr>
          <a:xfrm>
            <a:off x="0" y="1192587"/>
            <a:ext cx="6096000" cy="1931613"/>
          </a:xfrm>
          <a:prstGeom prst="rect">
            <a:avLst/>
          </a:prstGeom>
        </p:spPr>
        <p:txBody>
          <a:bodyPr/>
          <a:lstStyle>
            <a:lvl1pPr marL="987552" indent="-9144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10512" indent="-9144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85416" indent="-6858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70632" indent="-6858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300984" indent="-6858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01568" indent="-3657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4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3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79392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US" sz="2200" dirty="0"/>
              <a:t>Analysis of </a:t>
            </a:r>
            <a:r>
              <a:rPr lang="en-CH" sz="2200" dirty="0"/>
              <a:t>baseline scenario </a:t>
            </a:r>
            <a:r>
              <a:rPr lang="en-US" sz="2200" dirty="0"/>
              <a:t>from review </a:t>
            </a:r>
            <a:r>
              <a:rPr lang="en-CH" sz="2200" dirty="0"/>
              <a:t>PA31-1.0</a:t>
            </a:r>
            <a:r>
              <a:rPr lang="en-US" sz="2200" dirty="0"/>
              <a:t> with a</a:t>
            </a:r>
            <a:r>
              <a:rPr lang="en-CH" sz="2200" dirty="0"/>
              <a:t>utomated search tool with enlarged perimeters around target areas </a:t>
            </a:r>
            <a:r>
              <a:rPr lang="en-US" sz="2200" dirty="0"/>
              <a:t>for surface sites</a:t>
            </a:r>
            <a:r>
              <a:rPr lang="en-CH" sz="2200" dirty="0"/>
              <a:t>.</a:t>
            </a:r>
          </a:p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CH" sz="2200" dirty="0"/>
              <a:t>More than 3’000’000 iterations </a:t>
            </a:r>
            <a:r>
              <a:rPr lang="en-US" sz="2200" dirty="0"/>
              <a:t>on PA31-1.0 </a:t>
            </a:r>
            <a:r>
              <a:rPr lang="en-CH" sz="2200" dirty="0"/>
              <a:t>with different starting </a:t>
            </a:r>
            <a:r>
              <a:rPr lang="en-US" sz="2200" dirty="0"/>
              <a:t>conditions revealed no better ranked scenarios in geological boundary area</a:t>
            </a:r>
            <a:r>
              <a:rPr lang="en-CH" sz="2200" dirty="0"/>
              <a:t>.</a:t>
            </a:r>
          </a:p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US" sz="2200" dirty="0"/>
              <a:t>Presently three scenarios maintained, </a:t>
            </a:r>
            <a:r>
              <a:rPr lang="en-CH" sz="2200" dirty="0"/>
              <a:t>optimised fallback scenarios 1.1 and 1.6 in addition to a baseline 1.0 scenario that will only be considered if 1.0 turns out to be incompatible from a territorial po</a:t>
            </a:r>
            <a:r>
              <a:rPr lang="en-US" sz="2200" dirty="0" err="1"/>
              <a:t>i</a:t>
            </a:r>
            <a:r>
              <a:rPr lang="en-CH" sz="2200" dirty="0"/>
              <a:t>nt of view.</a:t>
            </a:r>
          </a:p>
        </p:txBody>
      </p:sp>
    </p:spTree>
    <p:extLst>
      <p:ext uri="{BB962C8B-B14F-4D97-AF65-F5344CB8AC3E}">
        <p14:creationId xmlns:p14="http://schemas.microsoft.com/office/powerpoint/2010/main" val="329446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Plans for high-risk area site investigations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4" name="ZoneTexte 19">
            <a:extLst>
              <a:ext uri="{FF2B5EF4-FFF2-40B4-BE49-F238E27FC236}">
                <a16:creationId xmlns:a16="http://schemas.microsoft.com/office/drawing/2014/main" id="{50CCACE1-A742-4CAC-8182-C6382FFFBFB3}"/>
              </a:ext>
            </a:extLst>
          </p:cNvPr>
          <p:cNvSpPr txBox="1"/>
          <p:nvPr/>
        </p:nvSpPr>
        <p:spPr>
          <a:xfrm>
            <a:off x="5951984" y="764704"/>
            <a:ext cx="598144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b="1" cap="all" dirty="0">
                <a:latin typeface="Arial Narrow" panose="020B0606020202030204" pitchFamily="34" charset="0"/>
              </a:rPr>
              <a:t>Jura, </a:t>
            </a:r>
            <a:r>
              <a:rPr lang="en-US" b="1" cap="all" dirty="0" err="1">
                <a:latin typeface="Arial Narrow" panose="020B0606020202030204" pitchFamily="34" charset="0"/>
              </a:rPr>
              <a:t>Vuache</a:t>
            </a:r>
            <a:r>
              <a:rPr lang="en-US" b="1" cap="all" dirty="0">
                <a:latin typeface="Arial Narrow" panose="020B0606020202030204" pitchFamily="34" charset="0"/>
              </a:rPr>
              <a:t> (3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limestone 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and filling-in at the tunnel depth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>
                <a:latin typeface="Arial Narrow" panose="020B0606020202030204" pitchFamily="34" charset="0"/>
              </a:rPr>
              <a:t>Lake, Rhône, </a:t>
            </a:r>
            <a:r>
              <a:rPr lang="en-US" b="1" cap="all" dirty="0" err="1">
                <a:latin typeface="Arial Narrow" panose="020B0606020202030204" pitchFamily="34" charset="0"/>
              </a:rPr>
              <a:t>Arve</a:t>
            </a:r>
            <a:r>
              <a:rPr lang="en-US" b="1" cap="all" dirty="0">
                <a:latin typeface="Arial Narrow" panose="020B0606020202030204" pitchFamily="34" charset="0"/>
              </a:rPr>
              <a:t> and </a:t>
            </a:r>
            <a:r>
              <a:rPr lang="en-US" b="1" cap="all" dirty="0" err="1">
                <a:latin typeface="Arial Narrow" panose="020B0606020202030204" pitchFamily="34" charset="0"/>
              </a:rPr>
              <a:t>Usses</a:t>
            </a:r>
            <a:r>
              <a:rPr lang="en-US" b="1" cap="all" dirty="0">
                <a:latin typeface="Arial Narrow" panose="020B0606020202030204" pitchFamily="34" charset="0"/>
              </a:rPr>
              <a:t> Valley (4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the molasse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Quaternary soft grounds, water bearing layers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Mandallaz</a:t>
            </a:r>
            <a:r>
              <a:rPr lang="en-US" b="1" cap="all" dirty="0">
                <a:latin typeface="Arial Narrow" panose="020B0606020202030204" pitchFamily="34" charset="0"/>
              </a:rPr>
              <a:t> (1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 at the tunnel level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</a:t>
            </a:r>
          </a:p>
          <a:p>
            <a:pPr lvl="1"/>
            <a:endParaRPr lang="en-US" b="1" cap="all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Bornes</a:t>
            </a:r>
            <a:r>
              <a:rPr lang="en-US" b="1" cap="all" dirty="0">
                <a:latin typeface="Arial Narrow" panose="020B0606020202030204" pitchFamily="34" charset="0"/>
              </a:rPr>
              <a:t> (1 Area)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High overburden molasse properties</a:t>
            </a:r>
          </a:p>
          <a:p>
            <a:pPr lvl="1"/>
            <a:r>
              <a:rPr lang="en-US" b="0" i="0" u="none" strike="noStrike" baseline="0" dirty="0">
                <a:latin typeface="Arial Narrow" panose="020B0606020202030204" pitchFamily="34" charset="0"/>
              </a:rPr>
              <a:t>Thrust zones</a:t>
            </a:r>
          </a:p>
          <a:p>
            <a:pPr lvl="1"/>
            <a:endParaRPr lang="en-US" sz="2400" dirty="0">
              <a:latin typeface="Arial Narrow" panose="020B0606020202030204" pitchFamily="34" charset="0"/>
            </a:endParaRP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Site investigations planned for mid 2023 – mid 2025: </a:t>
            </a: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~40-50 drillings, 100 km of seismic lines</a:t>
            </a:r>
            <a:endParaRPr lang="en-US" sz="1600" b="1" dirty="0">
              <a:latin typeface="Arial Narrow" panose="020B0606020202030204" pitchFamily="34" charset="0"/>
            </a:endParaRPr>
          </a:p>
        </p:txBody>
      </p:sp>
      <p:pic>
        <p:nvPicPr>
          <p:cNvPr id="15" name="Image 2">
            <a:extLst>
              <a:ext uri="{FF2B5EF4-FFF2-40B4-BE49-F238E27FC236}">
                <a16:creationId xmlns:a16="http://schemas.microsoft.com/office/drawing/2014/main" id="{54280D0C-D88E-434A-AC66-232FD0F31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37" t="22001" r="19060" b="14656"/>
          <a:stretch/>
        </p:blipFill>
        <p:spPr>
          <a:xfrm>
            <a:off x="9228" y="783754"/>
            <a:ext cx="5981444" cy="53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8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3556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236116" y="5049864"/>
            <a:ext cx="4159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Classical structure common to CERN projects.</a:t>
            </a:r>
            <a:endParaRPr lang="en-GB" dirty="0"/>
          </a:p>
        </p:txBody>
      </p:sp>
      <p:pic>
        <p:nvPicPr>
          <p:cNvPr id="12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980728"/>
            <a:ext cx="8102868" cy="462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236116" y="1112777"/>
            <a:ext cx="42117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New structure very similar to the first phase of the FCC Study (2014-2020), leading to the Conceptual Design Report as input to the ESPPU.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88C821E-7925-415E-B49C-FB81BCF90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506" y="2878569"/>
            <a:ext cx="2422996" cy="197841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5501584-C5BB-413B-BA2D-7AC117E2C16B}"/>
              </a:ext>
            </a:extLst>
          </p:cNvPr>
          <p:cNvSpPr txBox="1">
            <a:spLocks/>
          </p:cNvSpPr>
          <p:nvPr/>
        </p:nvSpPr>
        <p:spPr>
          <a:xfrm>
            <a:off x="15280" y="-39035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fr-CH" sz="3200" dirty="0">
                <a:latin typeface="+mn-lt"/>
              </a:rPr>
              <a:t>FCC </a:t>
            </a:r>
            <a:r>
              <a:rPr lang="fr-CH" sz="3200" dirty="0" err="1">
                <a:latin typeface="+mn-lt"/>
              </a:rPr>
              <a:t>Feasibility</a:t>
            </a:r>
            <a:r>
              <a:rPr lang="fr-CH" sz="3200" dirty="0">
                <a:latin typeface="+mn-lt"/>
              </a:rPr>
              <a:t> </a:t>
            </a:r>
            <a:r>
              <a:rPr lang="fr-CH" sz="3200" dirty="0" err="1">
                <a:latin typeface="+mn-lt"/>
              </a:rPr>
              <a:t>Study</a:t>
            </a:r>
            <a:r>
              <a:rPr lang="fr-CH" sz="3200" dirty="0">
                <a:latin typeface="+mn-lt"/>
              </a:rPr>
              <a:t> - </a:t>
            </a:r>
            <a:r>
              <a:rPr lang="fr-CH" sz="3200" dirty="0" err="1">
                <a:latin typeface="+mn-lt"/>
              </a:rPr>
              <a:t>organisational</a:t>
            </a:r>
            <a:r>
              <a:rPr lang="fr-CH" sz="3200" dirty="0">
                <a:latin typeface="+mn-lt"/>
              </a:rPr>
              <a:t> structure</a:t>
            </a:r>
            <a:endParaRPr lang="en-GB" altLang="en-GB" sz="3200" dirty="0"/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AE18BD0E-E949-44B2-BA8A-1FC9575E94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9" y="1916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37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4D10CF3B-2514-475B-90B7-C11E62D629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2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4DF143-29DC-44A4-AE14-8DE776287C79}"/>
              </a:ext>
            </a:extLst>
          </p:cNvPr>
          <p:cNvGraphicFramePr/>
          <p:nvPr/>
        </p:nvGraphicFramePr>
        <p:xfrm>
          <a:off x="200025" y="2030098"/>
          <a:ext cx="11835900" cy="485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C2F6A27-EFFE-471B-AC6F-D8C77854F09F}"/>
              </a:ext>
            </a:extLst>
          </p:cNvPr>
          <p:cNvSpPr txBox="1"/>
          <p:nvPr/>
        </p:nvSpPr>
        <p:spPr>
          <a:xfrm>
            <a:off x="200025" y="119126"/>
            <a:ext cx="1175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Feasibility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coordination team and contact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9152D-5A4A-4C47-833C-433C34856D28}"/>
              </a:ext>
            </a:extLst>
          </p:cNvPr>
          <p:cNvSpPr txBox="1"/>
          <p:nvPr/>
        </p:nvSpPr>
        <p:spPr>
          <a:xfrm>
            <a:off x="4296000" y="1053468"/>
            <a:ext cx="3600000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and Coordination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Michael Benedikt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Deputy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Frank Zimmermann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60D427-1822-497C-BD23-0818A4EC9E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2" y="235466"/>
            <a:ext cx="718457" cy="274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7853A6-280A-4AAA-9E94-D0F6B1DE9344}"/>
              </a:ext>
            </a:extLst>
          </p:cNvPr>
          <p:cNvSpPr txBox="1"/>
          <p:nvPr/>
        </p:nvSpPr>
        <p:spPr>
          <a:xfrm>
            <a:off x="8317074" y="694869"/>
            <a:ext cx="2160426" cy="12939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Unit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IT: Sylvain Girod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Procurement: Adam Horridge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control: 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Resources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 Sylvie Prodon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Scheduling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mangement: 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Secretariat: Julie Hadre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09A46A-0B3C-4A3A-B82D-371860F899AC}"/>
              </a:ext>
            </a:extLst>
          </p:cNvPr>
          <p:cNvSpPr txBox="1"/>
          <p:nvPr/>
        </p:nvSpPr>
        <p:spPr>
          <a:xfrm>
            <a:off x="1958388" y="591012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EU </a:t>
            </a:r>
            <a:r>
              <a:rPr kumimoji="0" lang="fr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Projects</a:t>
            </a:r>
            <a:endParaRPr kumimoji="0" lang="fr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E21664-A616-4EF7-A305-8B27E1F739B1}"/>
              </a:ext>
            </a:extLst>
          </p:cNvPr>
          <p:cNvSpPr txBox="1"/>
          <p:nvPr/>
        </p:nvSpPr>
        <p:spPr>
          <a:xfrm>
            <a:off x="1958388" y="1078197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Collaboration building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Emmanuel Tsesmelis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50AB45-2D33-40C5-84BC-E6A40FE94697}"/>
              </a:ext>
            </a:extLst>
          </p:cNvPr>
          <p:cNvSpPr txBox="1"/>
          <p:nvPr/>
        </p:nvSpPr>
        <p:spPr>
          <a:xfrm>
            <a:off x="1958388" y="1556792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Communications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Panagiotis Charitos, James Gillies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24ED5A-2644-4568-B934-D5F910254D91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3866388" y="696431"/>
            <a:ext cx="429612" cy="714582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7CD5149-D90A-40D3-857B-61C2426C9F8C}"/>
              </a:ext>
            </a:extLst>
          </p:cNvPr>
          <p:cNvCxnSpPr>
            <a:stCxn id="6" idx="1"/>
            <a:endCxn id="12" idx="3"/>
          </p:cNvCxnSpPr>
          <p:nvPr/>
        </p:nvCxnSpPr>
        <p:spPr>
          <a:xfrm flipH="1" flipV="1">
            <a:off x="3866388" y="1299534"/>
            <a:ext cx="429612" cy="111479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DCC77E7-496F-440A-B087-4C4B9BC33527}"/>
              </a:ext>
            </a:extLst>
          </p:cNvPr>
          <p:cNvCxnSpPr>
            <a:stCxn id="6" idx="1"/>
            <a:endCxn id="13" idx="3"/>
          </p:cNvCxnSpPr>
          <p:nvPr/>
        </p:nvCxnSpPr>
        <p:spPr>
          <a:xfrm flipH="1">
            <a:off x="3866388" y="1411013"/>
            <a:ext cx="429612" cy="367116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8B96EE-3C48-48AE-B2CF-05C677725ED0}"/>
              </a:ext>
            </a:extLst>
          </p:cNvPr>
          <p:cNvCxnSpPr>
            <a:stCxn id="6" idx="3"/>
          </p:cNvCxnSpPr>
          <p:nvPr/>
        </p:nvCxnSpPr>
        <p:spPr>
          <a:xfrm>
            <a:off x="7896000" y="1411013"/>
            <a:ext cx="402024" cy="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596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3352" y="1063403"/>
            <a:ext cx="5364000" cy="283411"/>
          </a:xfrm>
        </p:spPr>
        <p:txBody>
          <a:bodyPr/>
          <a:lstStyle/>
          <a:p>
            <a:r>
              <a:rPr lang="fr-CH" sz="2200" dirty="0"/>
              <a:t>Liverpool, UK</a:t>
            </a:r>
            <a:endParaRPr lang="en-GB" sz="2200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FCC Physics Workshop 7-11 February 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DCE641-52DC-4646-9583-20387E2D9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075" t="51450" r="27446" b="4746"/>
          <a:stretch/>
        </p:blipFill>
        <p:spPr>
          <a:xfrm>
            <a:off x="45938" y="1449387"/>
            <a:ext cx="3457774" cy="4610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10A130-A646-4886-A315-742EE7CEB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1061258"/>
            <a:ext cx="5454957" cy="3068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8B224F-3D2B-4AC3-B0E3-B0E04C5B5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640" y="4065041"/>
            <a:ext cx="9336360" cy="2469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59275D-46AA-41ED-8295-A603781A1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581" y="1040703"/>
            <a:ext cx="2846597" cy="15765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5FFF50-38DD-4519-9CDD-0349A2F76106}"/>
              </a:ext>
            </a:extLst>
          </p:cNvPr>
          <p:cNvSpPr txBox="1"/>
          <p:nvPr/>
        </p:nvSpPr>
        <p:spPr>
          <a:xfrm>
            <a:off x="8942213" y="2584315"/>
            <a:ext cx="32568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number of in-person participants limited to ~160  (first come -- first served) </a:t>
            </a:r>
          </a:p>
          <a:p>
            <a:r>
              <a:rPr lang="en-GB" dirty="0"/>
              <a:t>- registration fee: 300£</a:t>
            </a:r>
          </a:p>
          <a:p>
            <a:r>
              <a:rPr lang="en-GB" dirty="0"/>
              <a:t>- broadcast on zoom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EF056F0-CE25-433B-B333-9F4DD2165D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6632"/>
            <a:ext cx="2018308" cy="71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64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 descr="Alexandre III bridge in Paris">
            <a:extLst>
              <a:ext uri="{FF2B5EF4-FFF2-40B4-BE49-F238E27FC236}">
                <a16:creationId xmlns:a16="http://schemas.microsoft.com/office/drawing/2014/main" id="{88F93A95-F99D-4341-A4CF-36814DC739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r="2" b="2"/>
          <a:stretch/>
        </p:blipFill>
        <p:spPr>
          <a:xfrm>
            <a:off x="622800" y="1904399"/>
            <a:ext cx="5272200" cy="3810855"/>
          </a:xfrm>
          <a:prstGeom prst="rect">
            <a:avLst/>
          </a:prstGeom>
          <a:noFill/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9600" y="1872797"/>
            <a:ext cx="5364000" cy="283411"/>
          </a:xfrm>
        </p:spPr>
        <p:txBody>
          <a:bodyPr/>
          <a:lstStyle/>
          <a:p>
            <a:r>
              <a:rPr lang="fr-CH" sz="2200" dirty="0"/>
              <a:t>In Paris 30 May to 3 June 2022</a:t>
            </a:r>
            <a:endParaRPr lang="en-GB" sz="2200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85295D-F3C6-44EF-9541-2FDAE2569D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49600" y="2327400"/>
            <a:ext cx="5796772" cy="3663000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</a:pPr>
            <a:endParaRPr lang="fr-CH" dirty="0"/>
          </a:p>
          <a:p>
            <a:pPr>
              <a:spcAft>
                <a:spcPts val="300"/>
              </a:spcAft>
            </a:pPr>
            <a:endParaRPr lang="fr-CH" dirty="0"/>
          </a:p>
          <a:p>
            <a:pPr>
              <a:spcAft>
                <a:spcPts val="300"/>
              </a:spcAft>
            </a:pPr>
            <a:endParaRPr lang="fr-CH" dirty="0"/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fr-CH" sz="3000" i="1" dirty="0">
                <a:solidFill>
                  <a:srgbClr val="0070C0"/>
                </a:solidFill>
              </a:rPr>
              <a:t>We are </a:t>
            </a:r>
            <a:r>
              <a:rPr lang="fr-CH" sz="3000" i="1" dirty="0" err="1">
                <a:solidFill>
                  <a:srgbClr val="0070C0"/>
                </a:solidFill>
              </a:rPr>
              <a:t>looking</a:t>
            </a:r>
            <a:r>
              <a:rPr lang="fr-CH" sz="3000" i="1" dirty="0">
                <a:solidFill>
                  <a:srgbClr val="0070C0"/>
                </a:solidFill>
              </a:rPr>
              <a:t> </a:t>
            </a:r>
            <a:r>
              <a:rPr lang="fr-CH" sz="3000" i="1" dirty="0" err="1">
                <a:solidFill>
                  <a:srgbClr val="0070C0"/>
                </a:solidFill>
              </a:rPr>
              <a:t>forward</a:t>
            </a:r>
            <a:r>
              <a:rPr lang="fr-CH" sz="3000" i="1" dirty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fr-CH" sz="3000" i="1" dirty="0">
                <a:solidFill>
                  <a:srgbClr val="0070C0"/>
                </a:solidFill>
              </a:rPr>
              <a:t>to seeing </a:t>
            </a:r>
            <a:r>
              <a:rPr lang="fr-CH" sz="3000" i="1" dirty="0" err="1">
                <a:solidFill>
                  <a:srgbClr val="0070C0"/>
                </a:solidFill>
              </a:rPr>
              <a:t>you</a:t>
            </a:r>
            <a:r>
              <a:rPr lang="fr-CH" sz="3000" i="1" dirty="0">
                <a:solidFill>
                  <a:srgbClr val="0070C0"/>
                </a:solidFill>
              </a:rPr>
              <a:t> </a:t>
            </a:r>
            <a:r>
              <a:rPr lang="fr-CH" sz="3000" i="1" dirty="0" err="1">
                <a:solidFill>
                  <a:srgbClr val="0070C0"/>
                </a:solidFill>
              </a:rPr>
              <a:t>there</a:t>
            </a:r>
            <a:r>
              <a:rPr lang="fr-CH" sz="3000" i="1" dirty="0">
                <a:solidFill>
                  <a:srgbClr val="0070C0"/>
                </a:solidFill>
              </a:rPr>
              <a:t> !</a:t>
            </a:r>
            <a:endParaRPr lang="en-GB" sz="3000" i="1" dirty="0">
              <a:solidFill>
                <a:srgbClr val="0070C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Week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41DA9710-8427-4FA9-B665-1EBC352579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94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Summary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492A1C-A6EC-4744-BF2F-643EE1A75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14B6FD6-91B4-4FD5-B8C4-D34350B1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077120"/>
            <a:ext cx="12105861" cy="4896543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The European Strategy Update 2019/20 issued the </a:t>
            </a:r>
            <a:r>
              <a:rPr lang="en-US" b="1" dirty="0"/>
              <a:t>r</a:t>
            </a:r>
            <a:r>
              <a:rPr lang="en-US" b="1" dirty="0">
                <a:sym typeface="Wingdings" panose="05000000000000000000" pitchFamily="2" charset="2"/>
              </a:rPr>
              <a:t>equest for a feasibility study of the FCC integrated </a:t>
            </a:r>
            <a:r>
              <a:rPr lang="en-US" b="1" dirty="0" err="1">
                <a:sym typeface="Wingdings" panose="05000000000000000000" pitchFamily="2" charset="2"/>
              </a:rPr>
              <a:t>programme</a:t>
            </a:r>
            <a:r>
              <a:rPr lang="en-US" b="1" dirty="0">
                <a:sym typeface="Wingdings" panose="05000000000000000000" pitchFamily="2" charset="2"/>
              </a:rPr>
              <a:t> to be delivered by end 2025.</a:t>
            </a:r>
            <a:endParaRPr lang="en-US" dirty="0"/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The main activities of the FCC Feasibility Study are: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b="1" dirty="0"/>
              <a:t>concrete local/regional implementation scenario</a:t>
            </a:r>
            <a:r>
              <a:rPr lang="en-US" sz="2200" dirty="0"/>
              <a:t> in collaboration </a:t>
            </a:r>
            <a:r>
              <a:rPr lang="en-US" sz="2200" b="1" dirty="0"/>
              <a:t>with host state authorities</a:t>
            </a:r>
            <a:r>
              <a:rPr lang="en-US" sz="2200" dirty="0"/>
              <a:t>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accompanied by </a:t>
            </a:r>
            <a:r>
              <a:rPr lang="en-US" sz="2200" b="1" dirty="0"/>
              <a:t>machine optimization, physics studies and technology R&amp;D</a:t>
            </a:r>
            <a:r>
              <a:rPr lang="en-US" sz="2200" dirty="0"/>
              <a:t>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performed </a:t>
            </a:r>
            <a:r>
              <a:rPr lang="en-US" sz="2200" b="1" dirty="0"/>
              <a:t>via global collaboration</a:t>
            </a:r>
            <a:r>
              <a:rPr lang="en-US" sz="2200" dirty="0"/>
              <a:t> and supported by </a:t>
            </a:r>
            <a:r>
              <a:rPr lang="en-US" sz="2200" b="1" dirty="0"/>
              <a:t>EC H2020 Design Study FCCIS,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200" dirty="0"/>
              <a:t>in parallel </a:t>
            </a:r>
            <a:r>
              <a:rPr lang="en-GB" sz="2200" b="1" dirty="0"/>
              <a:t>High Field Magnet R&amp;D program </a:t>
            </a:r>
            <a:r>
              <a:rPr lang="en-GB" sz="2200" dirty="0"/>
              <a:t>as separate line, to prepare for FCC-</a:t>
            </a:r>
            <a:r>
              <a:rPr lang="en-GB" sz="2200" dirty="0" err="1"/>
              <a:t>hh</a:t>
            </a:r>
            <a:r>
              <a:rPr lang="en-GB" sz="2200" dirty="0"/>
              <a:t>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Long term goal: </a:t>
            </a:r>
            <a:r>
              <a:rPr lang="en-GB" b="1" dirty="0"/>
              <a:t>world-leading HEP infrastructure for 21</a:t>
            </a:r>
            <a:r>
              <a:rPr lang="en-GB" b="1" baseline="30000" dirty="0"/>
              <a:t>st</a:t>
            </a:r>
            <a:r>
              <a:rPr lang="en-GB" b="1" dirty="0"/>
              <a:t> century </a:t>
            </a:r>
            <a:r>
              <a:rPr lang="en-GB" dirty="0"/>
              <a:t>to push the particle-physics </a:t>
            </a:r>
            <a:r>
              <a:rPr lang="en-GB" b="1" dirty="0"/>
              <a:t>precision and energy frontiers </a:t>
            </a:r>
            <a:r>
              <a:rPr lang="en-GB" dirty="0"/>
              <a:t>far beyond present limits.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Success of FCC relies on strong global participation. Everybody interested is warmly welcome to join the effort!</a:t>
            </a:r>
          </a:p>
          <a:p>
            <a:pPr marL="0" indent="0">
              <a:spcBef>
                <a:spcPts val="600"/>
              </a:spcBef>
              <a:buClr>
                <a:srgbClr val="0C377B"/>
              </a:buClr>
              <a:buNone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87761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inspired by successful LEP – LHC programs at CERN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000" b="1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noProof="0" dirty="0">
                    <a:solidFill>
                      <a:srgbClr val="3333FF"/>
                    </a:solidFill>
                    <a:latin typeface="Arial"/>
                  </a:rPr>
                  <a:t>s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omplementary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physics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dirty="0">
                    <a:solidFill>
                      <a:srgbClr val="0C377B"/>
                    </a:solidFill>
                    <a:latin typeface="Arial"/>
                  </a:rPr>
                  <a:t>b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uilding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after HL-LHC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blipFill>
                <a:blip r:embed="rId3"/>
                <a:stretch>
                  <a:fillRect l="-561" t="-1479"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8393464" y="1951338"/>
            <a:ext cx="3786859" cy="422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95400" y="2978748"/>
            <a:ext cx="3435222" cy="3032355"/>
          </a:xfrm>
          <a:prstGeom prst="rect">
            <a:avLst/>
          </a:prstGeom>
        </p:spPr>
      </p:pic>
      <p:pic>
        <p:nvPicPr>
          <p:cNvPr id="16" name="Picture 15" descr="layout_c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96" y="2978748"/>
            <a:ext cx="2909954" cy="303120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6634766" y="5557970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19336" y="5583820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C2D1E3-7AC4-4C0E-848C-D0ED7902C6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59037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9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91E67B1-81E4-4524-B203-EB471853D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41" y="1533288"/>
            <a:ext cx="6109545" cy="34946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6819" y="3662086"/>
            <a:ext cx="3168624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6600"/>
                </a:solidFill>
              </a:rPr>
              <a:t>Due to twin-aperture magnets, </a:t>
            </a:r>
          </a:p>
          <a:p>
            <a:r>
              <a:rPr lang="en-US" sz="1600" dirty="0">
                <a:solidFill>
                  <a:srgbClr val="006600"/>
                </a:solidFill>
              </a:rPr>
              <a:t>thin-film SRF, efficient RF power </a:t>
            </a:r>
          </a:p>
          <a:p>
            <a:r>
              <a:rPr lang="en-US" sz="1600" dirty="0">
                <a:solidFill>
                  <a:srgbClr val="006600"/>
                </a:solidFill>
              </a:rPr>
              <a:t>sources, top-up injection</a:t>
            </a:r>
            <a:endParaRPr lang="en-GB" sz="1600" dirty="0">
              <a:solidFill>
                <a:srgbClr val="00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2294" y="905669"/>
            <a:ext cx="573935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    Luminosity vs. capital cost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the H running, </a:t>
            </a:r>
            <a:r>
              <a:rPr lang="en-GB" sz="2000" b="1" dirty="0"/>
              <a:t>with 5 ab</a:t>
            </a:r>
            <a:r>
              <a:rPr lang="en-GB" sz="2000" b="1" baseline="30000" dirty="0"/>
              <a:t>-1</a:t>
            </a:r>
            <a:r>
              <a:rPr lang="en-GB" sz="1100" b="1" dirty="0"/>
              <a:t> </a:t>
            </a:r>
            <a:r>
              <a:rPr lang="en-GB" sz="2000" b="1" dirty="0"/>
              <a:t>accumulated over 3 years and 10</a:t>
            </a:r>
            <a:r>
              <a:rPr lang="en-GB" sz="2000" b="1" baseline="30000" dirty="0"/>
              <a:t>6</a:t>
            </a:r>
            <a:r>
              <a:rPr lang="en-GB" sz="2000" b="1" dirty="0"/>
              <a:t> H produced</a:t>
            </a:r>
            <a:r>
              <a:rPr lang="en-GB" sz="2000" dirty="0"/>
              <a:t>, the total investment cost (~10 BCHF) corresponds to                    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00CC"/>
                </a:solidFill>
              </a:rPr>
              <a:t>10 </a:t>
            </a:r>
            <a:r>
              <a:rPr lang="en-GB" sz="2000" b="1" dirty="0" err="1">
                <a:solidFill>
                  <a:srgbClr val="0000CC"/>
                </a:solidFill>
              </a:rPr>
              <a:t>kCHF</a:t>
            </a:r>
            <a:r>
              <a:rPr lang="en-GB" sz="2000" b="1" dirty="0">
                <a:solidFill>
                  <a:srgbClr val="0000CC"/>
                </a:solidFill>
              </a:rPr>
              <a:t> per produced Higgs boson </a:t>
            </a:r>
            <a:endParaRPr lang="en-GB" sz="2000" dirty="0">
              <a:solidFill>
                <a:srgbClr val="0000CC"/>
              </a:solidFill>
            </a:endParaRPr>
          </a:p>
          <a:p>
            <a:r>
              <a:rPr lang="en-US" sz="1200" dirty="0"/>
              <a:t> </a:t>
            </a: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the Z running with </a:t>
            </a:r>
            <a:r>
              <a:rPr lang="en-GB" sz="2000" b="1" dirty="0"/>
              <a:t>150 ab</a:t>
            </a:r>
            <a:r>
              <a:rPr lang="en-GB" sz="2000" b="1" baseline="30000" dirty="0"/>
              <a:t>-1</a:t>
            </a:r>
            <a:r>
              <a:rPr lang="en-GB" sz="1100" b="1" dirty="0"/>
              <a:t> </a:t>
            </a:r>
            <a:r>
              <a:rPr lang="en-GB" sz="2000" b="1" dirty="0"/>
              <a:t>accumulated over 4 years and 5x10</a:t>
            </a:r>
            <a:r>
              <a:rPr lang="en-GB" sz="2000" b="1" baseline="30000" dirty="0"/>
              <a:t>12</a:t>
            </a:r>
            <a:r>
              <a:rPr lang="en-GB" sz="2000" b="1" dirty="0"/>
              <a:t> Z produced, </a:t>
            </a:r>
            <a:r>
              <a:rPr lang="en-GB" sz="2000" dirty="0"/>
              <a:t>the total investment cost corresponds to        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00CC"/>
                </a:solidFill>
              </a:rPr>
              <a:t>10 </a:t>
            </a:r>
            <a:r>
              <a:rPr lang="en-GB" sz="2000" b="1" dirty="0" err="1">
                <a:solidFill>
                  <a:srgbClr val="0000CC"/>
                </a:solidFill>
              </a:rPr>
              <a:t>kCHF</a:t>
            </a:r>
            <a:r>
              <a:rPr lang="en-GB" sz="2000" b="1" dirty="0">
                <a:solidFill>
                  <a:srgbClr val="0000CC"/>
                </a:solidFill>
              </a:rPr>
              <a:t> per 5×10</a:t>
            </a:r>
            <a:r>
              <a:rPr lang="en-GB" sz="2000" b="1" baseline="30000" dirty="0">
                <a:solidFill>
                  <a:srgbClr val="0000CC"/>
                </a:solidFill>
              </a:rPr>
              <a:t>6</a:t>
            </a:r>
            <a:r>
              <a:rPr lang="en-GB" sz="1100" b="1" dirty="0">
                <a:solidFill>
                  <a:srgbClr val="0000CC"/>
                </a:solidFill>
              </a:rPr>
              <a:t> </a:t>
            </a:r>
            <a:r>
              <a:rPr lang="en-GB" sz="2000" b="1" dirty="0">
                <a:solidFill>
                  <a:srgbClr val="0000CC"/>
                </a:solidFill>
              </a:rPr>
              <a:t>Z bosons</a:t>
            </a:r>
            <a:r>
              <a:rPr lang="en-GB" sz="2000" dirty="0"/>
              <a:t> </a:t>
            </a:r>
          </a:p>
          <a:p>
            <a:endParaRPr lang="en-GB" sz="1100" dirty="0"/>
          </a:p>
          <a:p>
            <a:r>
              <a:rPr lang="en-GB" sz="2000" dirty="0"/>
              <a:t>This is the number of Z bosons collected by each experiment during the entire LEP programme ! 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32589" y="5305779"/>
            <a:ext cx="5556329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Capital cost per luminosity dramatically </a:t>
            </a:r>
          </a:p>
          <a:p>
            <a:r>
              <a:rPr lang="en-US" sz="2200" b="1" dirty="0">
                <a:solidFill>
                  <a:schemeClr val="bg1"/>
                </a:solidFill>
              </a:rPr>
              <a:t>decreased compared with LEP !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0926" y="886499"/>
            <a:ext cx="6315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    Luminosity vs. electricity consumption</a:t>
            </a:r>
            <a:endParaRPr lang="en-GB" sz="3600" dirty="0"/>
          </a:p>
        </p:txBody>
      </p:sp>
      <p:sp>
        <p:nvSpPr>
          <p:cNvPr id="15" name="Rectangle 14"/>
          <p:cNvSpPr/>
          <p:nvPr/>
        </p:nvSpPr>
        <p:spPr>
          <a:xfrm>
            <a:off x="6076950" y="5306541"/>
            <a:ext cx="5880136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Highest </a:t>
            </a:r>
            <a:r>
              <a:rPr lang="en-US" sz="2200" b="1" dirty="0" err="1">
                <a:solidFill>
                  <a:schemeClr val="bg1"/>
                </a:solidFill>
              </a:rPr>
              <a:t>lumi</a:t>
            </a:r>
            <a:r>
              <a:rPr lang="en-US" sz="2200" b="1" dirty="0">
                <a:solidFill>
                  <a:schemeClr val="bg1"/>
                </a:solidFill>
              </a:rPr>
              <a:t>/power of all H fact proposals</a:t>
            </a:r>
            <a:endParaRPr lang="en-GB" sz="2200" b="1" dirty="0">
              <a:solidFill>
                <a:schemeClr val="bg1"/>
              </a:solidFill>
            </a:endParaRPr>
          </a:p>
          <a:p>
            <a:r>
              <a:rPr lang="en-GB" sz="2200" b="1" dirty="0">
                <a:solidFill>
                  <a:schemeClr val="bg1"/>
                </a:solidFill>
              </a:rPr>
              <a:t>Electricity cost ~200 CHF per Higgs boson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875D031-1EC3-4AC0-9A22-962483FBE3A0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</a:t>
            </a:r>
            <a:r>
              <a:rPr lang="en-GB" sz="3200" dirty="0"/>
              <a:t>FCC-</a:t>
            </a:r>
            <a:r>
              <a:rPr lang="en-GB" sz="3200" dirty="0" err="1"/>
              <a:t>ee</a:t>
            </a:r>
            <a:r>
              <a:rPr lang="en-GB" sz="3200" dirty="0"/>
              <a:t> figures of merit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F4BF620-CA25-4245-81B5-A31C5978C4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7512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4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812697"/>
            <a:ext cx="8229110" cy="4363363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cxnSpLocks/>
          </p:cNvCxnSpPr>
          <p:nvPr/>
        </p:nvCxnSpPr>
        <p:spPr>
          <a:xfrm flipV="1">
            <a:off x="5879976" y="1326815"/>
            <a:ext cx="787952" cy="5026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</p:cNvCxnSpPr>
          <p:nvPr/>
        </p:nvCxnSpPr>
        <p:spPr>
          <a:xfrm flipV="1">
            <a:off x="4735145" y="2226730"/>
            <a:ext cx="627965" cy="5008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4050" kern="0" dirty="0">
                <a:latin typeface="Arial"/>
              </a:rPr>
              <a:t>   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3000" kern="0" dirty="0">
                <a:latin typeface="Arial"/>
              </a:rPr>
              <a:t> performance</a:t>
            </a:r>
            <a:endParaRPr lang="en-US" sz="30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8554682" y="1089510"/>
            <a:ext cx="3807796" cy="32760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order of magnitude performance increase </a:t>
            </a:r>
            <a:r>
              <a:rPr lang="en-US" sz="2000" dirty="0"/>
              <a:t>in </a:t>
            </a:r>
            <a:r>
              <a:rPr lang="en-US" sz="2000" b="1" dirty="0">
                <a:solidFill>
                  <a:srgbClr val="3333FF"/>
                </a:solidFill>
              </a:rPr>
              <a:t>energy &amp; luminosity</a:t>
            </a:r>
          </a:p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100 </a:t>
            </a:r>
            <a:r>
              <a:rPr lang="en-US" sz="2000" b="1" dirty="0" err="1">
                <a:solidFill>
                  <a:srgbClr val="3333FF"/>
                </a:solidFill>
              </a:rPr>
              <a:t>TeV</a:t>
            </a:r>
            <a:r>
              <a:rPr lang="en-US" sz="2000" b="1" dirty="0">
                <a:solidFill>
                  <a:srgbClr val="3333FF"/>
                </a:solidFill>
              </a:rPr>
              <a:t> cm collision energy  </a:t>
            </a:r>
            <a:r>
              <a:rPr lang="en-US" sz="2000" dirty="0"/>
              <a:t>(vs 14 </a:t>
            </a:r>
            <a:r>
              <a:rPr lang="en-US" sz="2000" dirty="0" err="1"/>
              <a:t>TeV</a:t>
            </a:r>
            <a:r>
              <a:rPr lang="en-US" sz="2000" dirty="0"/>
              <a:t> for LHC)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endParaRPr lang="en-US" sz="2000" dirty="0"/>
          </a:p>
          <a:p>
            <a:pPr marL="27432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20 ab</a:t>
            </a:r>
            <a:r>
              <a:rPr lang="en-US" sz="2000" b="1" baseline="30000" dirty="0">
                <a:solidFill>
                  <a:srgbClr val="3333FF"/>
                </a:solidFill>
              </a:rPr>
              <a:t>-1</a:t>
            </a:r>
            <a:r>
              <a:rPr lang="en-US" sz="2000" b="1" dirty="0">
                <a:solidFill>
                  <a:srgbClr val="3333FF"/>
                </a:solidFill>
              </a:rPr>
              <a:t> per experiment collected over 25 years </a:t>
            </a:r>
            <a:r>
              <a:rPr lang="en-US" sz="2000" dirty="0"/>
              <a:t>of operation (vs 3 ab</a:t>
            </a:r>
            <a:r>
              <a:rPr lang="en-US" sz="2000" baseline="30000" dirty="0"/>
              <a:t>-1</a:t>
            </a:r>
            <a:r>
              <a:rPr lang="en-US" sz="2000" dirty="0"/>
              <a:t> for LHC)</a:t>
            </a:r>
          </a:p>
          <a:p>
            <a:pPr marL="27432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dirty="0"/>
              <a:t>similar performance increase as from Tevatron to LHC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29B94F-8C85-4369-A46F-8E45B4E09CD3}"/>
              </a:ext>
            </a:extLst>
          </p:cNvPr>
          <p:cNvSpPr/>
          <p:nvPr/>
        </p:nvSpPr>
        <p:spPr>
          <a:xfrm>
            <a:off x="3211487" y="5445346"/>
            <a:ext cx="6247544" cy="523220"/>
          </a:xfrm>
          <a:prstGeom prst="rect">
            <a:avLst/>
          </a:prstGeom>
          <a:ln w="4762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27432" lvl="0" defTabSz="914400">
              <a:spcBef>
                <a:spcPts val="900"/>
              </a:spcBef>
              <a:buClr>
                <a:srgbClr val="0C377B"/>
              </a:buClr>
              <a:buSzPct val="80000"/>
            </a:pPr>
            <a:r>
              <a:rPr lang="en-US" sz="2800" b="1" dirty="0">
                <a:solidFill>
                  <a:srgbClr val="FF0000"/>
                </a:solidFill>
              </a:rPr>
              <a:t>key technology: high-field magnets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9CFC2DE-497D-4026-B510-716339C24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65928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14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baseline</a:t>
            </a: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71552" y="1017064"/>
            <a:ext cx="8616736" cy="298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336" y="4077072"/>
            <a:ext cx="90522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srgbClr val="0C377B"/>
                </a:solidFill>
                <a:latin typeface="Arial"/>
              </a:rPr>
              <a:t>p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resent baseline position was established considering: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risk for construction, 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cheapest construction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easible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positions for large span caverns (most challenging structures)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C377B"/>
                </a:solidFill>
              </a:rPr>
              <a:t>90 – 100 km circumference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C377B"/>
                </a:solidFill>
              </a:rPr>
              <a:t>12 surface sites with ~5 ha area each </a:t>
            </a:r>
            <a:r>
              <a:rPr lang="en-GB" sz="2000" b="1" dirty="0">
                <a:solidFill>
                  <a:srgbClr val="0C377B"/>
                </a:solidFill>
                <a:sym typeface="Wingdings" panose="05000000000000000000" pitchFamily="2" charset="2"/>
              </a:rPr>
              <a:t> recent studies on 8 surface s.</a:t>
            </a:r>
            <a:endParaRPr lang="en-GB" sz="2000" b="1" dirty="0">
              <a:solidFill>
                <a:srgbClr val="0C377B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9202504" y="1013910"/>
            <a:ext cx="2965769" cy="284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3861048"/>
            <a:ext cx="3017575" cy="3013344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E396AC-8D88-4A73-A596-CBD2A91D81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0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2678" y="980726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[Springer]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6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GB" sz="800" dirty="0"/>
              <a:t>  </a:t>
            </a:r>
          </a:p>
          <a:p>
            <a:r>
              <a:rPr lang="en-GB" sz="1600" dirty="0"/>
              <a:t>EPJ is a merger and continuation of </a:t>
            </a:r>
            <a:r>
              <a:rPr lang="en-GB" sz="1600" i="1" dirty="0"/>
              <a:t>Acta </a:t>
            </a:r>
            <a:r>
              <a:rPr lang="en-GB" sz="1600" i="1" dirty="0" err="1"/>
              <a:t>Physica</a:t>
            </a:r>
            <a:r>
              <a:rPr lang="en-GB" sz="1600" i="1" dirty="0"/>
              <a:t> </a:t>
            </a:r>
            <a:r>
              <a:rPr lang="en-GB" sz="1600" i="1" dirty="0" err="1"/>
              <a:t>Hungarica</a:t>
            </a:r>
            <a:r>
              <a:rPr lang="en-GB" sz="1600" i="1" dirty="0"/>
              <a:t>, </a:t>
            </a:r>
            <a:r>
              <a:rPr lang="en-GB" sz="1600" i="1" dirty="0" err="1"/>
              <a:t>Anales</a:t>
            </a:r>
            <a:r>
              <a:rPr lang="en-GB" sz="1600" i="1" dirty="0"/>
              <a:t> de </a:t>
            </a:r>
            <a:r>
              <a:rPr lang="en-GB" sz="1600" i="1" dirty="0" err="1"/>
              <a:t>Fisica</a:t>
            </a:r>
            <a:r>
              <a:rPr lang="en-GB" sz="1600" i="1" dirty="0"/>
              <a:t>, Czechoslovak Journal of Physics, </a:t>
            </a:r>
            <a:r>
              <a:rPr lang="en-GB" sz="1600" i="1" dirty="0" err="1"/>
              <a:t>Fizika</a:t>
            </a:r>
            <a:r>
              <a:rPr lang="en-GB" sz="1600" i="1" dirty="0"/>
              <a:t> A, Il Nuovo </a:t>
            </a:r>
            <a:r>
              <a:rPr lang="en-GB" sz="1600" i="1" dirty="0" err="1"/>
              <a:t>Cimento</a:t>
            </a:r>
            <a:r>
              <a:rPr lang="en-GB" sz="1600" i="1" dirty="0"/>
              <a:t>, Journal de Physique, </a:t>
            </a:r>
            <a:r>
              <a:rPr lang="en-GB" sz="1600" i="1" dirty="0" err="1"/>
              <a:t>Portugaliae</a:t>
            </a:r>
            <a:r>
              <a:rPr lang="en-GB" sz="1600" i="1" dirty="0"/>
              <a:t> </a:t>
            </a:r>
            <a:r>
              <a:rPr lang="en-GB" sz="1600" i="1" dirty="0" err="1"/>
              <a:t>Physica</a:t>
            </a:r>
            <a:r>
              <a:rPr lang="en-GB" sz="1600" dirty="0"/>
              <a:t> and </a:t>
            </a:r>
            <a:r>
              <a:rPr lang="en-GB" sz="1600" b="1" i="1" dirty="0" err="1">
                <a:solidFill>
                  <a:srgbClr val="3333FF"/>
                </a:solidFill>
              </a:rPr>
              <a:t>Zeitschrift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für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Physik</a:t>
            </a:r>
            <a:r>
              <a:rPr lang="en-GB" sz="1600" dirty="0"/>
              <a:t>. 25 European Physical Societies are represented in EPJ, including the DPG.</a:t>
            </a:r>
            <a:endParaRPr lang="en-GB" sz="2000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2019/20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7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CDR </a:t>
            </a:r>
            <a:r>
              <a:rPr lang="en-US" sz="4400" kern="0" dirty="0">
                <a:latin typeface="Arial"/>
              </a:rPr>
              <a:t>&amp;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978550" y="3203092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E700B8-4DD7-43A9-B739-7352346846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71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</a:t>
            </a:r>
            <a:r>
              <a:rPr lang="en-US" kern="0" dirty="0">
                <a:latin typeface="Arial"/>
              </a:rPr>
              <a:t>rom ESPP Update 2020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8196" y="570732"/>
            <a:ext cx="11898054" cy="481245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3" indent="0">
              <a:buNone/>
            </a:pPr>
            <a:endParaRPr lang="en-GB" sz="2800" dirty="0"/>
          </a:p>
          <a:p>
            <a:pPr marL="540000" lvl="3" indent="0">
              <a:spcBef>
                <a:spcPts val="400"/>
              </a:spcBef>
              <a:buNone/>
            </a:pPr>
            <a:r>
              <a:rPr lang="en-GB" sz="2800" b="1" dirty="0"/>
              <a:t>High-priority future initiatives:</a:t>
            </a:r>
          </a:p>
          <a:p>
            <a:pPr marL="540000" lvl="3" indent="0">
              <a:spcBef>
                <a:spcPts val="400"/>
              </a:spcBef>
              <a:buNone/>
            </a:pPr>
            <a:endParaRPr lang="en-GB" sz="1200" dirty="0"/>
          </a:p>
          <a:p>
            <a:pPr marL="882900" lvl="3">
              <a:spcBef>
                <a:spcPts val="400"/>
              </a:spcBef>
            </a:pPr>
            <a:r>
              <a:rPr lang="en-GB" sz="2400" dirty="0"/>
              <a:t>An </a:t>
            </a:r>
            <a:r>
              <a:rPr lang="en-GB" sz="2400" b="1" dirty="0">
                <a:solidFill>
                  <a:srgbClr val="FF0000"/>
                </a:solidFill>
              </a:rPr>
              <a:t>electron-positron Higgs factory is the highest-priority next collider</a:t>
            </a:r>
            <a:r>
              <a:rPr lang="en-GB" sz="2400" dirty="0"/>
              <a:t>.     For the longer term, the European particle physics community has the ambition to operate a </a:t>
            </a:r>
            <a:r>
              <a:rPr lang="en-GB" sz="2400" b="1" dirty="0">
                <a:solidFill>
                  <a:srgbClr val="FF0000"/>
                </a:solidFill>
              </a:rPr>
              <a:t>proton-proton collider at the highest achievable energy</a:t>
            </a:r>
            <a:r>
              <a:rPr lang="en-GB" sz="2400" dirty="0"/>
              <a:t>. </a:t>
            </a:r>
          </a:p>
          <a:p>
            <a:pPr marL="882900" lvl="3">
              <a:spcBef>
                <a:spcPts val="600"/>
              </a:spcBef>
            </a:pPr>
            <a:endParaRPr lang="en-GB" sz="1200" dirty="0"/>
          </a:p>
          <a:p>
            <a:pPr marL="882900" lvl="3">
              <a:spcBef>
                <a:spcPts val="600"/>
              </a:spcBef>
            </a:pPr>
            <a:r>
              <a:rPr lang="en-GB" sz="2400" dirty="0"/>
              <a:t>“Europe, together with its international partners, should investigate the </a:t>
            </a:r>
            <a:r>
              <a:rPr lang="en-GB" sz="2400" b="1" dirty="0">
                <a:solidFill>
                  <a:srgbClr val="3333FF"/>
                </a:solidFill>
              </a:rPr>
              <a:t>technical and financial feasibility of a future hadron collider at CERN with a centre-of-mass energy of at least 100 </a:t>
            </a:r>
            <a:r>
              <a:rPr lang="en-GB" sz="2400" b="1" dirty="0" err="1">
                <a:solidFill>
                  <a:srgbClr val="3333FF"/>
                </a:solidFill>
              </a:rPr>
              <a:t>TeV</a:t>
            </a:r>
            <a:r>
              <a:rPr lang="en-GB" sz="2400" b="1" dirty="0"/>
              <a:t> </a:t>
            </a:r>
            <a:r>
              <a:rPr lang="en-GB" sz="2400" dirty="0"/>
              <a:t>and with an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3333FF"/>
                </a:solidFill>
              </a:rPr>
              <a:t>electron-positron Higgs and electroweak factory as a possible first stage</a:t>
            </a:r>
            <a:r>
              <a:rPr lang="en-GB" sz="2400" dirty="0"/>
              <a:t>. </a:t>
            </a:r>
          </a:p>
          <a:p>
            <a:pPr marL="882900" lvl="3">
              <a:spcBef>
                <a:spcPts val="600"/>
              </a:spcBef>
            </a:pPr>
            <a:r>
              <a:rPr lang="en-GB" sz="2400" dirty="0"/>
              <a:t>Such a feasibility study of the colliders and related infrastructure should be established as a global endeavour and be </a:t>
            </a:r>
            <a:r>
              <a:rPr lang="en-GB" sz="2400" b="1" dirty="0">
                <a:solidFill>
                  <a:srgbClr val="3333FF"/>
                </a:solidFill>
              </a:rPr>
              <a:t>completed on the timescale of the next Strategy update</a:t>
            </a:r>
            <a:r>
              <a:rPr lang="en-GB" sz="2400" dirty="0">
                <a:solidFill>
                  <a:srgbClr val="3333FF"/>
                </a:solidFill>
              </a:rPr>
              <a:t>.</a:t>
            </a:r>
            <a:r>
              <a:rPr lang="en-GB" sz="2400" b="1" dirty="0">
                <a:solidFill>
                  <a:srgbClr val="3030A4"/>
                </a:solidFill>
              </a:rPr>
              <a:t>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58C23-84BE-463A-8A0F-5806ED398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13" y="95919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0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6">
            <a:extLst>
              <a:ext uri="{FF2B5EF4-FFF2-40B4-BE49-F238E27FC236}">
                <a16:creationId xmlns:a16="http://schemas.microsoft.com/office/drawing/2014/main" id="{2A6989DA-1BE5-4BA3-B759-EF57A93A9E65}"/>
              </a:ext>
            </a:extLst>
          </p:cNvPr>
          <p:cNvGrpSpPr>
            <a:grpSpLocks/>
          </p:cNvGrpSpPr>
          <p:nvPr/>
        </p:nvGrpSpPr>
        <p:grpSpPr bwMode="auto">
          <a:xfrm>
            <a:off x="127794" y="770698"/>
            <a:ext cx="12064206" cy="4203050"/>
            <a:chOff x="376402" y="777166"/>
            <a:chExt cx="12063612" cy="4204315"/>
          </a:xfrm>
        </p:grpSpPr>
        <p:pic>
          <p:nvPicPr>
            <p:cNvPr id="54282" name="Picture 5" descr="Diagram, timeline&#10;&#10;Description automatically generated">
              <a:extLst>
                <a:ext uri="{FF2B5EF4-FFF2-40B4-BE49-F238E27FC236}">
                  <a16:creationId xmlns:a16="http://schemas.microsoft.com/office/drawing/2014/main" id="{1239D0D4-C58A-4F7E-8207-80C9AB00AF2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02" y="816345"/>
              <a:ext cx="11225898" cy="4165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612" name="TextBox 6">
              <a:extLst>
                <a:ext uri="{FF2B5EF4-FFF2-40B4-BE49-F238E27FC236}">
                  <a16:creationId xmlns:a16="http://schemas.microsoft.com/office/drawing/2014/main" id="{BFBE562D-152D-4074-B767-D1BC625C0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05252" y="777166"/>
              <a:ext cx="834762" cy="46180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en-CH" sz="1200" dirty="0">
                  <a:solidFill>
                    <a:schemeClr val="bg1"/>
                  </a:solidFill>
                </a:rPr>
                <a:t>T</a:t>
              </a:r>
              <a:r>
                <a:rPr lang="en-CH" altLang="en-CH" sz="1200" dirty="0">
                  <a:solidFill>
                    <a:schemeClr val="bg1"/>
                  </a:solidFill>
                </a:rPr>
                <a:t>echnical </a:t>
              </a:r>
            </a:p>
            <a:p>
              <a:pPr>
                <a:defRPr/>
              </a:pPr>
              <a:r>
                <a:rPr lang="en-CH" altLang="en-CH" sz="1200" dirty="0">
                  <a:solidFill>
                    <a:schemeClr val="bg1"/>
                  </a:solidFill>
                </a:rPr>
                <a:t>schedule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E1D9FE-7DED-42F7-8EE2-6CB904E42633}"/>
              </a:ext>
            </a:extLst>
          </p:cNvPr>
          <p:cNvSpPr txBox="1"/>
          <p:nvPr/>
        </p:nvSpPr>
        <p:spPr>
          <a:xfrm>
            <a:off x="8850322" y="5370933"/>
            <a:ext cx="3308350" cy="1476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0432FF"/>
                </a:solidFill>
              </a:rPr>
              <a:t>Feasibility Study: 2021-2025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CH" sz="1500" dirty="0"/>
              <a:t>If project approved before end of </a:t>
            </a:r>
          </a:p>
          <a:p>
            <a:pPr>
              <a:defRPr/>
            </a:pPr>
            <a:r>
              <a:rPr lang="en-CH" sz="1500" dirty="0"/>
              <a:t>     decade </a:t>
            </a:r>
            <a:r>
              <a:rPr lang="en-CH" sz="1500" dirty="0">
                <a:sym typeface="Wingdings" pitchFamily="2" charset="2"/>
              </a:rPr>
              <a:t> </a:t>
            </a:r>
            <a:r>
              <a:rPr lang="en-CH" sz="1500" dirty="0"/>
              <a:t>construction can start </a:t>
            </a:r>
          </a:p>
          <a:p>
            <a:pPr>
              <a:defRPr/>
            </a:pPr>
            <a:r>
              <a:rPr lang="en-CH" sz="1500" dirty="0"/>
              <a:t>     beginning 2030s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chemeClr val="accent4">
                    <a:lumMod val="50000"/>
                  </a:schemeClr>
                </a:solidFill>
                <a:sym typeface="Wingdings" pitchFamily="2" charset="2"/>
              </a:rPr>
              <a:t>FCC-ee operation ~2045-2060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4E8F00"/>
                </a:solidFill>
                <a:sym typeface="Wingdings" pitchFamily="2" charset="2"/>
              </a:rPr>
              <a:t>FCC-hh operation 2070-2090++</a:t>
            </a:r>
            <a:endParaRPr lang="en-CH" sz="1500" dirty="0">
              <a:solidFill>
                <a:srgbClr val="4E8F00"/>
              </a:solidFill>
            </a:endParaRPr>
          </a:p>
        </p:txBody>
      </p:sp>
      <p:grpSp>
        <p:nvGrpSpPr>
          <p:cNvPr id="54276" name="Group 2">
            <a:extLst>
              <a:ext uri="{FF2B5EF4-FFF2-40B4-BE49-F238E27FC236}">
                <a16:creationId xmlns:a16="http://schemas.microsoft.com/office/drawing/2014/main" id="{DBA6B158-B632-4F06-9E31-4F8655E62FA5}"/>
              </a:ext>
            </a:extLst>
          </p:cNvPr>
          <p:cNvGrpSpPr>
            <a:grpSpLocks/>
          </p:cNvGrpSpPr>
          <p:nvPr/>
        </p:nvGrpSpPr>
        <p:grpSpPr bwMode="auto">
          <a:xfrm>
            <a:off x="191344" y="3783989"/>
            <a:ext cx="5364163" cy="3132138"/>
            <a:chOff x="107950" y="3825875"/>
            <a:chExt cx="5364163" cy="3132138"/>
          </a:xfrm>
        </p:grpSpPr>
        <p:grpSp>
          <p:nvGrpSpPr>
            <p:cNvPr id="54277" name="Group 11">
              <a:extLst>
                <a:ext uri="{FF2B5EF4-FFF2-40B4-BE49-F238E27FC236}">
                  <a16:creationId xmlns:a16="http://schemas.microsoft.com/office/drawing/2014/main" id="{E0173BC3-5DFF-4C1B-BADA-425B7B450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50" y="3825875"/>
              <a:ext cx="5364163" cy="3132138"/>
              <a:chOff x="-74" y="3789040"/>
              <a:chExt cx="5364162" cy="3132137"/>
            </a:xfrm>
          </p:grpSpPr>
          <p:pic>
            <p:nvPicPr>
              <p:cNvPr id="54279" name="Picture 5">
                <a:extLst>
                  <a:ext uri="{FF2B5EF4-FFF2-40B4-BE49-F238E27FC236}">
                    <a16:creationId xmlns:a16="http://schemas.microsoft.com/office/drawing/2014/main" id="{2D47A470-936E-422E-83BF-33CBE3A327A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" y="3789040"/>
                <a:ext cx="5364162" cy="3132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280" name="TextBox 7">
                <a:extLst>
                  <a:ext uri="{FF2B5EF4-FFF2-40B4-BE49-F238E27FC236}">
                    <a16:creationId xmlns:a16="http://schemas.microsoft.com/office/drawing/2014/main" id="{2CA94333-29BD-465D-AAD2-F02ECE9157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2" y="4797152"/>
                <a:ext cx="510076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n-GB" altLang="en-GB" sz="900">
                  <a:solidFill>
                    <a:srgbClr val="008F00"/>
                  </a:solidFill>
                </a:endParaRPr>
              </a:p>
              <a:p>
                <a:r>
                  <a:rPr lang="en-GB" altLang="en-GB" sz="1000">
                    <a:solidFill>
                      <a:srgbClr val="008F00"/>
                    </a:solidFill>
                  </a:rPr>
                  <a:t>20-30</a:t>
                </a:r>
              </a:p>
              <a:p>
                <a:endParaRPr lang="en-GB" altLang="en-GB" sz="900">
                  <a:solidFill>
                    <a:srgbClr val="008F00"/>
                  </a:solidFill>
                </a:endParaRPr>
              </a:p>
            </p:txBody>
          </p:sp>
          <p:sp>
            <p:nvSpPr>
              <p:cNvPr id="54281" name="Rectangle 9">
                <a:extLst>
                  <a:ext uri="{FF2B5EF4-FFF2-40B4-BE49-F238E27FC236}">
                    <a16:creationId xmlns:a16="http://schemas.microsoft.com/office/drawing/2014/main" id="{4069B3F7-E5DF-410A-BC6A-7F518EC0F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856" y="4077072"/>
                <a:ext cx="311817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GB" altLang="en-GB"/>
              </a:p>
            </p:txBody>
          </p:sp>
        </p:grpSp>
        <p:sp>
          <p:nvSpPr>
            <p:cNvPr id="54278" name="TextBox 1">
              <a:extLst>
                <a:ext uri="{FF2B5EF4-FFF2-40B4-BE49-F238E27FC236}">
                  <a16:creationId xmlns:a16="http://schemas.microsoft.com/office/drawing/2014/main" id="{25FDFE21-36DC-4307-BF8C-66CD19157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000" y="4140000"/>
              <a:ext cx="1194558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GB" sz="1100">
                  <a:solidFill>
                    <a:srgbClr val="0432FF"/>
                  </a:solidFill>
                </a:rPr>
                <a:t>2-4 experiments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GB" altLang="en-GB" sz="3200" dirty="0"/>
              <a:t>Timeline of the FCC integrated programme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7FA57D-3752-4EC6-B81F-BD3304CA061E}"/>
              </a:ext>
            </a:extLst>
          </p:cNvPr>
          <p:cNvSpPr txBox="1"/>
          <p:nvPr/>
        </p:nvSpPr>
        <p:spPr>
          <a:xfrm>
            <a:off x="7634640" y="6519918"/>
            <a:ext cx="121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F. Gianotti</a:t>
            </a:r>
            <a:endParaRPr lang="en-GB" dirty="0">
              <a:highlight>
                <a:srgbClr val="C0C0C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Bent 1">
            <a:extLst>
              <a:ext uri="{FF2B5EF4-FFF2-40B4-BE49-F238E27FC236}">
                <a16:creationId xmlns:a16="http://schemas.microsoft.com/office/drawing/2014/main" id="{C21034E7-DE9F-4E28-B175-D5276F36656A}"/>
              </a:ext>
            </a:extLst>
          </p:cNvPr>
          <p:cNvSpPr/>
          <p:nvPr/>
        </p:nvSpPr>
        <p:spPr>
          <a:xfrm>
            <a:off x="3376351" y="4519992"/>
            <a:ext cx="4381677" cy="1311915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id="{3FB83BF6-F9F9-46D1-ADF2-923E2A19224F}"/>
              </a:ext>
            </a:extLst>
          </p:cNvPr>
          <p:cNvSpPr/>
          <p:nvPr/>
        </p:nvSpPr>
        <p:spPr>
          <a:xfrm>
            <a:off x="9209000" y="1992815"/>
            <a:ext cx="2448272" cy="1444744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E9B527-E0AB-4464-BC9F-726ADFC6CE0A}"/>
              </a:ext>
            </a:extLst>
          </p:cNvPr>
          <p:cNvCxnSpPr/>
          <p:nvPr/>
        </p:nvCxnSpPr>
        <p:spPr>
          <a:xfrm>
            <a:off x="3016312" y="5960142"/>
            <a:ext cx="936104" cy="0"/>
          </a:xfrm>
          <a:prstGeom prst="line">
            <a:avLst/>
          </a:prstGeom>
          <a:noFill/>
          <a:ln w="349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144F79E-B076-469F-8260-B1EF8FF88030}"/>
              </a:ext>
            </a:extLst>
          </p:cNvPr>
          <p:cNvSpPr txBox="1"/>
          <p:nvPr/>
        </p:nvSpPr>
        <p:spPr>
          <a:xfrm>
            <a:off x="3947019" y="5864961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latin typeface="Calibri"/>
              </a:rPr>
              <a:t>2011 circular Higgs factory proposal</a:t>
            </a:r>
            <a:endParaRPr lang="en-GB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7CFDA-0AE6-4795-869E-2D04B08A68DD}"/>
              </a:ext>
            </a:extLst>
          </p:cNvPr>
          <p:cNvSpPr txBox="1"/>
          <p:nvPr/>
        </p:nvSpPr>
        <p:spPr>
          <a:xfrm>
            <a:off x="2803757" y="4209204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2013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250646-D5D4-4310-A6E2-A40B92CEDBC2}"/>
              </a:ext>
            </a:extLst>
          </p:cNvPr>
          <p:cNvCxnSpPr>
            <a:cxnSpLocks/>
          </p:cNvCxnSpPr>
          <p:nvPr/>
        </p:nvCxnSpPr>
        <p:spPr>
          <a:xfrm>
            <a:off x="3232336" y="4808014"/>
            <a:ext cx="720080" cy="576064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FFFCC5-70B8-4FC7-84B4-9F692166C564}"/>
              </a:ext>
            </a:extLst>
          </p:cNvPr>
          <p:cNvSpPr txBox="1"/>
          <p:nvPr/>
        </p:nvSpPr>
        <p:spPr>
          <a:xfrm>
            <a:off x="3464120" y="3616986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2014 FCC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study kickoff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0E703F-96D1-4700-AB02-DCDD9B27D816}"/>
              </a:ext>
            </a:extLst>
          </p:cNvPr>
          <p:cNvCxnSpPr>
            <a:cxnSpLocks/>
          </p:cNvCxnSpPr>
          <p:nvPr/>
        </p:nvCxnSpPr>
        <p:spPr>
          <a:xfrm>
            <a:off x="3952416" y="4231950"/>
            <a:ext cx="291969" cy="106788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E68466-7C91-4CAB-B3F9-4E24C107F195}"/>
              </a:ext>
            </a:extLst>
          </p:cNvPr>
          <p:cNvCxnSpPr>
            <a:cxnSpLocks/>
          </p:cNvCxnSpPr>
          <p:nvPr/>
        </p:nvCxnSpPr>
        <p:spPr>
          <a:xfrm>
            <a:off x="3016312" y="5487444"/>
            <a:ext cx="936104" cy="114940"/>
          </a:xfrm>
          <a:prstGeom prst="line">
            <a:avLst/>
          </a:prstGeom>
          <a:noFill/>
          <a:ln w="349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822EBC2-7F35-4F52-8819-E6885D6DE6D2}"/>
              </a:ext>
            </a:extLst>
          </p:cNvPr>
          <p:cNvSpPr txBox="1"/>
          <p:nvPr/>
        </p:nvSpPr>
        <p:spPr>
          <a:xfrm>
            <a:off x="4032589" y="5425956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latin typeface="Calibri"/>
              </a:rPr>
              <a:t>2012 Higgs discovery announced</a:t>
            </a:r>
            <a:endParaRPr lang="en-GB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FDDACD-5389-4DCC-8656-521F99B03C70}"/>
              </a:ext>
            </a:extLst>
          </p:cNvPr>
          <p:cNvSpPr txBox="1"/>
          <p:nvPr/>
        </p:nvSpPr>
        <p:spPr>
          <a:xfrm>
            <a:off x="4565258" y="4072850"/>
            <a:ext cx="150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2018 FCC CDR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902CDB-72F3-4114-9839-F7469EBA33E3}"/>
              </a:ext>
            </a:extLst>
          </p:cNvPr>
          <p:cNvCxnSpPr>
            <a:cxnSpLocks/>
          </p:cNvCxnSpPr>
          <p:nvPr/>
        </p:nvCxnSpPr>
        <p:spPr>
          <a:xfrm>
            <a:off x="5315400" y="4431294"/>
            <a:ext cx="794" cy="92880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14" name="Arrow: Bent 13">
            <a:extLst>
              <a:ext uri="{FF2B5EF4-FFF2-40B4-BE49-F238E27FC236}">
                <a16:creationId xmlns:a16="http://schemas.microsoft.com/office/drawing/2014/main" id="{E17D41EA-2973-4599-9C31-390987B8D0F5}"/>
              </a:ext>
            </a:extLst>
          </p:cNvPr>
          <p:cNvSpPr/>
          <p:nvPr/>
        </p:nvSpPr>
        <p:spPr>
          <a:xfrm rot="16200000" flipV="1">
            <a:off x="8358118" y="3725631"/>
            <a:ext cx="1516762" cy="1224068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70774C-2C5E-4F2E-8737-0A4B9048F8E3}"/>
              </a:ext>
            </a:extLst>
          </p:cNvPr>
          <p:cNvSpPr txBox="1"/>
          <p:nvPr/>
        </p:nvSpPr>
        <p:spPr>
          <a:xfrm>
            <a:off x="7291594" y="3216287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Feasibility proof</a:t>
            </a:r>
          </a:p>
          <a:p>
            <a:pPr defTabSz="914400">
              <a:defRPr/>
            </a:pPr>
            <a:endParaRPr lang="en-US" sz="2000" b="1" kern="0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AD546B-4073-45EA-A3AB-D2495A2EE165}"/>
              </a:ext>
            </a:extLst>
          </p:cNvPr>
          <p:cNvCxnSpPr>
            <a:cxnSpLocks/>
          </p:cNvCxnSpPr>
          <p:nvPr/>
        </p:nvCxnSpPr>
        <p:spPr>
          <a:xfrm>
            <a:off x="8920941" y="3579283"/>
            <a:ext cx="953839" cy="0"/>
          </a:xfrm>
          <a:prstGeom prst="line">
            <a:avLst/>
          </a:prstGeom>
          <a:noFill/>
          <a:ln w="34925" cap="rnd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2EF62D-F495-461D-9806-CB594528BB86}"/>
              </a:ext>
            </a:extLst>
          </p:cNvPr>
          <p:cNvCxnSpPr>
            <a:cxnSpLocks/>
          </p:cNvCxnSpPr>
          <p:nvPr/>
        </p:nvCxnSpPr>
        <p:spPr>
          <a:xfrm>
            <a:off x="6107407" y="4442182"/>
            <a:ext cx="0" cy="836180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BBF2C14-33FA-4707-81A3-81BA18E6AEC3}"/>
              </a:ext>
            </a:extLst>
          </p:cNvPr>
          <p:cNvSpPr txBox="1"/>
          <p:nvPr/>
        </p:nvSpPr>
        <p:spPr>
          <a:xfrm>
            <a:off x="5993838" y="3683141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2020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3733B66C-0ACC-43E5-B945-3DFA22265E49}"/>
              </a:ext>
            </a:extLst>
          </p:cNvPr>
          <p:cNvSpPr/>
          <p:nvPr/>
        </p:nvSpPr>
        <p:spPr>
          <a:xfrm>
            <a:off x="7758028" y="4468892"/>
            <a:ext cx="718729" cy="732262"/>
          </a:xfrm>
          <a:prstGeom prst="star5">
            <a:avLst/>
          </a:prstGeom>
          <a:solidFill>
            <a:srgbClr val="FF0000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0D9D7A-96FA-4570-98E4-F6E74E2E1CED}"/>
              </a:ext>
            </a:extLst>
          </p:cNvPr>
          <p:cNvCxnSpPr>
            <a:cxnSpLocks/>
          </p:cNvCxnSpPr>
          <p:nvPr/>
        </p:nvCxnSpPr>
        <p:spPr>
          <a:xfrm>
            <a:off x="7336792" y="4519991"/>
            <a:ext cx="0" cy="836180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9D2F1C7-DEA6-4C38-B2BF-22ABE8265CD6}"/>
              </a:ext>
            </a:extLst>
          </p:cNvPr>
          <p:cNvSpPr txBox="1"/>
          <p:nvPr/>
        </p:nvSpPr>
        <p:spPr>
          <a:xfrm>
            <a:off x="10476688" y="1008112"/>
            <a:ext cx="1478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70C0"/>
                </a:solidFill>
                <a:latin typeface="Calibri"/>
              </a:rPr>
              <a:t>&gt;2040 first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70C0"/>
                </a:solidFill>
                <a:latin typeface="Calibri"/>
              </a:rPr>
              <a:t>ee collisions</a:t>
            </a:r>
            <a:endParaRPr lang="en-GB" sz="2000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470A7A-FC3B-4870-B45C-AD90976DE302}"/>
              </a:ext>
            </a:extLst>
          </p:cNvPr>
          <p:cNvCxnSpPr>
            <a:cxnSpLocks/>
          </p:cNvCxnSpPr>
          <p:nvPr/>
        </p:nvCxnSpPr>
        <p:spPr>
          <a:xfrm>
            <a:off x="11611702" y="1771101"/>
            <a:ext cx="0" cy="129614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A9B9DD0-9628-4C4B-9A66-D8CE38289D44}"/>
              </a:ext>
            </a:extLst>
          </p:cNvPr>
          <p:cNvSpPr txBox="1"/>
          <p:nvPr/>
        </p:nvSpPr>
        <p:spPr>
          <a:xfrm>
            <a:off x="6830042" y="3871967"/>
            <a:ext cx="1272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2020 FCCIS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kickoff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0B71A-DD7C-49BE-96CF-9853F82DAFA6}"/>
              </a:ext>
            </a:extLst>
          </p:cNvPr>
          <p:cNvSpPr txBox="1"/>
          <p:nvPr/>
        </p:nvSpPr>
        <p:spPr>
          <a:xfrm>
            <a:off x="8178638" y="2696881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2026/7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10467F3-3BB9-4B93-B585-17B3392911F5}"/>
              </a:ext>
            </a:extLst>
          </p:cNvPr>
          <p:cNvCxnSpPr>
            <a:cxnSpLocks/>
          </p:cNvCxnSpPr>
          <p:nvPr/>
        </p:nvCxnSpPr>
        <p:spPr>
          <a:xfrm>
            <a:off x="9099569" y="3099509"/>
            <a:ext cx="652916" cy="0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C2C924E-B952-4608-A1A9-79190308D411}"/>
              </a:ext>
            </a:extLst>
          </p:cNvPr>
          <p:cNvSpPr txBox="1"/>
          <p:nvPr/>
        </p:nvSpPr>
        <p:spPr>
          <a:xfrm>
            <a:off x="8282993" y="1197507"/>
            <a:ext cx="1383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&gt;2030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start tunnel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construction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04154E8-D49D-421B-BCCE-9743E5207310}"/>
              </a:ext>
            </a:extLst>
          </p:cNvPr>
          <p:cNvCxnSpPr>
            <a:cxnSpLocks/>
          </p:cNvCxnSpPr>
          <p:nvPr/>
        </p:nvCxnSpPr>
        <p:spPr>
          <a:xfrm>
            <a:off x="9440708" y="2120837"/>
            <a:ext cx="320279" cy="549367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884BA24-C61E-4D77-944A-E6679B3ABCE8}"/>
              </a:ext>
            </a:extLst>
          </p:cNvPr>
          <p:cNvCxnSpPr>
            <a:cxnSpLocks/>
          </p:cNvCxnSpPr>
          <p:nvPr/>
        </p:nvCxnSpPr>
        <p:spPr>
          <a:xfrm>
            <a:off x="10721168" y="2055133"/>
            <a:ext cx="0" cy="68077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5FDDF9-DBCC-4EE8-B708-7FE35D19899C}"/>
              </a:ext>
            </a:extLst>
          </p:cNvPr>
          <p:cNvSpPr txBox="1"/>
          <p:nvPr/>
        </p:nvSpPr>
        <p:spPr>
          <a:xfrm>
            <a:off x="9600847" y="1121439"/>
            <a:ext cx="125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&gt;2036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machine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installation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67CEB6-4EEE-49B0-A02B-8FAA1C93FFE9}"/>
              </a:ext>
            </a:extLst>
          </p:cNvPr>
          <p:cNvSpPr txBox="1"/>
          <p:nvPr/>
        </p:nvSpPr>
        <p:spPr>
          <a:xfrm>
            <a:off x="7782086" y="5215239"/>
            <a:ext cx="911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2400" kern="0" dirty="0">
                <a:solidFill>
                  <a:srgbClr val="FF0000"/>
                </a:solidFill>
                <a:latin typeface="Calibri"/>
              </a:rPr>
              <a:t>today</a:t>
            </a:r>
            <a:endParaRPr lang="en-GB" sz="2400" kern="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33B4754-E3D1-4311-89B5-9441F0CC43D1}"/>
              </a:ext>
            </a:extLst>
          </p:cNvPr>
          <p:cNvCxnSpPr>
            <a:cxnSpLocks/>
          </p:cNvCxnSpPr>
          <p:nvPr/>
        </p:nvCxnSpPr>
        <p:spPr>
          <a:xfrm>
            <a:off x="9200498" y="2577290"/>
            <a:ext cx="528036" cy="36801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F631790-F847-401D-A752-0CBEC5C683F3}"/>
              </a:ext>
            </a:extLst>
          </p:cNvPr>
          <p:cNvSpPr txBox="1"/>
          <p:nvPr/>
        </p:nvSpPr>
        <p:spPr>
          <a:xfrm>
            <a:off x="7679056" y="2250447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2028 approval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31FD68-CD18-4D25-9929-7E907222F6B4}"/>
              </a:ext>
            </a:extLst>
          </p:cNvPr>
          <p:cNvSpPr txBox="1"/>
          <p:nvPr/>
        </p:nvSpPr>
        <p:spPr>
          <a:xfrm>
            <a:off x="9929080" y="2575766"/>
            <a:ext cx="2085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&gt;2030 - 37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element production</a:t>
            </a:r>
            <a:endParaRPr lang="en-GB" b="1" kern="0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210400-F6B5-4B43-B178-D472E2905578}"/>
              </a:ext>
            </a:extLst>
          </p:cNvPr>
          <p:cNvSpPr txBox="1"/>
          <p:nvPr/>
        </p:nvSpPr>
        <p:spPr>
          <a:xfrm>
            <a:off x="9938615" y="3151830"/>
            <a:ext cx="171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&gt;2026 - 30 full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technical design</a:t>
            </a:r>
            <a:endParaRPr lang="en-GB" b="1" kern="0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4EB0D2-55A4-4A48-B0AC-13F731F6DF46}"/>
              </a:ext>
            </a:extLst>
          </p:cNvPr>
          <p:cNvSpPr txBox="1"/>
          <p:nvPr/>
        </p:nvSpPr>
        <p:spPr>
          <a:xfrm>
            <a:off x="9549854" y="3767201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Financing model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Operation concept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9185B7-A70D-488A-890D-8585F098F6A5}"/>
              </a:ext>
            </a:extLst>
          </p:cNvPr>
          <p:cNvSpPr txBox="1"/>
          <p:nvPr/>
        </p:nvSpPr>
        <p:spPr>
          <a:xfrm>
            <a:off x="9875968" y="4990816"/>
            <a:ext cx="214327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2020-25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FCC Feasibility Study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FCCIS H2020 DS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5A1A65CA-F4A2-4E02-8752-A4222C73C7E4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FCC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</a:t>
            </a:r>
            <a:r>
              <a:rPr lang="en-US" kern="0" dirty="0" err="1">
                <a:latin typeface="Arial"/>
              </a:rPr>
              <a:t>bility</a:t>
            </a:r>
            <a:r>
              <a:rPr lang="en-US" kern="0" dirty="0">
                <a:latin typeface="Arial"/>
              </a:rPr>
              <a:t> study 2021 – 25 &amp;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roadmap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B3A23A-C818-4599-BDA7-5B1CBD8D597E}"/>
              </a:ext>
            </a:extLst>
          </p:cNvPr>
          <p:cNvSpPr txBox="1"/>
          <p:nvPr/>
        </p:nvSpPr>
        <p:spPr>
          <a:xfrm>
            <a:off x="77966" y="988590"/>
            <a:ext cx="7501277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Highest priority goals: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Financial feasibility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  <a:sym typeface="Wingdings" pitchFamily="2" charset="2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Technical and administrative feasibility of tunnel: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                     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no show-stopper for ~100 km tunnel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\</a:t>
            </a:r>
            <a:endParaRPr kumimoji="0" lang="en-US" sz="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Technologies of machine and experiments: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 magnets;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minimised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 environmental impact; energy efficiency &amp; recovery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Gathering scientific, political, societal and other support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9718D0-1843-4538-838C-2A3D2C9DB746}"/>
              </a:ext>
            </a:extLst>
          </p:cNvPr>
          <p:cNvSpPr txBox="1"/>
          <p:nvPr/>
        </p:nvSpPr>
        <p:spPr>
          <a:xfrm>
            <a:off x="2816329" y="1069536"/>
            <a:ext cx="418661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Fabiola Gianotti: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“CERN vision and goals until next strategy update” FCCIS Kick-Off, 9 Nov. 2020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24E8E84-98D2-42F4-A1FD-3A4A31B3A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34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4322</TotalTime>
  <Words>1751</Words>
  <Application>Microsoft Office PowerPoint</Application>
  <PresentationFormat>Widescreen</PresentationFormat>
  <Paragraphs>294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</vt:lpstr>
      <vt:lpstr>Arial Narrow</vt:lpstr>
      <vt:lpstr>Calibri</vt:lpstr>
      <vt:lpstr>Calibri Light</vt:lpstr>
      <vt:lpstr>Cambria Math</vt:lpstr>
      <vt:lpstr>Tahoma</vt:lpstr>
      <vt:lpstr>Times New Roman</vt:lpstr>
      <vt:lpstr>Wingdings</vt:lpstr>
      <vt:lpstr>Office Theme</vt:lpstr>
      <vt:lpstr>2_FC5643-CERN3027 - Scale of contributions</vt:lpstr>
      <vt:lpstr>4_FC5643-CERN3027 - Scale of contributions</vt:lpstr>
      <vt:lpstr>3_FC5643-CERN3027 - Scale of contributions</vt:lpstr>
      <vt:lpstr>Content Slides - Deep Blue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Michael Benedikt</cp:lastModifiedBy>
  <cp:revision>296</cp:revision>
  <dcterms:created xsi:type="dcterms:W3CDTF">2020-09-05T21:54:52Z</dcterms:created>
  <dcterms:modified xsi:type="dcterms:W3CDTF">2021-11-25T10:45:46Z</dcterms:modified>
</cp:coreProperties>
</file>