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4"/>
  </p:notesMasterIdLst>
  <p:handoutMasterIdLst>
    <p:handoutMasterId r:id="rId35"/>
  </p:handoutMasterIdLst>
  <p:sldIdLst>
    <p:sldId id="691" r:id="rId2"/>
    <p:sldId id="372" r:id="rId3"/>
    <p:sldId id="703" r:id="rId4"/>
    <p:sldId id="704" r:id="rId5"/>
    <p:sldId id="705" r:id="rId6"/>
    <p:sldId id="706" r:id="rId7"/>
    <p:sldId id="707" r:id="rId8"/>
    <p:sldId id="708" r:id="rId9"/>
    <p:sldId id="709" r:id="rId10"/>
    <p:sldId id="710" r:id="rId11"/>
    <p:sldId id="711" r:id="rId12"/>
    <p:sldId id="712" r:id="rId13"/>
    <p:sldId id="727" r:id="rId14"/>
    <p:sldId id="715" r:id="rId15"/>
    <p:sldId id="716" r:id="rId16"/>
    <p:sldId id="717" r:id="rId17"/>
    <p:sldId id="692" r:id="rId18"/>
    <p:sldId id="693" r:id="rId19"/>
    <p:sldId id="698" r:id="rId20"/>
    <p:sldId id="700" r:id="rId21"/>
    <p:sldId id="701" r:id="rId22"/>
    <p:sldId id="702" r:id="rId23"/>
    <p:sldId id="718" r:id="rId24"/>
    <p:sldId id="719" r:id="rId25"/>
    <p:sldId id="720" r:id="rId26"/>
    <p:sldId id="721" r:id="rId27"/>
    <p:sldId id="723" r:id="rId28"/>
    <p:sldId id="726" r:id="rId29"/>
    <p:sldId id="724" r:id="rId30"/>
    <p:sldId id="725" r:id="rId31"/>
    <p:sldId id="687" r:id="rId32"/>
    <p:sldId id="657" r:id="rId33"/>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charset="0"/>
        <a:ea typeface="宋体" pitchFamily="2" charset="-122"/>
        <a:cs typeface="+mn-cs"/>
      </a:defRPr>
    </a:lvl1pPr>
    <a:lvl2pPr marL="457200" algn="l" rtl="0" fontAlgn="base">
      <a:spcBef>
        <a:spcPct val="0"/>
      </a:spcBef>
      <a:spcAft>
        <a:spcPct val="0"/>
      </a:spcAft>
      <a:defRPr kern="1200">
        <a:solidFill>
          <a:schemeClr val="tx1"/>
        </a:solidFill>
        <a:latin typeface="Arial" charset="0"/>
        <a:ea typeface="宋体" pitchFamily="2" charset="-122"/>
        <a:cs typeface="+mn-cs"/>
      </a:defRPr>
    </a:lvl2pPr>
    <a:lvl3pPr marL="914400" algn="l" rtl="0" fontAlgn="base">
      <a:spcBef>
        <a:spcPct val="0"/>
      </a:spcBef>
      <a:spcAft>
        <a:spcPct val="0"/>
      </a:spcAft>
      <a:defRPr kern="1200">
        <a:solidFill>
          <a:schemeClr val="tx1"/>
        </a:solidFill>
        <a:latin typeface="Arial" charset="0"/>
        <a:ea typeface="宋体" pitchFamily="2" charset="-122"/>
        <a:cs typeface="+mn-cs"/>
      </a:defRPr>
    </a:lvl3pPr>
    <a:lvl4pPr marL="1371600" algn="l" rtl="0" fontAlgn="base">
      <a:spcBef>
        <a:spcPct val="0"/>
      </a:spcBef>
      <a:spcAft>
        <a:spcPct val="0"/>
      </a:spcAft>
      <a:defRPr kern="1200">
        <a:solidFill>
          <a:schemeClr val="tx1"/>
        </a:solidFill>
        <a:latin typeface="Arial" charset="0"/>
        <a:ea typeface="宋体" pitchFamily="2" charset="-122"/>
        <a:cs typeface="+mn-cs"/>
      </a:defRPr>
    </a:lvl4pPr>
    <a:lvl5pPr marL="1828800" algn="l" rtl="0" fontAlgn="base">
      <a:spcBef>
        <a:spcPct val="0"/>
      </a:spcBef>
      <a:spcAft>
        <a:spcPct val="0"/>
      </a:spcAft>
      <a:defRPr kern="1200">
        <a:solidFill>
          <a:schemeClr val="tx1"/>
        </a:solidFill>
        <a:latin typeface="Arial" charset="0"/>
        <a:ea typeface="宋体" pitchFamily="2" charset="-122"/>
        <a:cs typeface="+mn-cs"/>
      </a:defRPr>
    </a:lvl5pPr>
    <a:lvl6pPr marL="2286000" algn="l" defTabSz="914400" rtl="0" eaLnBrk="1" latinLnBrk="0" hangingPunct="1">
      <a:defRPr kern="1200">
        <a:solidFill>
          <a:schemeClr val="tx1"/>
        </a:solidFill>
        <a:latin typeface="Arial" charset="0"/>
        <a:ea typeface="宋体" pitchFamily="2" charset="-122"/>
        <a:cs typeface="+mn-cs"/>
      </a:defRPr>
    </a:lvl6pPr>
    <a:lvl7pPr marL="2743200" algn="l" defTabSz="914400" rtl="0" eaLnBrk="1" latinLnBrk="0" hangingPunct="1">
      <a:defRPr kern="1200">
        <a:solidFill>
          <a:schemeClr val="tx1"/>
        </a:solidFill>
        <a:latin typeface="Arial" charset="0"/>
        <a:ea typeface="宋体" pitchFamily="2" charset="-122"/>
        <a:cs typeface="+mn-cs"/>
      </a:defRPr>
    </a:lvl7pPr>
    <a:lvl8pPr marL="3200400" algn="l" defTabSz="914400" rtl="0" eaLnBrk="1" latinLnBrk="0" hangingPunct="1">
      <a:defRPr kern="1200">
        <a:solidFill>
          <a:schemeClr val="tx1"/>
        </a:solidFill>
        <a:latin typeface="Arial" charset="0"/>
        <a:ea typeface="宋体" pitchFamily="2" charset="-122"/>
        <a:cs typeface="+mn-cs"/>
      </a:defRPr>
    </a:lvl8pPr>
    <a:lvl9pPr marL="3657600" algn="l" defTabSz="914400" rtl="0" eaLnBrk="1" latinLnBrk="0" hangingPunct="1">
      <a:defRPr kern="1200">
        <a:solidFill>
          <a:schemeClr val="tx1"/>
        </a:solidFill>
        <a:latin typeface="Arial" charset="0"/>
        <a:ea typeface="宋体"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a:srgbClr val="FF0066"/>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743" autoAdjust="0"/>
    <p:restoredTop sz="94660"/>
  </p:normalViewPr>
  <p:slideViewPr>
    <p:cSldViewPr>
      <p:cViewPr varScale="1">
        <p:scale>
          <a:sx n="67" d="100"/>
          <a:sy n="67" d="100"/>
        </p:scale>
        <p:origin x="348" y="7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18.wmf"/><Relationship Id="rId1" Type="http://schemas.openxmlformats.org/officeDocument/2006/relationships/image" Target="../media/image17.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18.wmf"/><Relationship Id="rId1" Type="http://schemas.openxmlformats.org/officeDocument/2006/relationships/image" Target="../media/image17.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18.wmf"/><Relationship Id="rId1" Type="http://schemas.openxmlformats.org/officeDocument/2006/relationships/image" Target="../media/image17.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18.wmf"/><Relationship Id="rId1" Type="http://schemas.openxmlformats.org/officeDocument/2006/relationships/image" Target="../media/image17.w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18.wmf"/><Relationship Id="rId1" Type="http://schemas.openxmlformats.org/officeDocument/2006/relationships/image" Target="../media/image17.w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18.wmf"/><Relationship Id="rId1" Type="http://schemas.openxmlformats.org/officeDocument/2006/relationships/image" Target="../media/image17.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4" y="0"/>
            <a:ext cx="2971800" cy="457200"/>
          </a:xfrm>
          <a:prstGeom prst="rect">
            <a:avLst/>
          </a:prstGeom>
        </p:spPr>
        <p:txBody>
          <a:bodyPr vert="horz" lIns="91440" tIns="45720" rIns="91440" bIns="45720" rtlCol="0"/>
          <a:lstStyle>
            <a:lvl1pPr algn="r">
              <a:defRPr sz="1200"/>
            </a:lvl1pPr>
          </a:lstStyle>
          <a:p>
            <a:fld id="{4687DBFB-ACE0-4E79-8808-385FCEFCB5B7}" type="datetimeFigureOut">
              <a:rPr lang="zh-CN" altLang="en-US" smtClean="0"/>
              <a:pPr/>
              <a:t>2022/1/12</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4" y="8685213"/>
            <a:ext cx="2971800" cy="457200"/>
          </a:xfrm>
          <a:prstGeom prst="rect">
            <a:avLst/>
          </a:prstGeom>
        </p:spPr>
        <p:txBody>
          <a:bodyPr vert="horz" lIns="91440" tIns="45720" rIns="91440" bIns="45720" rtlCol="0" anchor="b"/>
          <a:lstStyle>
            <a:lvl1pPr algn="r">
              <a:defRPr sz="1200"/>
            </a:lvl1pPr>
          </a:lstStyle>
          <a:p>
            <a:fld id="{0892393D-F701-47C2-9EFF-2C365D8DDB79}" type="slidenum">
              <a:rPr lang="zh-CN" altLang="en-US" smtClean="0"/>
              <a:pPr/>
              <a:t>‹#›</a:t>
            </a:fld>
            <a:endParaRPr lang="zh-CN" altLang="en-US"/>
          </a:p>
        </p:txBody>
      </p:sp>
    </p:spTree>
    <p:extLst>
      <p:ext uri="{BB962C8B-B14F-4D97-AF65-F5344CB8AC3E}">
        <p14:creationId xmlns:p14="http://schemas.microsoft.com/office/powerpoint/2010/main" val="318692779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4"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ea typeface="+mn-ea"/>
              </a:defRPr>
            </a:lvl1pPr>
          </a:lstStyle>
          <a:p>
            <a:pPr>
              <a:defRPr/>
            </a:pPr>
            <a:fld id="{026C558D-B080-46CB-A37C-768934525088}" type="datetimeFigureOut">
              <a:rPr lang="zh-CN" altLang="en-US"/>
              <a:pPr>
                <a:defRPr/>
              </a:pPr>
              <a:t>2022/1/12</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1" y="4343400"/>
            <a:ext cx="5486400" cy="4114800"/>
          </a:xfrm>
          <a:prstGeom prst="rect">
            <a:avLst/>
          </a:prstGeom>
        </p:spPr>
        <p:txBody>
          <a:bodyPr vert="horz" lIns="91440" tIns="45720" rIns="91440" bIns="45720" rtlCol="0">
            <a:normAutofit/>
          </a:bodyPr>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4"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ea typeface="+mn-ea"/>
              </a:defRPr>
            </a:lvl1pPr>
          </a:lstStyle>
          <a:p>
            <a:pPr>
              <a:defRPr/>
            </a:pPr>
            <a:fld id="{DE3ED4EB-D48F-4AD8-9AAC-BC93CF80A6A5}" type="slidenum">
              <a:rPr lang="zh-CN" altLang="en-US"/>
              <a:pPr>
                <a:defRPr/>
              </a:pPr>
              <a:t>‹#›</a:t>
            </a:fld>
            <a:endParaRPr lang="zh-CN" altLang="en-US"/>
          </a:p>
        </p:txBody>
      </p:sp>
    </p:spTree>
    <p:extLst>
      <p:ext uri="{BB962C8B-B14F-4D97-AF65-F5344CB8AC3E}">
        <p14:creationId xmlns:p14="http://schemas.microsoft.com/office/powerpoint/2010/main" val="384340111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DE3ED4EB-D48F-4AD8-9AAC-BC93CF80A6A5}" type="slidenum">
              <a:rPr lang="zh-CN" altLang="en-US" smtClean="0"/>
              <a:pPr>
                <a:defRPr/>
              </a:pPr>
              <a:t>6</a:t>
            </a:fld>
            <a:endParaRPr lang="zh-CN" altLang="en-US"/>
          </a:p>
        </p:txBody>
      </p:sp>
    </p:spTree>
    <p:extLst>
      <p:ext uri="{BB962C8B-B14F-4D97-AF65-F5344CB8AC3E}">
        <p14:creationId xmlns:p14="http://schemas.microsoft.com/office/powerpoint/2010/main" val="33458363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DE3ED4EB-D48F-4AD8-9AAC-BC93CF80A6A5}" type="slidenum">
              <a:rPr lang="zh-CN" altLang="en-US" smtClean="0">
                <a:solidFill>
                  <a:prstClr val="black"/>
                </a:solidFill>
              </a:rPr>
              <a:pPr>
                <a:defRPr/>
              </a:pPr>
              <a:t>25</a:t>
            </a:fld>
            <a:endParaRPr lang="zh-CN" altLang="en-US">
              <a:solidFill>
                <a:prstClr val="black"/>
              </a:solidFill>
            </a:endParaRPr>
          </a:p>
        </p:txBody>
      </p:sp>
    </p:spTree>
    <p:extLst>
      <p:ext uri="{BB962C8B-B14F-4D97-AF65-F5344CB8AC3E}">
        <p14:creationId xmlns:p14="http://schemas.microsoft.com/office/powerpoint/2010/main" val="27903903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DE3ED4EB-D48F-4AD8-9AAC-BC93CF80A6A5}" type="slidenum">
              <a:rPr lang="zh-CN" altLang="en-US" smtClean="0">
                <a:solidFill>
                  <a:prstClr val="black"/>
                </a:solidFill>
              </a:rPr>
              <a:pPr>
                <a:defRPr/>
              </a:pPr>
              <a:t>26</a:t>
            </a:fld>
            <a:endParaRPr lang="zh-CN" altLang="en-US">
              <a:solidFill>
                <a:prstClr val="black"/>
              </a:solidFill>
            </a:endParaRPr>
          </a:p>
        </p:txBody>
      </p:sp>
    </p:spTree>
    <p:extLst>
      <p:ext uri="{BB962C8B-B14F-4D97-AF65-F5344CB8AC3E}">
        <p14:creationId xmlns:p14="http://schemas.microsoft.com/office/powerpoint/2010/main" val="373287357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DE3ED4EB-D48F-4AD8-9AAC-BC93CF80A6A5}" type="slidenum">
              <a:rPr lang="zh-CN" altLang="en-US" smtClean="0">
                <a:solidFill>
                  <a:prstClr val="black"/>
                </a:solidFill>
              </a:rPr>
              <a:pPr>
                <a:defRPr/>
              </a:pPr>
              <a:t>27</a:t>
            </a:fld>
            <a:endParaRPr lang="zh-CN" altLang="en-US">
              <a:solidFill>
                <a:prstClr val="black"/>
              </a:solidFill>
            </a:endParaRPr>
          </a:p>
        </p:txBody>
      </p:sp>
    </p:spTree>
    <p:extLst>
      <p:ext uri="{BB962C8B-B14F-4D97-AF65-F5344CB8AC3E}">
        <p14:creationId xmlns:p14="http://schemas.microsoft.com/office/powerpoint/2010/main" val="24283292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DE3ED4EB-D48F-4AD8-9AAC-BC93CF80A6A5}" type="slidenum">
              <a:rPr lang="zh-CN" altLang="en-US" smtClean="0">
                <a:solidFill>
                  <a:prstClr val="black"/>
                </a:solidFill>
              </a:rPr>
              <a:pPr>
                <a:defRPr/>
              </a:pPr>
              <a:t>28</a:t>
            </a:fld>
            <a:endParaRPr lang="zh-CN" altLang="en-US">
              <a:solidFill>
                <a:prstClr val="black"/>
              </a:solidFill>
            </a:endParaRPr>
          </a:p>
        </p:txBody>
      </p:sp>
    </p:spTree>
    <p:extLst>
      <p:ext uri="{BB962C8B-B14F-4D97-AF65-F5344CB8AC3E}">
        <p14:creationId xmlns:p14="http://schemas.microsoft.com/office/powerpoint/2010/main" val="13877041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DE3ED4EB-D48F-4AD8-9AAC-BC93CF80A6A5}" type="slidenum">
              <a:rPr lang="zh-CN" altLang="en-US" smtClean="0">
                <a:solidFill>
                  <a:prstClr val="black"/>
                </a:solidFill>
              </a:rPr>
              <a:pPr>
                <a:defRPr/>
              </a:pPr>
              <a:t>29</a:t>
            </a:fld>
            <a:endParaRPr lang="zh-CN" altLang="en-US">
              <a:solidFill>
                <a:prstClr val="black"/>
              </a:solidFill>
            </a:endParaRPr>
          </a:p>
        </p:txBody>
      </p:sp>
    </p:spTree>
    <p:extLst>
      <p:ext uri="{BB962C8B-B14F-4D97-AF65-F5344CB8AC3E}">
        <p14:creationId xmlns:p14="http://schemas.microsoft.com/office/powerpoint/2010/main" val="423666241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DE3ED4EB-D48F-4AD8-9AAC-BC93CF80A6A5}" type="slidenum">
              <a:rPr lang="zh-CN" altLang="en-US" smtClean="0">
                <a:solidFill>
                  <a:prstClr val="black"/>
                </a:solidFill>
              </a:rPr>
              <a:pPr>
                <a:defRPr/>
              </a:pPr>
              <a:t>30</a:t>
            </a:fld>
            <a:endParaRPr lang="zh-CN" altLang="en-US">
              <a:solidFill>
                <a:prstClr val="black"/>
              </a:solidFill>
            </a:endParaRPr>
          </a:p>
        </p:txBody>
      </p:sp>
    </p:spTree>
    <p:extLst>
      <p:ext uri="{BB962C8B-B14F-4D97-AF65-F5344CB8AC3E}">
        <p14:creationId xmlns:p14="http://schemas.microsoft.com/office/powerpoint/2010/main" val="128595561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DE3ED4EB-D48F-4AD8-9AAC-BC93CF80A6A5}" type="slidenum">
              <a:rPr lang="zh-CN" altLang="en-US" smtClean="0">
                <a:solidFill>
                  <a:prstClr val="black"/>
                </a:solidFill>
              </a:rPr>
              <a:pPr>
                <a:defRPr/>
              </a:pPr>
              <a:t>31</a:t>
            </a:fld>
            <a:endParaRPr lang="zh-CN" altLang="en-US">
              <a:solidFill>
                <a:prstClr val="black"/>
              </a:solidFill>
            </a:endParaRPr>
          </a:p>
        </p:txBody>
      </p:sp>
    </p:spTree>
    <p:extLst>
      <p:ext uri="{BB962C8B-B14F-4D97-AF65-F5344CB8AC3E}">
        <p14:creationId xmlns:p14="http://schemas.microsoft.com/office/powerpoint/2010/main" val="1006078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DE3ED4EB-D48F-4AD8-9AAC-BC93CF80A6A5}" type="slidenum">
              <a:rPr lang="zh-CN" altLang="en-US" smtClean="0"/>
              <a:pPr>
                <a:defRPr/>
              </a:pPr>
              <a:t>7</a:t>
            </a:fld>
            <a:endParaRPr lang="zh-CN" altLang="en-US"/>
          </a:p>
        </p:txBody>
      </p:sp>
    </p:spTree>
    <p:extLst>
      <p:ext uri="{BB962C8B-B14F-4D97-AF65-F5344CB8AC3E}">
        <p14:creationId xmlns:p14="http://schemas.microsoft.com/office/powerpoint/2010/main" val="5831710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DE3ED4EB-D48F-4AD8-9AAC-BC93CF80A6A5}" type="slidenum">
              <a:rPr lang="zh-CN" altLang="en-US" smtClean="0"/>
              <a:pPr>
                <a:defRPr/>
              </a:pPr>
              <a:t>11</a:t>
            </a:fld>
            <a:endParaRPr lang="zh-CN" altLang="en-US"/>
          </a:p>
        </p:txBody>
      </p:sp>
    </p:spTree>
    <p:extLst>
      <p:ext uri="{BB962C8B-B14F-4D97-AF65-F5344CB8AC3E}">
        <p14:creationId xmlns:p14="http://schemas.microsoft.com/office/powerpoint/2010/main" val="11017209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DE3ED4EB-D48F-4AD8-9AAC-BC93CF80A6A5}" type="slidenum">
              <a:rPr lang="zh-CN" altLang="en-US" smtClean="0"/>
              <a:pPr>
                <a:defRPr/>
              </a:pPr>
              <a:t>12</a:t>
            </a:fld>
            <a:endParaRPr lang="zh-CN" altLang="en-US"/>
          </a:p>
        </p:txBody>
      </p:sp>
    </p:spTree>
    <p:extLst>
      <p:ext uri="{BB962C8B-B14F-4D97-AF65-F5344CB8AC3E}">
        <p14:creationId xmlns:p14="http://schemas.microsoft.com/office/powerpoint/2010/main" val="40868110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DE3ED4EB-D48F-4AD8-9AAC-BC93CF80A6A5}" type="slidenum">
              <a:rPr lang="zh-CN" altLang="en-US" smtClean="0">
                <a:solidFill>
                  <a:prstClr val="black"/>
                </a:solidFill>
              </a:rPr>
              <a:pPr>
                <a:defRPr/>
              </a:pPr>
              <a:t>20</a:t>
            </a:fld>
            <a:endParaRPr lang="zh-CN" altLang="en-US">
              <a:solidFill>
                <a:prstClr val="black"/>
              </a:solidFill>
            </a:endParaRPr>
          </a:p>
        </p:txBody>
      </p:sp>
    </p:spTree>
    <p:extLst>
      <p:ext uri="{BB962C8B-B14F-4D97-AF65-F5344CB8AC3E}">
        <p14:creationId xmlns:p14="http://schemas.microsoft.com/office/powerpoint/2010/main" val="21976736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DE3ED4EB-D48F-4AD8-9AAC-BC93CF80A6A5}" type="slidenum">
              <a:rPr lang="zh-CN" altLang="en-US" smtClean="0">
                <a:solidFill>
                  <a:prstClr val="black"/>
                </a:solidFill>
              </a:rPr>
              <a:pPr>
                <a:defRPr/>
              </a:pPr>
              <a:t>21</a:t>
            </a:fld>
            <a:endParaRPr lang="zh-CN" altLang="en-US">
              <a:solidFill>
                <a:prstClr val="black"/>
              </a:solidFill>
            </a:endParaRPr>
          </a:p>
        </p:txBody>
      </p:sp>
    </p:spTree>
    <p:extLst>
      <p:ext uri="{BB962C8B-B14F-4D97-AF65-F5344CB8AC3E}">
        <p14:creationId xmlns:p14="http://schemas.microsoft.com/office/powerpoint/2010/main" val="34523871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DE3ED4EB-D48F-4AD8-9AAC-BC93CF80A6A5}" type="slidenum">
              <a:rPr lang="zh-CN" altLang="en-US" smtClean="0">
                <a:solidFill>
                  <a:prstClr val="black"/>
                </a:solidFill>
              </a:rPr>
              <a:pPr>
                <a:defRPr/>
              </a:pPr>
              <a:t>22</a:t>
            </a:fld>
            <a:endParaRPr lang="zh-CN" altLang="en-US">
              <a:solidFill>
                <a:prstClr val="black"/>
              </a:solidFill>
            </a:endParaRPr>
          </a:p>
        </p:txBody>
      </p:sp>
    </p:spTree>
    <p:extLst>
      <p:ext uri="{BB962C8B-B14F-4D97-AF65-F5344CB8AC3E}">
        <p14:creationId xmlns:p14="http://schemas.microsoft.com/office/powerpoint/2010/main" val="29353193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DE3ED4EB-D48F-4AD8-9AAC-BC93CF80A6A5}" type="slidenum">
              <a:rPr lang="zh-CN" altLang="en-US" smtClean="0">
                <a:solidFill>
                  <a:prstClr val="black"/>
                </a:solidFill>
              </a:rPr>
              <a:pPr>
                <a:defRPr/>
              </a:pPr>
              <a:t>23</a:t>
            </a:fld>
            <a:endParaRPr lang="zh-CN" altLang="en-US">
              <a:solidFill>
                <a:prstClr val="black"/>
              </a:solidFill>
            </a:endParaRPr>
          </a:p>
        </p:txBody>
      </p:sp>
    </p:spTree>
    <p:extLst>
      <p:ext uri="{BB962C8B-B14F-4D97-AF65-F5344CB8AC3E}">
        <p14:creationId xmlns:p14="http://schemas.microsoft.com/office/powerpoint/2010/main" val="38792949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DE3ED4EB-D48F-4AD8-9AAC-BC93CF80A6A5}" type="slidenum">
              <a:rPr lang="zh-CN" altLang="en-US" smtClean="0">
                <a:solidFill>
                  <a:prstClr val="black"/>
                </a:solidFill>
              </a:rPr>
              <a:pPr>
                <a:defRPr/>
              </a:pPr>
              <a:t>24</a:t>
            </a:fld>
            <a:endParaRPr lang="zh-CN" altLang="en-US">
              <a:solidFill>
                <a:prstClr val="black"/>
              </a:solidFill>
            </a:endParaRPr>
          </a:p>
        </p:txBody>
      </p:sp>
    </p:spTree>
    <p:extLst>
      <p:ext uri="{BB962C8B-B14F-4D97-AF65-F5344CB8AC3E}">
        <p14:creationId xmlns:p14="http://schemas.microsoft.com/office/powerpoint/2010/main" val="26534092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a:t>单击此处编辑母版标题样式</a:t>
            </a:r>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p:txBody>
          <a:bodyPr/>
          <a:lstStyle>
            <a:lvl1pPr>
              <a:defRPr/>
            </a:lvl1pPr>
          </a:lstStyle>
          <a:p>
            <a:pPr>
              <a:defRPr/>
            </a:pPr>
            <a:fld id="{CCA53E4E-8495-4F6B-8E58-9134841D8651}" type="datetime1">
              <a:rPr lang="zh-CN" altLang="en-US" smtClean="0"/>
              <a:t>2022/1/12</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3C22D90F-8D20-4013-A7B5-546066B0362C}" type="slidenum">
              <a:rPr lang="zh-CN" altLang="en-US"/>
              <a:pPr>
                <a:defRPr/>
              </a:pPr>
              <a:t>‹#›</a:t>
            </a:fld>
            <a:endParaRPr lang="zh-CN" altLang="en-US"/>
          </a:p>
        </p:txBody>
      </p:sp>
    </p:spTree>
    <p:extLst>
      <p:ext uri="{BB962C8B-B14F-4D97-AF65-F5344CB8AC3E}">
        <p14:creationId xmlns:p14="http://schemas.microsoft.com/office/powerpoint/2010/main" val="622436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pPr>
              <a:defRPr/>
            </a:pPr>
            <a:fld id="{1E55AB8A-45BD-4B10-A9D4-AD5539C85CC0}" type="datetime1">
              <a:rPr lang="zh-CN" altLang="en-US" smtClean="0"/>
              <a:t>2022/1/12</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6DD02241-F8B1-49C5-AD48-4205DFFF0DF8}" type="slidenum">
              <a:rPr lang="zh-CN" altLang="en-US"/>
              <a:pPr>
                <a:defRPr/>
              </a:pPr>
              <a:t>‹#›</a:t>
            </a:fld>
            <a:endParaRPr lang="zh-CN" altLang="en-US"/>
          </a:p>
        </p:txBody>
      </p:sp>
    </p:spTree>
    <p:extLst>
      <p:ext uri="{BB962C8B-B14F-4D97-AF65-F5344CB8AC3E}">
        <p14:creationId xmlns:p14="http://schemas.microsoft.com/office/powerpoint/2010/main" val="32800959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pPr>
              <a:defRPr/>
            </a:pPr>
            <a:fld id="{FD558931-03DC-4D74-A3CE-9D0434DF1457}" type="datetime1">
              <a:rPr lang="zh-CN" altLang="en-US" smtClean="0"/>
              <a:t>2022/1/12</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E702A648-6BBF-4411-9A4F-CE96B9DD1809}" type="slidenum">
              <a:rPr lang="zh-CN" altLang="en-US"/>
              <a:pPr>
                <a:defRPr/>
              </a:pPr>
              <a:t>‹#›</a:t>
            </a:fld>
            <a:endParaRPr lang="zh-CN" altLang="en-US"/>
          </a:p>
        </p:txBody>
      </p:sp>
    </p:spTree>
    <p:extLst>
      <p:ext uri="{BB962C8B-B14F-4D97-AF65-F5344CB8AC3E}">
        <p14:creationId xmlns:p14="http://schemas.microsoft.com/office/powerpoint/2010/main" val="27692844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pPr>
              <a:defRPr/>
            </a:pPr>
            <a:fld id="{5D6E91A8-04A9-4F5E-976A-355A0E99B91C}" type="datetime1">
              <a:rPr lang="zh-CN" altLang="en-US" smtClean="0"/>
              <a:t>2022/1/12</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04BEEA27-C98A-4D6E-B88E-6F0045E4FB59}" type="slidenum">
              <a:rPr lang="zh-CN" altLang="en-US"/>
              <a:pPr>
                <a:defRPr/>
              </a:pPr>
              <a:t>‹#›</a:t>
            </a:fld>
            <a:endParaRPr lang="zh-CN" altLang="en-US"/>
          </a:p>
        </p:txBody>
      </p:sp>
    </p:spTree>
    <p:extLst>
      <p:ext uri="{BB962C8B-B14F-4D97-AF65-F5344CB8AC3E}">
        <p14:creationId xmlns:p14="http://schemas.microsoft.com/office/powerpoint/2010/main" val="36444464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lvl1pPr>
              <a:defRPr/>
            </a:lvl1pPr>
          </a:lstStyle>
          <a:p>
            <a:pPr>
              <a:defRPr/>
            </a:pPr>
            <a:fld id="{36B111A4-FBE8-4EEF-A957-F689CAD25BAD}" type="datetime1">
              <a:rPr lang="zh-CN" altLang="en-US" smtClean="0"/>
              <a:t>2022/1/12</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C3FFE8A5-05D8-4769-8E3F-EEA84A81994B}" type="slidenum">
              <a:rPr lang="zh-CN" altLang="en-US"/>
              <a:pPr>
                <a:defRPr/>
              </a:pPr>
              <a:t>‹#›</a:t>
            </a:fld>
            <a:endParaRPr lang="zh-CN" altLang="en-US"/>
          </a:p>
        </p:txBody>
      </p:sp>
    </p:spTree>
    <p:extLst>
      <p:ext uri="{BB962C8B-B14F-4D97-AF65-F5344CB8AC3E}">
        <p14:creationId xmlns:p14="http://schemas.microsoft.com/office/powerpoint/2010/main" val="6845756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3"/>
          <p:cNvSpPr>
            <a:spLocks noGrp="1"/>
          </p:cNvSpPr>
          <p:nvPr>
            <p:ph type="dt" sz="half" idx="10"/>
          </p:nvPr>
        </p:nvSpPr>
        <p:spPr/>
        <p:txBody>
          <a:bodyPr/>
          <a:lstStyle>
            <a:lvl1pPr>
              <a:defRPr/>
            </a:lvl1pPr>
          </a:lstStyle>
          <a:p>
            <a:pPr>
              <a:defRPr/>
            </a:pPr>
            <a:fld id="{5A44EC0D-E732-4FD8-A180-F11E2CF92E7D}" type="datetime1">
              <a:rPr lang="zh-CN" altLang="en-US" smtClean="0"/>
              <a:t>2022/1/12</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0FFDD9CA-8383-469B-9581-0D9B14342F10}" type="slidenum">
              <a:rPr lang="zh-CN" altLang="en-US"/>
              <a:pPr>
                <a:defRPr/>
              </a:pPr>
              <a:t>‹#›</a:t>
            </a:fld>
            <a:endParaRPr lang="zh-CN" altLang="en-US"/>
          </a:p>
        </p:txBody>
      </p:sp>
    </p:spTree>
    <p:extLst>
      <p:ext uri="{BB962C8B-B14F-4D97-AF65-F5344CB8AC3E}">
        <p14:creationId xmlns:p14="http://schemas.microsoft.com/office/powerpoint/2010/main" val="4645423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3"/>
          <p:cNvSpPr>
            <a:spLocks noGrp="1"/>
          </p:cNvSpPr>
          <p:nvPr>
            <p:ph type="dt" sz="half" idx="10"/>
          </p:nvPr>
        </p:nvSpPr>
        <p:spPr/>
        <p:txBody>
          <a:bodyPr/>
          <a:lstStyle>
            <a:lvl1pPr>
              <a:defRPr/>
            </a:lvl1pPr>
          </a:lstStyle>
          <a:p>
            <a:pPr>
              <a:defRPr/>
            </a:pPr>
            <a:fld id="{24CFFCBD-FF00-4558-BFCE-2A48D1C7E63F}" type="datetime1">
              <a:rPr lang="zh-CN" altLang="en-US" smtClean="0"/>
              <a:t>2022/1/12</a:t>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F11588BE-B011-41E5-9F1F-3575DA4BE413}" type="slidenum">
              <a:rPr lang="zh-CN" altLang="en-US"/>
              <a:pPr>
                <a:defRPr/>
              </a:pPr>
              <a:t>‹#›</a:t>
            </a:fld>
            <a:endParaRPr lang="zh-CN" altLang="en-US"/>
          </a:p>
        </p:txBody>
      </p:sp>
    </p:spTree>
    <p:extLst>
      <p:ext uri="{BB962C8B-B14F-4D97-AF65-F5344CB8AC3E}">
        <p14:creationId xmlns:p14="http://schemas.microsoft.com/office/powerpoint/2010/main" val="42140036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3"/>
          <p:cNvSpPr>
            <a:spLocks noGrp="1"/>
          </p:cNvSpPr>
          <p:nvPr>
            <p:ph type="dt" sz="half" idx="10"/>
          </p:nvPr>
        </p:nvSpPr>
        <p:spPr/>
        <p:txBody>
          <a:bodyPr/>
          <a:lstStyle>
            <a:lvl1pPr>
              <a:defRPr/>
            </a:lvl1pPr>
          </a:lstStyle>
          <a:p>
            <a:pPr>
              <a:defRPr/>
            </a:pPr>
            <a:fld id="{3FCCEF8D-D0BA-469C-890C-A38FBB24B0A2}" type="datetime1">
              <a:rPr lang="zh-CN" altLang="en-US" smtClean="0"/>
              <a:t>2022/1/12</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521683DF-D507-43F4-81CB-95BA739AB1EA}" type="slidenum">
              <a:rPr lang="zh-CN" altLang="en-US"/>
              <a:pPr>
                <a:defRPr/>
              </a:pPr>
              <a:t>‹#›</a:t>
            </a:fld>
            <a:endParaRPr lang="zh-CN" altLang="en-US"/>
          </a:p>
        </p:txBody>
      </p:sp>
    </p:spTree>
    <p:extLst>
      <p:ext uri="{BB962C8B-B14F-4D97-AF65-F5344CB8AC3E}">
        <p14:creationId xmlns:p14="http://schemas.microsoft.com/office/powerpoint/2010/main" val="1638535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8BD833C8-9838-4D49-B194-21DE06B24A7D}" type="datetime1">
              <a:rPr lang="zh-CN" altLang="en-US" smtClean="0"/>
              <a:t>2022/1/12</a:t>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r>
              <a:rPr lang="en-US" altLang="zh-CN" dirty="0"/>
              <a:t>38</a:t>
            </a:r>
            <a:endParaRPr lang="zh-CN" altLang="en-US" dirty="0"/>
          </a:p>
        </p:txBody>
      </p:sp>
    </p:spTree>
    <p:extLst>
      <p:ext uri="{BB962C8B-B14F-4D97-AF65-F5344CB8AC3E}">
        <p14:creationId xmlns:p14="http://schemas.microsoft.com/office/powerpoint/2010/main" val="21395147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3"/>
          <p:cNvSpPr>
            <a:spLocks noGrp="1"/>
          </p:cNvSpPr>
          <p:nvPr>
            <p:ph type="dt" sz="half" idx="10"/>
          </p:nvPr>
        </p:nvSpPr>
        <p:spPr/>
        <p:txBody>
          <a:bodyPr/>
          <a:lstStyle>
            <a:lvl1pPr>
              <a:defRPr/>
            </a:lvl1pPr>
          </a:lstStyle>
          <a:p>
            <a:pPr>
              <a:defRPr/>
            </a:pPr>
            <a:fld id="{056DF2E2-C252-40B5-B2F4-C87A41353F94}" type="datetime1">
              <a:rPr lang="zh-CN" altLang="en-US" smtClean="0"/>
              <a:t>2022/1/12</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D6E3654C-B73D-4C9B-A229-34ACFB827E4D}" type="slidenum">
              <a:rPr lang="zh-CN" altLang="en-US"/>
              <a:pPr>
                <a:defRPr/>
              </a:pPr>
              <a:t>‹#›</a:t>
            </a:fld>
            <a:endParaRPr lang="zh-CN" altLang="en-US"/>
          </a:p>
        </p:txBody>
      </p:sp>
    </p:spTree>
    <p:extLst>
      <p:ext uri="{BB962C8B-B14F-4D97-AF65-F5344CB8AC3E}">
        <p14:creationId xmlns:p14="http://schemas.microsoft.com/office/powerpoint/2010/main" val="6187734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3"/>
          <p:cNvSpPr>
            <a:spLocks noGrp="1"/>
          </p:cNvSpPr>
          <p:nvPr>
            <p:ph type="dt" sz="half" idx="10"/>
          </p:nvPr>
        </p:nvSpPr>
        <p:spPr/>
        <p:txBody>
          <a:bodyPr/>
          <a:lstStyle>
            <a:lvl1pPr>
              <a:defRPr/>
            </a:lvl1pPr>
          </a:lstStyle>
          <a:p>
            <a:pPr>
              <a:defRPr/>
            </a:pPr>
            <a:fld id="{C0CC4F83-A10F-4B39-9E65-4A0A0B1201EA}" type="datetime1">
              <a:rPr lang="zh-CN" altLang="en-US" smtClean="0"/>
              <a:t>2022/1/12</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54B01335-BBCB-4139-A816-7BD1F02F478F}" type="slidenum">
              <a:rPr lang="zh-CN" altLang="en-US"/>
              <a:pPr>
                <a:defRPr/>
              </a:pPr>
              <a:t>‹#›</a:t>
            </a:fld>
            <a:endParaRPr lang="zh-CN" altLang="en-US"/>
          </a:p>
        </p:txBody>
      </p:sp>
    </p:spTree>
    <p:extLst>
      <p:ext uri="{BB962C8B-B14F-4D97-AF65-F5344CB8AC3E}">
        <p14:creationId xmlns:p14="http://schemas.microsoft.com/office/powerpoint/2010/main" val="22986077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a:t>单击此处编辑母版标题样式</a:t>
            </a:r>
          </a:p>
        </p:txBody>
      </p:sp>
      <p:sp>
        <p:nvSpPr>
          <p:cNvPr id="2051" name="文本占位符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64015B5A-177B-43C8-9AE9-328C91F30437}" type="datetime1">
              <a:rPr lang="zh-CN" altLang="en-US" smtClean="0"/>
              <a:t>2022/1/12</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F15536B3-966F-41F4-9BC4-AD498C85DBEF}"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pitchFamily="2" charset="-122"/>
        </a:defRPr>
      </a:lvl2pPr>
      <a:lvl3pPr algn="ctr" rtl="0" eaLnBrk="0" fontAlgn="base" hangingPunct="0">
        <a:spcBef>
          <a:spcPct val="0"/>
        </a:spcBef>
        <a:spcAft>
          <a:spcPct val="0"/>
        </a:spcAft>
        <a:defRPr sz="4400">
          <a:solidFill>
            <a:schemeClr val="tx1"/>
          </a:solidFill>
          <a:latin typeface="Calibri" pitchFamily="34" charset="0"/>
          <a:ea typeface="宋体" pitchFamily="2" charset="-122"/>
        </a:defRPr>
      </a:lvl3pPr>
      <a:lvl4pPr algn="ctr" rtl="0" eaLnBrk="0" fontAlgn="base" hangingPunct="0">
        <a:spcBef>
          <a:spcPct val="0"/>
        </a:spcBef>
        <a:spcAft>
          <a:spcPct val="0"/>
        </a:spcAft>
        <a:defRPr sz="4400">
          <a:solidFill>
            <a:schemeClr val="tx1"/>
          </a:solidFill>
          <a:latin typeface="Calibri" pitchFamily="34" charset="0"/>
          <a:ea typeface="宋体" pitchFamily="2" charset="-122"/>
        </a:defRPr>
      </a:lvl4pPr>
      <a:lvl5pPr algn="ctr" rtl="0" eaLnBrk="0" fontAlgn="base" hangingPunct="0">
        <a:spcBef>
          <a:spcPct val="0"/>
        </a:spcBef>
        <a:spcAft>
          <a:spcPct val="0"/>
        </a:spcAft>
        <a:defRPr sz="4400">
          <a:solidFill>
            <a:schemeClr val="tx1"/>
          </a:solidFill>
          <a:latin typeface="Calibri" pitchFamily="34" charset="0"/>
          <a:ea typeface="宋体" pitchFamily="2" charset="-122"/>
        </a:defRPr>
      </a:lvl5pPr>
      <a:lvl6pPr marL="457200" algn="ctr" rtl="0" fontAlgn="base">
        <a:spcBef>
          <a:spcPct val="0"/>
        </a:spcBef>
        <a:spcAft>
          <a:spcPct val="0"/>
        </a:spcAft>
        <a:defRPr sz="4400">
          <a:solidFill>
            <a:schemeClr val="tx1"/>
          </a:solidFill>
          <a:latin typeface="Calibri" pitchFamily="34" charset="0"/>
          <a:ea typeface="宋体" pitchFamily="2" charset="-122"/>
        </a:defRPr>
      </a:lvl6pPr>
      <a:lvl7pPr marL="914400" algn="ctr" rtl="0" fontAlgn="base">
        <a:spcBef>
          <a:spcPct val="0"/>
        </a:spcBef>
        <a:spcAft>
          <a:spcPct val="0"/>
        </a:spcAft>
        <a:defRPr sz="4400">
          <a:solidFill>
            <a:schemeClr val="tx1"/>
          </a:solidFill>
          <a:latin typeface="Calibri" pitchFamily="34" charset="0"/>
          <a:ea typeface="宋体" pitchFamily="2" charset="-122"/>
        </a:defRPr>
      </a:lvl7pPr>
      <a:lvl8pPr marL="1371600" algn="ctr" rtl="0" fontAlgn="base">
        <a:spcBef>
          <a:spcPct val="0"/>
        </a:spcBef>
        <a:spcAft>
          <a:spcPct val="0"/>
        </a:spcAft>
        <a:defRPr sz="4400">
          <a:solidFill>
            <a:schemeClr val="tx1"/>
          </a:solidFill>
          <a:latin typeface="Calibri" pitchFamily="34" charset="0"/>
          <a:ea typeface="宋体" pitchFamily="2" charset="-122"/>
        </a:defRPr>
      </a:lvl8pPr>
      <a:lvl9pPr marL="1828800" algn="ctr" rtl="0" fontAlgn="base">
        <a:spcBef>
          <a:spcPct val="0"/>
        </a:spcBef>
        <a:spcAft>
          <a:spcPct val="0"/>
        </a:spcAft>
        <a:defRPr sz="4400">
          <a:solidFill>
            <a:schemeClr val="tx1"/>
          </a:solidFill>
          <a:latin typeface="Calibri" pitchFamily="34" charset="0"/>
          <a:ea typeface="宋体" pitchFamily="2" charset="-122"/>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notesSlide" Target="../notesSlides/notesSlide3.xml"/><Relationship Id="rId7" Type="http://schemas.openxmlformats.org/officeDocument/2006/relationships/image" Target="../media/image18.wmf"/><Relationship Id="rId12" Type="http://schemas.openxmlformats.org/officeDocument/2006/relationships/image" Target="../media/image19.png"/><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oleObject" Target="../embeddings/oleObject2.bin"/><Relationship Id="rId11" Type="http://schemas.openxmlformats.org/officeDocument/2006/relationships/oleObject" Target="../embeddings/oleObject6.bin"/><Relationship Id="rId5" Type="http://schemas.openxmlformats.org/officeDocument/2006/relationships/image" Target="../media/image17.wmf"/><Relationship Id="rId10" Type="http://schemas.openxmlformats.org/officeDocument/2006/relationships/oleObject" Target="../embeddings/oleObject5.bin"/><Relationship Id="rId4" Type="http://schemas.openxmlformats.org/officeDocument/2006/relationships/oleObject" Target="../embeddings/oleObject1.bin"/><Relationship Id="rId9" Type="http://schemas.openxmlformats.org/officeDocument/2006/relationships/oleObject" Target="../embeddings/oleObject4.bin"/></Relationships>
</file>

<file path=ppt/slides/_rels/slide12.xml.rels><?xml version="1.0" encoding="UTF-8" standalone="yes"?>
<Relationships xmlns="http://schemas.openxmlformats.org/package/2006/relationships"><Relationship Id="rId8" Type="http://schemas.openxmlformats.org/officeDocument/2006/relationships/oleObject" Target="../embeddings/oleObject9.bin"/><Relationship Id="rId3" Type="http://schemas.openxmlformats.org/officeDocument/2006/relationships/notesSlide" Target="../notesSlides/notesSlide4.xml"/><Relationship Id="rId7" Type="http://schemas.openxmlformats.org/officeDocument/2006/relationships/image" Target="../media/image18.wmf"/><Relationship Id="rId12" Type="http://schemas.openxmlformats.org/officeDocument/2006/relationships/image" Target="../media/image20.png"/><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oleObject" Target="../embeddings/oleObject8.bin"/><Relationship Id="rId11" Type="http://schemas.openxmlformats.org/officeDocument/2006/relationships/oleObject" Target="../embeddings/oleObject12.bin"/><Relationship Id="rId5" Type="http://schemas.openxmlformats.org/officeDocument/2006/relationships/image" Target="../media/image17.wmf"/><Relationship Id="rId10" Type="http://schemas.openxmlformats.org/officeDocument/2006/relationships/oleObject" Target="../embeddings/oleObject11.bin"/><Relationship Id="rId4" Type="http://schemas.openxmlformats.org/officeDocument/2006/relationships/oleObject" Target="../embeddings/oleObject7.bin"/><Relationship Id="rId9" Type="http://schemas.openxmlformats.org/officeDocument/2006/relationships/oleObject" Target="../embeddings/oleObject10.bin"/></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7.xml"/><Relationship Id="rId5" Type="http://schemas.openxmlformats.org/officeDocument/2006/relationships/image" Target="../media/image24.png"/><Relationship Id="rId4" Type="http://schemas.openxmlformats.org/officeDocument/2006/relationships/image" Target="../media/image23.png"/></Relationships>
</file>

<file path=ppt/slides/_rels/slide14.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7.xml"/><Relationship Id="rId5" Type="http://schemas.openxmlformats.org/officeDocument/2006/relationships/image" Target="../media/image29.png"/><Relationship Id="rId4" Type="http://schemas.openxmlformats.org/officeDocument/2006/relationships/image" Target="../media/image28.png"/></Relationships>
</file>

<file path=ppt/slides/_rels/slide16.x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image" Target="../media/image30.jpeg"/><Relationship Id="rId1" Type="http://schemas.openxmlformats.org/officeDocument/2006/relationships/slideLayout" Target="../slideLayouts/slideLayout7.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7.xml"/><Relationship Id="rId5" Type="http://schemas.openxmlformats.org/officeDocument/2006/relationships/image" Target="../media/image38.png"/><Relationship Id="rId4" Type="http://schemas.openxmlformats.org/officeDocument/2006/relationships/image" Target="../media/image37.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oleObject" Target="../embeddings/oleObject15.bin"/><Relationship Id="rId13" Type="http://schemas.openxmlformats.org/officeDocument/2006/relationships/image" Target="../media/image40.png"/><Relationship Id="rId3" Type="http://schemas.openxmlformats.org/officeDocument/2006/relationships/notesSlide" Target="../notesSlides/notesSlide5.xml"/><Relationship Id="rId7" Type="http://schemas.openxmlformats.org/officeDocument/2006/relationships/image" Target="../media/image18.wmf"/><Relationship Id="rId12" Type="http://schemas.openxmlformats.org/officeDocument/2006/relationships/oleObject" Target="../embeddings/oleObject18.bin"/><Relationship Id="rId2" Type="http://schemas.openxmlformats.org/officeDocument/2006/relationships/slideLayout" Target="../slideLayouts/slideLayout7.xml"/><Relationship Id="rId1" Type="http://schemas.openxmlformats.org/officeDocument/2006/relationships/vmlDrawing" Target="../drawings/vmlDrawing3.vml"/><Relationship Id="rId6" Type="http://schemas.openxmlformats.org/officeDocument/2006/relationships/oleObject" Target="../embeddings/oleObject14.bin"/><Relationship Id="rId11" Type="http://schemas.openxmlformats.org/officeDocument/2006/relationships/oleObject" Target="../embeddings/oleObject17.bin"/><Relationship Id="rId5" Type="http://schemas.openxmlformats.org/officeDocument/2006/relationships/image" Target="../media/image17.wmf"/><Relationship Id="rId10" Type="http://schemas.openxmlformats.org/officeDocument/2006/relationships/image" Target="../media/image39.png"/><Relationship Id="rId4" Type="http://schemas.openxmlformats.org/officeDocument/2006/relationships/oleObject" Target="../embeddings/oleObject13.bin"/><Relationship Id="rId9" Type="http://schemas.openxmlformats.org/officeDocument/2006/relationships/oleObject" Target="../embeddings/oleObject16.bin"/></Relationships>
</file>

<file path=ppt/slides/_rels/slide21.xml.rels><?xml version="1.0" encoding="UTF-8" standalone="yes"?>
<Relationships xmlns="http://schemas.openxmlformats.org/package/2006/relationships"><Relationship Id="rId8" Type="http://schemas.openxmlformats.org/officeDocument/2006/relationships/oleObject" Target="../embeddings/oleObject21.bin"/><Relationship Id="rId3" Type="http://schemas.openxmlformats.org/officeDocument/2006/relationships/notesSlide" Target="../notesSlides/notesSlide6.xml"/><Relationship Id="rId7" Type="http://schemas.openxmlformats.org/officeDocument/2006/relationships/image" Target="../media/image18.wmf"/><Relationship Id="rId2" Type="http://schemas.openxmlformats.org/officeDocument/2006/relationships/slideLayout" Target="../slideLayouts/slideLayout7.xml"/><Relationship Id="rId1" Type="http://schemas.openxmlformats.org/officeDocument/2006/relationships/vmlDrawing" Target="../drawings/vmlDrawing4.vml"/><Relationship Id="rId6" Type="http://schemas.openxmlformats.org/officeDocument/2006/relationships/oleObject" Target="../embeddings/oleObject20.bin"/><Relationship Id="rId5" Type="http://schemas.openxmlformats.org/officeDocument/2006/relationships/image" Target="../media/image17.wmf"/><Relationship Id="rId4" Type="http://schemas.openxmlformats.org/officeDocument/2006/relationships/oleObject" Target="../embeddings/oleObject19.bin"/><Relationship Id="rId9" Type="http://schemas.openxmlformats.org/officeDocument/2006/relationships/oleObject" Target="../embeddings/oleObject22.bin"/></Relationships>
</file>

<file path=ppt/slides/_rels/slide22.xml.rels><?xml version="1.0" encoding="UTF-8" standalone="yes"?>
<Relationships xmlns="http://schemas.openxmlformats.org/package/2006/relationships"><Relationship Id="rId8" Type="http://schemas.openxmlformats.org/officeDocument/2006/relationships/oleObject" Target="../embeddings/oleObject25.bin"/><Relationship Id="rId3" Type="http://schemas.openxmlformats.org/officeDocument/2006/relationships/notesSlide" Target="../notesSlides/notesSlide7.xml"/><Relationship Id="rId7" Type="http://schemas.openxmlformats.org/officeDocument/2006/relationships/image" Target="../media/image18.wmf"/><Relationship Id="rId2" Type="http://schemas.openxmlformats.org/officeDocument/2006/relationships/slideLayout" Target="../slideLayouts/slideLayout7.xml"/><Relationship Id="rId1" Type="http://schemas.openxmlformats.org/officeDocument/2006/relationships/vmlDrawing" Target="../drawings/vmlDrawing5.vml"/><Relationship Id="rId6" Type="http://schemas.openxmlformats.org/officeDocument/2006/relationships/oleObject" Target="../embeddings/oleObject24.bin"/><Relationship Id="rId5" Type="http://schemas.openxmlformats.org/officeDocument/2006/relationships/image" Target="../media/image17.wmf"/><Relationship Id="rId10" Type="http://schemas.openxmlformats.org/officeDocument/2006/relationships/image" Target="../media/image41.emf"/><Relationship Id="rId4" Type="http://schemas.openxmlformats.org/officeDocument/2006/relationships/oleObject" Target="../embeddings/oleObject23.bin"/><Relationship Id="rId9" Type="http://schemas.openxmlformats.org/officeDocument/2006/relationships/oleObject" Target="../embeddings/oleObject26.bin"/></Relationships>
</file>

<file path=ppt/slides/_rels/slide2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43.png"/></Relationships>
</file>

<file path=ppt/slides/_rels/slide24.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12.xml"/><Relationship Id="rId1" Type="http://schemas.openxmlformats.org/officeDocument/2006/relationships/slideLayout" Target="../slideLayouts/slideLayout7.xml"/><Relationship Id="rId5" Type="http://schemas.openxmlformats.org/officeDocument/2006/relationships/image" Target="../media/image49.png"/><Relationship Id="rId4" Type="http://schemas.openxmlformats.org/officeDocument/2006/relationships/image" Target="../media/image48.jpg"/></Relationships>
</file>

<file path=ppt/slides/_rels/slide28.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51.jpeg"/></Relationships>
</file>

<file path=ppt/slides/_rels/slide29.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14.xml"/><Relationship Id="rId1" Type="http://schemas.openxmlformats.org/officeDocument/2006/relationships/slideLayout" Target="../slideLayouts/slideLayout7.xml"/><Relationship Id="rId5" Type="http://schemas.openxmlformats.org/officeDocument/2006/relationships/image" Target="../media/image54.png"/><Relationship Id="rId4" Type="http://schemas.openxmlformats.org/officeDocument/2006/relationships/image" Target="../media/image5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image" Target="../media/image58.png"/><Relationship Id="rId5" Type="http://schemas.openxmlformats.org/officeDocument/2006/relationships/image" Target="../media/image57.png"/><Relationship Id="rId4" Type="http://schemas.openxmlformats.org/officeDocument/2006/relationships/image" Target="../media/image56.png"/></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16.xml"/><Relationship Id="rId7" Type="http://schemas.openxmlformats.org/officeDocument/2006/relationships/image" Target="../media/image18.wmf"/><Relationship Id="rId2" Type="http://schemas.openxmlformats.org/officeDocument/2006/relationships/slideLayout" Target="../slideLayouts/slideLayout7.xml"/><Relationship Id="rId1" Type="http://schemas.openxmlformats.org/officeDocument/2006/relationships/vmlDrawing" Target="../drawings/vmlDrawing6.vml"/><Relationship Id="rId6" Type="http://schemas.openxmlformats.org/officeDocument/2006/relationships/oleObject" Target="../embeddings/oleObject28.bin"/><Relationship Id="rId5" Type="http://schemas.openxmlformats.org/officeDocument/2006/relationships/image" Target="../media/image17.wmf"/><Relationship Id="rId4" Type="http://schemas.openxmlformats.org/officeDocument/2006/relationships/oleObject" Target="../embeddings/oleObject27.bin"/></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标题 1"/>
          <p:cNvSpPr>
            <a:spLocks noGrp="1"/>
          </p:cNvSpPr>
          <p:nvPr>
            <p:ph type="title"/>
          </p:nvPr>
        </p:nvSpPr>
        <p:spPr>
          <a:xfrm>
            <a:off x="360000" y="1080000"/>
            <a:ext cx="8280000" cy="4680000"/>
          </a:xfrm>
        </p:spPr>
        <p:txBody>
          <a:bodyPr/>
          <a:lstStyle/>
          <a:p>
            <a:r>
              <a:rPr lang="en-US" altLang="zh-CN" sz="3600" b="1" dirty="0">
                <a:solidFill>
                  <a:srgbClr val="FF0000"/>
                </a:solidFill>
                <a:latin typeface="Calibri Light" panose="020F0302020204030204" pitchFamily="34" charset="0"/>
                <a:cs typeface="Times New Roman" pitchFamily="18" charset="0"/>
              </a:rPr>
              <a:t>CEPC alignment and Installation </a:t>
            </a:r>
            <a:br>
              <a:rPr lang="en-US" altLang="zh-CN" sz="2400" b="1" dirty="0">
                <a:latin typeface="Times New Roman" pitchFamily="18" charset="0"/>
                <a:cs typeface="Times New Roman" pitchFamily="18" charset="0"/>
              </a:rPr>
            </a:br>
            <a:br>
              <a:rPr lang="en-US" altLang="zh-CN" sz="2400" b="1" dirty="0">
                <a:latin typeface="Times New Roman" pitchFamily="18" charset="0"/>
                <a:cs typeface="Times New Roman" pitchFamily="18" charset="0"/>
              </a:rPr>
            </a:br>
            <a:br>
              <a:rPr lang="en-US" altLang="zh-CN" sz="2400" b="1" dirty="0">
                <a:latin typeface="Times New Roman" pitchFamily="18" charset="0"/>
                <a:cs typeface="Times New Roman" pitchFamily="18" charset="0"/>
              </a:rPr>
            </a:br>
            <a:r>
              <a:rPr lang="en-US" altLang="zh-CN" sz="2400" b="1" dirty="0">
                <a:latin typeface="Times New Roman" pitchFamily="18" charset="0"/>
                <a:cs typeface="Times New Roman" pitchFamily="18" charset="0"/>
              </a:rPr>
              <a:t>Wang </a:t>
            </a:r>
            <a:r>
              <a:rPr lang="en-US" altLang="zh-CN" sz="2400" b="1" dirty="0" err="1">
                <a:latin typeface="Times New Roman" pitchFamily="18" charset="0"/>
                <a:cs typeface="Times New Roman" pitchFamily="18" charset="0"/>
              </a:rPr>
              <a:t>xiaolong</a:t>
            </a:r>
            <a:br>
              <a:rPr lang="en-US" altLang="zh-CN" sz="2400" b="1" dirty="0">
                <a:latin typeface="Times New Roman" pitchFamily="18" charset="0"/>
                <a:cs typeface="Times New Roman" pitchFamily="18" charset="0"/>
              </a:rPr>
            </a:br>
            <a:br>
              <a:rPr lang="en-US" altLang="zh-CN" sz="2000" b="1" dirty="0">
                <a:latin typeface="Calibri Light" panose="020F0302020204030204" pitchFamily="34" charset="0"/>
                <a:cs typeface="Times New Roman" panose="02020603050405020304" pitchFamily="18" charset="0"/>
              </a:rPr>
            </a:br>
            <a:r>
              <a:rPr lang="en-US" altLang="zh-CN" sz="2000" b="1" dirty="0">
                <a:latin typeface="Calibri Light" panose="020F0302020204030204" pitchFamily="34" charset="0"/>
                <a:cs typeface="Times New Roman" panose="02020603050405020304" pitchFamily="18" charset="0"/>
              </a:rPr>
              <a:t>On </a:t>
            </a:r>
            <a:r>
              <a:rPr lang="en-US" altLang="zh-CN" sz="2000" b="1">
                <a:latin typeface="Calibri Light" panose="020F0302020204030204" pitchFamily="34" charset="0"/>
                <a:cs typeface="Times New Roman" panose="02020603050405020304" pitchFamily="18" charset="0"/>
              </a:rPr>
              <a:t>behalf of CEPC </a:t>
            </a:r>
            <a:r>
              <a:rPr lang="en-US" altLang="zh-CN" sz="2000" b="1" dirty="0">
                <a:latin typeface="Calibri Light" panose="020F0302020204030204" pitchFamily="34" charset="0"/>
                <a:cs typeface="Times New Roman" panose="02020603050405020304" pitchFamily="18" charset="0"/>
              </a:rPr>
              <a:t>Installation and </a:t>
            </a:r>
            <a:r>
              <a:rPr lang="en-US" altLang="zh-CN" sz="2000" b="1">
                <a:latin typeface="Calibri Light" panose="020F0302020204030204" pitchFamily="34" charset="0"/>
                <a:cs typeface="Times New Roman" panose="02020603050405020304" pitchFamily="18" charset="0"/>
              </a:rPr>
              <a:t>Alignment Group</a:t>
            </a:r>
            <a:br>
              <a:rPr lang="en-US" altLang="zh-CN" sz="2000" b="1" dirty="0">
                <a:latin typeface="Calibri Light" panose="020F0302020204030204" pitchFamily="34" charset="0"/>
                <a:cs typeface="Times New Roman" panose="02020603050405020304" pitchFamily="18" charset="0"/>
              </a:rPr>
            </a:br>
            <a:br>
              <a:rPr lang="en-US" altLang="zh-CN" sz="2800" dirty="0">
                <a:solidFill>
                  <a:srgbClr val="3399FF"/>
                </a:solidFill>
                <a:latin typeface="Adobe 黑体 Std R" pitchFamily="34" charset="-122"/>
                <a:ea typeface="Adobe 黑体 Std R" pitchFamily="34" charset="-122"/>
              </a:rPr>
            </a:br>
            <a:r>
              <a:rPr lang="en-US" altLang="zh-CN" sz="2000" b="1" dirty="0">
                <a:latin typeface="Calibri Light" panose="020F0302020204030204" pitchFamily="34" charset="0"/>
                <a:cs typeface="Times New Roman" panose="02020603050405020304" pitchFamily="18" charset="0"/>
              </a:rPr>
              <a:t>HKUST IAS Mini Workshop of Accelerator (HEP 2022)</a:t>
            </a:r>
            <a:br>
              <a:rPr lang="en-US" altLang="zh-CN" sz="2000" b="1" dirty="0">
                <a:latin typeface="Calibri Light" panose="020F0302020204030204" pitchFamily="34" charset="0"/>
                <a:cs typeface="Times New Roman" panose="02020603050405020304" pitchFamily="18" charset="0"/>
              </a:rPr>
            </a:br>
            <a:r>
              <a:rPr lang="en-US" altLang="zh-CN" sz="2000" b="1" dirty="0">
                <a:latin typeface="Calibri Light" panose="020F0302020204030204" pitchFamily="34" charset="0"/>
                <a:cs typeface="Times New Roman" panose="02020603050405020304" pitchFamily="18" charset="0"/>
              </a:rPr>
              <a:t>Jan. 13-14, 2022, online Hongkong</a:t>
            </a:r>
            <a:br>
              <a:rPr lang="en-US" altLang="zh-CN" sz="2000" dirty="0">
                <a:solidFill>
                  <a:srgbClr val="3399FF"/>
                </a:solidFill>
                <a:latin typeface="Adobe 黑体 Std R" pitchFamily="34" charset="-122"/>
                <a:ea typeface="Adobe 黑体 Std R" pitchFamily="34" charset="-122"/>
              </a:rPr>
            </a:br>
            <a:endParaRPr lang="zh-CN" altLang="en-US" sz="2000" b="1" dirty="0">
              <a:latin typeface="Calibri Light" panose="020F0302020204030204" pitchFamily="34" charset="0"/>
              <a:cs typeface="Times New Roman" panose="02020603050405020304" pitchFamily="18" charset="0"/>
            </a:endParaRPr>
          </a:p>
        </p:txBody>
      </p:sp>
      <p:sp>
        <p:nvSpPr>
          <p:cNvPr id="2" name="灯片编号占位符 1">
            <a:extLst>
              <a:ext uri="{FF2B5EF4-FFF2-40B4-BE49-F238E27FC236}">
                <a16:creationId xmlns:a16="http://schemas.microsoft.com/office/drawing/2014/main" id="{358B0B7B-B43B-4116-B4BC-648AFB852BD4}"/>
              </a:ext>
            </a:extLst>
          </p:cNvPr>
          <p:cNvSpPr>
            <a:spLocks noGrp="1"/>
          </p:cNvSpPr>
          <p:nvPr>
            <p:ph type="sldNum" sz="quarter" idx="12"/>
          </p:nvPr>
        </p:nvSpPr>
        <p:spPr/>
        <p:txBody>
          <a:bodyPr/>
          <a:lstStyle/>
          <a:p>
            <a:pPr>
              <a:defRPr/>
            </a:pPr>
            <a:fld id="{521683DF-D507-43F4-81CB-95BA739AB1EA}" type="slidenum">
              <a:rPr lang="zh-CN" altLang="en-US" smtClean="0"/>
              <a:pPr>
                <a:defRPr/>
              </a:pPr>
              <a:t>1</a:t>
            </a:fld>
            <a:endParaRPr lang="zh-CN" altLang="en-US" dirty="0"/>
          </a:p>
        </p:txBody>
      </p:sp>
    </p:spTree>
    <p:extLst>
      <p:ext uri="{BB962C8B-B14F-4D97-AF65-F5344CB8AC3E}">
        <p14:creationId xmlns:p14="http://schemas.microsoft.com/office/powerpoint/2010/main" val="2834831856"/>
      </p:ext>
    </p:extLst>
  </p:cSld>
  <p:clrMapOvr>
    <a:masterClrMapping/>
  </p:clrMapOvr>
  <mc:AlternateContent xmlns:mc="http://schemas.openxmlformats.org/markup-compatibility/2006" xmlns:p14="http://schemas.microsoft.com/office/powerpoint/2010/main">
    <mc:Choice Requires="p14">
      <p:transition spd="slow" p14:dur="2000" advTm="10024"/>
    </mc:Choice>
    <mc:Fallback xmlns="">
      <p:transition spd="slow" advTm="10024"/>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1"/>
          <p:cNvPicPr>
            <a:picLocks noChangeAspect="1" noChangeArrowheads="1"/>
          </p:cNvPicPr>
          <p:nvPr/>
        </p:nvPicPr>
        <p:blipFill>
          <a:blip r:embed="rId2"/>
          <a:srcRect/>
          <a:stretch>
            <a:fillRect/>
          </a:stretch>
        </p:blipFill>
        <p:spPr bwMode="auto">
          <a:xfrm>
            <a:off x="571472" y="3643314"/>
            <a:ext cx="7943850" cy="2590800"/>
          </a:xfrm>
          <a:prstGeom prst="rect">
            <a:avLst/>
          </a:prstGeom>
          <a:noFill/>
          <a:ln w="9525">
            <a:noFill/>
            <a:miter lim="800000"/>
            <a:headEnd/>
            <a:tailEnd/>
          </a:ln>
          <a:effectLst/>
        </p:spPr>
      </p:pic>
      <p:sp>
        <p:nvSpPr>
          <p:cNvPr id="7" name="内容占位符 2">
            <a:extLst>
              <a:ext uri="{FF2B5EF4-FFF2-40B4-BE49-F238E27FC236}">
                <a16:creationId xmlns:a16="http://schemas.microsoft.com/office/drawing/2014/main" id="{A6559E7A-5021-4CBE-9F93-C0B8F9889F8B}"/>
              </a:ext>
            </a:extLst>
          </p:cNvPr>
          <p:cNvSpPr txBox="1">
            <a:spLocks/>
          </p:cNvSpPr>
          <p:nvPr/>
        </p:nvSpPr>
        <p:spPr bwMode="auto">
          <a:xfrm>
            <a:off x="755576" y="476672"/>
            <a:ext cx="7272808" cy="237626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800100" lvl="1" indent="-342900" eaLnBrk="0" hangingPunct="0">
              <a:spcBef>
                <a:spcPct val="20000"/>
              </a:spcBef>
              <a:buClr>
                <a:srgbClr val="FF0000"/>
              </a:buClr>
              <a:buSzPct val="75000"/>
              <a:buFont typeface="Wingdings" pitchFamily="2" charset="2"/>
              <a:buChar char="l"/>
              <a:defRPr/>
            </a:pPr>
            <a:r>
              <a:rPr lang="en-US" altLang="zh-CN" sz="2000" dirty="0">
                <a:latin typeface="Times New Roman" pitchFamily="18" charset="0"/>
                <a:ea typeface="+mn-ea"/>
                <a:cs typeface="Times New Roman" pitchFamily="18" charset="0"/>
              </a:rPr>
              <a:t>Simulation</a:t>
            </a:r>
          </a:p>
          <a:p>
            <a:pPr marL="800100" lvl="1" indent="-342900" eaLnBrk="0" hangingPunct="0">
              <a:spcBef>
                <a:spcPct val="20000"/>
              </a:spcBef>
              <a:buClr>
                <a:srgbClr val="FF0000"/>
              </a:buClr>
              <a:buFont typeface="Arial" charset="0"/>
              <a:buChar char="•"/>
              <a:defRPr/>
            </a:pPr>
            <a:r>
              <a:rPr lang="en-US" altLang="zh-CN" sz="2000" dirty="0">
                <a:latin typeface="Times New Roman" pitchFamily="18" charset="0"/>
                <a:ea typeface="+mn-ea"/>
                <a:cs typeface="Times New Roman" pitchFamily="18" charset="0"/>
              </a:rPr>
              <a:t>Using backbone control network points as known point to constrain tunnel control network adjustment.</a:t>
            </a:r>
          </a:p>
          <a:p>
            <a:pPr marL="800100" lvl="1" indent="-342900" eaLnBrk="0" hangingPunct="0">
              <a:spcBef>
                <a:spcPct val="20000"/>
              </a:spcBef>
              <a:buClr>
                <a:srgbClr val="FF0000"/>
              </a:buClr>
              <a:buFont typeface="Arial" charset="0"/>
              <a:buChar char="•"/>
              <a:defRPr/>
            </a:pPr>
            <a:r>
              <a:rPr lang="en-US" altLang="zh-CN" sz="2000" dirty="0">
                <a:latin typeface="Times New Roman" pitchFamily="18" charset="0"/>
                <a:ea typeface="+mn-ea"/>
                <a:cs typeface="Times New Roman" pitchFamily="18" charset="0"/>
              </a:rPr>
              <a:t>Simulation condition: angle 2 sec. distance 0.015mm+2ppm</a:t>
            </a:r>
            <a:r>
              <a:rPr lang="zh-CN" altLang="en-US" sz="2000" dirty="0">
                <a:latin typeface="Times New Roman" pitchFamily="18" charset="0"/>
                <a:ea typeface="+mn-ea"/>
                <a:cs typeface="Times New Roman" pitchFamily="18" charset="0"/>
              </a:rPr>
              <a:t>，</a:t>
            </a:r>
            <a:r>
              <a:rPr lang="en-US" altLang="zh-CN" sz="2000" dirty="0">
                <a:latin typeface="Times New Roman" pitchFamily="18" charset="0"/>
                <a:ea typeface="+mn-ea"/>
                <a:cs typeface="Times New Roman" pitchFamily="18" charset="0"/>
              </a:rPr>
              <a:t>300m, station 50</a:t>
            </a:r>
          </a:p>
          <a:p>
            <a:pPr marL="800100" lvl="1" indent="-342900" eaLnBrk="0" hangingPunct="0">
              <a:spcBef>
                <a:spcPct val="20000"/>
              </a:spcBef>
              <a:buFont typeface="Arial" charset="0"/>
              <a:buChar char="•"/>
              <a:defRPr/>
            </a:pPr>
            <a:r>
              <a:rPr lang="en-US" altLang="zh-CN" sz="2000" dirty="0">
                <a:latin typeface="Times New Roman" pitchFamily="18" charset="0"/>
                <a:ea typeface="+mn-ea"/>
                <a:cs typeface="Times New Roman" pitchFamily="18" charset="0"/>
              </a:rPr>
              <a:t>The average point error is 0.38mm</a:t>
            </a:r>
            <a:r>
              <a:rPr lang="zh-CN" altLang="en-US" sz="2000" dirty="0">
                <a:latin typeface="Times New Roman" pitchFamily="18" charset="0"/>
                <a:ea typeface="+mn-ea"/>
                <a:cs typeface="Times New Roman" pitchFamily="18" charset="0"/>
              </a:rPr>
              <a:t>，</a:t>
            </a:r>
            <a:r>
              <a:rPr lang="en-US" altLang="zh-CN" sz="2000" dirty="0">
                <a:latin typeface="Times New Roman" pitchFamily="18" charset="0"/>
                <a:ea typeface="+mn-ea"/>
                <a:cs typeface="Times New Roman" pitchFamily="18" charset="0"/>
              </a:rPr>
              <a:t>relative error is 0.047mm, </a:t>
            </a:r>
          </a:p>
          <a:p>
            <a:pPr marL="800100" lvl="1" indent="-342900" eaLnBrk="0" hangingPunct="0">
              <a:spcBef>
                <a:spcPct val="20000"/>
              </a:spcBef>
              <a:buFont typeface="Arial" charset="0"/>
              <a:buChar char="•"/>
              <a:defRPr/>
            </a:pPr>
            <a:r>
              <a:rPr lang="en-US" altLang="zh-CN" sz="2000" dirty="0">
                <a:latin typeface="Times New Roman" pitchFamily="18" charset="0"/>
                <a:ea typeface="+mn-ea"/>
                <a:cs typeface="Times New Roman" pitchFamily="18" charset="0"/>
              </a:rPr>
              <a:t>Add 2mm error to the known points, the average point error is 0.6mm</a:t>
            </a:r>
            <a:r>
              <a:rPr lang="zh-CN" altLang="en-US" sz="2000" dirty="0">
                <a:latin typeface="Times New Roman" pitchFamily="18" charset="0"/>
                <a:ea typeface="+mn-ea"/>
                <a:cs typeface="Times New Roman" pitchFamily="18" charset="0"/>
              </a:rPr>
              <a:t>，</a:t>
            </a:r>
            <a:r>
              <a:rPr lang="en-US" altLang="zh-CN" sz="2000" dirty="0">
                <a:latin typeface="Times New Roman" pitchFamily="18" charset="0"/>
                <a:ea typeface="+mn-ea"/>
                <a:cs typeface="Times New Roman" pitchFamily="18" charset="0"/>
              </a:rPr>
              <a:t> relative error is 0.074mm.</a:t>
            </a:r>
          </a:p>
          <a:p>
            <a:pPr marL="800100" lvl="1" indent="-342900" eaLnBrk="0" hangingPunct="0">
              <a:spcBef>
                <a:spcPct val="20000"/>
              </a:spcBef>
              <a:buFont typeface="Arial" charset="0"/>
              <a:buChar char="•"/>
              <a:defRPr/>
            </a:pPr>
            <a:endParaRPr lang="en-US" altLang="zh-CN" sz="2400" b="1" dirty="0">
              <a:solidFill>
                <a:srgbClr val="1679BA"/>
              </a:solidFill>
              <a:latin typeface="+mn-ea"/>
              <a:ea typeface="+mn-ea"/>
              <a:cs typeface="Arial Unicode MS" pitchFamily="34" charset="-122"/>
            </a:endParaRPr>
          </a:p>
        </p:txBody>
      </p:sp>
      <p:sp>
        <p:nvSpPr>
          <p:cNvPr id="4" name="灯片编号占位符 1">
            <a:extLst>
              <a:ext uri="{FF2B5EF4-FFF2-40B4-BE49-F238E27FC236}">
                <a16:creationId xmlns:a16="http://schemas.microsoft.com/office/drawing/2014/main" id="{358B0B7B-B43B-4116-B4BC-648AFB852BD4}"/>
              </a:ext>
            </a:extLst>
          </p:cNvPr>
          <p:cNvSpPr>
            <a:spLocks noGrp="1"/>
          </p:cNvSpPr>
          <p:nvPr>
            <p:ph type="sldNum" sz="quarter" idx="12"/>
          </p:nvPr>
        </p:nvSpPr>
        <p:spPr>
          <a:xfrm>
            <a:off x="6516216" y="6309320"/>
            <a:ext cx="2133600" cy="365125"/>
          </a:xfrm>
        </p:spPr>
        <p:txBody>
          <a:bodyPr/>
          <a:lstStyle/>
          <a:p>
            <a:pPr>
              <a:defRPr/>
            </a:pPr>
            <a:fld id="{521683DF-D507-43F4-81CB-95BA739AB1EA}" type="slidenum">
              <a:rPr lang="zh-CN" altLang="en-US" smtClean="0"/>
              <a:pPr>
                <a:defRPr/>
              </a:pPr>
              <a:t>10</a:t>
            </a:fld>
            <a:endParaRPr lang="zh-CN" altLang="en-US" dirty="0"/>
          </a:p>
        </p:txBody>
      </p:sp>
    </p:spTree>
    <p:extLst>
      <p:ext uri="{BB962C8B-B14F-4D97-AF65-F5344CB8AC3E}">
        <p14:creationId xmlns:p14="http://schemas.microsoft.com/office/powerpoint/2010/main" val="13138646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0" y="648000"/>
            <a:ext cx="9144000"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graphicFrame>
        <p:nvGraphicFramePr>
          <p:cNvPr id="9221" name="Object 5"/>
          <p:cNvGraphicFramePr>
            <a:graphicFrameLocks noChangeAspect="1"/>
          </p:cNvGraphicFramePr>
          <p:nvPr/>
        </p:nvGraphicFramePr>
        <p:xfrm>
          <a:off x="4318000" y="2120900"/>
          <a:ext cx="914400" cy="179388"/>
        </p:xfrm>
        <a:graphic>
          <a:graphicData uri="http://schemas.openxmlformats.org/presentationml/2006/ole">
            <mc:AlternateContent xmlns:mc="http://schemas.openxmlformats.org/markup-compatibility/2006">
              <mc:Choice xmlns:v="urn:schemas-microsoft-com:vml" Requires="v">
                <p:oleObj spid="_x0000_s306826" name="Equation" r:id="rId4" imgW="428207" imgH="666100" progId="Equation.DSMT4">
                  <p:embed/>
                </p:oleObj>
              </mc:Choice>
              <mc:Fallback>
                <p:oleObj name="Equation" r:id="rId4" imgW="428207" imgH="666100" progId="Equation.DSMT4">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18000" y="2120900"/>
                        <a:ext cx="914400" cy="1793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222" name="Object 6"/>
          <p:cNvGraphicFramePr>
            <a:graphicFrameLocks noChangeAspect="1"/>
          </p:cNvGraphicFramePr>
          <p:nvPr/>
        </p:nvGraphicFramePr>
        <p:xfrm>
          <a:off x="4067175" y="2133600"/>
          <a:ext cx="914400" cy="179388"/>
        </p:xfrm>
        <a:graphic>
          <a:graphicData uri="http://schemas.openxmlformats.org/presentationml/2006/ole">
            <mc:AlternateContent xmlns:mc="http://schemas.openxmlformats.org/markup-compatibility/2006">
              <mc:Choice xmlns:v="urn:schemas-microsoft-com:vml" Requires="v">
                <p:oleObj spid="_x0000_s306827" name="Equation" r:id="rId6" imgW="428207" imgH="666100" progId="Equation.DSMT4">
                  <p:embed/>
                </p:oleObj>
              </mc:Choice>
              <mc:Fallback>
                <p:oleObj name="Equation" r:id="rId6" imgW="428207" imgH="666100" progId="Equation.DSMT4">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067175" y="2133600"/>
                        <a:ext cx="914400" cy="1793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 name="Object 6"/>
          <p:cNvGraphicFramePr>
            <a:graphicFrameLocks noChangeAspect="1"/>
          </p:cNvGraphicFramePr>
          <p:nvPr/>
        </p:nvGraphicFramePr>
        <p:xfrm>
          <a:off x="3917175" y="3753600"/>
          <a:ext cx="914400" cy="179388"/>
        </p:xfrm>
        <a:graphic>
          <a:graphicData uri="http://schemas.openxmlformats.org/presentationml/2006/ole">
            <mc:AlternateContent xmlns:mc="http://schemas.openxmlformats.org/markup-compatibility/2006">
              <mc:Choice xmlns:v="urn:schemas-microsoft-com:vml" Requires="v">
                <p:oleObj spid="_x0000_s306828" name="Equation" r:id="rId8" imgW="428207" imgH="666100" progId="Equation.DSMT4">
                  <p:embed/>
                </p:oleObj>
              </mc:Choice>
              <mc:Fallback>
                <p:oleObj name="Equation" r:id="rId8" imgW="428207" imgH="666100" progId="Equation.DSMT4">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917175" y="3753600"/>
                        <a:ext cx="914400" cy="1793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6" name="Object 5"/>
          <p:cNvGraphicFramePr>
            <a:graphicFrameLocks noChangeAspect="1"/>
          </p:cNvGraphicFramePr>
          <p:nvPr/>
        </p:nvGraphicFramePr>
        <p:xfrm>
          <a:off x="4318000" y="2120900"/>
          <a:ext cx="914400" cy="179388"/>
        </p:xfrm>
        <a:graphic>
          <a:graphicData uri="http://schemas.openxmlformats.org/presentationml/2006/ole">
            <mc:AlternateContent xmlns:mc="http://schemas.openxmlformats.org/markup-compatibility/2006">
              <mc:Choice xmlns:v="urn:schemas-microsoft-com:vml" Requires="v">
                <p:oleObj spid="_x0000_s306829" name="Equation" r:id="rId9" imgW="428207" imgH="666100" progId="Equation.DSMT4">
                  <p:embed/>
                </p:oleObj>
              </mc:Choice>
              <mc:Fallback>
                <p:oleObj name="Equation" r:id="rId9" imgW="428207" imgH="666100" progId="Equation.DSMT4">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18000" y="2120900"/>
                        <a:ext cx="914400" cy="1793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7" name="Object 6"/>
          <p:cNvGraphicFramePr>
            <a:graphicFrameLocks noChangeAspect="1"/>
          </p:cNvGraphicFramePr>
          <p:nvPr/>
        </p:nvGraphicFramePr>
        <p:xfrm>
          <a:off x="4067175" y="2133600"/>
          <a:ext cx="914400" cy="179388"/>
        </p:xfrm>
        <a:graphic>
          <a:graphicData uri="http://schemas.openxmlformats.org/presentationml/2006/ole">
            <mc:AlternateContent xmlns:mc="http://schemas.openxmlformats.org/markup-compatibility/2006">
              <mc:Choice xmlns:v="urn:schemas-microsoft-com:vml" Requires="v">
                <p:oleObj spid="_x0000_s306830" name="Equation" r:id="rId10" imgW="428207" imgH="666100" progId="Equation.DSMT4">
                  <p:embed/>
                </p:oleObj>
              </mc:Choice>
              <mc:Fallback>
                <p:oleObj name="Equation" r:id="rId10" imgW="428207" imgH="666100" progId="Equation.DSMT4">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067175" y="2133600"/>
                        <a:ext cx="914400" cy="1793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2" name="内容占位符 2"/>
          <p:cNvSpPr txBox="1">
            <a:spLocks/>
          </p:cNvSpPr>
          <p:nvPr/>
        </p:nvSpPr>
        <p:spPr>
          <a:xfrm>
            <a:off x="853359" y="778361"/>
            <a:ext cx="7956432" cy="3150705"/>
          </a:xfrm>
          <a:prstGeom prst="rect">
            <a:avLst/>
          </a:prstGeom>
        </p:spPr>
        <p:txBody>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lvl="1" indent="-342900" eaLnBrk="1" hangingPunct="1">
              <a:spcBef>
                <a:spcPts val="600"/>
              </a:spcBef>
              <a:spcAft>
                <a:spcPts val="600"/>
              </a:spcAft>
              <a:buClr>
                <a:srgbClr val="FF0000"/>
              </a:buClr>
              <a:buSzPct val="80000"/>
              <a:buFont typeface="+mj-lt"/>
              <a:buAutoNum type="arabicPeriod" startAt="3"/>
              <a:defRPr/>
            </a:pPr>
            <a:r>
              <a:rPr lang="en-US" altLang="zh-CN" sz="2400" dirty="0">
                <a:latin typeface="Times New Roman" pitchFamily="18" charset="0"/>
                <a:cs typeface="Times New Roman" pitchFamily="18" charset="0"/>
              </a:rPr>
              <a:t>Component fiducialization </a:t>
            </a:r>
          </a:p>
          <a:p>
            <a:pPr marL="342900" lvl="1" indent="-342900" eaLnBrk="1" hangingPunct="1">
              <a:spcBef>
                <a:spcPts val="600"/>
              </a:spcBef>
              <a:spcAft>
                <a:spcPts val="600"/>
              </a:spcAft>
              <a:buClr>
                <a:srgbClr val="FF0000"/>
              </a:buClr>
              <a:buSzPct val="80000"/>
              <a:buFont typeface="Wingdings" panose="05000000000000000000" pitchFamily="2" charset="2"/>
              <a:buChar char="Ø"/>
              <a:defRPr/>
            </a:pPr>
            <a:r>
              <a:rPr lang="en-US" altLang="zh-CN" sz="2000" dirty="0">
                <a:latin typeface="Times New Roman" pitchFamily="18" charset="0"/>
                <a:cs typeface="Times New Roman" pitchFamily="18" charset="0"/>
              </a:rPr>
              <a:t>Component </a:t>
            </a:r>
            <a:r>
              <a:rPr lang="en-US" altLang="zh-CN" sz="2000" dirty="0" err="1">
                <a:latin typeface="Times New Roman" pitchFamily="18" charset="0"/>
                <a:cs typeface="Times New Roman" pitchFamily="18" charset="0"/>
              </a:rPr>
              <a:t>fiducialization</a:t>
            </a:r>
            <a:r>
              <a:rPr lang="en-US" altLang="zh-CN" sz="2000" dirty="0">
                <a:latin typeface="Times New Roman" pitchFamily="18" charset="0"/>
                <a:cs typeface="Times New Roman" pitchFamily="18" charset="0"/>
              </a:rPr>
              <a:t> is to relate component beam center with its fiducials, then the fiducials coordinates can be transferred to CEPC global coordinate system and used for component tunnel alignment</a:t>
            </a:r>
          </a:p>
          <a:p>
            <a:pPr marL="342900" lvl="1" indent="-342900" eaLnBrk="1" hangingPunct="1">
              <a:spcBef>
                <a:spcPts val="600"/>
              </a:spcBef>
              <a:spcAft>
                <a:spcPts val="600"/>
              </a:spcAft>
              <a:buClr>
                <a:srgbClr val="FF0000"/>
              </a:buClr>
              <a:buSzPct val="80000"/>
              <a:buFont typeface="Wingdings" panose="05000000000000000000" pitchFamily="2" charset="2"/>
              <a:buChar char="Ø"/>
              <a:defRPr/>
            </a:pPr>
            <a:endParaRPr lang="en-US" altLang="zh-CN" sz="1800" dirty="0">
              <a:latin typeface="Times New Roman" pitchFamily="18" charset="0"/>
              <a:cs typeface="Times New Roman" pitchFamily="18" charset="0"/>
            </a:endParaRPr>
          </a:p>
        </p:txBody>
      </p:sp>
      <p:sp>
        <p:nvSpPr>
          <p:cNvPr id="18" name="标题 1"/>
          <p:cNvSpPr txBox="1">
            <a:spLocks/>
          </p:cNvSpPr>
          <p:nvPr/>
        </p:nvSpPr>
        <p:spPr>
          <a:xfrm>
            <a:off x="457200" y="60325"/>
            <a:ext cx="8229600" cy="654032"/>
          </a:xfrm>
          <a:prstGeom prst="rect">
            <a:avLst/>
          </a:prstGeom>
        </p:spPr>
        <p:txBody>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pitchFamily="2" charset="-122"/>
              </a:defRPr>
            </a:lvl2pPr>
            <a:lvl3pPr algn="ctr" rtl="0" eaLnBrk="0" fontAlgn="base" hangingPunct="0">
              <a:spcBef>
                <a:spcPct val="0"/>
              </a:spcBef>
              <a:spcAft>
                <a:spcPct val="0"/>
              </a:spcAft>
              <a:defRPr sz="4400">
                <a:solidFill>
                  <a:schemeClr val="tx1"/>
                </a:solidFill>
                <a:latin typeface="Calibri" pitchFamily="34" charset="0"/>
                <a:ea typeface="宋体" pitchFamily="2" charset="-122"/>
              </a:defRPr>
            </a:lvl3pPr>
            <a:lvl4pPr algn="ctr" rtl="0" eaLnBrk="0" fontAlgn="base" hangingPunct="0">
              <a:spcBef>
                <a:spcPct val="0"/>
              </a:spcBef>
              <a:spcAft>
                <a:spcPct val="0"/>
              </a:spcAft>
              <a:defRPr sz="4400">
                <a:solidFill>
                  <a:schemeClr val="tx1"/>
                </a:solidFill>
                <a:latin typeface="Calibri" pitchFamily="34" charset="0"/>
                <a:ea typeface="宋体" pitchFamily="2" charset="-122"/>
              </a:defRPr>
            </a:lvl4pPr>
            <a:lvl5pPr algn="ctr" rtl="0" eaLnBrk="0" fontAlgn="base" hangingPunct="0">
              <a:spcBef>
                <a:spcPct val="0"/>
              </a:spcBef>
              <a:spcAft>
                <a:spcPct val="0"/>
              </a:spcAft>
              <a:defRPr sz="4400">
                <a:solidFill>
                  <a:schemeClr val="tx1"/>
                </a:solidFill>
                <a:latin typeface="Calibri" pitchFamily="34" charset="0"/>
                <a:ea typeface="宋体" pitchFamily="2" charset="-122"/>
              </a:defRPr>
            </a:lvl5pPr>
            <a:lvl6pPr marL="457200" algn="ctr" rtl="0" fontAlgn="base">
              <a:spcBef>
                <a:spcPct val="0"/>
              </a:spcBef>
              <a:spcAft>
                <a:spcPct val="0"/>
              </a:spcAft>
              <a:defRPr sz="4400">
                <a:solidFill>
                  <a:schemeClr val="tx1"/>
                </a:solidFill>
                <a:latin typeface="Calibri" pitchFamily="34" charset="0"/>
                <a:ea typeface="宋体" pitchFamily="2" charset="-122"/>
              </a:defRPr>
            </a:lvl6pPr>
            <a:lvl7pPr marL="914400" algn="ctr" rtl="0" fontAlgn="base">
              <a:spcBef>
                <a:spcPct val="0"/>
              </a:spcBef>
              <a:spcAft>
                <a:spcPct val="0"/>
              </a:spcAft>
              <a:defRPr sz="4400">
                <a:solidFill>
                  <a:schemeClr val="tx1"/>
                </a:solidFill>
                <a:latin typeface="Calibri" pitchFamily="34" charset="0"/>
                <a:ea typeface="宋体" pitchFamily="2" charset="-122"/>
              </a:defRPr>
            </a:lvl7pPr>
            <a:lvl8pPr marL="1371600" algn="ctr" rtl="0" fontAlgn="base">
              <a:spcBef>
                <a:spcPct val="0"/>
              </a:spcBef>
              <a:spcAft>
                <a:spcPct val="0"/>
              </a:spcAft>
              <a:defRPr sz="4400">
                <a:solidFill>
                  <a:schemeClr val="tx1"/>
                </a:solidFill>
                <a:latin typeface="Calibri" pitchFamily="34" charset="0"/>
                <a:ea typeface="宋体" pitchFamily="2" charset="-122"/>
              </a:defRPr>
            </a:lvl8pPr>
            <a:lvl9pPr marL="1828800" algn="ctr" rtl="0" fontAlgn="base">
              <a:spcBef>
                <a:spcPct val="0"/>
              </a:spcBef>
              <a:spcAft>
                <a:spcPct val="0"/>
              </a:spcAft>
              <a:defRPr sz="4400">
                <a:solidFill>
                  <a:schemeClr val="tx1"/>
                </a:solidFill>
                <a:latin typeface="Calibri" pitchFamily="34" charset="0"/>
                <a:ea typeface="宋体" pitchFamily="2" charset="-122"/>
              </a:defRPr>
            </a:lvl9pPr>
          </a:lstStyle>
          <a:p>
            <a:pPr algn="l"/>
            <a:r>
              <a:rPr lang="zh-CN" altLang="en-US" sz="2800" b="1" dirty="0">
                <a:latin typeface="Arial Unicode MS" pitchFamily="34" charset="-122"/>
                <a:ea typeface="Arial Unicode MS" panose="020B0604020202020204" pitchFamily="34" charset="-122"/>
                <a:cs typeface="Arial Unicode MS" pitchFamily="34" charset="-122"/>
              </a:rPr>
              <a:t>一、</a:t>
            </a:r>
            <a:r>
              <a:rPr lang="en-GB" altLang="zh-CN" sz="2800" b="1" dirty="0">
                <a:latin typeface="Arial Unicode MS" pitchFamily="34" charset="-122"/>
                <a:ea typeface="Arial Unicode MS" panose="020B0604020202020204" pitchFamily="34" charset="-122"/>
                <a:cs typeface="Arial Unicode MS" pitchFamily="34" charset="-122"/>
              </a:rPr>
              <a:t>CEPC alignment </a:t>
            </a:r>
            <a:r>
              <a:rPr lang="en-US" altLang="zh-CN" sz="2800" b="1" dirty="0">
                <a:latin typeface="Arial Unicode MS" pitchFamily="34" charset="-122"/>
                <a:ea typeface="Arial Unicode MS" panose="020B0604020202020204" pitchFamily="34" charset="-122"/>
                <a:cs typeface="Arial Unicode MS" pitchFamily="34" charset="-122"/>
              </a:rPr>
              <a:t>strategy</a:t>
            </a:r>
            <a:endParaRPr lang="zh-CN" altLang="en-US" sz="2800" b="1" dirty="0">
              <a:latin typeface="Arial Unicode MS" pitchFamily="34" charset="-122"/>
              <a:ea typeface="Arial Unicode MS" panose="020B0604020202020204" pitchFamily="34" charset="-122"/>
              <a:cs typeface="Arial Unicode MS" pitchFamily="34" charset="-122"/>
            </a:endParaRPr>
          </a:p>
        </p:txBody>
      </p:sp>
      <p:sp>
        <p:nvSpPr>
          <p:cNvPr id="14" name="Rectangle 4"/>
          <p:cNvSpPr>
            <a:spLocks noChangeArrowheads="1"/>
          </p:cNvSpPr>
          <p:nvPr/>
        </p:nvSpPr>
        <p:spPr bwMode="auto">
          <a:xfrm>
            <a:off x="357158" y="2357430"/>
            <a:ext cx="8111928" cy="490966"/>
          </a:xfrm>
          <a:prstGeom prst="rect">
            <a:avLst/>
          </a:prstGeom>
          <a:noFill/>
          <a:ln w="9525">
            <a:noFill/>
            <a:miter lim="800000"/>
            <a:headEnd/>
            <a:tailEnd/>
          </a:ln>
        </p:spPr>
        <p:txBody>
          <a:bodyPr/>
          <a:lstStyle/>
          <a:p>
            <a:pPr marL="800100" lvl="1" indent="-342900" algn="just">
              <a:lnSpc>
                <a:spcPct val="110000"/>
              </a:lnSpc>
              <a:spcBef>
                <a:spcPts val="400"/>
              </a:spcBef>
              <a:spcAft>
                <a:spcPts val="0"/>
              </a:spcAft>
              <a:buClr>
                <a:srgbClr val="FF0000"/>
              </a:buClr>
              <a:buSzPct val="75000"/>
              <a:buFont typeface="Wingdings" pitchFamily="2" charset="2"/>
              <a:buChar char="Ø"/>
            </a:pPr>
            <a:r>
              <a:rPr lang="en-US" altLang="zh-CN" sz="2000" dirty="0">
                <a:latin typeface="Times New Roman" pitchFamily="18" charset="0"/>
                <a:ea typeface="+mn-ea"/>
                <a:cs typeface="Times New Roman" pitchFamily="18" charset="0"/>
              </a:rPr>
              <a:t>Geometric measurement</a:t>
            </a:r>
            <a:r>
              <a:rPr lang="zh-CN" altLang="en-US" sz="2000" dirty="0">
                <a:latin typeface="Times New Roman" pitchFamily="18" charset="0"/>
                <a:ea typeface="+mn-ea"/>
                <a:cs typeface="Times New Roman" pitchFamily="18" charset="0"/>
              </a:rPr>
              <a:t>：</a:t>
            </a:r>
            <a:r>
              <a:rPr lang="en-US" altLang="zh-CN" sz="2000" dirty="0">
                <a:latin typeface="Times New Roman" pitchFamily="18" charset="0"/>
                <a:ea typeface="+mn-ea"/>
                <a:cs typeface="Times New Roman" pitchFamily="18" charset="0"/>
              </a:rPr>
              <a:t>laser tracker</a:t>
            </a:r>
            <a:r>
              <a:rPr lang="zh-CN" altLang="en-US" sz="2000" dirty="0">
                <a:latin typeface="Times New Roman" pitchFamily="18" charset="0"/>
                <a:ea typeface="+mn-ea"/>
                <a:cs typeface="Times New Roman" pitchFamily="18" charset="0"/>
              </a:rPr>
              <a:t>、</a:t>
            </a:r>
            <a:r>
              <a:rPr lang="en-US" altLang="zh-CN" sz="2000" dirty="0">
                <a:latin typeface="Times New Roman" pitchFamily="18" charset="0"/>
                <a:ea typeface="+mn-ea"/>
                <a:cs typeface="Times New Roman" pitchFamily="18" charset="0"/>
              </a:rPr>
              <a:t> Articulated arm</a:t>
            </a:r>
          </a:p>
        </p:txBody>
      </p:sp>
      <p:graphicFrame>
        <p:nvGraphicFramePr>
          <p:cNvPr id="15" name="Object 6"/>
          <p:cNvGraphicFramePr>
            <a:graphicFrameLocks noChangeAspect="1"/>
          </p:cNvGraphicFramePr>
          <p:nvPr/>
        </p:nvGraphicFramePr>
        <p:xfrm>
          <a:off x="3917175" y="4039352"/>
          <a:ext cx="914400" cy="179388"/>
        </p:xfrm>
        <a:graphic>
          <a:graphicData uri="http://schemas.openxmlformats.org/presentationml/2006/ole">
            <mc:AlternateContent xmlns:mc="http://schemas.openxmlformats.org/markup-compatibility/2006">
              <mc:Choice xmlns:v="urn:schemas-microsoft-com:vml" Requires="v">
                <p:oleObj spid="_x0000_s306831" name="Equation" r:id="rId11" imgW="428207" imgH="666100" progId="Equation.DSMT4">
                  <p:embed/>
                </p:oleObj>
              </mc:Choice>
              <mc:Fallback>
                <p:oleObj name="Equation" r:id="rId11" imgW="428207" imgH="666100" progId="Equation.DSMT4">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917175" y="4039352"/>
                        <a:ext cx="914400" cy="1793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2" name="图片 1"/>
          <p:cNvPicPr>
            <a:picLocks noChangeAspect="1"/>
          </p:cNvPicPr>
          <p:nvPr/>
        </p:nvPicPr>
        <p:blipFill>
          <a:blip r:embed="rId12"/>
          <a:stretch>
            <a:fillRect/>
          </a:stretch>
        </p:blipFill>
        <p:spPr>
          <a:xfrm>
            <a:off x="2019609" y="2915212"/>
            <a:ext cx="4596782" cy="1140051"/>
          </a:xfrm>
          <a:prstGeom prst="rect">
            <a:avLst/>
          </a:prstGeom>
        </p:spPr>
      </p:pic>
      <p:sp>
        <p:nvSpPr>
          <p:cNvPr id="16" name="Rectangle 4"/>
          <p:cNvSpPr>
            <a:spLocks noChangeArrowheads="1"/>
          </p:cNvSpPr>
          <p:nvPr/>
        </p:nvSpPr>
        <p:spPr bwMode="auto">
          <a:xfrm>
            <a:off x="318411" y="4076866"/>
            <a:ext cx="8111928" cy="816785"/>
          </a:xfrm>
          <a:prstGeom prst="rect">
            <a:avLst/>
          </a:prstGeom>
          <a:noFill/>
          <a:ln w="9525">
            <a:noFill/>
            <a:miter lim="800000"/>
            <a:headEnd/>
            <a:tailEnd/>
          </a:ln>
        </p:spPr>
        <p:txBody>
          <a:bodyPr/>
          <a:lstStyle/>
          <a:p>
            <a:pPr marL="800100" lvl="1" indent="-342900" algn="just">
              <a:lnSpc>
                <a:spcPct val="110000"/>
              </a:lnSpc>
              <a:spcBef>
                <a:spcPts val="400"/>
              </a:spcBef>
              <a:spcAft>
                <a:spcPts val="0"/>
              </a:spcAft>
              <a:buClr>
                <a:srgbClr val="FF0000"/>
              </a:buClr>
              <a:buSzPct val="75000"/>
              <a:buFont typeface="Wingdings" pitchFamily="2" charset="2"/>
              <a:buChar char="Ø"/>
            </a:pPr>
            <a:r>
              <a:rPr lang="en-US" altLang="zh-CN" sz="2000" dirty="0">
                <a:latin typeface="Times New Roman" pitchFamily="18" charset="0"/>
                <a:ea typeface="+mn-ea"/>
                <a:cs typeface="Times New Roman" pitchFamily="18" charset="0"/>
              </a:rPr>
              <a:t>Magnetic field measurement</a:t>
            </a:r>
            <a:r>
              <a:rPr lang="zh-CN" altLang="en-US" sz="2000" dirty="0">
                <a:latin typeface="Times New Roman" pitchFamily="18" charset="0"/>
                <a:ea typeface="+mn-ea"/>
                <a:cs typeface="Times New Roman" pitchFamily="18" charset="0"/>
              </a:rPr>
              <a:t>：</a:t>
            </a:r>
            <a:r>
              <a:rPr lang="en-US" altLang="zh-CN" sz="2000" dirty="0">
                <a:latin typeface="Times New Roman" pitchFamily="18" charset="0"/>
                <a:ea typeface="+mn-ea"/>
                <a:cs typeface="Times New Roman" pitchFamily="18" charset="0"/>
              </a:rPr>
              <a:t>rotate coil</a:t>
            </a:r>
            <a:r>
              <a:rPr lang="zh-CN" altLang="en-US" sz="2000" dirty="0">
                <a:latin typeface="Times New Roman" pitchFamily="18" charset="0"/>
                <a:ea typeface="+mn-ea"/>
                <a:cs typeface="Times New Roman" pitchFamily="18" charset="0"/>
              </a:rPr>
              <a:t>、</a:t>
            </a:r>
            <a:r>
              <a:rPr lang="en-US" altLang="zh-CN" sz="2000" dirty="0">
                <a:latin typeface="Times New Roman" pitchFamily="18" charset="0"/>
                <a:ea typeface="+mn-ea"/>
                <a:cs typeface="Times New Roman" pitchFamily="18" charset="0"/>
              </a:rPr>
              <a:t>vibrating wire</a:t>
            </a:r>
            <a:r>
              <a:rPr lang="zh-CN" altLang="en-US" sz="2000" dirty="0">
                <a:latin typeface="Times New Roman" pitchFamily="18" charset="0"/>
                <a:ea typeface="+mn-ea"/>
                <a:cs typeface="Times New Roman" pitchFamily="18" charset="0"/>
              </a:rPr>
              <a:t>、</a:t>
            </a:r>
            <a:r>
              <a:rPr lang="en-US" altLang="zh-CN" sz="2000" dirty="0">
                <a:latin typeface="Times New Roman" pitchFamily="18" charset="0"/>
                <a:ea typeface="+mn-ea"/>
                <a:cs typeface="Times New Roman" pitchFamily="18" charset="0"/>
              </a:rPr>
              <a:t>magnetic target cooperated with CMM</a:t>
            </a:r>
          </a:p>
          <a:p>
            <a:pPr lvl="1" algn="just">
              <a:lnSpc>
                <a:spcPct val="110000"/>
              </a:lnSpc>
              <a:spcBef>
                <a:spcPts val="400"/>
              </a:spcBef>
              <a:spcAft>
                <a:spcPts val="0"/>
              </a:spcAft>
              <a:buClr>
                <a:srgbClr val="FF0000"/>
              </a:buClr>
              <a:buSzPct val="75000"/>
            </a:pPr>
            <a:endParaRPr lang="en-US" altLang="zh-CN" sz="2000" dirty="0">
              <a:latin typeface="Times New Roman" pitchFamily="18" charset="0"/>
              <a:ea typeface="+mn-ea"/>
              <a:cs typeface="Times New Roman" pitchFamily="18" charset="0"/>
            </a:endParaRPr>
          </a:p>
        </p:txBody>
      </p:sp>
      <p:graphicFrame>
        <p:nvGraphicFramePr>
          <p:cNvPr id="17" name="表格 16"/>
          <p:cNvGraphicFramePr>
            <a:graphicFrameLocks noGrp="1"/>
          </p:cNvGraphicFramePr>
          <p:nvPr/>
        </p:nvGraphicFramePr>
        <p:xfrm>
          <a:off x="2044391" y="5013176"/>
          <a:ext cx="4572000" cy="1010920"/>
        </p:xfrm>
        <a:graphic>
          <a:graphicData uri="http://schemas.openxmlformats.org/drawingml/2006/table">
            <a:tbl>
              <a:tblPr firstRow="1" bandRow="1">
                <a:tableStyleId>{5C22544A-7EE6-4342-B048-85BDC9FD1C3A}</a:tableStyleId>
              </a:tblPr>
              <a:tblGrid>
                <a:gridCol w="1524000">
                  <a:extLst>
                    <a:ext uri="{9D8B030D-6E8A-4147-A177-3AD203B41FA5}">
                      <a16:colId xmlns:a16="http://schemas.microsoft.com/office/drawing/2014/main" val="20000"/>
                    </a:ext>
                  </a:extLst>
                </a:gridCol>
                <a:gridCol w="1524000">
                  <a:extLst>
                    <a:ext uri="{9D8B030D-6E8A-4147-A177-3AD203B41FA5}">
                      <a16:colId xmlns:a16="http://schemas.microsoft.com/office/drawing/2014/main" val="20001"/>
                    </a:ext>
                  </a:extLst>
                </a:gridCol>
                <a:gridCol w="1524000">
                  <a:extLst>
                    <a:ext uri="{9D8B030D-6E8A-4147-A177-3AD203B41FA5}">
                      <a16:colId xmlns:a16="http://schemas.microsoft.com/office/drawing/2014/main" val="20002"/>
                    </a:ext>
                  </a:extLst>
                </a:gridCol>
              </a:tblGrid>
              <a:tr h="370840">
                <a:tc>
                  <a:txBody>
                    <a:bodyPr/>
                    <a:lstStyle/>
                    <a:p>
                      <a:pPr algn="ctr"/>
                      <a:r>
                        <a:rPr lang="en-US" altLang="zh-CN" sz="1800" b="1" kern="1200" dirty="0">
                          <a:solidFill>
                            <a:schemeClr val="tx1"/>
                          </a:solidFill>
                          <a:latin typeface="+mn-lt"/>
                          <a:ea typeface="+mn-ea"/>
                          <a:cs typeface="+mn-cs"/>
                        </a:rPr>
                        <a:t>Transversal</a:t>
                      </a:r>
                    </a:p>
                    <a:p>
                      <a:pPr algn="ctr"/>
                      <a:r>
                        <a:rPr lang="en-US" altLang="zh-CN" sz="1800" b="1" kern="1200" dirty="0">
                          <a:solidFill>
                            <a:schemeClr val="tx1"/>
                          </a:solidFill>
                          <a:latin typeface="+mn-lt"/>
                          <a:ea typeface="+mn-ea"/>
                          <a:cs typeface="+mn-cs"/>
                        </a:rPr>
                        <a:t>/mm</a:t>
                      </a:r>
                      <a:endParaRPr lang="zh-CN" altLang="en-US" sz="1800" b="1" kern="1200" dirty="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sz="1800" b="1" kern="1200" dirty="0">
                          <a:solidFill>
                            <a:schemeClr val="tx1"/>
                          </a:solidFill>
                          <a:latin typeface="+mn-lt"/>
                          <a:ea typeface="+mn-ea"/>
                          <a:cs typeface="+mn-cs"/>
                        </a:rPr>
                        <a:t>Vertical</a:t>
                      </a:r>
                    </a:p>
                    <a:p>
                      <a:pPr algn="ctr"/>
                      <a:r>
                        <a:rPr lang="en-US" altLang="zh-CN" sz="1800" b="1" kern="1200" dirty="0">
                          <a:solidFill>
                            <a:schemeClr val="tx1"/>
                          </a:solidFill>
                          <a:latin typeface="+mn-lt"/>
                          <a:ea typeface="+mn-ea"/>
                          <a:cs typeface="+mn-cs"/>
                        </a:rPr>
                        <a:t>/mm</a:t>
                      </a:r>
                      <a:endParaRPr lang="zh-CN" altLang="en-US" sz="1800" b="1" kern="1200" dirty="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altLang="zh-CN" sz="1800" b="1" kern="1200" dirty="0">
                          <a:solidFill>
                            <a:schemeClr val="tx1"/>
                          </a:solidFill>
                          <a:latin typeface="+mn-lt"/>
                          <a:ea typeface="+mn-ea"/>
                          <a:cs typeface="+mn-cs"/>
                        </a:rPr>
                        <a:t>Longitudinal</a:t>
                      </a:r>
                    </a:p>
                    <a:p>
                      <a:pPr algn="ctr">
                        <a:spcAft>
                          <a:spcPts val="0"/>
                        </a:spcAft>
                      </a:pPr>
                      <a:r>
                        <a:rPr lang="en-US" altLang="zh-CN" sz="1800" b="1" kern="1200" dirty="0">
                          <a:solidFill>
                            <a:schemeClr val="tx1"/>
                          </a:solidFill>
                          <a:latin typeface="+mn-lt"/>
                          <a:ea typeface="+mn-ea"/>
                          <a:cs typeface="+mn-cs"/>
                        </a:rPr>
                        <a:t>/mm</a:t>
                      </a:r>
                      <a:endParaRPr lang="zh-CN" altLang="en-US" sz="1800" b="1" kern="1200" dirty="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370840">
                <a:tc>
                  <a:txBody>
                    <a:bodyPr/>
                    <a:lstStyle/>
                    <a:p>
                      <a:pPr algn="ctr"/>
                      <a:r>
                        <a:rPr lang="en-US" altLang="zh-CN" sz="1800" b="1" kern="1200" dirty="0">
                          <a:solidFill>
                            <a:schemeClr val="tx1"/>
                          </a:solidFill>
                          <a:latin typeface="+mn-lt"/>
                          <a:ea typeface="+mn-ea"/>
                          <a:cs typeface="+mn-cs"/>
                        </a:rPr>
                        <a:t>0.014</a:t>
                      </a:r>
                      <a:endParaRPr lang="zh-CN" altLang="en-US" sz="1800" b="1" kern="1200" dirty="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sz="1800" b="1" kern="1200" dirty="0">
                          <a:solidFill>
                            <a:schemeClr val="tx1"/>
                          </a:solidFill>
                          <a:latin typeface="+mn-lt"/>
                          <a:ea typeface="+mn-ea"/>
                          <a:cs typeface="+mn-cs"/>
                        </a:rPr>
                        <a:t>0.014</a:t>
                      </a:r>
                      <a:endParaRPr lang="zh-CN" altLang="en-US" sz="1800" b="1" kern="1200" dirty="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sz="1800" b="1" kern="1200" dirty="0">
                          <a:solidFill>
                            <a:schemeClr val="tx1"/>
                          </a:solidFill>
                          <a:latin typeface="+mn-lt"/>
                          <a:ea typeface="+mn-ea"/>
                          <a:cs typeface="+mn-cs"/>
                        </a:rPr>
                        <a:t>0.05</a:t>
                      </a:r>
                      <a:endParaRPr lang="zh-CN" altLang="en-US" sz="1800" b="1" kern="1200" dirty="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bl>
          </a:graphicData>
        </a:graphic>
      </p:graphicFrame>
      <p:sp>
        <p:nvSpPr>
          <p:cNvPr id="19" name="灯片编号占位符 1">
            <a:extLst>
              <a:ext uri="{FF2B5EF4-FFF2-40B4-BE49-F238E27FC236}">
                <a16:creationId xmlns:a16="http://schemas.microsoft.com/office/drawing/2014/main" id="{358B0B7B-B43B-4116-B4BC-648AFB852BD4}"/>
              </a:ext>
            </a:extLst>
          </p:cNvPr>
          <p:cNvSpPr>
            <a:spLocks noGrp="1"/>
          </p:cNvSpPr>
          <p:nvPr>
            <p:ph type="sldNum" sz="quarter" idx="12"/>
          </p:nvPr>
        </p:nvSpPr>
        <p:spPr>
          <a:xfrm>
            <a:off x="6553200" y="6356350"/>
            <a:ext cx="2133600" cy="365125"/>
          </a:xfrm>
        </p:spPr>
        <p:txBody>
          <a:bodyPr/>
          <a:lstStyle/>
          <a:p>
            <a:pPr>
              <a:defRPr/>
            </a:pPr>
            <a:r>
              <a:rPr lang="en-US" altLang="zh-CN" dirty="0"/>
              <a:t>11</a:t>
            </a:r>
            <a:endParaRPr lang="zh-CN" altLang="en-US" dirty="0"/>
          </a:p>
        </p:txBody>
      </p:sp>
    </p:spTree>
    <p:extLst>
      <p:ext uri="{BB962C8B-B14F-4D97-AF65-F5344CB8AC3E}">
        <p14:creationId xmlns:p14="http://schemas.microsoft.com/office/powerpoint/2010/main" val="10557670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0" y="648000"/>
            <a:ext cx="9144000"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graphicFrame>
        <p:nvGraphicFramePr>
          <p:cNvPr id="9221" name="Object 5"/>
          <p:cNvGraphicFramePr>
            <a:graphicFrameLocks noChangeAspect="1"/>
          </p:cNvGraphicFramePr>
          <p:nvPr/>
        </p:nvGraphicFramePr>
        <p:xfrm>
          <a:off x="4318000" y="2120900"/>
          <a:ext cx="914400" cy="179388"/>
        </p:xfrm>
        <a:graphic>
          <a:graphicData uri="http://schemas.openxmlformats.org/presentationml/2006/ole">
            <mc:AlternateContent xmlns:mc="http://schemas.openxmlformats.org/markup-compatibility/2006">
              <mc:Choice xmlns:v="urn:schemas-microsoft-com:vml" Requires="v">
                <p:oleObj spid="_x0000_s307850" name="Equation" r:id="rId4" imgW="428207" imgH="666100" progId="Equation.DSMT4">
                  <p:embed/>
                </p:oleObj>
              </mc:Choice>
              <mc:Fallback>
                <p:oleObj name="Equation" r:id="rId4" imgW="428207" imgH="666100" progId="Equation.DSMT4">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18000" y="2120900"/>
                        <a:ext cx="914400" cy="1793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222" name="Object 6"/>
          <p:cNvGraphicFramePr>
            <a:graphicFrameLocks noChangeAspect="1"/>
          </p:cNvGraphicFramePr>
          <p:nvPr/>
        </p:nvGraphicFramePr>
        <p:xfrm>
          <a:off x="4067175" y="2133600"/>
          <a:ext cx="914400" cy="179388"/>
        </p:xfrm>
        <a:graphic>
          <a:graphicData uri="http://schemas.openxmlformats.org/presentationml/2006/ole">
            <mc:AlternateContent xmlns:mc="http://schemas.openxmlformats.org/markup-compatibility/2006">
              <mc:Choice xmlns:v="urn:schemas-microsoft-com:vml" Requires="v">
                <p:oleObj spid="_x0000_s307851" name="Equation" r:id="rId6" imgW="428207" imgH="666100" progId="Equation.DSMT4">
                  <p:embed/>
                </p:oleObj>
              </mc:Choice>
              <mc:Fallback>
                <p:oleObj name="Equation" r:id="rId6" imgW="428207" imgH="666100" progId="Equation.DSMT4">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067175" y="2133600"/>
                        <a:ext cx="914400" cy="1793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 name="Object 6"/>
          <p:cNvGraphicFramePr>
            <a:graphicFrameLocks noChangeAspect="1"/>
          </p:cNvGraphicFramePr>
          <p:nvPr/>
        </p:nvGraphicFramePr>
        <p:xfrm>
          <a:off x="3917175" y="3753600"/>
          <a:ext cx="914400" cy="179388"/>
        </p:xfrm>
        <a:graphic>
          <a:graphicData uri="http://schemas.openxmlformats.org/presentationml/2006/ole">
            <mc:AlternateContent xmlns:mc="http://schemas.openxmlformats.org/markup-compatibility/2006">
              <mc:Choice xmlns:v="urn:schemas-microsoft-com:vml" Requires="v">
                <p:oleObj spid="_x0000_s307852" name="Equation" r:id="rId8" imgW="428207" imgH="666100" progId="Equation.DSMT4">
                  <p:embed/>
                </p:oleObj>
              </mc:Choice>
              <mc:Fallback>
                <p:oleObj name="Equation" r:id="rId8" imgW="428207" imgH="666100" progId="Equation.DSMT4">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917175" y="3753600"/>
                        <a:ext cx="914400" cy="1793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6" name="Object 5"/>
          <p:cNvGraphicFramePr>
            <a:graphicFrameLocks noChangeAspect="1"/>
          </p:cNvGraphicFramePr>
          <p:nvPr/>
        </p:nvGraphicFramePr>
        <p:xfrm>
          <a:off x="4318000" y="2120900"/>
          <a:ext cx="914400" cy="179388"/>
        </p:xfrm>
        <a:graphic>
          <a:graphicData uri="http://schemas.openxmlformats.org/presentationml/2006/ole">
            <mc:AlternateContent xmlns:mc="http://schemas.openxmlformats.org/markup-compatibility/2006">
              <mc:Choice xmlns:v="urn:schemas-microsoft-com:vml" Requires="v">
                <p:oleObj spid="_x0000_s307853" name="Equation" r:id="rId9" imgW="428207" imgH="666100" progId="Equation.DSMT4">
                  <p:embed/>
                </p:oleObj>
              </mc:Choice>
              <mc:Fallback>
                <p:oleObj name="Equation" r:id="rId9" imgW="428207" imgH="666100" progId="Equation.DSMT4">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18000" y="2120900"/>
                        <a:ext cx="914400" cy="1793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7" name="Object 6"/>
          <p:cNvGraphicFramePr>
            <a:graphicFrameLocks noChangeAspect="1"/>
          </p:cNvGraphicFramePr>
          <p:nvPr/>
        </p:nvGraphicFramePr>
        <p:xfrm>
          <a:off x="4067175" y="2133600"/>
          <a:ext cx="914400" cy="179388"/>
        </p:xfrm>
        <a:graphic>
          <a:graphicData uri="http://schemas.openxmlformats.org/presentationml/2006/ole">
            <mc:AlternateContent xmlns:mc="http://schemas.openxmlformats.org/markup-compatibility/2006">
              <mc:Choice xmlns:v="urn:schemas-microsoft-com:vml" Requires="v">
                <p:oleObj spid="_x0000_s307854" name="Equation" r:id="rId10" imgW="428207" imgH="666100" progId="Equation.DSMT4">
                  <p:embed/>
                </p:oleObj>
              </mc:Choice>
              <mc:Fallback>
                <p:oleObj name="Equation" r:id="rId10" imgW="428207" imgH="666100" progId="Equation.DSMT4">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067175" y="2133600"/>
                        <a:ext cx="914400" cy="1793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2" name="内容占位符 2"/>
          <p:cNvSpPr txBox="1">
            <a:spLocks/>
          </p:cNvSpPr>
          <p:nvPr/>
        </p:nvSpPr>
        <p:spPr>
          <a:xfrm>
            <a:off x="853359" y="778361"/>
            <a:ext cx="7956432" cy="3150705"/>
          </a:xfrm>
          <a:prstGeom prst="rect">
            <a:avLst/>
          </a:prstGeom>
        </p:spPr>
        <p:txBody>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57200" lvl="1" indent="-457200" eaLnBrk="1" hangingPunct="1">
              <a:spcBef>
                <a:spcPts val="600"/>
              </a:spcBef>
              <a:spcAft>
                <a:spcPts val="600"/>
              </a:spcAft>
              <a:buClr>
                <a:srgbClr val="FF0000"/>
              </a:buClr>
              <a:buSzPct val="80000"/>
              <a:buFont typeface="+mj-lt"/>
              <a:buAutoNum type="arabicPeriod" startAt="4"/>
              <a:defRPr/>
            </a:pPr>
            <a:r>
              <a:rPr lang="en-US" altLang="zh-CN" sz="2400" dirty="0">
                <a:latin typeface="Times New Roman" pitchFamily="18" charset="0"/>
                <a:cs typeface="Times New Roman" pitchFamily="18" charset="0"/>
              </a:rPr>
              <a:t>Component pre-alignment </a:t>
            </a:r>
          </a:p>
          <a:p>
            <a:pPr>
              <a:buClr>
                <a:srgbClr val="FF0000"/>
              </a:buClr>
            </a:pPr>
            <a:r>
              <a:rPr lang="en-US" altLang="zh-CN" sz="2000" dirty="0">
                <a:latin typeface="Times New Roman" pitchFamily="18" charset="0"/>
                <a:cs typeface="Times New Roman" pitchFamily="18" charset="0"/>
              </a:rPr>
              <a:t>Alignment the components on the girder in advance.</a:t>
            </a:r>
          </a:p>
          <a:p>
            <a:pPr>
              <a:buClr>
                <a:srgbClr val="FF0000"/>
              </a:buClr>
            </a:pPr>
            <a:r>
              <a:rPr lang="en-US" altLang="zh-CN" sz="2000" dirty="0">
                <a:latin typeface="Times New Roman" pitchFamily="18" charset="0"/>
                <a:cs typeface="Times New Roman" pitchFamily="18" charset="0"/>
              </a:rPr>
              <a:t>The cell can be installed and adjusted as one unit in tunnel</a:t>
            </a:r>
            <a:r>
              <a:rPr lang="zh-CN" altLang="en-US" sz="2000" dirty="0">
                <a:latin typeface="Times New Roman" pitchFamily="18" charset="0"/>
                <a:cs typeface="Times New Roman" pitchFamily="18" charset="0"/>
              </a:rPr>
              <a:t>。</a:t>
            </a:r>
            <a:endParaRPr lang="en-US" altLang="zh-CN" sz="2000" dirty="0">
              <a:latin typeface="Times New Roman" pitchFamily="18" charset="0"/>
              <a:cs typeface="Times New Roman" pitchFamily="18" charset="0"/>
            </a:endParaRPr>
          </a:p>
          <a:p>
            <a:pPr>
              <a:buClr>
                <a:srgbClr val="FF0000"/>
              </a:buClr>
            </a:pPr>
            <a:r>
              <a:rPr lang="en-US" altLang="zh-CN" sz="2000" dirty="0">
                <a:latin typeface="Times New Roman" pitchFamily="18" charset="0"/>
                <a:cs typeface="Times New Roman" pitchFamily="18" charset="0"/>
              </a:rPr>
              <a:t>Can get higher relative position accuracy of the components on one girder.</a:t>
            </a:r>
          </a:p>
          <a:p>
            <a:pPr>
              <a:buClr>
                <a:srgbClr val="FF0000"/>
              </a:buClr>
            </a:pPr>
            <a:r>
              <a:rPr lang="en-US" altLang="zh-CN" sz="2000" dirty="0">
                <a:latin typeface="Times New Roman" pitchFamily="18" charset="0"/>
                <a:cs typeface="Times New Roman" pitchFamily="18" charset="0"/>
              </a:rPr>
              <a:t>Can save tunnel installation time.</a:t>
            </a:r>
            <a:endParaRPr lang="zh-CN" altLang="en-US" sz="2000" dirty="0">
              <a:latin typeface="Times New Roman" pitchFamily="18" charset="0"/>
              <a:cs typeface="Times New Roman" pitchFamily="18" charset="0"/>
            </a:endParaRPr>
          </a:p>
          <a:p>
            <a:pPr marL="342900" lvl="1" indent="-342900" eaLnBrk="1" hangingPunct="1">
              <a:spcBef>
                <a:spcPts val="600"/>
              </a:spcBef>
              <a:spcAft>
                <a:spcPts val="600"/>
              </a:spcAft>
              <a:buClr>
                <a:srgbClr val="FF0000"/>
              </a:buClr>
              <a:buSzPct val="80000"/>
              <a:buFont typeface="Wingdings" panose="05000000000000000000" pitchFamily="2" charset="2"/>
              <a:buChar char="Ø"/>
              <a:defRPr/>
            </a:pPr>
            <a:endParaRPr lang="en-US" altLang="zh-CN" sz="2000" dirty="0">
              <a:latin typeface="Times New Roman" pitchFamily="18" charset="0"/>
              <a:cs typeface="Times New Roman" pitchFamily="18" charset="0"/>
            </a:endParaRPr>
          </a:p>
          <a:p>
            <a:pPr marL="342900" lvl="1" indent="-342900" eaLnBrk="1" hangingPunct="1">
              <a:spcBef>
                <a:spcPts val="600"/>
              </a:spcBef>
              <a:spcAft>
                <a:spcPts val="600"/>
              </a:spcAft>
              <a:buClr>
                <a:srgbClr val="FF0000"/>
              </a:buClr>
              <a:buSzPct val="80000"/>
              <a:buFont typeface="Wingdings" panose="05000000000000000000" pitchFamily="2" charset="2"/>
              <a:buChar char="Ø"/>
              <a:defRPr/>
            </a:pPr>
            <a:endParaRPr lang="en-US" altLang="zh-CN" sz="2000" dirty="0">
              <a:latin typeface="Times New Roman" pitchFamily="18" charset="0"/>
              <a:cs typeface="Times New Roman" pitchFamily="18" charset="0"/>
            </a:endParaRPr>
          </a:p>
        </p:txBody>
      </p:sp>
      <p:sp>
        <p:nvSpPr>
          <p:cNvPr id="18" name="标题 1"/>
          <p:cNvSpPr txBox="1">
            <a:spLocks/>
          </p:cNvSpPr>
          <p:nvPr/>
        </p:nvSpPr>
        <p:spPr>
          <a:xfrm>
            <a:off x="457200" y="60325"/>
            <a:ext cx="8229600" cy="654032"/>
          </a:xfrm>
          <a:prstGeom prst="rect">
            <a:avLst/>
          </a:prstGeom>
        </p:spPr>
        <p:txBody>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pitchFamily="2" charset="-122"/>
              </a:defRPr>
            </a:lvl2pPr>
            <a:lvl3pPr algn="ctr" rtl="0" eaLnBrk="0" fontAlgn="base" hangingPunct="0">
              <a:spcBef>
                <a:spcPct val="0"/>
              </a:spcBef>
              <a:spcAft>
                <a:spcPct val="0"/>
              </a:spcAft>
              <a:defRPr sz="4400">
                <a:solidFill>
                  <a:schemeClr val="tx1"/>
                </a:solidFill>
                <a:latin typeface="Calibri" pitchFamily="34" charset="0"/>
                <a:ea typeface="宋体" pitchFamily="2" charset="-122"/>
              </a:defRPr>
            </a:lvl3pPr>
            <a:lvl4pPr algn="ctr" rtl="0" eaLnBrk="0" fontAlgn="base" hangingPunct="0">
              <a:spcBef>
                <a:spcPct val="0"/>
              </a:spcBef>
              <a:spcAft>
                <a:spcPct val="0"/>
              </a:spcAft>
              <a:defRPr sz="4400">
                <a:solidFill>
                  <a:schemeClr val="tx1"/>
                </a:solidFill>
                <a:latin typeface="Calibri" pitchFamily="34" charset="0"/>
                <a:ea typeface="宋体" pitchFamily="2" charset="-122"/>
              </a:defRPr>
            </a:lvl4pPr>
            <a:lvl5pPr algn="ctr" rtl="0" eaLnBrk="0" fontAlgn="base" hangingPunct="0">
              <a:spcBef>
                <a:spcPct val="0"/>
              </a:spcBef>
              <a:spcAft>
                <a:spcPct val="0"/>
              </a:spcAft>
              <a:defRPr sz="4400">
                <a:solidFill>
                  <a:schemeClr val="tx1"/>
                </a:solidFill>
                <a:latin typeface="Calibri" pitchFamily="34" charset="0"/>
                <a:ea typeface="宋体" pitchFamily="2" charset="-122"/>
              </a:defRPr>
            </a:lvl5pPr>
            <a:lvl6pPr marL="457200" algn="ctr" rtl="0" fontAlgn="base">
              <a:spcBef>
                <a:spcPct val="0"/>
              </a:spcBef>
              <a:spcAft>
                <a:spcPct val="0"/>
              </a:spcAft>
              <a:defRPr sz="4400">
                <a:solidFill>
                  <a:schemeClr val="tx1"/>
                </a:solidFill>
                <a:latin typeface="Calibri" pitchFamily="34" charset="0"/>
                <a:ea typeface="宋体" pitchFamily="2" charset="-122"/>
              </a:defRPr>
            </a:lvl6pPr>
            <a:lvl7pPr marL="914400" algn="ctr" rtl="0" fontAlgn="base">
              <a:spcBef>
                <a:spcPct val="0"/>
              </a:spcBef>
              <a:spcAft>
                <a:spcPct val="0"/>
              </a:spcAft>
              <a:defRPr sz="4400">
                <a:solidFill>
                  <a:schemeClr val="tx1"/>
                </a:solidFill>
                <a:latin typeface="Calibri" pitchFamily="34" charset="0"/>
                <a:ea typeface="宋体" pitchFamily="2" charset="-122"/>
              </a:defRPr>
            </a:lvl7pPr>
            <a:lvl8pPr marL="1371600" algn="ctr" rtl="0" fontAlgn="base">
              <a:spcBef>
                <a:spcPct val="0"/>
              </a:spcBef>
              <a:spcAft>
                <a:spcPct val="0"/>
              </a:spcAft>
              <a:defRPr sz="4400">
                <a:solidFill>
                  <a:schemeClr val="tx1"/>
                </a:solidFill>
                <a:latin typeface="Calibri" pitchFamily="34" charset="0"/>
                <a:ea typeface="宋体" pitchFamily="2" charset="-122"/>
              </a:defRPr>
            </a:lvl8pPr>
            <a:lvl9pPr marL="1828800" algn="ctr" rtl="0" fontAlgn="base">
              <a:spcBef>
                <a:spcPct val="0"/>
              </a:spcBef>
              <a:spcAft>
                <a:spcPct val="0"/>
              </a:spcAft>
              <a:defRPr sz="4400">
                <a:solidFill>
                  <a:schemeClr val="tx1"/>
                </a:solidFill>
                <a:latin typeface="Calibri" pitchFamily="34" charset="0"/>
                <a:ea typeface="宋体" pitchFamily="2" charset="-122"/>
              </a:defRPr>
            </a:lvl9pPr>
          </a:lstStyle>
          <a:p>
            <a:pPr algn="l"/>
            <a:r>
              <a:rPr lang="zh-CN" altLang="en-US" sz="2800" b="1" dirty="0">
                <a:latin typeface="Arial Unicode MS" pitchFamily="34" charset="-122"/>
                <a:ea typeface="Arial Unicode MS" panose="020B0604020202020204" pitchFamily="34" charset="-122"/>
                <a:cs typeface="Arial Unicode MS" pitchFamily="34" charset="-122"/>
              </a:rPr>
              <a:t>一、</a:t>
            </a:r>
            <a:r>
              <a:rPr lang="en-GB" altLang="zh-CN" sz="2800" b="1" dirty="0">
                <a:latin typeface="Arial Unicode MS" pitchFamily="34" charset="-122"/>
                <a:ea typeface="Arial Unicode MS" panose="020B0604020202020204" pitchFamily="34" charset="-122"/>
                <a:cs typeface="Arial Unicode MS" pitchFamily="34" charset="-122"/>
              </a:rPr>
              <a:t>CEPC alignment </a:t>
            </a:r>
            <a:r>
              <a:rPr lang="en-US" altLang="zh-CN" sz="2800" b="1" dirty="0">
                <a:latin typeface="Arial Unicode MS" pitchFamily="34" charset="-122"/>
                <a:ea typeface="Arial Unicode MS" panose="020B0604020202020204" pitchFamily="34" charset="-122"/>
                <a:cs typeface="Arial Unicode MS" pitchFamily="34" charset="-122"/>
              </a:rPr>
              <a:t>strategy</a:t>
            </a:r>
            <a:endParaRPr lang="zh-CN" altLang="en-US" sz="2800" b="1" dirty="0">
              <a:latin typeface="Arial Unicode MS" pitchFamily="34" charset="-122"/>
              <a:ea typeface="Arial Unicode MS" panose="020B0604020202020204" pitchFamily="34" charset="-122"/>
              <a:cs typeface="Arial Unicode MS" pitchFamily="34" charset="-122"/>
            </a:endParaRPr>
          </a:p>
        </p:txBody>
      </p:sp>
      <p:graphicFrame>
        <p:nvGraphicFramePr>
          <p:cNvPr id="15" name="Object 6"/>
          <p:cNvGraphicFramePr>
            <a:graphicFrameLocks noChangeAspect="1"/>
          </p:cNvGraphicFramePr>
          <p:nvPr/>
        </p:nvGraphicFramePr>
        <p:xfrm>
          <a:off x="3917175" y="4039352"/>
          <a:ext cx="914400" cy="179388"/>
        </p:xfrm>
        <a:graphic>
          <a:graphicData uri="http://schemas.openxmlformats.org/presentationml/2006/ole">
            <mc:AlternateContent xmlns:mc="http://schemas.openxmlformats.org/markup-compatibility/2006">
              <mc:Choice xmlns:v="urn:schemas-microsoft-com:vml" Requires="v">
                <p:oleObj spid="_x0000_s307855" name="Equation" r:id="rId11" imgW="428207" imgH="666100" progId="Equation.DSMT4">
                  <p:embed/>
                </p:oleObj>
              </mc:Choice>
              <mc:Fallback>
                <p:oleObj name="Equation" r:id="rId11" imgW="428207" imgH="666100" progId="Equation.DSMT4">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917175" y="4039352"/>
                        <a:ext cx="914400" cy="1793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16" name="图片 15"/>
          <p:cNvPicPr/>
          <p:nvPr/>
        </p:nvPicPr>
        <p:blipFill>
          <a:blip r:embed="rId12"/>
          <a:stretch>
            <a:fillRect/>
          </a:stretch>
        </p:blipFill>
        <p:spPr>
          <a:xfrm>
            <a:off x="2357422" y="3143248"/>
            <a:ext cx="4210050" cy="2755946"/>
          </a:xfrm>
          <a:prstGeom prst="rect">
            <a:avLst/>
          </a:prstGeom>
        </p:spPr>
      </p:pic>
      <p:sp>
        <p:nvSpPr>
          <p:cNvPr id="13" name="灯片编号占位符 1">
            <a:extLst>
              <a:ext uri="{FF2B5EF4-FFF2-40B4-BE49-F238E27FC236}">
                <a16:creationId xmlns:a16="http://schemas.microsoft.com/office/drawing/2014/main" id="{358B0B7B-B43B-4116-B4BC-648AFB852BD4}"/>
              </a:ext>
            </a:extLst>
          </p:cNvPr>
          <p:cNvSpPr>
            <a:spLocks noGrp="1"/>
          </p:cNvSpPr>
          <p:nvPr>
            <p:ph type="sldNum" sz="quarter" idx="12"/>
          </p:nvPr>
        </p:nvSpPr>
        <p:spPr>
          <a:xfrm>
            <a:off x="6553200" y="6356350"/>
            <a:ext cx="2133600" cy="365125"/>
          </a:xfrm>
        </p:spPr>
        <p:txBody>
          <a:bodyPr/>
          <a:lstStyle/>
          <a:p>
            <a:pPr>
              <a:defRPr/>
            </a:pPr>
            <a:r>
              <a:rPr lang="en-US" altLang="zh-CN" dirty="0"/>
              <a:t>12</a:t>
            </a:r>
            <a:endParaRPr lang="zh-CN" altLang="en-US" dirty="0"/>
          </a:p>
        </p:txBody>
      </p:sp>
    </p:spTree>
    <p:extLst>
      <p:ext uri="{BB962C8B-B14F-4D97-AF65-F5344CB8AC3E}">
        <p14:creationId xmlns:p14="http://schemas.microsoft.com/office/powerpoint/2010/main" val="15913229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C0E91429-0A93-4B60-9E89-A3D2C9A519B5}"/>
              </a:ext>
            </a:extLst>
          </p:cNvPr>
          <p:cNvSpPr>
            <a:spLocks noGrp="1"/>
          </p:cNvSpPr>
          <p:nvPr>
            <p:ph type="sldNum" sz="quarter" idx="12"/>
          </p:nvPr>
        </p:nvSpPr>
        <p:spPr/>
        <p:txBody>
          <a:bodyPr/>
          <a:lstStyle/>
          <a:p>
            <a:pPr>
              <a:defRPr/>
            </a:pPr>
            <a:r>
              <a:rPr lang="en-US" altLang="zh-CN" dirty="0"/>
              <a:t>13</a:t>
            </a:r>
            <a:endParaRPr lang="zh-CN" altLang="en-US" dirty="0"/>
          </a:p>
        </p:txBody>
      </p:sp>
      <p:pic>
        <p:nvPicPr>
          <p:cNvPr id="3" name="图片 2">
            <a:extLst>
              <a:ext uri="{FF2B5EF4-FFF2-40B4-BE49-F238E27FC236}">
                <a16:creationId xmlns:a16="http://schemas.microsoft.com/office/drawing/2014/main" id="{344EB262-45A5-465E-BF46-F51B013AA37B}"/>
              </a:ext>
            </a:extLst>
          </p:cNvPr>
          <p:cNvPicPr>
            <a:picLocks noChangeAspect="1"/>
          </p:cNvPicPr>
          <p:nvPr/>
        </p:nvPicPr>
        <p:blipFill>
          <a:blip r:embed="rId2"/>
          <a:stretch>
            <a:fillRect/>
          </a:stretch>
        </p:blipFill>
        <p:spPr>
          <a:xfrm>
            <a:off x="5587785" y="1817485"/>
            <a:ext cx="1864535" cy="1933309"/>
          </a:xfrm>
          <a:prstGeom prst="rect">
            <a:avLst/>
          </a:prstGeom>
        </p:spPr>
      </p:pic>
      <p:pic>
        <p:nvPicPr>
          <p:cNvPr id="4" name="图片 3">
            <a:extLst>
              <a:ext uri="{FF2B5EF4-FFF2-40B4-BE49-F238E27FC236}">
                <a16:creationId xmlns:a16="http://schemas.microsoft.com/office/drawing/2014/main" id="{92D2F5A0-FBD0-4C17-802C-3DCBA167892A}"/>
              </a:ext>
            </a:extLst>
          </p:cNvPr>
          <p:cNvPicPr>
            <a:picLocks noChangeAspect="1"/>
          </p:cNvPicPr>
          <p:nvPr/>
        </p:nvPicPr>
        <p:blipFill>
          <a:blip r:embed="rId3"/>
          <a:stretch>
            <a:fillRect/>
          </a:stretch>
        </p:blipFill>
        <p:spPr>
          <a:xfrm>
            <a:off x="1691680" y="1611709"/>
            <a:ext cx="2214953" cy="2344862"/>
          </a:xfrm>
          <a:prstGeom prst="rect">
            <a:avLst/>
          </a:prstGeom>
        </p:spPr>
      </p:pic>
      <p:sp>
        <p:nvSpPr>
          <p:cNvPr id="5" name="内容占位符 2">
            <a:extLst>
              <a:ext uri="{FF2B5EF4-FFF2-40B4-BE49-F238E27FC236}">
                <a16:creationId xmlns:a16="http://schemas.microsoft.com/office/drawing/2014/main" id="{E91C1273-DF2A-42A6-8759-FB800A2636DB}"/>
              </a:ext>
            </a:extLst>
          </p:cNvPr>
          <p:cNvSpPr txBox="1">
            <a:spLocks/>
          </p:cNvSpPr>
          <p:nvPr/>
        </p:nvSpPr>
        <p:spPr>
          <a:xfrm>
            <a:off x="853359" y="778361"/>
            <a:ext cx="7956432" cy="778431"/>
          </a:xfrm>
          <a:prstGeom prst="rect">
            <a:avLst/>
          </a:prstGeom>
        </p:spPr>
        <p:txBody>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Clr>
                <a:srgbClr val="FF0000"/>
              </a:buClr>
            </a:pPr>
            <a:r>
              <a:rPr lang="en-US" altLang="zh-CN" sz="2000" dirty="0">
                <a:latin typeface="Times New Roman" pitchFamily="18" charset="0"/>
                <a:cs typeface="Times New Roman" pitchFamily="18" charset="0"/>
              </a:rPr>
              <a:t>By using laser tracker, the accuracy is about 0.082mm </a:t>
            </a:r>
          </a:p>
        </p:txBody>
      </p:sp>
      <p:sp>
        <p:nvSpPr>
          <p:cNvPr id="6" name="内容占位符 2">
            <a:extLst>
              <a:ext uri="{FF2B5EF4-FFF2-40B4-BE49-F238E27FC236}">
                <a16:creationId xmlns:a16="http://schemas.microsoft.com/office/drawing/2014/main" id="{C4EA548F-CC9C-4664-B341-09D6B3145041}"/>
              </a:ext>
            </a:extLst>
          </p:cNvPr>
          <p:cNvSpPr txBox="1">
            <a:spLocks/>
          </p:cNvSpPr>
          <p:nvPr/>
        </p:nvSpPr>
        <p:spPr>
          <a:xfrm>
            <a:off x="853359" y="3956571"/>
            <a:ext cx="7956432" cy="778431"/>
          </a:xfrm>
          <a:prstGeom prst="rect">
            <a:avLst/>
          </a:prstGeom>
        </p:spPr>
        <p:txBody>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Clr>
                <a:srgbClr val="FF0000"/>
              </a:buClr>
            </a:pPr>
            <a:r>
              <a:rPr lang="en-US" altLang="zh-CN" sz="2000" dirty="0">
                <a:latin typeface="Times New Roman" pitchFamily="18" charset="0"/>
                <a:cs typeface="Times New Roman" pitchFamily="18" charset="0"/>
              </a:rPr>
              <a:t>To improve magnet alignment accuracy can use the vibrating wire system, the accuracy of magnet can reach 0.056mm </a:t>
            </a:r>
          </a:p>
        </p:txBody>
      </p:sp>
      <p:pic>
        <p:nvPicPr>
          <p:cNvPr id="8" name="图片 7">
            <a:extLst>
              <a:ext uri="{FF2B5EF4-FFF2-40B4-BE49-F238E27FC236}">
                <a16:creationId xmlns:a16="http://schemas.microsoft.com/office/drawing/2014/main" id="{DC41F344-B703-47A5-A7F0-4EE9C13FA676}"/>
              </a:ext>
            </a:extLst>
          </p:cNvPr>
          <p:cNvPicPr>
            <a:picLocks noChangeAspect="1"/>
          </p:cNvPicPr>
          <p:nvPr/>
        </p:nvPicPr>
        <p:blipFill>
          <a:blip r:embed="rId4"/>
          <a:stretch>
            <a:fillRect/>
          </a:stretch>
        </p:blipFill>
        <p:spPr>
          <a:xfrm>
            <a:off x="3258718" y="4605351"/>
            <a:ext cx="4658134" cy="2116124"/>
          </a:xfrm>
          <a:prstGeom prst="rect">
            <a:avLst/>
          </a:prstGeom>
        </p:spPr>
      </p:pic>
      <p:pic>
        <p:nvPicPr>
          <p:cNvPr id="9" name="图片 8">
            <a:extLst>
              <a:ext uri="{FF2B5EF4-FFF2-40B4-BE49-F238E27FC236}">
                <a16:creationId xmlns:a16="http://schemas.microsoft.com/office/drawing/2014/main" id="{05E9695D-AD6D-4F43-9F90-6336E4CCF705}"/>
              </a:ext>
            </a:extLst>
          </p:cNvPr>
          <p:cNvPicPr>
            <a:picLocks noChangeAspect="1"/>
          </p:cNvPicPr>
          <p:nvPr/>
        </p:nvPicPr>
        <p:blipFill>
          <a:blip r:embed="rId5"/>
          <a:stretch>
            <a:fillRect/>
          </a:stretch>
        </p:blipFill>
        <p:spPr>
          <a:xfrm>
            <a:off x="4632121" y="4595195"/>
            <a:ext cx="1596063" cy="359651"/>
          </a:xfrm>
          <a:prstGeom prst="rect">
            <a:avLst/>
          </a:prstGeom>
        </p:spPr>
      </p:pic>
      <p:cxnSp>
        <p:nvCxnSpPr>
          <p:cNvPr id="10" name="直接连接符 9">
            <a:extLst>
              <a:ext uri="{FF2B5EF4-FFF2-40B4-BE49-F238E27FC236}">
                <a16:creationId xmlns:a16="http://schemas.microsoft.com/office/drawing/2014/main" id="{F150F570-D669-49F1-94E3-E6FEC6D40ADC}"/>
              </a:ext>
            </a:extLst>
          </p:cNvPr>
          <p:cNvCxnSpPr/>
          <p:nvPr/>
        </p:nvCxnSpPr>
        <p:spPr>
          <a:xfrm>
            <a:off x="0" y="648000"/>
            <a:ext cx="9144000"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11" name="标题 1">
            <a:extLst>
              <a:ext uri="{FF2B5EF4-FFF2-40B4-BE49-F238E27FC236}">
                <a16:creationId xmlns:a16="http://schemas.microsoft.com/office/drawing/2014/main" id="{B86EB496-992D-41A6-85B2-A68076F59201}"/>
              </a:ext>
            </a:extLst>
          </p:cNvPr>
          <p:cNvSpPr txBox="1">
            <a:spLocks/>
          </p:cNvSpPr>
          <p:nvPr/>
        </p:nvSpPr>
        <p:spPr>
          <a:xfrm>
            <a:off x="457200" y="60325"/>
            <a:ext cx="8229600" cy="654032"/>
          </a:xfrm>
          <a:prstGeom prst="rect">
            <a:avLst/>
          </a:prstGeom>
        </p:spPr>
        <p:txBody>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pitchFamily="2" charset="-122"/>
              </a:defRPr>
            </a:lvl2pPr>
            <a:lvl3pPr algn="ctr" rtl="0" eaLnBrk="0" fontAlgn="base" hangingPunct="0">
              <a:spcBef>
                <a:spcPct val="0"/>
              </a:spcBef>
              <a:spcAft>
                <a:spcPct val="0"/>
              </a:spcAft>
              <a:defRPr sz="4400">
                <a:solidFill>
                  <a:schemeClr val="tx1"/>
                </a:solidFill>
                <a:latin typeface="Calibri" pitchFamily="34" charset="0"/>
                <a:ea typeface="宋体" pitchFamily="2" charset="-122"/>
              </a:defRPr>
            </a:lvl3pPr>
            <a:lvl4pPr algn="ctr" rtl="0" eaLnBrk="0" fontAlgn="base" hangingPunct="0">
              <a:spcBef>
                <a:spcPct val="0"/>
              </a:spcBef>
              <a:spcAft>
                <a:spcPct val="0"/>
              </a:spcAft>
              <a:defRPr sz="4400">
                <a:solidFill>
                  <a:schemeClr val="tx1"/>
                </a:solidFill>
                <a:latin typeface="Calibri" pitchFamily="34" charset="0"/>
                <a:ea typeface="宋体" pitchFamily="2" charset="-122"/>
              </a:defRPr>
            </a:lvl4pPr>
            <a:lvl5pPr algn="ctr" rtl="0" eaLnBrk="0" fontAlgn="base" hangingPunct="0">
              <a:spcBef>
                <a:spcPct val="0"/>
              </a:spcBef>
              <a:spcAft>
                <a:spcPct val="0"/>
              </a:spcAft>
              <a:defRPr sz="4400">
                <a:solidFill>
                  <a:schemeClr val="tx1"/>
                </a:solidFill>
                <a:latin typeface="Calibri" pitchFamily="34" charset="0"/>
                <a:ea typeface="宋体" pitchFamily="2" charset="-122"/>
              </a:defRPr>
            </a:lvl5pPr>
            <a:lvl6pPr marL="457200" algn="ctr" rtl="0" fontAlgn="base">
              <a:spcBef>
                <a:spcPct val="0"/>
              </a:spcBef>
              <a:spcAft>
                <a:spcPct val="0"/>
              </a:spcAft>
              <a:defRPr sz="4400">
                <a:solidFill>
                  <a:schemeClr val="tx1"/>
                </a:solidFill>
                <a:latin typeface="Calibri" pitchFamily="34" charset="0"/>
                <a:ea typeface="宋体" pitchFamily="2" charset="-122"/>
              </a:defRPr>
            </a:lvl6pPr>
            <a:lvl7pPr marL="914400" algn="ctr" rtl="0" fontAlgn="base">
              <a:spcBef>
                <a:spcPct val="0"/>
              </a:spcBef>
              <a:spcAft>
                <a:spcPct val="0"/>
              </a:spcAft>
              <a:defRPr sz="4400">
                <a:solidFill>
                  <a:schemeClr val="tx1"/>
                </a:solidFill>
                <a:latin typeface="Calibri" pitchFamily="34" charset="0"/>
                <a:ea typeface="宋体" pitchFamily="2" charset="-122"/>
              </a:defRPr>
            </a:lvl7pPr>
            <a:lvl8pPr marL="1371600" algn="ctr" rtl="0" fontAlgn="base">
              <a:spcBef>
                <a:spcPct val="0"/>
              </a:spcBef>
              <a:spcAft>
                <a:spcPct val="0"/>
              </a:spcAft>
              <a:defRPr sz="4400">
                <a:solidFill>
                  <a:schemeClr val="tx1"/>
                </a:solidFill>
                <a:latin typeface="Calibri" pitchFamily="34" charset="0"/>
                <a:ea typeface="宋体" pitchFamily="2" charset="-122"/>
              </a:defRPr>
            </a:lvl8pPr>
            <a:lvl9pPr marL="1828800" algn="ctr" rtl="0" fontAlgn="base">
              <a:spcBef>
                <a:spcPct val="0"/>
              </a:spcBef>
              <a:spcAft>
                <a:spcPct val="0"/>
              </a:spcAft>
              <a:defRPr sz="4400">
                <a:solidFill>
                  <a:schemeClr val="tx1"/>
                </a:solidFill>
                <a:latin typeface="Calibri" pitchFamily="34" charset="0"/>
                <a:ea typeface="宋体" pitchFamily="2" charset="-122"/>
              </a:defRPr>
            </a:lvl9pPr>
          </a:lstStyle>
          <a:p>
            <a:pPr algn="l"/>
            <a:r>
              <a:rPr lang="zh-CN" altLang="en-US" sz="2800" b="1" dirty="0">
                <a:latin typeface="Arial Unicode MS" pitchFamily="34" charset="-122"/>
                <a:ea typeface="Arial Unicode MS" panose="020B0604020202020204" pitchFamily="34" charset="-122"/>
                <a:cs typeface="Arial Unicode MS" pitchFamily="34" charset="-122"/>
              </a:rPr>
              <a:t>一、</a:t>
            </a:r>
            <a:r>
              <a:rPr lang="en-GB" altLang="zh-CN" sz="2800" b="1" dirty="0">
                <a:latin typeface="Arial Unicode MS" pitchFamily="34" charset="-122"/>
                <a:ea typeface="Arial Unicode MS" panose="020B0604020202020204" pitchFamily="34" charset="-122"/>
                <a:cs typeface="Arial Unicode MS" pitchFamily="34" charset="-122"/>
              </a:rPr>
              <a:t>CEPC alignment </a:t>
            </a:r>
            <a:r>
              <a:rPr lang="en-US" altLang="zh-CN" sz="2800" b="1" dirty="0">
                <a:latin typeface="Arial Unicode MS" pitchFamily="34" charset="-122"/>
                <a:ea typeface="Arial Unicode MS" panose="020B0604020202020204" pitchFamily="34" charset="-122"/>
                <a:cs typeface="Arial Unicode MS" pitchFamily="34" charset="-122"/>
              </a:rPr>
              <a:t>strategy</a:t>
            </a:r>
            <a:endParaRPr lang="zh-CN" altLang="en-US" sz="2800" b="1" dirty="0">
              <a:latin typeface="Arial Unicode MS" pitchFamily="34" charset="-122"/>
              <a:ea typeface="Arial Unicode MS" panose="020B0604020202020204" pitchFamily="34" charset="-122"/>
              <a:cs typeface="Arial Unicode MS" pitchFamily="34" charset="-122"/>
            </a:endParaRPr>
          </a:p>
        </p:txBody>
      </p:sp>
    </p:spTree>
    <p:extLst>
      <p:ext uri="{BB962C8B-B14F-4D97-AF65-F5344CB8AC3E}">
        <p14:creationId xmlns:p14="http://schemas.microsoft.com/office/powerpoint/2010/main" val="1417666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14"/>
          <p:cNvSpPr>
            <a:spLocks noChangeArrowheads="1"/>
          </p:cNvSpPr>
          <p:nvPr/>
        </p:nvSpPr>
        <p:spPr bwMode="auto">
          <a:xfrm>
            <a:off x="285720" y="785794"/>
            <a:ext cx="5357850" cy="3850285"/>
          </a:xfrm>
          <a:prstGeom prst="rect">
            <a:avLst/>
          </a:prstGeom>
          <a:noFill/>
          <a:ln w="9525">
            <a:noFill/>
            <a:miter lim="800000"/>
          </a:ln>
        </p:spPr>
        <p:txBody>
          <a:bodyPr wrap="square">
            <a:spAutoFit/>
          </a:bodyPr>
          <a:lstStyle/>
          <a:p>
            <a:pPr marL="457200" indent="-457200">
              <a:lnSpc>
                <a:spcPct val="110000"/>
              </a:lnSpc>
              <a:buClr>
                <a:srgbClr val="FF0000"/>
              </a:buClr>
              <a:buSzPct val="75000"/>
              <a:buFont typeface="+mj-lt"/>
              <a:buAutoNum type="arabicPeriod" startAt="5"/>
            </a:pPr>
            <a:r>
              <a:rPr lang="en-US" altLang="zh-CN" sz="2200" dirty="0">
                <a:latin typeface="Times New Roman" pitchFamily="18" charset="0"/>
                <a:ea typeface="+mn-ea"/>
                <a:cs typeface="Times New Roman" pitchFamily="18" charset="0"/>
              </a:rPr>
              <a:t>Tunnel installation alignment</a:t>
            </a:r>
          </a:p>
          <a:p>
            <a:pPr marL="457200" indent="-457200">
              <a:lnSpc>
                <a:spcPct val="110000"/>
              </a:lnSpc>
              <a:buClr>
                <a:srgbClr val="FF0000"/>
              </a:buClr>
              <a:buSzPct val="75000"/>
              <a:buFont typeface="Wingdings" panose="05000000000000000000" pitchFamily="2" charset="2"/>
              <a:buChar char="Ø"/>
            </a:pPr>
            <a:r>
              <a:rPr lang="en-US" altLang="zh-CN" sz="2000" dirty="0">
                <a:latin typeface="Times New Roman" panose="02020603050405020304" pitchFamily="18" charset="0"/>
                <a:ea typeface="+mn-ea"/>
                <a:cs typeface="Times New Roman" panose="02020603050405020304" pitchFamily="18" charset="0"/>
              </a:rPr>
              <a:t>Use tunnel control network and laser tracker to perform tunnel components alignment. </a:t>
            </a:r>
          </a:p>
          <a:p>
            <a:pPr marL="457200" indent="-457200">
              <a:lnSpc>
                <a:spcPct val="110000"/>
              </a:lnSpc>
              <a:buClr>
                <a:srgbClr val="FF0000"/>
              </a:buClr>
              <a:buSzPct val="75000"/>
              <a:buFont typeface="Wingdings" panose="05000000000000000000" pitchFamily="2" charset="2"/>
              <a:buChar char="Ø"/>
            </a:pPr>
            <a:r>
              <a:rPr lang="en-US" altLang="zh-CN" sz="2000" dirty="0">
                <a:latin typeface="Times New Roman" panose="02020603050405020304" pitchFamily="18" charset="0"/>
                <a:ea typeface="+mn-ea"/>
                <a:cs typeface="Times New Roman" panose="02020603050405020304" pitchFamily="18" charset="0"/>
              </a:rPr>
              <a:t>Measure the tunnel control network and through best-fit to determine the laser tracker position in CEPC global coordinate system. </a:t>
            </a:r>
          </a:p>
          <a:p>
            <a:pPr marL="457200" indent="-457200">
              <a:lnSpc>
                <a:spcPct val="110000"/>
              </a:lnSpc>
              <a:buClr>
                <a:srgbClr val="FF0000"/>
              </a:buClr>
              <a:buSzPct val="75000"/>
              <a:buFont typeface="Wingdings" panose="05000000000000000000" pitchFamily="2" charset="2"/>
              <a:buChar char="Ø"/>
            </a:pPr>
            <a:r>
              <a:rPr lang="en-US" altLang="zh-CN" sz="2000" dirty="0">
                <a:latin typeface="Times New Roman" panose="02020603050405020304" pitchFamily="18" charset="0"/>
                <a:ea typeface="+mn-ea"/>
                <a:cs typeface="Times New Roman" panose="02020603050405020304" pitchFamily="18" charset="0"/>
              </a:rPr>
              <a:t>Using laser tracker measure the component fiducial points  to obtain the component position.</a:t>
            </a:r>
          </a:p>
          <a:p>
            <a:pPr marL="457200" indent="-457200">
              <a:lnSpc>
                <a:spcPct val="110000"/>
              </a:lnSpc>
              <a:buClr>
                <a:srgbClr val="FF0000"/>
              </a:buClr>
              <a:buSzPct val="75000"/>
              <a:buFont typeface="Wingdings" panose="05000000000000000000" pitchFamily="2" charset="2"/>
              <a:buChar char="Ø"/>
            </a:pPr>
            <a:r>
              <a:rPr lang="en-US" altLang="zh-CN" sz="2000" dirty="0">
                <a:latin typeface="Times New Roman" panose="02020603050405020304" pitchFamily="18" charset="0"/>
                <a:ea typeface="+mn-ea"/>
                <a:cs typeface="Times New Roman" panose="02020603050405020304" pitchFamily="18" charset="0"/>
              </a:rPr>
              <a:t>Adjust the component to the required tolerance. </a:t>
            </a:r>
          </a:p>
        </p:txBody>
      </p:sp>
      <p:grpSp>
        <p:nvGrpSpPr>
          <p:cNvPr id="18" name="组合 17"/>
          <p:cNvGrpSpPr/>
          <p:nvPr/>
        </p:nvGrpSpPr>
        <p:grpSpPr>
          <a:xfrm>
            <a:off x="5715008" y="1324221"/>
            <a:ext cx="3224755" cy="2536827"/>
            <a:chOff x="5929322" y="3829903"/>
            <a:chExt cx="3224755" cy="2536827"/>
          </a:xfrm>
        </p:grpSpPr>
        <p:pic>
          <p:nvPicPr>
            <p:cNvPr id="6" name="图片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929322" y="3829903"/>
              <a:ext cx="3224755" cy="2536826"/>
            </a:xfrm>
            <a:prstGeom prst="rect">
              <a:avLst/>
            </a:prstGeom>
          </p:spPr>
        </p:pic>
        <p:cxnSp>
          <p:nvCxnSpPr>
            <p:cNvPr id="3" name="直接连接符 2"/>
            <p:cNvCxnSpPr/>
            <p:nvPr/>
          </p:nvCxnSpPr>
          <p:spPr>
            <a:xfrm flipH="1" flipV="1">
              <a:off x="6215074" y="4293096"/>
              <a:ext cx="923058" cy="144016"/>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rot="5400000">
              <a:off x="6382333" y="4673465"/>
              <a:ext cx="992152" cy="519446"/>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flipH="1" flipV="1">
              <a:off x="7188436" y="4437112"/>
              <a:ext cx="669776" cy="72008"/>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flipH="1" flipV="1">
              <a:off x="7138133" y="4437112"/>
              <a:ext cx="329951" cy="70326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rot="5400000" flipH="1" flipV="1">
              <a:off x="6586829" y="4460587"/>
              <a:ext cx="571907" cy="508192"/>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rot="5400000" flipH="1" flipV="1">
              <a:off x="5839200" y="5062162"/>
              <a:ext cx="1937597" cy="671539"/>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flipH="1" flipV="1">
              <a:off x="7151178" y="4428728"/>
              <a:ext cx="1643138" cy="1664568"/>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flipH="1" flipV="1">
              <a:off x="6274036" y="4293096"/>
              <a:ext cx="864096" cy="144016"/>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H="1" flipV="1">
              <a:off x="7157292" y="4428728"/>
              <a:ext cx="1204976" cy="207465"/>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rot="10800000" flipV="1">
              <a:off x="5929324" y="4429131"/>
              <a:ext cx="1143006" cy="71437"/>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flipV="1">
              <a:off x="7126878" y="4428643"/>
              <a:ext cx="1523422" cy="20755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grpSp>
      <p:cxnSp>
        <p:nvCxnSpPr>
          <p:cNvPr id="16" name="直接连接符 15"/>
          <p:cNvCxnSpPr/>
          <p:nvPr/>
        </p:nvCxnSpPr>
        <p:spPr>
          <a:xfrm>
            <a:off x="0" y="571480"/>
            <a:ext cx="9144000"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17" name="标题 2"/>
          <p:cNvSpPr txBox="1">
            <a:spLocks/>
          </p:cNvSpPr>
          <p:nvPr/>
        </p:nvSpPr>
        <p:spPr>
          <a:xfrm>
            <a:off x="299919" y="105352"/>
            <a:ext cx="5072098" cy="466128"/>
          </a:xfrm>
          <a:prstGeom prst="rect">
            <a:avLst/>
          </a:prstGeom>
        </p:spPr>
        <p:txBody>
          <a:bodyPr/>
          <a:lstStyle/>
          <a:p>
            <a:r>
              <a:rPr lang="zh-CN" altLang="en-US" sz="2400" b="1" dirty="0">
                <a:latin typeface="Arial Unicode MS" pitchFamily="34" charset="-122"/>
                <a:ea typeface="Arial Unicode MS" panose="020B0604020202020204" pitchFamily="34" charset="-122"/>
                <a:cs typeface="Arial Unicode MS" pitchFamily="34" charset="-122"/>
              </a:rPr>
              <a:t>一、</a:t>
            </a:r>
            <a:r>
              <a:rPr lang="en-GB" altLang="zh-CN" sz="2400" b="1" dirty="0">
                <a:latin typeface="Arial Unicode MS" pitchFamily="34" charset="-122"/>
                <a:ea typeface="Arial Unicode MS" panose="020B0604020202020204" pitchFamily="34" charset="-122"/>
                <a:cs typeface="Arial Unicode MS" pitchFamily="34" charset="-122"/>
              </a:rPr>
              <a:t>CEPC alignment </a:t>
            </a:r>
            <a:r>
              <a:rPr lang="en-US" altLang="zh-CN" sz="2400" b="1" dirty="0">
                <a:latin typeface="Arial Unicode MS" pitchFamily="34" charset="-122"/>
                <a:ea typeface="Arial Unicode MS" panose="020B0604020202020204" pitchFamily="34" charset="-122"/>
                <a:cs typeface="Arial Unicode MS" pitchFamily="34" charset="-122"/>
              </a:rPr>
              <a:t>strategy</a:t>
            </a:r>
            <a:endParaRPr lang="zh-CN" altLang="en-US" sz="2400" b="1" dirty="0">
              <a:latin typeface="Arial Unicode MS" pitchFamily="34" charset="-122"/>
              <a:ea typeface="Arial Unicode MS" panose="020B0604020202020204" pitchFamily="34" charset="-122"/>
              <a:cs typeface="Arial Unicode MS" pitchFamily="34" charset="-122"/>
            </a:endParaRPr>
          </a:p>
        </p:txBody>
      </p:sp>
      <p:graphicFrame>
        <p:nvGraphicFramePr>
          <p:cNvPr id="21" name="表格 20"/>
          <p:cNvGraphicFramePr>
            <a:graphicFrameLocks noGrp="1"/>
          </p:cNvGraphicFramePr>
          <p:nvPr/>
        </p:nvGraphicFramePr>
        <p:xfrm>
          <a:off x="428596" y="5143512"/>
          <a:ext cx="8382015" cy="1010920"/>
        </p:xfrm>
        <a:graphic>
          <a:graphicData uri="http://schemas.openxmlformats.org/drawingml/2006/table">
            <a:tbl>
              <a:tblPr firstRow="1" bandRow="1">
                <a:tableStyleId>{5C22544A-7EE6-4342-B048-85BDC9FD1C3A}</a:tableStyleId>
              </a:tblPr>
              <a:tblGrid>
                <a:gridCol w="1571634">
                  <a:extLst>
                    <a:ext uri="{9D8B030D-6E8A-4147-A177-3AD203B41FA5}">
                      <a16:colId xmlns:a16="http://schemas.microsoft.com/office/drawing/2014/main" val="20000"/>
                    </a:ext>
                  </a:extLst>
                </a:gridCol>
                <a:gridCol w="1781172">
                  <a:extLst>
                    <a:ext uri="{9D8B030D-6E8A-4147-A177-3AD203B41FA5}">
                      <a16:colId xmlns:a16="http://schemas.microsoft.com/office/drawing/2014/main" val="20001"/>
                    </a:ext>
                  </a:extLst>
                </a:gridCol>
                <a:gridCol w="1676403">
                  <a:extLst>
                    <a:ext uri="{9D8B030D-6E8A-4147-A177-3AD203B41FA5}">
                      <a16:colId xmlns:a16="http://schemas.microsoft.com/office/drawing/2014/main" val="20002"/>
                    </a:ext>
                  </a:extLst>
                </a:gridCol>
                <a:gridCol w="1676403">
                  <a:extLst>
                    <a:ext uri="{9D8B030D-6E8A-4147-A177-3AD203B41FA5}">
                      <a16:colId xmlns:a16="http://schemas.microsoft.com/office/drawing/2014/main" val="20003"/>
                    </a:ext>
                  </a:extLst>
                </a:gridCol>
                <a:gridCol w="1676403">
                  <a:extLst>
                    <a:ext uri="{9D8B030D-6E8A-4147-A177-3AD203B41FA5}">
                      <a16:colId xmlns:a16="http://schemas.microsoft.com/office/drawing/2014/main" val="20004"/>
                    </a:ext>
                  </a:extLst>
                </a:gridCol>
              </a:tblGrid>
              <a:tr h="370840">
                <a:tc>
                  <a:txBody>
                    <a:bodyPr/>
                    <a:lstStyle/>
                    <a:p>
                      <a:pPr algn="ctr"/>
                      <a:r>
                        <a:rPr lang="en-US" altLang="zh-CN" dirty="0"/>
                        <a:t>Fiducialization</a:t>
                      </a:r>
                    </a:p>
                    <a:p>
                      <a:pPr algn="ctr"/>
                      <a:r>
                        <a:rPr lang="en-US" altLang="zh-CN" dirty="0"/>
                        <a:t>/mm</a:t>
                      </a:r>
                      <a:endParaRPr lang="zh-CN" altLang="en-US" dirty="0"/>
                    </a:p>
                  </a:txBody>
                  <a:tcPr/>
                </a:tc>
                <a:tc>
                  <a:txBody>
                    <a:bodyPr/>
                    <a:lstStyle/>
                    <a:p>
                      <a:pPr algn="ctr"/>
                      <a:r>
                        <a:rPr lang="en-US" altLang="zh-CN" dirty="0"/>
                        <a:t>Control network</a:t>
                      </a:r>
                    </a:p>
                    <a:p>
                      <a:pPr algn="ctr"/>
                      <a:r>
                        <a:rPr lang="en-US" altLang="zh-CN" dirty="0"/>
                        <a:t>/mm</a:t>
                      </a:r>
                      <a:endParaRPr lang="zh-CN" altLang="en-US" dirty="0"/>
                    </a:p>
                  </a:txBody>
                  <a:tcPr/>
                </a:tc>
                <a:tc>
                  <a:txBody>
                    <a:bodyPr/>
                    <a:lstStyle/>
                    <a:p>
                      <a:pPr algn="ctr"/>
                      <a:r>
                        <a:rPr lang="en-US" altLang="zh-CN" dirty="0"/>
                        <a:t>Measurement</a:t>
                      </a:r>
                    </a:p>
                    <a:p>
                      <a:pPr algn="ctr"/>
                      <a:r>
                        <a:rPr lang="en-US" altLang="zh-CN" dirty="0"/>
                        <a:t>/mm</a:t>
                      </a:r>
                      <a:endParaRPr lang="zh-CN" altLang="en-US" dirty="0"/>
                    </a:p>
                  </a:txBody>
                  <a:tcPr/>
                </a:tc>
                <a:tc>
                  <a:txBody>
                    <a:bodyPr/>
                    <a:lstStyle/>
                    <a:p>
                      <a:pPr algn="ctr"/>
                      <a:r>
                        <a:rPr lang="en-US" altLang="zh-CN" dirty="0"/>
                        <a:t>Adjustment &amp; fix /mm</a:t>
                      </a:r>
                      <a:endParaRPr lang="zh-CN" altLang="en-US" dirty="0"/>
                    </a:p>
                  </a:txBody>
                  <a:tcPr/>
                </a:tc>
                <a:tc>
                  <a:txBody>
                    <a:bodyPr/>
                    <a:lstStyle/>
                    <a:p>
                      <a:pPr algn="ctr"/>
                      <a:r>
                        <a:rPr lang="en-US" altLang="zh-CN" dirty="0" err="1"/>
                        <a:t>Totall</a:t>
                      </a:r>
                      <a:endParaRPr lang="en-US" altLang="zh-CN" dirty="0"/>
                    </a:p>
                    <a:p>
                      <a:pPr algn="ctr"/>
                      <a:r>
                        <a:rPr lang="en-US" altLang="zh-CN" dirty="0"/>
                        <a:t>/mm</a:t>
                      </a:r>
                      <a:endParaRPr lang="zh-CN" altLang="en-US" dirty="0"/>
                    </a:p>
                  </a:txBody>
                  <a:tcPr/>
                </a:tc>
                <a:extLst>
                  <a:ext uri="{0D108BD9-81ED-4DB2-BD59-A6C34878D82A}">
                    <a16:rowId xmlns:a16="http://schemas.microsoft.com/office/drawing/2014/main" val="10000"/>
                  </a:ext>
                </a:extLst>
              </a:tr>
              <a:tr h="370840">
                <a:tc>
                  <a:txBody>
                    <a:bodyPr/>
                    <a:lstStyle/>
                    <a:p>
                      <a:pPr algn="ctr"/>
                      <a:r>
                        <a:rPr lang="en-US" altLang="zh-CN" dirty="0"/>
                        <a:t>0.05-0.15</a:t>
                      </a:r>
                      <a:endParaRPr lang="zh-CN" altLang="en-US" dirty="0"/>
                    </a:p>
                  </a:txBody>
                  <a:tcPr/>
                </a:tc>
                <a:tc>
                  <a:txBody>
                    <a:bodyPr/>
                    <a:lstStyle/>
                    <a:p>
                      <a:pPr algn="ctr"/>
                      <a:r>
                        <a:rPr lang="en-US" altLang="zh-CN" dirty="0"/>
                        <a:t>0.07</a:t>
                      </a:r>
                      <a:endParaRPr lang="zh-CN" altLang="en-US" dirty="0"/>
                    </a:p>
                  </a:txBody>
                  <a:tcPr/>
                </a:tc>
                <a:tc>
                  <a:txBody>
                    <a:bodyPr/>
                    <a:lstStyle/>
                    <a:p>
                      <a:pPr algn="ctr"/>
                      <a:r>
                        <a:rPr lang="en-US" altLang="zh-CN" dirty="0"/>
                        <a:t>0.05</a:t>
                      </a:r>
                      <a:endParaRPr lang="zh-CN" altLang="en-US" dirty="0"/>
                    </a:p>
                  </a:txBody>
                  <a:tcPr/>
                </a:tc>
                <a:tc>
                  <a:txBody>
                    <a:bodyPr/>
                    <a:lstStyle/>
                    <a:p>
                      <a:pPr algn="ctr"/>
                      <a:r>
                        <a:rPr lang="en-US" altLang="zh-CN" dirty="0"/>
                        <a:t>0.05</a:t>
                      </a:r>
                      <a:endParaRPr lang="zh-CN" altLang="en-US" dirty="0"/>
                    </a:p>
                  </a:txBody>
                  <a:tcPr/>
                </a:tc>
                <a:tc>
                  <a:txBody>
                    <a:bodyPr/>
                    <a:lstStyle/>
                    <a:p>
                      <a:pPr algn="ctr"/>
                      <a:r>
                        <a:rPr lang="en-US" altLang="zh-CN" dirty="0"/>
                        <a:t>0.11—0.18</a:t>
                      </a:r>
                      <a:endParaRPr lang="zh-CN" altLang="en-US" dirty="0"/>
                    </a:p>
                  </a:txBody>
                  <a:tcPr/>
                </a:tc>
                <a:extLst>
                  <a:ext uri="{0D108BD9-81ED-4DB2-BD59-A6C34878D82A}">
                    <a16:rowId xmlns:a16="http://schemas.microsoft.com/office/drawing/2014/main" val="10001"/>
                  </a:ext>
                </a:extLst>
              </a:tr>
            </a:tbl>
          </a:graphicData>
        </a:graphic>
      </p:graphicFrame>
      <p:sp>
        <p:nvSpPr>
          <p:cNvPr id="19" name="灯片编号占位符 1">
            <a:extLst>
              <a:ext uri="{FF2B5EF4-FFF2-40B4-BE49-F238E27FC236}">
                <a16:creationId xmlns:a16="http://schemas.microsoft.com/office/drawing/2014/main" id="{358B0B7B-B43B-4116-B4BC-648AFB852BD4}"/>
              </a:ext>
            </a:extLst>
          </p:cNvPr>
          <p:cNvSpPr>
            <a:spLocks noGrp="1"/>
          </p:cNvSpPr>
          <p:nvPr>
            <p:ph type="sldNum" sz="quarter" idx="12"/>
          </p:nvPr>
        </p:nvSpPr>
        <p:spPr>
          <a:xfrm>
            <a:off x="6553200" y="6356350"/>
            <a:ext cx="2133600" cy="365125"/>
          </a:xfrm>
        </p:spPr>
        <p:txBody>
          <a:bodyPr/>
          <a:lstStyle/>
          <a:p>
            <a:pPr>
              <a:defRPr/>
            </a:pPr>
            <a:r>
              <a:rPr lang="en-US" altLang="zh-CN" dirty="0"/>
              <a:t>14</a:t>
            </a:r>
            <a:endParaRPr lang="zh-CN" altLang="en-US" dirty="0"/>
          </a:p>
        </p:txBody>
      </p:sp>
    </p:spTree>
    <p:extLst>
      <p:ext uri="{BB962C8B-B14F-4D97-AF65-F5344CB8AC3E}">
        <p14:creationId xmlns:p14="http://schemas.microsoft.com/office/powerpoint/2010/main" val="26997411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内容占位符 10"/>
          <p:cNvSpPr txBox="1">
            <a:spLocks/>
          </p:cNvSpPr>
          <p:nvPr/>
        </p:nvSpPr>
        <p:spPr bwMode="auto">
          <a:xfrm>
            <a:off x="357158" y="642918"/>
            <a:ext cx="8572530" cy="2396562"/>
          </a:xfrm>
          <a:prstGeom prst="rect">
            <a:avLst/>
          </a:prstGeom>
          <a:noFill/>
          <a:ln w="9525">
            <a:noFill/>
            <a:miter lim="800000"/>
            <a:headEnd/>
            <a:tailEnd/>
          </a:ln>
        </p:spPr>
        <p:txBody>
          <a:bodyPr/>
          <a:lstStyle/>
          <a:p>
            <a:pPr marL="457200" lvl="0" indent="-457200">
              <a:spcBef>
                <a:spcPct val="20000"/>
              </a:spcBef>
              <a:buClr>
                <a:srgbClr val="FF0000"/>
              </a:buClr>
              <a:buSzPct val="75000"/>
              <a:buFont typeface="+mj-lt"/>
              <a:buAutoNum type="arabicPeriod" startAt="6"/>
            </a:pPr>
            <a:r>
              <a:rPr lang="en-US" altLang="zh-CN" sz="2200" dirty="0">
                <a:latin typeface="Times New Roman" pitchFamily="18" charset="0"/>
                <a:ea typeface="+mn-ea"/>
                <a:cs typeface="Times New Roman" pitchFamily="18" charset="0"/>
              </a:rPr>
              <a:t>MDI alignment</a:t>
            </a:r>
          </a:p>
          <a:p>
            <a:pPr marL="342900" indent="-342900">
              <a:spcBef>
                <a:spcPct val="20000"/>
              </a:spcBef>
              <a:buClr>
                <a:srgbClr val="FF0000"/>
              </a:buClr>
              <a:buSzPct val="75000"/>
              <a:buFont typeface="Wingdings" pitchFamily="2" charset="2"/>
              <a:buChar char="Ø"/>
            </a:pPr>
            <a:r>
              <a:rPr lang="en-US" altLang="zh-CN" sz="2000" dirty="0">
                <a:latin typeface="Times New Roman" pitchFamily="18" charset="0"/>
                <a:ea typeface="+mn-ea"/>
                <a:cs typeface="Times New Roman" pitchFamily="18" charset="0"/>
              </a:rPr>
              <a:t>Using vibrating wire to do </a:t>
            </a:r>
            <a:r>
              <a:rPr lang="en-US" altLang="zh-CN" sz="2000" dirty="0" err="1">
                <a:latin typeface="Times New Roman" pitchFamily="18" charset="0"/>
                <a:ea typeface="+mn-ea"/>
                <a:cs typeface="Times New Roman" pitchFamily="18" charset="0"/>
              </a:rPr>
              <a:t>Cryomodule</a:t>
            </a:r>
            <a:r>
              <a:rPr lang="en-US" altLang="zh-CN" sz="2000" dirty="0">
                <a:latin typeface="Times New Roman" pitchFamily="18" charset="0"/>
                <a:ea typeface="+mn-ea"/>
                <a:cs typeface="Times New Roman" pitchFamily="18" charset="0"/>
              </a:rPr>
              <a:t> pre-alignment.</a:t>
            </a:r>
          </a:p>
          <a:p>
            <a:pPr marL="342900" indent="-342900">
              <a:spcBef>
                <a:spcPct val="20000"/>
              </a:spcBef>
              <a:buClr>
                <a:srgbClr val="FF0000"/>
              </a:buClr>
              <a:buSzPct val="75000"/>
              <a:buFont typeface="Wingdings" pitchFamily="2" charset="2"/>
              <a:buChar char="Ø"/>
            </a:pPr>
            <a:r>
              <a:rPr lang="en-US" altLang="zh-CN" sz="2000" dirty="0">
                <a:latin typeface="Times New Roman" pitchFamily="18" charset="0"/>
                <a:ea typeface="+mn-ea"/>
                <a:cs typeface="Times New Roman" pitchFamily="18" charset="0"/>
              </a:rPr>
              <a:t>Establish a Laser-based alignment system precision:30m offset 0.02mm</a:t>
            </a:r>
            <a:endParaRPr lang="zh-CN" altLang="en-US" sz="2000" dirty="0">
              <a:latin typeface="Times New Roman" pitchFamily="18" charset="0"/>
              <a:ea typeface="+mn-ea"/>
              <a:cs typeface="Times New Roman" pitchFamily="18" charset="0"/>
            </a:endParaRPr>
          </a:p>
          <a:p>
            <a:pPr marL="342900" indent="-342900">
              <a:spcBef>
                <a:spcPct val="20000"/>
              </a:spcBef>
              <a:buClr>
                <a:srgbClr val="FF0000"/>
              </a:buClr>
              <a:buSzPct val="75000"/>
              <a:buFont typeface="Wingdings" pitchFamily="2" charset="2"/>
              <a:buChar char="Ø"/>
            </a:pPr>
            <a:r>
              <a:rPr lang="en-US" altLang="zh-CN" sz="2000" dirty="0">
                <a:latin typeface="Times New Roman" pitchFamily="18" charset="0"/>
                <a:ea typeface="+mn-ea"/>
                <a:cs typeface="Times New Roman" pitchFamily="18" charset="0"/>
              </a:rPr>
              <a:t>Use laser-based alignment system as a reference adjust the rail and components to the designed position in vertical and transversal.</a:t>
            </a:r>
          </a:p>
          <a:p>
            <a:pPr marL="342900" indent="-342900">
              <a:spcBef>
                <a:spcPct val="20000"/>
              </a:spcBef>
              <a:buClr>
                <a:srgbClr val="FF0000"/>
              </a:buClr>
              <a:buSzPct val="75000"/>
              <a:buFont typeface="Wingdings" pitchFamily="2" charset="2"/>
              <a:buChar char="Ø"/>
            </a:pPr>
            <a:r>
              <a:rPr lang="en-US" altLang="zh-CN" sz="2000" dirty="0">
                <a:latin typeface="Times New Roman" pitchFamily="18" charset="0"/>
                <a:ea typeface="+mn-ea"/>
                <a:cs typeface="Times New Roman" pitchFamily="18" charset="0"/>
              </a:rPr>
              <a:t>Push the unit into detector along the rail.</a:t>
            </a:r>
          </a:p>
        </p:txBody>
      </p:sp>
      <p:grpSp>
        <p:nvGrpSpPr>
          <p:cNvPr id="2" name="组合 11"/>
          <p:cNvGrpSpPr/>
          <p:nvPr/>
        </p:nvGrpSpPr>
        <p:grpSpPr>
          <a:xfrm>
            <a:off x="872151" y="4901473"/>
            <a:ext cx="6805338" cy="1778418"/>
            <a:chOff x="214281" y="4071942"/>
            <a:chExt cx="8480252" cy="2287604"/>
          </a:xfrm>
        </p:grpSpPr>
        <p:pic>
          <p:nvPicPr>
            <p:cNvPr id="13" name="Picture 4"/>
            <p:cNvPicPr>
              <a:picLocks noChangeAspect="1" noChangeArrowheads="1"/>
            </p:cNvPicPr>
            <p:nvPr/>
          </p:nvPicPr>
          <p:blipFill>
            <a:blip r:embed="rId2"/>
            <a:srcRect/>
            <a:stretch>
              <a:fillRect/>
            </a:stretch>
          </p:blipFill>
          <p:spPr bwMode="auto">
            <a:xfrm>
              <a:off x="1928794" y="4071942"/>
              <a:ext cx="5381625" cy="2209800"/>
            </a:xfrm>
            <a:prstGeom prst="rect">
              <a:avLst/>
            </a:prstGeom>
            <a:noFill/>
            <a:ln w="9525">
              <a:noFill/>
              <a:miter lim="800000"/>
              <a:headEnd/>
              <a:tailEnd/>
            </a:ln>
            <a:effectLst/>
          </p:spPr>
        </p:pic>
        <p:cxnSp>
          <p:nvCxnSpPr>
            <p:cNvPr id="14" name="直接连接符 13"/>
            <p:cNvCxnSpPr/>
            <p:nvPr/>
          </p:nvCxnSpPr>
          <p:spPr>
            <a:xfrm>
              <a:off x="1000100" y="6357958"/>
              <a:ext cx="7000924" cy="15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15" name="等腰三角形 14"/>
            <p:cNvSpPr/>
            <p:nvPr/>
          </p:nvSpPr>
          <p:spPr>
            <a:xfrm>
              <a:off x="2000232" y="5786454"/>
              <a:ext cx="214314" cy="142876"/>
            </a:xfrm>
            <a:prstGeom prst="triangle">
              <a:avLst/>
            </a:prstGeom>
            <a:ln w="381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TextBox 33"/>
            <p:cNvSpPr txBox="1">
              <a:spLocks noChangeArrowheads="1"/>
            </p:cNvSpPr>
            <p:nvPr/>
          </p:nvSpPr>
          <p:spPr bwMode="auto">
            <a:xfrm>
              <a:off x="214281" y="4643446"/>
              <a:ext cx="1643070" cy="1068923"/>
            </a:xfrm>
            <a:prstGeom prst="rect">
              <a:avLst/>
            </a:prstGeom>
            <a:noFill/>
            <a:ln w="9525">
              <a:noFill/>
              <a:miter lim="800000"/>
              <a:headEnd/>
              <a:tailEnd/>
            </a:ln>
          </p:spPr>
          <p:txBody>
            <a:bodyPr wrap="square">
              <a:spAutoFit/>
            </a:bodyPr>
            <a:lstStyle/>
            <a:p>
              <a:r>
                <a:rPr lang="en-US" altLang="zh-CN" sz="1600" dirty="0"/>
                <a:t>Laser-based alignment system </a:t>
              </a:r>
              <a:endParaRPr lang="zh-CN" altLang="en-US" sz="1600" dirty="0"/>
            </a:p>
          </p:txBody>
        </p:sp>
        <p:cxnSp>
          <p:nvCxnSpPr>
            <p:cNvPr id="17" name="直接连接符 16"/>
            <p:cNvCxnSpPr/>
            <p:nvPr/>
          </p:nvCxnSpPr>
          <p:spPr>
            <a:xfrm rot="5400000">
              <a:off x="2035951" y="5250669"/>
              <a:ext cx="714380" cy="642942"/>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rot="10800000" flipV="1">
              <a:off x="1285852" y="5857892"/>
              <a:ext cx="839398" cy="500066"/>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a:endCxn id="15" idx="1"/>
            </p:cNvCxnSpPr>
            <p:nvPr/>
          </p:nvCxnSpPr>
          <p:spPr>
            <a:xfrm rot="10800000">
              <a:off x="2053812" y="5857892"/>
              <a:ext cx="1017993" cy="500066"/>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28" name="等腰三角形 27"/>
            <p:cNvSpPr/>
            <p:nvPr/>
          </p:nvSpPr>
          <p:spPr>
            <a:xfrm>
              <a:off x="6858017" y="5786454"/>
              <a:ext cx="214314" cy="142876"/>
            </a:xfrm>
            <a:prstGeom prst="triangle">
              <a:avLst/>
            </a:prstGeom>
            <a:ln w="381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9" name="直接连接符 28"/>
            <p:cNvCxnSpPr>
              <a:endCxn id="28" idx="1"/>
            </p:cNvCxnSpPr>
            <p:nvPr/>
          </p:nvCxnSpPr>
          <p:spPr>
            <a:xfrm rot="16200000" flipH="1">
              <a:off x="6420458" y="5366754"/>
              <a:ext cx="642942" cy="339334"/>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rot="10800000" flipV="1">
              <a:off x="6143637" y="5857892"/>
              <a:ext cx="839398" cy="500066"/>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a:endCxn id="28" idx="1"/>
            </p:cNvCxnSpPr>
            <p:nvPr/>
          </p:nvCxnSpPr>
          <p:spPr>
            <a:xfrm rot="10800000">
              <a:off x="6911597" y="5857892"/>
              <a:ext cx="1017993" cy="500066"/>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2" name="直接箭头连接符 31"/>
            <p:cNvCxnSpPr>
              <a:cxnSpLocks/>
              <a:stCxn id="16" idx="2"/>
            </p:cNvCxnSpPr>
            <p:nvPr/>
          </p:nvCxnSpPr>
          <p:spPr>
            <a:xfrm>
              <a:off x="1035817" y="5712369"/>
              <a:ext cx="107160" cy="64558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3" name="直接箭头连接符 32"/>
            <p:cNvCxnSpPr>
              <a:cxnSpLocks/>
            </p:cNvCxnSpPr>
            <p:nvPr/>
          </p:nvCxnSpPr>
          <p:spPr>
            <a:xfrm rot="10800000" flipV="1">
              <a:off x="7072332" y="5429265"/>
              <a:ext cx="642941" cy="428627"/>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4" name="TextBox 33"/>
            <p:cNvSpPr txBox="1">
              <a:spLocks noChangeArrowheads="1"/>
            </p:cNvSpPr>
            <p:nvPr/>
          </p:nvSpPr>
          <p:spPr bwMode="auto">
            <a:xfrm>
              <a:off x="7497941" y="4740070"/>
              <a:ext cx="1196592" cy="752204"/>
            </a:xfrm>
            <a:prstGeom prst="rect">
              <a:avLst/>
            </a:prstGeom>
            <a:noFill/>
            <a:ln w="9525">
              <a:noFill/>
              <a:miter lim="800000"/>
              <a:headEnd/>
              <a:tailEnd/>
            </a:ln>
          </p:spPr>
          <p:txBody>
            <a:bodyPr wrap="square">
              <a:spAutoFit/>
            </a:bodyPr>
            <a:lstStyle/>
            <a:p>
              <a:r>
                <a:rPr lang="en-US" altLang="zh-CN" sz="1600" dirty="0"/>
                <a:t>Laser tracker</a:t>
              </a:r>
              <a:endParaRPr lang="zh-CN" altLang="en-US" sz="1600" dirty="0"/>
            </a:p>
          </p:txBody>
        </p:sp>
      </p:grpSp>
      <p:cxnSp>
        <p:nvCxnSpPr>
          <p:cNvPr id="19" name="直接连接符 18"/>
          <p:cNvCxnSpPr/>
          <p:nvPr/>
        </p:nvCxnSpPr>
        <p:spPr>
          <a:xfrm>
            <a:off x="0" y="571480"/>
            <a:ext cx="9144000"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20" name="标题 2"/>
          <p:cNvSpPr txBox="1">
            <a:spLocks/>
          </p:cNvSpPr>
          <p:nvPr/>
        </p:nvSpPr>
        <p:spPr>
          <a:xfrm>
            <a:off x="2071670" y="105353"/>
            <a:ext cx="5072098" cy="466128"/>
          </a:xfrm>
          <a:prstGeom prst="rect">
            <a:avLst/>
          </a:prstGeom>
        </p:spPr>
        <p:txBody>
          <a:body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2400" b="1" i="0" u="none" strike="noStrike" kern="1200" cap="none" spc="0" normalizeH="0" baseline="0" noProof="0" dirty="0">
              <a:ln>
                <a:noFill/>
              </a:ln>
              <a:solidFill>
                <a:schemeClr val="tx1"/>
              </a:solidFill>
              <a:effectLst/>
              <a:uLnTx/>
              <a:uFillTx/>
              <a:latin typeface="Arial Unicode MS" pitchFamily="34" charset="-122"/>
              <a:ea typeface="Arial Unicode MS" panose="020B0604020202020204" pitchFamily="34" charset="-122"/>
              <a:cs typeface="Arial Unicode MS" pitchFamily="34" charset="-122"/>
            </a:endParaRPr>
          </a:p>
        </p:txBody>
      </p:sp>
      <p:sp>
        <p:nvSpPr>
          <p:cNvPr id="21" name="标题 2"/>
          <p:cNvSpPr txBox="1">
            <a:spLocks/>
          </p:cNvSpPr>
          <p:nvPr/>
        </p:nvSpPr>
        <p:spPr>
          <a:xfrm>
            <a:off x="299919" y="105352"/>
            <a:ext cx="5072098" cy="466128"/>
          </a:xfrm>
          <a:prstGeom prst="rect">
            <a:avLst/>
          </a:prstGeom>
        </p:spPr>
        <p:txBody>
          <a:bodyPr/>
          <a:lstStyle/>
          <a:p>
            <a:r>
              <a:rPr lang="zh-CN" altLang="en-US" sz="2400" b="1" dirty="0">
                <a:latin typeface="Arial Unicode MS" pitchFamily="34" charset="-122"/>
                <a:ea typeface="Arial Unicode MS" panose="020B0604020202020204" pitchFamily="34" charset="-122"/>
                <a:cs typeface="Arial Unicode MS" pitchFamily="34" charset="-122"/>
              </a:rPr>
              <a:t>一、</a:t>
            </a:r>
            <a:r>
              <a:rPr lang="en-GB" altLang="zh-CN" sz="2400" b="1" dirty="0">
                <a:latin typeface="Arial Unicode MS" pitchFamily="34" charset="-122"/>
                <a:ea typeface="Arial Unicode MS" panose="020B0604020202020204" pitchFamily="34" charset="-122"/>
                <a:cs typeface="Arial Unicode MS" pitchFamily="34" charset="-122"/>
              </a:rPr>
              <a:t>CEPC alignment </a:t>
            </a:r>
            <a:r>
              <a:rPr lang="en-US" altLang="zh-CN" sz="2400" b="1" dirty="0">
                <a:latin typeface="Arial Unicode MS" pitchFamily="34" charset="-122"/>
                <a:ea typeface="Arial Unicode MS" panose="020B0604020202020204" pitchFamily="34" charset="-122"/>
                <a:cs typeface="Arial Unicode MS" pitchFamily="34" charset="-122"/>
              </a:rPr>
              <a:t>strategy</a:t>
            </a:r>
            <a:endParaRPr lang="zh-CN" altLang="en-US" sz="2400" b="1" dirty="0">
              <a:latin typeface="Arial Unicode MS" pitchFamily="34" charset="-122"/>
              <a:ea typeface="Arial Unicode MS" panose="020B0604020202020204" pitchFamily="34" charset="-122"/>
              <a:cs typeface="Arial Unicode MS" pitchFamily="34" charset="-122"/>
            </a:endParaRPr>
          </a:p>
        </p:txBody>
      </p:sp>
      <p:pic>
        <p:nvPicPr>
          <p:cNvPr id="3" name="图片 2"/>
          <p:cNvPicPr>
            <a:picLocks noChangeAspect="1"/>
          </p:cNvPicPr>
          <p:nvPr/>
        </p:nvPicPr>
        <p:blipFill>
          <a:blip r:embed="rId3"/>
          <a:stretch>
            <a:fillRect/>
          </a:stretch>
        </p:blipFill>
        <p:spPr>
          <a:xfrm>
            <a:off x="5880511" y="3153738"/>
            <a:ext cx="2633700" cy="1396105"/>
          </a:xfrm>
          <a:prstGeom prst="rect">
            <a:avLst/>
          </a:prstGeom>
        </p:spPr>
      </p:pic>
      <p:pic>
        <p:nvPicPr>
          <p:cNvPr id="22" name="图片 21"/>
          <p:cNvPicPr>
            <a:picLocks noChangeAspect="1"/>
          </p:cNvPicPr>
          <p:nvPr/>
        </p:nvPicPr>
        <p:blipFill>
          <a:blip r:embed="rId4" cstate="print"/>
          <a:stretch>
            <a:fillRect/>
          </a:stretch>
        </p:blipFill>
        <p:spPr>
          <a:xfrm>
            <a:off x="897595" y="3039480"/>
            <a:ext cx="1723075" cy="1640212"/>
          </a:xfrm>
          <a:prstGeom prst="rect">
            <a:avLst/>
          </a:prstGeom>
        </p:spPr>
      </p:pic>
      <p:pic>
        <p:nvPicPr>
          <p:cNvPr id="23" name="图片 22"/>
          <p:cNvPicPr>
            <a:picLocks noChangeAspect="1"/>
          </p:cNvPicPr>
          <p:nvPr/>
        </p:nvPicPr>
        <p:blipFill>
          <a:blip r:embed="rId5"/>
          <a:stretch>
            <a:fillRect/>
          </a:stretch>
        </p:blipFill>
        <p:spPr>
          <a:xfrm>
            <a:off x="3490541" y="3054316"/>
            <a:ext cx="1833699" cy="1611016"/>
          </a:xfrm>
          <a:prstGeom prst="rect">
            <a:avLst/>
          </a:prstGeom>
        </p:spPr>
      </p:pic>
      <p:sp>
        <p:nvSpPr>
          <p:cNvPr id="5" name="文本框 4"/>
          <p:cNvSpPr txBox="1"/>
          <p:nvPr/>
        </p:nvSpPr>
        <p:spPr>
          <a:xfrm>
            <a:off x="7986863" y="3212976"/>
            <a:ext cx="504056" cy="276999"/>
          </a:xfrm>
          <a:prstGeom prst="rect">
            <a:avLst/>
          </a:prstGeom>
          <a:solidFill>
            <a:schemeClr val="bg1"/>
          </a:solidFill>
        </p:spPr>
        <p:txBody>
          <a:bodyPr wrap="square" rtlCol="0">
            <a:spAutoFit/>
          </a:bodyPr>
          <a:lstStyle/>
          <a:p>
            <a:r>
              <a:rPr lang="en-US" altLang="zh-CN" sz="1200" dirty="0"/>
              <a:t>rail</a:t>
            </a:r>
            <a:endParaRPr lang="zh-CN" altLang="en-US" sz="1200" dirty="0"/>
          </a:p>
        </p:txBody>
      </p:sp>
      <p:sp>
        <p:nvSpPr>
          <p:cNvPr id="35" name="灯片编号占位符 1">
            <a:extLst>
              <a:ext uri="{FF2B5EF4-FFF2-40B4-BE49-F238E27FC236}">
                <a16:creationId xmlns:a16="http://schemas.microsoft.com/office/drawing/2014/main" id="{358B0B7B-B43B-4116-B4BC-648AFB852BD4}"/>
              </a:ext>
            </a:extLst>
          </p:cNvPr>
          <p:cNvSpPr>
            <a:spLocks noGrp="1"/>
          </p:cNvSpPr>
          <p:nvPr>
            <p:ph type="sldNum" sz="quarter" idx="12"/>
          </p:nvPr>
        </p:nvSpPr>
        <p:spPr>
          <a:xfrm>
            <a:off x="6553200" y="6356350"/>
            <a:ext cx="2133600" cy="365125"/>
          </a:xfrm>
        </p:spPr>
        <p:txBody>
          <a:bodyPr/>
          <a:lstStyle/>
          <a:p>
            <a:pPr>
              <a:defRPr/>
            </a:pPr>
            <a:r>
              <a:rPr lang="en-US" altLang="zh-CN" dirty="0"/>
              <a:t>15</a:t>
            </a:r>
            <a:endParaRPr lang="zh-CN" altLang="en-US" dirty="0"/>
          </a:p>
        </p:txBody>
      </p:sp>
      <p:sp>
        <p:nvSpPr>
          <p:cNvPr id="26" name="文本框 25"/>
          <p:cNvSpPr txBox="1"/>
          <p:nvPr/>
        </p:nvSpPr>
        <p:spPr>
          <a:xfrm>
            <a:off x="841339" y="3398842"/>
            <a:ext cx="432048" cy="276999"/>
          </a:xfrm>
          <a:prstGeom prst="rect">
            <a:avLst/>
          </a:prstGeom>
          <a:solidFill>
            <a:schemeClr val="bg1"/>
          </a:solidFill>
        </p:spPr>
        <p:txBody>
          <a:bodyPr wrap="square" rtlCol="0">
            <a:spAutoFit/>
          </a:bodyPr>
          <a:lstStyle/>
          <a:p>
            <a:r>
              <a:rPr lang="en-US" altLang="zh-CN" sz="1200" dirty="0"/>
              <a:t>rail</a:t>
            </a:r>
            <a:endParaRPr lang="zh-CN" altLang="en-US" sz="1200" dirty="0"/>
          </a:p>
        </p:txBody>
      </p:sp>
    </p:spTree>
    <p:extLst>
      <p:ext uri="{BB962C8B-B14F-4D97-AF65-F5344CB8AC3E}">
        <p14:creationId xmlns:p14="http://schemas.microsoft.com/office/powerpoint/2010/main" val="371424717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Rectangle 4"/>
          <p:cNvSpPr>
            <a:spLocks noChangeArrowheads="1"/>
          </p:cNvSpPr>
          <p:nvPr/>
        </p:nvSpPr>
        <p:spPr bwMode="auto">
          <a:xfrm>
            <a:off x="214282" y="687394"/>
            <a:ext cx="5157735" cy="3298289"/>
          </a:xfrm>
          <a:prstGeom prst="rect">
            <a:avLst/>
          </a:prstGeom>
          <a:noFill/>
          <a:ln w="9525">
            <a:noFill/>
            <a:miter lim="800000"/>
            <a:headEnd/>
            <a:tailEnd/>
          </a:ln>
        </p:spPr>
        <p:txBody>
          <a:bodyPr/>
          <a:lstStyle/>
          <a:p>
            <a:pPr marL="457200" indent="-457200">
              <a:buClr>
                <a:srgbClr val="FF0000"/>
              </a:buClr>
              <a:buSzPct val="75000"/>
              <a:buFont typeface="+mj-lt"/>
              <a:buAutoNum type="arabicPeriod" startAt="7"/>
            </a:pPr>
            <a:r>
              <a:rPr lang="en-US" altLang="zh-CN" sz="2400" b="1" dirty="0"/>
              <a:t> </a:t>
            </a:r>
            <a:r>
              <a:rPr lang="en-US" altLang="zh-CN" sz="2200" dirty="0">
                <a:latin typeface="Times New Roman" pitchFamily="18" charset="0"/>
                <a:ea typeface="+mn-ea"/>
                <a:cs typeface="Times New Roman" pitchFamily="18" charset="0"/>
              </a:rPr>
              <a:t>Monitoring system</a:t>
            </a:r>
          </a:p>
          <a:p>
            <a:pPr marL="342900" indent="-342900">
              <a:buClr>
                <a:srgbClr val="FF0000"/>
              </a:buClr>
              <a:buSzPct val="75000"/>
              <a:buFont typeface="Wingdings" panose="05000000000000000000" pitchFamily="2" charset="2"/>
              <a:buChar char="l"/>
            </a:pPr>
            <a:r>
              <a:rPr lang="en-US" altLang="zh-CN" sz="2400" dirty="0">
                <a:solidFill>
                  <a:srgbClr val="0070C0"/>
                </a:solidFill>
                <a:latin typeface="+mn-lt"/>
                <a:ea typeface="+mn-ea"/>
              </a:rPr>
              <a:t> </a:t>
            </a:r>
            <a:r>
              <a:rPr lang="en-US" altLang="zh-CN" sz="2000" dirty="0">
                <a:latin typeface="Times New Roman" pitchFamily="18" charset="0"/>
                <a:ea typeface="+mn-ea"/>
                <a:cs typeface="Times New Roman" pitchFamily="18" charset="0"/>
              </a:rPr>
              <a:t>Settlement monitor</a:t>
            </a:r>
          </a:p>
          <a:p>
            <a:pPr lvl="1">
              <a:buClr>
                <a:srgbClr val="FF0000"/>
              </a:buClr>
              <a:buSzPct val="75000"/>
              <a:buFont typeface="Wingdings" pitchFamily="2" charset="2"/>
              <a:buChar char="Ø"/>
            </a:pPr>
            <a:r>
              <a:rPr lang="en-US" altLang="zh-CN" sz="2000" dirty="0">
                <a:latin typeface="Times New Roman" pitchFamily="18" charset="0"/>
                <a:ea typeface="+mn-ea"/>
                <a:cs typeface="Times New Roman" pitchFamily="18" charset="0"/>
              </a:rPr>
              <a:t>  Hydrostatic Levelling System(HLS)</a:t>
            </a:r>
          </a:p>
          <a:p>
            <a:pPr lvl="1">
              <a:buClr>
                <a:srgbClr val="FF0000"/>
              </a:buClr>
              <a:buSzPct val="75000"/>
              <a:buFont typeface="Wingdings" pitchFamily="2" charset="2"/>
              <a:buChar char="Ø"/>
            </a:pPr>
            <a:r>
              <a:rPr lang="en-US" altLang="zh-CN" sz="2000" dirty="0">
                <a:latin typeface="Times New Roman" pitchFamily="18" charset="0"/>
                <a:ea typeface="+mn-ea"/>
                <a:cs typeface="Times New Roman" pitchFamily="18" charset="0"/>
              </a:rPr>
              <a:t>  HLS sensors will be installed on the ground near the components.</a:t>
            </a:r>
          </a:p>
          <a:p>
            <a:pPr lvl="1">
              <a:buClr>
                <a:srgbClr val="FF0000"/>
              </a:buClr>
              <a:buSzPct val="75000"/>
              <a:buFont typeface="Wingdings" pitchFamily="2" charset="2"/>
              <a:buChar char="Ø"/>
            </a:pPr>
            <a:r>
              <a:rPr lang="en-US" altLang="zh-CN" sz="2000" dirty="0">
                <a:latin typeface="Times New Roman" pitchFamily="18" charset="0"/>
                <a:ea typeface="+mn-ea"/>
                <a:cs typeface="Times New Roman" pitchFamily="18" charset="0"/>
              </a:rPr>
              <a:t>  </a:t>
            </a:r>
            <a:r>
              <a:rPr lang="en-GB" altLang="zh-CN" sz="2000" dirty="0">
                <a:latin typeface="Times New Roman" pitchFamily="18" charset="0"/>
                <a:ea typeface="+mn-ea"/>
                <a:cs typeface="Times New Roman" pitchFamily="18" charset="0"/>
              </a:rPr>
              <a:t>Accuracy  </a:t>
            </a:r>
            <a:r>
              <a:rPr lang="en-US" altLang="zh-CN" sz="2000" dirty="0">
                <a:latin typeface="Times New Roman" pitchFamily="18" charset="0"/>
                <a:ea typeface="+mn-ea"/>
                <a:cs typeface="Times New Roman" pitchFamily="18" charset="0"/>
              </a:rPr>
              <a:t>±0.01mm</a:t>
            </a:r>
          </a:p>
          <a:p>
            <a:pPr marL="342900" lvl="1" indent="-342900">
              <a:lnSpc>
                <a:spcPct val="125000"/>
              </a:lnSpc>
              <a:buClr>
                <a:srgbClr val="FF0000"/>
              </a:buClr>
              <a:buSzPct val="75000"/>
              <a:buFont typeface="Wingdings" panose="05000000000000000000" pitchFamily="2" charset="2"/>
              <a:buChar char="l"/>
            </a:pPr>
            <a:r>
              <a:rPr lang="en-US" altLang="zh-CN" sz="2400" dirty="0">
                <a:solidFill>
                  <a:srgbClr val="0070C0"/>
                </a:solidFill>
                <a:latin typeface="+mn-lt"/>
                <a:ea typeface="+mn-ea"/>
              </a:rPr>
              <a:t> </a:t>
            </a:r>
            <a:r>
              <a:rPr lang="en-US" altLang="zh-CN" sz="2000" dirty="0">
                <a:latin typeface="Times New Roman" pitchFamily="18" charset="0"/>
                <a:ea typeface="+mn-ea"/>
                <a:cs typeface="Times New Roman" pitchFamily="18" charset="0"/>
              </a:rPr>
              <a:t>Component transversal and vertical monitor</a:t>
            </a:r>
          </a:p>
          <a:p>
            <a:pPr lvl="1">
              <a:lnSpc>
                <a:spcPct val="125000"/>
              </a:lnSpc>
              <a:buClr>
                <a:srgbClr val="FF0000"/>
              </a:buClr>
              <a:buSzPct val="75000"/>
              <a:buFont typeface="Wingdings" pitchFamily="2" charset="2"/>
              <a:buChar char="Ø"/>
            </a:pPr>
            <a:r>
              <a:rPr lang="en-US" altLang="zh-CN" sz="2000" dirty="0">
                <a:latin typeface="Times New Roman" pitchFamily="18" charset="0"/>
                <a:ea typeface="+mn-ea"/>
                <a:cs typeface="Times New Roman" pitchFamily="18" charset="0"/>
              </a:rPr>
              <a:t>  Wire Positioning System (WPS)</a:t>
            </a:r>
          </a:p>
          <a:p>
            <a:pPr lvl="1">
              <a:lnSpc>
                <a:spcPct val="125000"/>
              </a:lnSpc>
              <a:buSzPct val="75000"/>
              <a:buFont typeface="Wingdings" pitchFamily="2" charset="2"/>
              <a:buChar char="Ø"/>
            </a:pPr>
            <a:endParaRPr lang="en-US" altLang="zh-CN" sz="2000" b="1" dirty="0">
              <a:solidFill>
                <a:srgbClr val="1679BA"/>
              </a:solidFill>
              <a:latin typeface="Arial Unicode MS" pitchFamily="34" charset="-122"/>
              <a:ea typeface="Arial Unicode MS" panose="020B0604020202020204" pitchFamily="34" charset="-122"/>
              <a:cs typeface="Arial Unicode MS" pitchFamily="34" charset="-122"/>
            </a:endParaRPr>
          </a:p>
        </p:txBody>
      </p:sp>
      <p:grpSp>
        <p:nvGrpSpPr>
          <p:cNvPr id="3" name="组合 2"/>
          <p:cNvGrpSpPr/>
          <p:nvPr/>
        </p:nvGrpSpPr>
        <p:grpSpPr>
          <a:xfrm>
            <a:off x="5372017" y="2312899"/>
            <a:ext cx="3644244" cy="2016224"/>
            <a:chOff x="1835696" y="2852936"/>
            <a:chExt cx="4680520" cy="2490504"/>
          </a:xfrm>
        </p:grpSpPr>
        <p:pic>
          <p:nvPicPr>
            <p:cNvPr id="34" name="图片 33"/>
            <p:cNvPicPr preferRelativeResize="0">
              <a:picLocks noChangeAspect="1"/>
            </p:cNvPicPr>
            <p:nvPr/>
          </p:nvPicPr>
          <p:blipFill>
            <a:blip r:embed="rId2">
              <a:extLst>
                <a:ext uri="{28A0092B-C50C-407E-A947-70E740481C1C}">
                  <a14:useLocalDpi xmlns:a14="http://schemas.microsoft.com/office/drawing/2010/main" val="0"/>
                </a:ext>
              </a:extLst>
            </a:blip>
            <a:stretch>
              <a:fillRect/>
            </a:stretch>
          </p:blipFill>
          <p:spPr>
            <a:xfrm>
              <a:off x="1835696" y="2852936"/>
              <a:ext cx="4680520" cy="2121172"/>
            </a:xfrm>
            <a:prstGeom prst="rect">
              <a:avLst/>
            </a:prstGeom>
          </p:spPr>
        </p:pic>
        <p:sp>
          <p:nvSpPr>
            <p:cNvPr id="2" name="矩形 1"/>
            <p:cNvSpPr/>
            <p:nvPr/>
          </p:nvSpPr>
          <p:spPr>
            <a:xfrm>
              <a:off x="3673629" y="4974108"/>
              <a:ext cx="620683" cy="369332"/>
            </a:xfrm>
            <a:prstGeom prst="rect">
              <a:avLst/>
            </a:prstGeom>
          </p:spPr>
          <p:txBody>
            <a:bodyPr wrap="none">
              <a:spAutoFit/>
            </a:bodyPr>
            <a:lstStyle/>
            <a:p>
              <a:r>
                <a:rPr lang="en-US" altLang="zh-CN" dirty="0">
                  <a:latin typeface="Times New Roman" panose="02020603050405020304" pitchFamily="18" charset="0"/>
                </a:rPr>
                <a:t>HLS</a:t>
              </a:r>
              <a:endParaRPr lang="zh-CN" altLang="en-US" dirty="0"/>
            </a:p>
          </p:txBody>
        </p:sp>
      </p:grpSp>
      <p:cxnSp>
        <p:nvCxnSpPr>
          <p:cNvPr id="11" name="直接连接符 10">
            <a:extLst>
              <a:ext uri="{FF2B5EF4-FFF2-40B4-BE49-F238E27FC236}">
                <a16:creationId xmlns:a16="http://schemas.microsoft.com/office/drawing/2014/main" id="{46016BA6-1C10-4685-9DE2-6E191E492DFB}"/>
              </a:ext>
            </a:extLst>
          </p:cNvPr>
          <p:cNvCxnSpPr/>
          <p:nvPr/>
        </p:nvCxnSpPr>
        <p:spPr>
          <a:xfrm>
            <a:off x="0" y="571480"/>
            <a:ext cx="9144000"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12" name="标题 2">
            <a:extLst>
              <a:ext uri="{FF2B5EF4-FFF2-40B4-BE49-F238E27FC236}">
                <a16:creationId xmlns:a16="http://schemas.microsoft.com/office/drawing/2014/main" id="{87D5D950-D1F8-45AC-9799-71DF0BD8ECDE}"/>
              </a:ext>
            </a:extLst>
          </p:cNvPr>
          <p:cNvSpPr txBox="1">
            <a:spLocks/>
          </p:cNvSpPr>
          <p:nvPr/>
        </p:nvSpPr>
        <p:spPr>
          <a:xfrm>
            <a:off x="299919" y="105352"/>
            <a:ext cx="5072098" cy="466128"/>
          </a:xfrm>
          <a:prstGeom prst="rect">
            <a:avLst/>
          </a:prstGeom>
        </p:spPr>
        <p:txBody>
          <a:bodyPr/>
          <a:lstStyle/>
          <a:p>
            <a:r>
              <a:rPr lang="zh-CN" altLang="en-US" sz="2400" b="1" dirty="0">
                <a:latin typeface="Arial Unicode MS" pitchFamily="34" charset="-122"/>
                <a:ea typeface="Arial Unicode MS" panose="020B0604020202020204" pitchFamily="34" charset="-122"/>
                <a:cs typeface="Arial Unicode MS" pitchFamily="34" charset="-122"/>
              </a:rPr>
              <a:t>一、</a:t>
            </a:r>
            <a:r>
              <a:rPr lang="en-GB" altLang="zh-CN" sz="2400" b="1" dirty="0">
                <a:latin typeface="Arial Unicode MS" pitchFamily="34" charset="-122"/>
                <a:ea typeface="Arial Unicode MS" panose="020B0604020202020204" pitchFamily="34" charset="-122"/>
                <a:cs typeface="Arial Unicode MS" pitchFamily="34" charset="-122"/>
              </a:rPr>
              <a:t>CEPC alignment </a:t>
            </a:r>
            <a:r>
              <a:rPr lang="en-US" altLang="zh-CN" sz="2400" b="1" dirty="0">
                <a:latin typeface="Arial Unicode MS" pitchFamily="34" charset="-122"/>
                <a:ea typeface="Arial Unicode MS" panose="020B0604020202020204" pitchFamily="34" charset="-122"/>
                <a:cs typeface="Arial Unicode MS" pitchFamily="34" charset="-122"/>
              </a:rPr>
              <a:t>strategy</a:t>
            </a:r>
            <a:endParaRPr lang="zh-CN" altLang="en-US" sz="2400" b="1" dirty="0">
              <a:latin typeface="Arial Unicode MS" pitchFamily="34" charset="-122"/>
              <a:ea typeface="Arial Unicode MS" panose="020B0604020202020204" pitchFamily="34" charset="-122"/>
              <a:cs typeface="Arial Unicode MS" pitchFamily="34" charset="-122"/>
            </a:endParaRPr>
          </a:p>
        </p:txBody>
      </p:sp>
      <p:pic>
        <p:nvPicPr>
          <p:cNvPr id="13" name="图片 3">
            <a:extLst>
              <a:ext uri="{FF2B5EF4-FFF2-40B4-BE49-F238E27FC236}">
                <a16:creationId xmlns:a16="http://schemas.microsoft.com/office/drawing/2014/main" id="{C6D15C23-F1D0-4AF4-A0EF-EED629F81C8A}"/>
              </a:ext>
            </a:extLst>
          </p:cNvPr>
          <p:cNvPicPr>
            <a:picLocks noChangeAspect="1" noChangeArrowheads="1"/>
          </p:cNvPicPr>
          <p:nvPr/>
        </p:nvPicPr>
        <p:blipFill>
          <a:blip r:embed="rId3"/>
          <a:srcRect/>
          <a:stretch>
            <a:fillRect/>
          </a:stretch>
        </p:blipFill>
        <p:spPr bwMode="auto">
          <a:xfrm>
            <a:off x="1187624" y="4653136"/>
            <a:ext cx="2119227" cy="1330153"/>
          </a:xfrm>
          <a:prstGeom prst="rect">
            <a:avLst/>
          </a:prstGeom>
          <a:noFill/>
          <a:ln w="9525">
            <a:noFill/>
            <a:miter lim="800000"/>
            <a:headEnd/>
            <a:tailEnd/>
          </a:ln>
        </p:spPr>
      </p:pic>
      <p:pic>
        <p:nvPicPr>
          <p:cNvPr id="14" name="图片 13">
            <a:extLst>
              <a:ext uri="{FF2B5EF4-FFF2-40B4-BE49-F238E27FC236}">
                <a16:creationId xmlns:a16="http://schemas.microsoft.com/office/drawing/2014/main" id="{45A98DE3-586A-4D54-9EC1-C787BDE3DFFF}"/>
              </a:ext>
            </a:extLst>
          </p:cNvPr>
          <p:cNvPicPr>
            <a:picLocks noChangeAspect="1"/>
          </p:cNvPicPr>
          <p:nvPr/>
        </p:nvPicPr>
        <p:blipFill>
          <a:blip r:embed="rId4"/>
          <a:stretch>
            <a:fillRect/>
          </a:stretch>
        </p:blipFill>
        <p:spPr>
          <a:xfrm>
            <a:off x="5731936" y="4329124"/>
            <a:ext cx="2816044" cy="2055961"/>
          </a:xfrm>
          <a:prstGeom prst="rect">
            <a:avLst/>
          </a:prstGeom>
        </p:spPr>
      </p:pic>
      <p:pic>
        <p:nvPicPr>
          <p:cNvPr id="15" name="图片 14">
            <a:extLst>
              <a:ext uri="{FF2B5EF4-FFF2-40B4-BE49-F238E27FC236}">
                <a16:creationId xmlns:a16="http://schemas.microsoft.com/office/drawing/2014/main" id="{42324BB8-DD4B-49DA-9F71-6505DD83DE75}"/>
              </a:ext>
            </a:extLst>
          </p:cNvPr>
          <p:cNvPicPr>
            <a:picLocks noChangeAspect="1"/>
          </p:cNvPicPr>
          <p:nvPr/>
        </p:nvPicPr>
        <p:blipFill>
          <a:blip r:embed="rId5"/>
          <a:stretch>
            <a:fillRect/>
          </a:stretch>
        </p:blipFill>
        <p:spPr>
          <a:xfrm>
            <a:off x="3581400" y="4274112"/>
            <a:ext cx="1981200" cy="2057400"/>
          </a:xfrm>
          <a:prstGeom prst="rect">
            <a:avLst/>
          </a:prstGeom>
        </p:spPr>
      </p:pic>
      <p:cxnSp>
        <p:nvCxnSpPr>
          <p:cNvPr id="16" name="直接箭头连接符 15">
            <a:extLst>
              <a:ext uri="{FF2B5EF4-FFF2-40B4-BE49-F238E27FC236}">
                <a16:creationId xmlns:a16="http://schemas.microsoft.com/office/drawing/2014/main" id="{93A26A23-E13D-4775-A908-7F32CBC00DB2}"/>
              </a:ext>
            </a:extLst>
          </p:cNvPr>
          <p:cNvCxnSpPr>
            <a:cxnSpLocks/>
          </p:cNvCxnSpPr>
          <p:nvPr/>
        </p:nvCxnSpPr>
        <p:spPr>
          <a:xfrm flipH="1">
            <a:off x="4614834" y="5150766"/>
            <a:ext cx="3053510" cy="0"/>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5" name="图片 4">
            <a:extLst>
              <a:ext uri="{FF2B5EF4-FFF2-40B4-BE49-F238E27FC236}">
                <a16:creationId xmlns:a16="http://schemas.microsoft.com/office/drawing/2014/main" id="{19C736DC-638A-4EC9-97A7-FD714EFD9546}"/>
              </a:ext>
            </a:extLst>
          </p:cNvPr>
          <p:cNvPicPr>
            <a:picLocks noChangeAspect="1"/>
          </p:cNvPicPr>
          <p:nvPr/>
        </p:nvPicPr>
        <p:blipFill>
          <a:blip r:embed="rId6"/>
          <a:stretch>
            <a:fillRect/>
          </a:stretch>
        </p:blipFill>
        <p:spPr>
          <a:xfrm>
            <a:off x="5562600" y="644598"/>
            <a:ext cx="2914141" cy="1585097"/>
          </a:xfrm>
          <a:prstGeom prst="rect">
            <a:avLst/>
          </a:prstGeom>
        </p:spPr>
      </p:pic>
      <p:sp>
        <p:nvSpPr>
          <p:cNvPr id="17" name="灯片编号占位符 1">
            <a:extLst>
              <a:ext uri="{FF2B5EF4-FFF2-40B4-BE49-F238E27FC236}">
                <a16:creationId xmlns:a16="http://schemas.microsoft.com/office/drawing/2014/main" id="{358B0B7B-B43B-4116-B4BC-648AFB852BD4}"/>
              </a:ext>
            </a:extLst>
          </p:cNvPr>
          <p:cNvSpPr>
            <a:spLocks noGrp="1"/>
          </p:cNvSpPr>
          <p:nvPr>
            <p:ph type="sldNum" sz="quarter" idx="12"/>
          </p:nvPr>
        </p:nvSpPr>
        <p:spPr>
          <a:xfrm>
            <a:off x="6732240" y="6376757"/>
            <a:ext cx="2133600" cy="365125"/>
          </a:xfrm>
        </p:spPr>
        <p:txBody>
          <a:bodyPr/>
          <a:lstStyle/>
          <a:p>
            <a:pPr>
              <a:defRPr/>
            </a:pPr>
            <a:r>
              <a:rPr lang="en-US" altLang="zh-CN" dirty="0"/>
              <a:t>16</a:t>
            </a:r>
            <a:endParaRPr lang="zh-CN" altLang="en-US" dirty="0"/>
          </a:p>
        </p:txBody>
      </p:sp>
      <p:sp>
        <p:nvSpPr>
          <p:cNvPr id="4" name="文本框 3">
            <a:extLst>
              <a:ext uri="{FF2B5EF4-FFF2-40B4-BE49-F238E27FC236}">
                <a16:creationId xmlns:a16="http://schemas.microsoft.com/office/drawing/2014/main" id="{847728F0-60CD-471D-9AFD-78B569D41E3A}"/>
              </a:ext>
            </a:extLst>
          </p:cNvPr>
          <p:cNvSpPr txBox="1"/>
          <p:nvPr/>
        </p:nvSpPr>
        <p:spPr>
          <a:xfrm>
            <a:off x="1892011" y="6070285"/>
            <a:ext cx="651140" cy="338554"/>
          </a:xfrm>
          <a:prstGeom prst="rect">
            <a:avLst/>
          </a:prstGeom>
          <a:noFill/>
        </p:spPr>
        <p:txBody>
          <a:bodyPr wrap="none" rtlCol="0">
            <a:spAutoFit/>
          </a:bodyPr>
          <a:lstStyle/>
          <a:p>
            <a:r>
              <a:rPr lang="en-US" altLang="zh-CN" sz="1600" dirty="0"/>
              <a:t>WPS</a:t>
            </a:r>
            <a:endParaRPr lang="zh-CN" altLang="en-US" sz="1600" dirty="0"/>
          </a:p>
        </p:txBody>
      </p:sp>
      <p:cxnSp>
        <p:nvCxnSpPr>
          <p:cNvPr id="7" name="直接箭头连接符 6">
            <a:extLst>
              <a:ext uri="{FF2B5EF4-FFF2-40B4-BE49-F238E27FC236}">
                <a16:creationId xmlns:a16="http://schemas.microsoft.com/office/drawing/2014/main" id="{79E88435-36D1-4218-BBAC-8F0A32C0AAA8}"/>
              </a:ext>
            </a:extLst>
          </p:cNvPr>
          <p:cNvCxnSpPr>
            <a:cxnSpLocks/>
          </p:cNvCxnSpPr>
          <p:nvPr/>
        </p:nvCxnSpPr>
        <p:spPr>
          <a:xfrm flipV="1">
            <a:off x="3131840" y="5150767"/>
            <a:ext cx="1224136" cy="206337"/>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8406252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文本框 14">
            <a:extLst>
              <a:ext uri="{FF2B5EF4-FFF2-40B4-BE49-F238E27FC236}">
                <a16:creationId xmlns:a16="http://schemas.microsoft.com/office/drawing/2014/main" id="{1AAEB068-D213-410A-9F75-52F65E9A39CB}"/>
              </a:ext>
            </a:extLst>
          </p:cNvPr>
          <p:cNvSpPr txBox="1"/>
          <p:nvPr/>
        </p:nvSpPr>
        <p:spPr>
          <a:xfrm>
            <a:off x="1835696" y="2686489"/>
            <a:ext cx="6336704" cy="737510"/>
          </a:xfrm>
          <a:prstGeom prst="rect">
            <a:avLst/>
          </a:prstGeom>
          <a:noFill/>
        </p:spPr>
        <p:txBody>
          <a:bodyPr wrap="square">
            <a:spAutoFit/>
          </a:bodyPr>
          <a:lstStyle/>
          <a:p>
            <a:pPr marL="0" marR="0" lvl="1" indent="0" algn="l" defTabSz="914400" rtl="0" eaLnBrk="1" fontAlgn="base" latinLnBrk="0" hangingPunct="1">
              <a:lnSpc>
                <a:spcPct val="150000"/>
              </a:lnSpc>
              <a:spcBef>
                <a:spcPts val="600"/>
              </a:spcBef>
              <a:spcAft>
                <a:spcPts val="600"/>
              </a:spcAft>
              <a:buClr>
                <a:srgbClr val="FF0000"/>
              </a:buClr>
              <a:buSzPct val="80000"/>
              <a:buFontTx/>
              <a:buNone/>
              <a:tabLst/>
              <a:defRPr/>
            </a:pPr>
            <a:r>
              <a:rPr kumimoji="0" lang="zh-CN" altLang="en-US" sz="3200" b="1" i="0" u="none" strike="noStrike" kern="1200" cap="none" spc="0" normalizeH="0" baseline="0" noProof="0" dirty="0">
                <a:ln>
                  <a:noFill/>
                </a:ln>
                <a:solidFill>
                  <a:prstClr val="black"/>
                </a:solidFill>
                <a:effectLst/>
                <a:uLnTx/>
                <a:uFillTx/>
                <a:latin typeface="Times New Roman" panose="02020603050405020304" pitchFamily="18" charset="0"/>
                <a:ea typeface="宋体" pitchFamily="2" charset="-122"/>
                <a:cs typeface="Times New Roman" pitchFamily="18" charset="0"/>
              </a:rPr>
              <a:t>二、</a:t>
            </a:r>
            <a:r>
              <a:rPr kumimoji="0" lang="en-US" altLang="zh-CN" sz="3200" b="1" i="0" u="none" strike="noStrike" kern="1200" cap="none" spc="0" normalizeH="0" baseline="0" noProof="0" dirty="0">
                <a:ln>
                  <a:noFill/>
                </a:ln>
                <a:solidFill>
                  <a:prstClr val="black"/>
                </a:solidFill>
                <a:effectLst/>
                <a:uLnTx/>
                <a:uFillTx/>
                <a:latin typeface="Times New Roman" panose="02020603050405020304" pitchFamily="18" charset="0"/>
                <a:ea typeface="宋体" pitchFamily="2" charset="-122"/>
                <a:cs typeface="Times New Roman" pitchFamily="18" charset="0"/>
              </a:rPr>
              <a:t>CEPC installation strategy</a:t>
            </a:r>
          </a:p>
        </p:txBody>
      </p:sp>
      <p:sp>
        <p:nvSpPr>
          <p:cNvPr id="3" name="灯片编号占位符 2">
            <a:extLst>
              <a:ext uri="{FF2B5EF4-FFF2-40B4-BE49-F238E27FC236}">
                <a16:creationId xmlns:a16="http://schemas.microsoft.com/office/drawing/2014/main" id="{E8A85B65-6397-457B-8D22-FD0F987ABF70}"/>
              </a:ext>
            </a:extLst>
          </p:cNvPr>
          <p:cNvSpPr>
            <a:spLocks noGrp="1"/>
          </p:cNvSpPr>
          <p:nvPr>
            <p:ph type="sldNum" sz="quarter" idx="12"/>
          </p:nvPr>
        </p:nvSpPr>
        <p:spPr/>
        <p:txBody>
          <a:bodyPr/>
          <a:lstStyle/>
          <a:p>
            <a:pPr>
              <a:defRPr/>
            </a:pPr>
            <a:r>
              <a:rPr lang="en-US" altLang="zh-CN" dirty="0"/>
              <a:t>17</a:t>
            </a:r>
            <a:endParaRPr lang="zh-CN" altLang="en-US" dirty="0"/>
          </a:p>
        </p:txBody>
      </p:sp>
    </p:spTree>
    <p:extLst>
      <p:ext uri="{BB962C8B-B14F-4D97-AF65-F5344CB8AC3E}">
        <p14:creationId xmlns:p14="http://schemas.microsoft.com/office/powerpoint/2010/main" val="1900454198"/>
      </p:ext>
    </p:extLst>
  </p:cSld>
  <p:clrMapOvr>
    <a:masterClrMapping/>
  </p:clrMapOvr>
  <mc:AlternateContent xmlns:mc="http://schemas.openxmlformats.org/markup-compatibility/2006" xmlns:p14="http://schemas.microsoft.com/office/powerpoint/2010/main">
    <mc:Choice Requires="p14">
      <p:transition spd="slow" p14:dur="2000" advTm="3297"/>
    </mc:Choice>
    <mc:Fallback xmlns="">
      <p:transition spd="slow" advTm="3297"/>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内容占位符 10"/>
          <p:cNvSpPr txBox="1">
            <a:spLocks/>
          </p:cNvSpPr>
          <p:nvPr/>
        </p:nvSpPr>
        <p:spPr bwMode="auto">
          <a:xfrm>
            <a:off x="357158" y="642918"/>
            <a:ext cx="6087050" cy="1950532"/>
          </a:xfrm>
          <a:prstGeom prst="rect">
            <a:avLst/>
          </a:prstGeom>
          <a:noFill/>
          <a:ln w="9525">
            <a:noFill/>
            <a:miter lim="800000"/>
            <a:headEnd/>
            <a:tailEnd/>
          </a:ln>
        </p:spPr>
        <p:txBody>
          <a:bodyPr/>
          <a:lstStyle/>
          <a:p>
            <a:pPr marL="342900" lvl="1" indent="-342900" eaLnBrk="1" hangingPunct="1">
              <a:spcBef>
                <a:spcPts val="600"/>
              </a:spcBef>
              <a:spcAft>
                <a:spcPts val="600"/>
              </a:spcAft>
              <a:buClr>
                <a:srgbClr val="FF0000"/>
              </a:buClr>
              <a:buSzPct val="80000"/>
              <a:buFont typeface="Wingdings" pitchFamily="2" charset="2"/>
              <a:buChar char="l"/>
              <a:defRPr/>
            </a:pPr>
            <a:r>
              <a:rPr lang="en-GB" altLang="zh-CN" sz="2000" dirty="0">
                <a:latin typeface="Times New Roman" pitchFamily="18" charset="0"/>
              </a:rPr>
              <a:t>HDEC</a:t>
            </a:r>
            <a:r>
              <a:rPr lang="en-US" altLang="zh-CN" sz="2000" dirty="0">
                <a:latin typeface="Times New Roman" pitchFamily="18" charset="0"/>
              </a:rPr>
              <a:t>, Civil construction will be divided into two phases.</a:t>
            </a:r>
          </a:p>
          <a:p>
            <a:pPr marL="342900" lvl="1" indent="-342900">
              <a:spcBef>
                <a:spcPts val="600"/>
              </a:spcBef>
              <a:spcAft>
                <a:spcPts val="600"/>
              </a:spcAft>
              <a:buClr>
                <a:srgbClr val="FF0000"/>
              </a:buClr>
              <a:buSzPct val="80000"/>
              <a:buFont typeface="Wingdings" pitchFamily="2" charset="2"/>
              <a:buChar char="l"/>
              <a:defRPr/>
            </a:pPr>
            <a:r>
              <a:rPr lang="en-US" altLang="zh-CN" sz="2000" dirty="0">
                <a:latin typeface="Times New Roman" pitchFamily="18" charset="0"/>
              </a:rPr>
              <a:t>Installation scheme is made based on the civil construction schedule, includes two phases.</a:t>
            </a:r>
          </a:p>
          <a:p>
            <a:pPr marL="342900" lvl="1" indent="-342900">
              <a:spcBef>
                <a:spcPts val="600"/>
              </a:spcBef>
              <a:spcAft>
                <a:spcPts val="600"/>
              </a:spcAft>
              <a:buClr>
                <a:srgbClr val="FF0000"/>
              </a:buClr>
              <a:buSzPct val="80000"/>
              <a:buFont typeface="Wingdings" pitchFamily="2" charset="2"/>
              <a:buChar char="l"/>
              <a:defRPr/>
            </a:pPr>
            <a:r>
              <a:rPr lang="en-US" altLang="zh-CN" sz="2000" dirty="0">
                <a:latin typeface="Times New Roman" pitchFamily="18" charset="0"/>
                <a:cs typeface="Times New Roman" pitchFamily="18" charset="0"/>
              </a:rPr>
              <a:t>project period is :3 years and 9 months</a:t>
            </a:r>
          </a:p>
        </p:txBody>
      </p:sp>
      <p:cxnSp>
        <p:nvCxnSpPr>
          <p:cNvPr id="19" name="直接连接符 18"/>
          <p:cNvCxnSpPr/>
          <p:nvPr/>
        </p:nvCxnSpPr>
        <p:spPr>
          <a:xfrm>
            <a:off x="0" y="571480"/>
            <a:ext cx="9144000"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20" name="标题 2"/>
          <p:cNvSpPr txBox="1">
            <a:spLocks/>
          </p:cNvSpPr>
          <p:nvPr/>
        </p:nvSpPr>
        <p:spPr>
          <a:xfrm>
            <a:off x="2071670" y="105353"/>
            <a:ext cx="5072098" cy="466128"/>
          </a:xfrm>
          <a:prstGeom prst="rect">
            <a:avLst/>
          </a:prstGeom>
        </p:spPr>
        <p:txBody>
          <a:body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2400" b="1" i="0" u="none" strike="noStrike" kern="1200" cap="none" spc="0" normalizeH="0" baseline="0" noProof="0" dirty="0">
              <a:ln>
                <a:noFill/>
              </a:ln>
              <a:solidFill>
                <a:schemeClr val="tx1"/>
              </a:solidFill>
              <a:effectLst/>
              <a:uLnTx/>
              <a:uFillTx/>
              <a:latin typeface="Arial Unicode MS" pitchFamily="34" charset="-122"/>
              <a:ea typeface="Arial Unicode MS" panose="020B0604020202020204" pitchFamily="34" charset="-122"/>
              <a:cs typeface="Arial Unicode MS" pitchFamily="34" charset="-122"/>
            </a:endParaRPr>
          </a:p>
        </p:txBody>
      </p:sp>
      <p:sp>
        <p:nvSpPr>
          <p:cNvPr id="21" name="标题 2"/>
          <p:cNvSpPr txBox="1">
            <a:spLocks/>
          </p:cNvSpPr>
          <p:nvPr/>
        </p:nvSpPr>
        <p:spPr>
          <a:xfrm>
            <a:off x="299919" y="105352"/>
            <a:ext cx="5072098" cy="466128"/>
          </a:xfrm>
          <a:prstGeom prst="rect">
            <a:avLst/>
          </a:prstGeom>
        </p:spPr>
        <p:txBody>
          <a:bodyPr/>
          <a:lstStyle/>
          <a:p>
            <a:r>
              <a:rPr lang="zh-CN" altLang="en-US" sz="2400" b="1" dirty="0">
                <a:latin typeface="Arial Unicode MS" pitchFamily="34" charset="-122"/>
                <a:ea typeface="Arial Unicode MS" panose="020B0604020202020204" pitchFamily="34" charset="-122"/>
                <a:cs typeface="Arial Unicode MS" pitchFamily="34" charset="-122"/>
              </a:rPr>
              <a:t>二、</a:t>
            </a:r>
            <a:r>
              <a:rPr lang="en-GB" altLang="zh-CN" sz="2400" b="1" dirty="0">
                <a:latin typeface="Arial Unicode MS" pitchFamily="34" charset="-122"/>
                <a:ea typeface="Arial Unicode MS" panose="020B0604020202020204" pitchFamily="34" charset="-122"/>
                <a:cs typeface="Arial Unicode MS" pitchFamily="34" charset="-122"/>
              </a:rPr>
              <a:t>CEPC installation </a:t>
            </a:r>
            <a:r>
              <a:rPr lang="en-US" altLang="zh-CN" sz="2400" b="1" dirty="0">
                <a:latin typeface="Arial Unicode MS" pitchFamily="34" charset="-122"/>
                <a:ea typeface="Arial Unicode MS" panose="020B0604020202020204" pitchFamily="34" charset="-122"/>
                <a:cs typeface="Arial Unicode MS" pitchFamily="34" charset="-122"/>
              </a:rPr>
              <a:t>strategy</a:t>
            </a:r>
            <a:endParaRPr lang="zh-CN" altLang="en-US" sz="2400" b="1" dirty="0">
              <a:latin typeface="Arial Unicode MS" pitchFamily="34" charset="-122"/>
              <a:ea typeface="Arial Unicode MS" panose="020B0604020202020204" pitchFamily="34" charset="-122"/>
              <a:cs typeface="Arial Unicode MS" pitchFamily="34" charset="-122"/>
            </a:endParaRPr>
          </a:p>
        </p:txBody>
      </p:sp>
      <p:pic>
        <p:nvPicPr>
          <p:cNvPr id="4" name="图片 3"/>
          <p:cNvPicPr>
            <a:picLocks noChangeAspect="1"/>
          </p:cNvPicPr>
          <p:nvPr/>
        </p:nvPicPr>
        <p:blipFill>
          <a:blip r:embed="rId2"/>
          <a:stretch>
            <a:fillRect/>
          </a:stretch>
        </p:blipFill>
        <p:spPr>
          <a:xfrm>
            <a:off x="6444208" y="642918"/>
            <a:ext cx="2153570" cy="1879095"/>
          </a:xfrm>
          <a:prstGeom prst="rect">
            <a:avLst/>
          </a:prstGeom>
        </p:spPr>
      </p:pic>
      <p:sp>
        <p:nvSpPr>
          <p:cNvPr id="35" name="内容占位符 2"/>
          <p:cNvSpPr txBox="1">
            <a:spLocks/>
          </p:cNvSpPr>
          <p:nvPr/>
        </p:nvSpPr>
        <p:spPr>
          <a:xfrm>
            <a:off x="357158" y="2849546"/>
            <a:ext cx="5244614" cy="3669064"/>
          </a:xfrm>
          <a:prstGeom prst="rect">
            <a:avLst/>
          </a:prstGeom>
        </p:spPr>
        <p:txBody>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58775" lvl="1" indent="-358775" eaLnBrk="1" hangingPunct="1">
              <a:spcBef>
                <a:spcPts val="600"/>
              </a:spcBef>
              <a:spcAft>
                <a:spcPts val="600"/>
              </a:spcAft>
              <a:buClr>
                <a:srgbClr val="FF0000"/>
              </a:buClr>
              <a:buSzPct val="80000"/>
              <a:buFont typeface="Wingdings" panose="05000000000000000000" pitchFamily="2" charset="2"/>
              <a:buChar char="l"/>
              <a:defRPr/>
            </a:pPr>
            <a:r>
              <a:rPr lang="en-US" altLang="zh-CN" sz="2200" dirty="0">
                <a:latin typeface="Times New Roman" pitchFamily="18" charset="0"/>
                <a:cs typeface="Times New Roman" pitchFamily="18" charset="0"/>
              </a:rPr>
              <a:t>Tasks:</a:t>
            </a:r>
          </a:p>
          <a:p>
            <a:pPr marL="358775" lvl="1" indent="-358775" eaLnBrk="1" hangingPunct="1">
              <a:spcBef>
                <a:spcPts val="600"/>
              </a:spcBef>
              <a:spcAft>
                <a:spcPts val="600"/>
              </a:spcAft>
              <a:buClr>
                <a:srgbClr val="FF0000"/>
              </a:buClr>
              <a:buSzPct val="80000"/>
              <a:buFont typeface="+mj-lt"/>
              <a:buAutoNum type="arabicPeriod"/>
              <a:defRPr/>
            </a:pPr>
            <a:r>
              <a:rPr lang="en-US" altLang="zh-CN" sz="2000" dirty="0">
                <a:latin typeface="Times New Roman" pitchFamily="18" charset="0"/>
                <a:cs typeface="Times New Roman" pitchFamily="18" charset="0"/>
              </a:rPr>
              <a:t>Control network construction. </a:t>
            </a:r>
          </a:p>
          <a:p>
            <a:pPr marL="358775" lvl="1" indent="-358775" eaLnBrk="1" hangingPunct="1">
              <a:spcBef>
                <a:spcPts val="600"/>
              </a:spcBef>
              <a:spcAft>
                <a:spcPts val="600"/>
              </a:spcAft>
              <a:buClr>
                <a:srgbClr val="FF0000"/>
              </a:buClr>
              <a:buSzPct val="80000"/>
              <a:buFont typeface="+mj-lt"/>
              <a:buAutoNum type="arabicPeriod"/>
              <a:defRPr/>
            </a:pPr>
            <a:r>
              <a:rPr lang="en-US" altLang="zh-CN" sz="2000" dirty="0">
                <a:latin typeface="Times New Roman" pitchFamily="18" charset="0"/>
                <a:cs typeface="Times New Roman" pitchFamily="18" charset="0"/>
              </a:rPr>
              <a:t>Control network measurement</a:t>
            </a:r>
          </a:p>
          <a:p>
            <a:pPr marL="358775" lvl="1" indent="-358775" eaLnBrk="1" hangingPunct="1">
              <a:spcBef>
                <a:spcPts val="600"/>
              </a:spcBef>
              <a:spcAft>
                <a:spcPts val="600"/>
              </a:spcAft>
              <a:buClr>
                <a:srgbClr val="FF0000"/>
              </a:buClr>
              <a:buSzPct val="80000"/>
              <a:buFont typeface="+mj-lt"/>
              <a:buAutoNum type="arabicPeriod"/>
              <a:defRPr/>
            </a:pPr>
            <a:r>
              <a:rPr lang="en-US" altLang="zh-CN" sz="2000" dirty="0">
                <a:latin typeface="Times New Roman" pitchFamily="18" charset="0"/>
                <a:cs typeface="Times New Roman" pitchFamily="18" charset="0"/>
              </a:rPr>
              <a:t>Support setting out and installation</a:t>
            </a:r>
          </a:p>
          <a:p>
            <a:pPr marL="358775" lvl="1" indent="-358775" eaLnBrk="1" hangingPunct="1">
              <a:spcBef>
                <a:spcPts val="600"/>
              </a:spcBef>
              <a:spcAft>
                <a:spcPts val="600"/>
              </a:spcAft>
              <a:buClr>
                <a:srgbClr val="FF0000"/>
              </a:buClr>
              <a:buSzPct val="80000"/>
              <a:buFont typeface="+mj-lt"/>
              <a:buAutoNum type="arabicPeriod"/>
              <a:defRPr/>
            </a:pPr>
            <a:r>
              <a:rPr lang="en-US" altLang="zh-CN" sz="2000" dirty="0">
                <a:latin typeface="Times New Roman" pitchFamily="18" charset="0"/>
                <a:cs typeface="Times New Roman" pitchFamily="18" charset="0"/>
              </a:rPr>
              <a:t>Component fiducialization</a:t>
            </a:r>
          </a:p>
          <a:p>
            <a:pPr marL="358775" lvl="1" indent="-358775" eaLnBrk="1" hangingPunct="1">
              <a:spcBef>
                <a:spcPts val="600"/>
              </a:spcBef>
              <a:spcAft>
                <a:spcPts val="600"/>
              </a:spcAft>
              <a:buClr>
                <a:srgbClr val="FF0000"/>
              </a:buClr>
              <a:buSzPct val="80000"/>
              <a:buFont typeface="+mj-lt"/>
              <a:buAutoNum type="arabicPeriod"/>
              <a:defRPr/>
            </a:pPr>
            <a:r>
              <a:rPr lang="en-US" altLang="zh-CN" sz="2000" dirty="0">
                <a:latin typeface="Times New Roman" pitchFamily="18" charset="0"/>
                <a:cs typeface="Times New Roman" pitchFamily="18" charset="0"/>
              </a:rPr>
              <a:t>Component installation and alignment.</a:t>
            </a:r>
          </a:p>
          <a:p>
            <a:pPr marL="358775" lvl="1" indent="-358775" eaLnBrk="1" hangingPunct="1">
              <a:spcBef>
                <a:spcPts val="600"/>
              </a:spcBef>
              <a:spcAft>
                <a:spcPts val="600"/>
              </a:spcAft>
              <a:buClr>
                <a:srgbClr val="FF0000"/>
              </a:buClr>
              <a:buSzPct val="80000"/>
              <a:buFont typeface="+mj-lt"/>
              <a:buAutoNum type="arabicPeriod"/>
              <a:defRPr/>
            </a:pPr>
            <a:r>
              <a:rPr lang="en-US" altLang="zh-CN" sz="2000" dirty="0">
                <a:latin typeface="Times New Roman" pitchFamily="18" charset="0"/>
                <a:cs typeface="Times New Roman" pitchFamily="18" charset="0"/>
              </a:rPr>
              <a:t>Smooth alignment</a:t>
            </a:r>
            <a:endParaRPr lang="en-US" altLang="zh-CN" sz="2000" b="1" dirty="0">
              <a:solidFill>
                <a:srgbClr val="FF0000"/>
              </a:solidFill>
              <a:latin typeface="Times New Roman" pitchFamily="18" charset="0"/>
              <a:cs typeface="Times New Roman" pitchFamily="18" charset="0"/>
            </a:endParaRPr>
          </a:p>
        </p:txBody>
      </p:sp>
      <p:pic>
        <p:nvPicPr>
          <p:cNvPr id="6" name="图片 5"/>
          <p:cNvPicPr>
            <a:picLocks noChangeAspect="1"/>
          </p:cNvPicPr>
          <p:nvPr/>
        </p:nvPicPr>
        <p:blipFill>
          <a:blip r:embed="rId3"/>
          <a:stretch>
            <a:fillRect/>
          </a:stretch>
        </p:blipFill>
        <p:spPr>
          <a:xfrm>
            <a:off x="4559093" y="2777020"/>
            <a:ext cx="2629643" cy="1824763"/>
          </a:xfrm>
          <a:prstGeom prst="rect">
            <a:avLst/>
          </a:prstGeom>
        </p:spPr>
      </p:pic>
      <p:pic>
        <p:nvPicPr>
          <p:cNvPr id="7" name="图片 6"/>
          <p:cNvPicPr>
            <a:picLocks noChangeAspect="1"/>
          </p:cNvPicPr>
          <p:nvPr/>
        </p:nvPicPr>
        <p:blipFill>
          <a:blip r:embed="rId4"/>
          <a:stretch>
            <a:fillRect/>
          </a:stretch>
        </p:blipFill>
        <p:spPr>
          <a:xfrm>
            <a:off x="7206046" y="2809671"/>
            <a:ext cx="1763688" cy="1759459"/>
          </a:xfrm>
          <a:prstGeom prst="rect">
            <a:avLst/>
          </a:prstGeom>
        </p:spPr>
      </p:pic>
      <p:pic>
        <p:nvPicPr>
          <p:cNvPr id="8" name="图片 7"/>
          <p:cNvPicPr>
            <a:picLocks noChangeAspect="1"/>
          </p:cNvPicPr>
          <p:nvPr/>
        </p:nvPicPr>
        <p:blipFill>
          <a:blip r:embed="rId5"/>
          <a:stretch>
            <a:fillRect/>
          </a:stretch>
        </p:blipFill>
        <p:spPr>
          <a:xfrm>
            <a:off x="5497009" y="4958612"/>
            <a:ext cx="2536156" cy="1432684"/>
          </a:xfrm>
          <a:prstGeom prst="rect">
            <a:avLst/>
          </a:prstGeom>
        </p:spPr>
      </p:pic>
      <p:sp>
        <p:nvSpPr>
          <p:cNvPr id="11" name="灯片编号占位符 1">
            <a:extLst>
              <a:ext uri="{FF2B5EF4-FFF2-40B4-BE49-F238E27FC236}">
                <a16:creationId xmlns:a16="http://schemas.microsoft.com/office/drawing/2014/main" id="{358B0B7B-B43B-4116-B4BC-648AFB852BD4}"/>
              </a:ext>
            </a:extLst>
          </p:cNvPr>
          <p:cNvSpPr>
            <a:spLocks noGrp="1"/>
          </p:cNvSpPr>
          <p:nvPr>
            <p:ph type="sldNum" sz="quarter" idx="12"/>
          </p:nvPr>
        </p:nvSpPr>
        <p:spPr>
          <a:xfrm>
            <a:off x="6553200" y="6356350"/>
            <a:ext cx="2133600" cy="365125"/>
          </a:xfrm>
        </p:spPr>
        <p:txBody>
          <a:bodyPr/>
          <a:lstStyle/>
          <a:p>
            <a:pPr>
              <a:defRPr/>
            </a:pPr>
            <a:r>
              <a:rPr lang="en-US" altLang="zh-CN" dirty="0"/>
              <a:t>18</a:t>
            </a:r>
            <a:endParaRPr lang="zh-CN" altLang="en-US" dirty="0"/>
          </a:p>
        </p:txBody>
      </p:sp>
      <p:sp>
        <p:nvSpPr>
          <p:cNvPr id="2" name="文本框 1">
            <a:extLst>
              <a:ext uri="{FF2B5EF4-FFF2-40B4-BE49-F238E27FC236}">
                <a16:creationId xmlns:a16="http://schemas.microsoft.com/office/drawing/2014/main" id="{C6B6D73F-6172-4C3E-8CAC-55D019E7230C}"/>
              </a:ext>
            </a:extLst>
          </p:cNvPr>
          <p:cNvSpPr txBox="1"/>
          <p:nvPr/>
        </p:nvSpPr>
        <p:spPr>
          <a:xfrm>
            <a:off x="4688083" y="4569199"/>
            <a:ext cx="2581156" cy="307777"/>
          </a:xfrm>
          <a:prstGeom prst="rect">
            <a:avLst/>
          </a:prstGeom>
          <a:noFill/>
        </p:spPr>
        <p:txBody>
          <a:bodyPr wrap="none" rtlCol="0">
            <a:spAutoFit/>
          </a:bodyPr>
          <a:lstStyle/>
          <a:p>
            <a:r>
              <a:rPr lang="en-US" altLang="zh-CN" sz="1400" dirty="0"/>
              <a:t>Control network measurement</a:t>
            </a:r>
            <a:endParaRPr lang="zh-CN" altLang="en-US" sz="1400" dirty="0"/>
          </a:p>
        </p:txBody>
      </p:sp>
      <p:sp>
        <p:nvSpPr>
          <p:cNvPr id="13" name="文本框 12">
            <a:extLst>
              <a:ext uri="{FF2B5EF4-FFF2-40B4-BE49-F238E27FC236}">
                <a16:creationId xmlns:a16="http://schemas.microsoft.com/office/drawing/2014/main" id="{1436B023-0D34-4F70-9796-9167BB45A76D}"/>
              </a:ext>
            </a:extLst>
          </p:cNvPr>
          <p:cNvSpPr txBox="1"/>
          <p:nvPr/>
        </p:nvSpPr>
        <p:spPr>
          <a:xfrm>
            <a:off x="6244752" y="6385023"/>
            <a:ext cx="1040670" cy="307777"/>
          </a:xfrm>
          <a:prstGeom prst="rect">
            <a:avLst/>
          </a:prstGeom>
          <a:noFill/>
        </p:spPr>
        <p:txBody>
          <a:bodyPr wrap="none" rtlCol="0">
            <a:spAutoFit/>
          </a:bodyPr>
          <a:lstStyle/>
          <a:p>
            <a:r>
              <a:rPr lang="en-US" altLang="zh-CN" sz="1400" dirty="0"/>
              <a:t>Setting out</a:t>
            </a:r>
            <a:endParaRPr lang="zh-CN" altLang="en-US" sz="1400" dirty="0"/>
          </a:p>
        </p:txBody>
      </p:sp>
    </p:spTree>
    <p:extLst>
      <p:ext uri="{BB962C8B-B14F-4D97-AF65-F5344CB8AC3E}">
        <p14:creationId xmlns:p14="http://schemas.microsoft.com/office/powerpoint/2010/main" val="95695570"/>
      </p:ext>
    </p:extLst>
  </p:cSld>
  <p:clrMapOvr>
    <a:masterClrMapping/>
  </p:clrMapOvr>
  <mc:AlternateContent xmlns:mc="http://schemas.openxmlformats.org/markup-compatibility/2006" xmlns:p14="http://schemas.microsoft.com/office/powerpoint/2010/main">
    <mc:Choice Requires="p14">
      <p:transition spd="slow" p14:dur="2000" advTm="55708"/>
    </mc:Choice>
    <mc:Fallback xmlns="">
      <p:transition spd="slow" advTm="55708"/>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8087F39C-DA07-4146-9BE6-BD889279E46C}" type="slidenum">
              <a:rPr lang="zh-CN" altLang="en-US" smtClean="0"/>
              <a:pPr>
                <a:defRPr/>
              </a:pPr>
              <a:t>19</a:t>
            </a:fld>
            <a:endParaRPr lang="zh-CN" altLang="en-US" dirty="0"/>
          </a:p>
        </p:txBody>
      </p:sp>
      <p:sp>
        <p:nvSpPr>
          <p:cNvPr id="4" name="内容占位符 2"/>
          <p:cNvSpPr txBox="1">
            <a:spLocks/>
          </p:cNvSpPr>
          <p:nvPr/>
        </p:nvSpPr>
        <p:spPr>
          <a:xfrm>
            <a:off x="500034" y="651570"/>
            <a:ext cx="8320438" cy="496812"/>
          </a:xfrm>
          <a:prstGeom prst="rect">
            <a:avLst/>
          </a:prstGeom>
        </p:spPr>
        <p:txBody>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58775" lvl="1" indent="-358775" eaLnBrk="1" hangingPunct="1">
              <a:spcBef>
                <a:spcPts val="600"/>
              </a:spcBef>
              <a:spcAft>
                <a:spcPts val="600"/>
              </a:spcAft>
              <a:buClr>
                <a:srgbClr val="FF0000"/>
              </a:buClr>
              <a:buSzPct val="80000"/>
              <a:buFont typeface="Wingdings" panose="05000000000000000000" pitchFamily="2" charset="2"/>
              <a:buChar char="Ø"/>
              <a:defRPr/>
            </a:pPr>
            <a:r>
              <a:rPr lang="en-US" altLang="zh-CN" sz="2200" dirty="0">
                <a:solidFill>
                  <a:prstClr val="black"/>
                </a:solidFill>
              </a:rPr>
              <a:t>Manpower and time arrangement of ring installation and alignment</a:t>
            </a:r>
            <a:endParaRPr lang="en-US" altLang="zh-CN" sz="2200" dirty="0">
              <a:solidFill>
                <a:prstClr val="black"/>
              </a:solidFill>
              <a:latin typeface="Times New Roman" pitchFamily="18" charset="0"/>
              <a:cs typeface="Times New Roman" pitchFamily="18" charset="0"/>
            </a:endParaRPr>
          </a:p>
        </p:txBody>
      </p:sp>
      <p:sp>
        <p:nvSpPr>
          <p:cNvPr id="5" name="内容占位符 2"/>
          <p:cNvSpPr txBox="1">
            <a:spLocks/>
          </p:cNvSpPr>
          <p:nvPr/>
        </p:nvSpPr>
        <p:spPr>
          <a:xfrm>
            <a:off x="500034" y="4797152"/>
            <a:ext cx="7925652" cy="1418500"/>
          </a:xfrm>
          <a:prstGeom prst="rect">
            <a:avLst/>
          </a:prstGeom>
        </p:spPr>
        <p:txBody>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58775" lvl="1" indent="-358775" eaLnBrk="1" hangingPunct="1">
              <a:spcBef>
                <a:spcPts val="600"/>
              </a:spcBef>
              <a:spcAft>
                <a:spcPts val="600"/>
              </a:spcAft>
              <a:buClr>
                <a:srgbClr val="FF0000"/>
              </a:buClr>
              <a:buSzPct val="80000"/>
              <a:buFont typeface="Wingdings" panose="05000000000000000000" pitchFamily="2" charset="2"/>
              <a:buChar char="Ø"/>
              <a:defRPr/>
            </a:pPr>
            <a:r>
              <a:rPr lang="en-US" altLang="zh-CN" sz="2000" dirty="0">
                <a:solidFill>
                  <a:prstClr val="black"/>
                </a:solidFill>
                <a:latin typeface="Times New Roman" panose="02020603050405020304" pitchFamily="18" charset="0"/>
                <a:cs typeface="Times New Roman" panose="02020603050405020304" pitchFamily="18" charset="0"/>
              </a:rPr>
              <a:t>The peak time Ⅰ</a:t>
            </a:r>
            <a:r>
              <a:rPr lang="en-US" altLang="zh-CN" sz="2000" dirty="0">
                <a:solidFill>
                  <a:schemeClr val="dk1"/>
                </a:solidFill>
                <a:latin typeface="Times New Roman" panose="02020603050405020304" pitchFamily="18" charset="0"/>
                <a:cs typeface="Times New Roman" panose="02020603050405020304" pitchFamily="18" charset="0"/>
              </a:rPr>
              <a:t>, </a:t>
            </a:r>
            <a:r>
              <a:rPr lang="en-US" altLang="zh-CN" sz="2000" dirty="0">
                <a:latin typeface="Times New Roman" panose="02020603050405020304" pitchFamily="18" charset="0"/>
                <a:cs typeface="Times New Roman" panose="02020603050405020304" pitchFamily="18" charset="0"/>
              </a:rPr>
              <a:t> it needs 64 alignment groups and 56 installation groups. </a:t>
            </a:r>
          </a:p>
          <a:p>
            <a:pPr marL="358775" lvl="1" indent="-358775" eaLnBrk="1" hangingPunct="1">
              <a:spcBef>
                <a:spcPts val="600"/>
              </a:spcBef>
              <a:spcAft>
                <a:spcPts val="600"/>
              </a:spcAft>
              <a:buClr>
                <a:srgbClr val="FF0000"/>
              </a:buClr>
              <a:buSzPct val="80000"/>
              <a:buFont typeface="Wingdings" panose="05000000000000000000" pitchFamily="2" charset="2"/>
              <a:buChar char="Ø"/>
              <a:defRPr/>
            </a:pPr>
            <a:r>
              <a:rPr lang="en-US" altLang="zh-CN" sz="2000" dirty="0">
                <a:latin typeface="Times New Roman" panose="02020603050405020304" pitchFamily="18" charset="0"/>
                <a:cs typeface="Times New Roman" panose="02020603050405020304" pitchFamily="18" charset="0"/>
              </a:rPr>
              <a:t>The Peak time Ⅱ</a:t>
            </a:r>
            <a:r>
              <a:rPr lang="en-US" altLang="zh-CN" sz="2000" dirty="0">
                <a:solidFill>
                  <a:schemeClr val="dk1"/>
                </a:solidFill>
                <a:latin typeface="Times New Roman" panose="02020603050405020304" pitchFamily="18" charset="0"/>
                <a:cs typeface="Times New Roman" panose="02020603050405020304" pitchFamily="18" charset="0"/>
              </a:rPr>
              <a:t>, </a:t>
            </a:r>
            <a:r>
              <a:rPr lang="en-US" altLang="zh-CN" sz="2000" dirty="0">
                <a:latin typeface="Times New Roman" panose="02020603050405020304" pitchFamily="18" charset="0"/>
                <a:cs typeface="Times New Roman" panose="02020603050405020304" pitchFamily="18" charset="0"/>
              </a:rPr>
              <a:t> it needs 48 alignment groups and 48 installation groups.  </a:t>
            </a:r>
          </a:p>
          <a:p>
            <a:pPr marL="358775" lvl="1" indent="-358775" eaLnBrk="1" hangingPunct="1">
              <a:spcBef>
                <a:spcPts val="600"/>
              </a:spcBef>
              <a:spcAft>
                <a:spcPts val="600"/>
              </a:spcAft>
              <a:buClr>
                <a:srgbClr val="FF0000"/>
              </a:buClr>
              <a:buSzPct val="80000"/>
              <a:buFont typeface="Wingdings" panose="05000000000000000000" pitchFamily="2" charset="2"/>
              <a:buChar char="Ø"/>
              <a:defRPr/>
            </a:pPr>
            <a:endParaRPr lang="en-US" altLang="zh-CN" sz="1800" dirty="0">
              <a:solidFill>
                <a:prstClr val="black"/>
              </a:solidFill>
              <a:latin typeface="Times New Roman" pitchFamily="18" charset="0"/>
              <a:cs typeface="Times New Roman" pitchFamily="18" charset="0"/>
            </a:endParaRPr>
          </a:p>
        </p:txBody>
      </p:sp>
      <p:graphicFrame>
        <p:nvGraphicFramePr>
          <p:cNvPr id="8" name="表格 7"/>
          <p:cNvGraphicFramePr>
            <a:graphicFrameLocks noGrp="1"/>
          </p:cNvGraphicFramePr>
          <p:nvPr>
            <p:extLst>
              <p:ext uri="{D42A27DB-BD31-4B8C-83A1-F6EECF244321}">
                <p14:modId xmlns:p14="http://schemas.microsoft.com/office/powerpoint/2010/main" val="4031903947"/>
              </p:ext>
            </p:extLst>
          </p:nvPr>
        </p:nvGraphicFramePr>
        <p:xfrm>
          <a:off x="419500" y="1274562"/>
          <a:ext cx="8229596" cy="2985507"/>
        </p:xfrm>
        <a:graphic>
          <a:graphicData uri="http://schemas.openxmlformats.org/drawingml/2006/table">
            <a:tbl>
              <a:tblPr/>
              <a:tblGrid>
                <a:gridCol w="539318">
                  <a:extLst>
                    <a:ext uri="{9D8B030D-6E8A-4147-A177-3AD203B41FA5}">
                      <a16:colId xmlns:a16="http://schemas.microsoft.com/office/drawing/2014/main" val="20000"/>
                    </a:ext>
                  </a:extLst>
                </a:gridCol>
                <a:gridCol w="808977">
                  <a:extLst>
                    <a:ext uri="{9D8B030D-6E8A-4147-A177-3AD203B41FA5}">
                      <a16:colId xmlns:a16="http://schemas.microsoft.com/office/drawing/2014/main" val="20001"/>
                    </a:ext>
                  </a:extLst>
                </a:gridCol>
                <a:gridCol w="808977">
                  <a:extLst>
                    <a:ext uri="{9D8B030D-6E8A-4147-A177-3AD203B41FA5}">
                      <a16:colId xmlns:a16="http://schemas.microsoft.com/office/drawing/2014/main" val="20002"/>
                    </a:ext>
                  </a:extLst>
                </a:gridCol>
                <a:gridCol w="159798">
                  <a:extLst>
                    <a:ext uri="{9D8B030D-6E8A-4147-A177-3AD203B41FA5}">
                      <a16:colId xmlns:a16="http://schemas.microsoft.com/office/drawing/2014/main" val="20003"/>
                    </a:ext>
                  </a:extLst>
                </a:gridCol>
                <a:gridCol w="159798">
                  <a:extLst>
                    <a:ext uri="{9D8B030D-6E8A-4147-A177-3AD203B41FA5}">
                      <a16:colId xmlns:a16="http://schemas.microsoft.com/office/drawing/2014/main" val="20004"/>
                    </a:ext>
                  </a:extLst>
                </a:gridCol>
                <a:gridCol w="159798">
                  <a:extLst>
                    <a:ext uri="{9D8B030D-6E8A-4147-A177-3AD203B41FA5}">
                      <a16:colId xmlns:a16="http://schemas.microsoft.com/office/drawing/2014/main" val="20005"/>
                    </a:ext>
                  </a:extLst>
                </a:gridCol>
                <a:gridCol w="159798">
                  <a:extLst>
                    <a:ext uri="{9D8B030D-6E8A-4147-A177-3AD203B41FA5}">
                      <a16:colId xmlns:a16="http://schemas.microsoft.com/office/drawing/2014/main" val="20006"/>
                    </a:ext>
                  </a:extLst>
                </a:gridCol>
                <a:gridCol w="159798">
                  <a:extLst>
                    <a:ext uri="{9D8B030D-6E8A-4147-A177-3AD203B41FA5}">
                      <a16:colId xmlns:a16="http://schemas.microsoft.com/office/drawing/2014/main" val="20007"/>
                    </a:ext>
                  </a:extLst>
                </a:gridCol>
                <a:gridCol w="159798">
                  <a:extLst>
                    <a:ext uri="{9D8B030D-6E8A-4147-A177-3AD203B41FA5}">
                      <a16:colId xmlns:a16="http://schemas.microsoft.com/office/drawing/2014/main" val="20008"/>
                    </a:ext>
                  </a:extLst>
                </a:gridCol>
                <a:gridCol w="159798">
                  <a:extLst>
                    <a:ext uri="{9D8B030D-6E8A-4147-A177-3AD203B41FA5}">
                      <a16:colId xmlns:a16="http://schemas.microsoft.com/office/drawing/2014/main" val="20009"/>
                    </a:ext>
                  </a:extLst>
                </a:gridCol>
                <a:gridCol w="159798">
                  <a:extLst>
                    <a:ext uri="{9D8B030D-6E8A-4147-A177-3AD203B41FA5}">
                      <a16:colId xmlns:a16="http://schemas.microsoft.com/office/drawing/2014/main" val="20010"/>
                    </a:ext>
                  </a:extLst>
                </a:gridCol>
                <a:gridCol w="159798">
                  <a:extLst>
                    <a:ext uri="{9D8B030D-6E8A-4147-A177-3AD203B41FA5}">
                      <a16:colId xmlns:a16="http://schemas.microsoft.com/office/drawing/2014/main" val="20011"/>
                    </a:ext>
                  </a:extLst>
                </a:gridCol>
                <a:gridCol w="159798">
                  <a:extLst>
                    <a:ext uri="{9D8B030D-6E8A-4147-A177-3AD203B41FA5}">
                      <a16:colId xmlns:a16="http://schemas.microsoft.com/office/drawing/2014/main" val="20012"/>
                    </a:ext>
                  </a:extLst>
                </a:gridCol>
                <a:gridCol w="159798">
                  <a:extLst>
                    <a:ext uri="{9D8B030D-6E8A-4147-A177-3AD203B41FA5}">
                      <a16:colId xmlns:a16="http://schemas.microsoft.com/office/drawing/2014/main" val="20013"/>
                    </a:ext>
                  </a:extLst>
                </a:gridCol>
                <a:gridCol w="159798">
                  <a:extLst>
                    <a:ext uri="{9D8B030D-6E8A-4147-A177-3AD203B41FA5}">
                      <a16:colId xmlns:a16="http://schemas.microsoft.com/office/drawing/2014/main" val="20014"/>
                    </a:ext>
                  </a:extLst>
                </a:gridCol>
                <a:gridCol w="159798">
                  <a:extLst>
                    <a:ext uri="{9D8B030D-6E8A-4147-A177-3AD203B41FA5}">
                      <a16:colId xmlns:a16="http://schemas.microsoft.com/office/drawing/2014/main" val="20015"/>
                    </a:ext>
                  </a:extLst>
                </a:gridCol>
                <a:gridCol w="159798">
                  <a:extLst>
                    <a:ext uri="{9D8B030D-6E8A-4147-A177-3AD203B41FA5}">
                      <a16:colId xmlns:a16="http://schemas.microsoft.com/office/drawing/2014/main" val="20016"/>
                    </a:ext>
                  </a:extLst>
                </a:gridCol>
                <a:gridCol w="159798">
                  <a:extLst>
                    <a:ext uri="{9D8B030D-6E8A-4147-A177-3AD203B41FA5}">
                      <a16:colId xmlns:a16="http://schemas.microsoft.com/office/drawing/2014/main" val="20017"/>
                    </a:ext>
                  </a:extLst>
                </a:gridCol>
                <a:gridCol w="159798">
                  <a:extLst>
                    <a:ext uri="{9D8B030D-6E8A-4147-A177-3AD203B41FA5}">
                      <a16:colId xmlns:a16="http://schemas.microsoft.com/office/drawing/2014/main" val="20018"/>
                    </a:ext>
                  </a:extLst>
                </a:gridCol>
                <a:gridCol w="159798">
                  <a:extLst>
                    <a:ext uri="{9D8B030D-6E8A-4147-A177-3AD203B41FA5}">
                      <a16:colId xmlns:a16="http://schemas.microsoft.com/office/drawing/2014/main" val="20019"/>
                    </a:ext>
                  </a:extLst>
                </a:gridCol>
                <a:gridCol w="159798">
                  <a:extLst>
                    <a:ext uri="{9D8B030D-6E8A-4147-A177-3AD203B41FA5}">
                      <a16:colId xmlns:a16="http://schemas.microsoft.com/office/drawing/2014/main" val="20020"/>
                    </a:ext>
                  </a:extLst>
                </a:gridCol>
                <a:gridCol w="159798">
                  <a:extLst>
                    <a:ext uri="{9D8B030D-6E8A-4147-A177-3AD203B41FA5}">
                      <a16:colId xmlns:a16="http://schemas.microsoft.com/office/drawing/2014/main" val="20021"/>
                    </a:ext>
                  </a:extLst>
                </a:gridCol>
                <a:gridCol w="159798">
                  <a:extLst>
                    <a:ext uri="{9D8B030D-6E8A-4147-A177-3AD203B41FA5}">
                      <a16:colId xmlns:a16="http://schemas.microsoft.com/office/drawing/2014/main" val="20022"/>
                    </a:ext>
                  </a:extLst>
                </a:gridCol>
                <a:gridCol w="159798">
                  <a:extLst>
                    <a:ext uri="{9D8B030D-6E8A-4147-A177-3AD203B41FA5}">
                      <a16:colId xmlns:a16="http://schemas.microsoft.com/office/drawing/2014/main" val="20023"/>
                    </a:ext>
                  </a:extLst>
                </a:gridCol>
                <a:gridCol w="159798">
                  <a:extLst>
                    <a:ext uri="{9D8B030D-6E8A-4147-A177-3AD203B41FA5}">
                      <a16:colId xmlns:a16="http://schemas.microsoft.com/office/drawing/2014/main" val="20024"/>
                    </a:ext>
                  </a:extLst>
                </a:gridCol>
                <a:gridCol w="159798">
                  <a:extLst>
                    <a:ext uri="{9D8B030D-6E8A-4147-A177-3AD203B41FA5}">
                      <a16:colId xmlns:a16="http://schemas.microsoft.com/office/drawing/2014/main" val="20025"/>
                    </a:ext>
                  </a:extLst>
                </a:gridCol>
                <a:gridCol w="159798">
                  <a:extLst>
                    <a:ext uri="{9D8B030D-6E8A-4147-A177-3AD203B41FA5}">
                      <a16:colId xmlns:a16="http://schemas.microsoft.com/office/drawing/2014/main" val="20026"/>
                    </a:ext>
                  </a:extLst>
                </a:gridCol>
                <a:gridCol w="159798">
                  <a:extLst>
                    <a:ext uri="{9D8B030D-6E8A-4147-A177-3AD203B41FA5}">
                      <a16:colId xmlns:a16="http://schemas.microsoft.com/office/drawing/2014/main" val="20027"/>
                    </a:ext>
                  </a:extLst>
                </a:gridCol>
                <a:gridCol w="159798">
                  <a:extLst>
                    <a:ext uri="{9D8B030D-6E8A-4147-A177-3AD203B41FA5}">
                      <a16:colId xmlns:a16="http://schemas.microsoft.com/office/drawing/2014/main" val="20028"/>
                    </a:ext>
                  </a:extLst>
                </a:gridCol>
                <a:gridCol w="159798">
                  <a:extLst>
                    <a:ext uri="{9D8B030D-6E8A-4147-A177-3AD203B41FA5}">
                      <a16:colId xmlns:a16="http://schemas.microsoft.com/office/drawing/2014/main" val="20029"/>
                    </a:ext>
                  </a:extLst>
                </a:gridCol>
                <a:gridCol w="159798">
                  <a:extLst>
                    <a:ext uri="{9D8B030D-6E8A-4147-A177-3AD203B41FA5}">
                      <a16:colId xmlns:a16="http://schemas.microsoft.com/office/drawing/2014/main" val="20030"/>
                    </a:ext>
                  </a:extLst>
                </a:gridCol>
                <a:gridCol w="159798">
                  <a:extLst>
                    <a:ext uri="{9D8B030D-6E8A-4147-A177-3AD203B41FA5}">
                      <a16:colId xmlns:a16="http://schemas.microsoft.com/office/drawing/2014/main" val="20031"/>
                    </a:ext>
                  </a:extLst>
                </a:gridCol>
                <a:gridCol w="159798">
                  <a:extLst>
                    <a:ext uri="{9D8B030D-6E8A-4147-A177-3AD203B41FA5}">
                      <a16:colId xmlns:a16="http://schemas.microsoft.com/office/drawing/2014/main" val="20032"/>
                    </a:ext>
                  </a:extLst>
                </a:gridCol>
                <a:gridCol w="159798">
                  <a:extLst>
                    <a:ext uri="{9D8B030D-6E8A-4147-A177-3AD203B41FA5}">
                      <a16:colId xmlns:a16="http://schemas.microsoft.com/office/drawing/2014/main" val="20033"/>
                    </a:ext>
                  </a:extLst>
                </a:gridCol>
                <a:gridCol w="159798">
                  <a:extLst>
                    <a:ext uri="{9D8B030D-6E8A-4147-A177-3AD203B41FA5}">
                      <a16:colId xmlns:a16="http://schemas.microsoft.com/office/drawing/2014/main" val="20034"/>
                    </a:ext>
                  </a:extLst>
                </a:gridCol>
                <a:gridCol w="159798">
                  <a:extLst>
                    <a:ext uri="{9D8B030D-6E8A-4147-A177-3AD203B41FA5}">
                      <a16:colId xmlns:a16="http://schemas.microsoft.com/office/drawing/2014/main" val="20035"/>
                    </a:ext>
                  </a:extLst>
                </a:gridCol>
                <a:gridCol w="159798">
                  <a:extLst>
                    <a:ext uri="{9D8B030D-6E8A-4147-A177-3AD203B41FA5}">
                      <a16:colId xmlns:a16="http://schemas.microsoft.com/office/drawing/2014/main" val="20036"/>
                    </a:ext>
                  </a:extLst>
                </a:gridCol>
                <a:gridCol w="159798">
                  <a:extLst>
                    <a:ext uri="{9D8B030D-6E8A-4147-A177-3AD203B41FA5}">
                      <a16:colId xmlns:a16="http://schemas.microsoft.com/office/drawing/2014/main" val="20037"/>
                    </a:ext>
                  </a:extLst>
                </a:gridCol>
                <a:gridCol w="159798">
                  <a:extLst>
                    <a:ext uri="{9D8B030D-6E8A-4147-A177-3AD203B41FA5}">
                      <a16:colId xmlns:a16="http://schemas.microsoft.com/office/drawing/2014/main" val="20038"/>
                    </a:ext>
                  </a:extLst>
                </a:gridCol>
                <a:gridCol w="159798">
                  <a:extLst>
                    <a:ext uri="{9D8B030D-6E8A-4147-A177-3AD203B41FA5}">
                      <a16:colId xmlns:a16="http://schemas.microsoft.com/office/drawing/2014/main" val="20039"/>
                    </a:ext>
                  </a:extLst>
                </a:gridCol>
                <a:gridCol w="159798">
                  <a:extLst>
                    <a:ext uri="{9D8B030D-6E8A-4147-A177-3AD203B41FA5}">
                      <a16:colId xmlns:a16="http://schemas.microsoft.com/office/drawing/2014/main" val="20040"/>
                    </a:ext>
                  </a:extLst>
                </a:gridCol>
              </a:tblGrid>
              <a:tr h="144044">
                <a:tc>
                  <a:txBody>
                    <a:bodyPr/>
                    <a:lstStyle/>
                    <a:p>
                      <a:pPr algn="ctr" fontAlgn="ctr"/>
                      <a:r>
                        <a:rPr lang="en-US" sz="900" b="0" i="0" u="none" strike="noStrike">
                          <a:solidFill>
                            <a:srgbClr val="000000"/>
                          </a:solidFill>
                          <a:effectLst/>
                          <a:latin typeface="宋体" panose="02010600030101010101" pitchFamily="2" charset="-122"/>
                          <a:ea typeface="宋体" panose="02010600030101010101" pitchFamily="2" charset="-122"/>
                        </a:rPr>
                        <a:t>Phase</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a:solidFill>
                            <a:srgbClr val="000000"/>
                          </a:solidFill>
                          <a:effectLst/>
                          <a:latin typeface="宋体" panose="02010600030101010101" pitchFamily="2" charset="-122"/>
                          <a:ea typeface="宋体" panose="02010600030101010101" pitchFamily="2" charset="-122"/>
                        </a:rPr>
                        <a:t>Group</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6DCE4"/>
                    </a:solidFill>
                  </a:tcPr>
                </a:tc>
                <a:tc>
                  <a:txBody>
                    <a:bodyPr/>
                    <a:lstStyle/>
                    <a:p>
                      <a:pPr algn="ctr" fontAlgn="ctr"/>
                      <a:r>
                        <a:rPr lang="en-US" sz="900" b="0" i="0" u="none" strike="noStrike">
                          <a:solidFill>
                            <a:srgbClr val="000000"/>
                          </a:solidFill>
                          <a:effectLst/>
                          <a:latin typeface="宋体" panose="02010600030101010101" pitchFamily="2" charset="-122"/>
                          <a:ea typeface="宋体" panose="02010600030101010101" pitchFamily="2" charset="-122"/>
                        </a:rPr>
                        <a:t>Month</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r" fontAlgn="ctr"/>
                      <a:r>
                        <a:rPr lang="en-US" altLang="zh-CN" sz="900" b="0" i="0" u="none" strike="noStrike">
                          <a:solidFill>
                            <a:srgbClr val="000000"/>
                          </a:solidFill>
                          <a:effectLst/>
                          <a:latin typeface="宋体" panose="02010600030101010101" pitchFamily="2" charset="-122"/>
                          <a:ea typeface="宋体" panose="02010600030101010101" pitchFamily="2" charset="-122"/>
                        </a:rPr>
                        <a:t>1</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r" fontAlgn="ctr"/>
                      <a:r>
                        <a:rPr lang="en-US" altLang="zh-CN" sz="900" b="0" i="0" u="none" strike="noStrike">
                          <a:solidFill>
                            <a:srgbClr val="000000"/>
                          </a:solidFill>
                          <a:effectLst/>
                          <a:latin typeface="宋体" panose="02010600030101010101" pitchFamily="2" charset="-122"/>
                          <a:ea typeface="宋体" panose="02010600030101010101" pitchFamily="2" charset="-122"/>
                        </a:rPr>
                        <a:t>2</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r" fontAlgn="ctr"/>
                      <a:r>
                        <a:rPr lang="en-US" altLang="zh-CN" sz="900" b="0" i="0" u="none" strike="noStrike">
                          <a:solidFill>
                            <a:srgbClr val="000000"/>
                          </a:solidFill>
                          <a:effectLst/>
                          <a:latin typeface="宋体" panose="02010600030101010101" pitchFamily="2" charset="-122"/>
                          <a:ea typeface="宋体" panose="02010600030101010101" pitchFamily="2" charset="-122"/>
                        </a:rPr>
                        <a:t>3</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r" fontAlgn="ctr"/>
                      <a:r>
                        <a:rPr lang="en-US" altLang="zh-CN" sz="900" b="0" i="0" u="none" strike="noStrike">
                          <a:solidFill>
                            <a:srgbClr val="000000"/>
                          </a:solidFill>
                          <a:effectLst/>
                          <a:latin typeface="宋体" panose="02010600030101010101" pitchFamily="2" charset="-122"/>
                          <a:ea typeface="宋体" panose="02010600030101010101" pitchFamily="2" charset="-122"/>
                        </a:rPr>
                        <a:t>4</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r" fontAlgn="ctr"/>
                      <a:r>
                        <a:rPr lang="en-US" altLang="zh-CN" sz="900" b="0" i="0" u="none" strike="noStrike">
                          <a:solidFill>
                            <a:srgbClr val="000000"/>
                          </a:solidFill>
                          <a:effectLst/>
                          <a:latin typeface="宋体" panose="02010600030101010101" pitchFamily="2" charset="-122"/>
                          <a:ea typeface="宋体" panose="02010600030101010101" pitchFamily="2" charset="-122"/>
                        </a:rPr>
                        <a:t>5</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r" fontAlgn="ctr"/>
                      <a:r>
                        <a:rPr lang="en-US" altLang="zh-CN" sz="900" b="0" i="0" u="none" strike="noStrike">
                          <a:solidFill>
                            <a:srgbClr val="000000"/>
                          </a:solidFill>
                          <a:effectLst/>
                          <a:latin typeface="宋体" panose="02010600030101010101" pitchFamily="2" charset="-122"/>
                          <a:ea typeface="宋体" panose="02010600030101010101" pitchFamily="2" charset="-122"/>
                        </a:rPr>
                        <a:t>6</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r" fontAlgn="ctr"/>
                      <a:r>
                        <a:rPr lang="en-US" altLang="zh-CN" sz="900" b="0" i="0" u="none" strike="noStrike">
                          <a:solidFill>
                            <a:srgbClr val="000000"/>
                          </a:solidFill>
                          <a:effectLst/>
                          <a:latin typeface="宋体" panose="02010600030101010101" pitchFamily="2" charset="-122"/>
                          <a:ea typeface="宋体" panose="02010600030101010101" pitchFamily="2" charset="-122"/>
                        </a:rPr>
                        <a:t>7</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r" fontAlgn="ctr"/>
                      <a:r>
                        <a:rPr lang="en-US" altLang="zh-CN" sz="900" b="0" i="0" u="none" strike="noStrike">
                          <a:solidFill>
                            <a:srgbClr val="000000"/>
                          </a:solidFill>
                          <a:effectLst/>
                          <a:latin typeface="宋体" panose="02010600030101010101" pitchFamily="2" charset="-122"/>
                          <a:ea typeface="宋体" panose="02010600030101010101" pitchFamily="2" charset="-122"/>
                        </a:rPr>
                        <a:t>8</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r" fontAlgn="ctr"/>
                      <a:r>
                        <a:rPr lang="en-US" altLang="zh-CN" sz="900" b="0" i="0" u="none" strike="noStrike">
                          <a:solidFill>
                            <a:srgbClr val="000000"/>
                          </a:solidFill>
                          <a:effectLst/>
                          <a:latin typeface="宋体" panose="02010600030101010101" pitchFamily="2" charset="-122"/>
                          <a:ea typeface="宋体" panose="02010600030101010101" pitchFamily="2" charset="-122"/>
                        </a:rPr>
                        <a:t>9</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r" fontAlgn="ctr"/>
                      <a:r>
                        <a:rPr lang="en-US" altLang="zh-CN" sz="900" b="0" i="0" u="none" strike="noStrike">
                          <a:solidFill>
                            <a:srgbClr val="000000"/>
                          </a:solidFill>
                          <a:effectLst/>
                          <a:latin typeface="宋体" panose="02010600030101010101" pitchFamily="2" charset="-122"/>
                          <a:ea typeface="宋体" panose="02010600030101010101" pitchFamily="2" charset="-122"/>
                        </a:rPr>
                        <a:t>10</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r" fontAlgn="ctr"/>
                      <a:r>
                        <a:rPr lang="en-US" altLang="zh-CN" sz="900" b="0" i="0" u="none" strike="noStrike">
                          <a:solidFill>
                            <a:srgbClr val="000000"/>
                          </a:solidFill>
                          <a:effectLst/>
                          <a:latin typeface="宋体" panose="02010600030101010101" pitchFamily="2" charset="-122"/>
                          <a:ea typeface="宋体" panose="02010600030101010101" pitchFamily="2" charset="-122"/>
                        </a:rPr>
                        <a:t>11</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r" fontAlgn="ctr"/>
                      <a:r>
                        <a:rPr lang="en-US" altLang="zh-CN" sz="900" b="0" i="0" u="none" strike="noStrike">
                          <a:solidFill>
                            <a:srgbClr val="000000"/>
                          </a:solidFill>
                          <a:effectLst/>
                          <a:latin typeface="宋体" panose="02010600030101010101" pitchFamily="2" charset="-122"/>
                          <a:ea typeface="宋体" panose="02010600030101010101" pitchFamily="2" charset="-122"/>
                        </a:rPr>
                        <a:t>12</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r" fontAlgn="ctr"/>
                      <a:r>
                        <a:rPr lang="en-US" altLang="zh-CN" sz="900" b="0" i="0" u="none" strike="noStrike">
                          <a:solidFill>
                            <a:srgbClr val="000000"/>
                          </a:solidFill>
                          <a:effectLst/>
                          <a:latin typeface="宋体" panose="02010600030101010101" pitchFamily="2" charset="-122"/>
                          <a:ea typeface="宋体" panose="02010600030101010101" pitchFamily="2" charset="-122"/>
                        </a:rPr>
                        <a:t>13</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r" fontAlgn="ctr"/>
                      <a:r>
                        <a:rPr lang="en-US" altLang="zh-CN" sz="900" b="0" i="0" u="none" strike="noStrike">
                          <a:solidFill>
                            <a:srgbClr val="000000"/>
                          </a:solidFill>
                          <a:effectLst/>
                          <a:latin typeface="宋体" panose="02010600030101010101" pitchFamily="2" charset="-122"/>
                          <a:ea typeface="宋体" panose="02010600030101010101" pitchFamily="2" charset="-122"/>
                        </a:rPr>
                        <a:t>14</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r" fontAlgn="ctr"/>
                      <a:r>
                        <a:rPr lang="en-US" altLang="zh-CN" sz="900" b="0" i="0" u="none" strike="noStrike">
                          <a:solidFill>
                            <a:srgbClr val="000000"/>
                          </a:solidFill>
                          <a:effectLst/>
                          <a:latin typeface="宋体" panose="02010600030101010101" pitchFamily="2" charset="-122"/>
                          <a:ea typeface="宋体" panose="02010600030101010101" pitchFamily="2" charset="-122"/>
                        </a:rPr>
                        <a:t>15</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r" fontAlgn="ctr"/>
                      <a:r>
                        <a:rPr lang="en-US" altLang="zh-CN" sz="900" b="0" i="0" u="none" strike="noStrike">
                          <a:solidFill>
                            <a:srgbClr val="000000"/>
                          </a:solidFill>
                          <a:effectLst/>
                          <a:latin typeface="宋体" panose="02010600030101010101" pitchFamily="2" charset="-122"/>
                          <a:ea typeface="宋体" panose="02010600030101010101" pitchFamily="2" charset="-122"/>
                        </a:rPr>
                        <a:t>16</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r" fontAlgn="ctr"/>
                      <a:r>
                        <a:rPr lang="en-US" altLang="zh-CN" sz="900" b="0" i="0" u="none" strike="noStrike">
                          <a:solidFill>
                            <a:srgbClr val="000000"/>
                          </a:solidFill>
                          <a:effectLst/>
                          <a:latin typeface="宋体" panose="02010600030101010101" pitchFamily="2" charset="-122"/>
                          <a:ea typeface="宋体" panose="02010600030101010101" pitchFamily="2" charset="-122"/>
                        </a:rPr>
                        <a:t>17</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r" fontAlgn="ctr"/>
                      <a:r>
                        <a:rPr lang="en-US" altLang="zh-CN" sz="900" b="0" i="0" u="none" strike="noStrike">
                          <a:solidFill>
                            <a:srgbClr val="000000"/>
                          </a:solidFill>
                          <a:effectLst/>
                          <a:latin typeface="宋体" panose="02010600030101010101" pitchFamily="2" charset="-122"/>
                          <a:ea typeface="宋体" panose="02010600030101010101" pitchFamily="2" charset="-122"/>
                        </a:rPr>
                        <a:t>18</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r" fontAlgn="ctr"/>
                      <a:r>
                        <a:rPr lang="en-US" altLang="zh-CN" sz="900" b="0" i="0" u="none" strike="noStrike">
                          <a:solidFill>
                            <a:srgbClr val="000000"/>
                          </a:solidFill>
                          <a:effectLst/>
                          <a:latin typeface="宋体" panose="02010600030101010101" pitchFamily="2" charset="-122"/>
                          <a:ea typeface="宋体" panose="02010600030101010101" pitchFamily="2" charset="-122"/>
                        </a:rPr>
                        <a:t>19</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r" fontAlgn="ctr"/>
                      <a:r>
                        <a:rPr lang="en-US" altLang="zh-CN" sz="900" b="0" i="0" u="none" strike="noStrike">
                          <a:solidFill>
                            <a:srgbClr val="000000"/>
                          </a:solidFill>
                          <a:effectLst/>
                          <a:latin typeface="宋体" panose="02010600030101010101" pitchFamily="2" charset="-122"/>
                          <a:ea typeface="宋体" panose="02010600030101010101" pitchFamily="2" charset="-122"/>
                        </a:rPr>
                        <a:t>20</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r" fontAlgn="ctr"/>
                      <a:r>
                        <a:rPr lang="en-US" altLang="zh-CN" sz="900" b="0" i="0" u="none" strike="noStrike">
                          <a:solidFill>
                            <a:srgbClr val="000000"/>
                          </a:solidFill>
                          <a:effectLst/>
                          <a:latin typeface="宋体" panose="02010600030101010101" pitchFamily="2" charset="-122"/>
                          <a:ea typeface="宋体" panose="02010600030101010101" pitchFamily="2" charset="-122"/>
                        </a:rPr>
                        <a:t>21</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r" fontAlgn="ctr"/>
                      <a:r>
                        <a:rPr lang="en-US" altLang="zh-CN" sz="900" b="0" i="0" u="none" strike="noStrike">
                          <a:solidFill>
                            <a:srgbClr val="000000"/>
                          </a:solidFill>
                          <a:effectLst/>
                          <a:latin typeface="宋体" panose="02010600030101010101" pitchFamily="2" charset="-122"/>
                          <a:ea typeface="宋体" panose="02010600030101010101" pitchFamily="2" charset="-122"/>
                        </a:rPr>
                        <a:t>22</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r" fontAlgn="ctr"/>
                      <a:r>
                        <a:rPr lang="en-US" altLang="zh-CN" sz="900" b="0" i="0" u="none" strike="noStrike">
                          <a:solidFill>
                            <a:srgbClr val="000000"/>
                          </a:solidFill>
                          <a:effectLst/>
                          <a:latin typeface="宋体" panose="02010600030101010101" pitchFamily="2" charset="-122"/>
                          <a:ea typeface="宋体" panose="02010600030101010101" pitchFamily="2" charset="-122"/>
                        </a:rPr>
                        <a:t>23</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r" fontAlgn="ctr"/>
                      <a:r>
                        <a:rPr lang="en-US" altLang="zh-CN" sz="900" b="0" i="0" u="none" strike="noStrike">
                          <a:solidFill>
                            <a:srgbClr val="000000"/>
                          </a:solidFill>
                          <a:effectLst/>
                          <a:latin typeface="宋体" panose="02010600030101010101" pitchFamily="2" charset="-122"/>
                          <a:ea typeface="宋体" panose="02010600030101010101" pitchFamily="2" charset="-122"/>
                        </a:rPr>
                        <a:t>24</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r" fontAlgn="ctr"/>
                      <a:r>
                        <a:rPr lang="en-US" altLang="zh-CN" sz="900" b="0" i="0" u="none" strike="noStrike">
                          <a:solidFill>
                            <a:srgbClr val="000000"/>
                          </a:solidFill>
                          <a:effectLst/>
                          <a:latin typeface="宋体" panose="02010600030101010101" pitchFamily="2" charset="-122"/>
                          <a:ea typeface="宋体" panose="02010600030101010101" pitchFamily="2" charset="-122"/>
                        </a:rPr>
                        <a:t>25</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r" fontAlgn="ctr"/>
                      <a:r>
                        <a:rPr lang="en-US" altLang="zh-CN" sz="900" b="0" i="0" u="none" strike="noStrike">
                          <a:solidFill>
                            <a:srgbClr val="000000"/>
                          </a:solidFill>
                          <a:effectLst/>
                          <a:latin typeface="宋体" panose="02010600030101010101" pitchFamily="2" charset="-122"/>
                          <a:ea typeface="宋体" panose="02010600030101010101" pitchFamily="2" charset="-122"/>
                        </a:rPr>
                        <a:t>26</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r" fontAlgn="ctr"/>
                      <a:r>
                        <a:rPr lang="en-US" altLang="zh-CN" sz="900" b="0" i="0" u="none" strike="noStrike">
                          <a:solidFill>
                            <a:srgbClr val="000000"/>
                          </a:solidFill>
                          <a:effectLst/>
                          <a:latin typeface="宋体" panose="02010600030101010101" pitchFamily="2" charset="-122"/>
                          <a:ea typeface="宋体" panose="02010600030101010101" pitchFamily="2" charset="-122"/>
                        </a:rPr>
                        <a:t>27</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r" fontAlgn="ctr"/>
                      <a:r>
                        <a:rPr lang="en-US" altLang="zh-CN" sz="900" b="0" i="0" u="none" strike="noStrike">
                          <a:solidFill>
                            <a:srgbClr val="000000"/>
                          </a:solidFill>
                          <a:effectLst/>
                          <a:latin typeface="宋体" panose="02010600030101010101" pitchFamily="2" charset="-122"/>
                          <a:ea typeface="宋体" panose="02010600030101010101" pitchFamily="2" charset="-122"/>
                        </a:rPr>
                        <a:t>28</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r" fontAlgn="ctr"/>
                      <a:r>
                        <a:rPr lang="en-US" altLang="zh-CN" sz="900" b="0" i="0" u="none" strike="noStrike">
                          <a:solidFill>
                            <a:srgbClr val="000000"/>
                          </a:solidFill>
                          <a:effectLst/>
                          <a:latin typeface="宋体" panose="02010600030101010101" pitchFamily="2" charset="-122"/>
                          <a:ea typeface="宋体" panose="02010600030101010101" pitchFamily="2" charset="-122"/>
                        </a:rPr>
                        <a:t>29</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r" fontAlgn="ctr"/>
                      <a:r>
                        <a:rPr lang="en-US" altLang="zh-CN" sz="900" b="0" i="0" u="none" strike="noStrike">
                          <a:solidFill>
                            <a:srgbClr val="000000"/>
                          </a:solidFill>
                          <a:effectLst/>
                          <a:latin typeface="宋体" panose="02010600030101010101" pitchFamily="2" charset="-122"/>
                          <a:ea typeface="宋体" panose="02010600030101010101" pitchFamily="2" charset="-122"/>
                        </a:rPr>
                        <a:t>30</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r" fontAlgn="ctr"/>
                      <a:r>
                        <a:rPr lang="en-US" altLang="zh-CN" sz="900" b="0" i="0" u="none" strike="noStrike">
                          <a:solidFill>
                            <a:srgbClr val="000000"/>
                          </a:solidFill>
                          <a:effectLst/>
                          <a:latin typeface="宋体" panose="02010600030101010101" pitchFamily="2" charset="-122"/>
                          <a:ea typeface="宋体" panose="02010600030101010101" pitchFamily="2" charset="-122"/>
                        </a:rPr>
                        <a:t>31</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r" fontAlgn="ctr"/>
                      <a:r>
                        <a:rPr lang="en-US" altLang="zh-CN" sz="900" b="0" i="0" u="none" strike="noStrike">
                          <a:solidFill>
                            <a:srgbClr val="000000"/>
                          </a:solidFill>
                          <a:effectLst/>
                          <a:latin typeface="宋体" panose="02010600030101010101" pitchFamily="2" charset="-122"/>
                          <a:ea typeface="宋体" panose="02010600030101010101" pitchFamily="2" charset="-122"/>
                        </a:rPr>
                        <a:t>32</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r" fontAlgn="ctr"/>
                      <a:r>
                        <a:rPr lang="en-US" altLang="zh-CN" sz="900" b="0" i="0" u="none" strike="noStrike">
                          <a:solidFill>
                            <a:srgbClr val="000000"/>
                          </a:solidFill>
                          <a:effectLst/>
                          <a:latin typeface="宋体" panose="02010600030101010101" pitchFamily="2" charset="-122"/>
                          <a:ea typeface="宋体" panose="02010600030101010101" pitchFamily="2" charset="-122"/>
                        </a:rPr>
                        <a:t>33</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r" fontAlgn="ctr"/>
                      <a:r>
                        <a:rPr lang="en-US" altLang="zh-CN" sz="900" b="0" i="0" u="none" strike="noStrike">
                          <a:solidFill>
                            <a:srgbClr val="000000"/>
                          </a:solidFill>
                          <a:effectLst/>
                          <a:latin typeface="宋体" panose="02010600030101010101" pitchFamily="2" charset="-122"/>
                          <a:ea typeface="宋体" panose="02010600030101010101" pitchFamily="2" charset="-122"/>
                        </a:rPr>
                        <a:t>34</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r" fontAlgn="ctr"/>
                      <a:r>
                        <a:rPr lang="en-US" altLang="zh-CN" sz="900" b="0" i="0" u="none" strike="noStrike">
                          <a:solidFill>
                            <a:srgbClr val="000000"/>
                          </a:solidFill>
                          <a:effectLst/>
                          <a:latin typeface="宋体" panose="02010600030101010101" pitchFamily="2" charset="-122"/>
                          <a:ea typeface="宋体" panose="02010600030101010101" pitchFamily="2" charset="-122"/>
                        </a:rPr>
                        <a:t>35</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r" fontAlgn="ctr"/>
                      <a:r>
                        <a:rPr lang="en-US" altLang="zh-CN" sz="900" b="0" i="0" u="none" strike="noStrike">
                          <a:solidFill>
                            <a:srgbClr val="000000"/>
                          </a:solidFill>
                          <a:effectLst/>
                          <a:latin typeface="宋体" panose="02010600030101010101" pitchFamily="2" charset="-122"/>
                          <a:ea typeface="宋体" panose="02010600030101010101" pitchFamily="2" charset="-122"/>
                        </a:rPr>
                        <a:t>36</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r" fontAlgn="ctr"/>
                      <a:r>
                        <a:rPr lang="en-US" altLang="zh-CN" sz="900" b="0" i="0" u="none" strike="noStrike">
                          <a:solidFill>
                            <a:srgbClr val="000000"/>
                          </a:solidFill>
                          <a:effectLst/>
                          <a:latin typeface="宋体" panose="02010600030101010101" pitchFamily="2" charset="-122"/>
                          <a:ea typeface="宋体" panose="02010600030101010101" pitchFamily="2" charset="-122"/>
                        </a:rPr>
                        <a:t>37</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r" fontAlgn="ctr"/>
                      <a:r>
                        <a:rPr lang="en-US" altLang="zh-CN" sz="900" b="0" i="0" u="none" strike="noStrike">
                          <a:solidFill>
                            <a:srgbClr val="000000"/>
                          </a:solidFill>
                          <a:effectLst/>
                          <a:latin typeface="宋体" panose="02010600030101010101" pitchFamily="2" charset="-122"/>
                          <a:ea typeface="宋体" panose="02010600030101010101" pitchFamily="2" charset="-122"/>
                        </a:rPr>
                        <a:t>38</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extLst>
                  <a:ext uri="{0D108BD9-81ED-4DB2-BD59-A6C34878D82A}">
                    <a16:rowId xmlns:a16="http://schemas.microsoft.com/office/drawing/2014/main" val="10000"/>
                  </a:ext>
                </a:extLst>
              </a:tr>
              <a:tr h="302027">
                <a:tc rowSpan="5">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Ⅰ</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8</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6DCE4"/>
                    </a:solidFill>
                  </a:tcPr>
                </a:tc>
                <a:tc>
                  <a:txBody>
                    <a:bodyPr/>
                    <a:lstStyle/>
                    <a:p>
                      <a:pPr algn="ctr" fontAlgn="ctr"/>
                      <a:r>
                        <a:rPr lang="en-US" sz="900" b="0" i="0" u="none" strike="noStrike">
                          <a:solidFill>
                            <a:srgbClr val="000000"/>
                          </a:solidFill>
                          <a:effectLst/>
                          <a:latin typeface="宋体" panose="02010600030101010101" pitchFamily="2" charset="-122"/>
                          <a:ea typeface="宋体" panose="02010600030101010101" pitchFamily="2" charset="-122"/>
                        </a:rPr>
                        <a:t>Network construction</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A9DB"/>
                    </a:solidFill>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A9DB"/>
                    </a:solidFill>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A9DB"/>
                    </a:solidFill>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A9DB"/>
                    </a:solidFill>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A9DB"/>
                    </a:solidFill>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A9DB"/>
                    </a:solidFill>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A9DB"/>
                    </a:solidFill>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A9DB"/>
                    </a:solidFill>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A9DB"/>
                    </a:solidFill>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A9DB"/>
                    </a:solidFill>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80343">
                <a:tc vMerge="1">
                  <a:txBody>
                    <a:bodyPr/>
                    <a:lstStyle/>
                    <a:p>
                      <a:endParaRPr lang="zh-CN" altLang="en-US"/>
                    </a:p>
                  </a:txBody>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16</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6DCE4"/>
                    </a:solidFill>
                  </a:tcPr>
                </a:tc>
                <a:tc>
                  <a:txBody>
                    <a:bodyPr/>
                    <a:lstStyle/>
                    <a:p>
                      <a:pPr algn="ctr" fontAlgn="ctr"/>
                      <a:r>
                        <a:rPr lang="en-US" sz="900" b="0" i="0" u="none" strike="noStrike">
                          <a:solidFill>
                            <a:srgbClr val="000000"/>
                          </a:solidFill>
                          <a:effectLst/>
                          <a:latin typeface="宋体" panose="02010600030101010101" pitchFamily="2" charset="-122"/>
                          <a:ea typeface="宋体" panose="02010600030101010101" pitchFamily="2" charset="-122"/>
                        </a:rPr>
                        <a:t>Network measurement</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80343">
                <a:tc vMerge="1">
                  <a:txBody>
                    <a:bodyPr/>
                    <a:lstStyle/>
                    <a:p>
                      <a:endParaRPr lang="zh-CN" altLang="en-US"/>
                    </a:p>
                  </a:txBody>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16</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6DCE4"/>
                    </a:solidFill>
                  </a:tcPr>
                </a:tc>
                <a:tc>
                  <a:txBody>
                    <a:bodyPr/>
                    <a:lstStyle/>
                    <a:p>
                      <a:pPr algn="ctr" fontAlgn="ctr"/>
                      <a:r>
                        <a:rPr lang="en-US" sz="900" b="0" i="0" u="none" strike="noStrike">
                          <a:solidFill>
                            <a:srgbClr val="000000"/>
                          </a:solidFill>
                          <a:effectLst/>
                          <a:latin typeface="宋体" panose="02010600030101010101" pitchFamily="2" charset="-122"/>
                          <a:ea typeface="宋体" panose="02010600030101010101" pitchFamily="2" charset="-122"/>
                        </a:rPr>
                        <a:t>Support setting out</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280343">
                <a:tc vMerge="1">
                  <a:txBody>
                    <a:bodyPr/>
                    <a:lstStyle/>
                    <a:p>
                      <a:endParaRPr lang="zh-CN" altLang="en-US"/>
                    </a:p>
                  </a:txBody>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16</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6DCE4"/>
                    </a:solidFill>
                  </a:tcPr>
                </a:tc>
                <a:tc>
                  <a:txBody>
                    <a:bodyPr/>
                    <a:lstStyle/>
                    <a:p>
                      <a:pPr algn="ctr" fontAlgn="ctr"/>
                      <a:r>
                        <a:rPr lang="en-US" sz="900" b="0" i="0" u="none" strike="noStrike">
                          <a:solidFill>
                            <a:srgbClr val="000000"/>
                          </a:solidFill>
                          <a:effectLst/>
                          <a:latin typeface="宋体" panose="02010600030101010101" pitchFamily="2" charset="-122"/>
                          <a:ea typeface="宋体" panose="02010600030101010101" pitchFamily="2" charset="-122"/>
                        </a:rPr>
                        <a:t>Support installation</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280343">
                <a:tc vMerge="1">
                  <a:txBody>
                    <a:bodyPr/>
                    <a:lstStyle/>
                    <a:p>
                      <a:endParaRPr lang="zh-CN" altLang="en-US"/>
                    </a:p>
                  </a:txBody>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32+32</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6DCE4"/>
                    </a:solidFill>
                  </a:tcPr>
                </a:tc>
                <a:tc>
                  <a:txBody>
                    <a:bodyPr/>
                    <a:lstStyle/>
                    <a:p>
                      <a:pPr algn="ctr" fontAlgn="ctr"/>
                      <a:r>
                        <a:rPr lang="en-US" sz="900" b="0" i="0" u="none" strike="noStrike">
                          <a:solidFill>
                            <a:srgbClr val="000000"/>
                          </a:solidFill>
                          <a:effectLst/>
                          <a:latin typeface="宋体" panose="02010600030101010101" pitchFamily="2" charset="-122"/>
                          <a:ea typeface="宋体" panose="02010600030101010101" pitchFamily="2" charset="-122"/>
                        </a:rPr>
                        <a:t>Ring installation</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280343">
                <a:tc rowSpan="5">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Ⅱ</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8</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6DCE4"/>
                    </a:solidFill>
                  </a:tcPr>
                </a:tc>
                <a:tc>
                  <a:txBody>
                    <a:bodyPr/>
                    <a:lstStyle/>
                    <a:p>
                      <a:pPr algn="ctr" fontAlgn="ctr"/>
                      <a:r>
                        <a:rPr lang="en-US" sz="900" b="0" i="0" u="none" strike="noStrike">
                          <a:solidFill>
                            <a:srgbClr val="000000"/>
                          </a:solidFill>
                          <a:effectLst/>
                          <a:latin typeface="宋体" panose="02010600030101010101" pitchFamily="2" charset="-122"/>
                          <a:ea typeface="宋体" panose="02010600030101010101" pitchFamily="2" charset="-122"/>
                        </a:rPr>
                        <a:t>Network construction</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A9DB"/>
                    </a:solidFill>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A9DB"/>
                    </a:solidFill>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A9DB"/>
                    </a:solidFill>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A9DB"/>
                    </a:solidFill>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A9DB"/>
                    </a:solidFill>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A9DB"/>
                    </a:solidFill>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A9DB"/>
                    </a:solidFill>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A9DB"/>
                    </a:solidFill>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A9DB"/>
                    </a:solidFill>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A9DB"/>
                    </a:solidFill>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280343">
                <a:tc vMerge="1">
                  <a:txBody>
                    <a:bodyPr/>
                    <a:lstStyle/>
                    <a:p>
                      <a:endParaRPr lang="zh-CN" altLang="en-US"/>
                    </a:p>
                  </a:txBody>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16</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6DCE4"/>
                    </a:solidFill>
                  </a:tcPr>
                </a:tc>
                <a:tc>
                  <a:txBody>
                    <a:bodyPr/>
                    <a:lstStyle/>
                    <a:p>
                      <a:pPr algn="ctr" fontAlgn="ctr"/>
                      <a:r>
                        <a:rPr lang="en-US" sz="900" b="0" i="0" u="none" strike="noStrike">
                          <a:solidFill>
                            <a:srgbClr val="000000"/>
                          </a:solidFill>
                          <a:effectLst/>
                          <a:latin typeface="宋体" panose="02010600030101010101" pitchFamily="2" charset="-122"/>
                          <a:ea typeface="宋体" panose="02010600030101010101" pitchFamily="2" charset="-122"/>
                        </a:rPr>
                        <a:t>Network measurement</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280343">
                <a:tc vMerge="1">
                  <a:txBody>
                    <a:bodyPr/>
                    <a:lstStyle/>
                    <a:p>
                      <a:endParaRPr lang="zh-CN" altLang="en-US"/>
                    </a:p>
                  </a:txBody>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16</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6DCE4"/>
                    </a:solidFill>
                  </a:tcPr>
                </a:tc>
                <a:tc>
                  <a:txBody>
                    <a:bodyPr/>
                    <a:lstStyle/>
                    <a:p>
                      <a:pPr algn="ctr" fontAlgn="ctr"/>
                      <a:r>
                        <a:rPr lang="en-US" sz="900" b="0" i="0" u="none" strike="noStrike">
                          <a:solidFill>
                            <a:srgbClr val="000000"/>
                          </a:solidFill>
                          <a:effectLst/>
                          <a:latin typeface="宋体" panose="02010600030101010101" pitchFamily="2" charset="-122"/>
                          <a:ea typeface="宋体" panose="02010600030101010101" pitchFamily="2" charset="-122"/>
                        </a:rPr>
                        <a:t>Support setting out</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280343">
                <a:tc vMerge="1">
                  <a:txBody>
                    <a:bodyPr/>
                    <a:lstStyle/>
                    <a:p>
                      <a:endParaRPr lang="zh-CN" altLang="en-US"/>
                    </a:p>
                  </a:txBody>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16</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6DCE4"/>
                    </a:solidFill>
                  </a:tcPr>
                </a:tc>
                <a:tc>
                  <a:txBody>
                    <a:bodyPr/>
                    <a:lstStyle/>
                    <a:p>
                      <a:pPr algn="ctr" fontAlgn="ctr"/>
                      <a:r>
                        <a:rPr lang="en-US" sz="900" b="0" i="0" u="none" strike="noStrike">
                          <a:solidFill>
                            <a:srgbClr val="000000"/>
                          </a:solidFill>
                          <a:effectLst/>
                          <a:latin typeface="宋体" panose="02010600030101010101" pitchFamily="2" charset="-122"/>
                          <a:ea typeface="宋体" panose="02010600030101010101" pitchFamily="2" charset="-122"/>
                        </a:rPr>
                        <a:t>Support installation</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r h="280343">
                <a:tc vMerge="1">
                  <a:txBody>
                    <a:bodyPr/>
                    <a:lstStyle/>
                    <a:p>
                      <a:endParaRPr lang="zh-CN" altLang="en-US"/>
                    </a:p>
                  </a:txBody>
                  <a:tcPr/>
                </a:tc>
                <a:tc>
                  <a:txBody>
                    <a:bodyPr/>
                    <a:lstStyle/>
                    <a:p>
                      <a:pPr algn="ctr" fontAlgn="ctr"/>
                      <a:r>
                        <a:rPr lang="en-US" altLang="zh-CN" sz="900" b="0" i="0" u="none" strike="noStrike">
                          <a:solidFill>
                            <a:srgbClr val="000000"/>
                          </a:solidFill>
                          <a:effectLst/>
                          <a:latin typeface="宋体" panose="02010600030101010101" pitchFamily="2" charset="-122"/>
                          <a:ea typeface="宋体" panose="02010600030101010101" pitchFamily="2" charset="-122"/>
                        </a:rPr>
                        <a:t>32+32</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6DCE4"/>
                    </a:solidFill>
                  </a:tcPr>
                </a:tc>
                <a:tc>
                  <a:txBody>
                    <a:bodyPr/>
                    <a:lstStyle/>
                    <a:p>
                      <a:pPr algn="ctr" fontAlgn="ctr"/>
                      <a:r>
                        <a:rPr lang="en-US" sz="900" b="0" i="0" u="none" strike="noStrike">
                          <a:solidFill>
                            <a:srgbClr val="000000"/>
                          </a:solidFill>
                          <a:effectLst/>
                          <a:latin typeface="宋体" panose="02010600030101010101" pitchFamily="2" charset="-122"/>
                          <a:ea typeface="宋体" panose="02010600030101010101" pitchFamily="2" charset="-122"/>
                        </a:rPr>
                        <a:t>Ring installation</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l" fontAlgn="ctr"/>
                      <a:r>
                        <a:rPr lang="zh-CN" altLang="en-US" sz="900" b="0" i="0" u="none" strike="noStrike">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l" fontAlgn="ctr"/>
                      <a:r>
                        <a:rPr lang="zh-CN" altLang="en-US" sz="900" b="0" i="0" u="none" strike="noStrike" dirty="0">
                          <a:solidFill>
                            <a:srgbClr val="000000"/>
                          </a:solidFill>
                          <a:effectLst/>
                          <a:latin typeface="宋体" panose="02010600030101010101" pitchFamily="2" charset="-122"/>
                          <a:ea typeface="宋体" panose="02010600030101010101" pitchFamily="2" charset="-122"/>
                        </a:rPr>
                        <a:t>　</a:t>
                      </a:r>
                    </a:p>
                  </a:txBody>
                  <a:tcPr marL="7744" marR="7744" marT="77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val="10010"/>
                  </a:ext>
                </a:extLst>
              </a:tr>
            </a:tbl>
          </a:graphicData>
        </a:graphic>
      </p:graphicFrame>
      <p:sp>
        <p:nvSpPr>
          <p:cNvPr id="9" name="矩形 8"/>
          <p:cNvSpPr/>
          <p:nvPr/>
        </p:nvSpPr>
        <p:spPr>
          <a:xfrm>
            <a:off x="4788024" y="1922634"/>
            <a:ext cx="1152128" cy="1584176"/>
          </a:xfrm>
          <a:prstGeom prst="rect">
            <a:avLst/>
          </a:prstGeom>
          <a:no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a:p>
        </p:txBody>
      </p:sp>
      <p:sp>
        <p:nvSpPr>
          <p:cNvPr id="10" name="矩形 9"/>
          <p:cNvSpPr/>
          <p:nvPr/>
        </p:nvSpPr>
        <p:spPr>
          <a:xfrm>
            <a:off x="6732240" y="3353674"/>
            <a:ext cx="1080120" cy="945224"/>
          </a:xfrm>
          <a:prstGeom prst="rect">
            <a:avLst/>
          </a:prstGeom>
          <a:no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a:p>
        </p:txBody>
      </p:sp>
      <p:sp>
        <p:nvSpPr>
          <p:cNvPr id="11" name="文本框 10"/>
          <p:cNvSpPr txBox="1"/>
          <p:nvPr/>
        </p:nvSpPr>
        <p:spPr>
          <a:xfrm>
            <a:off x="4716016" y="1576318"/>
            <a:ext cx="1505540" cy="369332"/>
          </a:xfrm>
          <a:prstGeom prst="rect">
            <a:avLst/>
          </a:prstGeom>
          <a:noFill/>
        </p:spPr>
        <p:txBody>
          <a:bodyPr wrap="none" rtlCol="0">
            <a:spAutoFit/>
          </a:bodyPr>
          <a:lstStyle/>
          <a:p>
            <a:r>
              <a:rPr lang="en-US" altLang="zh-CN" dirty="0"/>
              <a:t>Peak time Ⅰ</a:t>
            </a:r>
            <a:endParaRPr lang="zh-CN" altLang="en-US" dirty="0"/>
          </a:p>
        </p:txBody>
      </p:sp>
      <p:sp>
        <p:nvSpPr>
          <p:cNvPr id="12" name="文本框 11"/>
          <p:cNvSpPr txBox="1"/>
          <p:nvPr/>
        </p:nvSpPr>
        <p:spPr>
          <a:xfrm>
            <a:off x="6495668" y="4355812"/>
            <a:ext cx="1505540" cy="369332"/>
          </a:xfrm>
          <a:prstGeom prst="rect">
            <a:avLst/>
          </a:prstGeom>
          <a:noFill/>
        </p:spPr>
        <p:txBody>
          <a:bodyPr wrap="none" rtlCol="0">
            <a:spAutoFit/>
          </a:bodyPr>
          <a:lstStyle/>
          <a:p>
            <a:r>
              <a:rPr lang="en-US" altLang="zh-CN" dirty="0"/>
              <a:t>Peak time Ⅱ</a:t>
            </a:r>
            <a:endParaRPr lang="zh-CN" altLang="en-US" dirty="0"/>
          </a:p>
        </p:txBody>
      </p:sp>
      <p:cxnSp>
        <p:nvCxnSpPr>
          <p:cNvPr id="13" name="直接连接符 12">
            <a:extLst>
              <a:ext uri="{FF2B5EF4-FFF2-40B4-BE49-F238E27FC236}">
                <a16:creationId xmlns:a16="http://schemas.microsoft.com/office/drawing/2014/main" id="{483260AE-00EF-4FFE-B406-DC94B49EB06D}"/>
              </a:ext>
            </a:extLst>
          </p:cNvPr>
          <p:cNvCxnSpPr/>
          <p:nvPr/>
        </p:nvCxnSpPr>
        <p:spPr>
          <a:xfrm>
            <a:off x="0" y="648000"/>
            <a:ext cx="9144000"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14" name="标题 1">
            <a:extLst>
              <a:ext uri="{FF2B5EF4-FFF2-40B4-BE49-F238E27FC236}">
                <a16:creationId xmlns:a16="http://schemas.microsoft.com/office/drawing/2014/main" id="{1469A83C-72FD-41A2-AECF-8B4D13FCEAFE}"/>
              </a:ext>
            </a:extLst>
          </p:cNvPr>
          <p:cNvSpPr txBox="1">
            <a:spLocks/>
          </p:cNvSpPr>
          <p:nvPr/>
        </p:nvSpPr>
        <p:spPr>
          <a:xfrm>
            <a:off x="395536" y="77286"/>
            <a:ext cx="8229600" cy="481311"/>
          </a:xfrm>
          <a:prstGeom prst="rect">
            <a:avLst/>
          </a:prstGeom>
        </p:spPr>
        <p:txBody>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pitchFamily="2" charset="-122"/>
              </a:defRPr>
            </a:lvl2pPr>
            <a:lvl3pPr algn="ctr" rtl="0" eaLnBrk="0" fontAlgn="base" hangingPunct="0">
              <a:spcBef>
                <a:spcPct val="0"/>
              </a:spcBef>
              <a:spcAft>
                <a:spcPct val="0"/>
              </a:spcAft>
              <a:defRPr sz="4400">
                <a:solidFill>
                  <a:schemeClr val="tx1"/>
                </a:solidFill>
                <a:latin typeface="Calibri" pitchFamily="34" charset="0"/>
                <a:ea typeface="宋体" pitchFamily="2" charset="-122"/>
              </a:defRPr>
            </a:lvl3pPr>
            <a:lvl4pPr algn="ctr" rtl="0" eaLnBrk="0" fontAlgn="base" hangingPunct="0">
              <a:spcBef>
                <a:spcPct val="0"/>
              </a:spcBef>
              <a:spcAft>
                <a:spcPct val="0"/>
              </a:spcAft>
              <a:defRPr sz="4400">
                <a:solidFill>
                  <a:schemeClr val="tx1"/>
                </a:solidFill>
                <a:latin typeface="Calibri" pitchFamily="34" charset="0"/>
                <a:ea typeface="宋体" pitchFamily="2" charset="-122"/>
              </a:defRPr>
            </a:lvl4pPr>
            <a:lvl5pPr algn="ctr" rtl="0" eaLnBrk="0" fontAlgn="base" hangingPunct="0">
              <a:spcBef>
                <a:spcPct val="0"/>
              </a:spcBef>
              <a:spcAft>
                <a:spcPct val="0"/>
              </a:spcAft>
              <a:defRPr sz="4400">
                <a:solidFill>
                  <a:schemeClr val="tx1"/>
                </a:solidFill>
                <a:latin typeface="Calibri" pitchFamily="34" charset="0"/>
                <a:ea typeface="宋体" pitchFamily="2" charset="-122"/>
              </a:defRPr>
            </a:lvl5pPr>
            <a:lvl6pPr marL="457200" algn="ctr" rtl="0" fontAlgn="base">
              <a:spcBef>
                <a:spcPct val="0"/>
              </a:spcBef>
              <a:spcAft>
                <a:spcPct val="0"/>
              </a:spcAft>
              <a:defRPr sz="4400">
                <a:solidFill>
                  <a:schemeClr val="tx1"/>
                </a:solidFill>
                <a:latin typeface="Calibri" pitchFamily="34" charset="0"/>
                <a:ea typeface="宋体" pitchFamily="2" charset="-122"/>
              </a:defRPr>
            </a:lvl6pPr>
            <a:lvl7pPr marL="914400" algn="ctr" rtl="0" fontAlgn="base">
              <a:spcBef>
                <a:spcPct val="0"/>
              </a:spcBef>
              <a:spcAft>
                <a:spcPct val="0"/>
              </a:spcAft>
              <a:defRPr sz="4400">
                <a:solidFill>
                  <a:schemeClr val="tx1"/>
                </a:solidFill>
                <a:latin typeface="Calibri" pitchFamily="34" charset="0"/>
                <a:ea typeface="宋体" pitchFamily="2" charset="-122"/>
              </a:defRPr>
            </a:lvl7pPr>
            <a:lvl8pPr marL="1371600" algn="ctr" rtl="0" fontAlgn="base">
              <a:spcBef>
                <a:spcPct val="0"/>
              </a:spcBef>
              <a:spcAft>
                <a:spcPct val="0"/>
              </a:spcAft>
              <a:defRPr sz="4400">
                <a:solidFill>
                  <a:schemeClr val="tx1"/>
                </a:solidFill>
                <a:latin typeface="Calibri" pitchFamily="34" charset="0"/>
                <a:ea typeface="宋体" pitchFamily="2" charset="-122"/>
              </a:defRPr>
            </a:lvl8pPr>
            <a:lvl9pPr marL="1828800" algn="ctr" rtl="0" fontAlgn="base">
              <a:spcBef>
                <a:spcPct val="0"/>
              </a:spcBef>
              <a:spcAft>
                <a:spcPct val="0"/>
              </a:spcAft>
              <a:defRPr sz="4400">
                <a:solidFill>
                  <a:schemeClr val="tx1"/>
                </a:solidFill>
                <a:latin typeface="Calibri" pitchFamily="34" charset="0"/>
                <a:ea typeface="宋体" pitchFamily="2" charset="-122"/>
              </a:defRPr>
            </a:lvl9pPr>
          </a:lstStyle>
          <a:p>
            <a:pPr algn="l"/>
            <a:r>
              <a:rPr lang="zh-CN" altLang="en-US" sz="2400" b="1" dirty="0">
                <a:latin typeface="Arial Unicode MS" pitchFamily="34" charset="-122"/>
                <a:ea typeface="Arial Unicode MS" panose="020B0604020202020204" pitchFamily="34" charset="-122"/>
                <a:cs typeface="Arial Unicode MS" pitchFamily="34" charset="-122"/>
              </a:rPr>
              <a:t>二、</a:t>
            </a:r>
            <a:r>
              <a:rPr lang="en-GB" altLang="zh-CN" sz="2400" b="1" dirty="0">
                <a:latin typeface="Arial Unicode MS" pitchFamily="34" charset="-122"/>
                <a:ea typeface="Arial Unicode MS" panose="020B0604020202020204" pitchFamily="34" charset="-122"/>
                <a:cs typeface="Arial Unicode MS" pitchFamily="34" charset="-122"/>
              </a:rPr>
              <a:t>CEPC installation </a:t>
            </a:r>
            <a:r>
              <a:rPr lang="en-US" altLang="zh-CN" sz="2400" b="1" dirty="0">
                <a:latin typeface="Arial Unicode MS" pitchFamily="34" charset="-122"/>
                <a:ea typeface="Arial Unicode MS" panose="020B0604020202020204" pitchFamily="34" charset="-122"/>
                <a:cs typeface="Arial Unicode MS" pitchFamily="34" charset="-122"/>
              </a:rPr>
              <a:t>strategy</a:t>
            </a:r>
            <a:endParaRPr lang="zh-CN" altLang="en-US" sz="2400" b="1" dirty="0">
              <a:latin typeface="Arial Unicode MS" pitchFamily="34" charset="-122"/>
              <a:ea typeface="Arial Unicode MS" panose="020B0604020202020204" pitchFamily="34" charset="-122"/>
              <a:cs typeface="Arial Unicode MS" pitchFamily="34" charset="-122"/>
            </a:endParaRPr>
          </a:p>
        </p:txBody>
      </p:sp>
    </p:spTree>
    <p:extLst>
      <p:ext uri="{BB962C8B-B14F-4D97-AF65-F5344CB8AC3E}">
        <p14:creationId xmlns:p14="http://schemas.microsoft.com/office/powerpoint/2010/main" val="1948755930"/>
      </p:ext>
    </p:extLst>
  </p:cSld>
  <p:clrMapOvr>
    <a:masterClrMapping/>
  </p:clrMapOvr>
  <mc:AlternateContent xmlns:mc="http://schemas.openxmlformats.org/markup-compatibility/2006" xmlns:p14="http://schemas.microsoft.com/office/powerpoint/2010/main">
    <mc:Choice Requires="p14">
      <p:transition spd="slow" p14:dur="2000" advTm="36393"/>
    </mc:Choice>
    <mc:Fallback xmlns="">
      <p:transition spd="slow" advTm="36393"/>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标题 1"/>
          <p:cNvSpPr>
            <a:spLocks noGrp="1"/>
          </p:cNvSpPr>
          <p:nvPr>
            <p:ph type="title"/>
          </p:nvPr>
        </p:nvSpPr>
        <p:spPr>
          <a:xfrm>
            <a:off x="360000" y="0"/>
            <a:ext cx="8280000" cy="612000"/>
          </a:xfrm>
        </p:spPr>
        <p:txBody>
          <a:bodyPr/>
          <a:lstStyle/>
          <a:p>
            <a:pPr eaLnBrk="1" hangingPunct="1"/>
            <a:r>
              <a:rPr lang="en-US" altLang="zh-CN" sz="3200" b="1" dirty="0">
                <a:latin typeface="Times New Roman" panose="02020603050405020304" pitchFamily="18" charset="0"/>
                <a:cs typeface="Times New Roman" pitchFamily="18" charset="0"/>
              </a:rPr>
              <a:t>Contents</a:t>
            </a:r>
          </a:p>
        </p:txBody>
      </p:sp>
      <p:sp>
        <p:nvSpPr>
          <p:cNvPr id="1029" name="内容占位符 2"/>
          <p:cNvSpPr>
            <a:spLocks noGrp="1"/>
          </p:cNvSpPr>
          <p:nvPr>
            <p:ph idx="1"/>
          </p:nvPr>
        </p:nvSpPr>
        <p:spPr>
          <a:xfrm>
            <a:off x="899592" y="1124744"/>
            <a:ext cx="7740408" cy="4824536"/>
          </a:xfrm>
        </p:spPr>
        <p:txBody>
          <a:bodyPr/>
          <a:lstStyle/>
          <a:p>
            <a:pPr marL="457200" lvl="1" indent="-457200" eaLnBrk="1" hangingPunct="1">
              <a:lnSpc>
                <a:spcPct val="150000"/>
              </a:lnSpc>
              <a:spcBef>
                <a:spcPts val="600"/>
              </a:spcBef>
              <a:spcAft>
                <a:spcPts val="600"/>
              </a:spcAft>
              <a:buClr>
                <a:srgbClr val="FF0000"/>
              </a:buClr>
              <a:buSzPct val="80000"/>
              <a:buFont typeface="+mj-lt"/>
              <a:buAutoNum type="arabicPeriod"/>
              <a:defRPr/>
            </a:pPr>
            <a:r>
              <a:rPr lang="en-US" altLang="zh-CN" sz="2400" b="1" dirty="0">
                <a:latin typeface="Times New Roman" panose="02020603050405020304" pitchFamily="18" charset="0"/>
                <a:cs typeface="Times New Roman" pitchFamily="18" charset="0"/>
              </a:rPr>
              <a:t>CEPC alignment strategy</a:t>
            </a:r>
          </a:p>
          <a:p>
            <a:pPr marL="457200" lvl="1" indent="-457200" eaLnBrk="1" hangingPunct="1">
              <a:lnSpc>
                <a:spcPct val="150000"/>
              </a:lnSpc>
              <a:spcBef>
                <a:spcPts val="600"/>
              </a:spcBef>
              <a:spcAft>
                <a:spcPts val="600"/>
              </a:spcAft>
              <a:buClr>
                <a:srgbClr val="FF0000"/>
              </a:buClr>
              <a:buSzPct val="80000"/>
              <a:buFont typeface="+mj-lt"/>
              <a:buAutoNum type="arabicPeriod"/>
              <a:defRPr/>
            </a:pPr>
            <a:r>
              <a:rPr lang="en-US" altLang="zh-CN" sz="2400" b="1" dirty="0">
                <a:latin typeface="Times New Roman" panose="02020603050405020304" pitchFamily="18" charset="0"/>
                <a:cs typeface="Times New Roman" pitchFamily="18" charset="0"/>
              </a:rPr>
              <a:t>CEPC installation strategy</a:t>
            </a:r>
          </a:p>
          <a:p>
            <a:pPr marL="457200" lvl="1" indent="-457200" eaLnBrk="1" hangingPunct="1">
              <a:lnSpc>
                <a:spcPct val="150000"/>
              </a:lnSpc>
              <a:spcBef>
                <a:spcPts val="600"/>
              </a:spcBef>
              <a:spcAft>
                <a:spcPts val="600"/>
              </a:spcAft>
              <a:buClr>
                <a:srgbClr val="FF0000"/>
              </a:buClr>
              <a:buSzPct val="80000"/>
              <a:buFont typeface="+mj-lt"/>
              <a:buAutoNum type="arabicPeriod"/>
              <a:defRPr/>
            </a:pPr>
            <a:r>
              <a:rPr lang="en-US" altLang="zh-CN" sz="2400" b="1" dirty="0">
                <a:latin typeface="Times New Roman" panose="02020603050405020304" pitchFamily="18" charset="0"/>
                <a:cs typeface="Times New Roman" pitchFamily="18" charset="0"/>
              </a:rPr>
              <a:t>Summary</a:t>
            </a:r>
          </a:p>
          <a:p>
            <a:pPr marL="0" indent="0" eaLnBrk="1" hangingPunct="1">
              <a:buClr>
                <a:srgbClr val="FF0000"/>
              </a:buClr>
              <a:buSzPct val="80000"/>
              <a:buNone/>
              <a:defRPr/>
            </a:pPr>
            <a:endParaRPr lang="en-GB" altLang="zh-CN" sz="1800" dirty="0">
              <a:latin typeface="Times New Roman" pitchFamily="18" charset="0"/>
            </a:endParaRPr>
          </a:p>
        </p:txBody>
      </p:sp>
      <p:cxnSp>
        <p:nvCxnSpPr>
          <p:cNvPr id="5" name="直接连接符 4"/>
          <p:cNvCxnSpPr/>
          <p:nvPr/>
        </p:nvCxnSpPr>
        <p:spPr>
          <a:xfrm>
            <a:off x="0" y="648000"/>
            <a:ext cx="9144000"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2" name="灯片编号占位符 1">
            <a:extLst>
              <a:ext uri="{FF2B5EF4-FFF2-40B4-BE49-F238E27FC236}">
                <a16:creationId xmlns:a16="http://schemas.microsoft.com/office/drawing/2014/main" id="{D0A0EC93-7C1A-419B-87E6-FD91FF5812B7}"/>
              </a:ext>
            </a:extLst>
          </p:cNvPr>
          <p:cNvSpPr>
            <a:spLocks noGrp="1"/>
          </p:cNvSpPr>
          <p:nvPr>
            <p:ph type="sldNum" sz="quarter" idx="12"/>
          </p:nvPr>
        </p:nvSpPr>
        <p:spPr/>
        <p:txBody>
          <a:bodyPr/>
          <a:lstStyle/>
          <a:p>
            <a:pPr>
              <a:defRPr/>
            </a:pPr>
            <a:fld id="{04BEEA27-C98A-4D6E-B88E-6F0045E4FB59}" type="slidenum">
              <a:rPr lang="zh-CN" altLang="en-US" smtClean="0"/>
              <a:pPr>
                <a:defRPr/>
              </a:pPr>
              <a:t>2</a:t>
            </a:fld>
            <a:endParaRPr lang="zh-CN" altLang="en-US"/>
          </a:p>
        </p:txBody>
      </p:sp>
    </p:spTree>
    <p:extLst>
      <p:ext uri="{BB962C8B-B14F-4D97-AF65-F5344CB8AC3E}">
        <p14:creationId xmlns:p14="http://schemas.microsoft.com/office/powerpoint/2010/main" val="1825487491"/>
      </p:ext>
    </p:extLst>
  </p:cSld>
  <p:clrMapOvr>
    <a:masterClrMapping/>
  </p:clrMapOvr>
  <mc:AlternateContent xmlns:mc="http://schemas.openxmlformats.org/markup-compatibility/2006" xmlns:p14="http://schemas.microsoft.com/office/powerpoint/2010/main">
    <mc:Choice Requires="p14">
      <p:transition spd="slow" p14:dur="2000" advTm="14003"/>
    </mc:Choice>
    <mc:Fallback xmlns="">
      <p:transition spd="slow" advTm="14003"/>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0" y="648000"/>
            <a:ext cx="9144000"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graphicFrame>
        <p:nvGraphicFramePr>
          <p:cNvPr id="9221" name="Object 5"/>
          <p:cNvGraphicFramePr>
            <a:graphicFrameLocks noChangeAspect="1"/>
          </p:cNvGraphicFramePr>
          <p:nvPr/>
        </p:nvGraphicFramePr>
        <p:xfrm>
          <a:off x="4318000" y="2120900"/>
          <a:ext cx="914400" cy="179388"/>
        </p:xfrm>
        <a:graphic>
          <a:graphicData uri="http://schemas.openxmlformats.org/presentationml/2006/ole">
            <mc:AlternateContent xmlns:mc="http://schemas.openxmlformats.org/markup-compatibility/2006">
              <mc:Choice xmlns:v="urn:schemas-microsoft-com:vml" Requires="v">
                <p:oleObj spid="_x0000_s303934" name="Equation" r:id="rId4" imgW="428207" imgH="666100" progId="Equation.DSMT4">
                  <p:embed/>
                </p:oleObj>
              </mc:Choice>
              <mc:Fallback>
                <p:oleObj name="Equation" r:id="rId4" imgW="428207" imgH="666100" progId="Equation.DSMT4">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18000" y="2120900"/>
                        <a:ext cx="914400" cy="1793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222" name="Object 6"/>
          <p:cNvGraphicFramePr>
            <a:graphicFrameLocks noChangeAspect="1"/>
          </p:cNvGraphicFramePr>
          <p:nvPr/>
        </p:nvGraphicFramePr>
        <p:xfrm>
          <a:off x="4067175" y="2133600"/>
          <a:ext cx="914400" cy="179388"/>
        </p:xfrm>
        <a:graphic>
          <a:graphicData uri="http://schemas.openxmlformats.org/presentationml/2006/ole">
            <mc:AlternateContent xmlns:mc="http://schemas.openxmlformats.org/markup-compatibility/2006">
              <mc:Choice xmlns:v="urn:schemas-microsoft-com:vml" Requires="v">
                <p:oleObj spid="_x0000_s303935" name="Equation" r:id="rId6" imgW="428207" imgH="666100" progId="Equation.DSMT4">
                  <p:embed/>
                </p:oleObj>
              </mc:Choice>
              <mc:Fallback>
                <p:oleObj name="Equation" r:id="rId6" imgW="428207" imgH="666100" progId="Equation.DSMT4">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067175" y="2133600"/>
                        <a:ext cx="914400" cy="1793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标题 1"/>
          <p:cNvSpPr txBox="1">
            <a:spLocks/>
          </p:cNvSpPr>
          <p:nvPr/>
        </p:nvSpPr>
        <p:spPr bwMode="auto">
          <a:xfrm>
            <a:off x="543245" y="22263"/>
            <a:ext cx="8280000" cy="61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pitchFamily="2" charset="-122"/>
              </a:defRPr>
            </a:lvl2pPr>
            <a:lvl3pPr algn="ctr" rtl="0" eaLnBrk="0" fontAlgn="base" hangingPunct="0">
              <a:spcBef>
                <a:spcPct val="0"/>
              </a:spcBef>
              <a:spcAft>
                <a:spcPct val="0"/>
              </a:spcAft>
              <a:defRPr sz="4400">
                <a:solidFill>
                  <a:schemeClr val="tx1"/>
                </a:solidFill>
                <a:latin typeface="Calibri" pitchFamily="34" charset="0"/>
                <a:ea typeface="宋体" pitchFamily="2" charset="-122"/>
              </a:defRPr>
            </a:lvl3pPr>
            <a:lvl4pPr algn="ctr" rtl="0" eaLnBrk="0" fontAlgn="base" hangingPunct="0">
              <a:spcBef>
                <a:spcPct val="0"/>
              </a:spcBef>
              <a:spcAft>
                <a:spcPct val="0"/>
              </a:spcAft>
              <a:defRPr sz="4400">
                <a:solidFill>
                  <a:schemeClr val="tx1"/>
                </a:solidFill>
                <a:latin typeface="Calibri" pitchFamily="34" charset="0"/>
                <a:ea typeface="宋体" pitchFamily="2" charset="-122"/>
              </a:defRPr>
            </a:lvl4pPr>
            <a:lvl5pPr algn="ctr" rtl="0" eaLnBrk="0" fontAlgn="base" hangingPunct="0">
              <a:spcBef>
                <a:spcPct val="0"/>
              </a:spcBef>
              <a:spcAft>
                <a:spcPct val="0"/>
              </a:spcAft>
              <a:defRPr sz="4400">
                <a:solidFill>
                  <a:schemeClr val="tx1"/>
                </a:solidFill>
                <a:latin typeface="Calibri" pitchFamily="34" charset="0"/>
                <a:ea typeface="宋体" pitchFamily="2" charset="-122"/>
              </a:defRPr>
            </a:lvl5pPr>
            <a:lvl6pPr marL="457200" algn="ctr" rtl="0" fontAlgn="base">
              <a:spcBef>
                <a:spcPct val="0"/>
              </a:spcBef>
              <a:spcAft>
                <a:spcPct val="0"/>
              </a:spcAft>
              <a:defRPr sz="4400">
                <a:solidFill>
                  <a:schemeClr val="tx1"/>
                </a:solidFill>
                <a:latin typeface="Calibri" pitchFamily="34" charset="0"/>
                <a:ea typeface="宋体" pitchFamily="2" charset="-122"/>
              </a:defRPr>
            </a:lvl6pPr>
            <a:lvl7pPr marL="914400" algn="ctr" rtl="0" fontAlgn="base">
              <a:spcBef>
                <a:spcPct val="0"/>
              </a:spcBef>
              <a:spcAft>
                <a:spcPct val="0"/>
              </a:spcAft>
              <a:defRPr sz="4400">
                <a:solidFill>
                  <a:schemeClr val="tx1"/>
                </a:solidFill>
                <a:latin typeface="Calibri" pitchFamily="34" charset="0"/>
                <a:ea typeface="宋体" pitchFamily="2" charset="-122"/>
              </a:defRPr>
            </a:lvl7pPr>
            <a:lvl8pPr marL="1371600" algn="ctr" rtl="0" fontAlgn="base">
              <a:spcBef>
                <a:spcPct val="0"/>
              </a:spcBef>
              <a:spcAft>
                <a:spcPct val="0"/>
              </a:spcAft>
              <a:defRPr sz="4400">
                <a:solidFill>
                  <a:schemeClr val="tx1"/>
                </a:solidFill>
                <a:latin typeface="Calibri" pitchFamily="34" charset="0"/>
                <a:ea typeface="宋体" pitchFamily="2" charset="-122"/>
              </a:defRPr>
            </a:lvl8pPr>
            <a:lvl9pPr marL="1828800" algn="ctr" rtl="0" fontAlgn="base">
              <a:spcBef>
                <a:spcPct val="0"/>
              </a:spcBef>
              <a:spcAft>
                <a:spcPct val="0"/>
              </a:spcAft>
              <a:defRPr sz="4400">
                <a:solidFill>
                  <a:schemeClr val="tx1"/>
                </a:solidFill>
                <a:latin typeface="Calibri" pitchFamily="34" charset="0"/>
                <a:ea typeface="宋体" pitchFamily="2" charset="-122"/>
              </a:defRPr>
            </a:lvl9pPr>
          </a:lstStyle>
          <a:p>
            <a:pPr marL="0" lvl="1" eaLnBrk="1" hangingPunct="1"/>
            <a:endParaRPr lang="zh-CN" altLang="en-US" sz="2400" b="1" dirty="0">
              <a:solidFill>
                <a:prstClr val="black"/>
              </a:solidFill>
              <a:latin typeface="Times New Roman" pitchFamily="18" charset="0"/>
              <a:cs typeface="Times New Roman" pitchFamily="18" charset="0"/>
            </a:endParaRPr>
          </a:p>
        </p:txBody>
      </p:sp>
      <p:graphicFrame>
        <p:nvGraphicFramePr>
          <p:cNvPr id="26" name="Object 5"/>
          <p:cNvGraphicFramePr>
            <a:graphicFrameLocks noChangeAspect="1"/>
          </p:cNvGraphicFramePr>
          <p:nvPr/>
        </p:nvGraphicFramePr>
        <p:xfrm>
          <a:off x="4318000" y="2120900"/>
          <a:ext cx="914400" cy="179388"/>
        </p:xfrm>
        <a:graphic>
          <a:graphicData uri="http://schemas.openxmlformats.org/presentationml/2006/ole">
            <mc:AlternateContent xmlns:mc="http://schemas.openxmlformats.org/markup-compatibility/2006">
              <mc:Choice xmlns:v="urn:schemas-microsoft-com:vml" Requires="v">
                <p:oleObj spid="_x0000_s303936" name="Equation" r:id="rId8" imgW="428207" imgH="666100" progId="Equation.DSMT4">
                  <p:embed/>
                </p:oleObj>
              </mc:Choice>
              <mc:Fallback>
                <p:oleObj name="Equation" r:id="rId8" imgW="428207" imgH="666100" progId="Equation.DSMT4">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18000" y="2120900"/>
                        <a:ext cx="914400" cy="1793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7" name="Object 6"/>
          <p:cNvGraphicFramePr>
            <a:graphicFrameLocks noChangeAspect="1"/>
          </p:cNvGraphicFramePr>
          <p:nvPr/>
        </p:nvGraphicFramePr>
        <p:xfrm>
          <a:off x="4067175" y="2133600"/>
          <a:ext cx="914400" cy="179388"/>
        </p:xfrm>
        <a:graphic>
          <a:graphicData uri="http://schemas.openxmlformats.org/presentationml/2006/ole">
            <mc:AlternateContent xmlns:mc="http://schemas.openxmlformats.org/markup-compatibility/2006">
              <mc:Choice xmlns:v="urn:schemas-microsoft-com:vml" Requires="v">
                <p:oleObj spid="_x0000_s303937" name="Equation" r:id="rId9" imgW="428207" imgH="666100" progId="Equation.DSMT4">
                  <p:embed/>
                </p:oleObj>
              </mc:Choice>
              <mc:Fallback>
                <p:oleObj name="Equation" r:id="rId9" imgW="428207" imgH="666100" progId="Equation.DSMT4">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067175" y="2133600"/>
                        <a:ext cx="914400" cy="1793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3" name="内容占位符 2"/>
          <p:cNvSpPr txBox="1">
            <a:spLocks/>
          </p:cNvSpPr>
          <p:nvPr/>
        </p:nvSpPr>
        <p:spPr>
          <a:xfrm>
            <a:off x="518131" y="781537"/>
            <a:ext cx="8107737" cy="2331061"/>
          </a:xfrm>
          <a:prstGeom prst="rect">
            <a:avLst/>
          </a:prstGeom>
        </p:spPr>
        <p:txBody>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58775" lvl="1" indent="-358775" eaLnBrk="1" hangingPunct="1">
              <a:spcBef>
                <a:spcPts val="600"/>
              </a:spcBef>
              <a:spcAft>
                <a:spcPts val="600"/>
              </a:spcAft>
              <a:buClr>
                <a:srgbClr val="FF0000"/>
              </a:buClr>
              <a:buSzPct val="80000"/>
              <a:buFont typeface="Wingdings" panose="05000000000000000000" pitchFamily="2" charset="2"/>
              <a:buChar char="l"/>
              <a:defRPr/>
            </a:pPr>
            <a:r>
              <a:rPr lang="en-US" altLang="zh-CN" sz="2200" dirty="0">
                <a:latin typeface="Times New Roman" pitchFamily="18" charset="0"/>
                <a:cs typeface="Times New Roman" pitchFamily="18" charset="0"/>
              </a:rPr>
              <a:t>Installation and alignment scheme</a:t>
            </a:r>
          </a:p>
          <a:p>
            <a:pPr marL="758825" lvl="2" indent="-358775" eaLnBrk="1" hangingPunct="1">
              <a:spcBef>
                <a:spcPts val="600"/>
              </a:spcBef>
              <a:spcAft>
                <a:spcPts val="600"/>
              </a:spcAft>
              <a:buClr>
                <a:srgbClr val="FF0000"/>
              </a:buClr>
              <a:buSzPct val="80000"/>
              <a:buFont typeface="Wingdings" panose="05000000000000000000" pitchFamily="2" charset="2"/>
              <a:buChar char="Ø"/>
              <a:defRPr/>
            </a:pPr>
            <a:r>
              <a:rPr lang="en-US" altLang="zh-CN" sz="2000" dirty="0">
                <a:latin typeface="Times New Roman" pitchFamily="18" charset="0"/>
                <a:cs typeface="Times New Roman" pitchFamily="18" charset="0"/>
              </a:rPr>
              <a:t>Ring installation: </a:t>
            </a:r>
            <a:r>
              <a:rPr lang="en-US" altLang="zh-CN" sz="2000" dirty="0" err="1">
                <a:latin typeface="Times New Roman" pitchFamily="18" charset="0"/>
                <a:cs typeface="Times New Roman" pitchFamily="18" charset="0"/>
              </a:rPr>
              <a:t>phaseⅠ</a:t>
            </a:r>
            <a:r>
              <a:rPr lang="en-US" altLang="zh-CN" sz="2000" dirty="0">
                <a:latin typeface="Times New Roman" pitchFamily="18" charset="0"/>
                <a:cs typeface="Times New Roman" pitchFamily="18" charset="0"/>
              </a:rPr>
              <a:t>, </a:t>
            </a:r>
            <a:r>
              <a:rPr lang="en-US" altLang="zh-CN" sz="2000" dirty="0" err="1">
                <a:latin typeface="Times New Roman" pitchFamily="18" charset="0"/>
                <a:cs typeface="Times New Roman" pitchFamily="18" charset="0"/>
              </a:rPr>
              <a:t>phaseⅡ</a:t>
            </a:r>
            <a:r>
              <a:rPr lang="zh-CN" altLang="en-US" sz="2000" dirty="0">
                <a:latin typeface="Times New Roman" pitchFamily="18" charset="0"/>
                <a:cs typeface="Times New Roman" pitchFamily="18" charset="0"/>
              </a:rPr>
              <a:t>，</a:t>
            </a:r>
            <a:r>
              <a:rPr lang="en-US" altLang="zh-CN" sz="2000" dirty="0">
                <a:latin typeface="Times New Roman" pitchFamily="18" charset="0"/>
                <a:cs typeface="Times New Roman" pitchFamily="18" charset="0"/>
              </a:rPr>
              <a:t>  each phase</a:t>
            </a:r>
            <a:r>
              <a:rPr lang="zh-CN" altLang="en-US" sz="2000" dirty="0">
                <a:latin typeface="Times New Roman" pitchFamily="18" charset="0"/>
                <a:cs typeface="Times New Roman" pitchFamily="18" charset="0"/>
              </a:rPr>
              <a:t>：</a:t>
            </a:r>
            <a:r>
              <a:rPr lang="en-US" altLang="zh-CN" sz="2000" dirty="0">
                <a:latin typeface="Times New Roman" pitchFamily="18" charset="0"/>
                <a:cs typeface="Times New Roman" pitchFamily="18" charset="0"/>
              </a:rPr>
              <a:t>half a ring</a:t>
            </a:r>
            <a:endParaRPr lang="en-US" altLang="zh-CN" sz="2000" dirty="0">
              <a:solidFill>
                <a:prstClr val="black"/>
              </a:solidFill>
            </a:endParaRPr>
          </a:p>
          <a:p>
            <a:pPr marL="758825" lvl="2" indent="-358775" eaLnBrk="1" hangingPunct="1">
              <a:spcBef>
                <a:spcPts val="600"/>
              </a:spcBef>
              <a:spcAft>
                <a:spcPts val="600"/>
              </a:spcAft>
              <a:buClr>
                <a:srgbClr val="FF0000"/>
              </a:buClr>
              <a:buSzPct val="80000"/>
              <a:buFont typeface="Wingdings" panose="05000000000000000000" pitchFamily="2" charset="2"/>
              <a:buChar char="Ø"/>
              <a:defRPr/>
            </a:pPr>
            <a:r>
              <a:rPr lang="en-US" altLang="zh-CN" sz="2000" dirty="0">
                <a:solidFill>
                  <a:prstClr val="black"/>
                </a:solidFill>
              </a:rPr>
              <a:t>Each phase: installation is divided into four sections to be carried out in parallel.</a:t>
            </a:r>
          </a:p>
          <a:p>
            <a:pPr marL="758825" lvl="2" indent="-358775" eaLnBrk="1" hangingPunct="1">
              <a:spcBef>
                <a:spcPts val="600"/>
              </a:spcBef>
              <a:spcAft>
                <a:spcPts val="600"/>
              </a:spcAft>
              <a:buClr>
                <a:srgbClr val="FF0000"/>
              </a:buClr>
              <a:buSzPct val="80000"/>
              <a:buFont typeface="Wingdings" panose="05000000000000000000" pitchFamily="2" charset="2"/>
              <a:buChar char="Ø"/>
              <a:defRPr/>
            </a:pPr>
            <a:r>
              <a:rPr lang="en-US" altLang="zh-CN" sz="2000" dirty="0">
                <a:solidFill>
                  <a:prstClr val="black"/>
                </a:solidFill>
              </a:rPr>
              <a:t>Take one section as an example</a:t>
            </a:r>
          </a:p>
        </p:txBody>
      </p:sp>
      <p:grpSp>
        <p:nvGrpSpPr>
          <p:cNvPr id="2" name="组合 1">
            <a:extLst>
              <a:ext uri="{FF2B5EF4-FFF2-40B4-BE49-F238E27FC236}">
                <a16:creationId xmlns:a16="http://schemas.microsoft.com/office/drawing/2014/main" id="{0C6534FB-EC9F-4015-B01A-5EC673FC7DD7}"/>
              </a:ext>
            </a:extLst>
          </p:cNvPr>
          <p:cNvGrpSpPr/>
          <p:nvPr/>
        </p:nvGrpSpPr>
        <p:grpSpPr>
          <a:xfrm>
            <a:off x="5221952" y="4269354"/>
            <a:ext cx="3753563" cy="2039607"/>
            <a:chOff x="5221952" y="3933059"/>
            <a:chExt cx="3753563" cy="2039607"/>
          </a:xfrm>
        </p:grpSpPr>
        <p:pic>
          <p:nvPicPr>
            <p:cNvPr id="284692" name="Picture 20"/>
            <p:cNvPicPr>
              <a:picLocks noChangeAspect="1" noChangeArrowheads="1"/>
            </p:cNvPicPr>
            <p:nvPr/>
          </p:nvPicPr>
          <p:blipFill>
            <a:blip r:embed="rId10"/>
            <a:srcRect/>
            <a:stretch>
              <a:fillRect/>
            </a:stretch>
          </p:blipFill>
          <p:spPr bwMode="auto">
            <a:xfrm rot="705764">
              <a:off x="5221952" y="3933059"/>
              <a:ext cx="3753563" cy="2039607"/>
            </a:xfrm>
            <a:prstGeom prst="rect">
              <a:avLst/>
            </a:prstGeom>
            <a:noFill/>
            <a:ln w="9525">
              <a:noFill/>
              <a:miter lim="800000"/>
              <a:headEnd/>
              <a:tailEnd/>
            </a:ln>
            <a:effectLst/>
          </p:spPr>
        </p:pic>
        <p:cxnSp>
          <p:nvCxnSpPr>
            <p:cNvPr id="25" name="直接连接符 24"/>
            <p:cNvCxnSpPr/>
            <p:nvPr/>
          </p:nvCxnSpPr>
          <p:spPr>
            <a:xfrm rot="10800000" flipV="1">
              <a:off x="6072198" y="4929198"/>
              <a:ext cx="785818" cy="285752"/>
            </a:xfrm>
            <a:prstGeom prst="line">
              <a:avLst/>
            </a:prstGeom>
            <a:ln w="254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sp>
        <p:nvSpPr>
          <p:cNvPr id="29" name="TextBox 28"/>
          <p:cNvSpPr txBox="1"/>
          <p:nvPr/>
        </p:nvSpPr>
        <p:spPr>
          <a:xfrm>
            <a:off x="4857752" y="5622683"/>
            <a:ext cx="2125325" cy="369332"/>
          </a:xfrm>
          <a:prstGeom prst="rect">
            <a:avLst/>
          </a:prstGeom>
          <a:noFill/>
        </p:spPr>
        <p:txBody>
          <a:bodyPr wrap="none" rtlCol="0">
            <a:spAutoFit/>
          </a:bodyPr>
          <a:lstStyle/>
          <a:p>
            <a:r>
              <a:rPr lang="en-US" altLang="zh-CN" dirty="0"/>
              <a:t>Transport corridors</a:t>
            </a:r>
            <a:endParaRPr lang="zh-CN" altLang="en-US" dirty="0"/>
          </a:p>
        </p:txBody>
      </p:sp>
      <p:cxnSp>
        <p:nvCxnSpPr>
          <p:cNvPr id="31" name="直接箭头连接符 30"/>
          <p:cNvCxnSpPr/>
          <p:nvPr/>
        </p:nvCxnSpPr>
        <p:spPr>
          <a:xfrm rot="5400000" flipH="1" flipV="1">
            <a:off x="5393537" y="5086898"/>
            <a:ext cx="785818" cy="142876"/>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4" name="直接箭头连接符 33"/>
          <p:cNvCxnSpPr/>
          <p:nvPr/>
        </p:nvCxnSpPr>
        <p:spPr>
          <a:xfrm>
            <a:off x="6500826" y="5979873"/>
            <a:ext cx="1000132" cy="214314"/>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nvGrpSpPr>
          <p:cNvPr id="6" name="组合 5"/>
          <p:cNvGrpSpPr/>
          <p:nvPr/>
        </p:nvGrpSpPr>
        <p:grpSpPr>
          <a:xfrm>
            <a:off x="253800" y="3602187"/>
            <a:ext cx="5038280" cy="2923157"/>
            <a:chOff x="253800" y="3265892"/>
            <a:chExt cx="5038280" cy="2923157"/>
          </a:xfrm>
        </p:grpSpPr>
        <p:grpSp>
          <p:nvGrpSpPr>
            <p:cNvPr id="17" name="组合 16"/>
            <p:cNvGrpSpPr/>
            <p:nvPr/>
          </p:nvGrpSpPr>
          <p:grpSpPr>
            <a:xfrm>
              <a:off x="358359" y="3570364"/>
              <a:ext cx="4070796" cy="2618685"/>
              <a:chOff x="2956276" y="2416925"/>
              <a:chExt cx="4544651" cy="2940901"/>
            </a:xfrm>
          </p:grpSpPr>
          <p:graphicFrame>
            <p:nvGraphicFramePr>
              <p:cNvPr id="8" name="Object 5"/>
              <p:cNvGraphicFramePr>
                <a:graphicFrameLocks noChangeAspect="1"/>
              </p:cNvGraphicFramePr>
              <p:nvPr/>
            </p:nvGraphicFramePr>
            <p:xfrm>
              <a:off x="4168000" y="3740900"/>
              <a:ext cx="914400" cy="179388"/>
            </p:xfrm>
            <a:graphic>
              <a:graphicData uri="http://schemas.openxmlformats.org/presentationml/2006/ole">
                <mc:AlternateContent xmlns:mc="http://schemas.openxmlformats.org/markup-compatibility/2006">
                  <mc:Choice xmlns:v="urn:schemas-microsoft-com:vml" Requires="v">
                    <p:oleObj spid="_x0000_s303938" name="Equation" r:id="rId11" imgW="428207" imgH="666100" progId="Equation.DSMT4">
                      <p:embed/>
                    </p:oleObj>
                  </mc:Choice>
                  <mc:Fallback>
                    <p:oleObj name="Equation" r:id="rId11" imgW="428207" imgH="666100" progId="Equation.DSMT4">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68000" y="3740900"/>
                            <a:ext cx="914400" cy="1793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 name="Object 6"/>
              <p:cNvGraphicFramePr>
                <a:graphicFrameLocks noChangeAspect="1"/>
              </p:cNvGraphicFramePr>
              <p:nvPr/>
            </p:nvGraphicFramePr>
            <p:xfrm>
              <a:off x="3917175" y="3753600"/>
              <a:ext cx="914400" cy="179388"/>
            </p:xfrm>
            <a:graphic>
              <a:graphicData uri="http://schemas.openxmlformats.org/presentationml/2006/ole">
                <mc:AlternateContent xmlns:mc="http://schemas.openxmlformats.org/markup-compatibility/2006">
                  <mc:Choice xmlns:v="urn:schemas-microsoft-com:vml" Requires="v">
                    <p:oleObj spid="_x0000_s303939" name="Equation" r:id="rId12" imgW="428207" imgH="666100" progId="Equation.DSMT4">
                      <p:embed/>
                    </p:oleObj>
                  </mc:Choice>
                  <mc:Fallback>
                    <p:oleObj name="Equation" r:id="rId12" imgW="428207" imgH="666100" progId="Equation.DSMT4">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917175" y="3753600"/>
                            <a:ext cx="914400" cy="1793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11" name="图片 10"/>
              <p:cNvPicPr>
                <a:picLocks noChangeAspect="1"/>
              </p:cNvPicPr>
              <p:nvPr/>
            </p:nvPicPr>
            <p:blipFill>
              <a:blip r:embed="rId13" cstate="print"/>
              <a:stretch>
                <a:fillRect/>
              </a:stretch>
            </p:blipFill>
            <p:spPr>
              <a:xfrm>
                <a:off x="3071802" y="2714620"/>
                <a:ext cx="4429125" cy="2643206"/>
              </a:xfrm>
              <a:prstGeom prst="rect">
                <a:avLst/>
              </a:prstGeom>
            </p:spPr>
          </p:pic>
          <p:sp>
            <p:nvSpPr>
              <p:cNvPr id="12" name="左大括号 11"/>
              <p:cNvSpPr/>
              <p:nvPr/>
            </p:nvSpPr>
            <p:spPr>
              <a:xfrm rot="7938217">
                <a:off x="6722241" y="2734436"/>
                <a:ext cx="501708" cy="1013719"/>
              </a:xfrm>
              <a:prstGeom prst="leftBrace">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4" name="左大括号 13"/>
              <p:cNvSpPr/>
              <p:nvPr/>
            </p:nvSpPr>
            <p:spPr>
              <a:xfrm rot="4486166">
                <a:off x="4261790" y="2211149"/>
                <a:ext cx="514742" cy="1083020"/>
              </a:xfrm>
              <a:prstGeom prst="leftBrace">
                <a:avLst>
                  <a:gd name="adj1" fmla="val 8333"/>
                  <a:gd name="adj2" fmla="val 50879"/>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5" name="左大括号 14"/>
              <p:cNvSpPr/>
              <p:nvPr/>
            </p:nvSpPr>
            <p:spPr>
              <a:xfrm rot="5962536">
                <a:off x="5536656" y="2135978"/>
                <a:ext cx="595387" cy="1157282"/>
              </a:xfrm>
              <a:prstGeom prst="leftBrace">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6" name="左大括号 15"/>
              <p:cNvSpPr/>
              <p:nvPr/>
            </p:nvSpPr>
            <p:spPr>
              <a:xfrm rot="2815770">
                <a:off x="3185440" y="2851395"/>
                <a:ext cx="487103" cy="945432"/>
              </a:xfrm>
              <a:prstGeom prst="leftBrace">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sp>
          <p:nvSpPr>
            <p:cNvPr id="18" name="TextBox 17"/>
            <p:cNvSpPr txBox="1"/>
            <p:nvPr/>
          </p:nvSpPr>
          <p:spPr>
            <a:xfrm rot="19200611">
              <a:off x="386792" y="3948617"/>
              <a:ext cx="312906" cy="369332"/>
            </a:xfrm>
            <a:prstGeom prst="rect">
              <a:avLst/>
            </a:prstGeom>
            <a:noFill/>
          </p:spPr>
          <p:txBody>
            <a:bodyPr wrap="none" rtlCol="0">
              <a:spAutoFit/>
            </a:bodyPr>
            <a:lstStyle/>
            <a:p>
              <a:r>
                <a:rPr lang="en-US" altLang="zh-CN" dirty="0">
                  <a:solidFill>
                    <a:srgbClr val="FF0000"/>
                  </a:solidFill>
                </a:rPr>
                <a:t>1</a:t>
              </a:r>
              <a:endParaRPr lang="zh-CN" altLang="en-US" dirty="0">
                <a:solidFill>
                  <a:srgbClr val="FF0000"/>
                </a:solidFill>
              </a:endParaRPr>
            </a:p>
          </p:txBody>
        </p:sp>
        <p:sp>
          <p:nvSpPr>
            <p:cNvPr id="19" name="TextBox 18"/>
            <p:cNvSpPr txBox="1"/>
            <p:nvPr/>
          </p:nvSpPr>
          <p:spPr>
            <a:xfrm rot="20217041">
              <a:off x="1474610" y="3376119"/>
              <a:ext cx="312906" cy="369332"/>
            </a:xfrm>
            <a:prstGeom prst="rect">
              <a:avLst/>
            </a:prstGeom>
            <a:noFill/>
          </p:spPr>
          <p:txBody>
            <a:bodyPr wrap="none" rtlCol="0">
              <a:spAutoFit/>
            </a:bodyPr>
            <a:lstStyle/>
            <a:p>
              <a:r>
                <a:rPr lang="en-US" altLang="zh-CN" dirty="0">
                  <a:solidFill>
                    <a:srgbClr val="FF0000"/>
                  </a:solidFill>
                </a:rPr>
                <a:t>2</a:t>
              </a:r>
              <a:endParaRPr lang="zh-CN" altLang="en-US" dirty="0">
                <a:solidFill>
                  <a:srgbClr val="FF0000"/>
                </a:solidFill>
              </a:endParaRPr>
            </a:p>
          </p:txBody>
        </p:sp>
        <p:sp>
          <p:nvSpPr>
            <p:cNvPr id="20" name="TextBox 19"/>
            <p:cNvSpPr txBox="1"/>
            <p:nvPr/>
          </p:nvSpPr>
          <p:spPr>
            <a:xfrm rot="695460">
              <a:off x="2849032" y="3265892"/>
              <a:ext cx="312906" cy="369332"/>
            </a:xfrm>
            <a:prstGeom prst="rect">
              <a:avLst/>
            </a:prstGeom>
            <a:noFill/>
          </p:spPr>
          <p:txBody>
            <a:bodyPr wrap="none" rtlCol="0">
              <a:spAutoFit/>
            </a:bodyPr>
            <a:lstStyle/>
            <a:p>
              <a:r>
                <a:rPr lang="en-US" altLang="zh-CN" dirty="0">
                  <a:solidFill>
                    <a:srgbClr val="FF0000"/>
                  </a:solidFill>
                </a:rPr>
                <a:t>3</a:t>
              </a:r>
              <a:endParaRPr lang="zh-CN" altLang="en-US" dirty="0">
                <a:solidFill>
                  <a:srgbClr val="FF0000"/>
                </a:solidFill>
              </a:endParaRPr>
            </a:p>
          </p:txBody>
        </p:sp>
        <p:sp>
          <p:nvSpPr>
            <p:cNvPr id="21" name="TextBox 20"/>
            <p:cNvSpPr txBox="1"/>
            <p:nvPr/>
          </p:nvSpPr>
          <p:spPr>
            <a:xfrm rot="2487972">
              <a:off x="4003171" y="3826134"/>
              <a:ext cx="384000" cy="369332"/>
            </a:xfrm>
            <a:prstGeom prst="rect">
              <a:avLst/>
            </a:prstGeom>
            <a:noFill/>
          </p:spPr>
          <p:txBody>
            <a:bodyPr wrap="square" rtlCol="0">
              <a:spAutoFit/>
            </a:bodyPr>
            <a:lstStyle/>
            <a:p>
              <a:r>
                <a:rPr lang="en-US" altLang="zh-CN" dirty="0">
                  <a:solidFill>
                    <a:srgbClr val="FF0000"/>
                  </a:solidFill>
                </a:rPr>
                <a:t>4</a:t>
              </a:r>
              <a:endParaRPr lang="zh-CN" altLang="en-US" dirty="0">
                <a:solidFill>
                  <a:srgbClr val="FF0000"/>
                </a:solidFill>
              </a:endParaRPr>
            </a:p>
          </p:txBody>
        </p:sp>
        <p:cxnSp>
          <p:nvCxnSpPr>
            <p:cNvPr id="3" name="直接连接符 2"/>
            <p:cNvCxnSpPr/>
            <p:nvPr/>
          </p:nvCxnSpPr>
          <p:spPr>
            <a:xfrm flipV="1">
              <a:off x="253800" y="4797152"/>
              <a:ext cx="4750248" cy="62985"/>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sp>
          <p:nvSpPr>
            <p:cNvPr id="4" name="文本框 3"/>
            <p:cNvSpPr txBox="1"/>
            <p:nvPr/>
          </p:nvSpPr>
          <p:spPr>
            <a:xfrm>
              <a:off x="4250594" y="4423592"/>
              <a:ext cx="1027845" cy="338554"/>
            </a:xfrm>
            <a:prstGeom prst="rect">
              <a:avLst/>
            </a:prstGeom>
            <a:noFill/>
          </p:spPr>
          <p:txBody>
            <a:bodyPr wrap="none" rtlCol="0">
              <a:spAutoFit/>
            </a:bodyPr>
            <a:lstStyle/>
            <a:p>
              <a:r>
                <a:rPr lang="en-US" altLang="zh-CN" sz="1600" dirty="0">
                  <a:solidFill>
                    <a:srgbClr val="FF0000"/>
                  </a:solidFill>
                </a:rPr>
                <a:t>Phase </a:t>
              </a:r>
              <a:r>
                <a:rPr lang="en-US" altLang="zh-CN" sz="1600" dirty="0">
                  <a:solidFill>
                    <a:srgbClr val="FF0000"/>
                  </a:solidFill>
                  <a:latin typeface="Times New Roman" pitchFamily="18" charset="0"/>
                  <a:cs typeface="Times New Roman" pitchFamily="18" charset="0"/>
                </a:rPr>
                <a:t>Ⅰ</a:t>
              </a:r>
              <a:endParaRPr lang="zh-CN" altLang="en-US" sz="1600" dirty="0">
                <a:solidFill>
                  <a:srgbClr val="FF0000"/>
                </a:solidFill>
              </a:endParaRPr>
            </a:p>
          </p:txBody>
        </p:sp>
        <p:sp>
          <p:nvSpPr>
            <p:cNvPr id="30" name="文本框 29"/>
            <p:cNvSpPr txBox="1"/>
            <p:nvPr/>
          </p:nvSpPr>
          <p:spPr>
            <a:xfrm>
              <a:off x="4264235" y="4797152"/>
              <a:ext cx="1027845" cy="338554"/>
            </a:xfrm>
            <a:prstGeom prst="rect">
              <a:avLst/>
            </a:prstGeom>
            <a:noFill/>
          </p:spPr>
          <p:txBody>
            <a:bodyPr wrap="none" rtlCol="0">
              <a:spAutoFit/>
            </a:bodyPr>
            <a:lstStyle/>
            <a:p>
              <a:r>
                <a:rPr lang="en-US" altLang="zh-CN" sz="1600" dirty="0">
                  <a:solidFill>
                    <a:srgbClr val="FF0000"/>
                  </a:solidFill>
                </a:rPr>
                <a:t>Phase </a:t>
              </a:r>
              <a:r>
                <a:rPr lang="en-US" altLang="zh-CN" sz="1600" dirty="0">
                  <a:solidFill>
                    <a:srgbClr val="FF0000"/>
                  </a:solidFill>
                  <a:latin typeface="Times New Roman" pitchFamily="18" charset="0"/>
                  <a:cs typeface="Times New Roman" pitchFamily="18" charset="0"/>
                </a:rPr>
                <a:t>Ⅱ</a:t>
              </a:r>
              <a:endParaRPr lang="zh-CN" altLang="en-US" sz="1600" dirty="0">
                <a:solidFill>
                  <a:srgbClr val="FF0000"/>
                </a:solidFill>
              </a:endParaRPr>
            </a:p>
          </p:txBody>
        </p:sp>
      </p:grpSp>
      <p:sp>
        <p:nvSpPr>
          <p:cNvPr id="32" name="标题 1"/>
          <p:cNvSpPr txBox="1">
            <a:spLocks/>
          </p:cNvSpPr>
          <p:nvPr/>
        </p:nvSpPr>
        <p:spPr>
          <a:xfrm>
            <a:off x="395536" y="77286"/>
            <a:ext cx="8229600" cy="481311"/>
          </a:xfrm>
          <a:prstGeom prst="rect">
            <a:avLst/>
          </a:prstGeom>
        </p:spPr>
        <p:txBody>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pitchFamily="2" charset="-122"/>
              </a:defRPr>
            </a:lvl2pPr>
            <a:lvl3pPr algn="ctr" rtl="0" eaLnBrk="0" fontAlgn="base" hangingPunct="0">
              <a:spcBef>
                <a:spcPct val="0"/>
              </a:spcBef>
              <a:spcAft>
                <a:spcPct val="0"/>
              </a:spcAft>
              <a:defRPr sz="4400">
                <a:solidFill>
                  <a:schemeClr val="tx1"/>
                </a:solidFill>
                <a:latin typeface="Calibri" pitchFamily="34" charset="0"/>
                <a:ea typeface="宋体" pitchFamily="2" charset="-122"/>
              </a:defRPr>
            </a:lvl3pPr>
            <a:lvl4pPr algn="ctr" rtl="0" eaLnBrk="0" fontAlgn="base" hangingPunct="0">
              <a:spcBef>
                <a:spcPct val="0"/>
              </a:spcBef>
              <a:spcAft>
                <a:spcPct val="0"/>
              </a:spcAft>
              <a:defRPr sz="4400">
                <a:solidFill>
                  <a:schemeClr val="tx1"/>
                </a:solidFill>
                <a:latin typeface="Calibri" pitchFamily="34" charset="0"/>
                <a:ea typeface="宋体" pitchFamily="2" charset="-122"/>
              </a:defRPr>
            </a:lvl4pPr>
            <a:lvl5pPr algn="ctr" rtl="0" eaLnBrk="0" fontAlgn="base" hangingPunct="0">
              <a:spcBef>
                <a:spcPct val="0"/>
              </a:spcBef>
              <a:spcAft>
                <a:spcPct val="0"/>
              </a:spcAft>
              <a:defRPr sz="4400">
                <a:solidFill>
                  <a:schemeClr val="tx1"/>
                </a:solidFill>
                <a:latin typeface="Calibri" pitchFamily="34" charset="0"/>
                <a:ea typeface="宋体" pitchFamily="2" charset="-122"/>
              </a:defRPr>
            </a:lvl5pPr>
            <a:lvl6pPr marL="457200" algn="ctr" rtl="0" fontAlgn="base">
              <a:spcBef>
                <a:spcPct val="0"/>
              </a:spcBef>
              <a:spcAft>
                <a:spcPct val="0"/>
              </a:spcAft>
              <a:defRPr sz="4400">
                <a:solidFill>
                  <a:schemeClr val="tx1"/>
                </a:solidFill>
                <a:latin typeface="Calibri" pitchFamily="34" charset="0"/>
                <a:ea typeface="宋体" pitchFamily="2" charset="-122"/>
              </a:defRPr>
            </a:lvl6pPr>
            <a:lvl7pPr marL="914400" algn="ctr" rtl="0" fontAlgn="base">
              <a:spcBef>
                <a:spcPct val="0"/>
              </a:spcBef>
              <a:spcAft>
                <a:spcPct val="0"/>
              </a:spcAft>
              <a:defRPr sz="4400">
                <a:solidFill>
                  <a:schemeClr val="tx1"/>
                </a:solidFill>
                <a:latin typeface="Calibri" pitchFamily="34" charset="0"/>
                <a:ea typeface="宋体" pitchFamily="2" charset="-122"/>
              </a:defRPr>
            </a:lvl7pPr>
            <a:lvl8pPr marL="1371600" algn="ctr" rtl="0" fontAlgn="base">
              <a:spcBef>
                <a:spcPct val="0"/>
              </a:spcBef>
              <a:spcAft>
                <a:spcPct val="0"/>
              </a:spcAft>
              <a:defRPr sz="4400">
                <a:solidFill>
                  <a:schemeClr val="tx1"/>
                </a:solidFill>
                <a:latin typeface="Calibri" pitchFamily="34" charset="0"/>
                <a:ea typeface="宋体" pitchFamily="2" charset="-122"/>
              </a:defRPr>
            </a:lvl8pPr>
            <a:lvl9pPr marL="1828800" algn="ctr" rtl="0" fontAlgn="base">
              <a:spcBef>
                <a:spcPct val="0"/>
              </a:spcBef>
              <a:spcAft>
                <a:spcPct val="0"/>
              </a:spcAft>
              <a:defRPr sz="4400">
                <a:solidFill>
                  <a:schemeClr val="tx1"/>
                </a:solidFill>
                <a:latin typeface="Calibri" pitchFamily="34" charset="0"/>
                <a:ea typeface="宋体" pitchFamily="2" charset="-122"/>
              </a:defRPr>
            </a:lvl9pPr>
          </a:lstStyle>
          <a:p>
            <a:pPr algn="l"/>
            <a:r>
              <a:rPr lang="zh-CN" altLang="en-US" sz="2400" b="1" dirty="0">
                <a:latin typeface="Arial Unicode MS" pitchFamily="34" charset="-122"/>
                <a:ea typeface="Arial Unicode MS" panose="020B0604020202020204" pitchFamily="34" charset="-122"/>
                <a:cs typeface="Arial Unicode MS" pitchFamily="34" charset="-122"/>
              </a:rPr>
              <a:t>二、</a:t>
            </a:r>
            <a:r>
              <a:rPr lang="en-GB" altLang="zh-CN" sz="2400" b="1" dirty="0">
                <a:latin typeface="Arial Unicode MS" pitchFamily="34" charset="-122"/>
                <a:ea typeface="Arial Unicode MS" panose="020B0604020202020204" pitchFamily="34" charset="-122"/>
                <a:cs typeface="Arial Unicode MS" pitchFamily="34" charset="-122"/>
              </a:rPr>
              <a:t>CEPC installation </a:t>
            </a:r>
            <a:r>
              <a:rPr lang="en-US" altLang="zh-CN" sz="2400" b="1" dirty="0">
                <a:latin typeface="Arial Unicode MS" pitchFamily="34" charset="-122"/>
                <a:ea typeface="Arial Unicode MS" panose="020B0604020202020204" pitchFamily="34" charset="-122"/>
                <a:cs typeface="Arial Unicode MS" pitchFamily="34" charset="-122"/>
              </a:rPr>
              <a:t>strategy</a:t>
            </a:r>
            <a:endParaRPr lang="zh-CN" altLang="en-US" sz="2400" b="1" dirty="0">
              <a:latin typeface="Arial Unicode MS" pitchFamily="34" charset="-122"/>
              <a:ea typeface="Arial Unicode MS" panose="020B0604020202020204" pitchFamily="34" charset="-122"/>
              <a:cs typeface="Arial Unicode MS" pitchFamily="34" charset="-122"/>
            </a:endParaRPr>
          </a:p>
        </p:txBody>
      </p:sp>
      <p:sp>
        <p:nvSpPr>
          <p:cNvPr id="33" name="灯片编号占位符 1">
            <a:extLst>
              <a:ext uri="{FF2B5EF4-FFF2-40B4-BE49-F238E27FC236}">
                <a16:creationId xmlns:a16="http://schemas.microsoft.com/office/drawing/2014/main" id="{358B0B7B-B43B-4116-B4BC-648AFB852BD4}"/>
              </a:ext>
            </a:extLst>
          </p:cNvPr>
          <p:cNvSpPr>
            <a:spLocks noGrp="1"/>
          </p:cNvSpPr>
          <p:nvPr>
            <p:ph type="sldNum" sz="quarter" idx="12"/>
          </p:nvPr>
        </p:nvSpPr>
        <p:spPr>
          <a:xfrm>
            <a:off x="6553200" y="6356350"/>
            <a:ext cx="2133600" cy="365125"/>
          </a:xfrm>
        </p:spPr>
        <p:txBody>
          <a:bodyPr/>
          <a:lstStyle/>
          <a:p>
            <a:pPr>
              <a:defRPr/>
            </a:pPr>
            <a:fld id="{521683DF-D507-43F4-81CB-95BA739AB1EA}" type="slidenum">
              <a:rPr lang="zh-CN" altLang="en-US" smtClean="0"/>
              <a:pPr>
                <a:defRPr/>
              </a:pPr>
              <a:t>20</a:t>
            </a:fld>
            <a:endParaRPr lang="zh-CN" altLang="en-US" dirty="0"/>
          </a:p>
        </p:txBody>
      </p:sp>
      <p:sp>
        <p:nvSpPr>
          <p:cNvPr id="10" name="文本框 9">
            <a:extLst>
              <a:ext uri="{FF2B5EF4-FFF2-40B4-BE49-F238E27FC236}">
                <a16:creationId xmlns:a16="http://schemas.microsoft.com/office/drawing/2014/main" id="{0AD80F15-ED84-4534-9306-367914B9C1B7}"/>
              </a:ext>
            </a:extLst>
          </p:cNvPr>
          <p:cNvSpPr txBox="1"/>
          <p:nvPr/>
        </p:nvSpPr>
        <p:spPr>
          <a:xfrm>
            <a:off x="6336646" y="4044976"/>
            <a:ext cx="2242922" cy="369332"/>
          </a:xfrm>
          <a:prstGeom prst="rect">
            <a:avLst/>
          </a:prstGeom>
          <a:noFill/>
        </p:spPr>
        <p:txBody>
          <a:bodyPr wrap="none" rtlCol="0">
            <a:spAutoFit/>
          </a:bodyPr>
          <a:lstStyle/>
          <a:p>
            <a:pPr marL="400050" lvl="2" eaLnBrk="1" hangingPunct="1">
              <a:spcBef>
                <a:spcPts val="600"/>
              </a:spcBef>
              <a:spcAft>
                <a:spcPts val="600"/>
              </a:spcAft>
              <a:buClr>
                <a:srgbClr val="FF0000"/>
              </a:buClr>
              <a:buSzPct val="80000"/>
              <a:defRPr/>
            </a:pPr>
            <a:r>
              <a:rPr lang="en-US" altLang="zh-CN" sz="1800" dirty="0">
                <a:solidFill>
                  <a:prstClr val="black"/>
                </a:solidFill>
              </a:rPr>
              <a:t>Length : 12.5km</a:t>
            </a:r>
          </a:p>
        </p:txBody>
      </p:sp>
    </p:spTree>
    <p:extLst>
      <p:ext uri="{BB962C8B-B14F-4D97-AF65-F5344CB8AC3E}">
        <p14:creationId xmlns:p14="http://schemas.microsoft.com/office/powerpoint/2010/main" val="2873410211"/>
      </p:ext>
    </p:extLst>
  </p:cSld>
  <p:clrMapOvr>
    <a:masterClrMapping/>
  </p:clrMapOvr>
  <mc:AlternateContent xmlns:mc="http://schemas.openxmlformats.org/markup-compatibility/2006" xmlns:p14="http://schemas.microsoft.com/office/powerpoint/2010/main">
    <mc:Choice Requires="p14">
      <p:transition spd="slow" p14:dur="2000" advTm="26273"/>
    </mc:Choice>
    <mc:Fallback xmlns="">
      <p:transition spd="slow" advTm="26273"/>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0" y="648000"/>
            <a:ext cx="9144000"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graphicFrame>
        <p:nvGraphicFramePr>
          <p:cNvPr id="9221" name="Object 5"/>
          <p:cNvGraphicFramePr>
            <a:graphicFrameLocks noChangeAspect="1"/>
          </p:cNvGraphicFramePr>
          <p:nvPr/>
        </p:nvGraphicFramePr>
        <p:xfrm>
          <a:off x="4318000" y="2120900"/>
          <a:ext cx="914400" cy="179388"/>
        </p:xfrm>
        <a:graphic>
          <a:graphicData uri="http://schemas.openxmlformats.org/presentationml/2006/ole">
            <mc:AlternateContent xmlns:mc="http://schemas.openxmlformats.org/markup-compatibility/2006">
              <mc:Choice xmlns:v="urn:schemas-microsoft-com:vml" Requires="v">
                <p:oleObj spid="_x0000_s304682" name="Equation" r:id="rId4" imgW="428207" imgH="666100" progId="Equation.DSMT4">
                  <p:embed/>
                </p:oleObj>
              </mc:Choice>
              <mc:Fallback>
                <p:oleObj name="Equation" r:id="rId4" imgW="428207" imgH="666100" progId="Equation.DSMT4">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18000" y="2120900"/>
                        <a:ext cx="914400" cy="1793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222" name="Object 6"/>
          <p:cNvGraphicFramePr>
            <a:graphicFrameLocks noChangeAspect="1"/>
          </p:cNvGraphicFramePr>
          <p:nvPr/>
        </p:nvGraphicFramePr>
        <p:xfrm>
          <a:off x="4067175" y="2133600"/>
          <a:ext cx="914400" cy="179388"/>
        </p:xfrm>
        <a:graphic>
          <a:graphicData uri="http://schemas.openxmlformats.org/presentationml/2006/ole">
            <mc:AlternateContent xmlns:mc="http://schemas.openxmlformats.org/markup-compatibility/2006">
              <mc:Choice xmlns:v="urn:schemas-microsoft-com:vml" Requires="v">
                <p:oleObj spid="_x0000_s304683" name="Equation" r:id="rId6" imgW="428207" imgH="666100" progId="Equation.DSMT4">
                  <p:embed/>
                </p:oleObj>
              </mc:Choice>
              <mc:Fallback>
                <p:oleObj name="Equation" r:id="rId6" imgW="428207" imgH="666100" progId="Equation.DSMT4">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067175" y="2133600"/>
                        <a:ext cx="914400" cy="1793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6" name="Object 5"/>
          <p:cNvGraphicFramePr>
            <a:graphicFrameLocks noChangeAspect="1"/>
          </p:cNvGraphicFramePr>
          <p:nvPr/>
        </p:nvGraphicFramePr>
        <p:xfrm>
          <a:off x="4318000" y="2120900"/>
          <a:ext cx="914400" cy="179388"/>
        </p:xfrm>
        <a:graphic>
          <a:graphicData uri="http://schemas.openxmlformats.org/presentationml/2006/ole">
            <mc:AlternateContent xmlns:mc="http://schemas.openxmlformats.org/markup-compatibility/2006">
              <mc:Choice xmlns:v="urn:schemas-microsoft-com:vml" Requires="v">
                <p:oleObj spid="_x0000_s304684" name="Equation" r:id="rId8" imgW="428207" imgH="666100" progId="Equation.DSMT4">
                  <p:embed/>
                </p:oleObj>
              </mc:Choice>
              <mc:Fallback>
                <p:oleObj name="Equation" r:id="rId8" imgW="428207" imgH="666100" progId="Equation.DSMT4">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18000" y="2120900"/>
                        <a:ext cx="914400" cy="1793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7" name="Object 6"/>
          <p:cNvGraphicFramePr>
            <a:graphicFrameLocks noChangeAspect="1"/>
          </p:cNvGraphicFramePr>
          <p:nvPr/>
        </p:nvGraphicFramePr>
        <p:xfrm>
          <a:off x="4067175" y="2133600"/>
          <a:ext cx="914400" cy="179388"/>
        </p:xfrm>
        <a:graphic>
          <a:graphicData uri="http://schemas.openxmlformats.org/presentationml/2006/ole">
            <mc:AlternateContent xmlns:mc="http://schemas.openxmlformats.org/markup-compatibility/2006">
              <mc:Choice xmlns:v="urn:schemas-microsoft-com:vml" Requires="v">
                <p:oleObj spid="_x0000_s304685" name="Equation" r:id="rId9" imgW="428207" imgH="666100" progId="Equation.DSMT4">
                  <p:embed/>
                </p:oleObj>
              </mc:Choice>
              <mc:Fallback>
                <p:oleObj name="Equation" r:id="rId9" imgW="428207" imgH="666100" progId="Equation.DSMT4">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067175" y="2133600"/>
                        <a:ext cx="914400" cy="1793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3" name="内容占位符 2"/>
          <p:cNvSpPr txBox="1">
            <a:spLocks/>
          </p:cNvSpPr>
          <p:nvPr/>
        </p:nvSpPr>
        <p:spPr>
          <a:xfrm>
            <a:off x="500034" y="714356"/>
            <a:ext cx="8107737" cy="5725296"/>
          </a:xfrm>
          <a:prstGeom prst="rect">
            <a:avLst/>
          </a:prstGeom>
        </p:spPr>
        <p:txBody>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58775" lvl="1" indent="-358775" eaLnBrk="1" hangingPunct="1">
              <a:spcBef>
                <a:spcPts val="600"/>
              </a:spcBef>
              <a:spcAft>
                <a:spcPts val="600"/>
              </a:spcAft>
              <a:buClr>
                <a:srgbClr val="FF0000"/>
              </a:buClr>
              <a:buSzPct val="80000"/>
              <a:buFont typeface="Wingdings" panose="05000000000000000000" pitchFamily="2" charset="2"/>
              <a:buChar char="Ø"/>
              <a:defRPr/>
            </a:pPr>
            <a:r>
              <a:rPr lang="en-US" altLang="zh-CN" sz="2000" dirty="0">
                <a:latin typeface="Times New Roman" pitchFamily="18" charset="0"/>
                <a:cs typeface="Times New Roman" pitchFamily="18" charset="0"/>
              </a:rPr>
              <a:t>The middle transport corridor divides the section into two  installation sections.</a:t>
            </a:r>
            <a:endParaRPr lang="en-US" altLang="zh-CN" sz="2000" dirty="0">
              <a:solidFill>
                <a:prstClr val="black"/>
              </a:solidFill>
            </a:endParaRPr>
          </a:p>
          <a:p>
            <a:pPr marL="358775" lvl="1" indent="-358775" eaLnBrk="1" hangingPunct="1">
              <a:spcBef>
                <a:spcPts val="600"/>
              </a:spcBef>
              <a:spcAft>
                <a:spcPts val="600"/>
              </a:spcAft>
              <a:buClr>
                <a:srgbClr val="FF0000"/>
              </a:buClr>
              <a:buSzPct val="80000"/>
              <a:buFont typeface="Wingdings" panose="05000000000000000000" pitchFamily="2" charset="2"/>
              <a:buChar char="Ø"/>
              <a:defRPr/>
            </a:pPr>
            <a:r>
              <a:rPr lang="en-US" altLang="zh-CN" sz="2200" dirty="0">
                <a:solidFill>
                  <a:prstClr val="black"/>
                </a:solidFill>
              </a:rPr>
              <a:t>Each installation section: 2 teams for collider ring and booster installation separately</a:t>
            </a:r>
          </a:p>
          <a:p>
            <a:pPr marL="358775" lvl="1" indent="-358775" eaLnBrk="1" hangingPunct="1">
              <a:spcBef>
                <a:spcPts val="600"/>
              </a:spcBef>
              <a:spcAft>
                <a:spcPts val="600"/>
              </a:spcAft>
              <a:buClr>
                <a:srgbClr val="FF0000"/>
              </a:buClr>
              <a:buSzPct val="80000"/>
              <a:buFont typeface="Wingdings" panose="05000000000000000000" pitchFamily="2" charset="2"/>
              <a:buChar char="Ø"/>
              <a:defRPr/>
            </a:pPr>
            <a:r>
              <a:rPr lang="en-US" altLang="zh-CN" sz="2200" dirty="0">
                <a:solidFill>
                  <a:prstClr val="black"/>
                </a:solidFill>
              </a:rPr>
              <a:t>Each team includes 1 installation group and 1 alignment group</a:t>
            </a:r>
          </a:p>
          <a:p>
            <a:pPr marL="358775" lvl="1" indent="-358775" eaLnBrk="1" hangingPunct="1">
              <a:spcBef>
                <a:spcPts val="600"/>
              </a:spcBef>
              <a:spcAft>
                <a:spcPts val="600"/>
              </a:spcAft>
              <a:buClr>
                <a:srgbClr val="FF0000"/>
              </a:buClr>
              <a:buSzPct val="80000"/>
              <a:buFont typeface="Wingdings" panose="05000000000000000000" pitchFamily="2" charset="2"/>
              <a:buChar char="Ø"/>
              <a:defRPr/>
            </a:pPr>
            <a:r>
              <a:rPr lang="en-US" altLang="zh-CN" sz="2200" dirty="0">
                <a:solidFill>
                  <a:prstClr val="black"/>
                </a:solidFill>
              </a:rPr>
              <a:t>Working process</a:t>
            </a:r>
          </a:p>
          <a:p>
            <a:pPr marL="758825" lvl="2" indent="-358775" eaLnBrk="1" hangingPunct="1">
              <a:spcBef>
                <a:spcPts val="600"/>
              </a:spcBef>
              <a:spcAft>
                <a:spcPts val="600"/>
              </a:spcAft>
              <a:buClr>
                <a:srgbClr val="FF0000"/>
              </a:buClr>
              <a:buSzPct val="80000"/>
              <a:buFont typeface="Wingdings" panose="05000000000000000000" pitchFamily="2" charset="2"/>
              <a:buChar char="Ø"/>
              <a:defRPr/>
            </a:pPr>
            <a:r>
              <a:rPr lang="en-US" altLang="zh-CN" sz="1800" dirty="0">
                <a:solidFill>
                  <a:prstClr val="black"/>
                </a:solidFill>
              </a:rPr>
              <a:t>The first working day : the installation group should finish the components transportation and installation which will be used in the second working day.</a:t>
            </a:r>
          </a:p>
          <a:p>
            <a:pPr marL="758825" lvl="2" indent="-358775" eaLnBrk="1" hangingPunct="1">
              <a:spcBef>
                <a:spcPts val="600"/>
              </a:spcBef>
              <a:spcAft>
                <a:spcPts val="600"/>
              </a:spcAft>
              <a:buClr>
                <a:srgbClr val="FF0000"/>
              </a:buClr>
              <a:buSzPct val="80000"/>
              <a:buFont typeface="Wingdings" panose="05000000000000000000" pitchFamily="2" charset="2"/>
              <a:buChar char="Ø"/>
              <a:defRPr/>
            </a:pPr>
            <a:r>
              <a:rPr lang="en-US" altLang="zh-CN" sz="1800" dirty="0">
                <a:solidFill>
                  <a:prstClr val="black"/>
                </a:solidFill>
              </a:rPr>
              <a:t>The second working day: the alignment group should finish the components alignment which is installed in the first working day. The installation group should finish the components transportation and installation which will be used in the third working day.</a:t>
            </a:r>
          </a:p>
          <a:p>
            <a:pPr marL="358775" lvl="1" indent="-358775" eaLnBrk="1" hangingPunct="1">
              <a:spcBef>
                <a:spcPts val="600"/>
              </a:spcBef>
              <a:spcAft>
                <a:spcPts val="600"/>
              </a:spcAft>
              <a:buClr>
                <a:srgbClr val="FF0000"/>
              </a:buClr>
              <a:buSzPct val="80000"/>
              <a:buFont typeface="Wingdings" panose="05000000000000000000" pitchFamily="2" charset="2"/>
              <a:buChar char="Ø"/>
              <a:defRPr/>
            </a:pPr>
            <a:r>
              <a:rPr lang="en-US" altLang="zh-CN" sz="2200" dirty="0">
                <a:solidFill>
                  <a:prstClr val="black"/>
                </a:solidFill>
                <a:latin typeface="Times New Roman" panose="02020603050405020304" pitchFamily="18" charset="0"/>
                <a:cs typeface="Times New Roman" panose="02020603050405020304" pitchFamily="18" charset="0"/>
              </a:rPr>
              <a:t>Challenge: many works will be carried out in parallel (setting out, transportation, installation, alignment), how to avoid the interruption between different works?</a:t>
            </a:r>
          </a:p>
        </p:txBody>
      </p:sp>
      <p:sp>
        <p:nvSpPr>
          <p:cNvPr id="9" name="标题 1"/>
          <p:cNvSpPr txBox="1">
            <a:spLocks/>
          </p:cNvSpPr>
          <p:nvPr/>
        </p:nvSpPr>
        <p:spPr>
          <a:xfrm>
            <a:off x="395536" y="77286"/>
            <a:ext cx="8229600" cy="481311"/>
          </a:xfrm>
          <a:prstGeom prst="rect">
            <a:avLst/>
          </a:prstGeom>
        </p:spPr>
        <p:txBody>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pitchFamily="2" charset="-122"/>
              </a:defRPr>
            </a:lvl2pPr>
            <a:lvl3pPr algn="ctr" rtl="0" eaLnBrk="0" fontAlgn="base" hangingPunct="0">
              <a:spcBef>
                <a:spcPct val="0"/>
              </a:spcBef>
              <a:spcAft>
                <a:spcPct val="0"/>
              </a:spcAft>
              <a:defRPr sz="4400">
                <a:solidFill>
                  <a:schemeClr val="tx1"/>
                </a:solidFill>
                <a:latin typeface="Calibri" pitchFamily="34" charset="0"/>
                <a:ea typeface="宋体" pitchFamily="2" charset="-122"/>
              </a:defRPr>
            </a:lvl3pPr>
            <a:lvl4pPr algn="ctr" rtl="0" eaLnBrk="0" fontAlgn="base" hangingPunct="0">
              <a:spcBef>
                <a:spcPct val="0"/>
              </a:spcBef>
              <a:spcAft>
                <a:spcPct val="0"/>
              </a:spcAft>
              <a:defRPr sz="4400">
                <a:solidFill>
                  <a:schemeClr val="tx1"/>
                </a:solidFill>
                <a:latin typeface="Calibri" pitchFamily="34" charset="0"/>
                <a:ea typeface="宋体" pitchFamily="2" charset="-122"/>
              </a:defRPr>
            </a:lvl4pPr>
            <a:lvl5pPr algn="ctr" rtl="0" eaLnBrk="0" fontAlgn="base" hangingPunct="0">
              <a:spcBef>
                <a:spcPct val="0"/>
              </a:spcBef>
              <a:spcAft>
                <a:spcPct val="0"/>
              </a:spcAft>
              <a:defRPr sz="4400">
                <a:solidFill>
                  <a:schemeClr val="tx1"/>
                </a:solidFill>
                <a:latin typeface="Calibri" pitchFamily="34" charset="0"/>
                <a:ea typeface="宋体" pitchFamily="2" charset="-122"/>
              </a:defRPr>
            </a:lvl5pPr>
            <a:lvl6pPr marL="457200" algn="ctr" rtl="0" fontAlgn="base">
              <a:spcBef>
                <a:spcPct val="0"/>
              </a:spcBef>
              <a:spcAft>
                <a:spcPct val="0"/>
              </a:spcAft>
              <a:defRPr sz="4400">
                <a:solidFill>
                  <a:schemeClr val="tx1"/>
                </a:solidFill>
                <a:latin typeface="Calibri" pitchFamily="34" charset="0"/>
                <a:ea typeface="宋体" pitchFamily="2" charset="-122"/>
              </a:defRPr>
            </a:lvl6pPr>
            <a:lvl7pPr marL="914400" algn="ctr" rtl="0" fontAlgn="base">
              <a:spcBef>
                <a:spcPct val="0"/>
              </a:spcBef>
              <a:spcAft>
                <a:spcPct val="0"/>
              </a:spcAft>
              <a:defRPr sz="4400">
                <a:solidFill>
                  <a:schemeClr val="tx1"/>
                </a:solidFill>
                <a:latin typeface="Calibri" pitchFamily="34" charset="0"/>
                <a:ea typeface="宋体" pitchFamily="2" charset="-122"/>
              </a:defRPr>
            </a:lvl7pPr>
            <a:lvl8pPr marL="1371600" algn="ctr" rtl="0" fontAlgn="base">
              <a:spcBef>
                <a:spcPct val="0"/>
              </a:spcBef>
              <a:spcAft>
                <a:spcPct val="0"/>
              </a:spcAft>
              <a:defRPr sz="4400">
                <a:solidFill>
                  <a:schemeClr val="tx1"/>
                </a:solidFill>
                <a:latin typeface="Calibri" pitchFamily="34" charset="0"/>
                <a:ea typeface="宋体" pitchFamily="2" charset="-122"/>
              </a:defRPr>
            </a:lvl8pPr>
            <a:lvl9pPr marL="1828800" algn="ctr" rtl="0" fontAlgn="base">
              <a:spcBef>
                <a:spcPct val="0"/>
              </a:spcBef>
              <a:spcAft>
                <a:spcPct val="0"/>
              </a:spcAft>
              <a:defRPr sz="4400">
                <a:solidFill>
                  <a:schemeClr val="tx1"/>
                </a:solidFill>
                <a:latin typeface="Calibri" pitchFamily="34" charset="0"/>
                <a:ea typeface="宋体" pitchFamily="2" charset="-122"/>
              </a:defRPr>
            </a:lvl9pPr>
          </a:lstStyle>
          <a:p>
            <a:pPr algn="l"/>
            <a:r>
              <a:rPr lang="zh-CN" altLang="en-US" sz="2400" b="1" dirty="0">
                <a:latin typeface="Arial Unicode MS" pitchFamily="34" charset="-122"/>
                <a:ea typeface="Arial Unicode MS" panose="020B0604020202020204" pitchFamily="34" charset="-122"/>
                <a:cs typeface="Arial Unicode MS" pitchFamily="34" charset="-122"/>
              </a:rPr>
              <a:t>二、</a:t>
            </a:r>
            <a:r>
              <a:rPr lang="en-GB" altLang="zh-CN" sz="2400" b="1" dirty="0">
                <a:latin typeface="Arial Unicode MS" pitchFamily="34" charset="-122"/>
                <a:ea typeface="Arial Unicode MS" panose="020B0604020202020204" pitchFamily="34" charset="-122"/>
                <a:cs typeface="Arial Unicode MS" pitchFamily="34" charset="-122"/>
              </a:rPr>
              <a:t>CEPC installation </a:t>
            </a:r>
            <a:r>
              <a:rPr lang="en-US" altLang="zh-CN" sz="2400" b="1" dirty="0">
                <a:latin typeface="Arial Unicode MS" pitchFamily="34" charset="-122"/>
                <a:ea typeface="Arial Unicode MS" panose="020B0604020202020204" pitchFamily="34" charset="-122"/>
                <a:cs typeface="Arial Unicode MS" pitchFamily="34" charset="-122"/>
              </a:rPr>
              <a:t>strategy</a:t>
            </a:r>
            <a:endParaRPr lang="zh-CN" altLang="en-US" sz="2400" b="1" dirty="0">
              <a:latin typeface="Arial Unicode MS" pitchFamily="34" charset="-122"/>
              <a:ea typeface="Arial Unicode MS" panose="020B0604020202020204" pitchFamily="34" charset="-122"/>
              <a:cs typeface="Arial Unicode MS" pitchFamily="34" charset="-122"/>
            </a:endParaRPr>
          </a:p>
        </p:txBody>
      </p:sp>
      <p:sp>
        <p:nvSpPr>
          <p:cNvPr id="10" name="灯片编号占位符 1">
            <a:extLst>
              <a:ext uri="{FF2B5EF4-FFF2-40B4-BE49-F238E27FC236}">
                <a16:creationId xmlns:a16="http://schemas.microsoft.com/office/drawing/2014/main" id="{358B0B7B-B43B-4116-B4BC-648AFB852BD4}"/>
              </a:ext>
            </a:extLst>
          </p:cNvPr>
          <p:cNvSpPr>
            <a:spLocks noGrp="1"/>
          </p:cNvSpPr>
          <p:nvPr>
            <p:ph type="sldNum" sz="quarter" idx="12"/>
          </p:nvPr>
        </p:nvSpPr>
        <p:spPr>
          <a:xfrm>
            <a:off x="6553200" y="6356350"/>
            <a:ext cx="2133600" cy="365125"/>
          </a:xfrm>
        </p:spPr>
        <p:txBody>
          <a:bodyPr/>
          <a:lstStyle/>
          <a:p>
            <a:pPr>
              <a:defRPr/>
            </a:pPr>
            <a:fld id="{521683DF-D507-43F4-81CB-95BA739AB1EA}" type="slidenum">
              <a:rPr lang="zh-CN" altLang="en-US" smtClean="0"/>
              <a:pPr>
                <a:defRPr/>
              </a:pPr>
              <a:t>21</a:t>
            </a:fld>
            <a:endParaRPr lang="zh-CN" altLang="en-US" dirty="0"/>
          </a:p>
        </p:txBody>
      </p:sp>
    </p:spTree>
    <p:extLst>
      <p:ext uri="{BB962C8B-B14F-4D97-AF65-F5344CB8AC3E}">
        <p14:creationId xmlns:p14="http://schemas.microsoft.com/office/powerpoint/2010/main" val="213597672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0" y="648000"/>
            <a:ext cx="9144000"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13" name="内容占位符 2"/>
          <p:cNvSpPr txBox="1">
            <a:spLocks/>
          </p:cNvSpPr>
          <p:nvPr/>
        </p:nvSpPr>
        <p:spPr>
          <a:xfrm>
            <a:off x="642910" y="2643206"/>
            <a:ext cx="8107737" cy="3882137"/>
          </a:xfrm>
          <a:prstGeom prst="rect">
            <a:avLst/>
          </a:prstGeom>
        </p:spPr>
        <p:txBody>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58775" lvl="1" indent="-358775" eaLnBrk="1" hangingPunct="1">
              <a:spcBef>
                <a:spcPts val="600"/>
              </a:spcBef>
              <a:spcAft>
                <a:spcPts val="600"/>
              </a:spcAft>
              <a:buClr>
                <a:srgbClr val="FF0000"/>
              </a:buClr>
              <a:buSzPct val="80000"/>
              <a:buFont typeface="Wingdings" pitchFamily="2" charset="2"/>
              <a:buChar char="l"/>
              <a:defRPr/>
            </a:pPr>
            <a:r>
              <a:rPr lang="en-US" altLang="zh-CN" sz="2200" dirty="0">
                <a:latin typeface="Times New Roman" pitchFamily="18" charset="0"/>
                <a:cs typeface="Times New Roman" pitchFamily="18" charset="0"/>
              </a:rPr>
              <a:t>Installation scheme</a:t>
            </a:r>
          </a:p>
          <a:p>
            <a:pPr marL="758825" lvl="2" indent="-358775" eaLnBrk="1" hangingPunct="1">
              <a:spcBef>
                <a:spcPts val="600"/>
              </a:spcBef>
              <a:spcAft>
                <a:spcPts val="600"/>
              </a:spcAft>
              <a:buClr>
                <a:srgbClr val="FF0000"/>
              </a:buClr>
              <a:buSzPct val="80000"/>
              <a:buFont typeface="Wingdings" panose="05000000000000000000" pitchFamily="2" charset="2"/>
              <a:buChar char="Ø"/>
              <a:defRPr/>
            </a:pPr>
            <a:r>
              <a:rPr lang="en-US" altLang="zh-CN" sz="1800" dirty="0">
                <a:latin typeface="Times New Roman" pitchFamily="18" charset="0"/>
                <a:cs typeface="Times New Roman" pitchFamily="18" charset="0"/>
              </a:rPr>
              <a:t>Installation will begin from the middle and the directions of collider ring and booster installation will be opposite </a:t>
            </a:r>
            <a:endParaRPr lang="en-US" altLang="zh-CN" sz="1800" dirty="0">
              <a:solidFill>
                <a:prstClr val="black"/>
              </a:solidFill>
            </a:endParaRPr>
          </a:p>
          <a:p>
            <a:pPr marL="758825" lvl="2" indent="-358775" eaLnBrk="1" hangingPunct="1">
              <a:spcBef>
                <a:spcPts val="600"/>
              </a:spcBef>
              <a:spcAft>
                <a:spcPts val="600"/>
              </a:spcAft>
              <a:buClr>
                <a:srgbClr val="FF0000"/>
              </a:buClr>
              <a:buSzPct val="80000"/>
              <a:buFont typeface="Wingdings" panose="05000000000000000000" pitchFamily="2" charset="2"/>
              <a:buChar char="Ø"/>
              <a:defRPr/>
            </a:pPr>
            <a:r>
              <a:rPr lang="en-US" altLang="zh-CN" sz="1800" dirty="0">
                <a:solidFill>
                  <a:prstClr val="black"/>
                </a:solidFill>
              </a:rPr>
              <a:t>Collider ring components will be transported from the left corridor, booster components will be transported from the middle corridor. After finish their half section, they will switch installation direction to each other.</a:t>
            </a:r>
          </a:p>
          <a:p>
            <a:pPr marL="358775" lvl="1" indent="-358775" eaLnBrk="1" hangingPunct="1">
              <a:spcBef>
                <a:spcPts val="600"/>
              </a:spcBef>
              <a:spcAft>
                <a:spcPts val="600"/>
              </a:spcAft>
              <a:buClr>
                <a:srgbClr val="FF0000"/>
              </a:buClr>
              <a:buSzPct val="80000"/>
              <a:buFont typeface="Wingdings" panose="05000000000000000000" pitchFamily="2" charset="2"/>
              <a:buChar char="Ø"/>
              <a:defRPr/>
            </a:pPr>
            <a:r>
              <a:rPr lang="en-US" altLang="zh-CN" sz="2200" dirty="0">
                <a:solidFill>
                  <a:prstClr val="black"/>
                </a:solidFill>
              </a:rPr>
              <a:t>Advantages</a:t>
            </a:r>
          </a:p>
          <a:p>
            <a:pPr marL="758825" lvl="2" indent="-358775" eaLnBrk="1" hangingPunct="1">
              <a:spcBef>
                <a:spcPts val="600"/>
              </a:spcBef>
              <a:spcAft>
                <a:spcPts val="600"/>
              </a:spcAft>
              <a:buClr>
                <a:srgbClr val="FF0000"/>
              </a:buClr>
              <a:buSzPct val="80000"/>
              <a:buFont typeface="Wingdings" panose="05000000000000000000" pitchFamily="2" charset="2"/>
              <a:buChar char="Ø"/>
              <a:defRPr/>
            </a:pPr>
            <a:r>
              <a:rPr lang="en-US" altLang="zh-CN" sz="1800" dirty="0">
                <a:solidFill>
                  <a:prstClr val="black"/>
                </a:solidFill>
              </a:rPr>
              <a:t>Alignment is always behind installation, transport do not interrupt alignment</a:t>
            </a:r>
          </a:p>
          <a:p>
            <a:pPr marL="758825" lvl="2" indent="-358775" eaLnBrk="1" hangingPunct="1">
              <a:spcBef>
                <a:spcPts val="600"/>
              </a:spcBef>
              <a:spcAft>
                <a:spcPts val="600"/>
              </a:spcAft>
              <a:buClr>
                <a:srgbClr val="FF0000"/>
              </a:buClr>
              <a:buSzPct val="80000"/>
              <a:buFont typeface="Wingdings" panose="05000000000000000000" pitchFamily="2" charset="2"/>
              <a:buChar char="Ø"/>
              <a:defRPr/>
            </a:pPr>
            <a:r>
              <a:rPr lang="en-US" altLang="zh-CN" sz="1800" dirty="0">
                <a:solidFill>
                  <a:prstClr val="black"/>
                </a:solidFill>
              </a:rPr>
              <a:t>Collider ring and booster installation be</a:t>
            </a:r>
            <a:r>
              <a:rPr lang="zh-CN" altLang="en-US" sz="1800" dirty="0">
                <a:solidFill>
                  <a:prstClr val="black"/>
                </a:solidFill>
              </a:rPr>
              <a:t> </a:t>
            </a:r>
            <a:r>
              <a:rPr lang="en-US" altLang="zh-CN" sz="1800" dirty="0">
                <a:solidFill>
                  <a:prstClr val="black"/>
                </a:solidFill>
              </a:rPr>
              <a:t>carried out in different places.</a:t>
            </a:r>
          </a:p>
        </p:txBody>
      </p:sp>
      <p:grpSp>
        <p:nvGrpSpPr>
          <p:cNvPr id="38" name="组合 37"/>
          <p:cNvGrpSpPr/>
          <p:nvPr/>
        </p:nvGrpSpPr>
        <p:grpSpPr>
          <a:xfrm>
            <a:off x="1500166" y="747188"/>
            <a:ext cx="5764382" cy="1967432"/>
            <a:chOff x="1500166" y="785794"/>
            <a:chExt cx="5764382" cy="1967432"/>
          </a:xfrm>
        </p:grpSpPr>
        <p:grpSp>
          <p:nvGrpSpPr>
            <p:cNvPr id="35" name="组合 34"/>
            <p:cNvGrpSpPr/>
            <p:nvPr/>
          </p:nvGrpSpPr>
          <p:grpSpPr>
            <a:xfrm>
              <a:off x="1500166" y="785794"/>
              <a:ext cx="5764382" cy="1967432"/>
              <a:chOff x="1493744" y="1285578"/>
              <a:chExt cx="5764382" cy="1967432"/>
            </a:xfrm>
          </p:grpSpPr>
          <p:graphicFrame>
            <p:nvGraphicFramePr>
              <p:cNvPr id="9221" name="Object 5"/>
              <p:cNvGraphicFramePr>
                <a:graphicFrameLocks noChangeAspect="1"/>
              </p:cNvGraphicFramePr>
              <p:nvPr/>
            </p:nvGraphicFramePr>
            <p:xfrm>
              <a:off x="4318000" y="2120900"/>
              <a:ext cx="914400" cy="179388"/>
            </p:xfrm>
            <a:graphic>
              <a:graphicData uri="http://schemas.openxmlformats.org/presentationml/2006/ole">
                <mc:AlternateContent xmlns:mc="http://schemas.openxmlformats.org/markup-compatibility/2006">
                  <mc:Choice xmlns:v="urn:schemas-microsoft-com:vml" Requires="v">
                    <p:oleObj spid="_x0000_s305706" name="Equation" r:id="rId4" imgW="428207" imgH="666100" progId="Equation.DSMT4">
                      <p:embed/>
                    </p:oleObj>
                  </mc:Choice>
                  <mc:Fallback>
                    <p:oleObj name="Equation" r:id="rId4" imgW="428207" imgH="666100" progId="Equation.DSMT4">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18000" y="2120900"/>
                            <a:ext cx="914400" cy="1793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222" name="Object 6"/>
              <p:cNvGraphicFramePr>
                <a:graphicFrameLocks noChangeAspect="1"/>
              </p:cNvGraphicFramePr>
              <p:nvPr/>
            </p:nvGraphicFramePr>
            <p:xfrm>
              <a:off x="4067175" y="2133600"/>
              <a:ext cx="914400" cy="179388"/>
            </p:xfrm>
            <a:graphic>
              <a:graphicData uri="http://schemas.openxmlformats.org/presentationml/2006/ole">
                <mc:AlternateContent xmlns:mc="http://schemas.openxmlformats.org/markup-compatibility/2006">
                  <mc:Choice xmlns:v="urn:schemas-microsoft-com:vml" Requires="v">
                    <p:oleObj spid="_x0000_s305707" name="Equation" r:id="rId6" imgW="428207" imgH="666100" progId="Equation.DSMT4">
                      <p:embed/>
                    </p:oleObj>
                  </mc:Choice>
                  <mc:Fallback>
                    <p:oleObj name="Equation" r:id="rId6" imgW="428207" imgH="666100" progId="Equation.DSMT4">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067175" y="2133600"/>
                            <a:ext cx="914400" cy="1793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6" name="Object 5"/>
              <p:cNvGraphicFramePr>
                <a:graphicFrameLocks noChangeAspect="1"/>
              </p:cNvGraphicFramePr>
              <p:nvPr/>
            </p:nvGraphicFramePr>
            <p:xfrm>
              <a:off x="4318000" y="2120900"/>
              <a:ext cx="914400" cy="179388"/>
            </p:xfrm>
            <a:graphic>
              <a:graphicData uri="http://schemas.openxmlformats.org/presentationml/2006/ole">
                <mc:AlternateContent xmlns:mc="http://schemas.openxmlformats.org/markup-compatibility/2006">
                  <mc:Choice xmlns:v="urn:schemas-microsoft-com:vml" Requires="v">
                    <p:oleObj spid="_x0000_s305708" name="Equation" r:id="rId8" imgW="428207" imgH="666100" progId="Equation.DSMT4">
                      <p:embed/>
                    </p:oleObj>
                  </mc:Choice>
                  <mc:Fallback>
                    <p:oleObj name="Equation" r:id="rId8" imgW="428207" imgH="666100" progId="Equation.DSMT4">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18000" y="2120900"/>
                            <a:ext cx="914400" cy="1793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7" name="Object 6"/>
              <p:cNvGraphicFramePr>
                <a:graphicFrameLocks noChangeAspect="1"/>
              </p:cNvGraphicFramePr>
              <p:nvPr/>
            </p:nvGraphicFramePr>
            <p:xfrm>
              <a:off x="4067175" y="2133600"/>
              <a:ext cx="914400" cy="179388"/>
            </p:xfrm>
            <a:graphic>
              <a:graphicData uri="http://schemas.openxmlformats.org/presentationml/2006/ole">
                <mc:AlternateContent xmlns:mc="http://schemas.openxmlformats.org/markup-compatibility/2006">
                  <mc:Choice xmlns:v="urn:schemas-microsoft-com:vml" Requires="v">
                    <p:oleObj spid="_x0000_s305709" name="Equation" r:id="rId9" imgW="428207" imgH="666100" progId="Equation.DSMT4">
                      <p:embed/>
                    </p:oleObj>
                  </mc:Choice>
                  <mc:Fallback>
                    <p:oleObj name="Equation" r:id="rId9" imgW="428207" imgH="666100" progId="Equation.DSMT4">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067175" y="2133600"/>
                            <a:ext cx="914400" cy="1793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28" name="图片 27"/>
              <p:cNvPicPr>
                <a:picLocks noChangeAspect="1"/>
              </p:cNvPicPr>
              <p:nvPr/>
            </p:nvPicPr>
            <p:blipFill>
              <a:blip r:embed="rId10"/>
              <a:stretch>
                <a:fillRect/>
              </a:stretch>
            </p:blipFill>
            <p:spPr>
              <a:xfrm>
                <a:off x="1493744" y="1285578"/>
                <a:ext cx="5761261" cy="1637010"/>
              </a:xfrm>
              <a:prstGeom prst="rect">
                <a:avLst/>
              </a:prstGeom>
            </p:spPr>
          </p:pic>
          <p:sp>
            <p:nvSpPr>
              <p:cNvPr id="30" name="文本框 3"/>
              <p:cNvSpPr txBox="1"/>
              <p:nvPr/>
            </p:nvSpPr>
            <p:spPr>
              <a:xfrm>
                <a:off x="1602644" y="1465320"/>
                <a:ext cx="400110" cy="1695336"/>
              </a:xfrm>
              <a:prstGeom prst="rect">
                <a:avLst/>
              </a:prstGeom>
              <a:noFill/>
            </p:spPr>
            <p:txBody>
              <a:bodyPr vert="eaVert" wrap="none" rtlCol="0">
                <a:spAutoFit/>
              </a:bodyPr>
              <a:lstStyle/>
              <a:p>
                <a:r>
                  <a:rPr lang="en-US" altLang="zh-CN" sz="1400" dirty="0">
                    <a:latin typeface="Times New Roman" pitchFamily="18" charset="0"/>
                    <a:cs typeface="Times New Roman" pitchFamily="18" charset="0"/>
                  </a:rPr>
                  <a:t>Left transport corridor</a:t>
                </a:r>
                <a:endParaRPr lang="zh-CN" altLang="en-US" sz="1400" dirty="0">
                  <a:latin typeface="Times New Roman" pitchFamily="18" charset="0"/>
                  <a:cs typeface="Times New Roman" pitchFamily="18" charset="0"/>
                </a:endParaRPr>
              </a:p>
            </p:txBody>
          </p:sp>
          <p:sp>
            <p:nvSpPr>
              <p:cNvPr id="32" name="文本框 2"/>
              <p:cNvSpPr txBox="1"/>
              <p:nvPr/>
            </p:nvSpPr>
            <p:spPr>
              <a:xfrm>
                <a:off x="3643306" y="1285860"/>
                <a:ext cx="1830950" cy="307777"/>
              </a:xfrm>
              <a:prstGeom prst="rect">
                <a:avLst/>
              </a:prstGeom>
              <a:noFill/>
            </p:spPr>
            <p:txBody>
              <a:bodyPr wrap="none" rtlCol="0">
                <a:spAutoFit/>
              </a:bodyPr>
              <a:lstStyle/>
              <a:p>
                <a:r>
                  <a:rPr lang="en-US" altLang="zh-CN" sz="1400" dirty="0"/>
                  <a:t>an </a:t>
                </a:r>
                <a:r>
                  <a:rPr lang="en-US" altLang="zh-CN" sz="1400" dirty="0">
                    <a:latin typeface="Times New Roman" pitchFamily="18" charset="0"/>
                    <a:cs typeface="Times New Roman" pitchFamily="18" charset="0"/>
                  </a:rPr>
                  <a:t>installation section </a:t>
                </a:r>
                <a:endParaRPr lang="zh-CN" altLang="en-US" sz="1400" dirty="0"/>
              </a:p>
            </p:txBody>
          </p:sp>
          <p:sp>
            <p:nvSpPr>
              <p:cNvPr id="33" name="文本框 14"/>
              <p:cNvSpPr txBox="1"/>
              <p:nvPr/>
            </p:nvSpPr>
            <p:spPr>
              <a:xfrm>
                <a:off x="6858016" y="1357298"/>
                <a:ext cx="400110" cy="1895712"/>
              </a:xfrm>
              <a:prstGeom prst="rect">
                <a:avLst/>
              </a:prstGeom>
              <a:noFill/>
            </p:spPr>
            <p:txBody>
              <a:bodyPr vert="eaVert" wrap="none" rtlCol="0">
                <a:spAutoFit/>
              </a:bodyPr>
              <a:lstStyle/>
              <a:p>
                <a:r>
                  <a:rPr lang="en-US" altLang="zh-CN" sz="1400" dirty="0">
                    <a:latin typeface="Times New Roman" pitchFamily="18" charset="0"/>
                    <a:cs typeface="Times New Roman" pitchFamily="18" charset="0"/>
                  </a:rPr>
                  <a:t>middle transport corridor</a:t>
                </a:r>
                <a:endParaRPr lang="zh-CN" altLang="en-US" sz="1400" dirty="0">
                  <a:latin typeface="Times New Roman" pitchFamily="18" charset="0"/>
                  <a:cs typeface="Times New Roman" pitchFamily="18" charset="0"/>
                </a:endParaRPr>
              </a:p>
            </p:txBody>
          </p:sp>
        </p:grpSp>
        <p:sp>
          <p:nvSpPr>
            <p:cNvPr id="36" name="文本框 2"/>
            <p:cNvSpPr txBox="1"/>
            <p:nvPr/>
          </p:nvSpPr>
          <p:spPr>
            <a:xfrm>
              <a:off x="3643306" y="1285860"/>
              <a:ext cx="780983" cy="307777"/>
            </a:xfrm>
            <a:prstGeom prst="rect">
              <a:avLst/>
            </a:prstGeom>
            <a:noFill/>
          </p:spPr>
          <p:txBody>
            <a:bodyPr wrap="none" rtlCol="0">
              <a:spAutoFit/>
            </a:bodyPr>
            <a:lstStyle/>
            <a:p>
              <a:r>
                <a:rPr lang="en-US" altLang="zh-CN" sz="1400" dirty="0"/>
                <a:t>booster</a:t>
              </a:r>
              <a:endParaRPr lang="zh-CN" altLang="en-US" sz="1400" dirty="0"/>
            </a:p>
          </p:txBody>
        </p:sp>
        <p:sp>
          <p:nvSpPr>
            <p:cNvPr id="37" name="文本框 2"/>
            <p:cNvSpPr txBox="1"/>
            <p:nvPr/>
          </p:nvSpPr>
          <p:spPr>
            <a:xfrm>
              <a:off x="4357686" y="1857364"/>
              <a:ext cx="1140056" cy="307777"/>
            </a:xfrm>
            <a:prstGeom prst="rect">
              <a:avLst/>
            </a:prstGeom>
            <a:noFill/>
          </p:spPr>
          <p:txBody>
            <a:bodyPr wrap="none" rtlCol="0">
              <a:spAutoFit/>
            </a:bodyPr>
            <a:lstStyle/>
            <a:p>
              <a:r>
                <a:rPr lang="en-US" altLang="zh-CN" sz="1400" dirty="0"/>
                <a:t>Collider ring</a:t>
              </a:r>
              <a:endParaRPr lang="zh-CN" altLang="en-US" sz="1400" dirty="0"/>
            </a:p>
          </p:txBody>
        </p:sp>
      </p:grpSp>
      <p:sp>
        <p:nvSpPr>
          <p:cNvPr id="17" name="标题 1"/>
          <p:cNvSpPr txBox="1">
            <a:spLocks/>
          </p:cNvSpPr>
          <p:nvPr/>
        </p:nvSpPr>
        <p:spPr>
          <a:xfrm>
            <a:off x="395536" y="77286"/>
            <a:ext cx="8229600" cy="481311"/>
          </a:xfrm>
          <a:prstGeom prst="rect">
            <a:avLst/>
          </a:prstGeom>
        </p:spPr>
        <p:txBody>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pitchFamily="2" charset="-122"/>
              </a:defRPr>
            </a:lvl2pPr>
            <a:lvl3pPr algn="ctr" rtl="0" eaLnBrk="0" fontAlgn="base" hangingPunct="0">
              <a:spcBef>
                <a:spcPct val="0"/>
              </a:spcBef>
              <a:spcAft>
                <a:spcPct val="0"/>
              </a:spcAft>
              <a:defRPr sz="4400">
                <a:solidFill>
                  <a:schemeClr val="tx1"/>
                </a:solidFill>
                <a:latin typeface="Calibri" pitchFamily="34" charset="0"/>
                <a:ea typeface="宋体" pitchFamily="2" charset="-122"/>
              </a:defRPr>
            </a:lvl3pPr>
            <a:lvl4pPr algn="ctr" rtl="0" eaLnBrk="0" fontAlgn="base" hangingPunct="0">
              <a:spcBef>
                <a:spcPct val="0"/>
              </a:spcBef>
              <a:spcAft>
                <a:spcPct val="0"/>
              </a:spcAft>
              <a:defRPr sz="4400">
                <a:solidFill>
                  <a:schemeClr val="tx1"/>
                </a:solidFill>
                <a:latin typeface="Calibri" pitchFamily="34" charset="0"/>
                <a:ea typeface="宋体" pitchFamily="2" charset="-122"/>
              </a:defRPr>
            </a:lvl4pPr>
            <a:lvl5pPr algn="ctr" rtl="0" eaLnBrk="0" fontAlgn="base" hangingPunct="0">
              <a:spcBef>
                <a:spcPct val="0"/>
              </a:spcBef>
              <a:spcAft>
                <a:spcPct val="0"/>
              </a:spcAft>
              <a:defRPr sz="4400">
                <a:solidFill>
                  <a:schemeClr val="tx1"/>
                </a:solidFill>
                <a:latin typeface="Calibri" pitchFamily="34" charset="0"/>
                <a:ea typeface="宋体" pitchFamily="2" charset="-122"/>
              </a:defRPr>
            </a:lvl5pPr>
            <a:lvl6pPr marL="457200" algn="ctr" rtl="0" fontAlgn="base">
              <a:spcBef>
                <a:spcPct val="0"/>
              </a:spcBef>
              <a:spcAft>
                <a:spcPct val="0"/>
              </a:spcAft>
              <a:defRPr sz="4400">
                <a:solidFill>
                  <a:schemeClr val="tx1"/>
                </a:solidFill>
                <a:latin typeface="Calibri" pitchFamily="34" charset="0"/>
                <a:ea typeface="宋体" pitchFamily="2" charset="-122"/>
              </a:defRPr>
            </a:lvl6pPr>
            <a:lvl7pPr marL="914400" algn="ctr" rtl="0" fontAlgn="base">
              <a:spcBef>
                <a:spcPct val="0"/>
              </a:spcBef>
              <a:spcAft>
                <a:spcPct val="0"/>
              </a:spcAft>
              <a:defRPr sz="4400">
                <a:solidFill>
                  <a:schemeClr val="tx1"/>
                </a:solidFill>
                <a:latin typeface="Calibri" pitchFamily="34" charset="0"/>
                <a:ea typeface="宋体" pitchFamily="2" charset="-122"/>
              </a:defRPr>
            </a:lvl7pPr>
            <a:lvl8pPr marL="1371600" algn="ctr" rtl="0" fontAlgn="base">
              <a:spcBef>
                <a:spcPct val="0"/>
              </a:spcBef>
              <a:spcAft>
                <a:spcPct val="0"/>
              </a:spcAft>
              <a:defRPr sz="4400">
                <a:solidFill>
                  <a:schemeClr val="tx1"/>
                </a:solidFill>
                <a:latin typeface="Calibri" pitchFamily="34" charset="0"/>
                <a:ea typeface="宋体" pitchFamily="2" charset="-122"/>
              </a:defRPr>
            </a:lvl8pPr>
            <a:lvl9pPr marL="1828800" algn="ctr" rtl="0" fontAlgn="base">
              <a:spcBef>
                <a:spcPct val="0"/>
              </a:spcBef>
              <a:spcAft>
                <a:spcPct val="0"/>
              </a:spcAft>
              <a:defRPr sz="4400">
                <a:solidFill>
                  <a:schemeClr val="tx1"/>
                </a:solidFill>
                <a:latin typeface="Calibri" pitchFamily="34" charset="0"/>
                <a:ea typeface="宋体" pitchFamily="2" charset="-122"/>
              </a:defRPr>
            </a:lvl9pPr>
          </a:lstStyle>
          <a:p>
            <a:pPr algn="l"/>
            <a:r>
              <a:rPr lang="zh-CN" altLang="en-US" sz="2400" b="1" dirty="0">
                <a:latin typeface="Arial Unicode MS" pitchFamily="34" charset="-122"/>
                <a:ea typeface="Arial Unicode MS" panose="020B0604020202020204" pitchFamily="34" charset="-122"/>
                <a:cs typeface="Arial Unicode MS" pitchFamily="34" charset="-122"/>
              </a:rPr>
              <a:t>二、</a:t>
            </a:r>
            <a:r>
              <a:rPr lang="en-GB" altLang="zh-CN" sz="2400" b="1" dirty="0">
                <a:latin typeface="Arial Unicode MS" pitchFamily="34" charset="-122"/>
                <a:ea typeface="Arial Unicode MS" panose="020B0604020202020204" pitchFamily="34" charset="-122"/>
                <a:cs typeface="Arial Unicode MS" pitchFamily="34" charset="-122"/>
              </a:rPr>
              <a:t>CEPC installation </a:t>
            </a:r>
            <a:r>
              <a:rPr lang="en-US" altLang="zh-CN" sz="2400" b="1" dirty="0">
                <a:latin typeface="Arial Unicode MS" pitchFamily="34" charset="-122"/>
                <a:ea typeface="Arial Unicode MS" panose="020B0604020202020204" pitchFamily="34" charset="-122"/>
                <a:cs typeface="Arial Unicode MS" pitchFamily="34" charset="-122"/>
              </a:rPr>
              <a:t>strategy</a:t>
            </a:r>
            <a:endParaRPr lang="zh-CN" altLang="en-US" sz="2400" b="1" dirty="0">
              <a:latin typeface="Arial Unicode MS" pitchFamily="34" charset="-122"/>
              <a:ea typeface="Arial Unicode MS" panose="020B0604020202020204" pitchFamily="34" charset="-122"/>
              <a:cs typeface="Arial Unicode MS" pitchFamily="34" charset="-122"/>
            </a:endParaRPr>
          </a:p>
        </p:txBody>
      </p:sp>
      <p:sp>
        <p:nvSpPr>
          <p:cNvPr id="18" name="灯片编号占位符 1">
            <a:extLst>
              <a:ext uri="{FF2B5EF4-FFF2-40B4-BE49-F238E27FC236}">
                <a16:creationId xmlns:a16="http://schemas.microsoft.com/office/drawing/2014/main" id="{358B0B7B-B43B-4116-B4BC-648AFB852BD4}"/>
              </a:ext>
            </a:extLst>
          </p:cNvPr>
          <p:cNvSpPr>
            <a:spLocks noGrp="1"/>
          </p:cNvSpPr>
          <p:nvPr>
            <p:ph type="sldNum" sz="quarter" idx="12"/>
          </p:nvPr>
        </p:nvSpPr>
        <p:spPr>
          <a:xfrm>
            <a:off x="6553200" y="6356350"/>
            <a:ext cx="2133600" cy="365125"/>
          </a:xfrm>
        </p:spPr>
        <p:txBody>
          <a:bodyPr/>
          <a:lstStyle/>
          <a:p>
            <a:pPr>
              <a:defRPr/>
            </a:pPr>
            <a:fld id="{521683DF-D507-43F4-81CB-95BA739AB1EA}" type="slidenum">
              <a:rPr lang="zh-CN" altLang="en-US" smtClean="0"/>
              <a:pPr>
                <a:defRPr/>
              </a:pPr>
              <a:t>22</a:t>
            </a:fld>
            <a:endParaRPr lang="zh-CN" altLang="en-US" dirty="0"/>
          </a:p>
        </p:txBody>
      </p:sp>
    </p:spTree>
    <p:extLst>
      <p:ext uri="{BB962C8B-B14F-4D97-AF65-F5344CB8AC3E}">
        <p14:creationId xmlns:p14="http://schemas.microsoft.com/office/powerpoint/2010/main" val="296713045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0" y="648000"/>
            <a:ext cx="9144000"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13" name="内容占位符 2"/>
          <p:cNvSpPr txBox="1">
            <a:spLocks/>
          </p:cNvSpPr>
          <p:nvPr/>
        </p:nvSpPr>
        <p:spPr>
          <a:xfrm>
            <a:off x="500034" y="714356"/>
            <a:ext cx="8107737" cy="914444"/>
          </a:xfrm>
          <a:prstGeom prst="rect">
            <a:avLst/>
          </a:prstGeom>
        </p:spPr>
        <p:txBody>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58775" lvl="1" indent="-358775" eaLnBrk="1" hangingPunct="1">
              <a:spcBef>
                <a:spcPts val="600"/>
              </a:spcBef>
              <a:spcAft>
                <a:spcPts val="600"/>
              </a:spcAft>
              <a:buClr>
                <a:srgbClr val="FF0000"/>
              </a:buClr>
              <a:buSzPct val="80000"/>
              <a:buFont typeface="Wingdings" panose="05000000000000000000" pitchFamily="2" charset="2"/>
              <a:buChar char="Ø"/>
              <a:defRPr/>
            </a:pPr>
            <a:r>
              <a:rPr lang="en-US" altLang="zh-CN" sz="2000" dirty="0">
                <a:latin typeface="Times New Roman" pitchFamily="18" charset="0"/>
                <a:cs typeface="Times New Roman" pitchFamily="18" charset="0"/>
              </a:rPr>
              <a:t>Components supply chain</a:t>
            </a:r>
          </a:p>
          <a:p>
            <a:pPr marL="758825" lvl="2" indent="-358775" eaLnBrk="1" hangingPunct="1">
              <a:spcBef>
                <a:spcPts val="600"/>
              </a:spcBef>
              <a:spcAft>
                <a:spcPts val="600"/>
              </a:spcAft>
              <a:buClr>
                <a:srgbClr val="FF0000"/>
              </a:buClr>
              <a:buSzPct val="80000"/>
              <a:buFont typeface="Wingdings" panose="05000000000000000000" pitchFamily="2" charset="2"/>
              <a:buChar char="Ø"/>
              <a:defRPr/>
            </a:pPr>
            <a:r>
              <a:rPr lang="en-US" altLang="zh-CN" sz="1600" dirty="0">
                <a:latin typeface="Times New Roman" pitchFamily="18" charset="0"/>
                <a:cs typeface="Times New Roman" pitchFamily="18" charset="0"/>
              </a:rPr>
              <a:t>From manufacture to installation needs four stages</a:t>
            </a:r>
          </a:p>
          <a:p>
            <a:pPr marL="358775" lvl="1" indent="-358775" eaLnBrk="1" hangingPunct="1">
              <a:spcBef>
                <a:spcPts val="600"/>
              </a:spcBef>
              <a:spcAft>
                <a:spcPts val="600"/>
              </a:spcAft>
              <a:buClr>
                <a:srgbClr val="FF0000"/>
              </a:buClr>
              <a:buSzPct val="80000"/>
              <a:buFont typeface="Wingdings" panose="05000000000000000000" pitchFamily="2" charset="2"/>
              <a:buChar char="Ø"/>
              <a:defRPr/>
            </a:pPr>
            <a:endParaRPr lang="en-US" altLang="zh-CN" sz="2200" dirty="0">
              <a:solidFill>
                <a:prstClr val="black"/>
              </a:solidFill>
            </a:endParaRPr>
          </a:p>
        </p:txBody>
      </p:sp>
      <p:sp>
        <p:nvSpPr>
          <p:cNvPr id="9" name="标题 1"/>
          <p:cNvSpPr txBox="1">
            <a:spLocks/>
          </p:cNvSpPr>
          <p:nvPr/>
        </p:nvSpPr>
        <p:spPr>
          <a:xfrm>
            <a:off x="395536" y="77286"/>
            <a:ext cx="8229600" cy="481311"/>
          </a:xfrm>
          <a:prstGeom prst="rect">
            <a:avLst/>
          </a:prstGeom>
        </p:spPr>
        <p:txBody>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pitchFamily="2" charset="-122"/>
              </a:defRPr>
            </a:lvl2pPr>
            <a:lvl3pPr algn="ctr" rtl="0" eaLnBrk="0" fontAlgn="base" hangingPunct="0">
              <a:spcBef>
                <a:spcPct val="0"/>
              </a:spcBef>
              <a:spcAft>
                <a:spcPct val="0"/>
              </a:spcAft>
              <a:defRPr sz="4400">
                <a:solidFill>
                  <a:schemeClr val="tx1"/>
                </a:solidFill>
                <a:latin typeface="Calibri" pitchFamily="34" charset="0"/>
                <a:ea typeface="宋体" pitchFamily="2" charset="-122"/>
              </a:defRPr>
            </a:lvl3pPr>
            <a:lvl4pPr algn="ctr" rtl="0" eaLnBrk="0" fontAlgn="base" hangingPunct="0">
              <a:spcBef>
                <a:spcPct val="0"/>
              </a:spcBef>
              <a:spcAft>
                <a:spcPct val="0"/>
              </a:spcAft>
              <a:defRPr sz="4400">
                <a:solidFill>
                  <a:schemeClr val="tx1"/>
                </a:solidFill>
                <a:latin typeface="Calibri" pitchFamily="34" charset="0"/>
                <a:ea typeface="宋体" pitchFamily="2" charset="-122"/>
              </a:defRPr>
            </a:lvl4pPr>
            <a:lvl5pPr algn="ctr" rtl="0" eaLnBrk="0" fontAlgn="base" hangingPunct="0">
              <a:spcBef>
                <a:spcPct val="0"/>
              </a:spcBef>
              <a:spcAft>
                <a:spcPct val="0"/>
              </a:spcAft>
              <a:defRPr sz="4400">
                <a:solidFill>
                  <a:schemeClr val="tx1"/>
                </a:solidFill>
                <a:latin typeface="Calibri" pitchFamily="34" charset="0"/>
                <a:ea typeface="宋体" pitchFamily="2" charset="-122"/>
              </a:defRPr>
            </a:lvl5pPr>
            <a:lvl6pPr marL="457200" algn="ctr" rtl="0" fontAlgn="base">
              <a:spcBef>
                <a:spcPct val="0"/>
              </a:spcBef>
              <a:spcAft>
                <a:spcPct val="0"/>
              </a:spcAft>
              <a:defRPr sz="4400">
                <a:solidFill>
                  <a:schemeClr val="tx1"/>
                </a:solidFill>
                <a:latin typeface="Calibri" pitchFamily="34" charset="0"/>
                <a:ea typeface="宋体" pitchFamily="2" charset="-122"/>
              </a:defRPr>
            </a:lvl6pPr>
            <a:lvl7pPr marL="914400" algn="ctr" rtl="0" fontAlgn="base">
              <a:spcBef>
                <a:spcPct val="0"/>
              </a:spcBef>
              <a:spcAft>
                <a:spcPct val="0"/>
              </a:spcAft>
              <a:defRPr sz="4400">
                <a:solidFill>
                  <a:schemeClr val="tx1"/>
                </a:solidFill>
                <a:latin typeface="Calibri" pitchFamily="34" charset="0"/>
                <a:ea typeface="宋体" pitchFamily="2" charset="-122"/>
              </a:defRPr>
            </a:lvl7pPr>
            <a:lvl8pPr marL="1371600" algn="ctr" rtl="0" fontAlgn="base">
              <a:spcBef>
                <a:spcPct val="0"/>
              </a:spcBef>
              <a:spcAft>
                <a:spcPct val="0"/>
              </a:spcAft>
              <a:defRPr sz="4400">
                <a:solidFill>
                  <a:schemeClr val="tx1"/>
                </a:solidFill>
                <a:latin typeface="Calibri" pitchFamily="34" charset="0"/>
                <a:ea typeface="宋体" pitchFamily="2" charset="-122"/>
              </a:defRPr>
            </a:lvl8pPr>
            <a:lvl9pPr marL="1828800" algn="ctr" rtl="0" fontAlgn="base">
              <a:spcBef>
                <a:spcPct val="0"/>
              </a:spcBef>
              <a:spcAft>
                <a:spcPct val="0"/>
              </a:spcAft>
              <a:defRPr sz="4400">
                <a:solidFill>
                  <a:schemeClr val="tx1"/>
                </a:solidFill>
                <a:latin typeface="Calibri" pitchFamily="34" charset="0"/>
                <a:ea typeface="宋体" pitchFamily="2" charset="-122"/>
              </a:defRPr>
            </a:lvl9pPr>
          </a:lstStyle>
          <a:p>
            <a:pPr algn="l"/>
            <a:r>
              <a:rPr lang="zh-CN" altLang="en-US" sz="2400" b="1" dirty="0">
                <a:latin typeface="Arial Unicode MS" pitchFamily="34" charset="-122"/>
                <a:ea typeface="Arial Unicode MS" panose="020B0604020202020204" pitchFamily="34" charset="-122"/>
                <a:cs typeface="Arial Unicode MS" pitchFamily="34" charset="-122"/>
              </a:rPr>
              <a:t>二、</a:t>
            </a:r>
            <a:r>
              <a:rPr lang="en-GB" altLang="zh-CN" sz="2400" b="1" dirty="0">
                <a:latin typeface="Arial Unicode MS" pitchFamily="34" charset="-122"/>
                <a:ea typeface="Arial Unicode MS" panose="020B0604020202020204" pitchFamily="34" charset="-122"/>
                <a:cs typeface="Arial Unicode MS" pitchFamily="34" charset="-122"/>
              </a:rPr>
              <a:t>CEPC installation </a:t>
            </a:r>
            <a:r>
              <a:rPr lang="en-US" altLang="zh-CN" sz="2400" b="1" dirty="0">
                <a:latin typeface="Arial Unicode MS" pitchFamily="34" charset="-122"/>
                <a:ea typeface="Arial Unicode MS" panose="020B0604020202020204" pitchFamily="34" charset="-122"/>
                <a:cs typeface="Arial Unicode MS" pitchFamily="34" charset="-122"/>
              </a:rPr>
              <a:t>strategy</a:t>
            </a:r>
            <a:endParaRPr lang="zh-CN" altLang="en-US" sz="2400" b="1" dirty="0">
              <a:latin typeface="Arial Unicode MS" pitchFamily="34" charset="-122"/>
              <a:ea typeface="Arial Unicode MS" panose="020B0604020202020204" pitchFamily="34" charset="-122"/>
              <a:cs typeface="Arial Unicode MS" pitchFamily="34" charset="-122"/>
            </a:endParaRPr>
          </a:p>
        </p:txBody>
      </p:sp>
      <p:sp>
        <p:nvSpPr>
          <p:cNvPr id="10" name="灯片编号占位符 1">
            <a:extLst>
              <a:ext uri="{FF2B5EF4-FFF2-40B4-BE49-F238E27FC236}">
                <a16:creationId xmlns:a16="http://schemas.microsoft.com/office/drawing/2014/main" id="{358B0B7B-B43B-4116-B4BC-648AFB852BD4}"/>
              </a:ext>
            </a:extLst>
          </p:cNvPr>
          <p:cNvSpPr>
            <a:spLocks noGrp="1"/>
          </p:cNvSpPr>
          <p:nvPr>
            <p:ph type="sldNum" sz="quarter" idx="12"/>
          </p:nvPr>
        </p:nvSpPr>
        <p:spPr>
          <a:xfrm>
            <a:off x="6553200" y="6356350"/>
            <a:ext cx="2133600" cy="365125"/>
          </a:xfrm>
        </p:spPr>
        <p:txBody>
          <a:bodyPr/>
          <a:lstStyle/>
          <a:p>
            <a:pPr>
              <a:defRPr/>
            </a:pPr>
            <a:fld id="{521683DF-D507-43F4-81CB-95BA739AB1EA}" type="slidenum">
              <a:rPr lang="zh-CN" altLang="en-US" smtClean="0"/>
              <a:pPr>
                <a:defRPr/>
              </a:pPr>
              <a:t>23</a:t>
            </a:fld>
            <a:endParaRPr lang="zh-CN" altLang="en-US" dirty="0"/>
          </a:p>
        </p:txBody>
      </p:sp>
      <p:pic>
        <p:nvPicPr>
          <p:cNvPr id="9238" name="图片 9237"/>
          <p:cNvPicPr>
            <a:picLocks noChangeAspect="1"/>
          </p:cNvPicPr>
          <p:nvPr/>
        </p:nvPicPr>
        <p:blipFill>
          <a:blip r:embed="rId3"/>
          <a:stretch>
            <a:fillRect/>
          </a:stretch>
        </p:blipFill>
        <p:spPr>
          <a:xfrm>
            <a:off x="1962085" y="1588067"/>
            <a:ext cx="4792960" cy="2056071"/>
          </a:xfrm>
          <a:prstGeom prst="rect">
            <a:avLst/>
          </a:prstGeom>
        </p:spPr>
      </p:pic>
      <p:sp>
        <p:nvSpPr>
          <p:cNvPr id="63" name="内容占位符 2"/>
          <p:cNvSpPr txBox="1">
            <a:spLocks/>
          </p:cNvSpPr>
          <p:nvPr/>
        </p:nvSpPr>
        <p:spPr>
          <a:xfrm>
            <a:off x="500034" y="3621871"/>
            <a:ext cx="8107737" cy="409659"/>
          </a:xfrm>
          <a:prstGeom prst="rect">
            <a:avLst/>
          </a:prstGeom>
        </p:spPr>
        <p:txBody>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758825" lvl="2" indent="-358775" eaLnBrk="1" hangingPunct="1">
              <a:spcBef>
                <a:spcPts val="600"/>
              </a:spcBef>
              <a:spcAft>
                <a:spcPts val="600"/>
              </a:spcAft>
              <a:buClr>
                <a:srgbClr val="FF0000"/>
              </a:buClr>
              <a:buSzPct val="80000"/>
              <a:buFont typeface="Wingdings" panose="05000000000000000000" pitchFamily="2" charset="2"/>
              <a:buChar char="Ø"/>
              <a:defRPr/>
            </a:pPr>
            <a:r>
              <a:rPr lang="en-US" altLang="zh-CN" sz="1600" dirty="0">
                <a:latin typeface="Times New Roman" pitchFamily="18" charset="0"/>
                <a:cs typeface="Times New Roman" pitchFamily="18" charset="0"/>
              </a:rPr>
              <a:t>Operational logic diagram</a:t>
            </a:r>
            <a:endParaRPr lang="en-US" altLang="zh-CN" sz="2200" dirty="0">
              <a:solidFill>
                <a:prstClr val="black"/>
              </a:solidFill>
            </a:endParaRPr>
          </a:p>
        </p:txBody>
      </p:sp>
      <p:pic>
        <p:nvPicPr>
          <p:cNvPr id="4" name="图片 3">
            <a:extLst>
              <a:ext uri="{FF2B5EF4-FFF2-40B4-BE49-F238E27FC236}">
                <a16:creationId xmlns:a16="http://schemas.microsoft.com/office/drawing/2014/main" id="{8C281419-9171-4C23-AD8C-998FD0DFC1D0}"/>
              </a:ext>
            </a:extLst>
          </p:cNvPr>
          <p:cNvPicPr>
            <a:picLocks noChangeAspect="1"/>
          </p:cNvPicPr>
          <p:nvPr/>
        </p:nvPicPr>
        <p:blipFill>
          <a:blip r:embed="rId4"/>
          <a:stretch>
            <a:fillRect/>
          </a:stretch>
        </p:blipFill>
        <p:spPr>
          <a:xfrm>
            <a:off x="2222926" y="3924075"/>
            <a:ext cx="4271277" cy="1760679"/>
          </a:xfrm>
          <a:prstGeom prst="rect">
            <a:avLst/>
          </a:prstGeom>
        </p:spPr>
      </p:pic>
      <p:sp>
        <p:nvSpPr>
          <p:cNvPr id="11" name="内容占位符 2"/>
          <p:cNvSpPr txBox="1">
            <a:spLocks/>
          </p:cNvSpPr>
          <p:nvPr/>
        </p:nvSpPr>
        <p:spPr>
          <a:xfrm>
            <a:off x="395536" y="5759861"/>
            <a:ext cx="8107737" cy="409659"/>
          </a:xfrm>
          <a:prstGeom prst="rect">
            <a:avLst/>
          </a:prstGeom>
        </p:spPr>
        <p:txBody>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758825" lvl="2" indent="-358775" eaLnBrk="1" hangingPunct="1">
              <a:spcBef>
                <a:spcPts val="600"/>
              </a:spcBef>
              <a:spcAft>
                <a:spcPts val="600"/>
              </a:spcAft>
              <a:buClr>
                <a:srgbClr val="FF0000"/>
              </a:buClr>
              <a:buSzPct val="80000"/>
              <a:buFont typeface="Wingdings" panose="05000000000000000000" pitchFamily="2" charset="2"/>
              <a:buChar char="Ø"/>
              <a:defRPr/>
            </a:pPr>
            <a:r>
              <a:rPr lang="en-US" altLang="zh-CN" sz="1600" dirty="0">
                <a:latin typeface="Times New Roman" pitchFamily="18" charset="0"/>
                <a:cs typeface="Times New Roman" pitchFamily="18" charset="0"/>
              </a:rPr>
              <a:t>Manufacturers </a:t>
            </a:r>
            <a:r>
              <a:rPr lang="en-US" altLang="zh-CN" sz="1600" dirty="0"/>
              <a:t>will distribute all over the country or even abroad, warehouses will be built near CEPC campus, trucks will be the main means of transport</a:t>
            </a:r>
            <a:endParaRPr lang="en-US" altLang="zh-CN" sz="2200" dirty="0">
              <a:solidFill>
                <a:prstClr val="black"/>
              </a:solidFill>
            </a:endParaRPr>
          </a:p>
        </p:txBody>
      </p:sp>
    </p:spTree>
    <p:extLst>
      <p:ext uri="{BB962C8B-B14F-4D97-AF65-F5344CB8AC3E}">
        <p14:creationId xmlns:p14="http://schemas.microsoft.com/office/powerpoint/2010/main" val="278520729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0" y="648000"/>
            <a:ext cx="9144000"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13" name="内容占位符 2"/>
          <p:cNvSpPr txBox="1">
            <a:spLocks/>
          </p:cNvSpPr>
          <p:nvPr/>
        </p:nvSpPr>
        <p:spPr>
          <a:xfrm>
            <a:off x="500034" y="714356"/>
            <a:ext cx="8107737" cy="914444"/>
          </a:xfrm>
          <a:prstGeom prst="rect">
            <a:avLst/>
          </a:prstGeom>
        </p:spPr>
        <p:txBody>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58775" lvl="1" indent="-358775" eaLnBrk="1" hangingPunct="1">
              <a:spcBef>
                <a:spcPts val="600"/>
              </a:spcBef>
              <a:spcAft>
                <a:spcPts val="600"/>
              </a:spcAft>
              <a:buClr>
                <a:srgbClr val="FF0000"/>
              </a:buClr>
              <a:buSzPct val="80000"/>
              <a:buFont typeface="Wingdings" panose="05000000000000000000" pitchFamily="2" charset="2"/>
              <a:buChar char="Ø"/>
              <a:defRPr/>
            </a:pPr>
            <a:r>
              <a:rPr lang="en-US" altLang="zh-CN" sz="2000" dirty="0">
                <a:latin typeface="Times New Roman" pitchFamily="18" charset="0"/>
                <a:cs typeface="Times New Roman" pitchFamily="18" charset="0"/>
              </a:rPr>
              <a:t>A management system from installation schedule to production, logistic and storage is under studying.(by professor Wang </a:t>
            </a:r>
            <a:r>
              <a:rPr lang="en-US" altLang="zh-CN" sz="2000" dirty="0" err="1">
                <a:latin typeface="Times New Roman" pitchFamily="18" charset="0"/>
                <a:cs typeface="Times New Roman" pitchFamily="18" charset="0"/>
              </a:rPr>
              <a:t>Jiabin</a:t>
            </a:r>
            <a:r>
              <a:rPr lang="en-US" altLang="zh-CN" sz="2000" dirty="0">
                <a:latin typeface="Times New Roman" pitchFamily="18" charset="0"/>
                <a:cs typeface="Times New Roman" pitchFamily="18" charset="0"/>
              </a:rPr>
              <a:t>)</a:t>
            </a:r>
          </a:p>
        </p:txBody>
      </p:sp>
      <p:sp>
        <p:nvSpPr>
          <p:cNvPr id="9" name="标题 1"/>
          <p:cNvSpPr txBox="1">
            <a:spLocks/>
          </p:cNvSpPr>
          <p:nvPr/>
        </p:nvSpPr>
        <p:spPr>
          <a:xfrm>
            <a:off x="395536" y="77286"/>
            <a:ext cx="8229600" cy="481311"/>
          </a:xfrm>
          <a:prstGeom prst="rect">
            <a:avLst/>
          </a:prstGeom>
        </p:spPr>
        <p:txBody>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pitchFamily="2" charset="-122"/>
              </a:defRPr>
            </a:lvl2pPr>
            <a:lvl3pPr algn="ctr" rtl="0" eaLnBrk="0" fontAlgn="base" hangingPunct="0">
              <a:spcBef>
                <a:spcPct val="0"/>
              </a:spcBef>
              <a:spcAft>
                <a:spcPct val="0"/>
              </a:spcAft>
              <a:defRPr sz="4400">
                <a:solidFill>
                  <a:schemeClr val="tx1"/>
                </a:solidFill>
                <a:latin typeface="Calibri" pitchFamily="34" charset="0"/>
                <a:ea typeface="宋体" pitchFamily="2" charset="-122"/>
              </a:defRPr>
            </a:lvl3pPr>
            <a:lvl4pPr algn="ctr" rtl="0" eaLnBrk="0" fontAlgn="base" hangingPunct="0">
              <a:spcBef>
                <a:spcPct val="0"/>
              </a:spcBef>
              <a:spcAft>
                <a:spcPct val="0"/>
              </a:spcAft>
              <a:defRPr sz="4400">
                <a:solidFill>
                  <a:schemeClr val="tx1"/>
                </a:solidFill>
                <a:latin typeface="Calibri" pitchFamily="34" charset="0"/>
                <a:ea typeface="宋体" pitchFamily="2" charset="-122"/>
              </a:defRPr>
            </a:lvl4pPr>
            <a:lvl5pPr algn="ctr" rtl="0" eaLnBrk="0" fontAlgn="base" hangingPunct="0">
              <a:spcBef>
                <a:spcPct val="0"/>
              </a:spcBef>
              <a:spcAft>
                <a:spcPct val="0"/>
              </a:spcAft>
              <a:defRPr sz="4400">
                <a:solidFill>
                  <a:schemeClr val="tx1"/>
                </a:solidFill>
                <a:latin typeface="Calibri" pitchFamily="34" charset="0"/>
                <a:ea typeface="宋体" pitchFamily="2" charset="-122"/>
              </a:defRPr>
            </a:lvl5pPr>
            <a:lvl6pPr marL="457200" algn="ctr" rtl="0" fontAlgn="base">
              <a:spcBef>
                <a:spcPct val="0"/>
              </a:spcBef>
              <a:spcAft>
                <a:spcPct val="0"/>
              </a:spcAft>
              <a:defRPr sz="4400">
                <a:solidFill>
                  <a:schemeClr val="tx1"/>
                </a:solidFill>
                <a:latin typeface="Calibri" pitchFamily="34" charset="0"/>
                <a:ea typeface="宋体" pitchFamily="2" charset="-122"/>
              </a:defRPr>
            </a:lvl6pPr>
            <a:lvl7pPr marL="914400" algn="ctr" rtl="0" fontAlgn="base">
              <a:spcBef>
                <a:spcPct val="0"/>
              </a:spcBef>
              <a:spcAft>
                <a:spcPct val="0"/>
              </a:spcAft>
              <a:defRPr sz="4400">
                <a:solidFill>
                  <a:schemeClr val="tx1"/>
                </a:solidFill>
                <a:latin typeface="Calibri" pitchFamily="34" charset="0"/>
                <a:ea typeface="宋体" pitchFamily="2" charset="-122"/>
              </a:defRPr>
            </a:lvl7pPr>
            <a:lvl8pPr marL="1371600" algn="ctr" rtl="0" fontAlgn="base">
              <a:spcBef>
                <a:spcPct val="0"/>
              </a:spcBef>
              <a:spcAft>
                <a:spcPct val="0"/>
              </a:spcAft>
              <a:defRPr sz="4400">
                <a:solidFill>
                  <a:schemeClr val="tx1"/>
                </a:solidFill>
                <a:latin typeface="Calibri" pitchFamily="34" charset="0"/>
                <a:ea typeface="宋体" pitchFamily="2" charset="-122"/>
              </a:defRPr>
            </a:lvl8pPr>
            <a:lvl9pPr marL="1828800" algn="ctr" rtl="0" fontAlgn="base">
              <a:spcBef>
                <a:spcPct val="0"/>
              </a:spcBef>
              <a:spcAft>
                <a:spcPct val="0"/>
              </a:spcAft>
              <a:defRPr sz="4400">
                <a:solidFill>
                  <a:schemeClr val="tx1"/>
                </a:solidFill>
                <a:latin typeface="Calibri" pitchFamily="34" charset="0"/>
                <a:ea typeface="宋体" pitchFamily="2" charset="-122"/>
              </a:defRPr>
            </a:lvl9pPr>
          </a:lstStyle>
          <a:p>
            <a:pPr algn="l"/>
            <a:r>
              <a:rPr lang="zh-CN" altLang="en-US" sz="2400" b="1" dirty="0">
                <a:latin typeface="Arial Unicode MS" pitchFamily="34" charset="-122"/>
                <a:ea typeface="Arial Unicode MS" panose="020B0604020202020204" pitchFamily="34" charset="-122"/>
                <a:cs typeface="Arial Unicode MS" pitchFamily="34" charset="-122"/>
              </a:rPr>
              <a:t>二、</a:t>
            </a:r>
            <a:r>
              <a:rPr lang="en-GB" altLang="zh-CN" sz="2400" b="1" dirty="0">
                <a:latin typeface="Arial Unicode MS" pitchFamily="34" charset="-122"/>
                <a:ea typeface="Arial Unicode MS" panose="020B0604020202020204" pitchFamily="34" charset="-122"/>
                <a:cs typeface="Arial Unicode MS" pitchFamily="34" charset="-122"/>
              </a:rPr>
              <a:t>CEPC installation </a:t>
            </a:r>
            <a:r>
              <a:rPr lang="en-US" altLang="zh-CN" sz="2400" b="1" dirty="0">
                <a:latin typeface="Arial Unicode MS" pitchFamily="34" charset="-122"/>
                <a:ea typeface="Arial Unicode MS" panose="020B0604020202020204" pitchFamily="34" charset="-122"/>
                <a:cs typeface="Arial Unicode MS" pitchFamily="34" charset="-122"/>
              </a:rPr>
              <a:t>strategy</a:t>
            </a:r>
            <a:endParaRPr lang="zh-CN" altLang="en-US" sz="2400" b="1" dirty="0">
              <a:latin typeface="Arial Unicode MS" pitchFamily="34" charset="-122"/>
              <a:ea typeface="Arial Unicode MS" panose="020B0604020202020204" pitchFamily="34" charset="-122"/>
              <a:cs typeface="Arial Unicode MS" pitchFamily="34" charset="-122"/>
            </a:endParaRPr>
          </a:p>
        </p:txBody>
      </p:sp>
      <p:sp>
        <p:nvSpPr>
          <p:cNvPr id="10" name="灯片编号占位符 1">
            <a:extLst>
              <a:ext uri="{FF2B5EF4-FFF2-40B4-BE49-F238E27FC236}">
                <a16:creationId xmlns:a16="http://schemas.microsoft.com/office/drawing/2014/main" id="{358B0B7B-B43B-4116-B4BC-648AFB852BD4}"/>
              </a:ext>
            </a:extLst>
          </p:cNvPr>
          <p:cNvSpPr>
            <a:spLocks noGrp="1"/>
          </p:cNvSpPr>
          <p:nvPr>
            <p:ph type="sldNum" sz="quarter" idx="12"/>
          </p:nvPr>
        </p:nvSpPr>
        <p:spPr>
          <a:xfrm>
            <a:off x="6553200" y="6356350"/>
            <a:ext cx="2133600" cy="365125"/>
          </a:xfrm>
        </p:spPr>
        <p:txBody>
          <a:bodyPr/>
          <a:lstStyle/>
          <a:p>
            <a:pPr>
              <a:defRPr/>
            </a:pPr>
            <a:fld id="{521683DF-D507-43F4-81CB-95BA739AB1EA}" type="slidenum">
              <a:rPr lang="zh-CN" altLang="en-US" smtClean="0"/>
              <a:pPr>
                <a:defRPr/>
              </a:pPr>
              <a:t>24</a:t>
            </a:fld>
            <a:endParaRPr lang="zh-CN" altLang="en-US" dirty="0"/>
          </a:p>
        </p:txBody>
      </p:sp>
      <p:pic>
        <p:nvPicPr>
          <p:cNvPr id="2" name="图片 1"/>
          <p:cNvPicPr>
            <a:picLocks noChangeAspect="1"/>
          </p:cNvPicPr>
          <p:nvPr/>
        </p:nvPicPr>
        <p:blipFill>
          <a:blip r:embed="rId3"/>
          <a:stretch>
            <a:fillRect/>
          </a:stretch>
        </p:blipFill>
        <p:spPr>
          <a:xfrm>
            <a:off x="1105167" y="1484784"/>
            <a:ext cx="6810338" cy="5125600"/>
          </a:xfrm>
          <a:prstGeom prst="rect">
            <a:avLst/>
          </a:prstGeom>
        </p:spPr>
      </p:pic>
    </p:spTree>
    <p:extLst>
      <p:ext uri="{BB962C8B-B14F-4D97-AF65-F5344CB8AC3E}">
        <p14:creationId xmlns:p14="http://schemas.microsoft.com/office/powerpoint/2010/main" val="347585699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0" y="648000"/>
            <a:ext cx="9144000"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13" name="内容占位符 2"/>
          <p:cNvSpPr txBox="1">
            <a:spLocks/>
          </p:cNvSpPr>
          <p:nvPr/>
        </p:nvSpPr>
        <p:spPr>
          <a:xfrm>
            <a:off x="500034" y="714356"/>
            <a:ext cx="8107737" cy="914444"/>
          </a:xfrm>
          <a:prstGeom prst="rect">
            <a:avLst/>
          </a:prstGeom>
        </p:spPr>
        <p:txBody>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58775" lvl="1" indent="-358775" eaLnBrk="1" hangingPunct="1">
              <a:spcBef>
                <a:spcPts val="600"/>
              </a:spcBef>
              <a:spcAft>
                <a:spcPts val="600"/>
              </a:spcAft>
              <a:buClr>
                <a:srgbClr val="FF0000"/>
              </a:buClr>
              <a:buSzPct val="80000"/>
              <a:buFont typeface="Wingdings" panose="05000000000000000000" pitchFamily="2" charset="2"/>
              <a:buChar char="Ø"/>
              <a:defRPr/>
            </a:pPr>
            <a:r>
              <a:rPr lang="en-US" altLang="zh-CN" sz="2000" dirty="0">
                <a:latin typeface="Times New Roman" pitchFamily="18" charset="0"/>
                <a:cs typeface="Times New Roman" pitchFamily="18" charset="0"/>
              </a:rPr>
              <a:t>Around the ring 8 warehouse areas and 8 assembly and testing areas will be built.</a:t>
            </a:r>
          </a:p>
          <a:p>
            <a:pPr marL="358775" lvl="1" indent="-358775" eaLnBrk="1" hangingPunct="1">
              <a:spcBef>
                <a:spcPts val="600"/>
              </a:spcBef>
              <a:spcAft>
                <a:spcPts val="600"/>
              </a:spcAft>
              <a:buClr>
                <a:srgbClr val="FF0000"/>
              </a:buClr>
              <a:buSzPct val="80000"/>
              <a:buFont typeface="Wingdings" panose="05000000000000000000" pitchFamily="2" charset="2"/>
              <a:buChar char="Ø"/>
              <a:defRPr/>
            </a:pPr>
            <a:r>
              <a:rPr lang="en-US" altLang="zh-CN" sz="2000" dirty="0">
                <a:latin typeface="Times New Roman" pitchFamily="18" charset="0"/>
                <a:cs typeface="Times New Roman" pitchFamily="18" charset="0"/>
              </a:rPr>
              <a:t>1 warehouse area and 1 A&amp;T area for </a:t>
            </a:r>
            <a:r>
              <a:rPr lang="en-US" altLang="zh-CN" sz="2000" dirty="0" err="1">
                <a:latin typeface="Times New Roman" pitchFamily="18" charset="0"/>
                <a:cs typeface="Times New Roman" pitchFamily="18" charset="0"/>
              </a:rPr>
              <a:t>Linac</a:t>
            </a:r>
            <a:endParaRPr lang="en-US" altLang="zh-CN" sz="2000" dirty="0">
              <a:latin typeface="Times New Roman" pitchFamily="18" charset="0"/>
              <a:cs typeface="Times New Roman" pitchFamily="18" charset="0"/>
            </a:endParaRPr>
          </a:p>
          <a:p>
            <a:pPr marL="358775" lvl="1" indent="-358775" eaLnBrk="1" hangingPunct="1">
              <a:spcBef>
                <a:spcPts val="600"/>
              </a:spcBef>
              <a:spcAft>
                <a:spcPts val="600"/>
              </a:spcAft>
              <a:buClr>
                <a:srgbClr val="FF0000"/>
              </a:buClr>
              <a:buSzPct val="80000"/>
              <a:buFont typeface="Wingdings" panose="05000000000000000000" pitchFamily="2" charset="2"/>
              <a:buChar char="Ø"/>
              <a:defRPr/>
            </a:pPr>
            <a:r>
              <a:rPr lang="en-US" altLang="zh-CN" sz="2000" dirty="0">
                <a:latin typeface="Times New Roman" pitchFamily="18" charset="0"/>
                <a:cs typeface="Times New Roman" pitchFamily="18" charset="0"/>
              </a:rPr>
              <a:t>Components will be transported from the warehouse to tunnel through the corridors(slope 5%) or the shafts</a:t>
            </a:r>
          </a:p>
        </p:txBody>
      </p:sp>
      <p:sp>
        <p:nvSpPr>
          <p:cNvPr id="9" name="标题 1"/>
          <p:cNvSpPr txBox="1">
            <a:spLocks/>
          </p:cNvSpPr>
          <p:nvPr/>
        </p:nvSpPr>
        <p:spPr>
          <a:xfrm>
            <a:off x="395536" y="77286"/>
            <a:ext cx="8229600" cy="481311"/>
          </a:xfrm>
          <a:prstGeom prst="rect">
            <a:avLst/>
          </a:prstGeom>
        </p:spPr>
        <p:txBody>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pitchFamily="2" charset="-122"/>
              </a:defRPr>
            </a:lvl2pPr>
            <a:lvl3pPr algn="ctr" rtl="0" eaLnBrk="0" fontAlgn="base" hangingPunct="0">
              <a:spcBef>
                <a:spcPct val="0"/>
              </a:spcBef>
              <a:spcAft>
                <a:spcPct val="0"/>
              </a:spcAft>
              <a:defRPr sz="4400">
                <a:solidFill>
                  <a:schemeClr val="tx1"/>
                </a:solidFill>
                <a:latin typeface="Calibri" pitchFamily="34" charset="0"/>
                <a:ea typeface="宋体" pitchFamily="2" charset="-122"/>
              </a:defRPr>
            </a:lvl3pPr>
            <a:lvl4pPr algn="ctr" rtl="0" eaLnBrk="0" fontAlgn="base" hangingPunct="0">
              <a:spcBef>
                <a:spcPct val="0"/>
              </a:spcBef>
              <a:spcAft>
                <a:spcPct val="0"/>
              </a:spcAft>
              <a:defRPr sz="4400">
                <a:solidFill>
                  <a:schemeClr val="tx1"/>
                </a:solidFill>
                <a:latin typeface="Calibri" pitchFamily="34" charset="0"/>
                <a:ea typeface="宋体" pitchFamily="2" charset="-122"/>
              </a:defRPr>
            </a:lvl4pPr>
            <a:lvl5pPr algn="ctr" rtl="0" eaLnBrk="0" fontAlgn="base" hangingPunct="0">
              <a:spcBef>
                <a:spcPct val="0"/>
              </a:spcBef>
              <a:spcAft>
                <a:spcPct val="0"/>
              </a:spcAft>
              <a:defRPr sz="4400">
                <a:solidFill>
                  <a:schemeClr val="tx1"/>
                </a:solidFill>
                <a:latin typeface="Calibri" pitchFamily="34" charset="0"/>
                <a:ea typeface="宋体" pitchFamily="2" charset="-122"/>
              </a:defRPr>
            </a:lvl5pPr>
            <a:lvl6pPr marL="457200" algn="ctr" rtl="0" fontAlgn="base">
              <a:spcBef>
                <a:spcPct val="0"/>
              </a:spcBef>
              <a:spcAft>
                <a:spcPct val="0"/>
              </a:spcAft>
              <a:defRPr sz="4400">
                <a:solidFill>
                  <a:schemeClr val="tx1"/>
                </a:solidFill>
                <a:latin typeface="Calibri" pitchFamily="34" charset="0"/>
                <a:ea typeface="宋体" pitchFamily="2" charset="-122"/>
              </a:defRPr>
            </a:lvl6pPr>
            <a:lvl7pPr marL="914400" algn="ctr" rtl="0" fontAlgn="base">
              <a:spcBef>
                <a:spcPct val="0"/>
              </a:spcBef>
              <a:spcAft>
                <a:spcPct val="0"/>
              </a:spcAft>
              <a:defRPr sz="4400">
                <a:solidFill>
                  <a:schemeClr val="tx1"/>
                </a:solidFill>
                <a:latin typeface="Calibri" pitchFamily="34" charset="0"/>
                <a:ea typeface="宋体" pitchFamily="2" charset="-122"/>
              </a:defRPr>
            </a:lvl7pPr>
            <a:lvl8pPr marL="1371600" algn="ctr" rtl="0" fontAlgn="base">
              <a:spcBef>
                <a:spcPct val="0"/>
              </a:spcBef>
              <a:spcAft>
                <a:spcPct val="0"/>
              </a:spcAft>
              <a:defRPr sz="4400">
                <a:solidFill>
                  <a:schemeClr val="tx1"/>
                </a:solidFill>
                <a:latin typeface="Calibri" pitchFamily="34" charset="0"/>
                <a:ea typeface="宋体" pitchFamily="2" charset="-122"/>
              </a:defRPr>
            </a:lvl8pPr>
            <a:lvl9pPr marL="1828800" algn="ctr" rtl="0" fontAlgn="base">
              <a:spcBef>
                <a:spcPct val="0"/>
              </a:spcBef>
              <a:spcAft>
                <a:spcPct val="0"/>
              </a:spcAft>
              <a:defRPr sz="4400">
                <a:solidFill>
                  <a:schemeClr val="tx1"/>
                </a:solidFill>
                <a:latin typeface="Calibri" pitchFamily="34" charset="0"/>
                <a:ea typeface="宋体" pitchFamily="2" charset="-122"/>
              </a:defRPr>
            </a:lvl9pPr>
          </a:lstStyle>
          <a:p>
            <a:pPr algn="l"/>
            <a:r>
              <a:rPr lang="zh-CN" altLang="en-US" sz="2400" b="1" dirty="0">
                <a:latin typeface="Arial Unicode MS" pitchFamily="34" charset="-122"/>
                <a:ea typeface="Arial Unicode MS" panose="020B0604020202020204" pitchFamily="34" charset="-122"/>
                <a:cs typeface="Arial Unicode MS" pitchFamily="34" charset="-122"/>
              </a:rPr>
              <a:t>二、</a:t>
            </a:r>
            <a:r>
              <a:rPr lang="en-GB" altLang="zh-CN" sz="2400" b="1" dirty="0">
                <a:latin typeface="Arial Unicode MS" pitchFamily="34" charset="-122"/>
                <a:ea typeface="Arial Unicode MS" panose="020B0604020202020204" pitchFamily="34" charset="-122"/>
                <a:cs typeface="Arial Unicode MS" pitchFamily="34" charset="-122"/>
              </a:rPr>
              <a:t>CEPC installation </a:t>
            </a:r>
            <a:r>
              <a:rPr lang="en-US" altLang="zh-CN" sz="2400" b="1" dirty="0">
                <a:latin typeface="Arial Unicode MS" pitchFamily="34" charset="-122"/>
                <a:ea typeface="Arial Unicode MS" panose="020B0604020202020204" pitchFamily="34" charset="-122"/>
                <a:cs typeface="Arial Unicode MS" pitchFamily="34" charset="-122"/>
              </a:rPr>
              <a:t>strategy</a:t>
            </a:r>
            <a:endParaRPr lang="zh-CN" altLang="en-US" sz="2400" b="1" dirty="0">
              <a:latin typeface="Arial Unicode MS" pitchFamily="34" charset="-122"/>
              <a:ea typeface="Arial Unicode MS" panose="020B0604020202020204" pitchFamily="34" charset="-122"/>
              <a:cs typeface="Arial Unicode MS" pitchFamily="34" charset="-122"/>
            </a:endParaRPr>
          </a:p>
        </p:txBody>
      </p:sp>
      <p:sp>
        <p:nvSpPr>
          <p:cNvPr id="10" name="灯片编号占位符 1">
            <a:extLst>
              <a:ext uri="{FF2B5EF4-FFF2-40B4-BE49-F238E27FC236}">
                <a16:creationId xmlns:a16="http://schemas.microsoft.com/office/drawing/2014/main" id="{358B0B7B-B43B-4116-B4BC-648AFB852BD4}"/>
              </a:ext>
            </a:extLst>
          </p:cNvPr>
          <p:cNvSpPr>
            <a:spLocks noGrp="1"/>
          </p:cNvSpPr>
          <p:nvPr>
            <p:ph type="sldNum" sz="quarter" idx="12"/>
          </p:nvPr>
        </p:nvSpPr>
        <p:spPr>
          <a:xfrm>
            <a:off x="6553200" y="6356350"/>
            <a:ext cx="2133600" cy="365125"/>
          </a:xfrm>
        </p:spPr>
        <p:txBody>
          <a:bodyPr/>
          <a:lstStyle/>
          <a:p>
            <a:pPr>
              <a:defRPr/>
            </a:pPr>
            <a:fld id="{521683DF-D507-43F4-81CB-95BA739AB1EA}" type="slidenum">
              <a:rPr lang="zh-CN" altLang="en-US" smtClean="0"/>
              <a:pPr>
                <a:defRPr/>
              </a:pPr>
              <a:t>25</a:t>
            </a:fld>
            <a:endParaRPr lang="zh-CN" altLang="en-US" dirty="0"/>
          </a:p>
        </p:txBody>
      </p:sp>
      <p:pic>
        <p:nvPicPr>
          <p:cNvPr id="2" name="图片 1"/>
          <p:cNvPicPr>
            <a:picLocks noChangeAspect="1"/>
          </p:cNvPicPr>
          <p:nvPr/>
        </p:nvPicPr>
        <p:blipFill>
          <a:blip r:embed="rId3"/>
          <a:stretch>
            <a:fillRect/>
          </a:stretch>
        </p:blipFill>
        <p:spPr>
          <a:xfrm>
            <a:off x="2446595" y="2682322"/>
            <a:ext cx="4214614" cy="3690546"/>
          </a:xfrm>
          <a:prstGeom prst="rect">
            <a:avLst/>
          </a:prstGeom>
        </p:spPr>
      </p:pic>
    </p:spTree>
    <p:extLst>
      <p:ext uri="{BB962C8B-B14F-4D97-AF65-F5344CB8AC3E}">
        <p14:creationId xmlns:p14="http://schemas.microsoft.com/office/powerpoint/2010/main" val="207040682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0" y="648000"/>
            <a:ext cx="9144000"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13" name="内容占位符 2"/>
          <p:cNvSpPr txBox="1">
            <a:spLocks/>
          </p:cNvSpPr>
          <p:nvPr/>
        </p:nvSpPr>
        <p:spPr>
          <a:xfrm>
            <a:off x="500034" y="714356"/>
            <a:ext cx="8107737" cy="1634524"/>
          </a:xfrm>
          <a:prstGeom prst="rect">
            <a:avLst/>
          </a:prstGeom>
        </p:spPr>
        <p:txBody>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58775" lvl="1" indent="-358775" eaLnBrk="1" hangingPunct="1">
              <a:spcBef>
                <a:spcPts val="600"/>
              </a:spcBef>
              <a:spcAft>
                <a:spcPts val="600"/>
              </a:spcAft>
              <a:buClr>
                <a:srgbClr val="FF0000"/>
              </a:buClr>
              <a:buSzPct val="80000"/>
              <a:buFont typeface="Wingdings" panose="05000000000000000000" pitchFamily="2" charset="2"/>
              <a:buChar char="Ø"/>
              <a:defRPr/>
            </a:pPr>
            <a:r>
              <a:rPr lang="en-US" altLang="zh-CN" sz="2000" dirty="0">
                <a:latin typeface="Times New Roman" pitchFamily="18" charset="0"/>
                <a:cs typeface="Times New Roman" pitchFamily="18" charset="0"/>
              </a:rPr>
              <a:t>2 types warehouse are optional.</a:t>
            </a:r>
          </a:p>
          <a:p>
            <a:pPr marL="758825" lvl="2" indent="-358775" eaLnBrk="1" hangingPunct="1">
              <a:spcBef>
                <a:spcPts val="600"/>
              </a:spcBef>
              <a:spcAft>
                <a:spcPts val="600"/>
              </a:spcAft>
              <a:buClr>
                <a:srgbClr val="FF0000"/>
              </a:buClr>
              <a:buSzPct val="80000"/>
              <a:buFont typeface="Wingdings" panose="05000000000000000000" pitchFamily="2" charset="2"/>
              <a:buChar char="Ø"/>
              <a:defRPr/>
            </a:pPr>
            <a:r>
              <a:rPr lang="en-US" altLang="zh-CN" sz="1600" dirty="0">
                <a:latin typeface="Times New Roman" pitchFamily="18" charset="0"/>
                <a:cs typeface="Times New Roman" pitchFamily="18" charset="0"/>
              </a:rPr>
              <a:t>warehouse type1</a:t>
            </a:r>
            <a:r>
              <a:rPr lang="zh-CN" altLang="en-US" sz="1600" dirty="0">
                <a:latin typeface="Times New Roman" pitchFamily="18" charset="0"/>
                <a:cs typeface="Times New Roman" pitchFamily="18" charset="0"/>
              </a:rPr>
              <a:t>（</a:t>
            </a:r>
            <a:r>
              <a:rPr lang="en-US" altLang="zh-CN" sz="1600" dirty="0">
                <a:latin typeface="Times New Roman" pitchFamily="18" charset="0"/>
                <a:cs typeface="Times New Roman" pitchFamily="18" charset="0"/>
              </a:rPr>
              <a:t>with shelf</a:t>
            </a:r>
            <a:r>
              <a:rPr lang="zh-CN" altLang="en-US" sz="1600" dirty="0">
                <a:latin typeface="Times New Roman" pitchFamily="18" charset="0"/>
                <a:cs typeface="Times New Roman" pitchFamily="18" charset="0"/>
              </a:rPr>
              <a:t>）， </a:t>
            </a:r>
            <a:r>
              <a:rPr lang="en-US" altLang="zh-CN" sz="1600" dirty="0">
                <a:latin typeface="Times New Roman" pitchFamily="18" charset="0"/>
                <a:cs typeface="Times New Roman" pitchFamily="18" charset="0"/>
              </a:rPr>
              <a:t>the areas is about 3000m</a:t>
            </a:r>
            <a:r>
              <a:rPr lang="en-US" altLang="zh-CN" sz="1600" baseline="30000" dirty="0">
                <a:latin typeface="Times New Roman" pitchFamily="18" charset="0"/>
                <a:cs typeface="Times New Roman" pitchFamily="18" charset="0"/>
              </a:rPr>
              <a:t>2</a:t>
            </a:r>
            <a:endParaRPr lang="en-US" altLang="zh-CN" sz="1600" dirty="0">
              <a:latin typeface="Times New Roman" pitchFamily="18" charset="0"/>
              <a:cs typeface="Times New Roman" pitchFamily="18" charset="0"/>
            </a:endParaRPr>
          </a:p>
          <a:p>
            <a:pPr marL="758825" lvl="2" indent="-358775" eaLnBrk="1" hangingPunct="1">
              <a:spcBef>
                <a:spcPts val="600"/>
              </a:spcBef>
              <a:spcAft>
                <a:spcPts val="600"/>
              </a:spcAft>
              <a:buClr>
                <a:srgbClr val="FF0000"/>
              </a:buClr>
              <a:buSzPct val="80000"/>
              <a:buFont typeface="Wingdings" panose="05000000000000000000" pitchFamily="2" charset="2"/>
              <a:buChar char="Ø"/>
              <a:defRPr/>
            </a:pPr>
            <a:r>
              <a:rPr lang="en-US" altLang="zh-CN" sz="1600" dirty="0">
                <a:latin typeface="Times New Roman" pitchFamily="18" charset="0"/>
                <a:cs typeface="Times New Roman" pitchFamily="18" charset="0"/>
              </a:rPr>
              <a:t>warehouse type2</a:t>
            </a:r>
            <a:r>
              <a:rPr lang="zh-CN" altLang="en-US" sz="1600" dirty="0">
                <a:latin typeface="Times New Roman" pitchFamily="18" charset="0"/>
                <a:cs typeface="Times New Roman" pitchFamily="18" charset="0"/>
              </a:rPr>
              <a:t>（</a:t>
            </a:r>
            <a:r>
              <a:rPr lang="en-US" altLang="zh-CN" sz="1600" dirty="0">
                <a:latin typeface="Times New Roman" pitchFamily="18" charset="0"/>
                <a:cs typeface="Times New Roman" pitchFamily="18" charset="0"/>
              </a:rPr>
              <a:t>only stacking area</a:t>
            </a:r>
            <a:r>
              <a:rPr lang="zh-CN" altLang="en-US" sz="1600" dirty="0">
                <a:latin typeface="Times New Roman" pitchFamily="18" charset="0"/>
                <a:cs typeface="Times New Roman" pitchFamily="18" charset="0"/>
              </a:rPr>
              <a:t>），</a:t>
            </a:r>
            <a:r>
              <a:rPr lang="en-US" altLang="zh-CN" sz="1600" dirty="0">
                <a:latin typeface="Times New Roman" pitchFamily="18" charset="0"/>
                <a:cs typeface="Times New Roman" pitchFamily="18" charset="0"/>
              </a:rPr>
              <a:t>the areas is about 4000m</a:t>
            </a:r>
            <a:r>
              <a:rPr lang="en-US" altLang="zh-CN" sz="1600" baseline="30000" dirty="0">
                <a:latin typeface="Times New Roman" pitchFamily="18" charset="0"/>
                <a:cs typeface="Times New Roman" pitchFamily="18" charset="0"/>
              </a:rPr>
              <a:t>2</a:t>
            </a:r>
            <a:r>
              <a:rPr lang="zh-CN" altLang="en-US" sz="1600" dirty="0">
                <a:latin typeface="Times New Roman" pitchFamily="18" charset="0"/>
                <a:cs typeface="Times New Roman" pitchFamily="18" charset="0"/>
              </a:rPr>
              <a:t>。</a:t>
            </a:r>
          </a:p>
        </p:txBody>
      </p:sp>
      <p:sp>
        <p:nvSpPr>
          <p:cNvPr id="9" name="标题 1"/>
          <p:cNvSpPr txBox="1">
            <a:spLocks/>
          </p:cNvSpPr>
          <p:nvPr/>
        </p:nvSpPr>
        <p:spPr>
          <a:xfrm>
            <a:off x="395536" y="77286"/>
            <a:ext cx="8229600" cy="481311"/>
          </a:xfrm>
          <a:prstGeom prst="rect">
            <a:avLst/>
          </a:prstGeom>
        </p:spPr>
        <p:txBody>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pitchFamily="2" charset="-122"/>
              </a:defRPr>
            </a:lvl2pPr>
            <a:lvl3pPr algn="ctr" rtl="0" eaLnBrk="0" fontAlgn="base" hangingPunct="0">
              <a:spcBef>
                <a:spcPct val="0"/>
              </a:spcBef>
              <a:spcAft>
                <a:spcPct val="0"/>
              </a:spcAft>
              <a:defRPr sz="4400">
                <a:solidFill>
                  <a:schemeClr val="tx1"/>
                </a:solidFill>
                <a:latin typeface="Calibri" pitchFamily="34" charset="0"/>
                <a:ea typeface="宋体" pitchFamily="2" charset="-122"/>
              </a:defRPr>
            </a:lvl3pPr>
            <a:lvl4pPr algn="ctr" rtl="0" eaLnBrk="0" fontAlgn="base" hangingPunct="0">
              <a:spcBef>
                <a:spcPct val="0"/>
              </a:spcBef>
              <a:spcAft>
                <a:spcPct val="0"/>
              </a:spcAft>
              <a:defRPr sz="4400">
                <a:solidFill>
                  <a:schemeClr val="tx1"/>
                </a:solidFill>
                <a:latin typeface="Calibri" pitchFamily="34" charset="0"/>
                <a:ea typeface="宋体" pitchFamily="2" charset="-122"/>
              </a:defRPr>
            </a:lvl4pPr>
            <a:lvl5pPr algn="ctr" rtl="0" eaLnBrk="0" fontAlgn="base" hangingPunct="0">
              <a:spcBef>
                <a:spcPct val="0"/>
              </a:spcBef>
              <a:spcAft>
                <a:spcPct val="0"/>
              </a:spcAft>
              <a:defRPr sz="4400">
                <a:solidFill>
                  <a:schemeClr val="tx1"/>
                </a:solidFill>
                <a:latin typeface="Calibri" pitchFamily="34" charset="0"/>
                <a:ea typeface="宋体" pitchFamily="2" charset="-122"/>
              </a:defRPr>
            </a:lvl5pPr>
            <a:lvl6pPr marL="457200" algn="ctr" rtl="0" fontAlgn="base">
              <a:spcBef>
                <a:spcPct val="0"/>
              </a:spcBef>
              <a:spcAft>
                <a:spcPct val="0"/>
              </a:spcAft>
              <a:defRPr sz="4400">
                <a:solidFill>
                  <a:schemeClr val="tx1"/>
                </a:solidFill>
                <a:latin typeface="Calibri" pitchFamily="34" charset="0"/>
                <a:ea typeface="宋体" pitchFamily="2" charset="-122"/>
              </a:defRPr>
            </a:lvl6pPr>
            <a:lvl7pPr marL="914400" algn="ctr" rtl="0" fontAlgn="base">
              <a:spcBef>
                <a:spcPct val="0"/>
              </a:spcBef>
              <a:spcAft>
                <a:spcPct val="0"/>
              </a:spcAft>
              <a:defRPr sz="4400">
                <a:solidFill>
                  <a:schemeClr val="tx1"/>
                </a:solidFill>
                <a:latin typeface="Calibri" pitchFamily="34" charset="0"/>
                <a:ea typeface="宋体" pitchFamily="2" charset="-122"/>
              </a:defRPr>
            </a:lvl7pPr>
            <a:lvl8pPr marL="1371600" algn="ctr" rtl="0" fontAlgn="base">
              <a:spcBef>
                <a:spcPct val="0"/>
              </a:spcBef>
              <a:spcAft>
                <a:spcPct val="0"/>
              </a:spcAft>
              <a:defRPr sz="4400">
                <a:solidFill>
                  <a:schemeClr val="tx1"/>
                </a:solidFill>
                <a:latin typeface="Calibri" pitchFamily="34" charset="0"/>
                <a:ea typeface="宋体" pitchFamily="2" charset="-122"/>
              </a:defRPr>
            </a:lvl8pPr>
            <a:lvl9pPr marL="1828800" algn="ctr" rtl="0" fontAlgn="base">
              <a:spcBef>
                <a:spcPct val="0"/>
              </a:spcBef>
              <a:spcAft>
                <a:spcPct val="0"/>
              </a:spcAft>
              <a:defRPr sz="4400">
                <a:solidFill>
                  <a:schemeClr val="tx1"/>
                </a:solidFill>
                <a:latin typeface="Calibri" pitchFamily="34" charset="0"/>
                <a:ea typeface="宋体" pitchFamily="2" charset="-122"/>
              </a:defRPr>
            </a:lvl9pPr>
          </a:lstStyle>
          <a:p>
            <a:pPr algn="l"/>
            <a:r>
              <a:rPr lang="zh-CN" altLang="en-US" sz="2400" b="1" dirty="0">
                <a:latin typeface="Arial Unicode MS" pitchFamily="34" charset="-122"/>
                <a:ea typeface="Arial Unicode MS" panose="020B0604020202020204" pitchFamily="34" charset="-122"/>
                <a:cs typeface="Arial Unicode MS" pitchFamily="34" charset="-122"/>
              </a:rPr>
              <a:t>二、</a:t>
            </a:r>
            <a:r>
              <a:rPr lang="en-GB" altLang="zh-CN" sz="2400" b="1" dirty="0">
                <a:latin typeface="Arial Unicode MS" pitchFamily="34" charset="-122"/>
                <a:ea typeface="Arial Unicode MS" panose="020B0604020202020204" pitchFamily="34" charset="-122"/>
                <a:cs typeface="Arial Unicode MS" pitchFamily="34" charset="-122"/>
              </a:rPr>
              <a:t>CEPC installation </a:t>
            </a:r>
            <a:r>
              <a:rPr lang="en-US" altLang="zh-CN" sz="2400" b="1" dirty="0">
                <a:latin typeface="Arial Unicode MS" pitchFamily="34" charset="-122"/>
                <a:ea typeface="Arial Unicode MS" panose="020B0604020202020204" pitchFamily="34" charset="-122"/>
                <a:cs typeface="Arial Unicode MS" pitchFamily="34" charset="-122"/>
              </a:rPr>
              <a:t>strategy</a:t>
            </a:r>
            <a:endParaRPr lang="zh-CN" altLang="en-US" sz="2400" b="1" dirty="0">
              <a:latin typeface="Arial Unicode MS" pitchFamily="34" charset="-122"/>
              <a:ea typeface="Arial Unicode MS" panose="020B0604020202020204" pitchFamily="34" charset="-122"/>
              <a:cs typeface="Arial Unicode MS" pitchFamily="34" charset="-122"/>
            </a:endParaRPr>
          </a:p>
        </p:txBody>
      </p:sp>
      <p:sp>
        <p:nvSpPr>
          <p:cNvPr id="10" name="灯片编号占位符 1">
            <a:extLst>
              <a:ext uri="{FF2B5EF4-FFF2-40B4-BE49-F238E27FC236}">
                <a16:creationId xmlns:a16="http://schemas.microsoft.com/office/drawing/2014/main" id="{358B0B7B-B43B-4116-B4BC-648AFB852BD4}"/>
              </a:ext>
            </a:extLst>
          </p:cNvPr>
          <p:cNvSpPr>
            <a:spLocks noGrp="1"/>
          </p:cNvSpPr>
          <p:nvPr>
            <p:ph type="sldNum" sz="quarter" idx="12"/>
          </p:nvPr>
        </p:nvSpPr>
        <p:spPr>
          <a:xfrm>
            <a:off x="6553200" y="6356350"/>
            <a:ext cx="2133600" cy="365125"/>
          </a:xfrm>
        </p:spPr>
        <p:txBody>
          <a:bodyPr/>
          <a:lstStyle/>
          <a:p>
            <a:pPr>
              <a:defRPr/>
            </a:pPr>
            <a:fld id="{521683DF-D507-43F4-81CB-95BA739AB1EA}" type="slidenum">
              <a:rPr lang="zh-CN" altLang="en-US" smtClean="0"/>
              <a:pPr>
                <a:defRPr/>
              </a:pPr>
              <a:t>26</a:t>
            </a:fld>
            <a:endParaRPr lang="zh-CN" altLang="en-US" dirty="0"/>
          </a:p>
        </p:txBody>
      </p:sp>
      <p:pic>
        <p:nvPicPr>
          <p:cNvPr id="3" name="图片 2"/>
          <p:cNvPicPr>
            <a:picLocks noChangeAspect="1"/>
          </p:cNvPicPr>
          <p:nvPr/>
        </p:nvPicPr>
        <p:blipFill>
          <a:blip r:embed="rId3"/>
          <a:stretch>
            <a:fillRect/>
          </a:stretch>
        </p:blipFill>
        <p:spPr>
          <a:xfrm>
            <a:off x="506910" y="1945314"/>
            <a:ext cx="7461629" cy="3386201"/>
          </a:xfrm>
          <a:prstGeom prst="rect">
            <a:avLst/>
          </a:prstGeom>
        </p:spPr>
      </p:pic>
      <p:sp>
        <p:nvSpPr>
          <p:cNvPr id="7" name="内容占位符 2"/>
          <p:cNvSpPr txBox="1">
            <a:spLocks/>
          </p:cNvSpPr>
          <p:nvPr/>
        </p:nvSpPr>
        <p:spPr>
          <a:xfrm>
            <a:off x="500033" y="5480452"/>
            <a:ext cx="8107737" cy="1058460"/>
          </a:xfrm>
          <a:prstGeom prst="rect">
            <a:avLst/>
          </a:prstGeom>
        </p:spPr>
        <p:txBody>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58775" lvl="1" indent="-358775" eaLnBrk="1" hangingPunct="1">
              <a:spcBef>
                <a:spcPts val="600"/>
              </a:spcBef>
              <a:spcAft>
                <a:spcPts val="600"/>
              </a:spcAft>
              <a:buClr>
                <a:srgbClr val="FF0000"/>
              </a:buClr>
              <a:buSzPct val="80000"/>
              <a:buFont typeface="Wingdings" panose="05000000000000000000" pitchFamily="2" charset="2"/>
              <a:buChar char="Ø"/>
              <a:defRPr/>
            </a:pPr>
            <a:r>
              <a:rPr lang="en-US" altLang="zh-CN" sz="2000" dirty="0">
                <a:latin typeface="Times New Roman" pitchFamily="18" charset="0"/>
                <a:cs typeface="Times New Roman" pitchFamily="18" charset="0"/>
              </a:rPr>
              <a:t>A simulation has been made according  to the speed of installation, production, logistic , testing and utilization rate, result shows 9 warehouses should be built in each warehouse area.</a:t>
            </a:r>
          </a:p>
        </p:txBody>
      </p:sp>
    </p:spTree>
    <p:extLst>
      <p:ext uri="{BB962C8B-B14F-4D97-AF65-F5344CB8AC3E}">
        <p14:creationId xmlns:p14="http://schemas.microsoft.com/office/powerpoint/2010/main" val="113171378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0" y="648000"/>
            <a:ext cx="9144000"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13" name="内容占位符 2"/>
          <p:cNvSpPr txBox="1">
            <a:spLocks/>
          </p:cNvSpPr>
          <p:nvPr/>
        </p:nvSpPr>
        <p:spPr>
          <a:xfrm>
            <a:off x="500034" y="714356"/>
            <a:ext cx="8107737" cy="1634524"/>
          </a:xfrm>
          <a:prstGeom prst="rect">
            <a:avLst/>
          </a:prstGeom>
        </p:spPr>
        <p:txBody>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58775" lvl="1" indent="-358775" eaLnBrk="1" hangingPunct="1">
              <a:spcBef>
                <a:spcPts val="600"/>
              </a:spcBef>
              <a:spcAft>
                <a:spcPts val="600"/>
              </a:spcAft>
              <a:buClr>
                <a:srgbClr val="FF0000"/>
              </a:buClr>
              <a:buSzPct val="80000"/>
              <a:buFont typeface="Wingdings" panose="05000000000000000000" pitchFamily="2" charset="2"/>
              <a:buChar char="Ø"/>
              <a:defRPr/>
            </a:pPr>
            <a:r>
              <a:rPr lang="en-US" altLang="zh-CN" sz="2000" dirty="0">
                <a:latin typeface="Times New Roman" pitchFamily="18" charset="0"/>
                <a:cs typeface="Times New Roman" pitchFamily="18" charset="0"/>
              </a:rPr>
              <a:t>Transport, 2 types component need special attention</a:t>
            </a:r>
          </a:p>
          <a:p>
            <a:pPr marL="758825" lvl="2" indent="-358775" eaLnBrk="1" hangingPunct="1">
              <a:spcBef>
                <a:spcPts val="600"/>
              </a:spcBef>
              <a:spcAft>
                <a:spcPts val="600"/>
              </a:spcAft>
              <a:buClr>
                <a:srgbClr val="FF0000"/>
              </a:buClr>
              <a:buSzPct val="80000"/>
              <a:buFont typeface="Wingdings" panose="05000000000000000000" pitchFamily="2" charset="2"/>
              <a:buChar char="Ø"/>
              <a:defRPr/>
            </a:pPr>
            <a:r>
              <a:rPr lang="en-US" altLang="zh-CN" sz="1600" kern="100" dirty="0" err="1"/>
              <a:t>Cryomodule</a:t>
            </a:r>
            <a:r>
              <a:rPr lang="en-US" altLang="zh-CN" sz="1600" kern="100" dirty="0"/>
              <a:t> </a:t>
            </a:r>
            <a:r>
              <a:rPr lang="zh-CN" altLang="en-US" sz="1600" kern="100" dirty="0"/>
              <a:t>（</a:t>
            </a:r>
            <a:r>
              <a:rPr lang="en-US" altLang="zh-CN" sz="1600" kern="100" dirty="0"/>
              <a:t>amount: 52 </a:t>
            </a:r>
            <a:r>
              <a:rPr lang="zh-CN" altLang="en-US" sz="1600" kern="100" dirty="0"/>
              <a:t>）</a:t>
            </a:r>
            <a:endParaRPr lang="zh-CN" altLang="zh-CN" sz="1600" kern="100" dirty="0">
              <a:latin typeface="Calibri" panose="020F0502020204030204" pitchFamily="34" charset="0"/>
              <a:cs typeface="Times New Roman" panose="02020603050405020304" pitchFamily="18" charset="0"/>
            </a:endParaRPr>
          </a:p>
          <a:p>
            <a:pPr marL="758825" lvl="2" indent="-358775" eaLnBrk="1" hangingPunct="1">
              <a:spcBef>
                <a:spcPts val="600"/>
              </a:spcBef>
              <a:spcAft>
                <a:spcPts val="600"/>
              </a:spcAft>
              <a:buClr>
                <a:srgbClr val="FF0000"/>
              </a:buClr>
              <a:buSzPct val="80000"/>
              <a:buFont typeface="Wingdings" panose="05000000000000000000" pitchFamily="2" charset="2"/>
              <a:buChar char="Ø"/>
              <a:defRPr/>
            </a:pPr>
            <a:r>
              <a:rPr lang="en-US" altLang="zh-CN" sz="1600" dirty="0">
                <a:latin typeface="Times New Roman" pitchFamily="18" charset="0"/>
                <a:cs typeface="Times New Roman" pitchFamily="18" charset="0"/>
              </a:rPr>
              <a:t>Collider ring dipole</a:t>
            </a:r>
            <a:r>
              <a:rPr lang="en-US" altLang="zh-CN" sz="1600" kern="100" dirty="0"/>
              <a:t> </a:t>
            </a:r>
            <a:r>
              <a:rPr lang="zh-CN" altLang="en-US" sz="1600" kern="100" dirty="0"/>
              <a:t>（</a:t>
            </a:r>
            <a:r>
              <a:rPr lang="en-US" altLang="zh-CN" sz="1600" kern="100" dirty="0"/>
              <a:t>amount: 2546,length: </a:t>
            </a:r>
            <a:r>
              <a:rPr lang="zh-CN" altLang="en-US" sz="1600" kern="100" dirty="0"/>
              <a:t>＞</a:t>
            </a:r>
            <a:r>
              <a:rPr lang="en-US" altLang="zh-CN" sz="1600" kern="100" dirty="0"/>
              <a:t>28m</a:t>
            </a:r>
            <a:r>
              <a:rPr lang="zh-CN" altLang="en-US" sz="1600" kern="100" dirty="0"/>
              <a:t>）</a:t>
            </a:r>
            <a:r>
              <a:rPr lang="en-US" altLang="zh-CN" sz="1600" dirty="0">
                <a:latin typeface="Times New Roman" pitchFamily="18" charset="0"/>
                <a:cs typeface="Times New Roman" pitchFamily="18" charset="0"/>
              </a:rPr>
              <a:t>, long dipole will be divided into small parts:</a:t>
            </a:r>
            <a:endParaRPr lang="en-US" altLang="zh-CN" sz="2000" dirty="0">
              <a:latin typeface="Times New Roman" pitchFamily="18" charset="0"/>
              <a:cs typeface="Times New Roman" pitchFamily="18" charset="0"/>
            </a:endParaRPr>
          </a:p>
        </p:txBody>
      </p:sp>
      <p:sp>
        <p:nvSpPr>
          <p:cNvPr id="9" name="标题 1"/>
          <p:cNvSpPr txBox="1">
            <a:spLocks/>
          </p:cNvSpPr>
          <p:nvPr/>
        </p:nvSpPr>
        <p:spPr>
          <a:xfrm>
            <a:off x="395536" y="77286"/>
            <a:ext cx="8229600" cy="481311"/>
          </a:xfrm>
          <a:prstGeom prst="rect">
            <a:avLst/>
          </a:prstGeom>
        </p:spPr>
        <p:txBody>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pitchFamily="2" charset="-122"/>
              </a:defRPr>
            </a:lvl2pPr>
            <a:lvl3pPr algn="ctr" rtl="0" eaLnBrk="0" fontAlgn="base" hangingPunct="0">
              <a:spcBef>
                <a:spcPct val="0"/>
              </a:spcBef>
              <a:spcAft>
                <a:spcPct val="0"/>
              </a:spcAft>
              <a:defRPr sz="4400">
                <a:solidFill>
                  <a:schemeClr val="tx1"/>
                </a:solidFill>
                <a:latin typeface="Calibri" pitchFamily="34" charset="0"/>
                <a:ea typeface="宋体" pitchFamily="2" charset="-122"/>
              </a:defRPr>
            </a:lvl3pPr>
            <a:lvl4pPr algn="ctr" rtl="0" eaLnBrk="0" fontAlgn="base" hangingPunct="0">
              <a:spcBef>
                <a:spcPct val="0"/>
              </a:spcBef>
              <a:spcAft>
                <a:spcPct val="0"/>
              </a:spcAft>
              <a:defRPr sz="4400">
                <a:solidFill>
                  <a:schemeClr val="tx1"/>
                </a:solidFill>
                <a:latin typeface="Calibri" pitchFamily="34" charset="0"/>
                <a:ea typeface="宋体" pitchFamily="2" charset="-122"/>
              </a:defRPr>
            </a:lvl4pPr>
            <a:lvl5pPr algn="ctr" rtl="0" eaLnBrk="0" fontAlgn="base" hangingPunct="0">
              <a:spcBef>
                <a:spcPct val="0"/>
              </a:spcBef>
              <a:spcAft>
                <a:spcPct val="0"/>
              </a:spcAft>
              <a:defRPr sz="4400">
                <a:solidFill>
                  <a:schemeClr val="tx1"/>
                </a:solidFill>
                <a:latin typeface="Calibri" pitchFamily="34" charset="0"/>
                <a:ea typeface="宋体" pitchFamily="2" charset="-122"/>
              </a:defRPr>
            </a:lvl5pPr>
            <a:lvl6pPr marL="457200" algn="ctr" rtl="0" fontAlgn="base">
              <a:spcBef>
                <a:spcPct val="0"/>
              </a:spcBef>
              <a:spcAft>
                <a:spcPct val="0"/>
              </a:spcAft>
              <a:defRPr sz="4400">
                <a:solidFill>
                  <a:schemeClr val="tx1"/>
                </a:solidFill>
                <a:latin typeface="Calibri" pitchFamily="34" charset="0"/>
                <a:ea typeface="宋体" pitchFamily="2" charset="-122"/>
              </a:defRPr>
            </a:lvl6pPr>
            <a:lvl7pPr marL="914400" algn="ctr" rtl="0" fontAlgn="base">
              <a:spcBef>
                <a:spcPct val="0"/>
              </a:spcBef>
              <a:spcAft>
                <a:spcPct val="0"/>
              </a:spcAft>
              <a:defRPr sz="4400">
                <a:solidFill>
                  <a:schemeClr val="tx1"/>
                </a:solidFill>
                <a:latin typeface="Calibri" pitchFamily="34" charset="0"/>
                <a:ea typeface="宋体" pitchFamily="2" charset="-122"/>
              </a:defRPr>
            </a:lvl7pPr>
            <a:lvl8pPr marL="1371600" algn="ctr" rtl="0" fontAlgn="base">
              <a:spcBef>
                <a:spcPct val="0"/>
              </a:spcBef>
              <a:spcAft>
                <a:spcPct val="0"/>
              </a:spcAft>
              <a:defRPr sz="4400">
                <a:solidFill>
                  <a:schemeClr val="tx1"/>
                </a:solidFill>
                <a:latin typeface="Calibri" pitchFamily="34" charset="0"/>
                <a:ea typeface="宋体" pitchFamily="2" charset="-122"/>
              </a:defRPr>
            </a:lvl8pPr>
            <a:lvl9pPr marL="1828800" algn="ctr" rtl="0" fontAlgn="base">
              <a:spcBef>
                <a:spcPct val="0"/>
              </a:spcBef>
              <a:spcAft>
                <a:spcPct val="0"/>
              </a:spcAft>
              <a:defRPr sz="4400">
                <a:solidFill>
                  <a:schemeClr val="tx1"/>
                </a:solidFill>
                <a:latin typeface="Calibri" pitchFamily="34" charset="0"/>
                <a:ea typeface="宋体" pitchFamily="2" charset="-122"/>
              </a:defRPr>
            </a:lvl9pPr>
          </a:lstStyle>
          <a:p>
            <a:pPr algn="l"/>
            <a:r>
              <a:rPr lang="zh-CN" altLang="en-US" sz="2400" b="1" dirty="0">
                <a:latin typeface="Arial Unicode MS" pitchFamily="34" charset="-122"/>
                <a:ea typeface="Arial Unicode MS" panose="020B0604020202020204" pitchFamily="34" charset="-122"/>
                <a:cs typeface="Arial Unicode MS" pitchFamily="34" charset="-122"/>
              </a:rPr>
              <a:t>二、</a:t>
            </a:r>
            <a:r>
              <a:rPr lang="en-GB" altLang="zh-CN" sz="2400" b="1" dirty="0">
                <a:latin typeface="Arial Unicode MS" pitchFamily="34" charset="-122"/>
                <a:ea typeface="Arial Unicode MS" panose="020B0604020202020204" pitchFamily="34" charset="-122"/>
                <a:cs typeface="Arial Unicode MS" pitchFamily="34" charset="-122"/>
              </a:rPr>
              <a:t>CEPC installation </a:t>
            </a:r>
            <a:r>
              <a:rPr lang="en-US" altLang="zh-CN" sz="2400" b="1" dirty="0">
                <a:latin typeface="Arial Unicode MS" pitchFamily="34" charset="-122"/>
                <a:ea typeface="Arial Unicode MS" panose="020B0604020202020204" pitchFamily="34" charset="-122"/>
                <a:cs typeface="Arial Unicode MS" pitchFamily="34" charset="-122"/>
              </a:rPr>
              <a:t>strategy</a:t>
            </a:r>
            <a:endParaRPr lang="zh-CN" altLang="en-US" sz="2400" b="1" dirty="0">
              <a:latin typeface="Arial Unicode MS" pitchFamily="34" charset="-122"/>
              <a:ea typeface="Arial Unicode MS" panose="020B0604020202020204" pitchFamily="34" charset="-122"/>
              <a:cs typeface="Arial Unicode MS" pitchFamily="34" charset="-122"/>
            </a:endParaRPr>
          </a:p>
        </p:txBody>
      </p:sp>
      <p:sp>
        <p:nvSpPr>
          <p:cNvPr id="10" name="灯片编号占位符 1">
            <a:extLst>
              <a:ext uri="{FF2B5EF4-FFF2-40B4-BE49-F238E27FC236}">
                <a16:creationId xmlns:a16="http://schemas.microsoft.com/office/drawing/2014/main" id="{358B0B7B-B43B-4116-B4BC-648AFB852BD4}"/>
              </a:ext>
            </a:extLst>
          </p:cNvPr>
          <p:cNvSpPr>
            <a:spLocks noGrp="1"/>
          </p:cNvSpPr>
          <p:nvPr>
            <p:ph type="sldNum" sz="quarter" idx="12"/>
          </p:nvPr>
        </p:nvSpPr>
        <p:spPr>
          <a:xfrm>
            <a:off x="6553200" y="6356350"/>
            <a:ext cx="2133600" cy="365125"/>
          </a:xfrm>
        </p:spPr>
        <p:txBody>
          <a:bodyPr/>
          <a:lstStyle/>
          <a:p>
            <a:pPr>
              <a:defRPr/>
            </a:pPr>
            <a:fld id="{521683DF-D507-43F4-81CB-95BA739AB1EA}" type="slidenum">
              <a:rPr lang="zh-CN" altLang="en-US" smtClean="0"/>
              <a:pPr>
                <a:defRPr/>
              </a:pPr>
              <a:t>27</a:t>
            </a:fld>
            <a:endParaRPr lang="zh-CN" altLang="en-US" dirty="0"/>
          </a:p>
        </p:txBody>
      </p:sp>
      <p:pic>
        <p:nvPicPr>
          <p:cNvPr id="2" name="图片 1"/>
          <p:cNvPicPr>
            <a:picLocks noChangeAspect="1"/>
          </p:cNvPicPr>
          <p:nvPr/>
        </p:nvPicPr>
        <p:blipFill>
          <a:blip r:embed="rId3"/>
          <a:stretch>
            <a:fillRect/>
          </a:stretch>
        </p:blipFill>
        <p:spPr>
          <a:xfrm>
            <a:off x="971600" y="4468470"/>
            <a:ext cx="7096359" cy="1798476"/>
          </a:xfrm>
          <a:prstGeom prst="rect">
            <a:avLst/>
          </a:prstGeom>
        </p:spPr>
      </p:pic>
      <p:sp>
        <p:nvSpPr>
          <p:cNvPr id="4" name="文本框 3"/>
          <p:cNvSpPr txBox="1"/>
          <p:nvPr/>
        </p:nvSpPr>
        <p:spPr>
          <a:xfrm>
            <a:off x="4519780" y="5835760"/>
            <a:ext cx="1109599" cy="307777"/>
          </a:xfrm>
          <a:prstGeom prst="rect">
            <a:avLst/>
          </a:prstGeom>
          <a:noFill/>
        </p:spPr>
        <p:txBody>
          <a:bodyPr wrap="none" rtlCol="0">
            <a:spAutoFit/>
          </a:bodyPr>
          <a:lstStyle/>
          <a:p>
            <a:r>
              <a:rPr lang="en-US" altLang="zh-CN" sz="1400" dirty="0"/>
              <a:t>Long dipole</a:t>
            </a:r>
            <a:endParaRPr lang="zh-CN" altLang="en-US" sz="1400" dirty="0"/>
          </a:p>
        </p:txBody>
      </p:sp>
      <p:sp>
        <p:nvSpPr>
          <p:cNvPr id="6" name="文本框 5"/>
          <p:cNvSpPr txBox="1"/>
          <p:nvPr/>
        </p:nvSpPr>
        <p:spPr>
          <a:xfrm>
            <a:off x="2267745" y="4625163"/>
            <a:ext cx="2667718" cy="584775"/>
          </a:xfrm>
          <a:prstGeom prst="rect">
            <a:avLst/>
          </a:prstGeom>
          <a:noFill/>
        </p:spPr>
        <p:txBody>
          <a:bodyPr wrap="none" rtlCol="0">
            <a:spAutoFit/>
          </a:bodyPr>
          <a:lstStyle/>
          <a:p>
            <a:r>
              <a:rPr lang="en-US" altLang="zh-CN" sz="1600" dirty="0">
                <a:latin typeface="Times New Roman" pitchFamily="18" charset="0"/>
                <a:cs typeface="Times New Roman" pitchFamily="18" charset="0"/>
              </a:rPr>
              <a:t>Dimension: 5.67×0.7×0.7 m</a:t>
            </a:r>
          </a:p>
          <a:p>
            <a:r>
              <a:rPr lang="en-US" altLang="zh-CN" sz="1600" dirty="0">
                <a:latin typeface="Times New Roman" pitchFamily="18" charset="0"/>
                <a:cs typeface="Times New Roman" pitchFamily="18" charset="0"/>
              </a:rPr>
              <a:t>Weight: 2 T</a:t>
            </a:r>
            <a:endParaRPr lang="zh-CN" altLang="en-US" sz="1600" dirty="0"/>
          </a:p>
        </p:txBody>
      </p:sp>
      <p:cxnSp>
        <p:nvCxnSpPr>
          <p:cNvPr id="8" name="直接箭头连接符 7"/>
          <p:cNvCxnSpPr/>
          <p:nvPr/>
        </p:nvCxnSpPr>
        <p:spPr>
          <a:xfrm>
            <a:off x="3307585" y="5183135"/>
            <a:ext cx="72008" cy="21602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 name="矩形 10"/>
          <p:cNvSpPr/>
          <p:nvPr/>
        </p:nvSpPr>
        <p:spPr>
          <a:xfrm rot="20915019">
            <a:off x="1647497" y="5465508"/>
            <a:ext cx="3392184" cy="56111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5838" y="2254742"/>
            <a:ext cx="3757780" cy="1855404"/>
          </a:xfrm>
          <a:prstGeom prst="rect">
            <a:avLst/>
          </a:prstGeom>
        </p:spPr>
      </p:pic>
      <p:pic>
        <p:nvPicPr>
          <p:cNvPr id="7" name="图片 6"/>
          <p:cNvPicPr>
            <a:picLocks noChangeAspect="1"/>
          </p:cNvPicPr>
          <p:nvPr/>
        </p:nvPicPr>
        <p:blipFill>
          <a:blip r:embed="rId5"/>
          <a:stretch>
            <a:fillRect/>
          </a:stretch>
        </p:blipFill>
        <p:spPr>
          <a:xfrm>
            <a:off x="4355976" y="2276872"/>
            <a:ext cx="3982474" cy="1662683"/>
          </a:xfrm>
          <a:prstGeom prst="rect">
            <a:avLst/>
          </a:prstGeom>
        </p:spPr>
      </p:pic>
      <p:sp>
        <p:nvSpPr>
          <p:cNvPr id="14" name="文本框 13"/>
          <p:cNvSpPr txBox="1"/>
          <p:nvPr/>
        </p:nvSpPr>
        <p:spPr>
          <a:xfrm>
            <a:off x="1085502" y="2209219"/>
            <a:ext cx="2222083" cy="584775"/>
          </a:xfrm>
          <a:prstGeom prst="rect">
            <a:avLst/>
          </a:prstGeom>
          <a:noFill/>
        </p:spPr>
        <p:txBody>
          <a:bodyPr wrap="none" rtlCol="0">
            <a:spAutoFit/>
          </a:bodyPr>
          <a:lstStyle/>
          <a:p>
            <a:r>
              <a:rPr lang="en-US" altLang="zh-CN" sz="1600" dirty="0">
                <a:latin typeface="Times New Roman" pitchFamily="18" charset="0"/>
                <a:cs typeface="Times New Roman" pitchFamily="18" charset="0"/>
              </a:rPr>
              <a:t>Dimension: 10×Ø1.5 m</a:t>
            </a:r>
          </a:p>
          <a:p>
            <a:r>
              <a:rPr lang="en-US" altLang="zh-CN" sz="1600" dirty="0">
                <a:latin typeface="Times New Roman" pitchFamily="18" charset="0"/>
                <a:cs typeface="Times New Roman" pitchFamily="18" charset="0"/>
              </a:rPr>
              <a:t>Weight: 15 T</a:t>
            </a:r>
            <a:endParaRPr lang="zh-CN" altLang="en-US" sz="1600" dirty="0"/>
          </a:p>
        </p:txBody>
      </p:sp>
      <p:cxnSp>
        <p:nvCxnSpPr>
          <p:cNvPr id="15" name="直接箭头连接符 14"/>
          <p:cNvCxnSpPr/>
          <p:nvPr/>
        </p:nvCxnSpPr>
        <p:spPr>
          <a:xfrm>
            <a:off x="2122199" y="2758983"/>
            <a:ext cx="72008" cy="21602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6" name="文本框 15"/>
          <p:cNvSpPr txBox="1"/>
          <p:nvPr/>
        </p:nvSpPr>
        <p:spPr>
          <a:xfrm>
            <a:off x="5074579" y="2227849"/>
            <a:ext cx="2111860" cy="584775"/>
          </a:xfrm>
          <a:prstGeom prst="rect">
            <a:avLst/>
          </a:prstGeom>
          <a:noFill/>
        </p:spPr>
        <p:txBody>
          <a:bodyPr wrap="none" rtlCol="0">
            <a:spAutoFit/>
          </a:bodyPr>
          <a:lstStyle/>
          <a:p>
            <a:r>
              <a:rPr lang="en-US" altLang="zh-CN" sz="1600" dirty="0">
                <a:latin typeface="Times New Roman" pitchFamily="18" charset="0"/>
                <a:cs typeface="Times New Roman" pitchFamily="18" charset="0"/>
              </a:rPr>
              <a:t>Dimension: 11×Ø1 m</a:t>
            </a:r>
          </a:p>
          <a:p>
            <a:r>
              <a:rPr lang="en-US" altLang="zh-CN" sz="1600" dirty="0">
                <a:latin typeface="Times New Roman" pitchFamily="18" charset="0"/>
                <a:cs typeface="Times New Roman" pitchFamily="18" charset="0"/>
              </a:rPr>
              <a:t>Weight: 8 T</a:t>
            </a:r>
            <a:endParaRPr lang="zh-CN" altLang="en-US" sz="1600" dirty="0"/>
          </a:p>
        </p:txBody>
      </p:sp>
      <p:cxnSp>
        <p:nvCxnSpPr>
          <p:cNvPr id="17" name="直接箭头连接符 16"/>
          <p:cNvCxnSpPr/>
          <p:nvPr/>
        </p:nvCxnSpPr>
        <p:spPr>
          <a:xfrm>
            <a:off x="6130509" y="2788732"/>
            <a:ext cx="72008" cy="21602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8" name="文本框 17"/>
          <p:cNvSpPr txBox="1"/>
          <p:nvPr/>
        </p:nvSpPr>
        <p:spPr>
          <a:xfrm>
            <a:off x="1859380" y="4077072"/>
            <a:ext cx="2114681" cy="307777"/>
          </a:xfrm>
          <a:prstGeom prst="rect">
            <a:avLst/>
          </a:prstGeom>
          <a:noFill/>
        </p:spPr>
        <p:txBody>
          <a:bodyPr wrap="none" rtlCol="0">
            <a:spAutoFit/>
          </a:bodyPr>
          <a:lstStyle/>
          <a:p>
            <a:r>
              <a:rPr lang="en-US" altLang="zh-CN" sz="1400" dirty="0"/>
              <a:t>Collider ring </a:t>
            </a:r>
            <a:r>
              <a:rPr lang="en-US" altLang="zh-CN" sz="1400" dirty="0" err="1"/>
              <a:t>cryomodule</a:t>
            </a:r>
            <a:endParaRPr lang="zh-CN" altLang="en-US" sz="1400" dirty="0"/>
          </a:p>
        </p:txBody>
      </p:sp>
      <p:sp>
        <p:nvSpPr>
          <p:cNvPr id="19" name="文本框 18"/>
          <p:cNvSpPr txBox="1"/>
          <p:nvPr/>
        </p:nvSpPr>
        <p:spPr>
          <a:xfrm>
            <a:off x="5469408" y="4023675"/>
            <a:ext cx="1755609" cy="307777"/>
          </a:xfrm>
          <a:prstGeom prst="rect">
            <a:avLst/>
          </a:prstGeom>
          <a:noFill/>
        </p:spPr>
        <p:txBody>
          <a:bodyPr wrap="none" rtlCol="0">
            <a:spAutoFit/>
          </a:bodyPr>
          <a:lstStyle/>
          <a:p>
            <a:r>
              <a:rPr lang="en-US" altLang="zh-CN" sz="1400" dirty="0"/>
              <a:t>booster </a:t>
            </a:r>
            <a:r>
              <a:rPr lang="en-US" altLang="zh-CN" sz="1400" dirty="0" err="1"/>
              <a:t>cryomodule</a:t>
            </a:r>
            <a:endParaRPr lang="zh-CN" altLang="en-US" sz="1400" dirty="0"/>
          </a:p>
        </p:txBody>
      </p:sp>
      <p:sp>
        <p:nvSpPr>
          <p:cNvPr id="12" name="圆角矩形 11"/>
          <p:cNvSpPr/>
          <p:nvPr/>
        </p:nvSpPr>
        <p:spPr>
          <a:xfrm>
            <a:off x="971600" y="2132856"/>
            <a:ext cx="7366850" cy="230425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圆角矩形 19"/>
          <p:cNvSpPr/>
          <p:nvPr/>
        </p:nvSpPr>
        <p:spPr>
          <a:xfrm>
            <a:off x="1085502" y="4532105"/>
            <a:ext cx="7252948" cy="192123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88274068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0" y="648000"/>
            <a:ext cx="9144000"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13" name="内容占位符 2"/>
          <p:cNvSpPr txBox="1">
            <a:spLocks/>
          </p:cNvSpPr>
          <p:nvPr/>
        </p:nvSpPr>
        <p:spPr>
          <a:xfrm>
            <a:off x="500034" y="714356"/>
            <a:ext cx="8107737" cy="3434724"/>
          </a:xfrm>
          <a:prstGeom prst="rect">
            <a:avLst/>
          </a:prstGeom>
        </p:spPr>
        <p:txBody>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58775" lvl="1" indent="-358775" eaLnBrk="1" hangingPunct="1">
              <a:spcBef>
                <a:spcPts val="600"/>
              </a:spcBef>
              <a:spcAft>
                <a:spcPts val="600"/>
              </a:spcAft>
              <a:buClr>
                <a:srgbClr val="FF0000"/>
              </a:buClr>
              <a:buSzPct val="80000"/>
              <a:buFont typeface="Wingdings" panose="05000000000000000000" pitchFamily="2" charset="2"/>
              <a:buChar char="Ø"/>
              <a:defRPr/>
            </a:pPr>
            <a:r>
              <a:rPr lang="en-US" altLang="zh-CN" sz="2000" dirty="0">
                <a:latin typeface="Times New Roman" pitchFamily="18" charset="0"/>
                <a:cs typeface="Times New Roman" pitchFamily="18" charset="0"/>
              </a:rPr>
              <a:t>Transport requirement</a:t>
            </a:r>
          </a:p>
          <a:p>
            <a:pPr marL="758825" lvl="2" indent="-358775" eaLnBrk="1" hangingPunct="1">
              <a:spcBef>
                <a:spcPts val="600"/>
              </a:spcBef>
              <a:spcAft>
                <a:spcPts val="600"/>
              </a:spcAft>
              <a:buClr>
                <a:srgbClr val="FF0000"/>
              </a:buClr>
              <a:buSzPct val="80000"/>
              <a:buFont typeface="Wingdings" panose="05000000000000000000" pitchFamily="2" charset="2"/>
              <a:buChar char="Ø"/>
              <a:defRPr/>
            </a:pPr>
            <a:r>
              <a:rPr lang="en-US" altLang="zh-CN" sz="1600" dirty="0"/>
              <a:t>Compared with other components, the </a:t>
            </a:r>
            <a:r>
              <a:rPr lang="en-US" altLang="zh-CN" sz="1600" kern="100" dirty="0" err="1"/>
              <a:t>cryomodules</a:t>
            </a:r>
            <a:r>
              <a:rPr lang="en-US" altLang="zh-CN" sz="1600" kern="100" dirty="0"/>
              <a:t> demand higher for transport </a:t>
            </a:r>
            <a:endParaRPr lang="zh-CN" altLang="zh-CN" sz="1600" kern="100" dirty="0">
              <a:latin typeface="Calibri" panose="020F0502020204030204" pitchFamily="34" charset="0"/>
              <a:cs typeface="Times New Roman" panose="02020603050405020304" pitchFamily="18" charset="0"/>
            </a:endParaRPr>
          </a:p>
          <a:p>
            <a:pPr marL="758825" lvl="2" indent="-358775" eaLnBrk="1" hangingPunct="1">
              <a:spcBef>
                <a:spcPts val="600"/>
              </a:spcBef>
              <a:spcAft>
                <a:spcPts val="600"/>
              </a:spcAft>
              <a:buClr>
                <a:srgbClr val="FF0000"/>
              </a:buClr>
              <a:buSzPct val="80000"/>
              <a:buFont typeface="Arial" panose="020B0604020202020204" pitchFamily="34" charset="0"/>
              <a:buChar char="•"/>
              <a:defRPr/>
            </a:pPr>
            <a:r>
              <a:rPr lang="en-US" altLang="zh-CN" sz="1600" dirty="0">
                <a:latin typeface="Times New Roman" pitchFamily="18" charset="0"/>
                <a:cs typeface="Times New Roman" pitchFamily="18" charset="0"/>
              </a:rPr>
              <a:t>Maximum dimensions: length 11m, diameter 1.5m, weight 15T</a:t>
            </a:r>
          </a:p>
          <a:p>
            <a:pPr marL="758825" lvl="2" indent="-358775" eaLnBrk="1" hangingPunct="1">
              <a:spcBef>
                <a:spcPts val="600"/>
              </a:spcBef>
              <a:spcAft>
                <a:spcPts val="600"/>
              </a:spcAft>
              <a:buClr>
                <a:srgbClr val="FF0000"/>
              </a:buClr>
              <a:buSzPct val="80000"/>
              <a:buFont typeface="Arial" panose="020B0604020202020204" pitchFamily="34" charset="0"/>
              <a:buChar char="•"/>
              <a:defRPr/>
            </a:pPr>
            <a:r>
              <a:rPr lang="en-US" altLang="zh-CN" sz="1600" dirty="0">
                <a:latin typeface="Times New Roman" pitchFamily="18" charset="0"/>
                <a:cs typeface="Times New Roman" pitchFamily="18" charset="0"/>
              </a:rPr>
              <a:t>Maximum tilt: </a:t>
            </a:r>
            <a:r>
              <a:rPr lang="zh-CN" altLang="en-US" sz="1600" dirty="0">
                <a:latin typeface="Times New Roman" pitchFamily="18" charset="0"/>
                <a:cs typeface="Times New Roman" pitchFamily="18" charset="0"/>
              </a:rPr>
              <a:t>＜</a:t>
            </a:r>
            <a:r>
              <a:rPr lang="en-US" altLang="zh-CN" sz="1600" dirty="0">
                <a:latin typeface="Times New Roman" pitchFamily="18" charset="0"/>
                <a:cs typeface="Times New Roman" pitchFamily="18" charset="0"/>
              </a:rPr>
              <a:t>±15</a:t>
            </a:r>
            <a:r>
              <a:rPr lang="zh-CN" altLang="en-US" sz="1600" dirty="0">
                <a:latin typeface="Times New Roman" pitchFamily="18" charset="0"/>
                <a:cs typeface="Times New Roman" pitchFamily="18" charset="0"/>
              </a:rPr>
              <a:t>°</a:t>
            </a:r>
            <a:endParaRPr lang="en-US" altLang="zh-CN" sz="1600" dirty="0">
              <a:latin typeface="Times New Roman" pitchFamily="18" charset="0"/>
              <a:cs typeface="Times New Roman" pitchFamily="18" charset="0"/>
            </a:endParaRPr>
          </a:p>
          <a:p>
            <a:pPr marL="758825" lvl="2" indent="-358775" eaLnBrk="1" hangingPunct="1">
              <a:spcBef>
                <a:spcPts val="600"/>
              </a:spcBef>
              <a:spcAft>
                <a:spcPts val="600"/>
              </a:spcAft>
              <a:buClr>
                <a:srgbClr val="FF0000"/>
              </a:buClr>
              <a:buSzPct val="80000"/>
              <a:buFont typeface="Arial" panose="020B0604020202020204" pitchFamily="34" charset="0"/>
              <a:buChar char="•"/>
              <a:defRPr/>
            </a:pPr>
            <a:r>
              <a:rPr lang="en-US" altLang="zh-CN" sz="1600" dirty="0">
                <a:latin typeface="Times New Roman" pitchFamily="18" charset="0"/>
                <a:cs typeface="Times New Roman" pitchFamily="18" charset="0"/>
              </a:rPr>
              <a:t>Maximum shock:</a:t>
            </a:r>
            <a:r>
              <a:rPr lang="zh-CN" altLang="en-US" sz="1600" dirty="0">
                <a:latin typeface="Times New Roman" pitchFamily="18" charset="0"/>
                <a:cs typeface="Times New Roman" pitchFamily="18" charset="0"/>
              </a:rPr>
              <a:t> ＜</a:t>
            </a:r>
            <a:r>
              <a:rPr lang="en-US" altLang="zh-CN" sz="1600" dirty="0">
                <a:latin typeface="Times New Roman" pitchFamily="18" charset="0"/>
                <a:cs typeface="Times New Roman" pitchFamily="18" charset="0"/>
              </a:rPr>
              <a:t>1.5g in X Y Z direction.</a:t>
            </a:r>
          </a:p>
          <a:p>
            <a:pPr marL="758825" lvl="2" indent="-358775" eaLnBrk="1" hangingPunct="1">
              <a:spcBef>
                <a:spcPts val="600"/>
              </a:spcBef>
              <a:spcAft>
                <a:spcPts val="600"/>
              </a:spcAft>
              <a:buClr>
                <a:srgbClr val="FF0000"/>
              </a:buClr>
              <a:buSzPct val="80000"/>
              <a:buFont typeface="Wingdings" panose="05000000000000000000" pitchFamily="2" charset="2"/>
              <a:buChar char="Ø"/>
              <a:defRPr/>
            </a:pPr>
            <a:r>
              <a:rPr lang="en-US" altLang="zh-CN" sz="1600" dirty="0"/>
              <a:t>Roads and transport vehicles should meet these requirements.</a:t>
            </a:r>
          </a:p>
          <a:p>
            <a:pPr marL="758825" lvl="2" indent="-358775" eaLnBrk="1" hangingPunct="1">
              <a:spcBef>
                <a:spcPts val="600"/>
              </a:spcBef>
              <a:spcAft>
                <a:spcPts val="600"/>
              </a:spcAft>
              <a:buClr>
                <a:srgbClr val="FF0000"/>
              </a:buClr>
              <a:buSzPct val="80000"/>
              <a:buFont typeface="Wingdings" panose="05000000000000000000" pitchFamily="2" charset="2"/>
              <a:buChar char="Ø"/>
              <a:defRPr/>
            </a:pPr>
            <a:r>
              <a:rPr lang="en-US" altLang="zh-CN" sz="1600" dirty="0">
                <a:latin typeface="Times New Roman" pitchFamily="18" charset="0"/>
                <a:cs typeface="Times New Roman" pitchFamily="18" charset="0"/>
              </a:rPr>
              <a:t>Special facilities should be made to fix and protect the </a:t>
            </a:r>
            <a:r>
              <a:rPr lang="en-US" altLang="zh-CN" sz="1600" kern="100" dirty="0" err="1"/>
              <a:t>cryomodule</a:t>
            </a:r>
            <a:endParaRPr lang="en-US" altLang="zh-CN" sz="1600" dirty="0">
              <a:latin typeface="Times New Roman" pitchFamily="18" charset="0"/>
              <a:cs typeface="Times New Roman" pitchFamily="18" charset="0"/>
            </a:endParaRPr>
          </a:p>
        </p:txBody>
      </p:sp>
      <p:sp>
        <p:nvSpPr>
          <p:cNvPr id="9" name="标题 1"/>
          <p:cNvSpPr txBox="1">
            <a:spLocks/>
          </p:cNvSpPr>
          <p:nvPr/>
        </p:nvSpPr>
        <p:spPr>
          <a:xfrm>
            <a:off x="395536" y="77286"/>
            <a:ext cx="8229600" cy="481311"/>
          </a:xfrm>
          <a:prstGeom prst="rect">
            <a:avLst/>
          </a:prstGeom>
        </p:spPr>
        <p:txBody>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pitchFamily="2" charset="-122"/>
              </a:defRPr>
            </a:lvl2pPr>
            <a:lvl3pPr algn="ctr" rtl="0" eaLnBrk="0" fontAlgn="base" hangingPunct="0">
              <a:spcBef>
                <a:spcPct val="0"/>
              </a:spcBef>
              <a:spcAft>
                <a:spcPct val="0"/>
              </a:spcAft>
              <a:defRPr sz="4400">
                <a:solidFill>
                  <a:schemeClr val="tx1"/>
                </a:solidFill>
                <a:latin typeface="Calibri" pitchFamily="34" charset="0"/>
                <a:ea typeface="宋体" pitchFamily="2" charset="-122"/>
              </a:defRPr>
            </a:lvl3pPr>
            <a:lvl4pPr algn="ctr" rtl="0" eaLnBrk="0" fontAlgn="base" hangingPunct="0">
              <a:spcBef>
                <a:spcPct val="0"/>
              </a:spcBef>
              <a:spcAft>
                <a:spcPct val="0"/>
              </a:spcAft>
              <a:defRPr sz="4400">
                <a:solidFill>
                  <a:schemeClr val="tx1"/>
                </a:solidFill>
                <a:latin typeface="Calibri" pitchFamily="34" charset="0"/>
                <a:ea typeface="宋体" pitchFamily="2" charset="-122"/>
              </a:defRPr>
            </a:lvl4pPr>
            <a:lvl5pPr algn="ctr" rtl="0" eaLnBrk="0" fontAlgn="base" hangingPunct="0">
              <a:spcBef>
                <a:spcPct val="0"/>
              </a:spcBef>
              <a:spcAft>
                <a:spcPct val="0"/>
              </a:spcAft>
              <a:defRPr sz="4400">
                <a:solidFill>
                  <a:schemeClr val="tx1"/>
                </a:solidFill>
                <a:latin typeface="Calibri" pitchFamily="34" charset="0"/>
                <a:ea typeface="宋体" pitchFamily="2" charset="-122"/>
              </a:defRPr>
            </a:lvl5pPr>
            <a:lvl6pPr marL="457200" algn="ctr" rtl="0" fontAlgn="base">
              <a:spcBef>
                <a:spcPct val="0"/>
              </a:spcBef>
              <a:spcAft>
                <a:spcPct val="0"/>
              </a:spcAft>
              <a:defRPr sz="4400">
                <a:solidFill>
                  <a:schemeClr val="tx1"/>
                </a:solidFill>
                <a:latin typeface="Calibri" pitchFamily="34" charset="0"/>
                <a:ea typeface="宋体" pitchFamily="2" charset="-122"/>
              </a:defRPr>
            </a:lvl6pPr>
            <a:lvl7pPr marL="914400" algn="ctr" rtl="0" fontAlgn="base">
              <a:spcBef>
                <a:spcPct val="0"/>
              </a:spcBef>
              <a:spcAft>
                <a:spcPct val="0"/>
              </a:spcAft>
              <a:defRPr sz="4400">
                <a:solidFill>
                  <a:schemeClr val="tx1"/>
                </a:solidFill>
                <a:latin typeface="Calibri" pitchFamily="34" charset="0"/>
                <a:ea typeface="宋体" pitchFamily="2" charset="-122"/>
              </a:defRPr>
            </a:lvl7pPr>
            <a:lvl8pPr marL="1371600" algn="ctr" rtl="0" fontAlgn="base">
              <a:spcBef>
                <a:spcPct val="0"/>
              </a:spcBef>
              <a:spcAft>
                <a:spcPct val="0"/>
              </a:spcAft>
              <a:defRPr sz="4400">
                <a:solidFill>
                  <a:schemeClr val="tx1"/>
                </a:solidFill>
                <a:latin typeface="Calibri" pitchFamily="34" charset="0"/>
                <a:ea typeface="宋体" pitchFamily="2" charset="-122"/>
              </a:defRPr>
            </a:lvl8pPr>
            <a:lvl9pPr marL="1828800" algn="ctr" rtl="0" fontAlgn="base">
              <a:spcBef>
                <a:spcPct val="0"/>
              </a:spcBef>
              <a:spcAft>
                <a:spcPct val="0"/>
              </a:spcAft>
              <a:defRPr sz="4400">
                <a:solidFill>
                  <a:schemeClr val="tx1"/>
                </a:solidFill>
                <a:latin typeface="Calibri" pitchFamily="34" charset="0"/>
                <a:ea typeface="宋体" pitchFamily="2" charset="-122"/>
              </a:defRPr>
            </a:lvl9pPr>
          </a:lstStyle>
          <a:p>
            <a:pPr algn="l"/>
            <a:r>
              <a:rPr lang="zh-CN" altLang="en-US" sz="2400" b="1" dirty="0">
                <a:latin typeface="Arial Unicode MS" pitchFamily="34" charset="-122"/>
                <a:ea typeface="Arial Unicode MS" panose="020B0604020202020204" pitchFamily="34" charset="-122"/>
                <a:cs typeface="Arial Unicode MS" pitchFamily="34" charset="-122"/>
              </a:rPr>
              <a:t>二、</a:t>
            </a:r>
            <a:r>
              <a:rPr lang="en-GB" altLang="zh-CN" sz="2400" b="1" dirty="0">
                <a:latin typeface="Arial Unicode MS" pitchFamily="34" charset="-122"/>
                <a:ea typeface="Arial Unicode MS" panose="020B0604020202020204" pitchFamily="34" charset="-122"/>
                <a:cs typeface="Arial Unicode MS" pitchFamily="34" charset="-122"/>
              </a:rPr>
              <a:t>CEPC installation </a:t>
            </a:r>
            <a:r>
              <a:rPr lang="en-US" altLang="zh-CN" sz="2400" b="1" dirty="0">
                <a:latin typeface="Arial Unicode MS" pitchFamily="34" charset="-122"/>
                <a:ea typeface="Arial Unicode MS" panose="020B0604020202020204" pitchFamily="34" charset="-122"/>
                <a:cs typeface="Arial Unicode MS" pitchFamily="34" charset="-122"/>
              </a:rPr>
              <a:t>strategy</a:t>
            </a:r>
            <a:endParaRPr lang="zh-CN" altLang="en-US" sz="2400" b="1" dirty="0">
              <a:latin typeface="Arial Unicode MS" pitchFamily="34" charset="-122"/>
              <a:ea typeface="Arial Unicode MS" panose="020B0604020202020204" pitchFamily="34" charset="-122"/>
              <a:cs typeface="Arial Unicode MS" pitchFamily="34" charset="-122"/>
            </a:endParaRPr>
          </a:p>
        </p:txBody>
      </p:sp>
      <p:sp>
        <p:nvSpPr>
          <p:cNvPr id="10" name="灯片编号占位符 1">
            <a:extLst>
              <a:ext uri="{FF2B5EF4-FFF2-40B4-BE49-F238E27FC236}">
                <a16:creationId xmlns:a16="http://schemas.microsoft.com/office/drawing/2014/main" id="{358B0B7B-B43B-4116-B4BC-648AFB852BD4}"/>
              </a:ext>
            </a:extLst>
          </p:cNvPr>
          <p:cNvSpPr>
            <a:spLocks noGrp="1"/>
          </p:cNvSpPr>
          <p:nvPr>
            <p:ph type="sldNum" sz="quarter" idx="12"/>
          </p:nvPr>
        </p:nvSpPr>
        <p:spPr>
          <a:xfrm>
            <a:off x="6553200" y="6356350"/>
            <a:ext cx="2133600" cy="365125"/>
          </a:xfrm>
        </p:spPr>
        <p:txBody>
          <a:bodyPr/>
          <a:lstStyle/>
          <a:p>
            <a:pPr>
              <a:defRPr/>
            </a:pPr>
            <a:fld id="{521683DF-D507-43F4-81CB-95BA739AB1EA}" type="slidenum">
              <a:rPr lang="zh-CN" altLang="en-US" smtClean="0"/>
              <a:pPr>
                <a:defRPr/>
              </a:pPr>
              <a:t>28</a:t>
            </a:fld>
            <a:endParaRPr lang="zh-CN" altLang="en-US" dirty="0"/>
          </a:p>
        </p:txBody>
      </p:sp>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3569" y="4005063"/>
            <a:ext cx="3686348" cy="1656185"/>
          </a:xfrm>
          <a:prstGeom prst="rect">
            <a:avLst/>
          </a:prstGeom>
        </p:spPr>
      </p:pic>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932040" y="3716982"/>
            <a:ext cx="3347864" cy="2232345"/>
          </a:xfrm>
          <a:prstGeom prst="rect">
            <a:avLst/>
          </a:prstGeom>
        </p:spPr>
      </p:pic>
    </p:spTree>
    <p:extLst>
      <p:ext uri="{BB962C8B-B14F-4D97-AF65-F5344CB8AC3E}">
        <p14:creationId xmlns:p14="http://schemas.microsoft.com/office/powerpoint/2010/main" val="162941471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0" y="648000"/>
            <a:ext cx="9144000"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13" name="内容占位符 2"/>
          <p:cNvSpPr txBox="1">
            <a:spLocks/>
          </p:cNvSpPr>
          <p:nvPr/>
        </p:nvSpPr>
        <p:spPr>
          <a:xfrm>
            <a:off x="500034" y="714356"/>
            <a:ext cx="8107737" cy="2138580"/>
          </a:xfrm>
          <a:prstGeom prst="rect">
            <a:avLst/>
          </a:prstGeom>
        </p:spPr>
        <p:txBody>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58775" lvl="1" indent="-358775" eaLnBrk="1" hangingPunct="1">
              <a:spcBef>
                <a:spcPts val="600"/>
              </a:spcBef>
              <a:spcAft>
                <a:spcPts val="600"/>
              </a:spcAft>
              <a:buClr>
                <a:srgbClr val="FF0000"/>
              </a:buClr>
              <a:buSzPct val="80000"/>
              <a:buFont typeface="Wingdings" panose="05000000000000000000" pitchFamily="2" charset="2"/>
              <a:buChar char="Ø"/>
              <a:defRPr/>
            </a:pPr>
            <a:r>
              <a:rPr lang="en-US" altLang="zh-CN" sz="2000" dirty="0">
                <a:latin typeface="Times New Roman" pitchFamily="18" charset="0"/>
                <a:cs typeface="Times New Roman" pitchFamily="18" charset="0"/>
              </a:rPr>
              <a:t>Magnet transport and installation in tunnel</a:t>
            </a:r>
          </a:p>
          <a:p>
            <a:pPr marL="758825" lvl="2" indent="-358775" eaLnBrk="1" hangingPunct="1">
              <a:spcBef>
                <a:spcPts val="600"/>
              </a:spcBef>
              <a:spcAft>
                <a:spcPts val="600"/>
              </a:spcAft>
              <a:buClr>
                <a:srgbClr val="FF0000"/>
              </a:buClr>
              <a:buSzPct val="80000"/>
              <a:buFont typeface="Wingdings" panose="05000000000000000000" pitchFamily="2" charset="2"/>
              <a:buChar char="Ø"/>
              <a:defRPr/>
            </a:pPr>
            <a:r>
              <a:rPr lang="en-US" altLang="zh-CN" sz="1600" dirty="0">
                <a:latin typeface="Times New Roman" pitchFamily="18" charset="0"/>
                <a:cs typeface="Times New Roman" pitchFamily="18" charset="0"/>
              </a:rPr>
              <a:t>A vehicle model is designed</a:t>
            </a:r>
          </a:p>
          <a:p>
            <a:pPr marL="758825" lvl="2" indent="-358775" eaLnBrk="1" hangingPunct="1">
              <a:spcBef>
                <a:spcPts val="600"/>
              </a:spcBef>
              <a:spcAft>
                <a:spcPts val="600"/>
              </a:spcAft>
              <a:buClr>
                <a:srgbClr val="FF0000"/>
              </a:buClr>
              <a:buSzPct val="80000"/>
              <a:buFont typeface="Arial" panose="020B0604020202020204" pitchFamily="34" charset="0"/>
              <a:buChar char="•"/>
              <a:defRPr/>
            </a:pPr>
            <a:r>
              <a:rPr lang="en-US" altLang="zh-CN" sz="1600" dirty="0">
                <a:latin typeface="Times New Roman" pitchFamily="18" charset="0"/>
                <a:cs typeface="Times New Roman" pitchFamily="18" charset="0"/>
              </a:rPr>
              <a:t>Vehicle dimension: 4×1.6×2.9m</a:t>
            </a:r>
          </a:p>
          <a:p>
            <a:pPr marL="758825" lvl="2" indent="-358775" eaLnBrk="1" hangingPunct="1">
              <a:spcBef>
                <a:spcPts val="600"/>
              </a:spcBef>
              <a:spcAft>
                <a:spcPts val="600"/>
              </a:spcAft>
              <a:buClr>
                <a:srgbClr val="FF0000"/>
              </a:buClr>
              <a:buSzPct val="80000"/>
              <a:buFont typeface="Arial" panose="020B0604020202020204" pitchFamily="34" charset="0"/>
              <a:buChar char="•"/>
              <a:defRPr/>
            </a:pPr>
            <a:r>
              <a:rPr lang="en-US" altLang="zh-CN" sz="1600" dirty="0">
                <a:latin typeface="Times New Roman" pitchFamily="18" charset="0"/>
                <a:cs typeface="Times New Roman" pitchFamily="18" charset="0"/>
              </a:rPr>
              <a:t>Driving mode : manned</a:t>
            </a:r>
          </a:p>
          <a:p>
            <a:pPr marL="758825" lvl="2" indent="-358775" eaLnBrk="1" hangingPunct="1">
              <a:spcBef>
                <a:spcPts val="600"/>
              </a:spcBef>
              <a:spcAft>
                <a:spcPts val="600"/>
              </a:spcAft>
              <a:buClr>
                <a:srgbClr val="FF0000"/>
              </a:buClr>
              <a:buSzPct val="80000"/>
              <a:buFont typeface="Arial" panose="020B0604020202020204" pitchFamily="34" charset="0"/>
              <a:buChar char="•"/>
              <a:defRPr/>
            </a:pPr>
            <a:r>
              <a:rPr lang="en-US" altLang="zh-CN" sz="1600" dirty="0">
                <a:latin typeface="Times New Roman" pitchFamily="18" charset="0"/>
                <a:cs typeface="Times New Roman" pitchFamily="18" charset="0"/>
              </a:rPr>
              <a:t>Maximum load: 3T</a:t>
            </a:r>
          </a:p>
          <a:p>
            <a:pPr marL="758825" lvl="2" indent="-358775" eaLnBrk="1" hangingPunct="1">
              <a:spcBef>
                <a:spcPts val="600"/>
              </a:spcBef>
              <a:spcAft>
                <a:spcPts val="600"/>
              </a:spcAft>
              <a:buClr>
                <a:srgbClr val="FF0000"/>
              </a:buClr>
              <a:buSzPct val="80000"/>
              <a:buFont typeface="Arial" panose="020B0604020202020204" pitchFamily="34" charset="0"/>
              <a:buChar char="•"/>
              <a:defRPr/>
            </a:pPr>
            <a:r>
              <a:rPr lang="en-US" altLang="zh-CN" sz="1600" dirty="0">
                <a:latin typeface="Times New Roman" pitchFamily="18" charset="0"/>
                <a:cs typeface="Times New Roman" pitchFamily="18" charset="0"/>
              </a:rPr>
              <a:t>Maximum </a:t>
            </a:r>
            <a:r>
              <a:rPr lang="en-US" altLang="zh-CN" sz="1600" dirty="0"/>
              <a:t>transverse load distance: 0.9m</a:t>
            </a:r>
          </a:p>
          <a:p>
            <a:pPr marL="758825" lvl="2" indent="-358775" eaLnBrk="1" hangingPunct="1">
              <a:spcBef>
                <a:spcPts val="600"/>
              </a:spcBef>
              <a:spcAft>
                <a:spcPts val="600"/>
              </a:spcAft>
              <a:buClr>
                <a:srgbClr val="FF0000"/>
              </a:buClr>
              <a:buSzPct val="80000"/>
              <a:buFont typeface="Arial" panose="020B0604020202020204" pitchFamily="34" charset="0"/>
              <a:buChar char="•"/>
              <a:defRPr/>
            </a:pPr>
            <a:r>
              <a:rPr lang="en-US" altLang="zh-CN" sz="1600" dirty="0">
                <a:latin typeface="Times New Roman" pitchFamily="18" charset="0"/>
                <a:cs typeface="Times New Roman" pitchFamily="18" charset="0"/>
              </a:rPr>
              <a:t>Maximum </a:t>
            </a:r>
            <a:r>
              <a:rPr lang="en-US" altLang="zh-CN" sz="1600" dirty="0"/>
              <a:t>lift height: 2.9m</a:t>
            </a:r>
          </a:p>
          <a:p>
            <a:pPr marL="758825" lvl="2" indent="-358775" eaLnBrk="1" hangingPunct="1">
              <a:spcBef>
                <a:spcPts val="600"/>
              </a:spcBef>
              <a:spcAft>
                <a:spcPts val="600"/>
              </a:spcAft>
              <a:buClr>
                <a:srgbClr val="FF0000"/>
              </a:buClr>
              <a:buSzPct val="80000"/>
              <a:buFont typeface="Arial" panose="020B0604020202020204" pitchFamily="34" charset="0"/>
              <a:buChar char="•"/>
              <a:defRPr/>
            </a:pPr>
            <a:endParaRPr lang="en-US" altLang="zh-CN" sz="1600" dirty="0">
              <a:latin typeface="Times New Roman" pitchFamily="18" charset="0"/>
              <a:cs typeface="Times New Roman" pitchFamily="18" charset="0"/>
            </a:endParaRPr>
          </a:p>
        </p:txBody>
      </p:sp>
      <p:sp>
        <p:nvSpPr>
          <p:cNvPr id="9" name="标题 1"/>
          <p:cNvSpPr txBox="1">
            <a:spLocks/>
          </p:cNvSpPr>
          <p:nvPr/>
        </p:nvSpPr>
        <p:spPr>
          <a:xfrm>
            <a:off x="395536" y="77286"/>
            <a:ext cx="8229600" cy="481311"/>
          </a:xfrm>
          <a:prstGeom prst="rect">
            <a:avLst/>
          </a:prstGeom>
        </p:spPr>
        <p:txBody>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pitchFamily="2" charset="-122"/>
              </a:defRPr>
            </a:lvl2pPr>
            <a:lvl3pPr algn="ctr" rtl="0" eaLnBrk="0" fontAlgn="base" hangingPunct="0">
              <a:spcBef>
                <a:spcPct val="0"/>
              </a:spcBef>
              <a:spcAft>
                <a:spcPct val="0"/>
              </a:spcAft>
              <a:defRPr sz="4400">
                <a:solidFill>
                  <a:schemeClr val="tx1"/>
                </a:solidFill>
                <a:latin typeface="Calibri" pitchFamily="34" charset="0"/>
                <a:ea typeface="宋体" pitchFamily="2" charset="-122"/>
              </a:defRPr>
            </a:lvl3pPr>
            <a:lvl4pPr algn="ctr" rtl="0" eaLnBrk="0" fontAlgn="base" hangingPunct="0">
              <a:spcBef>
                <a:spcPct val="0"/>
              </a:spcBef>
              <a:spcAft>
                <a:spcPct val="0"/>
              </a:spcAft>
              <a:defRPr sz="4400">
                <a:solidFill>
                  <a:schemeClr val="tx1"/>
                </a:solidFill>
                <a:latin typeface="Calibri" pitchFamily="34" charset="0"/>
                <a:ea typeface="宋体" pitchFamily="2" charset="-122"/>
              </a:defRPr>
            </a:lvl4pPr>
            <a:lvl5pPr algn="ctr" rtl="0" eaLnBrk="0" fontAlgn="base" hangingPunct="0">
              <a:spcBef>
                <a:spcPct val="0"/>
              </a:spcBef>
              <a:spcAft>
                <a:spcPct val="0"/>
              </a:spcAft>
              <a:defRPr sz="4400">
                <a:solidFill>
                  <a:schemeClr val="tx1"/>
                </a:solidFill>
                <a:latin typeface="Calibri" pitchFamily="34" charset="0"/>
                <a:ea typeface="宋体" pitchFamily="2" charset="-122"/>
              </a:defRPr>
            </a:lvl5pPr>
            <a:lvl6pPr marL="457200" algn="ctr" rtl="0" fontAlgn="base">
              <a:spcBef>
                <a:spcPct val="0"/>
              </a:spcBef>
              <a:spcAft>
                <a:spcPct val="0"/>
              </a:spcAft>
              <a:defRPr sz="4400">
                <a:solidFill>
                  <a:schemeClr val="tx1"/>
                </a:solidFill>
                <a:latin typeface="Calibri" pitchFamily="34" charset="0"/>
                <a:ea typeface="宋体" pitchFamily="2" charset="-122"/>
              </a:defRPr>
            </a:lvl6pPr>
            <a:lvl7pPr marL="914400" algn="ctr" rtl="0" fontAlgn="base">
              <a:spcBef>
                <a:spcPct val="0"/>
              </a:spcBef>
              <a:spcAft>
                <a:spcPct val="0"/>
              </a:spcAft>
              <a:defRPr sz="4400">
                <a:solidFill>
                  <a:schemeClr val="tx1"/>
                </a:solidFill>
                <a:latin typeface="Calibri" pitchFamily="34" charset="0"/>
                <a:ea typeface="宋体" pitchFamily="2" charset="-122"/>
              </a:defRPr>
            </a:lvl7pPr>
            <a:lvl8pPr marL="1371600" algn="ctr" rtl="0" fontAlgn="base">
              <a:spcBef>
                <a:spcPct val="0"/>
              </a:spcBef>
              <a:spcAft>
                <a:spcPct val="0"/>
              </a:spcAft>
              <a:defRPr sz="4400">
                <a:solidFill>
                  <a:schemeClr val="tx1"/>
                </a:solidFill>
                <a:latin typeface="Calibri" pitchFamily="34" charset="0"/>
                <a:ea typeface="宋体" pitchFamily="2" charset="-122"/>
              </a:defRPr>
            </a:lvl8pPr>
            <a:lvl9pPr marL="1828800" algn="ctr" rtl="0" fontAlgn="base">
              <a:spcBef>
                <a:spcPct val="0"/>
              </a:spcBef>
              <a:spcAft>
                <a:spcPct val="0"/>
              </a:spcAft>
              <a:defRPr sz="4400">
                <a:solidFill>
                  <a:schemeClr val="tx1"/>
                </a:solidFill>
                <a:latin typeface="Calibri" pitchFamily="34" charset="0"/>
                <a:ea typeface="宋体" pitchFamily="2" charset="-122"/>
              </a:defRPr>
            </a:lvl9pPr>
          </a:lstStyle>
          <a:p>
            <a:pPr algn="l"/>
            <a:r>
              <a:rPr lang="zh-CN" altLang="en-US" sz="2400" b="1" dirty="0">
                <a:latin typeface="Arial Unicode MS" pitchFamily="34" charset="-122"/>
                <a:ea typeface="Arial Unicode MS" panose="020B0604020202020204" pitchFamily="34" charset="-122"/>
                <a:cs typeface="Arial Unicode MS" pitchFamily="34" charset="-122"/>
              </a:rPr>
              <a:t>二、</a:t>
            </a:r>
            <a:r>
              <a:rPr lang="en-GB" altLang="zh-CN" sz="2400" b="1" dirty="0">
                <a:latin typeface="Arial Unicode MS" pitchFamily="34" charset="-122"/>
                <a:ea typeface="Arial Unicode MS" panose="020B0604020202020204" pitchFamily="34" charset="-122"/>
                <a:cs typeface="Arial Unicode MS" pitchFamily="34" charset="-122"/>
              </a:rPr>
              <a:t>CEPC installation </a:t>
            </a:r>
            <a:r>
              <a:rPr lang="en-US" altLang="zh-CN" sz="2400" b="1" dirty="0">
                <a:latin typeface="Arial Unicode MS" pitchFamily="34" charset="-122"/>
                <a:ea typeface="Arial Unicode MS" panose="020B0604020202020204" pitchFamily="34" charset="-122"/>
                <a:cs typeface="Arial Unicode MS" pitchFamily="34" charset="-122"/>
              </a:rPr>
              <a:t>strategy</a:t>
            </a:r>
            <a:endParaRPr lang="zh-CN" altLang="en-US" sz="2400" b="1" dirty="0">
              <a:latin typeface="Arial Unicode MS" pitchFamily="34" charset="-122"/>
              <a:ea typeface="Arial Unicode MS" panose="020B0604020202020204" pitchFamily="34" charset="-122"/>
              <a:cs typeface="Arial Unicode MS" pitchFamily="34" charset="-122"/>
            </a:endParaRPr>
          </a:p>
        </p:txBody>
      </p:sp>
      <p:sp>
        <p:nvSpPr>
          <p:cNvPr id="10" name="灯片编号占位符 1">
            <a:extLst>
              <a:ext uri="{FF2B5EF4-FFF2-40B4-BE49-F238E27FC236}">
                <a16:creationId xmlns:a16="http://schemas.microsoft.com/office/drawing/2014/main" id="{358B0B7B-B43B-4116-B4BC-648AFB852BD4}"/>
              </a:ext>
            </a:extLst>
          </p:cNvPr>
          <p:cNvSpPr>
            <a:spLocks noGrp="1"/>
          </p:cNvSpPr>
          <p:nvPr>
            <p:ph type="sldNum" sz="quarter" idx="12"/>
          </p:nvPr>
        </p:nvSpPr>
        <p:spPr>
          <a:xfrm>
            <a:off x="6553200" y="6356350"/>
            <a:ext cx="2133600" cy="365125"/>
          </a:xfrm>
        </p:spPr>
        <p:txBody>
          <a:bodyPr/>
          <a:lstStyle/>
          <a:p>
            <a:pPr>
              <a:defRPr/>
            </a:pPr>
            <a:fld id="{521683DF-D507-43F4-81CB-95BA739AB1EA}" type="slidenum">
              <a:rPr lang="zh-CN" altLang="en-US" smtClean="0"/>
              <a:pPr>
                <a:defRPr/>
              </a:pPr>
              <a:t>29</a:t>
            </a:fld>
            <a:endParaRPr lang="zh-CN" altLang="en-US" dirty="0"/>
          </a:p>
        </p:txBody>
      </p:sp>
      <p:pic>
        <p:nvPicPr>
          <p:cNvPr id="2" name="图片 1"/>
          <p:cNvPicPr>
            <a:picLocks noChangeAspect="1"/>
          </p:cNvPicPr>
          <p:nvPr/>
        </p:nvPicPr>
        <p:blipFill>
          <a:blip r:embed="rId3"/>
          <a:stretch>
            <a:fillRect/>
          </a:stretch>
        </p:blipFill>
        <p:spPr>
          <a:xfrm>
            <a:off x="5940152" y="3810310"/>
            <a:ext cx="2912639" cy="2097841"/>
          </a:xfrm>
          <a:prstGeom prst="rect">
            <a:avLst/>
          </a:prstGeom>
        </p:spPr>
      </p:pic>
      <p:pic>
        <p:nvPicPr>
          <p:cNvPr id="3" name="图片 2"/>
          <p:cNvPicPr>
            <a:picLocks noChangeAspect="1"/>
          </p:cNvPicPr>
          <p:nvPr/>
        </p:nvPicPr>
        <p:blipFill>
          <a:blip r:embed="rId4"/>
          <a:stretch>
            <a:fillRect/>
          </a:stretch>
        </p:blipFill>
        <p:spPr>
          <a:xfrm>
            <a:off x="725445" y="3810310"/>
            <a:ext cx="5112568" cy="2106378"/>
          </a:xfrm>
          <a:prstGeom prst="rect">
            <a:avLst/>
          </a:prstGeom>
        </p:spPr>
      </p:pic>
      <p:sp>
        <p:nvSpPr>
          <p:cNvPr id="4" name="文本框 3"/>
          <p:cNvSpPr txBox="1"/>
          <p:nvPr/>
        </p:nvSpPr>
        <p:spPr>
          <a:xfrm>
            <a:off x="2991972" y="3927233"/>
            <a:ext cx="1518364" cy="369332"/>
          </a:xfrm>
          <a:prstGeom prst="rect">
            <a:avLst/>
          </a:prstGeom>
          <a:solidFill>
            <a:schemeClr val="bg1"/>
          </a:solidFill>
        </p:spPr>
        <p:txBody>
          <a:bodyPr wrap="square" rtlCol="0">
            <a:spAutoFit/>
          </a:bodyPr>
          <a:lstStyle/>
          <a:p>
            <a:r>
              <a:rPr lang="en-US" altLang="zh-CN" dirty="0"/>
              <a:t> lifting device</a:t>
            </a:r>
            <a:endParaRPr lang="zh-CN" altLang="en-US" dirty="0"/>
          </a:p>
        </p:txBody>
      </p:sp>
      <p:cxnSp>
        <p:nvCxnSpPr>
          <p:cNvPr id="7" name="直接箭头连接符 6"/>
          <p:cNvCxnSpPr/>
          <p:nvPr/>
        </p:nvCxnSpPr>
        <p:spPr>
          <a:xfrm flipH="1">
            <a:off x="2771800" y="4296565"/>
            <a:ext cx="792088" cy="298336"/>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12" name="文本框 11"/>
          <p:cNvSpPr txBox="1"/>
          <p:nvPr/>
        </p:nvSpPr>
        <p:spPr>
          <a:xfrm>
            <a:off x="4354519" y="5916688"/>
            <a:ext cx="1357773" cy="615553"/>
          </a:xfrm>
          <a:prstGeom prst="rect">
            <a:avLst/>
          </a:prstGeom>
          <a:solidFill>
            <a:schemeClr val="bg1"/>
          </a:solidFill>
        </p:spPr>
        <p:txBody>
          <a:bodyPr wrap="square" rtlCol="0">
            <a:spAutoFit/>
          </a:bodyPr>
          <a:lstStyle/>
          <a:p>
            <a:r>
              <a:rPr lang="en-US" altLang="zh-CN" dirty="0"/>
              <a:t> </a:t>
            </a:r>
            <a:r>
              <a:rPr lang="en-US" altLang="zh-CN" sz="1600" dirty="0"/>
              <a:t>horizontal move device</a:t>
            </a:r>
            <a:endParaRPr lang="zh-CN" altLang="en-US" sz="1600" dirty="0"/>
          </a:p>
        </p:txBody>
      </p:sp>
      <p:cxnSp>
        <p:nvCxnSpPr>
          <p:cNvPr id="14" name="直接箭头连接符 13"/>
          <p:cNvCxnSpPr/>
          <p:nvPr/>
        </p:nvCxnSpPr>
        <p:spPr>
          <a:xfrm flipH="1">
            <a:off x="6948264" y="5429812"/>
            <a:ext cx="730459" cy="307777"/>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pic>
        <p:nvPicPr>
          <p:cNvPr id="6" name="图片 5"/>
          <p:cNvPicPr>
            <a:picLocks noChangeAspect="1"/>
          </p:cNvPicPr>
          <p:nvPr/>
        </p:nvPicPr>
        <p:blipFill>
          <a:blip r:embed="rId5"/>
          <a:stretch>
            <a:fillRect/>
          </a:stretch>
        </p:blipFill>
        <p:spPr>
          <a:xfrm>
            <a:off x="5399584" y="1046576"/>
            <a:ext cx="3744416" cy="2543229"/>
          </a:xfrm>
          <a:prstGeom prst="rect">
            <a:avLst/>
          </a:prstGeom>
        </p:spPr>
      </p:pic>
      <p:sp>
        <p:nvSpPr>
          <p:cNvPr id="18" name="文本框 17"/>
          <p:cNvSpPr txBox="1"/>
          <p:nvPr/>
        </p:nvSpPr>
        <p:spPr>
          <a:xfrm>
            <a:off x="6732240" y="5987018"/>
            <a:ext cx="1584176" cy="369332"/>
          </a:xfrm>
          <a:prstGeom prst="rect">
            <a:avLst/>
          </a:prstGeom>
          <a:solidFill>
            <a:schemeClr val="bg1"/>
          </a:solidFill>
        </p:spPr>
        <p:txBody>
          <a:bodyPr wrap="square" rtlCol="0">
            <a:spAutoFit/>
          </a:bodyPr>
          <a:lstStyle/>
          <a:p>
            <a:r>
              <a:rPr lang="en-US" altLang="zh-CN" dirty="0"/>
              <a:t> </a:t>
            </a:r>
            <a:r>
              <a:rPr lang="en-US" altLang="zh-CN" sz="1600" dirty="0"/>
              <a:t>vehicle model</a:t>
            </a:r>
            <a:endParaRPr lang="zh-CN" altLang="en-US" sz="1600" dirty="0"/>
          </a:p>
        </p:txBody>
      </p:sp>
    </p:spTree>
    <p:extLst>
      <p:ext uri="{BB962C8B-B14F-4D97-AF65-F5344CB8AC3E}">
        <p14:creationId xmlns:p14="http://schemas.microsoft.com/office/powerpoint/2010/main" val="29639367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文本框 14">
            <a:extLst>
              <a:ext uri="{FF2B5EF4-FFF2-40B4-BE49-F238E27FC236}">
                <a16:creationId xmlns:a16="http://schemas.microsoft.com/office/drawing/2014/main" id="{1AAEB068-D213-410A-9F75-52F65E9A39CB}"/>
              </a:ext>
            </a:extLst>
          </p:cNvPr>
          <p:cNvSpPr txBox="1"/>
          <p:nvPr/>
        </p:nvSpPr>
        <p:spPr>
          <a:xfrm>
            <a:off x="2267744" y="2686489"/>
            <a:ext cx="5688632" cy="737510"/>
          </a:xfrm>
          <a:prstGeom prst="rect">
            <a:avLst/>
          </a:prstGeom>
          <a:noFill/>
        </p:spPr>
        <p:txBody>
          <a:bodyPr wrap="square">
            <a:spAutoFit/>
          </a:bodyPr>
          <a:lstStyle/>
          <a:p>
            <a:pPr marL="0" marR="0" lvl="1" indent="0" algn="l" defTabSz="914400" rtl="0" eaLnBrk="1" fontAlgn="base" latinLnBrk="0" hangingPunct="1">
              <a:lnSpc>
                <a:spcPct val="150000"/>
              </a:lnSpc>
              <a:spcBef>
                <a:spcPts val="600"/>
              </a:spcBef>
              <a:spcAft>
                <a:spcPts val="600"/>
              </a:spcAft>
              <a:buClr>
                <a:srgbClr val="FF0000"/>
              </a:buClr>
              <a:buSzPct val="80000"/>
              <a:buFontTx/>
              <a:buNone/>
              <a:tabLst/>
              <a:defRPr/>
            </a:pPr>
            <a:r>
              <a:rPr kumimoji="0" lang="zh-CN" altLang="en-US" sz="3200" b="1" i="0" u="none" strike="noStrike" kern="1200" cap="none" spc="0" normalizeH="0" baseline="0" noProof="0" dirty="0">
                <a:ln>
                  <a:noFill/>
                </a:ln>
                <a:solidFill>
                  <a:prstClr val="black"/>
                </a:solidFill>
                <a:effectLst/>
                <a:uLnTx/>
                <a:uFillTx/>
                <a:latin typeface="Times New Roman" panose="02020603050405020304" pitchFamily="18" charset="0"/>
                <a:ea typeface="宋体" pitchFamily="2" charset="-122"/>
                <a:cs typeface="Times New Roman" pitchFamily="18" charset="0"/>
              </a:rPr>
              <a:t>一、</a:t>
            </a:r>
            <a:r>
              <a:rPr kumimoji="0" lang="en-US" altLang="zh-CN" sz="3200" b="1" i="0" u="none" strike="noStrike" kern="1200" cap="none" spc="0" normalizeH="0" baseline="0" noProof="0" dirty="0">
                <a:ln>
                  <a:noFill/>
                </a:ln>
                <a:solidFill>
                  <a:prstClr val="black"/>
                </a:solidFill>
                <a:effectLst/>
                <a:uLnTx/>
                <a:uFillTx/>
                <a:latin typeface="Times New Roman" panose="02020603050405020304" pitchFamily="18" charset="0"/>
                <a:ea typeface="宋体" pitchFamily="2" charset="-122"/>
                <a:cs typeface="Times New Roman" pitchFamily="18" charset="0"/>
              </a:rPr>
              <a:t>CEPC alignment strategy</a:t>
            </a:r>
          </a:p>
        </p:txBody>
      </p:sp>
      <p:sp>
        <p:nvSpPr>
          <p:cNvPr id="3" name="灯片编号占位符 2">
            <a:extLst>
              <a:ext uri="{FF2B5EF4-FFF2-40B4-BE49-F238E27FC236}">
                <a16:creationId xmlns:a16="http://schemas.microsoft.com/office/drawing/2014/main" id="{E8A85B65-6397-457B-8D22-FD0F987ABF70}"/>
              </a:ext>
            </a:extLst>
          </p:cNvPr>
          <p:cNvSpPr>
            <a:spLocks noGrp="1"/>
          </p:cNvSpPr>
          <p:nvPr>
            <p:ph type="sldNum" sz="quarter" idx="12"/>
          </p:nvPr>
        </p:nvSpPr>
        <p:spPr/>
        <p:txBody>
          <a:bodyPr/>
          <a:lstStyle/>
          <a:p>
            <a:pPr>
              <a:defRPr/>
            </a:pPr>
            <a:fld id="{8087F39C-DA07-4146-9BE6-BD889279E46C}" type="slidenum">
              <a:rPr lang="zh-CN" altLang="en-US" smtClean="0"/>
              <a:pPr>
                <a:defRPr/>
              </a:pPr>
              <a:t>3</a:t>
            </a:fld>
            <a:endParaRPr lang="zh-CN" altLang="en-US"/>
          </a:p>
        </p:txBody>
      </p:sp>
    </p:spTree>
    <p:extLst>
      <p:ext uri="{BB962C8B-B14F-4D97-AF65-F5344CB8AC3E}">
        <p14:creationId xmlns:p14="http://schemas.microsoft.com/office/powerpoint/2010/main" val="189889439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0" y="648000"/>
            <a:ext cx="9144000"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13" name="内容占位符 2"/>
          <p:cNvSpPr txBox="1">
            <a:spLocks/>
          </p:cNvSpPr>
          <p:nvPr/>
        </p:nvSpPr>
        <p:spPr>
          <a:xfrm>
            <a:off x="500034" y="714356"/>
            <a:ext cx="8107737" cy="1634524"/>
          </a:xfrm>
          <a:prstGeom prst="rect">
            <a:avLst/>
          </a:prstGeom>
        </p:spPr>
        <p:txBody>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58775" lvl="1" indent="-358775" eaLnBrk="1" hangingPunct="1">
              <a:spcBef>
                <a:spcPts val="600"/>
              </a:spcBef>
              <a:spcAft>
                <a:spcPts val="600"/>
              </a:spcAft>
              <a:buClr>
                <a:srgbClr val="FF0000"/>
              </a:buClr>
              <a:buSzPct val="80000"/>
              <a:buFont typeface="Wingdings" panose="05000000000000000000" pitchFamily="2" charset="2"/>
              <a:buChar char="Ø"/>
              <a:defRPr/>
            </a:pPr>
            <a:r>
              <a:rPr lang="en-US" altLang="zh-CN" sz="2000" dirty="0">
                <a:latin typeface="Times New Roman" pitchFamily="18" charset="0"/>
                <a:cs typeface="Times New Roman" pitchFamily="18" charset="0"/>
              </a:rPr>
              <a:t>Collider ring and booster installation </a:t>
            </a:r>
            <a:r>
              <a:rPr lang="en-US" altLang="zh-CN" sz="2000" dirty="0"/>
              <a:t>sketch map</a:t>
            </a:r>
            <a:endParaRPr lang="en-US" altLang="zh-CN" sz="2000" dirty="0">
              <a:latin typeface="Times New Roman" pitchFamily="18" charset="0"/>
              <a:cs typeface="Times New Roman" pitchFamily="18" charset="0"/>
            </a:endParaRPr>
          </a:p>
        </p:txBody>
      </p:sp>
      <p:sp>
        <p:nvSpPr>
          <p:cNvPr id="9" name="标题 1"/>
          <p:cNvSpPr txBox="1">
            <a:spLocks/>
          </p:cNvSpPr>
          <p:nvPr/>
        </p:nvSpPr>
        <p:spPr>
          <a:xfrm>
            <a:off x="395536" y="77286"/>
            <a:ext cx="8229600" cy="481311"/>
          </a:xfrm>
          <a:prstGeom prst="rect">
            <a:avLst/>
          </a:prstGeom>
        </p:spPr>
        <p:txBody>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pitchFamily="2" charset="-122"/>
              </a:defRPr>
            </a:lvl2pPr>
            <a:lvl3pPr algn="ctr" rtl="0" eaLnBrk="0" fontAlgn="base" hangingPunct="0">
              <a:spcBef>
                <a:spcPct val="0"/>
              </a:spcBef>
              <a:spcAft>
                <a:spcPct val="0"/>
              </a:spcAft>
              <a:defRPr sz="4400">
                <a:solidFill>
                  <a:schemeClr val="tx1"/>
                </a:solidFill>
                <a:latin typeface="Calibri" pitchFamily="34" charset="0"/>
                <a:ea typeface="宋体" pitchFamily="2" charset="-122"/>
              </a:defRPr>
            </a:lvl3pPr>
            <a:lvl4pPr algn="ctr" rtl="0" eaLnBrk="0" fontAlgn="base" hangingPunct="0">
              <a:spcBef>
                <a:spcPct val="0"/>
              </a:spcBef>
              <a:spcAft>
                <a:spcPct val="0"/>
              </a:spcAft>
              <a:defRPr sz="4400">
                <a:solidFill>
                  <a:schemeClr val="tx1"/>
                </a:solidFill>
                <a:latin typeface="Calibri" pitchFamily="34" charset="0"/>
                <a:ea typeface="宋体" pitchFamily="2" charset="-122"/>
              </a:defRPr>
            </a:lvl4pPr>
            <a:lvl5pPr algn="ctr" rtl="0" eaLnBrk="0" fontAlgn="base" hangingPunct="0">
              <a:spcBef>
                <a:spcPct val="0"/>
              </a:spcBef>
              <a:spcAft>
                <a:spcPct val="0"/>
              </a:spcAft>
              <a:defRPr sz="4400">
                <a:solidFill>
                  <a:schemeClr val="tx1"/>
                </a:solidFill>
                <a:latin typeface="Calibri" pitchFamily="34" charset="0"/>
                <a:ea typeface="宋体" pitchFamily="2" charset="-122"/>
              </a:defRPr>
            </a:lvl5pPr>
            <a:lvl6pPr marL="457200" algn="ctr" rtl="0" fontAlgn="base">
              <a:spcBef>
                <a:spcPct val="0"/>
              </a:spcBef>
              <a:spcAft>
                <a:spcPct val="0"/>
              </a:spcAft>
              <a:defRPr sz="4400">
                <a:solidFill>
                  <a:schemeClr val="tx1"/>
                </a:solidFill>
                <a:latin typeface="Calibri" pitchFamily="34" charset="0"/>
                <a:ea typeface="宋体" pitchFamily="2" charset="-122"/>
              </a:defRPr>
            </a:lvl6pPr>
            <a:lvl7pPr marL="914400" algn="ctr" rtl="0" fontAlgn="base">
              <a:spcBef>
                <a:spcPct val="0"/>
              </a:spcBef>
              <a:spcAft>
                <a:spcPct val="0"/>
              </a:spcAft>
              <a:defRPr sz="4400">
                <a:solidFill>
                  <a:schemeClr val="tx1"/>
                </a:solidFill>
                <a:latin typeface="Calibri" pitchFamily="34" charset="0"/>
                <a:ea typeface="宋体" pitchFamily="2" charset="-122"/>
              </a:defRPr>
            </a:lvl7pPr>
            <a:lvl8pPr marL="1371600" algn="ctr" rtl="0" fontAlgn="base">
              <a:spcBef>
                <a:spcPct val="0"/>
              </a:spcBef>
              <a:spcAft>
                <a:spcPct val="0"/>
              </a:spcAft>
              <a:defRPr sz="4400">
                <a:solidFill>
                  <a:schemeClr val="tx1"/>
                </a:solidFill>
                <a:latin typeface="Calibri" pitchFamily="34" charset="0"/>
                <a:ea typeface="宋体" pitchFamily="2" charset="-122"/>
              </a:defRPr>
            </a:lvl8pPr>
            <a:lvl9pPr marL="1828800" algn="ctr" rtl="0" fontAlgn="base">
              <a:spcBef>
                <a:spcPct val="0"/>
              </a:spcBef>
              <a:spcAft>
                <a:spcPct val="0"/>
              </a:spcAft>
              <a:defRPr sz="4400">
                <a:solidFill>
                  <a:schemeClr val="tx1"/>
                </a:solidFill>
                <a:latin typeface="Calibri" pitchFamily="34" charset="0"/>
                <a:ea typeface="宋体" pitchFamily="2" charset="-122"/>
              </a:defRPr>
            </a:lvl9pPr>
          </a:lstStyle>
          <a:p>
            <a:pPr algn="l"/>
            <a:r>
              <a:rPr lang="zh-CN" altLang="en-US" sz="2400" b="1" dirty="0">
                <a:latin typeface="Arial Unicode MS" pitchFamily="34" charset="-122"/>
                <a:ea typeface="Arial Unicode MS" panose="020B0604020202020204" pitchFamily="34" charset="-122"/>
                <a:cs typeface="Arial Unicode MS" pitchFamily="34" charset="-122"/>
              </a:rPr>
              <a:t>二、</a:t>
            </a:r>
            <a:r>
              <a:rPr lang="en-GB" altLang="zh-CN" sz="2400" b="1" dirty="0">
                <a:latin typeface="Arial Unicode MS" pitchFamily="34" charset="-122"/>
                <a:ea typeface="Arial Unicode MS" panose="020B0604020202020204" pitchFamily="34" charset="-122"/>
                <a:cs typeface="Arial Unicode MS" pitchFamily="34" charset="-122"/>
              </a:rPr>
              <a:t>CEPC installation </a:t>
            </a:r>
            <a:r>
              <a:rPr lang="en-US" altLang="zh-CN" sz="2400" b="1" dirty="0">
                <a:latin typeface="Arial Unicode MS" pitchFamily="34" charset="-122"/>
                <a:ea typeface="Arial Unicode MS" panose="020B0604020202020204" pitchFamily="34" charset="-122"/>
                <a:cs typeface="Arial Unicode MS" pitchFamily="34" charset="-122"/>
              </a:rPr>
              <a:t>strategy</a:t>
            </a:r>
            <a:endParaRPr lang="zh-CN" altLang="en-US" sz="2400" b="1" dirty="0">
              <a:latin typeface="Arial Unicode MS" pitchFamily="34" charset="-122"/>
              <a:ea typeface="Arial Unicode MS" panose="020B0604020202020204" pitchFamily="34" charset="-122"/>
              <a:cs typeface="Arial Unicode MS" pitchFamily="34" charset="-122"/>
            </a:endParaRPr>
          </a:p>
        </p:txBody>
      </p:sp>
      <p:sp>
        <p:nvSpPr>
          <p:cNvPr id="10" name="灯片编号占位符 1">
            <a:extLst>
              <a:ext uri="{FF2B5EF4-FFF2-40B4-BE49-F238E27FC236}">
                <a16:creationId xmlns:a16="http://schemas.microsoft.com/office/drawing/2014/main" id="{358B0B7B-B43B-4116-B4BC-648AFB852BD4}"/>
              </a:ext>
            </a:extLst>
          </p:cNvPr>
          <p:cNvSpPr>
            <a:spLocks noGrp="1"/>
          </p:cNvSpPr>
          <p:nvPr>
            <p:ph type="sldNum" sz="quarter" idx="12"/>
          </p:nvPr>
        </p:nvSpPr>
        <p:spPr>
          <a:xfrm>
            <a:off x="6553200" y="6356350"/>
            <a:ext cx="2133600" cy="365125"/>
          </a:xfrm>
        </p:spPr>
        <p:txBody>
          <a:bodyPr/>
          <a:lstStyle/>
          <a:p>
            <a:pPr>
              <a:defRPr/>
            </a:pPr>
            <a:fld id="{521683DF-D507-43F4-81CB-95BA739AB1EA}" type="slidenum">
              <a:rPr lang="zh-CN" altLang="en-US" smtClean="0"/>
              <a:pPr>
                <a:defRPr/>
              </a:pPr>
              <a:t>30</a:t>
            </a:fld>
            <a:endParaRPr lang="zh-CN" altLang="en-US" dirty="0"/>
          </a:p>
        </p:txBody>
      </p:sp>
      <p:pic>
        <p:nvPicPr>
          <p:cNvPr id="3" name="图片 2"/>
          <p:cNvPicPr>
            <a:picLocks noChangeAspect="1"/>
          </p:cNvPicPr>
          <p:nvPr/>
        </p:nvPicPr>
        <p:blipFill>
          <a:blip r:embed="rId3"/>
          <a:stretch>
            <a:fillRect/>
          </a:stretch>
        </p:blipFill>
        <p:spPr>
          <a:xfrm>
            <a:off x="844290" y="1323045"/>
            <a:ext cx="3277170" cy="2478573"/>
          </a:xfrm>
          <a:prstGeom prst="rect">
            <a:avLst/>
          </a:prstGeom>
        </p:spPr>
      </p:pic>
      <p:pic>
        <p:nvPicPr>
          <p:cNvPr id="7" name="图片 6"/>
          <p:cNvPicPr>
            <a:picLocks noChangeAspect="1"/>
          </p:cNvPicPr>
          <p:nvPr/>
        </p:nvPicPr>
        <p:blipFill>
          <a:blip r:embed="rId4"/>
          <a:stretch>
            <a:fillRect/>
          </a:stretch>
        </p:blipFill>
        <p:spPr>
          <a:xfrm>
            <a:off x="844290" y="4067365"/>
            <a:ext cx="3277170" cy="2288985"/>
          </a:xfrm>
          <a:prstGeom prst="rect">
            <a:avLst/>
          </a:prstGeom>
        </p:spPr>
      </p:pic>
      <p:pic>
        <p:nvPicPr>
          <p:cNvPr id="12" name="图片 11"/>
          <p:cNvPicPr>
            <a:picLocks noChangeAspect="1"/>
          </p:cNvPicPr>
          <p:nvPr/>
        </p:nvPicPr>
        <p:blipFill>
          <a:blip r:embed="rId5"/>
          <a:stretch>
            <a:fillRect/>
          </a:stretch>
        </p:blipFill>
        <p:spPr>
          <a:xfrm>
            <a:off x="4971876" y="4017932"/>
            <a:ext cx="3024336" cy="2520980"/>
          </a:xfrm>
          <a:prstGeom prst="rect">
            <a:avLst/>
          </a:prstGeom>
        </p:spPr>
      </p:pic>
      <p:pic>
        <p:nvPicPr>
          <p:cNvPr id="14" name="图片 13"/>
          <p:cNvPicPr>
            <a:picLocks noChangeAspect="1"/>
          </p:cNvPicPr>
          <p:nvPr/>
        </p:nvPicPr>
        <p:blipFill>
          <a:blip r:embed="rId6"/>
          <a:stretch>
            <a:fillRect/>
          </a:stretch>
        </p:blipFill>
        <p:spPr>
          <a:xfrm>
            <a:off x="4932040" y="1115446"/>
            <a:ext cx="3104009" cy="2867340"/>
          </a:xfrm>
          <a:prstGeom prst="rect">
            <a:avLst/>
          </a:prstGeom>
        </p:spPr>
      </p:pic>
    </p:spTree>
    <p:extLst>
      <p:ext uri="{BB962C8B-B14F-4D97-AF65-F5344CB8AC3E}">
        <p14:creationId xmlns:p14="http://schemas.microsoft.com/office/powerpoint/2010/main" val="36722396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0" y="648000"/>
            <a:ext cx="9144000"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graphicFrame>
        <p:nvGraphicFramePr>
          <p:cNvPr id="9221" name="Object 5"/>
          <p:cNvGraphicFramePr>
            <a:graphicFrameLocks noChangeAspect="1"/>
          </p:cNvGraphicFramePr>
          <p:nvPr/>
        </p:nvGraphicFramePr>
        <p:xfrm>
          <a:off x="4318000" y="2120900"/>
          <a:ext cx="914400" cy="179388"/>
        </p:xfrm>
        <a:graphic>
          <a:graphicData uri="http://schemas.openxmlformats.org/presentationml/2006/ole">
            <mc:AlternateContent xmlns:mc="http://schemas.openxmlformats.org/markup-compatibility/2006">
              <mc:Choice xmlns:v="urn:schemas-microsoft-com:vml" Requires="v">
                <p:oleObj spid="_x0000_s297356" name="Equation" r:id="rId4" imgW="428207" imgH="666100" progId="Equation.DSMT4">
                  <p:embed/>
                </p:oleObj>
              </mc:Choice>
              <mc:Fallback>
                <p:oleObj name="Equation" r:id="rId4" imgW="428207" imgH="666100" progId="Equation.DSMT4">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18000" y="2120900"/>
                        <a:ext cx="914400" cy="1793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222" name="Object 6"/>
          <p:cNvGraphicFramePr>
            <a:graphicFrameLocks noChangeAspect="1"/>
          </p:cNvGraphicFramePr>
          <p:nvPr/>
        </p:nvGraphicFramePr>
        <p:xfrm>
          <a:off x="4067175" y="2133600"/>
          <a:ext cx="914400" cy="179388"/>
        </p:xfrm>
        <a:graphic>
          <a:graphicData uri="http://schemas.openxmlformats.org/presentationml/2006/ole">
            <mc:AlternateContent xmlns:mc="http://schemas.openxmlformats.org/markup-compatibility/2006">
              <mc:Choice xmlns:v="urn:schemas-microsoft-com:vml" Requires="v">
                <p:oleObj spid="_x0000_s297357" name="Equation" r:id="rId6" imgW="428207" imgH="666100" progId="Equation.DSMT4">
                  <p:embed/>
                </p:oleObj>
              </mc:Choice>
              <mc:Fallback>
                <p:oleObj name="Equation" r:id="rId6" imgW="428207" imgH="666100" progId="Equation.DSMT4">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067175" y="2133600"/>
                        <a:ext cx="914400" cy="1793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标题 1"/>
          <p:cNvSpPr txBox="1">
            <a:spLocks/>
          </p:cNvSpPr>
          <p:nvPr/>
        </p:nvSpPr>
        <p:spPr bwMode="auto">
          <a:xfrm>
            <a:off x="360000" y="0"/>
            <a:ext cx="8280000" cy="61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pitchFamily="2" charset="-122"/>
              </a:defRPr>
            </a:lvl2pPr>
            <a:lvl3pPr algn="ctr" rtl="0" eaLnBrk="0" fontAlgn="base" hangingPunct="0">
              <a:spcBef>
                <a:spcPct val="0"/>
              </a:spcBef>
              <a:spcAft>
                <a:spcPct val="0"/>
              </a:spcAft>
              <a:defRPr sz="4400">
                <a:solidFill>
                  <a:schemeClr val="tx1"/>
                </a:solidFill>
                <a:latin typeface="Calibri" pitchFamily="34" charset="0"/>
                <a:ea typeface="宋体" pitchFamily="2" charset="-122"/>
              </a:defRPr>
            </a:lvl3pPr>
            <a:lvl4pPr algn="ctr" rtl="0" eaLnBrk="0" fontAlgn="base" hangingPunct="0">
              <a:spcBef>
                <a:spcPct val="0"/>
              </a:spcBef>
              <a:spcAft>
                <a:spcPct val="0"/>
              </a:spcAft>
              <a:defRPr sz="4400">
                <a:solidFill>
                  <a:schemeClr val="tx1"/>
                </a:solidFill>
                <a:latin typeface="Calibri" pitchFamily="34" charset="0"/>
                <a:ea typeface="宋体" pitchFamily="2" charset="-122"/>
              </a:defRPr>
            </a:lvl4pPr>
            <a:lvl5pPr algn="ctr" rtl="0" eaLnBrk="0" fontAlgn="base" hangingPunct="0">
              <a:spcBef>
                <a:spcPct val="0"/>
              </a:spcBef>
              <a:spcAft>
                <a:spcPct val="0"/>
              </a:spcAft>
              <a:defRPr sz="4400">
                <a:solidFill>
                  <a:schemeClr val="tx1"/>
                </a:solidFill>
                <a:latin typeface="Calibri" pitchFamily="34" charset="0"/>
                <a:ea typeface="宋体" pitchFamily="2" charset="-122"/>
              </a:defRPr>
            </a:lvl5pPr>
            <a:lvl6pPr marL="457200" algn="ctr" rtl="0" fontAlgn="base">
              <a:spcBef>
                <a:spcPct val="0"/>
              </a:spcBef>
              <a:spcAft>
                <a:spcPct val="0"/>
              </a:spcAft>
              <a:defRPr sz="4400">
                <a:solidFill>
                  <a:schemeClr val="tx1"/>
                </a:solidFill>
                <a:latin typeface="Calibri" pitchFamily="34" charset="0"/>
                <a:ea typeface="宋体" pitchFamily="2" charset="-122"/>
              </a:defRPr>
            </a:lvl6pPr>
            <a:lvl7pPr marL="914400" algn="ctr" rtl="0" fontAlgn="base">
              <a:spcBef>
                <a:spcPct val="0"/>
              </a:spcBef>
              <a:spcAft>
                <a:spcPct val="0"/>
              </a:spcAft>
              <a:defRPr sz="4400">
                <a:solidFill>
                  <a:schemeClr val="tx1"/>
                </a:solidFill>
                <a:latin typeface="Calibri" pitchFamily="34" charset="0"/>
                <a:ea typeface="宋体" pitchFamily="2" charset="-122"/>
              </a:defRPr>
            </a:lvl7pPr>
            <a:lvl8pPr marL="1371600" algn="ctr" rtl="0" fontAlgn="base">
              <a:spcBef>
                <a:spcPct val="0"/>
              </a:spcBef>
              <a:spcAft>
                <a:spcPct val="0"/>
              </a:spcAft>
              <a:defRPr sz="4400">
                <a:solidFill>
                  <a:schemeClr val="tx1"/>
                </a:solidFill>
                <a:latin typeface="Calibri" pitchFamily="34" charset="0"/>
                <a:ea typeface="宋体" pitchFamily="2" charset="-122"/>
              </a:defRPr>
            </a:lvl8pPr>
            <a:lvl9pPr marL="1828800" algn="ctr" rtl="0" fontAlgn="base">
              <a:spcBef>
                <a:spcPct val="0"/>
              </a:spcBef>
              <a:spcAft>
                <a:spcPct val="0"/>
              </a:spcAft>
              <a:defRPr sz="4400">
                <a:solidFill>
                  <a:schemeClr val="tx1"/>
                </a:solidFill>
                <a:latin typeface="Calibri" pitchFamily="34" charset="0"/>
                <a:ea typeface="宋体" pitchFamily="2" charset="-122"/>
              </a:defRPr>
            </a:lvl9pPr>
          </a:lstStyle>
          <a:p>
            <a:pPr eaLnBrk="1" hangingPunct="1"/>
            <a:r>
              <a:rPr lang="en-US" altLang="zh-CN" sz="2400" b="1" dirty="0">
                <a:solidFill>
                  <a:prstClr val="black"/>
                </a:solidFill>
                <a:latin typeface="Times New Roman" pitchFamily="18" charset="0"/>
                <a:cs typeface="Times New Roman" pitchFamily="18" charset="0"/>
              </a:rPr>
              <a:t>Summary</a:t>
            </a:r>
          </a:p>
        </p:txBody>
      </p:sp>
      <p:sp>
        <p:nvSpPr>
          <p:cNvPr id="25" name="内容占位符 2"/>
          <p:cNvSpPr txBox="1">
            <a:spLocks/>
          </p:cNvSpPr>
          <p:nvPr/>
        </p:nvSpPr>
        <p:spPr>
          <a:xfrm>
            <a:off x="611560" y="712504"/>
            <a:ext cx="8028440" cy="5607845"/>
          </a:xfrm>
          <a:prstGeom prst="rect">
            <a:avLst/>
          </a:prstGeom>
        </p:spPr>
        <p:txBody>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58775" lvl="1" indent="-358775" eaLnBrk="1" hangingPunct="1">
              <a:spcBef>
                <a:spcPts val="400"/>
              </a:spcBef>
              <a:spcAft>
                <a:spcPts val="400"/>
              </a:spcAft>
              <a:buClr>
                <a:srgbClr val="FF0000"/>
              </a:buClr>
              <a:buSzPct val="80000"/>
              <a:buFont typeface="Wingdings" pitchFamily="2" charset="2"/>
              <a:buChar char="n"/>
              <a:defRPr/>
            </a:pPr>
            <a:r>
              <a:rPr lang="en-US" altLang="zh-CN" sz="2200" dirty="0">
                <a:solidFill>
                  <a:prstClr val="black"/>
                </a:solidFill>
                <a:latin typeface="Times New Roman" pitchFamily="18" charset="0"/>
                <a:cs typeface="Times New Roman" pitchFamily="18" charset="0"/>
              </a:rPr>
              <a:t>The overall alignment strategy was introduced.</a:t>
            </a:r>
          </a:p>
          <a:p>
            <a:pPr marL="358775" lvl="1" indent="-358775" eaLnBrk="1" hangingPunct="1">
              <a:spcBef>
                <a:spcPts val="400"/>
              </a:spcBef>
              <a:spcAft>
                <a:spcPts val="400"/>
              </a:spcAft>
              <a:buClr>
                <a:srgbClr val="FF0000"/>
              </a:buClr>
              <a:buSzPct val="80000"/>
              <a:buFont typeface="Wingdings" pitchFamily="2" charset="2"/>
              <a:buChar char="n"/>
              <a:defRPr/>
            </a:pPr>
            <a:r>
              <a:rPr lang="en-US" altLang="zh-CN" sz="2200" dirty="0">
                <a:solidFill>
                  <a:prstClr val="black"/>
                </a:solidFill>
                <a:latin typeface="Times New Roman" pitchFamily="18" charset="0"/>
                <a:cs typeface="Times New Roman" pitchFamily="18" charset="0"/>
              </a:rPr>
              <a:t>A 3 years and 9 months installation schedule and manpower requirement has been made.</a:t>
            </a:r>
          </a:p>
          <a:p>
            <a:pPr marL="358775" lvl="1" indent="-358775" eaLnBrk="1" hangingPunct="1">
              <a:spcBef>
                <a:spcPts val="400"/>
              </a:spcBef>
              <a:spcAft>
                <a:spcPts val="400"/>
              </a:spcAft>
              <a:buClr>
                <a:srgbClr val="FF0000"/>
              </a:buClr>
              <a:buSzPct val="80000"/>
              <a:buFont typeface="Wingdings" pitchFamily="2" charset="2"/>
              <a:buChar char="n"/>
              <a:defRPr/>
            </a:pPr>
            <a:r>
              <a:rPr lang="en-US" altLang="zh-CN" sz="2200" dirty="0">
                <a:solidFill>
                  <a:prstClr val="black"/>
                </a:solidFill>
                <a:latin typeface="Times New Roman" pitchFamily="18" charset="0"/>
                <a:cs typeface="Times New Roman" pitchFamily="18" charset="0"/>
              </a:rPr>
              <a:t>To improve installation efficiency a segments parallel strategy is adopted. </a:t>
            </a:r>
          </a:p>
          <a:p>
            <a:pPr marL="358775" lvl="1" indent="-358775" eaLnBrk="1" hangingPunct="1">
              <a:spcBef>
                <a:spcPts val="400"/>
              </a:spcBef>
              <a:spcAft>
                <a:spcPts val="400"/>
              </a:spcAft>
              <a:buClr>
                <a:srgbClr val="FF0000"/>
              </a:buClr>
              <a:buSzPct val="80000"/>
              <a:buFont typeface="Wingdings" pitchFamily="2" charset="2"/>
              <a:buChar char="n"/>
              <a:defRPr/>
            </a:pPr>
            <a:r>
              <a:rPr lang="en-US" altLang="zh-CN" sz="2200" dirty="0">
                <a:solidFill>
                  <a:prstClr val="black"/>
                </a:solidFill>
                <a:latin typeface="Times New Roman" pitchFamily="18" charset="0"/>
                <a:cs typeface="Times New Roman" pitchFamily="18" charset="0"/>
              </a:rPr>
              <a:t>Logistic and storage are studied, warehouse layout is designed, a logistic management system will be built for CEPC.</a:t>
            </a:r>
          </a:p>
          <a:p>
            <a:pPr marL="358775" lvl="1" indent="-358775" eaLnBrk="1" hangingPunct="1">
              <a:spcBef>
                <a:spcPts val="400"/>
              </a:spcBef>
              <a:spcAft>
                <a:spcPts val="400"/>
              </a:spcAft>
              <a:buClr>
                <a:srgbClr val="FF0000"/>
              </a:buClr>
              <a:buSzPct val="80000"/>
              <a:buFont typeface="Wingdings" pitchFamily="2" charset="2"/>
              <a:buChar char="n"/>
              <a:defRPr/>
            </a:pPr>
            <a:r>
              <a:rPr lang="en-US" altLang="zh-CN" sz="2200" dirty="0">
                <a:solidFill>
                  <a:prstClr val="black"/>
                </a:solidFill>
                <a:latin typeface="Times New Roman" pitchFamily="18" charset="0"/>
                <a:cs typeface="Times New Roman" pitchFamily="18" charset="0"/>
              </a:rPr>
              <a:t>A vehicle model is designed for magnet transport and installation in tunnel.</a:t>
            </a:r>
          </a:p>
          <a:p>
            <a:pPr marL="358775" lvl="1" indent="-358775" eaLnBrk="1" hangingPunct="1">
              <a:spcBef>
                <a:spcPts val="600"/>
              </a:spcBef>
              <a:spcAft>
                <a:spcPts val="600"/>
              </a:spcAft>
              <a:buClr>
                <a:srgbClr val="FF0000"/>
              </a:buClr>
              <a:buSzPct val="80000"/>
              <a:buFont typeface="Wingdings" pitchFamily="2" charset="2"/>
              <a:buChar char="n"/>
              <a:defRPr/>
            </a:pPr>
            <a:r>
              <a:rPr lang="en-US" altLang="zh-CN" sz="2200" dirty="0">
                <a:solidFill>
                  <a:prstClr val="black"/>
                </a:solidFill>
                <a:latin typeface="Times New Roman" pitchFamily="18" charset="0"/>
                <a:cs typeface="Times New Roman" pitchFamily="18" charset="0"/>
              </a:rPr>
              <a:t>NEXT</a:t>
            </a:r>
          </a:p>
          <a:p>
            <a:pPr marL="758825" lvl="2" indent="-358775" eaLnBrk="1" hangingPunct="1">
              <a:spcBef>
                <a:spcPts val="600"/>
              </a:spcBef>
              <a:spcAft>
                <a:spcPts val="600"/>
              </a:spcAft>
              <a:buClr>
                <a:srgbClr val="FF0000"/>
              </a:buClr>
              <a:buSzPct val="80000"/>
              <a:buFont typeface="Wingdings" panose="05000000000000000000" pitchFamily="2" charset="2"/>
              <a:buChar char="Ø"/>
              <a:defRPr/>
            </a:pPr>
            <a:r>
              <a:rPr lang="en-US" altLang="zh-CN" sz="2200" dirty="0">
                <a:solidFill>
                  <a:prstClr val="black"/>
                </a:solidFill>
                <a:latin typeface="Times New Roman" pitchFamily="18" charset="0"/>
                <a:cs typeface="Times New Roman" pitchFamily="18" charset="0"/>
              </a:rPr>
              <a:t>High efficiency and high precision measurement method.</a:t>
            </a:r>
          </a:p>
          <a:p>
            <a:pPr marL="758825" lvl="2" indent="-358775" eaLnBrk="1" hangingPunct="1">
              <a:spcBef>
                <a:spcPts val="600"/>
              </a:spcBef>
              <a:spcAft>
                <a:spcPts val="600"/>
              </a:spcAft>
              <a:buClr>
                <a:srgbClr val="FF0000"/>
              </a:buClr>
              <a:buSzPct val="80000"/>
              <a:buFont typeface="Wingdings" panose="05000000000000000000" pitchFamily="2" charset="2"/>
              <a:buChar char="Ø"/>
              <a:defRPr/>
            </a:pPr>
            <a:r>
              <a:rPr lang="en-US" altLang="zh-CN" sz="2200" dirty="0">
                <a:solidFill>
                  <a:prstClr val="black"/>
                </a:solidFill>
                <a:latin typeface="Times New Roman" pitchFamily="18" charset="0"/>
                <a:cs typeface="Times New Roman" pitchFamily="18" charset="0"/>
              </a:rPr>
              <a:t>Components delivery from ground to tunnel.</a:t>
            </a:r>
          </a:p>
          <a:p>
            <a:pPr marL="758825" lvl="2" indent="-358775" eaLnBrk="1" hangingPunct="1">
              <a:spcBef>
                <a:spcPts val="600"/>
              </a:spcBef>
              <a:spcAft>
                <a:spcPts val="600"/>
              </a:spcAft>
              <a:buClr>
                <a:srgbClr val="FF0000"/>
              </a:buClr>
              <a:buSzPct val="80000"/>
              <a:buFont typeface="Wingdings" panose="05000000000000000000" pitchFamily="2" charset="2"/>
              <a:buChar char="Ø"/>
              <a:defRPr/>
            </a:pPr>
            <a:r>
              <a:rPr lang="en-US" altLang="zh-CN" sz="2200" dirty="0">
                <a:solidFill>
                  <a:prstClr val="black"/>
                </a:solidFill>
                <a:latin typeface="Times New Roman" pitchFamily="18" charset="0"/>
                <a:cs typeface="Times New Roman" pitchFamily="18" charset="0"/>
              </a:rPr>
              <a:t>Cryomodule transport in tunnel.</a:t>
            </a:r>
          </a:p>
        </p:txBody>
      </p:sp>
      <p:sp>
        <p:nvSpPr>
          <p:cNvPr id="2" name="灯片编号占位符 1">
            <a:extLst>
              <a:ext uri="{FF2B5EF4-FFF2-40B4-BE49-F238E27FC236}">
                <a16:creationId xmlns:a16="http://schemas.microsoft.com/office/drawing/2014/main" id="{3F6FC220-8C4C-4C7E-B9F9-6B2D25FC1218}"/>
              </a:ext>
            </a:extLst>
          </p:cNvPr>
          <p:cNvSpPr>
            <a:spLocks noGrp="1"/>
          </p:cNvSpPr>
          <p:nvPr>
            <p:ph type="sldNum" sz="quarter" idx="12"/>
          </p:nvPr>
        </p:nvSpPr>
        <p:spPr/>
        <p:txBody>
          <a:bodyPr/>
          <a:lstStyle/>
          <a:p>
            <a:pPr>
              <a:defRPr/>
            </a:pPr>
            <a:fld id="{8087F39C-DA07-4146-9BE6-BD889279E46C}" type="slidenum">
              <a:rPr lang="zh-CN" altLang="en-US" smtClean="0">
                <a:solidFill>
                  <a:prstClr val="black">
                    <a:tint val="75000"/>
                  </a:prstClr>
                </a:solidFill>
              </a:rPr>
              <a:pPr>
                <a:defRPr/>
              </a:pPr>
              <a:t>31</a:t>
            </a:fld>
            <a:endParaRPr lang="zh-CN" altLang="en-US" dirty="0">
              <a:solidFill>
                <a:prstClr val="black">
                  <a:tint val="75000"/>
                </a:prstClr>
              </a:solidFill>
            </a:endParaRPr>
          </a:p>
        </p:txBody>
      </p:sp>
    </p:spTree>
    <p:extLst>
      <p:ext uri="{BB962C8B-B14F-4D97-AF65-F5344CB8AC3E}">
        <p14:creationId xmlns:p14="http://schemas.microsoft.com/office/powerpoint/2010/main" val="165844675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WordArt 5"/>
          <p:cNvSpPr>
            <a:spLocks noChangeArrowheads="1" noChangeShapeType="1" noTextEdit="1"/>
          </p:cNvSpPr>
          <p:nvPr/>
        </p:nvSpPr>
        <p:spPr bwMode="auto">
          <a:xfrm>
            <a:off x="2520000" y="2160000"/>
            <a:ext cx="3600000" cy="1800000"/>
          </a:xfrm>
          <a:prstGeom prst="rect">
            <a:avLst/>
          </a:prstGeom>
        </p:spPr>
        <p:txBody>
          <a:bodyPr wrap="none" fromWordArt="1">
            <a:prstTxWarp prst="textDeflate">
              <a:avLst>
                <a:gd name="adj" fmla="val 26227"/>
              </a:avLst>
            </a:prstTxWarp>
          </a:bodyPr>
          <a:lstStyle/>
          <a:p>
            <a:pPr algn="ctr"/>
            <a:endParaRPr lang="zh-CN" altLang="en-US" sz="3600" kern="10" dirty="0">
              <a:ln w="9525">
                <a:solidFill>
                  <a:srgbClr val="000000"/>
                </a:solidFill>
                <a:round/>
                <a:headEnd/>
                <a:tailEnd/>
              </a:ln>
              <a:solidFill>
                <a:srgbClr val="000000"/>
              </a:solidFill>
              <a:latin typeface="宋体"/>
              <a:ea typeface="宋体"/>
            </a:endParaRPr>
          </a:p>
        </p:txBody>
      </p:sp>
      <p:sp>
        <p:nvSpPr>
          <p:cNvPr id="2" name="文本框 1"/>
          <p:cNvSpPr txBox="1"/>
          <p:nvPr/>
        </p:nvSpPr>
        <p:spPr>
          <a:xfrm>
            <a:off x="2754667" y="2644501"/>
            <a:ext cx="3130665" cy="830997"/>
          </a:xfrm>
          <a:prstGeom prst="rect">
            <a:avLst/>
          </a:prstGeom>
          <a:noFill/>
        </p:spPr>
        <p:txBody>
          <a:bodyPr wrap="none" rtlCol="0">
            <a:spAutoFit/>
          </a:bodyPr>
          <a:lstStyle/>
          <a:p>
            <a:r>
              <a:rPr lang="en-US" altLang="zh-CN" sz="4800" b="1" dirty="0">
                <a:solidFill>
                  <a:srgbClr val="FF0000"/>
                </a:solidFill>
                <a:latin typeface="Calibri Light" panose="020F0302020204030204" pitchFamily="34" charset="0"/>
              </a:rPr>
              <a:t>Thank  You !</a:t>
            </a:r>
            <a:endParaRPr lang="zh-CN" altLang="en-US" sz="4800" b="1" dirty="0">
              <a:solidFill>
                <a:srgbClr val="FF0000"/>
              </a:solidFill>
              <a:latin typeface="Calibri Light" panose="020F0302020204030204" pitchFamily="34" charset="0"/>
            </a:endParaRPr>
          </a:p>
        </p:txBody>
      </p:sp>
      <p:sp>
        <p:nvSpPr>
          <p:cNvPr id="4" name="灯片编号占位符 3">
            <a:extLst>
              <a:ext uri="{FF2B5EF4-FFF2-40B4-BE49-F238E27FC236}">
                <a16:creationId xmlns:a16="http://schemas.microsoft.com/office/drawing/2014/main" id="{DABE8E6B-8F4A-4932-9E30-A16A3DBE024B}"/>
              </a:ext>
            </a:extLst>
          </p:cNvPr>
          <p:cNvSpPr>
            <a:spLocks noGrp="1"/>
          </p:cNvSpPr>
          <p:nvPr>
            <p:ph type="sldNum" sz="quarter" idx="12"/>
          </p:nvPr>
        </p:nvSpPr>
        <p:spPr/>
        <p:txBody>
          <a:bodyPr/>
          <a:lstStyle/>
          <a:p>
            <a:pPr>
              <a:defRPr/>
            </a:pPr>
            <a:fld id="{04BEEA27-C98A-4D6E-B88E-6F0045E4FB59}" type="slidenum">
              <a:rPr lang="zh-CN" altLang="en-US" smtClean="0"/>
              <a:pPr>
                <a:defRPr/>
              </a:pPr>
              <a:t>32</a:t>
            </a:fld>
            <a:endParaRPr lang="zh-CN" altLang="en-US"/>
          </a:p>
        </p:txBody>
      </p:sp>
    </p:spTree>
    <p:extLst>
      <p:ext uri="{BB962C8B-B14F-4D97-AF65-F5344CB8AC3E}">
        <p14:creationId xmlns:p14="http://schemas.microsoft.com/office/powerpoint/2010/main" val="39672885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内容占位符 10"/>
          <p:cNvSpPr txBox="1">
            <a:spLocks/>
          </p:cNvSpPr>
          <p:nvPr/>
        </p:nvSpPr>
        <p:spPr>
          <a:xfrm>
            <a:off x="428596" y="71417"/>
            <a:ext cx="8229600" cy="500063"/>
          </a:xfrm>
          <a:prstGeom prst="rect">
            <a:avLst/>
          </a:prstGeom>
        </p:spPr>
        <p:txBody>
          <a:bodyPr/>
          <a:lstStyle/>
          <a:p>
            <a:pPr marL="342900" indent="-342900">
              <a:spcBef>
                <a:spcPct val="20000"/>
              </a:spcBef>
              <a:buClr>
                <a:srgbClr val="0047D6"/>
              </a:buClr>
              <a:buSzPct val="75000"/>
              <a:defRPr/>
            </a:pPr>
            <a:r>
              <a:rPr lang="en-US" altLang="zh-CN" sz="2800" b="1" dirty="0">
                <a:latin typeface="Arial Unicode MS" pitchFamily="34" charset="-122"/>
                <a:ea typeface="Arial Unicode MS" panose="020B0604020202020204" pitchFamily="34" charset="-122"/>
                <a:cs typeface="Arial Unicode MS" pitchFamily="34" charset="-122"/>
              </a:rPr>
              <a:t>Component alignment precision requirement</a:t>
            </a:r>
            <a:endParaRPr lang="zh-CN" altLang="en-US" sz="2800" b="1" dirty="0">
              <a:latin typeface="Arial Unicode MS" pitchFamily="34" charset="-122"/>
              <a:ea typeface="Arial Unicode MS" panose="020B0604020202020204" pitchFamily="34" charset="-122"/>
              <a:cs typeface="Arial Unicode MS" pitchFamily="34" charset="-122"/>
            </a:endParaRPr>
          </a:p>
        </p:txBody>
      </p:sp>
      <p:sp>
        <p:nvSpPr>
          <p:cNvPr id="4" name="文本框 3"/>
          <p:cNvSpPr txBox="1"/>
          <p:nvPr/>
        </p:nvSpPr>
        <p:spPr>
          <a:xfrm>
            <a:off x="971600" y="692696"/>
            <a:ext cx="2501006" cy="369332"/>
          </a:xfrm>
          <a:prstGeom prst="rect">
            <a:avLst/>
          </a:prstGeom>
          <a:noFill/>
        </p:spPr>
        <p:txBody>
          <a:bodyPr wrap="none" rtlCol="0">
            <a:spAutoFit/>
          </a:bodyPr>
          <a:lstStyle/>
          <a:p>
            <a:r>
              <a:rPr lang="en-US" altLang="zh-CN" dirty="0"/>
              <a:t>Provide by physics group</a:t>
            </a:r>
            <a:endParaRPr lang="zh-CN" altLang="en-US" dirty="0"/>
          </a:p>
        </p:txBody>
      </p:sp>
      <p:graphicFrame>
        <p:nvGraphicFramePr>
          <p:cNvPr id="8" name="表格 7"/>
          <p:cNvGraphicFramePr>
            <a:graphicFrameLocks noGrp="1"/>
          </p:cNvGraphicFramePr>
          <p:nvPr/>
        </p:nvGraphicFramePr>
        <p:xfrm>
          <a:off x="791862" y="1064513"/>
          <a:ext cx="7488830" cy="2321284"/>
        </p:xfrm>
        <a:graphic>
          <a:graphicData uri="http://schemas.openxmlformats.org/drawingml/2006/table">
            <a:tbl>
              <a:tblPr firstRow="1" bandRow="1">
                <a:tableStyleId>{5C22544A-7EE6-4342-B048-85BDC9FD1C3A}</a:tableStyleId>
              </a:tblPr>
              <a:tblGrid>
                <a:gridCol w="2016224">
                  <a:extLst>
                    <a:ext uri="{9D8B030D-6E8A-4147-A177-3AD203B41FA5}">
                      <a16:colId xmlns:a16="http://schemas.microsoft.com/office/drawing/2014/main" val="3083948048"/>
                    </a:ext>
                  </a:extLst>
                </a:gridCol>
                <a:gridCol w="1152128">
                  <a:extLst>
                    <a:ext uri="{9D8B030D-6E8A-4147-A177-3AD203B41FA5}">
                      <a16:colId xmlns:a16="http://schemas.microsoft.com/office/drawing/2014/main" val="2998163209"/>
                    </a:ext>
                  </a:extLst>
                </a:gridCol>
                <a:gridCol w="864096">
                  <a:extLst>
                    <a:ext uri="{9D8B030D-6E8A-4147-A177-3AD203B41FA5}">
                      <a16:colId xmlns:a16="http://schemas.microsoft.com/office/drawing/2014/main" val="1564038760"/>
                    </a:ext>
                  </a:extLst>
                </a:gridCol>
                <a:gridCol w="1224136">
                  <a:extLst>
                    <a:ext uri="{9D8B030D-6E8A-4147-A177-3AD203B41FA5}">
                      <a16:colId xmlns:a16="http://schemas.microsoft.com/office/drawing/2014/main" val="1441234921"/>
                    </a:ext>
                  </a:extLst>
                </a:gridCol>
                <a:gridCol w="792088">
                  <a:extLst>
                    <a:ext uri="{9D8B030D-6E8A-4147-A177-3AD203B41FA5}">
                      <a16:colId xmlns:a16="http://schemas.microsoft.com/office/drawing/2014/main" val="2877717298"/>
                    </a:ext>
                  </a:extLst>
                </a:gridCol>
                <a:gridCol w="720080">
                  <a:extLst>
                    <a:ext uri="{9D8B030D-6E8A-4147-A177-3AD203B41FA5}">
                      <a16:colId xmlns:a16="http://schemas.microsoft.com/office/drawing/2014/main" val="1578091315"/>
                    </a:ext>
                  </a:extLst>
                </a:gridCol>
                <a:gridCol w="720078">
                  <a:extLst>
                    <a:ext uri="{9D8B030D-6E8A-4147-A177-3AD203B41FA5}">
                      <a16:colId xmlns:a16="http://schemas.microsoft.com/office/drawing/2014/main" val="3174440715"/>
                    </a:ext>
                  </a:extLst>
                </a:gridCol>
              </a:tblGrid>
              <a:tr h="504056">
                <a:tc>
                  <a:txBody>
                    <a:bodyPr/>
                    <a:lstStyle/>
                    <a:p>
                      <a:pPr algn="ctr">
                        <a:spcAft>
                          <a:spcPts val="0"/>
                        </a:spcAft>
                      </a:pPr>
                      <a:r>
                        <a:rPr lang="en-US" altLang="zh-CN" sz="1600" kern="0" dirty="0">
                          <a:effectLst/>
                          <a:latin typeface="+mn-lt"/>
                          <a:ea typeface="+mn-ea"/>
                          <a:cs typeface="+mn-cs"/>
                        </a:rPr>
                        <a:t>Component</a:t>
                      </a:r>
                      <a:endParaRPr lang="zh-CN" sz="16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spcAft>
                          <a:spcPts val="0"/>
                        </a:spcAft>
                      </a:pPr>
                      <a:r>
                        <a:rPr lang="en-US" altLang="zh-CN" sz="1600" kern="0" dirty="0">
                          <a:effectLst/>
                        </a:rPr>
                        <a:t>Transversal/</a:t>
                      </a:r>
                      <a:r>
                        <a:rPr lang="en-US" sz="1600" kern="0" dirty="0">
                          <a:effectLst/>
                        </a:rPr>
                        <a:t>mm</a:t>
                      </a:r>
                      <a:endParaRPr lang="zh-CN" sz="16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spcAft>
                          <a:spcPts val="0"/>
                        </a:spcAft>
                      </a:pPr>
                      <a:r>
                        <a:rPr lang="en-US" altLang="zh-CN" sz="1600" kern="0" dirty="0">
                          <a:effectLst/>
                        </a:rPr>
                        <a:t>Vertical/</a:t>
                      </a:r>
                      <a:r>
                        <a:rPr lang="en-US" sz="1600" kern="0" dirty="0">
                          <a:effectLst/>
                        </a:rPr>
                        <a:t>mm</a:t>
                      </a:r>
                      <a:endParaRPr lang="zh-CN" sz="16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spcAft>
                          <a:spcPts val="0"/>
                        </a:spcAft>
                      </a:pPr>
                      <a:r>
                        <a:rPr lang="en-US" sz="1600" kern="0" dirty="0">
                          <a:effectLst/>
                        </a:rPr>
                        <a:t>Longitudinal/mm</a:t>
                      </a:r>
                      <a:endParaRPr lang="zh-CN" sz="16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spcAft>
                          <a:spcPts val="0"/>
                        </a:spcAft>
                      </a:pPr>
                      <a:r>
                        <a:rPr lang="en-US" sz="1600" kern="0" dirty="0">
                          <a:effectLst/>
                        </a:rPr>
                        <a:t>Pitch</a:t>
                      </a:r>
                    </a:p>
                    <a:p>
                      <a:pPr algn="ctr">
                        <a:spcAft>
                          <a:spcPts val="0"/>
                        </a:spcAft>
                      </a:pPr>
                      <a:r>
                        <a:rPr lang="en-US" sz="1600" kern="0" dirty="0">
                          <a:effectLst/>
                        </a:rPr>
                        <a:t>/</a:t>
                      </a:r>
                      <a:r>
                        <a:rPr lang="en-US" sz="1600" kern="0" dirty="0" err="1">
                          <a:effectLst/>
                        </a:rPr>
                        <a:t>mrad</a:t>
                      </a:r>
                      <a:endParaRPr lang="en-US" sz="1600" kern="100" dirty="0">
                        <a:effectLst/>
                        <a:latin typeface="宋体" panose="02010600030101010101" pitchFamily="2" charset="-122"/>
                        <a:ea typeface="宋体" panose="02010600030101010101" pitchFamily="2" charset="-122"/>
                        <a:cs typeface="Times New Roman" panose="02020603050405020304" pitchFamily="18" charset="0"/>
                      </a:endParaRPr>
                    </a:p>
                  </a:txBody>
                  <a:tcPr marL="68580" marR="68580" marT="0" marB="0" anchor="ctr"/>
                </a:tc>
                <a:tc>
                  <a:txBody>
                    <a:bodyPr/>
                    <a:lstStyle/>
                    <a:p>
                      <a:pPr algn="ctr">
                        <a:spcAft>
                          <a:spcPts val="0"/>
                        </a:spcAft>
                      </a:pPr>
                      <a:r>
                        <a:rPr lang="en-US" sz="1600" kern="0" dirty="0">
                          <a:effectLst/>
                        </a:rPr>
                        <a:t>Yaw</a:t>
                      </a:r>
                    </a:p>
                    <a:p>
                      <a:pPr algn="ctr">
                        <a:spcAft>
                          <a:spcPts val="0"/>
                        </a:spcAft>
                      </a:pPr>
                      <a:r>
                        <a:rPr lang="en-US" sz="1600" kern="0" dirty="0">
                          <a:effectLst/>
                        </a:rPr>
                        <a:t>/</a:t>
                      </a:r>
                      <a:r>
                        <a:rPr lang="en-US" sz="1600" kern="0" dirty="0" err="1">
                          <a:effectLst/>
                        </a:rPr>
                        <a:t>mrad</a:t>
                      </a:r>
                      <a:endParaRPr lang="en-US" sz="1600" kern="100" dirty="0">
                        <a:effectLst/>
                        <a:latin typeface="宋体" panose="02010600030101010101" pitchFamily="2" charset="-122"/>
                        <a:ea typeface="宋体" panose="02010600030101010101" pitchFamily="2" charset="-122"/>
                        <a:cs typeface="Times New Roman" panose="02020603050405020304" pitchFamily="18" charset="0"/>
                      </a:endParaRPr>
                    </a:p>
                  </a:txBody>
                  <a:tcPr marL="68580" marR="68580" marT="0" marB="0" anchor="ctr"/>
                </a:tc>
                <a:tc>
                  <a:txBody>
                    <a:bodyPr/>
                    <a:lstStyle/>
                    <a:p>
                      <a:pPr algn="ctr">
                        <a:spcAft>
                          <a:spcPts val="0"/>
                        </a:spcAft>
                      </a:pPr>
                      <a:r>
                        <a:rPr lang="en-US" sz="1600" kern="0" dirty="0">
                          <a:effectLst/>
                        </a:rPr>
                        <a:t>Roll</a:t>
                      </a:r>
                    </a:p>
                    <a:p>
                      <a:pPr algn="ctr">
                        <a:spcAft>
                          <a:spcPts val="0"/>
                        </a:spcAft>
                      </a:pPr>
                      <a:r>
                        <a:rPr lang="en-US" sz="1600" kern="0" dirty="0">
                          <a:effectLst/>
                        </a:rPr>
                        <a:t>/</a:t>
                      </a:r>
                      <a:r>
                        <a:rPr lang="en-US" sz="1600" kern="0" dirty="0" err="1">
                          <a:effectLst/>
                        </a:rPr>
                        <a:t>mrad</a:t>
                      </a:r>
                      <a:endParaRPr lang="en-US" sz="1600" kern="100" dirty="0">
                        <a:effectLst/>
                        <a:latin typeface="宋体" panose="02010600030101010101" pitchFamily="2" charset="-122"/>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836086637"/>
                  </a:ext>
                </a:extLst>
              </a:tr>
              <a:tr h="272156">
                <a:tc>
                  <a:txBody>
                    <a:bodyPr/>
                    <a:lstStyle/>
                    <a:p>
                      <a:pPr algn="ctr">
                        <a:spcBef>
                          <a:spcPts val="120"/>
                        </a:spcBef>
                        <a:spcAft>
                          <a:spcPts val="120"/>
                        </a:spcAft>
                      </a:pPr>
                      <a:r>
                        <a:rPr lang="en-US" altLang="zh-CN" sz="1600" b="1" kern="100" dirty="0">
                          <a:effectLst/>
                          <a:latin typeface="Times New Roman" panose="02020603050405020304" pitchFamily="18" charset="0"/>
                          <a:ea typeface="宋体" panose="02010600030101010101" pitchFamily="2" charset="-122"/>
                          <a:cs typeface="Times New Roman" panose="02020603050405020304" pitchFamily="18" charset="0"/>
                        </a:rPr>
                        <a:t>Arc </a:t>
                      </a:r>
                      <a:r>
                        <a:rPr lang="en-US" altLang="zh-CN" sz="1600" b="1" kern="100" dirty="0">
                          <a:effectLst/>
                          <a:latin typeface="Times New Roman" panose="02020603050405020304" pitchFamily="18" charset="0"/>
                          <a:ea typeface="+mn-ea"/>
                          <a:cs typeface="Times New Roman" panose="02020603050405020304" pitchFamily="18" charset="0"/>
                        </a:rPr>
                        <a:t>Dipole</a:t>
                      </a:r>
                    </a:p>
                  </a:txBody>
                  <a:tcPr marL="68582" marR="68582" marT="0" marB="0" anchor="ctr"/>
                </a:tc>
                <a:tc>
                  <a:txBody>
                    <a:bodyPr/>
                    <a:lstStyle/>
                    <a:p>
                      <a:pPr algn="ctr">
                        <a:spcAft>
                          <a:spcPts val="0"/>
                        </a:spcAft>
                      </a:pPr>
                      <a:r>
                        <a:rPr lang="en-US" sz="1600" kern="0" dirty="0">
                          <a:effectLst/>
                        </a:rPr>
                        <a:t>0.1 </a:t>
                      </a:r>
                      <a:endParaRPr lang="zh-CN" sz="16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spcAft>
                          <a:spcPts val="0"/>
                        </a:spcAft>
                      </a:pPr>
                      <a:r>
                        <a:rPr lang="en-US" sz="1600" kern="0" dirty="0">
                          <a:effectLst/>
                        </a:rPr>
                        <a:t>0.1 </a:t>
                      </a:r>
                      <a:endParaRPr lang="zh-CN" sz="16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spcAft>
                          <a:spcPts val="0"/>
                        </a:spcAft>
                      </a:pPr>
                      <a:r>
                        <a:rPr lang="en-US" sz="1600" kern="0" dirty="0">
                          <a:effectLst/>
                        </a:rPr>
                        <a:t>0.1 </a:t>
                      </a:r>
                      <a:endParaRPr lang="zh-CN" sz="16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spcAft>
                          <a:spcPts val="0"/>
                        </a:spcAft>
                      </a:pPr>
                      <a:r>
                        <a:rPr lang="en-US" sz="1600" kern="0" dirty="0">
                          <a:effectLst/>
                        </a:rPr>
                        <a:t>0.1 </a:t>
                      </a:r>
                      <a:endParaRPr lang="zh-CN" sz="16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spcAft>
                          <a:spcPts val="0"/>
                        </a:spcAft>
                      </a:pPr>
                      <a:r>
                        <a:rPr lang="en-US" sz="1600" kern="0" dirty="0">
                          <a:effectLst/>
                        </a:rPr>
                        <a:t>0.1</a:t>
                      </a:r>
                      <a:endParaRPr lang="zh-CN" sz="16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spcAft>
                          <a:spcPts val="0"/>
                        </a:spcAft>
                      </a:pPr>
                      <a:r>
                        <a:rPr lang="en-US" sz="1600" kern="0">
                          <a:effectLst/>
                        </a:rPr>
                        <a:t>0.1 </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690592581"/>
                  </a:ext>
                </a:extLst>
              </a:tr>
              <a:tr h="272156">
                <a:tc>
                  <a:txBody>
                    <a:bodyPr/>
                    <a:lstStyle/>
                    <a:p>
                      <a:pPr algn="ctr">
                        <a:spcBef>
                          <a:spcPts val="120"/>
                        </a:spcBef>
                        <a:spcAft>
                          <a:spcPts val="120"/>
                        </a:spcAft>
                      </a:pPr>
                      <a:r>
                        <a:rPr lang="en-US" altLang="zh-CN" sz="1600" b="1" kern="100" dirty="0">
                          <a:effectLst/>
                          <a:latin typeface="Times New Roman" panose="02020603050405020304" pitchFamily="18" charset="0"/>
                          <a:ea typeface="+mn-ea"/>
                          <a:cs typeface="Times New Roman" panose="02020603050405020304" pitchFamily="18" charset="0"/>
                        </a:rPr>
                        <a:t>Arc Quadrupole</a:t>
                      </a:r>
                    </a:p>
                  </a:txBody>
                  <a:tcPr marL="68582" marR="68582" marT="0" marB="0" anchor="ctr"/>
                </a:tc>
                <a:tc>
                  <a:txBody>
                    <a:bodyPr/>
                    <a:lstStyle/>
                    <a:p>
                      <a:pPr algn="ctr">
                        <a:spcAft>
                          <a:spcPts val="0"/>
                        </a:spcAft>
                      </a:pPr>
                      <a:r>
                        <a:rPr lang="en-US" sz="1600" kern="0" dirty="0">
                          <a:effectLst/>
                        </a:rPr>
                        <a:t>0.1 </a:t>
                      </a:r>
                      <a:endParaRPr lang="zh-CN" sz="16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spcAft>
                          <a:spcPts val="0"/>
                        </a:spcAft>
                      </a:pPr>
                      <a:r>
                        <a:rPr lang="en-US" sz="1600" kern="0" dirty="0">
                          <a:effectLst/>
                        </a:rPr>
                        <a:t>0.1 </a:t>
                      </a:r>
                      <a:endParaRPr lang="zh-CN" sz="16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spcAft>
                          <a:spcPts val="0"/>
                        </a:spcAft>
                      </a:pPr>
                      <a:r>
                        <a:rPr lang="en-US" sz="1600" kern="0" dirty="0">
                          <a:effectLst/>
                        </a:rPr>
                        <a:t>0.1</a:t>
                      </a:r>
                      <a:endParaRPr lang="zh-CN" sz="16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spcAft>
                          <a:spcPts val="0"/>
                        </a:spcAft>
                      </a:pPr>
                      <a:r>
                        <a:rPr lang="en-US" sz="1600" kern="0" dirty="0">
                          <a:effectLst/>
                        </a:rPr>
                        <a:t>0.1 </a:t>
                      </a:r>
                      <a:endParaRPr lang="zh-CN" sz="16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spcAft>
                          <a:spcPts val="0"/>
                        </a:spcAft>
                      </a:pPr>
                      <a:r>
                        <a:rPr lang="en-US" sz="1600" kern="0" dirty="0">
                          <a:effectLst/>
                        </a:rPr>
                        <a:t>0.1 </a:t>
                      </a:r>
                      <a:endParaRPr lang="zh-CN" sz="16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spcAft>
                          <a:spcPts val="0"/>
                        </a:spcAft>
                      </a:pPr>
                      <a:r>
                        <a:rPr lang="en-US" sz="1600" kern="0" dirty="0">
                          <a:effectLst/>
                        </a:rPr>
                        <a:t>0.1 </a:t>
                      </a:r>
                      <a:endParaRPr lang="zh-CN" sz="16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811364227"/>
                  </a:ext>
                </a:extLst>
              </a:tr>
              <a:tr h="272156">
                <a:tc>
                  <a:txBody>
                    <a:bodyPr/>
                    <a:lstStyle/>
                    <a:p>
                      <a:pPr algn="ctr">
                        <a:spcBef>
                          <a:spcPts val="120"/>
                        </a:spcBef>
                        <a:spcAft>
                          <a:spcPts val="120"/>
                        </a:spcAft>
                      </a:pPr>
                      <a:r>
                        <a:rPr lang="en-US" altLang="zh-CN" sz="1600" b="1" kern="100" dirty="0">
                          <a:effectLst/>
                          <a:latin typeface="Times New Roman" panose="02020603050405020304" pitchFamily="18" charset="0"/>
                          <a:ea typeface="+mn-ea"/>
                          <a:cs typeface="Times New Roman" panose="02020603050405020304" pitchFamily="18" charset="0"/>
                        </a:rPr>
                        <a:t>Arc Sextupole</a:t>
                      </a:r>
                    </a:p>
                  </a:txBody>
                  <a:tcPr marL="68582" marR="68582" marT="0" marB="0" anchor="ctr"/>
                </a:tc>
                <a:tc>
                  <a:txBody>
                    <a:bodyPr/>
                    <a:lstStyle/>
                    <a:p>
                      <a:pPr algn="ctr">
                        <a:spcAft>
                          <a:spcPts val="0"/>
                        </a:spcAft>
                      </a:pPr>
                      <a:r>
                        <a:rPr lang="en-US" sz="1600" kern="0" dirty="0">
                          <a:effectLst/>
                        </a:rPr>
                        <a:t>0.1</a:t>
                      </a:r>
                      <a:endParaRPr lang="zh-CN" sz="16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spcAft>
                          <a:spcPts val="0"/>
                        </a:spcAft>
                      </a:pPr>
                      <a:r>
                        <a:rPr lang="en-US" sz="1600" kern="0" dirty="0">
                          <a:effectLst/>
                        </a:rPr>
                        <a:t>0.1</a:t>
                      </a:r>
                      <a:endParaRPr lang="zh-CN" sz="16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spcAft>
                          <a:spcPts val="0"/>
                        </a:spcAft>
                      </a:pPr>
                      <a:r>
                        <a:rPr lang="en-US" sz="1600" kern="0" dirty="0">
                          <a:effectLst/>
                        </a:rPr>
                        <a:t>0.1</a:t>
                      </a:r>
                      <a:endParaRPr lang="zh-CN" sz="16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spcAft>
                          <a:spcPts val="0"/>
                        </a:spcAft>
                      </a:pPr>
                      <a:r>
                        <a:rPr lang="en-US" sz="1600" kern="0" dirty="0">
                          <a:effectLst/>
                        </a:rPr>
                        <a:t>0.1</a:t>
                      </a:r>
                      <a:endParaRPr lang="zh-CN" sz="16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spcAft>
                          <a:spcPts val="0"/>
                        </a:spcAft>
                      </a:pPr>
                      <a:r>
                        <a:rPr lang="en-US" sz="1600" kern="0" dirty="0">
                          <a:effectLst/>
                        </a:rPr>
                        <a:t>0.1</a:t>
                      </a:r>
                      <a:endParaRPr lang="zh-CN" sz="16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spcAft>
                          <a:spcPts val="0"/>
                        </a:spcAft>
                      </a:pPr>
                      <a:r>
                        <a:rPr lang="en-US" sz="1600" kern="0" dirty="0">
                          <a:effectLst/>
                        </a:rPr>
                        <a:t>0.1</a:t>
                      </a:r>
                      <a:endParaRPr lang="zh-CN" sz="16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152316470"/>
                  </a:ext>
                </a:extLst>
              </a:tr>
              <a:tr h="243840">
                <a:tc>
                  <a:txBody>
                    <a:bodyPr/>
                    <a:lstStyle/>
                    <a:p>
                      <a:pPr algn="ctr">
                        <a:spcBef>
                          <a:spcPts val="120"/>
                        </a:spcBef>
                        <a:spcAft>
                          <a:spcPts val="120"/>
                        </a:spcAft>
                      </a:pPr>
                      <a:r>
                        <a:rPr lang="en-US" altLang="zh-CN" sz="1600" b="1" kern="100" dirty="0">
                          <a:effectLst/>
                          <a:latin typeface="Times New Roman" panose="02020603050405020304" pitchFamily="18" charset="0"/>
                          <a:ea typeface="+mn-ea"/>
                          <a:cs typeface="Times New Roman" panose="02020603050405020304" pitchFamily="18" charset="0"/>
                        </a:rPr>
                        <a:t>IR Quadrupole</a:t>
                      </a:r>
                    </a:p>
                  </a:txBody>
                  <a:tcPr marL="68582" marR="68582" marT="0" marB="0" anchor="ctr"/>
                </a:tc>
                <a:tc>
                  <a:txBody>
                    <a:bodyPr/>
                    <a:lstStyle/>
                    <a:p>
                      <a:pPr algn="ctr">
                        <a:spcAft>
                          <a:spcPts val="0"/>
                        </a:spcAft>
                      </a:pPr>
                      <a:r>
                        <a:rPr lang="en-US" sz="1600" kern="0" dirty="0">
                          <a:effectLst/>
                        </a:rPr>
                        <a:t>0.05 </a:t>
                      </a:r>
                      <a:endParaRPr lang="zh-CN" sz="16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spcAft>
                          <a:spcPts val="0"/>
                        </a:spcAft>
                      </a:pPr>
                      <a:r>
                        <a:rPr lang="en-US" sz="1600" kern="0" dirty="0">
                          <a:effectLst/>
                        </a:rPr>
                        <a:t>0.05 </a:t>
                      </a:r>
                      <a:endParaRPr lang="zh-CN" sz="16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spcAft>
                          <a:spcPts val="0"/>
                        </a:spcAft>
                      </a:pPr>
                      <a:r>
                        <a:rPr lang="en-US" sz="1600" kern="0" dirty="0">
                          <a:effectLst/>
                        </a:rPr>
                        <a:t>0.05</a:t>
                      </a:r>
                      <a:endParaRPr lang="zh-CN" sz="16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spcAft>
                          <a:spcPts val="0"/>
                        </a:spcAft>
                      </a:pPr>
                      <a:r>
                        <a:rPr lang="en-US" sz="1600" kern="0" dirty="0">
                          <a:effectLst/>
                        </a:rPr>
                        <a:t> 0.05</a:t>
                      </a:r>
                      <a:endParaRPr lang="zh-CN" sz="16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spcAft>
                          <a:spcPts val="0"/>
                        </a:spcAft>
                      </a:pPr>
                      <a:r>
                        <a:rPr lang="en-US" sz="1600" kern="0" dirty="0">
                          <a:effectLst/>
                        </a:rPr>
                        <a:t>0.05 </a:t>
                      </a:r>
                      <a:endParaRPr lang="zh-CN" sz="16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spcAft>
                          <a:spcPts val="0"/>
                        </a:spcAft>
                      </a:pPr>
                      <a:r>
                        <a:rPr lang="en-US" sz="1600" kern="0" dirty="0">
                          <a:effectLst/>
                        </a:rPr>
                        <a:t> 0.05</a:t>
                      </a:r>
                      <a:endParaRPr lang="zh-CN" sz="16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997827946"/>
                  </a:ext>
                </a:extLst>
              </a:tr>
              <a:tr h="378460">
                <a:tc>
                  <a:txBody>
                    <a:bodyPr/>
                    <a:lstStyle/>
                    <a:p>
                      <a:pPr algn="ctr">
                        <a:spcBef>
                          <a:spcPts val="120"/>
                        </a:spcBef>
                        <a:spcAft>
                          <a:spcPts val="120"/>
                        </a:spcAft>
                      </a:pPr>
                      <a:r>
                        <a:rPr lang="en-US" altLang="zh-CN" sz="1600" b="1" kern="100" dirty="0">
                          <a:effectLst/>
                          <a:latin typeface="Times New Roman" panose="02020603050405020304" pitchFamily="18" charset="0"/>
                          <a:ea typeface="+mn-ea"/>
                          <a:cs typeface="Times New Roman" panose="02020603050405020304" pitchFamily="18" charset="0"/>
                        </a:rPr>
                        <a:t>IR SCQ</a:t>
                      </a:r>
                      <a:endParaRPr lang="zh-CN" altLang="en-US" sz="1600" b="1" kern="100" dirty="0">
                        <a:effectLst/>
                        <a:latin typeface="Times New Roman" panose="02020603050405020304" pitchFamily="18" charset="0"/>
                        <a:ea typeface="+mn-ea"/>
                        <a:cs typeface="Times New Roman" panose="02020603050405020304" pitchFamily="18" charset="0"/>
                      </a:endParaRPr>
                    </a:p>
                  </a:txBody>
                  <a:tcPr marL="68582" marR="68582" marT="0" marB="0" anchor="ctr"/>
                </a:tc>
                <a:tc>
                  <a:txBody>
                    <a:bodyPr/>
                    <a:lstStyle/>
                    <a:p>
                      <a:pPr algn="ctr">
                        <a:spcAft>
                          <a:spcPts val="0"/>
                        </a:spcAft>
                      </a:pPr>
                      <a:r>
                        <a:rPr lang="en-US" sz="1600" kern="0" dirty="0">
                          <a:effectLst/>
                        </a:rPr>
                        <a:t>0.05 </a:t>
                      </a:r>
                      <a:endParaRPr lang="zh-CN" sz="16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spcAft>
                          <a:spcPts val="0"/>
                        </a:spcAft>
                      </a:pPr>
                      <a:r>
                        <a:rPr lang="en-US" sz="1600" kern="0" dirty="0">
                          <a:effectLst/>
                        </a:rPr>
                        <a:t>0.05 </a:t>
                      </a:r>
                      <a:endParaRPr lang="zh-CN" sz="16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spcAft>
                          <a:spcPts val="0"/>
                        </a:spcAft>
                      </a:pPr>
                      <a:r>
                        <a:rPr lang="en-US" sz="1600" kern="0" dirty="0">
                          <a:effectLst/>
                        </a:rPr>
                        <a:t>0.05</a:t>
                      </a:r>
                      <a:endParaRPr lang="zh-CN" sz="16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spcAft>
                          <a:spcPts val="0"/>
                        </a:spcAft>
                      </a:pPr>
                      <a:r>
                        <a:rPr lang="en-US" sz="1600" kern="0" dirty="0">
                          <a:effectLst/>
                        </a:rPr>
                        <a:t> 0.05</a:t>
                      </a:r>
                      <a:endParaRPr lang="zh-CN" sz="16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spcAft>
                          <a:spcPts val="0"/>
                        </a:spcAft>
                      </a:pPr>
                      <a:r>
                        <a:rPr lang="en-US" sz="1600" kern="0" dirty="0">
                          <a:effectLst/>
                        </a:rPr>
                        <a:t>0.05 </a:t>
                      </a:r>
                      <a:endParaRPr lang="zh-CN" sz="16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spcAft>
                          <a:spcPts val="0"/>
                        </a:spcAft>
                      </a:pPr>
                      <a:r>
                        <a:rPr lang="en-US" sz="1600" kern="0" dirty="0">
                          <a:effectLst/>
                        </a:rPr>
                        <a:t> 0.05</a:t>
                      </a:r>
                      <a:endParaRPr lang="zh-CN" sz="16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0005"/>
                  </a:ext>
                </a:extLst>
              </a:tr>
              <a:tr h="378460">
                <a:tc>
                  <a:txBody>
                    <a:bodyPr/>
                    <a:lstStyle/>
                    <a:p>
                      <a:pPr algn="ctr">
                        <a:spcBef>
                          <a:spcPts val="120"/>
                        </a:spcBef>
                        <a:spcAft>
                          <a:spcPts val="120"/>
                        </a:spcAft>
                      </a:pPr>
                      <a:r>
                        <a:rPr lang="en-US" altLang="zh-CN" sz="1600" b="1" kern="100" dirty="0">
                          <a:effectLst/>
                          <a:latin typeface="Times New Roman" panose="02020603050405020304" pitchFamily="18" charset="0"/>
                          <a:ea typeface="+mn-ea"/>
                          <a:cs typeface="Times New Roman" panose="02020603050405020304" pitchFamily="18" charset="0"/>
                        </a:rPr>
                        <a:t>IR Sextupole</a:t>
                      </a:r>
                    </a:p>
                  </a:txBody>
                  <a:tcPr marL="68582" marR="68582" marT="0" marB="0" anchor="ctr"/>
                </a:tc>
                <a:tc>
                  <a:txBody>
                    <a:bodyPr/>
                    <a:lstStyle/>
                    <a:p>
                      <a:pPr algn="ctr">
                        <a:spcAft>
                          <a:spcPts val="0"/>
                        </a:spcAft>
                      </a:pPr>
                      <a:r>
                        <a:rPr lang="en-US" sz="1600" kern="0" dirty="0">
                          <a:effectLst/>
                        </a:rPr>
                        <a:t>0.05 </a:t>
                      </a:r>
                      <a:endParaRPr lang="zh-CN" sz="16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spcAft>
                          <a:spcPts val="0"/>
                        </a:spcAft>
                      </a:pPr>
                      <a:r>
                        <a:rPr lang="en-US" sz="1600" kern="0" dirty="0">
                          <a:effectLst/>
                        </a:rPr>
                        <a:t>0.05 </a:t>
                      </a:r>
                      <a:endParaRPr lang="zh-CN" sz="16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spcAft>
                          <a:spcPts val="0"/>
                        </a:spcAft>
                      </a:pPr>
                      <a:r>
                        <a:rPr lang="en-US" sz="1600" kern="0" dirty="0">
                          <a:effectLst/>
                        </a:rPr>
                        <a:t>0.05</a:t>
                      </a:r>
                      <a:endParaRPr lang="zh-CN" sz="16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spcAft>
                          <a:spcPts val="0"/>
                        </a:spcAft>
                      </a:pPr>
                      <a:r>
                        <a:rPr lang="en-US" sz="1600" kern="0" dirty="0">
                          <a:effectLst/>
                        </a:rPr>
                        <a:t> 0.05</a:t>
                      </a:r>
                      <a:endParaRPr lang="zh-CN" sz="16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spcAft>
                          <a:spcPts val="0"/>
                        </a:spcAft>
                      </a:pPr>
                      <a:r>
                        <a:rPr lang="en-US" sz="1600" kern="0" dirty="0">
                          <a:effectLst/>
                        </a:rPr>
                        <a:t>0.05 </a:t>
                      </a:r>
                      <a:endParaRPr lang="zh-CN" sz="16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spcAft>
                          <a:spcPts val="0"/>
                        </a:spcAft>
                      </a:pPr>
                      <a:r>
                        <a:rPr lang="en-US" sz="1600" kern="0" dirty="0">
                          <a:effectLst/>
                        </a:rPr>
                        <a:t> 0.05</a:t>
                      </a:r>
                      <a:endParaRPr lang="zh-CN" sz="16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0006"/>
                  </a:ext>
                </a:extLst>
              </a:tr>
            </a:tbl>
          </a:graphicData>
        </a:graphic>
      </p:graphicFrame>
      <p:sp>
        <p:nvSpPr>
          <p:cNvPr id="5" name="矩形: 圆角 13">
            <a:extLst>
              <a:ext uri="{FF2B5EF4-FFF2-40B4-BE49-F238E27FC236}">
                <a16:creationId xmlns:a16="http://schemas.microsoft.com/office/drawing/2014/main" id="{83BB73F4-30FB-4785-B514-8BC6CB04831D}"/>
              </a:ext>
            </a:extLst>
          </p:cNvPr>
          <p:cNvSpPr/>
          <p:nvPr/>
        </p:nvSpPr>
        <p:spPr>
          <a:xfrm>
            <a:off x="539552" y="4221088"/>
            <a:ext cx="2448272" cy="463896"/>
          </a:xfrm>
          <a:prstGeom prst="roundRect">
            <a:avLst/>
          </a:prstGeom>
          <a:solidFill>
            <a:srgbClr val="8064A2"/>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US" altLang="zh-CN" sz="3200" dirty="0"/>
              <a:t>Error sources</a:t>
            </a:r>
            <a:endParaRPr lang="zh-CN" altLang="en-US" sz="3200" dirty="0"/>
          </a:p>
        </p:txBody>
      </p:sp>
      <p:sp>
        <p:nvSpPr>
          <p:cNvPr id="6" name="内容占位符 2"/>
          <p:cNvSpPr txBox="1">
            <a:spLocks/>
          </p:cNvSpPr>
          <p:nvPr/>
        </p:nvSpPr>
        <p:spPr>
          <a:xfrm>
            <a:off x="827584" y="4725144"/>
            <a:ext cx="6768752" cy="1929466"/>
          </a:xfrm>
          <a:prstGeom prst="rect">
            <a:avLst/>
          </a:prstGeom>
        </p:spPr>
        <p:txBody>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57200" indent="-457200">
              <a:buClr>
                <a:srgbClr val="FF0000"/>
              </a:buClr>
              <a:buSzPct val="75000"/>
              <a:buFont typeface="+mj-lt"/>
              <a:buAutoNum type="arabicPeriod"/>
            </a:pPr>
            <a:r>
              <a:rPr lang="en-US" altLang="zh-CN" sz="2400" dirty="0">
                <a:latin typeface="Times New Roman" pitchFamily="18" charset="0"/>
                <a:cs typeface="Times New Roman" pitchFamily="18" charset="0"/>
              </a:rPr>
              <a:t>Alignment control network error</a:t>
            </a:r>
          </a:p>
          <a:p>
            <a:pPr marL="457200" indent="-457200">
              <a:buClr>
                <a:srgbClr val="FF0000"/>
              </a:buClr>
              <a:buSzPct val="75000"/>
              <a:buFont typeface="+mj-lt"/>
              <a:buAutoNum type="arabicPeriod"/>
            </a:pPr>
            <a:r>
              <a:rPr lang="en-US" altLang="zh-CN" sz="2400" dirty="0">
                <a:latin typeface="Times New Roman" pitchFamily="18" charset="0"/>
                <a:cs typeface="Times New Roman" pitchFamily="18" charset="0"/>
              </a:rPr>
              <a:t>Component </a:t>
            </a:r>
            <a:r>
              <a:rPr lang="en-US" altLang="zh-CN" sz="2400" dirty="0" err="1">
                <a:latin typeface="Times New Roman" pitchFamily="18" charset="0"/>
                <a:cs typeface="Times New Roman" pitchFamily="18" charset="0"/>
              </a:rPr>
              <a:t>fiducialization</a:t>
            </a:r>
            <a:r>
              <a:rPr lang="en-US" altLang="zh-CN" sz="2400" dirty="0">
                <a:latin typeface="Times New Roman" pitchFamily="18" charset="0"/>
                <a:cs typeface="Times New Roman" pitchFamily="18" charset="0"/>
              </a:rPr>
              <a:t> /</a:t>
            </a:r>
            <a:r>
              <a:rPr lang="zh-CN" altLang="en-US" sz="2400" dirty="0">
                <a:latin typeface="Times New Roman" pitchFamily="18" charset="0"/>
                <a:cs typeface="Times New Roman" pitchFamily="18" charset="0"/>
              </a:rPr>
              <a:t> </a:t>
            </a:r>
            <a:r>
              <a:rPr lang="en-US" altLang="zh-CN" sz="2400" dirty="0">
                <a:latin typeface="Times New Roman" pitchFamily="18" charset="0"/>
                <a:cs typeface="Times New Roman" pitchFamily="18" charset="0"/>
              </a:rPr>
              <a:t>pre-alignment error</a:t>
            </a:r>
          </a:p>
          <a:p>
            <a:pPr marL="457200" indent="-457200">
              <a:buClr>
                <a:srgbClr val="FF0000"/>
              </a:buClr>
              <a:buSzPct val="75000"/>
              <a:buFont typeface="+mj-lt"/>
              <a:buAutoNum type="arabicPeriod"/>
            </a:pPr>
            <a:r>
              <a:rPr lang="en-US" altLang="zh-CN" sz="2400" dirty="0">
                <a:latin typeface="Times New Roman" pitchFamily="18" charset="0"/>
                <a:cs typeface="Times New Roman" pitchFamily="18" charset="0"/>
              </a:rPr>
              <a:t>Measurement error</a:t>
            </a:r>
          </a:p>
          <a:p>
            <a:pPr marL="457200" indent="-457200">
              <a:buClr>
                <a:srgbClr val="FF0000"/>
              </a:buClr>
              <a:buSzPct val="75000"/>
              <a:buFont typeface="+mj-lt"/>
              <a:buAutoNum type="arabicPeriod"/>
            </a:pPr>
            <a:r>
              <a:rPr lang="en-US" altLang="zh-CN" sz="2400" dirty="0">
                <a:latin typeface="Times New Roman" pitchFamily="18" charset="0"/>
                <a:cs typeface="Times New Roman" pitchFamily="18" charset="0"/>
              </a:rPr>
              <a:t>Installation adjustment error</a:t>
            </a:r>
          </a:p>
        </p:txBody>
      </p:sp>
      <p:sp>
        <p:nvSpPr>
          <p:cNvPr id="7" name="文本框 6"/>
          <p:cNvSpPr txBox="1"/>
          <p:nvPr/>
        </p:nvSpPr>
        <p:spPr>
          <a:xfrm>
            <a:off x="823278" y="3524597"/>
            <a:ext cx="7997193" cy="646331"/>
          </a:xfrm>
          <a:prstGeom prst="rect">
            <a:avLst/>
          </a:prstGeom>
          <a:noFill/>
        </p:spPr>
        <p:txBody>
          <a:bodyPr wrap="square" rtlCol="0">
            <a:spAutoFit/>
          </a:bodyPr>
          <a:lstStyle/>
          <a:p>
            <a:r>
              <a:rPr lang="en-US" altLang="zh-CN" dirty="0"/>
              <a:t>RF</a:t>
            </a:r>
            <a:r>
              <a:rPr lang="zh-CN" altLang="en-US" dirty="0"/>
              <a:t>、</a:t>
            </a:r>
            <a:r>
              <a:rPr lang="en-US" altLang="zh-CN" dirty="0"/>
              <a:t>injection</a:t>
            </a:r>
            <a:r>
              <a:rPr lang="zh-CN" altLang="en-US" dirty="0"/>
              <a:t>、</a:t>
            </a:r>
            <a:r>
              <a:rPr lang="en-US" altLang="zh-CN" dirty="0" err="1"/>
              <a:t>Linac</a:t>
            </a:r>
            <a:r>
              <a:rPr lang="en-US" altLang="zh-CN" dirty="0"/>
              <a:t> alignment requirement reference to the arc region components</a:t>
            </a:r>
            <a:endParaRPr lang="zh-CN" altLang="en-US" dirty="0"/>
          </a:p>
        </p:txBody>
      </p:sp>
      <p:cxnSp>
        <p:nvCxnSpPr>
          <p:cNvPr id="9" name="直接连接符 8"/>
          <p:cNvCxnSpPr/>
          <p:nvPr/>
        </p:nvCxnSpPr>
        <p:spPr>
          <a:xfrm>
            <a:off x="0" y="648000"/>
            <a:ext cx="9144000"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10" name="灯片编号占位符 1">
            <a:extLst>
              <a:ext uri="{FF2B5EF4-FFF2-40B4-BE49-F238E27FC236}">
                <a16:creationId xmlns:a16="http://schemas.microsoft.com/office/drawing/2014/main" id="{358B0B7B-B43B-4116-B4BC-648AFB852BD4}"/>
              </a:ext>
            </a:extLst>
          </p:cNvPr>
          <p:cNvSpPr>
            <a:spLocks noGrp="1"/>
          </p:cNvSpPr>
          <p:nvPr>
            <p:ph type="sldNum" sz="quarter" idx="12"/>
          </p:nvPr>
        </p:nvSpPr>
        <p:spPr>
          <a:xfrm>
            <a:off x="6553200" y="6356350"/>
            <a:ext cx="2133600" cy="365125"/>
          </a:xfrm>
        </p:spPr>
        <p:txBody>
          <a:bodyPr/>
          <a:lstStyle/>
          <a:p>
            <a:pPr>
              <a:defRPr/>
            </a:pPr>
            <a:fld id="{521683DF-D507-43F4-81CB-95BA739AB1EA}" type="slidenum">
              <a:rPr lang="zh-CN" altLang="en-US" smtClean="0"/>
              <a:pPr>
                <a:defRPr/>
              </a:pPr>
              <a:t>4</a:t>
            </a:fld>
            <a:endParaRPr lang="zh-CN" altLang="en-US" dirty="0"/>
          </a:p>
        </p:txBody>
      </p:sp>
    </p:spTree>
    <p:extLst>
      <p:ext uri="{BB962C8B-B14F-4D97-AF65-F5344CB8AC3E}">
        <p14:creationId xmlns:p14="http://schemas.microsoft.com/office/powerpoint/2010/main" val="38404502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00034" y="214290"/>
            <a:ext cx="8229600" cy="654032"/>
          </a:xfrm>
        </p:spPr>
        <p:txBody>
          <a:bodyPr/>
          <a:lstStyle/>
          <a:p>
            <a:pPr algn="l"/>
            <a:r>
              <a:rPr lang="zh-CN" altLang="en-US" sz="2800" b="1" dirty="0">
                <a:latin typeface="Arial Unicode MS" pitchFamily="34" charset="-122"/>
                <a:ea typeface="Arial Unicode MS" panose="020B0604020202020204" pitchFamily="34" charset="-122"/>
                <a:cs typeface="Arial Unicode MS" pitchFamily="34" charset="-122"/>
              </a:rPr>
              <a:t>一、</a:t>
            </a:r>
            <a:r>
              <a:rPr lang="en-GB" altLang="zh-CN" sz="2800" b="1" dirty="0">
                <a:latin typeface="Arial Unicode MS" pitchFamily="34" charset="-122"/>
                <a:ea typeface="Arial Unicode MS" panose="020B0604020202020204" pitchFamily="34" charset="-122"/>
                <a:cs typeface="Arial Unicode MS" pitchFamily="34" charset="-122"/>
              </a:rPr>
              <a:t>CEPC alignment </a:t>
            </a:r>
            <a:r>
              <a:rPr lang="en-US" altLang="zh-CN" sz="2800" b="1" dirty="0">
                <a:latin typeface="Arial Unicode MS" pitchFamily="34" charset="-122"/>
                <a:ea typeface="Arial Unicode MS" panose="020B0604020202020204" pitchFamily="34" charset="-122"/>
                <a:cs typeface="Arial Unicode MS" pitchFamily="34" charset="-122"/>
              </a:rPr>
              <a:t>strategy</a:t>
            </a:r>
            <a:endParaRPr lang="zh-CN" altLang="en-US" sz="2800" b="1" dirty="0">
              <a:latin typeface="Arial Unicode MS" pitchFamily="34" charset="-122"/>
              <a:ea typeface="Arial Unicode MS" panose="020B0604020202020204" pitchFamily="34" charset="-122"/>
              <a:cs typeface="Arial Unicode MS" pitchFamily="34" charset="-122"/>
            </a:endParaRPr>
          </a:p>
        </p:txBody>
      </p:sp>
      <p:sp>
        <p:nvSpPr>
          <p:cNvPr id="3" name="内容占位符 2"/>
          <p:cNvSpPr>
            <a:spLocks noGrp="1"/>
          </p:cNvSpPr>
          <p:nvPr>
            <p:ph idx="1"/>
          </p:nvPr>
        </p:nvSpPr>
        <p:spPr>
          <a:xfrm>
            <a:off x="785786" y="1142985"/>
            <a:ext cx="4000528" cy="1285883"/>
          </a:xfrm>
        </p:spPr>
        <p:txBody>
          <a:bodyPr/>
          <a:lstStyle/>
          <a:p>
            <a:pPr marL="457200" indent="-457200">
              <a:lnSpc>
                <a:spcPct val="150000"/>
              </a:lnSpc>
              <a:buClr>
                <a:srgbClr val="FF0000"/>
              </a:buClr>
              <a:buSzPct val="75000"/>
              <a:buFont typeface="+mj-lt"/>
              <a:buAutoNum type="arabicPeriod"/>
            </a:pPr>
            <a:r>
              <a:rPr lang="en-US" altLang="zh-CN" sz="2400" dirty="0">
                <a:latin typeface="Times New Roman" pitchFamily="18" charset="0"/>
                <a:cs typeface="Times New Roman" pitchFamily="18" charset="0"/>
              </a:rPr>
              <a:t>CEPC alignment global datum</a:t>
            </a:r>
          </a:p>
        </p:txBody>
      </p:sp>
      <p:cxnSp>
        <p:nvCxnSpPr>
          <p:cNvPr id="4" name="直接连接符 3"/>
          <p:cNvCxnSpPr/>
          <p:nvPr/>
        </p:nvCxnSpPr>
        <p:spPr>
          <a:xfrm>
            <a:off x="0" y="857232"/>
            <a:ext cx="9144000"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pic>
        <p:nvPicPr>
          <p:cNvPr id="5" name="图片 4"/>
          <p:cNvPicPr>
            <a:picLocks noChangeAspect="1"/>
          </p:cNvPicPr>
          <p:nvPr/>
        </p:nvPicPr>
        <p:blipFill>
          <a:blip r:embed="rId2"/>
          <a:stretch>
            <a:fillRect/>
          </a:stretch>
        </p:blipFill>
        <p:spPr>
          <a:xfrm>
            <a:off x="4714876" y="928670"/>
            <a:ext cx="4138946" cy="1683514"/>
          </a:xfrm>
          <a:prstGeom prst="rect">
            <a:avLst/>
          </a:prstGeom>
        </p:spPr>
      </p:pic>
      <p:sp>
        <p:nvSpPr>
          <p:cNvPr id="6" name="内容占位符 2"/>
          <p:cNvSpPr txBox="1">
            <a:spLocks/>
          </p:cNvSpPr>
          <p:nvPr/>
        </p:nvSpPr>
        <p:spPr>
          <a:xfrm>
            <a:off x="857224" y="2786058"/>
            <a:ext cx="7956432" cy="3786214"/>
          </a:xfrm>
          <a:prstGeom prst="rect">
            <a:avLst/>
          </a:prstGeom>
        </p:spPr>
        <p:txBody>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857250" lvl="1" indent="-457200">
              <a:lnSpc>
                <a:spcPct val="150000"/>
              </a:lnSpc>
              <a:buClr>
                <a:srgbClr val="FF0000"/>
              </a:buClr>
              <a:buSzPct val="75000"/>
              <a:buFont typeface="+mj-ea"/>
              <a:buAutoNum type="circleNumDbPlain"/>
            </a:pPr>
            <a:r>
              <a:rPr lang="en-US" altLang="zh-CN" sz="2000" dirty="0">
                <a:latin typeface="Times New Roman" pitchFamily="18" charset="0"/>
              </a:rPr>
              <a:t>Reference Ellipsoid: the base to establish projection plane, Quasi-</a:t>
            </a:r>
            <a:r>
              <a:rPr lang="en-US" altLang="zh-CN" sz="2000" dirty="0" err="1">
                <a:latin typeface="Times New Roman" pitchFamily="18" charset="0"/>
              </a:rPr>
              <a:t>Geoid</a:t>
            </a:r>
            <a:r>
              <a:rPr lang="en-US" altLang="zh-CN" sz="2000" dirty="0">
                <a:latin typeface="Times New Roman" pitchFamily="18" charset="0"/>
              </a:rPr>
              <a:t> model and vertical deflection model.</a:t>
            </a:r>
            <a:endParaRPr lang="en-US" altLang="zh-CN" sz="2000" dirty="0">
              <a:latin typeface="Times New Roman" pitchFamily="18" charset="0"/>
              <a:cs typeface="Times New Roman" pitchFamily="18" charset="0"/>
            </a:endParaRPr>
          </a:p>
          <a:p>
            <a:pPr marL="857250" lvl="1" indent="-457200">
              <a:lnSpc>
                <a:spcPct val="150000"/>
              </a:lnSpc>
              <a:buClr>
                <a:srgbClr val="FF0000"/>
              </a:buClr>
              <a:buSzPct val="75000"/>
              <a:buFont typeface="+mj-ea"/>
              <a:buAutoNum type="circleNumDbPlain"/>
            </a:pPr>
            <a:r>
              <a:rPr lang="en-US" altLang="zh-CN" sz="2000" dirty="0">
                <a:latin typeface="Times New Roman" pitchFamily="18" charset="0"/>
              </a:rPr>
              <a:t>Quasi-</a:t>
            </a:r>
            <a:r>
              <a:rPr lang="en-US" altLang="zh-CN" sz="2000" dirty="0" err="1">
                <a:latin typeface="Times New Roman" pitchFamily="18" charset="0"/>
              </a:rPr>
              <a:t>Geoid</a:t>
            </a:r>
            <a:r>
              <a:rPr lang="en-US" altLang="zh-CN" sz="2000" dirty="0">
                <a:latin typeface="Times New Roman" pitchFamily="18" charset="0"/>
              </a:rPr>
              <a:t> model: global datum for t</a:t>
            </a:r>
            <a:r>
              <a:rPr lang="en-US" altLang="zh-CN" sz="2000" dirty="0">
                <a:latin typeface="Times New Roman" pitchFamily="18" charset="0"/>
                <a:cs typeface="Times New Roman" pitchFamily="18" charset="0"/>
              </a:rPr>
              <a:t>he  height coordinate calculation.</a:t>
            </a:r>
          </a:p>
          <a:p>
            <a:pPr marL="857250" lvl="2" indent="-457200" eaLnBrk="1" hangingPunct="1">
              <a:lnSpc>
                <a:spcPct val="150000"/>
              </a:lnSpc>
              <a:spcBef>
                <a:spcPts val="600"/>
              </a:spcBef>
              <a:spcAft>
                <a:spcPts val="600"/>
              </a:spcAft>
              <a:buClr>
                <a:srgbClr val="FF0000"/>
              </a:buClr>
              <a:buSzPct val="80000"/>
              <a:buFont typeface="+mj-ea"/>
              <a:buAutoNum type="circleNumDbPlain" startAt="3"/>
              <a:defRPr/>
            </a:pPr>
            <a:r>
              <a:rPr lang="en-US" altLang="zh-CN" sz="2000" dirty="0">
                <a:latin typeface="Times New Roman" pitchFamily="18" charset="0"/>
                <a:cs typeface="Times New Roman" pitchFamily="18" charset="0"/>
              </a:rPr>
              <a:t>Vertical deflection model: global datum for the vertical axis of the instrument coordinate system directional in the CEPC coordinate system.</a:t>
            </a:r>
          </a:p>
        </p:txBody>
      </p:sp>
      <p:sp>
        <p:nvSpPr>
          <p:cNvPr id="7" name="灯片编号占位符 1">
            <a:extLst>
              <a:ext uri="{FF2B5EF4-FFF2-40B4-BE49-F238E27FC236}">
                <a16:creationId xmlns:a16="http://schemas.microsoft.com/office/drawing/2014/main" id="{358B0B7B-B43B-4116-B4BC-648AFB852BD4}"/>
              </a:ext>
            </a:extLst>
          </p:cNvPr>
          <p:cNvSpPr>
            <a:spLocks noGrp="1"/>
          </p:cNvSpPr>
          <p:nvPr>
            <p:ph type="sldNum" sz="quarter" idx="12"/>
          </p:nvPr>
        </p:nvSpPr>
        <p:spPr>
          <a:xfrm>
            <a:off x="6553200" y="6356350"/>
            <a:ext cx="2133600" cy="365125"/>
          </a:xfrm>
        </p:spPr>
        <p:txBody>
          <a:bodyPr/>
          <a:lstStyle/>
          <a:p>
            <a:pPr>
              <a:defRPr/>
            </a:pPr>
            <a:fld id="{521683DF-D507-43F4-81CB-95BA739AB1EA}" type="slidenum">
              <a:rPr lang="zh-CN" altLang="en-US" smtClean="0"/>
              <a:pPr>
                <a:defRPr/>
              </a:pPr>
              <a:t>5</a:t>
            </a:fld>
            <a:endParaRPr lang="zh-CN" altLang="en-US" dirty="0"/>
          </a:p>
        </p:txBody>
      </p:sp>
    </p:spTree>
    <p:extLst>
      <p:ext uri="{BB962C8B-B14F-4D97-AF65-F5344CB8AC3E}">
        <p14:creationId xmlns:p14="http://schemas.microsoft.com/office/powerpoint/2010/main" val="20162259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00034" y="214290"/>
            <a:ext cx="8229600" cy="654032"/>
          </a:xfrm>
        </p:spPr>
        <p:txBody>
          <a:bodyPr/>
          <a:lstStyle/>
          <a:p>
            <a:pPr algn="l"/>
            <a:r>
              <a:rPr lang="zh-CN" altLang="en-US" sz="2800" b="1" dirty="0">
                <a:latin typeface="Arial Unicode MS" pitchFamily="34" charset="-122"/>
                <a:ea typeface="Arial Unicode MS" panose="020B0604020202020204" pitchFamily="34" charset="-122"/>
                <a:cs typeface="Arial Unicode MS" pitchFamily="34" charset="-122"/>
              </a:rPr>
              <a:t>一、</a:t>
            </a:r>
            <a:r>
              <a:rPr lang="en-GB" altLang="zh-CN" sz="2800" b="1" dirty="0">
                <a:latin typeface="Arial Unicode MS" pitchFamily="34" charset="-122"/>
                <a:ea typeface="Arial Unicode MS" panose="020B0604020202020204" pitchFamily="34" charset="-122"/>
                <a:cs typeface="Arial Unicode MS" pitchFamily="34" charset="-122"/>
              </a:rPr>
              <a:t>CEPC alignment </a:t>
            </a:r>
            <a:r>
              <a:rPr lang="en-US" altLang="zh-CN" sz="2800" b="1" dirty="0">
                <a:latin typeface="Arial Unicode MS" pitchFamily="34" charset="-122"/>
                <a:ea typeface="Arial Unicode MS" panose="020B0604020202020204" pitchFamily="34" charset="-122"/>
                <a:cs typeface="Arial Unicode MS" pitchFamily="34" charset="-122"/>
              </a:rPr>
              <a:t>strategy</a:t>
            </a:r>
            <a:endParaRPr lang="zh-CN" altLang="en-US" sz="2800" b="1" dirty="0">
              <a:latin typeface="Arial Unicode MS" pitchFamily="34" charset="-122"/>
              <a:ea typeface="Arial Unicode MS" panose="020B0604020202020204" pitchFamily="34" charset="-122"/>
              <a:cs typeface="Arial Unicode MS" pitchFamily="34" charset="-122"/>
            </a:endParaRPr>
          </a:p>
        </p:txBody>
      </p:sp>
      <p:sp>
        <p:nvSpPr>
          <p:cNvPr id="3" name="内容占位符 2"/>
          <p:cNvSpPr>
            <a:spLocks noGrp="1"/>
          </p:cNvSpPr>
          <p:nvPr>
            <p:ph idx="1"/>
          </p:nvPr>
        </p:nvSpPr>
        <p:spPr>
          <a:xfrm>
            <a:off x="785786" y="1000108"/>
            <a:ext cx="8034686" cy="5126055"/>
          </a:xfrm>
        </p:spPr>
        <p:txBody>
          <a:bodyPr/>
          <a:lstStyle/>
          <a:p>
            <a:pPr marL="457200" indent="-457200">
              <a:lnSpc>
                <a:spcPct val="150000"/>
              </a:lnSpc>
              <a:buClr>
                <a:srgbClr val="FF0000"/>
              </a:buClr>
              <a:buSzPct val="75000"/>
              <a:buFont typeface="+mj-lt"/>
              <a:buAutoNum type="arabicPeriod" startAt="2"/>
            </a:pPr>
            <a:r>
              <a:rPr lang="en-US" altLang="zh-CN" sz="2400" dirty="0">
                <a:latin typeface="Times New Roman" pitchFamily="18" charset="0"/>
                <a:cs typeface="Times New Roman" pitchFamily="18" charset="0"/>
              </a:rPr>
              <a:t>CEPC alignment control network</a:t>
            </a:r>
            <a:endParaRPr lang="en-US" altLang="zh-CN" sz="2400" b="1" dirty="0">
              <a:solidFill>
                <a:srgbClr val="1679BA"/>
              </a:solidFill>
              <a:latin typeface="Times New Roman" pitchFamily="18" charset="0"/>
              <a:cs typeface="Times New Roman" pitchFamily="18" charset="0"/>
            </a:endParaRPr>
          </a:p>
          <a:p>
            <a:pPr>
              <a:lnSpc>
                <a:spcPct val="150000"/>
              </a:lnSpc>
              <a:buClr>
                <a:srgbClr val="FF0000"/>
              </a:buClr>
              <a:buSzPct val="75000"/>
              <a:buFont typeface="Wingdings" pitchFamily="2" charset="2"/>
              <a:buChar char="l"/>
            </a:pPr>
            <a:r>
              <a:rPr lang="en-US" altLang="zh-CN" sz="2200" dirty="0">
                <a:latin typeface="Times New Roman" pitchFamily="18" charset="0"/>
                <a:cs typeface="Times New Roman" pitchFamily="18" charset="0"/>
              </a:rPr>
              <a:t>Control network</a:t>
            </a:r>
            <a:r>
              <a:rPr lang="zh-CN" altLang="en-US" sz="2200" dirty="0">
                <a:latin typeface="Times New Roman" pitchFamily="18" charset="0"/>
                <a:cs typeface="Times New Roman" pitchFamily="18" charset="0"/>
              </a:rPr>
              <a:t>：</a:t>
            </a:r>
            <a:r>
              <a:rPr lang="en-US" altLang="zh-CN" sz="2200" dirty="0">
                <a:latin typeface="Times New Roman" pitchFamily="18" charset="0"/>
                <a:cs typeface="Times New Roman" pitchFamily="18" charset="0"/>
              </a:rPr>
              <a:t>provide an unified location reference frame for CEPC alignment and control the error accumulation</a:t>
            </a:r>
            <a:r>
              <a:rPr lang="zh-CN" altLang="en-US" sz="2200" dirty="0">
                <a:latin typeface="Times New Roman" pitchFamily="18" charset="0"/>
                <a:cs typeface="Times New Roman" pitchFamily="18" charset="0"/>
              </a:rPr>
              <a:t>；</a:t>
            </a:r>
          </a:p>
          <a:p>
            <a:pPr>
              <a:lnSpc>
                <a:spcPct val="150000"/>
              </a:lnSpc>
              <a:buClr>
                <a:srgbClr val="FF0000"/>
              </a:buClr>
              <a:buSzPct val="75000"/>
              <a:buFont typeface="Wingdings" pitchFamily="2" charset="2"/>
              <a:buChar char="l"/>
            </a:pPr>
            <a:r>
              <a:rPr lang="en-US" altLang="zh-CN" sz="2200" dirty="0">
                <a:latin typeface="Times New Roman" pitchFamily="18" charset="0"/>
                <a:cs typeface="Times New Roman" pitchFamily="18" charset="0"/>
              </a:rPr>
              <a:t>3 levels control network</a:t>
            </a:r>
          </a:p>
          <a:p>
            <a:pPr lvl="1">
              <a:lnSpc>
                <a:spcPct val="150000"/>
              </a:lnSpc>
              <a:buClr>
                <a:srgbClr val="FF0000"/>
              </a:buClr>
              <a:buSzPct val="75000"/>
              <a:buFont typeface="Wingdings" pitchFamily="2" charset="2"/>
              <a:buChar char="Ø"/>
            </a:pPr>
            <a:r>
              <a:rPr lang="en-US" altLang="zh-CN" sz="2000" dirty="0">
                <a:latin typeface="Times New Roman" pitchFamily="18" charset="0"/>
                <a:cs typeface="Times New Roman" pitchFamily="18" charset="0"/>
              </a:rPr>
              <a:t>Surface control  network</a:t>
            </a:r>
          </a:p>
          <a:p>
            <a:pPr lvl="1">
              <a:lnSpc>
                <a:spcPct val="150000"/>
              </a:lnSpc>
              <a:buClr>
                <a:srgbClr val="FF0000"/>
              </a:buClr>
              <a:buSzPct val="75000"/>
              <a:buFont typeface="Wingdings" pitchFamily="2" charset="2"/>
              <a:buChar char="Ø"/>
            </a:pPr>
            <a:r>
              <a:rPr lang="en-US" altLang="zh-CN" sz="2000" dirty="0">
                <a:latin typeface="Times New Roman" pitchFamily="18" charset="0"/>
                <a:cs typeface="Times New Roman" pitchFamily="18" charset="0"/>
              </a:rPr>
              <a:t>Backbone control network</a:t>
            </a:r>
          </a:p>
          <a:p>
            <a:pPr lvl="1">
              <a:lnSpc>
                <a:spcPct val="150000"/>
              </a:lnSpc>
              <a:buClr>
                <a:srgbClr val="FF0000"/>
              </a:buClr>
              <a:buSzPct val="75000"/>
              <a:buFont typeface="Wingdings" pitchFamily="2" charset="2"/>
              <a:buChar char="Ø"/>
            </a:pPr>
            <a:r>
              <a:rPr lang="en-US" altLang="zh-CN" sz="2000" dirty="0">
                <a:latin typeface="Times New Roman" pitchFamily="18" charset="0"/>
                <a:cs typeface="Times New Roman" pitchFamily="18" charset="0"/>
              </a:rPr>
              <a:t>Tunnel control network</a:t>
            </a:r>
          </a:p>
        </p:txBody>
      </p:sp>
      <p:cxnSp>
        <p:nvCxnSpPr>
          <p:cNvPr id="4" name="直接连接符 3"/>
          <p:cNvCxnSpPr/>
          <p:nvPr/>
        </p:nvCxnSpPr>
        <p:spPr>
          <a:xfrm>
            <a:off x="0" y="857232"/>
            <a:ext cx="9144000"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5" name="灯片编号占位符 1">
            <a:extLst>
              <a:ext uri="{FF2B5EF4-FFF2-40B4-BE49-F238E27FC236}">
                <a16:creationId xmlns:a16="http://schemas.microsoft.com/office/drawing/2014/main" id="{358B0B7B-B43B-4116-B4BC-648AFB852BD4}"/>
              </a:ext>
            </a:extLst>
          </p:cNvPr>
          <p:cNvSpPr>
            <a:spLocks noGrp="1"/>
          </p:cNvSpPr>
          <p:nvPr>
            <p:ph type="sldNum" sz="quarter" idx="12"/>
          </p:nvPr>
        </p:nvSpPr>
        <p:spPr>
          <a:xfrm>
            <a:off x="6553200" y="6356350"/>
            <a:ext cx="2133600" cy="365125"/>
          </a:xfrm>
        </p:spPr>
        <p:txBody>
          <a:bodyPr/>
          <a:lstStyle/>
          <a:p>
            <a:pPr>
              <a:defRPr/>
            </a:pPr>
            <a:fld id="{521683DF-D507-43F4-81CB-95BA739AB1EA}" type="slidenum">
              <a:rPr lang="zh-CN" altLang="en-US" smtClean="0"/>
              <a:pPr>
                <a:defRPr/>
              </a:pPr>
              <a:t>6</a:t>
            </a:fld>
            <a:endParaRPr lang="zh-CN" altLang="en-US" dirty="0"/>
          </a:p>
        </p:txBody>
      </p:sp>
    </p:spTree>
    <p:extLst>
      <p:ext uri="{BB962C8B-B14F-4D97-AF65-F5344CB8AC3E}">
        <p14:creationId xmlns:p14="http://schemas.microsoft.com/office/powerpoint/2010/main" val="5401508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00034" y="214290"/>
            <a:ext cx="8229600" cy="654032"/>
          </a:xfrm>
        </p:spPr>
        <p:txBody>
          <a:bodyPr/>
          <a:lstStyle/>
          <a:p>
            <a:pPr algn="l"/>
            <a:r>
              <a:rPr lang="zh-CN" altLang="en-US" sz="2800" b="1" dirty="0">
                <a:latin typeface="Arial Unicode MS" pitchFamily="34" charset="-122"/>
                <a:ea typeface="Arial Unicode MS" panose="020B0604020202020204" pitchFamily="34" charset="-122"/>
                <a:cs typeface="Arial Unicode MS" pitchFamily="34" charset="-122"/>
              </a:rPr>
              <a:t>一、</a:t>
            </a:r>
            <a:r>
              <a:rPr lang="en-GB" altLang="zh-CN" sz="2800" b="1" dirty="0">
                <a:latin typeface="Arial Unicode MS" pitchFamily="34" charset="-122"/>
                <a:ea typeface="Arial Unicode MS" panose="020B0604020202020204" pitchFamily="34" charset="-122"/>
                <a:cs typeface="Arial Unicode MS" pitchFamily="34" charset="-122"/>
              </a:rPr>
              <a:t>CEPC alignment </a:t>
            </a:r>
            <a:r>
              <a:rPr lang="en-US" altLang="zh-CN" sz="2800" b="1" dirty="0">
                <a:latin typeface="Arial Unicode MS" pitchFamily="34" charset="-122"/>
                <a:ea typeface="Arial Unicode MS" panose="020B0604020202020204" pitchFamily="34" charset="-122"/>
                <a:cs typeface="Arial Unicode MS" pitchFamily="34" charset="-122"/>
              </a:rPr>
              <a:t>strategy</a:t>
            </a:r>
            <a:endParaRPr lang="zh-CN" altLang="en-US" sz="2800" b="1" dirty="0">
              <a:latin typeface="Arial Unicode MS" pitchFamily="34" charset="-122"/>
              <a:ea typeface="Arial Unicode MS" panose="020B0604020202020204" pitchFamily="34" charset="-122"/>
              <a:cs typeface="Arial Unicode MS" pitchFamily="34" charset="-122"/>
            </a:endParaRPr>
          </a:p>
        </p:txBody>
      </p:sp>
      <p:sp>
        <p:nvSpPr>
          <p:cNvPr id="3" name="内容占位符 2"/>
          <p:cNvSpPr>
            <a:spLocks noGrp="1"/>
          </p:cNvSpPr>
          <p:nvPr>
            <p:ph idx="1"/>
          </p:nvPr>
        </p:nvSpPr>
        <p:spPr>
          <a:xfrm>
            <a:off x="785786" y="1000109"/>
            <a:ext cx="5000660" cy="2857520"/>
          </a:xfrm>
        </p:spPr>
        <p:txBody>
          <a:bodyPr/>
          <a:lstStyle/>
          <a:p>
            <a:pPr>
              <a:lnSpc>
                <a:spcPct val="150000"/>
              </a:lnSpc>
              <a:buClr>
                <a:srgbClr val="FF0000"/>
              </a:buClr>
              <a:buSzPct val="75000"/>
              <a:buFont typeface="Wingdings" pitchFamily="2" charset="2"/>
              <a:buChar char="l"/>
            </a:pPr>
            <a:endParaRPr lang="en-US" altLang="zh-CN" sz="2200" dirty="0">
              <a:latin typeface="Times New Roman" pitchFamily="18" charset="0"/>
              <a:cs typeface="Times New Roman" pitchFamily="18" charset="0"/>
            </a:endParaRPr>
          </a:p>
          <a:p>
            <a:pPr>
              <a:buClr>
                <a:srgbClr val="FF0000"/>
              </a:buClr>
              <a:buSzPct val="75000"/>
              <a:buFont typeface="Wingdings" pitchFamily="2" charset="2"/>
              <a:buChar char="l"/>
            </a:pPr>
            <a:r>
              <a:rPr lang="en-US" altLang="zh-CN" sz="2200" dirty="0">
                <a:latin typeface="Times New Roman" pitchFamily="18" charset="0"/>
                <a:cs typeface="Times New Roman" pitchFamily="18" charset="0"/>
              </a:rPr>
              <a:t>CEPC global position control, high precision constraint points for tunnel control network.</a:t>
            </a:r>
          </a:p>
          <a:p>
            <a:pPr>
              <a:buClr>
                <a:srgbClr val="FF0000"/>
              </a:buClr>
              <a:buSzPct val="75000"/>
              <a:buFont typeface="Wingdings" pitchFamily="2" charset="2"/>
              <a:buChar char="l"/>
            </a:pPr>
            <a:r>
              <a:rPr lang="en-US" altLang="zh-CN" sz="2200" dirty="0">
                <a:latin typeface="Times New Roman" pitchFamily="18" charset="0"/>
                <a:cs typeface="Times New Roman" pitchFamily="18" charset="0"/>
              </a:rPr>
              <a:t>Composed of 14 points </a:t>
            </a:r>
          </a:p>
          <a:p>
            <a:pPr>
              <a:buClr>
                <a:srgbClr val="FF0000"/>
              </a:buClr>
              <a:buSzPct val="75000"/>
              <a:buFont typeface="Wingdings" pitchFamily="2" charset="2"/>
              <a:buChar char="l"/>
            </a:pPr>
            <a:r>
              <a:rPr lang="en-US" altLang="zh-CN" sz="2200" dirty="0">
                <a:latin typeface="Times New Roman" pitchFamily="18" charset="0"/>
                <a:cs typeface="Times New Roman" pitchFamily="18" charset="0"/>
              </a:rPr>
              <a:t>10 points are in CEPC tunnel, a part of the tunnel control network.</a:t>
            </a:r>
          </a:p>
        </p:txBody>
      </p:sp>
      <p:cxnSp>
        <p:nvCxnSpPr>
          <p:cNvPr id="4" name="直接连接符 3"/>
          <p:cNvCxnSpPr/>
          <p:nvPr/>
        </p:nvCxnSpPr>
        <p:spPr>
          <a:xfrm>
            <a:off x="0" y="857232"/>
            <a:ext cx="9144000"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5" name="矩形: 圆角 13">
            <a:extLst>
              <a:ext uri="{FF2B5EF4-FFF2-40B4-BE49-F238E27FC236}">
                <a16:creationId xmlns:a16="http://schemas.microsoft.com/office/drawing/2014/main" id="{83BB73F4-30FB-4785-B514-8BC6CB04831D}"/>
              </a:ext>
            </a:extLst>
          </p:cNvPr>
          <p:cNvSpPr/>
          <p:nvPr/>
        </p:nvSpPr>
        <p:spPr>
          <a:xfrm>
            <a:off x="785786" y="1000108"/>
            <a:ext cx="3909954" cy="416486"/>
          </a:xfrm>
          <a:prstGeom prst="roundRect">
            <a:avLst/>
          </a:prstGeom>
          <a:solidFill>
            <a:srgbClr val="8064A2"/>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US" altLang="zh-CN" sz="2800" dirty="0"/>
              <a:t>Surface control  network</a:t>
            </a:r>
          </a:p>
        </p:txBody>
      </p:sp>
      <p:pic>
        <p:nvPicPr>
          <p:cNvPr id="6" name="图片 5"/>
          <p:cNvPicPr/>
          <p:nvPr/>
        </p:nvPicPr>
        <p:blipFill>
          <a:blip r:embed="rId3"/>
          <a:stretch>
            <a:fillRect/>
          </a:stretch>
        </p:blipFill>
        <p:spPr>
          <a:xfrm>
            <a:off x="5940152" y="1000108"/>
            <a:ext cx="3086096" cy="2786082"/>
          </a:xfrm>
          <a:prstGeom prst="rect">
            <a:avLst/>
          </a:prstGeom>
        </p:spPr>
      </p:pic>
      <p:pic>
        <p:nvPicPr>
          <p:cNvPr id="9" name="图片 8">
            <a:extLst>
              <a:ext uri="{FF2B5EF4-FFF2-40B4-BE49-F238E27FC236}">
                <a16:creationId xmlns:a16="http://schemas.microsoft.com/office/drawing/2014/main" id="{5C74BE44-4378-4AA9-AF7B-E74EEBECF797}"/>
              </a:ext>
            </a:extLst>
          </p:cNvPr>
          <p:cNvPicPr>
            <a:picLocks noChangeAspect="1"/>
          </p:cNvPicPr>
          <p:nvPr/>
        </p:nvPicPr>
        <p:blipFill>
          <a:blip r:embed="rId4"/>
          <a:stretch>
            <a:fillRect/>
          </a:stretch>
        </p:blipFill>
        <p:spPr>
          <a:xfrm>
            <a:off x="5072066" y="4214818"/>
            <a:ext cx="3841504" cy="2162789"/>
          </a:xfrm>
          <a:prstGeom prst="rect">
            <a:avLst/>
          </a:prstGeom>
        </p:spPr>
      </p:pic>
      <p:sp>
        <p:nvSpPr>
          <p:cNvPr id="10" name="椭圆 9"/>
          <p:cNvSpPr/>
          <p:nvPr/>
        </p:nvSpPr>
        <p:spPr>
          <a:xfrm>
            <a:off x="6804248" y="2205434"/>
            <a:ext cx="71438" cy="71438"/>
          </a:xfrm>
          <a:prstGeom prst="ellipse">
            <a:avLst/>
          </a:prstGeom>
          <a:solidFill>
            <a:srgbClr val="FF0000"/>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6516786" y="2205434"/>
            <a:ext cx="71438" cy="71438"/>
          </a:xfrm>
          <a:prstGeom prst="ellipse">
            <a:avLst/>
          </a:prstGeom>
          <a:solidFill>
            <a:srgbClr val="FF0000"/>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869856" y="3773971"/>
            <a:ext cx="4113627" cy="430887"/>
          </a:xfrm>
          <a:prstGeom prst="rect">
            <a:avLst/>
          </a:prstGeom>
        </p:spPr>
        <p:txBody>
          <a:bodyPr wrap="none">
            <a:spAutoFit/>
          </a:bodyPr>
          <a:lstStyle/>
          <a:p>
            <a:pPr marL="57150" indent="0">
              <a:buNone/>
            </a:pPr>
            <a:r>
              <a:rPr lang="en-US" altLang="zh-CN" sz="2200" dirty="0">
                <a:latin typeface="Times New Roman" pitchFamily="18" charset="0"/>
                <a:ea typeface="+mn-ea"/>
                <a:cs typeface="Times New Roman" pitchFamily="18" charset="0"/>
              </a:rPr>
              <a:t>Control point accuracy</a:t>
            </a:r>
            <a:r>
              <a:rPr lang="zh-CN" altLang="en-US" sz="2200" dirty="0">
                <a:latin typeface="Times New Roman" pitchFamily="18" charset="0"/>
                <a:ea typeface="+mn-ea"/>
                <a:cs typeface="Times New Roman" pitchFamily="18" charset="0"/>
              </a:rPr>
              <a:t>：</a:t>
            </a:r>
            <a:r>
              <a:rPr lang="en-US" altLang="zh-CN" sz="2200" dirty="0">
                <a:latin typeface="Times New Roman" pitchFamily="18" charset="0"/>
                <a:ea typeface="+mn-ea"/>
                <a:cs typeface="Times New Roman" pitchFamily="18" charset="0"/>
              </a:rPr>
              <a:t>8mm</a:t>
            </a:r>
            <a:r>
              <a:rPr lang="zh-CN" altLang="en-US" sz="2200" dirty="0">
                <a:latin typeface="Times New Roman" pitchFamily="18" charset="0"/>
                <a:ea typeface="+mn-ea"/>
                <a:cs typeface="Times New Roman" pitchFamily="18" charset="0"/>
              </a:rPr>
              <a:t>；</a:t>
            </a:r>
            <a:endParaRPr lang="en-US" altLang="zh-CN" sz="2200" dirty="0">
              <a:latin typeface="Times New Roman" pitchFamily="18" charset="0"/>
              <a:ea typeface="+mn-ea"/>
              <a:cs typeface="Times New Roman" pitchFamily="18" charset="0"/>
            </a:endParaRPr>
          </a:p>
        </p:txBody>
      </p:sp>
      <p:sp>
        <p:nvSpPr>
          <p:cNvPr id="13" name="灯片编号占位符 1">
            <a:extLst>
              <a:ext uri="{FF2B5EF4-FFF2-40B4-BE49-F238E27FC236}">
                <a16:creationId xmlns:a16="http://schemas.microsoft.com/office/drawing/2014/main" id="{358B0B7B-B43B-4116-B4BC-648AFB852BD4}"/>
              </a:ext>
            </a:extLst>
          </p:cNvPr>
          <p:cNvSpPr>
            <a:spLocks noGrp="1"/>
          </p:cNvSpPr>
          <p:nvPr>
            <p:ph type="sldNum" sz="quarter" idx="12"/>
          </p:nvPr>
        </p:nvSpPr>
        <p:spPr>
          <a:xfrm>
            <a:off x="6553200" y="6356350"/>
            <a:ext cx="2133600" cy="365125"/>
          </a:xfrm>
        </p:spPr>
        <p:txBody>
          <a:bodyPr/>
          <a:lstStyle/>
          <a:p>
            <a:pPr>
              <a:defRPr/>
            </a:pPr>
            <a:fld id="{521683DF-D507-43F4-81CB-95BA739AB1EA}" type="slidenum">
              <a:rPr lang="zh-CN" altLang="en-US" smtClean="0"/>
              <a:pPr>
                <a:defRPr/>
              </a:pPr>
              <a:t>7</a:t>
            </a:fld>
            <a:endParaRPr lang="zh-CN" altLang="en-US" dirty="0"/>
          </a:p>
        </p:txBody>
      </p:sp>
      <p:pic>
        <p:nvPicPr>
          <p:cNvPr id="8" name="图片 7"/>
          <p:cNvPicPr>
            <a:picLocks noChangeAspect="1"/>
          </p:cNvPicPr>
          <p:nvPr/>
        </p:nvPicPr>
        <p:blipFill>
          <a:blip r:embed="rId5"/>
          <a:stretch>
            <a:fillRect/>
          </a:stretch>
        </p:blipFill>
        <p:spPr>
          <a:xfrm>
            <a:off x="2750575" y="4241103"/>
            <a:ext cx="2082929" cy="2390388"/>
          </a:xfrm>
          <a:prstGeom prst="rect">
            <a:avLst/>
          </a:prstGeom>
        </p:spPr>
      </p:pic>
      <p:pic>
        <p:nvPicPr>
          <p:cNvPr id="14" name="图片 13"/>
          <p:cNvPicPr>
            <a:picLocks noChangeAspect="1"/>
          </p:cNvPicPr>
          <p:nvPr/>
        </p:nvPicPr>
        <p:blipFill>
          <a:blip r:embed="rId6"/>
          <a:stretch>
            <a:fillRect/>
          </a:stretch>
        </p:blipFill>
        <p:spPr>
          <a:xfrm>
            <a:off x="584614" y="4358739"/>
            <a:ext cx="1914310" cy="1079086"/>
          </a:xfrm>
          <a:prstGeom prst="rect">
            <a:avLst/>
          </a:prstGeom>
        </p:spPr>
      </p:pic>
      <p:pic>
        <p:nvPicPr>
          <p:cNvPr id="15" name="图片 14"/>
          <p:cNvPicPr>
            <a:picLocks noChangeAspect="1"/>
          </p:cNvPicPr>
          <p:nvPr/>
        </p:nvPicPr>
        <p:blipFill>
          <a:blip r:embed="rId7"/>
          <a:stretch>
            <a:fillRect/>
          </a:stretch>
        </p:blipFill>
        <p:spPr>
          <a:xfrm>
            <a:off x="1030879" y="5591706"/>
            <a:ext cx="903978" cy="1100296"/>
          </a:xfrm>
          <a:prstGeom prst="rect">
            <a:avLst/>
          </a:prstGeom>
        </p:spPr>
      </p:pic>
    </p:spTree>
    <p:extLst>
      <p:ext uri="{BB962C8B-B14F-4D97-AF65-F5344CB8AC3E}">
        <p14:creationId xmlns:p14="http://schemas.microsoft.com/office/powerpoint/2010/main" val="9208615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图片2.png"/>
          <p:cNvPicPr>
            <a:picLocks noChangeAspect="1"/>
          </p:cNvPicPr>
          <p:nvPr/>
        </p:nvPicPr>
        <p:blipFill>
          <a:blip r:embed="rId2" cstate="print"/>
          <a:srcRect r="33333"/>
          <a:stretch>
            <a:fillRect/>
          </a:stretch>
        </p:blipFill>
        <p:spPr>
          <a:xfrm>
            <a:off x="6572264" y="3643314"/>
            <a:ext cx="2057707" cy="1696404"/>
          </a:xfrm>
          <a:prstGeom prst="rect">
            <a:avLst/>
          </a:prstGeom>
        </p:spPr>
      </p:pic>
      <p:sp>
        <p:nvSpPr>
          <p:cNvPr id="6" name="内容占位符 2">
            <a:extLst>
              <a:ext uri="{FF2B5EF4-FFF2-40B4-BE49-F238E27FC236}">
                <a16:creationId xmlns:a16="http://schemas.microsoft.com/office/drawing/2014/main" id="{8062E841-92FF-4EAC-9F88-3B3A6A5BF5FA}"/>
              </a:ext>
            </a:extLst>
          </p:cNvPr>
          <p:cNvSpPr txBox="1">
            <a:spLocks/>
          </p:cNvSpPr>
          <p:nvPr/>
        </p:nvSpPr>
        <p:spPr bwMode="auto">
          <a:xfrm>
            <a:off x="254504" y="1130389"/>
            <a:ext cx="6086480" cy="124362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800100" lvl="1" indent="-342900" eaLnBrk="0" hangingPunct="0">
              <a:spcBef>
                <a:spcPct val="20000"/>
              </a:spcBef>
              <a:buClr>
                <a:srgbClr val="FF0000"/>
              </a:buClr>
              <a:buSzPct val="75000"/>
              <a:buFont typeface="Wingdings" panose="05000000000000000000" pitchFamily="2" charset="2"/>
              <a:buChar char="l"/>
              <a:defRPr/>
            </a:pPr>
            <a:r>
              <a:rPr lang="en-US" altLang="zh-CN" sz="2000" dirty="0">
                <a:latin typeface="Times New Roman" pitchFamily="18" charset="0"/>
                <a:ea typeface="+mn-ea"/>
                <a:cs typeface="Times New Roman" pitchFamily="18" charset="0"/>
              </a:rPr>
              <a:t>Strengthen the tunnel control network</a:t>
            </a:r>
            <a:r>
              <a:rPr lang="zh-CN" altLang="en-US" sz="2000" dirty="0">
                <a:latin typeface="Times New Roman" pitchFamily="18" charset="0"/>
                <a:ea typeface="+mn-ea"/>
                <a:cs typeface="Times New Roman" pitchFamily="18" charset="0"/>
              </a:rPr>
              <a:t>，</a:t>
            </a:r>
            <a:r>
              <a:rPr lang="en-US" altLang="zh-CN" sz="2000" dirty="0">
                <a:latin typeface="Times New Roman" pitchFamily="18" charset="0"/>
                <a:ea typeface="+mn-ea"/>
                <a:cs typeface="Times New Roman" pitchFamily="18" charset="0"/>
              </a:rPr>
              <a:t>reduce error accumulation.</a:t>
            </a:r>
          </a:p>
          <a:p>
            <a:pPr marL="800100" lvl="1" indent="-342900" eaLnBrk="0" hangingPunct="0">
              <a:spcBef>
                <a:spcPct val="20000"/>
              </a:spcBef>
              <a:buClr>
                <a:srgbClr val="FF0000"/>
              </a:buClr>
              <a:buSzPct val="75000"/>
              <a:buFont typeface="Wingdings" panose="05000000000000000000" pitchFamily="2" charset="2"/>
              <a:buChar char="l"/>
              <a:defRPr/>
            </a:pPr>
            <a:r>
              <a:rPr lang="en-US" altLang="zh-CN" sz="2000" dirty="0">
                <a:latin typeface="Times New Roman" pitchFamily="18" charset="0"/>
                <a:ea typeface="+mn-ea"/>
                <a:cs typeface="Times New Roman" pitchFamily="18" charset="0"/>
              </a:rPr>
              <a:t>Straight line triangulation network</a:t>
            </a:r>
            <a:r>
              <a:rPr lang="zh-CN" altLang="en-US" sz="2000" dirty="0">
                <a:latin typeface="Times New Roman" pitchFamily="18" charset="0"/>
                <a:ea typeface="+mn-ea"/>
                <a:cs typeface="Times New Roman" pitchFamily="18" charset="0"/>
              </a:rPr>
              <a:t>，</a:t>
            </a:r>
            <a:r>
              <a:rPr lang="en-US" altLang="zh-CN" sz="2000" dirty="0">
                <a:latin typeface="Times New Roman" pitchFamily="18" charset="0"/>
                <a:ea typeface="+mn-ea"/>
                <a:cs typeface="Times New Roman" pitchFamily="18" charset="0"/>
              </a:rPr>
              <a:t>short line 300m</a:t>
            </a:r>
            <a:r>
              <a:rPr lang="zh-CN" altLang="en-US" sz="2000" dirty="0">
                <a:latin typeface="Times New Roman" pitchFamily="18" charset="0"/>
                <a:ea typeface="+mn-ea"/>
                <a:cs typeface="Times New Roman" pitchFamily="18" charset="0"/>
              </a:rPr>
              <a:t>，</a:t>
            </a:r>
            <a:r>
              <a:rPr lang="en-US" altLang="zh-CN" sz="2000" dirty="0">
                <a:latin typeface="Times New Roman" pitchFamily="18" charset="0"/>
                <a:ea typeface="+mn-ea"/>
                <a:cs typeface="Times New Roman" pitchFamily="18" charset="0"/>
              </a:rPr>
              <a:t>long line 600m.</a:t>
            </a:r>
          </a:p>
        </p:txBody>
      </p:sp>
      <p:pic>
        <p:nvPicPr>
          <p:cNvPr id="2" name="图片 1"/>
          <p:cNvPicPr>
            <a:picLocks noChangeAspect="1"/>
          </p:cNvPicPr>
          <p:nvPr/>
        </p:nvPicPr>
        <p:blipFill>
          <a:blip r:embed="rId3"/>
          <a:stretch>
            <a:fillRect/>
          </a:stretch>
        </p:blipFill>
        <p:spPr>
          <a:xfrm>
            <a:off x="6500826" y="1000108"/>
            <a:ext cx="2141131" cy="2138010"/>
          </a:xfrm>
          <a:prstGeom prst="rect">
            <a:avLst/>
          </a:prstGeom>
        </p:spPr>
      </p:pic>
      <p:pic>
        <p:nvPicPr>
          <p:cNvPr id="3" name="图片 2"/>
          <p:cNvPicPr>
            <a:picLocks noChangeAspect="1"/>
          </p:cNvPicPr>
          <p:nvPr/>
        </p:nvPicPr>
        <p:blipFill>
          <a:blip r:embed="rId4" cstate="print"/>
          <a:stretch>
            <a:fillRect/>
          </a:stretch>
        </p:blipFill>
        <p:spPr>
          <a:xfrm>
            <a:off x="1108075" y="2459162"/>
            <a:ext cx="1026517" cy="1488984"/>
          </a:xfrm>
          <a:prstGeom prst="rect">
            <a:avLst/>
          </a:prstGeom>
        </p:spPr>
      </p:pic>
      <p:sp>
        <p:nvSpPr>
          <p:cNvPr id="8" name="文本框 7">
            <a:extLst>
              <a:ext uri="{FF2B5EF4-FFF2-40B4-BE49-F238E27FC236}">
                <a16:creationId xmlns:a16="http://schemas.microsoft.com/office/drawing/2014/main" id="{31E71806-A256-427A-B88F-25148309F73F}"/>
              </a:ext>
            </a:extLst>
          </p:cNvPr>
          <p:cNvSpPr txBox="1"/>
          <p:nvPr/>
        </p:nvSpPr>
        <p:spPr>
          <a:xfrm>
            <a:off x="2500298" y="2786058"/>
            <a:ext cx="3511862" cy="1077218"/>
          </a:xfrm>
          <a:prstGeom prst="rect">
            <a:avLst/>
          </a:prstGeom>
          <a:noFill/>
        </p:spPr>
        <p:txBody>
          <a:bodyPr wrap="square" rtlCol="0">
            <a:spAutoFit/>
          </a:bodyPr>
          <a:lstStyle/>
          <a:p>
            <a:r>
              <a:rPr lang="zh-CN" altLang="en-US" sz="1600" dirty="0"/>
              <a:t> </a:t>
            </a:r>
            <a:r>
              <a:rPr lang="en-US" altLang="zh-CN" sz="1600" dirty="0"/>
              <a:t>total station TS60</a:t>
            </a:r>
          </a:p>
          <a:p>
            <a:r>
              <a:rPr lang="en-US" altLang="zh-CN" sz="1600" dirty="0"/>
              <a:t>Measurement range:1.5m~&gt;3500m</a:t>
            </a:r>
          </a:p>
          <a:p>
            <a:r>
              <a:rPr lang="en-US" altLang="zh-CN" sz="1600" dirty="0"/>
              <a:t>Distance precision</a:t>
            </a:r>
            <a:r>
              <a:rPr lang="zh-CN" altLang="en-US" sz="1600" dirty="0"/>
              <a:t>：</a:t>
            </a:r>
            <a:r>
              <a:rPr lang="en-US" altLang="zh-CN" sz="1600" dirty="0"/>
              <a:t>0.6mm+ 1ppm</a:t>
            </a:r>
          </a:p>
          <a:p>
            <a:r>
              <a:rPr lang="en-US" altLang="zh-CN" sz="1600" dirty="0"/>
              <a:t>Angle precision</a:t>
            </a:r>
            <a:r>
              <a:rPr lang="zh-CN" altLang="en-US" sz="1600" dirty="0"/>
              <a:t>：</a:t>
            </a:r>
            <a:r>
              <a:rPr lang="en-US" altLang="zh-CN" sz="1600" dirty="0"/>
              <a:t>0.5’’</a:t>
            </a:r>
          </a:p>
        </p:txBody>
      </p:sp>
      <p:pic>
        <p:nvPicPr>
          <p:cNvPr id="9" name="图片 8"/>
          <p:cNvPicPr>
            <a:picLocks noChangeAspect="1"/>
          </p:cNvPicPr>
          <p:nvPr/>
        </p:nvPicPr>
        <p:blipFill>
          <a:blip r:embed="rId5"/>
          <a:stretch>
            <a:fillRect/>
          </a:stretch>
        </p:blipFill>
        <p:spPr>
          <a:xfrm>
            <a:off x="5286380" y="5429264"/>
            <a:ext cx="3677473" cy="1170936"/>
          </a:xfrm>
          <a:prstGeom prst="rect">
            <a:avLst/>
          </a:prstGeom>
        </p:spPr>
      </p:pic>
      <p:sp>
        <p:nvSpPr>
          <p:cNvPr id="10" name="矩形: 圆角 13">
            <a:extLst>
              <a:ext uri="{FF2B5EF4-FFF2-40B4-BE49-F238E27FC236}">
                <a16:creationId xmlns:a16="http://schemas.microsoft.com/office/drawing/2014/main" id="{83BB73F4-30FB-4785-B514-8BC6CB04831D}"/>
              </a:ext>
            </a:extLst>
          </p:cNvPr>
          <p:cNvSpPr/>
          <p:nvPr/>
        </p:nvSpPr>
        <p:spPr>
          <a:xfrm>
            <a:off x="612655" y="698621"/>
            <a:ext cx="4061040" cy="416486"/>
          </a:xfrm>
          <a:prstGeom prst="roundRect">
            <a:avLst/>
          </a:prstGeom>
          <a:solidFill>
            <a:srgbClr val="8064A2"/>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US" altLang="zh-CN" sz="2800" dirty="0"/>
              <a:t>Backbone control network</a:t>
            </a:r>
            <a:endParaRPr lang="zh-CN" altLang="en-US" sz="2800" dirty="0"/>
          </a:p>
        </p:txBody>
      </p:sp>
      <p:sp>
        <p:nvSpPr>
          <p:cNvPr id="12" name="标题 1"/>
          <p:cNvSpPr>
            <a:spLocks noGrp="1"/>
          </p:cNvSpPr>
          <p:nvPr>
            <p:ph type="title"/>
          </p:nvPr>
        </p:nvSpPr>
        <p:spPr>
          <a:xfrm>
            <a:off x="457200" y="60325"/>
            <a:ext cx="8229600" cy="434587"/>
          </a:xfrm>
        </p:spPr>
        <p:txBody>
          <a:bodyPr/>
          <a:lstStyle/>
          <a:p>
            <a:pPr algn="l"/>
            <a:r>
              <a:rPr lang="zh-CN" altLang="en-US" sz="2800" b="1" dirty="0">
                <a:latin typeface="Arial Unicode MS" pitchFamily="34" charset="-122"/>
                <a:ea typeface="Arial Unicode MS" panose="020B0604020202020204" pitchFamily="34" charset="-122"/>
                <a:cs typeface="Arial Unicode MS" pitchFamily="34" charset="-122"/>
              </a:rPr>
              <a:t>一、</a:t>
            </a:r>
            <a:r>
              <a:rPr lang="en-GB" altLang="zh-CN" sz="2800" b="1" dirty="0">
                <a:latin typeface="Arial Unicode MS" pitchFamily="34" charset="-122"/>
                <a:ea typeface="Arial Unicode MS" panose="020B0604020202020204" pitchFamily="34" charset="-122"/>
                <a:cs typeface="Arial Unicode MS" pitchFamily="34" charset="-122"/>
              </a:rPr>
              <a:t>CEPC alignment </a:t>
            </a:r>
            <a:r>
              <a:rPr lang="en-US" altLang="zh-CN" sz="2800" b="1" dirty="0">
                <a:latin typeface="Arial Unicode MS" pitchFamily="34" charset="-122"/>
                <a:ea typeface="Arial Unicode MS" panose="020B0604020202020204" pitchFamily="34" charset="-122"/>
                <a:cs typeface="Arial Unicode MS" pitchFamily="34" charset="-122"/>
              </a:rPr>
              <a:t>strategy</a:t>
            </a:r>
            <a:endParaRPr lang="zh-CN" altLang="en-US" sz="2800" b="1" dirty="0">
              <a:latin typeface="Arial Unicode MS" pitchFamily="34" charset="-122"/>
              <a:ea typeface="Arial Unicode MS" panose="020B0604020202020204" pitchFamily="34" charset="-122"/>
              <a:cs typeface="Arial Unicode MS" pitchFamily="34" charset="-122"/>
            </a:endParaRPr>
          </a:p>
        </p:txBody>
      </p:sp>
      <p:cxnSp>
        <p:nvCxnSpPr>
          <p:cNvPr id="13" name="直接连接符 12"/>
          <p:cNvCxnSpPr/>
          <p:nvPr/>
        </p:nvCxnSpPr>
        <p:spPr>
          <a:xfrm>
            <a:off x="0" y="620688"/>
            <a:ext cx="9144000"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14" name="内容占位符 2">
            <a:extLst>
              <a:ext uri="{FF2B5EF4-FFF2-40B4-BE49-F238E27FC236}">
                <a16:creationId xmlns:a16="http://schemas.microsoft.com/office/drawing/2014/main" id="{8062E841-92FF-4EAC-9F88-3B3A6A5BF5FA}"/>
              </a:ext>
            </a:extLst>
          </p:cNvPr>
          <p:cNvSpPr txBox="1">
            <a:spLocks/>
          </p:cNvSpPr>
          <p:nvPr/>
        </p:nvSpPr>
        <p:spPr bwMode="auto">
          <a:xfrm>
            <a:off x="254504" y="3890234"/>
            <a:ext cx="5901671" cy="237626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800100" lvl="1" indent="-342900" eaLnBrk="0" hangingPunct="0">
              <a:spcBef>
                <a:spcPct val="20000"/>
              </a:spcBef>
              <a:buClr>
                <a:srgbClr val="FF0000"/>
              </a:buClr>
              <a:buSzPct val="75000"/>
              <a:buFont typeface="Wingdings" pitchFamily="2" charset="2"/>
              <a:buChar char="l"/>
              <a:defRPr/>
            </a:pPr>
            <a:r>
              <a:rPr lang="en-US" altLang="zh-CN" sz="2000" dirty="0">
                <a:latin typeface="Times New Roman" pitchFamily="18" charset="0"/>
                <a:ea typeface="+mn-ea"/>
                <a:cs typeface="Times New Roman" pitchFamily="18" charset="0"/>
              </a:rPr>
              <a:t>Simulation</a:t>
            </a:r>
          </a:p>
          <a:p>
            <a:pPr marL="800100" lvl="1" indent="-342900" eaLnBrk="0" hangingPunct="0">
              <a:spcBef>
                <a:spcPct val="20000"/>
              </a:spcBef>
              <a:buClr>
                <a:srgbClr val="FF0000"/>
              </a:buClr>
              <a:buFont typeface="Arial" charset="0"/>
              <a:buChar char="•"/>
              <a:defRPr/>
            </a:pPr>
            <a:r>
              <a:rPr lang="en-US" altLang="zh-CN" sz="2000" dirty="0">
                <a:latin typeface="Times New Roman" pitchFamily="18" charset="0"/>
                <a:ea typeface="+mn-ea"/>
                <a:cs typeface="Times New Roman" pitchFamily="18" charset="0"/>
              </a:rPr>
              <a:t>Using surface control network points as known point to constrain backbone control network adjustment.</a:t>
            </a:r>
          </a:p>
          <a:p>
            <a:pPr marL="800100" lvl="1" indent="-342900" eaLnBrk="0" hangingPunct="0">
              <a:spcBef>
                <a:spcPct val="20000"/>
              </a:spcBef>
              <a:buClr>
                <a:srgbClr val="FF0000"/>
              </a:buClr>
              <a:buFont typeface="Arial" charset="0"/>
              <a:buChar char="•"/>
              <a:defRPr/>
            </a:pPr>
            <a:r>
              <a:rPr lang="en-US" altLang="zh-CN" sz="2000" dirty="0">
                <a:latin typeface="Times New Roman" pitchFamily="18" charset="0"/>
                <a:ea typeface="+mn-ea"/>
                <a:cs typeface="Times New Roman" pitchFamily="18" charset="0"/>
              </a:rPr>
              <a:t>Simulation condition: angle 1 sec. distance 1mm+1ppm</a:t>
            </a:r>
            <a:r>
              <a:rPr lang="zh-CN" altLang="en-US" sz="2000" dirty="0">
                <a:latin typeface="Times New Roman" pitchFamily="18" charset="0"/>
                <a:ea typeface="+mn-ea"/>
                <a:cs typeface="Times New Roman" pitchFamily="18" charset="0"/>
              </a:rPr>
              <a:t>，</a:t>
            </a:r>
            <a:r>
              <a:rPr lang="en-US" altLang="zh-CN" sz="2000" dirty="0">
                <a:latin typeface="Times New Roman" pitchFamily="18" charset="0"/>
                <a:ea typeface="+mn-ea"/>
                <a:cs typeface="Times New Roman" pitchFamily="18" charset="0"/>
              </a:rPr>
              <a:t>12.5km, station 42</a:t>
            </a:r>
          </a:p>
          <a:p>
            <a:pPr marL="800100" lvl="1" indent="-342900" eaLnBrk="0" hangingPunct="0">
              <a:spcBef>
                <a:spcPct val="20000"/>
              </a:spcBef>
              <a:buClr>
                <a:srgbClr val="FF0000"/>
              </a:buClr>
              <a:buFont typeface="Arial" charset="0"/>
              <a:buChar char="•"/>
              <a:defRPr/>
            </a:pPr>
            <a:r>
              <a:rPr lang="en-US" altLang="zh-CN" sz="2000" dirty="0">
                <a:latin typeface="Times New Roman" pitchFamily="18" charset="0"/>
                <a:ea typeface="+mn-ea"/>
                <a:cs typeface="Times New Roman" pitchFamily="18" charset="0"/>
              </a:rPr>
              <a:t>The average point error is 6.8mm</a:t>
            </a:r>
            <a:r>
              <a:rPr lang="zh-CN" altLang="en-US" sz="2000" dirty="0">
                <a:latin typeface="Times New Roman" pitchFamily="18" charset="0"/>
                <a:ea typeface="+mn-ea"/>
                <a:cs typeface="Times New Roman" pitchFamily="18" charset="0"/>
              </a:rPr>
              <a:t>，</a:t>
            </a:r>
            <a:r>
              <a:rPr lang="en-US" altLang="zh-CN" sz="2000" dirty="0">
                <a:latin typeface="Times New Roman" pitchFamily="18" charset="0"/>
                <a:ea typeface="+mn-ea"/>
                <a:cs typeface="Times New Roman" pitchFamily="18" charset="0"/>
              </a:rPr>
              <a:t>biggest error is 8mm, relative error is 0.89mm.</a:t>
            </a:r>
          </a:p>
          <a:p>
            <a:pPr marL="800100" lvl="1" indent="-342900" eaLnBrk="0" hangingPunct="0">
              <a:spcBef>
                <a:spcPct val="20000"/>
              </a:spcBef>
              <a:buFont typeface="Arial" charset="0"/>
              <a:buChar char="•"/>
              <a:defRPr/>
            </a:pPr>
            <a:endParaRPr lang="en-US" altLang="zh-CN" sz="2400" b="1" dirty="0">
              <a:solidFill>
                <a:srgbClr val="1679BA"/>
              </a:solidFill>
              <a:latin typeface="+mn-ea"/>
              <a:ea typeface="+mn-ea"/>
              <a:cs typeface="Arial Unicode MS" pitchFamily="34" charset="-122"/>
            </a:endParaRPr>
          </a:p>
        </p:txBody>
      </p:sp>
      <p:sp>
        <p:nvSpPr>
          <p:cNvPr id="15" name="灯片编号占位符 1">
            <a:extLst>
              <a:ext uri="{FF2B5EF4-FFF2-40B4-BE49-F238E27FC236}">
                <a16:creationId xmlns:a16="http://schemas.microsoft.com/office/drawing/2014/main" id="{358B0B7B-B43B-4116-B4BC-648AFB852BD4}"/>
              </a:ext>
            </a:extLst>
          </p:cNvPr>
          <p:cNvSpPr>
            <a:spLocks noGrp="1"/>
          </p:cNvSpPr>
          <p:nvPr>
            <p:ph type="sldNum" sz="quarter" idx="12"/>
          </p:nvPr>
        </p:nvSpPr>
        <p:spPr>
          <a:xfrm>
            <a:off x="6553200" y="6356350"/>
            <a:ext cx="2133600" cy="365125"/>
          </a:xfrm>
        </p:spPr>
        <p:txBody>
          <a:bodyPr/>
          <a:lstStyle/>
          <a:p>
            <a:pPr>
              <a:defRPr/>
            </a:pPr>
            <a:fld id="{521683DF-D507-43F4-81CB-95BA739AB1EA}" type="slidenum">
              <a:rPr lang="zh-CN" altLang="en-US" smtClean="0"/>
              <a:pPr>
                <a:defRPr/>
              </a:pPr>
              <a:t>8</a:t>
            </a:fld>
            <a:endParaRPr lang="zh-CN" altLang="en-US" dirty="0"/>
          </a:p>
        </p:txBody>
      </p:sp>
      <p:sp>
        <p:nvSpPr>
          <p:cNvPr id="4" name="文本框 3"/>
          <p:cNvSpPr txBox="1"/>
          <p:nvPr/>
        </p:nvSpPr>
        <p:spPr>
          <a:xfrm>
            <a:off x="6340984" y="5504759"/>
            <a:ext cx="1806905" cy="261610"/>
          </a:xfrm>
          <a:prstGeom prst="rect">
            <a:avLst/>
          </a:prstGeom>
          <a:solidFill>
            <a:schemeClr val="bg1"/>
          </a:solidFill>
        </p:spPr>
        <p:txBody>
          <a:bodyPr wrap="none" rtlCol="0">
            <a:spAutoFit/>
          </a:bodyPr>
          <a:lstStyle/>
          <a:p>
            <a:r>
              <a:rPr lang="en-US" altLang="zh-CN" sz="1100" dirty="0"/>
              <a:t>Backbone control network</a:t>
            </a:r>
            <a:endParaRPr lang="zh-CN" altLang="en-US" sz="1100" dirty="0"/>
          </a:p>
        </p:txBody>
      </p:sp>
      <p:sp>
        <p:nvSpPr>
          <p:cNvPr id="16" name="文本框 15"/>
          <p:cNvSpPr txBox="1"/>
          <p:nvPr/>
        </p:nvSpPr>
        <p:spPr>
          <a:xfrm>
            <a:off x="8001730" y="6225545"/>
            <a:ext cx="962123" cy="261610"/>
          </a:xfrm>
          <a:prstGeom prst="rect">
            <a:avLst/>
          </a:prstGeom>
          <a:solidFill>
            <a:schemeClr val="bg1"/>
          </a:solidFill>
        </p:spPr>
        <p:txBody>
          <a:bodyPr wrap="none" rtlCol="0">
            <a:spAutoFit/>
          </a:bodyPr>
          <a:lstStyle/>
          <a:p>
            <a:r>
              <a:rPr lang="en-US" altLang="zh-CN" sz="1100" dirty="0"/>
              <a:t>Known point</a:t>
            </a:r>
            <a:endParaRPr lang="zh-CN" altLang="en-US" sz="1100" dirty="0"/>
          </a:p>
        </p:txBody>
      </p:sp>
    </p:spTree>
    <p:extLst>
      <p:ext uri="{BB962C8B-B14F-4D97-AF65-F5344CB8AC3E}">
        <p14:creationId xmlns:p14="http://schemas.microsoft.com/office/powerpoint/2010/main" val="32873400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id="{A0050895-84DE-4E38-ACA9-17C3D320C1EF}"/>
              </a:ext>
            </a:extLst>
          </p:cNvPr>
          <p:cNvPicPr>
            <a:picLocks noChangeAspect="1"/>
          </p:cNvPicPr>
          <p:nvPr/>
        </p:nvPicPr>
        <p:blipFill>
          <a:blip r:embed="rId2"/>
          <a:stretch>
            <a:fillRect/>
          </a:stretch>
        </p:blipFill>
        <p:spPr>
          <a:xfrm>
            <a:off x="5617071" y="908720"/>
            <a:ext cx="3526929" cy="3021989"/>
          </a:xfrm>
          <a:prstGeom prst="rect">
            <a:avLst/>
          </a:prstGeom>
        </p:spPr>
      </p:pic>
      <p:pic>
        <p:nvPicPr>
          <p:cNvPr id="7" name="图片 6"/>
          <p:cNvPicPr>
            <a:picLocks noChangeAspect="1"/>
          </p:cNvPicPr>
          <p:nvPr/>
        </p:nvPicPr>
        <p:blipFill>
          <a:blip r:embed="rId3"/>
          <a:stretch>
            <a:fillRect/>
          </a:stretch>
        </p:blipFill>
        <p:spPr>
          <a:xfrm>
            <a:off x="4641579" y="4708683"/>
            <a:ext cx="1676561" cy="1571802"/>
          </a:xfrm>
          <a:prstGeom prst="rect">
            <a:avLst/>
          </a:prstGeom>
        </p:spPr>
      </p:pic>
      <p:sp>
        <p:nvSpPr>
          <p:cNvPr id="9" name="文本框 8"/>
          <p:cNvSpPr txBox="1"/>
          <p:nvPr/>
        </p:nvSpPr>
        <p:spPr>
          <a:xfrm>
            <a:off x="4725116" y="6459145"/>
            <a:ext cx="1442199" cy="369332"/>
          </a:xfrm>
          <a:prstGeom prst="rect">
            <a:avLst/>
          </a:prstGeom>
          <a:noFill/>
        </p:spPr>
        <p:txBody>
          <a:bodyPr wrap="square" rtlCol="0">
            <a:spAutoFit/>
          </a:bodyPr>
          <a:lstStyle/>
          <a:p>
            <a:r>
              <a:rPr lang="zh-CN" altLang="en-US" dirty="0"/>
              <a:t>墙面控制点</a:t>
            </a:r>
          </a:p>
        </p:txBody>
      </p:sp>
      <p:sp>
        <p:nvSpPr>
          <p:cNvPr id="10" name="文本框 9"/>
          <p:cNvSpPr txBox="1"/>
          <p:nvPr/>
        </p:nvSpPr>
        <p:spPr>
          <a:xfrm>
            <a:off x="7086396" y="6488668"/>
            <a:ext cx="1338828" cy="369332"/>
          </a:xfrm>
          <a:prstGeom prst="rect">
            <a:avLst/>
          </a:prstGeom>
          <a:noFill/>
        </p:spPr>
        <p:txBody>
          <a:bodyPr wrap="none" rtlCol="0">
            <a:spAutoFit/>
          </a:bodyPr>
          <a:lstStyle/>
          <a:p>
            <a:r>
              <a:rPr lang="zh-CN" altLang="en-US" dirty="0"/>
              <a:t>地面控制点</a:t>
            </a:r>
          </a:p>
        </p:txBody>
      </p:sp>
      <p:pic>
        <p:nvPicPr>
          <p:cNvPr id="5" name="图片 4">
            <a:extLst>
              <a:ext uri="{FF2B5EF4-FFF2-40B4-BE49-F238E27FC236}">
                <a16:creationId xmlns:a16="http://schemas.microsoft.com/office/drawing/2014/main" id="{B79B54F8-ED5C-4632-B992-7DC4E14DCA97}"/>
              </a:ext>
            </a:extLst>
          </p:cNvPr>
          <p:cNvPicPr>
            <a:picLocks noChangeAspect="1"/>
          </p:cNvPicPr>
          <p:nvPr/>
        </p:nvPicPr>
        <p:blipFill>
          <a:blip r:embed="rId4"/>
          <a:stretch>
            <a:fillRect/>
          </a:stretch>
        </p:blipFill>
        <p:spPr>
          <a:xfrm>
            <a:off x="6851178" y="4848944"/>
            <a:ext cx="1809264" cy="1610201"/>
          </a:xfrm>
          <a:prstGeom prst="rect">
            <a:avLst/>
          </a:prstGeom>
        </p:spPr>
      </p:pic>
      <p:sp>
        <p:nvSpPr>
          <p:cNvPr id="12" name="矩形: 圆角 13">
            <a:extLst>
              <a:ext uri="{FF2B5EF4-FFF2-40B4-BE49-F238E27FC236}">
                <a16:creationId xmlns:a16="http://schemas.microsoft.com/office/drawing/2014/main" id="{83BB73F4-30FB-4785-B514-8BC6CB04831D}"/>
              </a:ext>
            </a:extLst>
          </p:cNvPr>
          <p:cNvSpPr/>
          <p:nvPr/>
        </p:nvSpPr>
        <p:spPr>
          <a:xfrm>
            <a:off x="539552" y="852274"/>
            <a:ext cx="3816424" cy="416486"/>
          </a:xfrm>
          <a:prstGeom prst="roundRect">
            <a:avLst/>
          </a:prstGeom>
          <a:solidFill>
            <a:srgbClr val="8064A2"/>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US" altLang="zh-CN" sz="2800" dirty="0"/>
              <a:t>Tunnel control network</a:t>
            </a:r>
            <a:endParaRPr lang="zh-CN" altLang="en-US" sz="2800" dirty="0"/>
          </a:p>
        </p:txBody>
      </p:sp>
      <p:cxnSp>
        <p:nvCxnSpPr>
          <p:cNvPr id="6" name="直接箭头连接符 5"/>
          <p:cNvCxnSpPr/>
          <p:nvPr/>
        </p:nvCxnSpPr>
        <p:spPr>
          <a:xfrm flipH="1">
            <a:off x="5617072" y="2564904"/>
            <a:ext cx="399082" cy="228404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 name="直接箭头连接符 10"/>
          <p:cNvCxnSpPr/>
          <p:nvPr/>
        </p:nvCxnSpPr>
        <p:spPr>
          <a:xfrm>
            <a:off x="6926492" y="3528833"/>
            <a:ext cx="454043" cy="1290588"/>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3" name="标题 1"/>
          <p:cNvSpPr>
            <a:spLocks noGrp="1"/>
          </p:cNvSpPr>
          <p:nvPr>
            <p:ph type="title"/>
          </p:nvPr>
        </p:nvSpPr>
        <p:spPr>
          <a:xfrm>
            <a:off x="457200" y="60325"/>
            <a:ext cx="8229600" cy="654032"/>
          </a:xfrm>
        </p:spPr>
        <p:txBody>
          <a:bodyPr/>
          <a:lstStyle/>
          <a:p>
            <a:pPr algn="l"/>
            <a:r>
              <a:rPr lang="zh-CN" altLang="en-US" sz="2800" b="1" dirty="0">
                <a:latin typeface="Arial Unicode MS" pitchFamily="34" charset="-122"/>
                <a:ea typeface="Arial Unicode MS" panose="020B0604020202020204" pitchFamily="34" charset="-122"/>
                <a:cs typeface="Arial Unicode MS" pitchFamily="34" charset="-122"/>
              </a:rPr>
              <a:t>一、</a:t>
            </a:r>
            <a:r>
              <a:rPr lang="en-GB" altLang="zh-CN" sz="2800" b="1" dirty="0">
                <a:latin typeface="Arial Unicode MS" pitchFamily="34" charset="-122"/>
                <a:ea typeface="Arial Unicode MS" panose="020B0604020202020204" pitchFamily="34" charset="-122"/>
                <a:cs typeface="Arial Unicode MS" pitchFamily="34" charset="-122"/>
              </a:rPr>
              <a:t>CEPC alignment </a:t>
            </a:r>
            <a:r>
              <a:rPr lang="en-US" altLang="zh-CN" sz="2800" b="1" dirty="0">
                <a:latin typeface="Arial Unicode MS" pitchFamily="34" charset="-122"/>
                <a:ea typeface="Arial Unicode MS" panose="020B0604020202020204" pitchFamily="34" charset="-122"/>
                <a:cs typeface="Arial Unicode MS" pitchFamily="34" charset="-122"/>
              </a:rPr>
              <a:t>strategy</a:t>
            </a:r>
            <a:endParaRPr lang="zh-CN" altLang="en-US" sz="2800" b="1" dirty="0">
              <a:latin typeface="Arial Unicode MS" pitchFamily="34" charset="-122"/>
              <a:ea typeface="Arial Unicode MS" panose="020B0604020202020204" pitchFamily="34" charset="-122"/>
              <a:cs typeface="Arial Unicode MS" pitchFamily="34" charset="-122"/>
            </a:endParaRPr>
          </a:p>
        </p:txBody>
      </p:sp>
      <p:cxnSp>
        <p:nvCxnSpPr>
          <p:cNvPr id="14" name="直接连接符 13"/>
          <p:cNvCxnSpPr/>
          <p:nvPr/>
        </p:nvCxnSpPr>
        <p:spPr>
          <a:xfrm>
            <a:off x="0" y="714356"/>
            <a:ext cx="9144000"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16" name="内容占位符 2">
            <a:extLst>
              <a:ext uri="{FF2B5EF4-FFF2-40B4-BE49-F238E27FC236}">
                <a16:creationId xmlns:a16="http://schemas.microsoft.com/office/drawing/2014/main" id="{8062E841-92FF-4EAC-9F88-3B3A6A5BF5FA}"/>
              </a:ext>
            </a:extLst>
          </p:cNvPr>
          <p:cNvSpPr txBox="1">
            <a:spLocks/>
          </p:cNvSpPr>
          <p:nvPr/>
        </p:nvSpPr>
        <p:spPr bwMode="auto">
          <a:xfrm>
            <a:off x="323528" y="1368388"/>
            <a:ext cx="5270118" cy="274825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indent="-342900" eaLnBrk="0" hangingPunct="0">
              <a:spcBef>
                <a:spcPct val="20000"/>
              </a:spcBef>
              <a:buClr>
                <a:srgbClr val="FF0000"/>
              </a:buClr>
              <a:buSzPct val="75000"/>
              <a:buFont typeface="Wingdings" panose="05000000000000000000" pitchFamily="2" charset="2"/>
              <a:buChar char="l"/>
              <a:defRPr/>
            </a:pPr>
            <a:r>
              <a:rPr lang="en-US" altLang="zh-CN" sz="2000" dirty="0">
                <a:latin typeface="Times New Roman" pitchFamily="18" charset="0"/>
                <a:ea typeface="+mn-ea"/>
                <a:cs typeface="Times New Roman" pitchFamily="18" charset="0"/>
              </a:rPr>
              <a:t>Providing position reference for component installation and alignment</a:t>
            </a:r>
          </a:p>
          <a:p>
            <a:pPr marL="342900" indent="-342900" eaLnBrk="0" hangingPunct="0">
              <a:spcBef>
                <a:spcPct val="20000"/>
              </a:spcBef>
              <a:buClr>
                <a:srgbClr val="FF0000"/>
              </a:buClr>
              <a:buSzPct val="75000"/>
              <a:buFont typeface="Wingdings" panose="05000000000000000000" pitchFamily="2" charset="2"/>
              <a:buChar char="l"/>
              <a:defRPr/>
            </a:pPr>
            <a:r>
              <a:rPr lang="en-US" altLang="zh-CN" sz="2000" dirty="0">
                <a:latin typeface="Times New Roman" pitchFamily="18" charset="0"/>
                <a:ea typeface="+mn-ea"/>
                <a:cs typeface="Times New Roman" pitchFamily="18" charset="0"/>
              </a:rPr>
              <a:t>Along CEPC tunnel, will be evenly distributed with an interval of 6 meters</a:t>
            </a:r>
          </a:p>
          <a:p>
            <a:pPr marL="342900" indent="-342900" eaLnBrk="0" hangingPunct="0">
              <a:spcBef>
                <a:spcPct val="20000"/>
              </a:spcBef>
              <a:buClr>
                <a:srgbClr val="FF0000"/>
              </a:buClr>
              <a:buSzPct val="75000"/>
              <a:buFont typeface="Wingdings" panose="05000000000000000000" pitchFamily="2" charset="2"/>
              <a:buChar char="l"/>
              <a:defRPr/>
            </a:pPr>
            <a:r>
              <a:rPr lang="en-US" altLang="zh-CN" sz="2000" dirty="0">
                <a:latin typeface="Times New Roman" pitchFamily="18" charset="0"/>
                <a:ea typeface="+mn-ea"/>
                <a:cs typeface="Times New Roman" pitchFamily="18" charset="0"/>
              </a:rPr>
              <a:t>4 control points each section</a:t>
            </a:r>
          </a:p>
          <a:p>
            <a:pPr marL="342900" indent="-342900" eaLnBrk="0" hangingPunct="0">
              <a:spcBef>
                <a:spcPct val="20000"/>
              </a:spcBef>
              <a:buClr>
                <a:srgbClr val="FF0000"/>
              </a:buClr>
              <a:buSzPct val="75000"/>
              <a:buFont typeface="Wingdings" panose="05000000000000000000" pitchFamily="2" charset="2"/>
              <a:buChar char="l"/>
              <a:defRPr/>
            </a:pPr>
            <a:r>
              <a:rPr lang="en-US" altLang="zh-CN" sz="2000" dirty="0">
                <a:latin typeface="Times New Roman" pitchFamily="18" charset="0"/>
                <a:ea typeface="+mn-ea"/>
                <a:cs typeface="Times New Roman" pitchFamily="18" charset="0"/>
              </a:rPr>
              <a:t>Using laser trackers  and levels carry out tunnel network survey</a:t>
            </a:r>
          </a:p>
          <a:p>
            <a:pPr marL="342900" indent="-342900" eaLnBrk="0" hangingPunct="0">
              <a:spcBef>
                <a:spcPct val="20000"/>
              </a:spcBef>
              <a:buClr>
                <a:srgbClr val="FF0000"/>
              </a:buClr>
              <a:buSzPct val="75000"/>
              <a:buFont typeface="Wingdings" panose="05000000000000000000" pitchFamily="2" charset="2"/>
              <a:buChar char="l"/>
              <a:defRPr/>
            </a:pPr>
            <a:endParaRPr lang="en-US" altLang="zh-CN" sz="2000" dirty="0">
              <a:latin typeface="Times New Roman" pitchFamily="18" charset="0"/>
              <a:ea typeface="+mn-ea"/>
              <a:cs typeface="Times New Roman" pitchFamily="18" charset="0"/>
            </a:endParaRPr>
          </a:p>
        </p:txBody>
      </p:sp>
      <p:pic>
        <p:nvPicPr>
          <p:cNvPr id="18" name="图片 17"/>
          <p:cNvPicPr>
            <a:picLocks noChangeAspect="1"/>
          </p:cNvPicPr>
          <p:nvPr/>
        </p:nvPicPr>
        <p:blipFill>
          <a:blip r:embed="rId5"/>
          <a:stretch>
            <a:fillRect/>
          </a:stretch>
        </p:blipFill>
        <p:spPr>
          <a:xfrm>
            <a:off x="884611" y="3906301"/>
            <a:ext cx="3698305" cy="2663600"/>
          </a:xfrm>
          <a:prstGeom prst="rect">
            <a:avLst/>
          </a:prstGeom>
        </p:spPr>
      </p:pic>
      <p:pic>
        <p:nvPicPr>
          <p:cNvPr id="19" name="图片 18"/>
          <p:cNvPicPr>
            <a:picLocks noChangeAspect="1"/>
          </p:cNvPicPr>
          <p:nvPr/>
        </p:nvPicPr>
        <p:blipFill>
          <a:blip r:embed="rId6"/>
          <a:stretch>
            <a:fillRect/>
          </a:stretch>
        </p:blipFill>
        <p:spPr>
          <a:xfrm>
            <a:off x="16159" y="4581128"/>
            <a:ext cx="2785653" cy="2789912"/>
          </a:xfrm>
          <a:prstGeom prst="rect">
            <a:avLst/>
          </a:prstGeom>
        </p:spPr>
      </p:pic>
      <p:sp>
        <p:nvSpPr>
          <p:cNvPr id="15" name="灯片编号占位符 1">
            <a:extLst>
              <a:ext uri="{FF2B5EF4-FFF2-40B4-BE49-F238E27FC236}">
                <a16:creationId xmlns:a16="http://schemas.microsoft.com/office/drawing/2014/main" id="{358B0B7B-B43B-4116-B4BC-648AFB852BD4}"/>
              </a:ext>
            </a:extLst>
          </p:cNvPr>
          <p:cNvSpPr>
            <a:spLocks noGrp="1"/>
          </p:cNvSpPr>
          <p:nvPr>
            <p:ph type="sldNum" sz="quarter" idx="12"/>
          </p:nvPr>
        </p:nvSpPr>
        <p:spPr>
          <a:xfrm>
            <a:off x="6851178" y="6456530"/>
            <a:ext cx="2133600" cy="365125"/>
          </a:xfrm>
        </p:spPr>
        <p:txBody>
          <a:bodyPr/>
          <a:lstStyle/>
          <a:p>
            <a:pPr>
              <a:defRPr/>
            </a:pPr>
            <a:r>
              <a:rPr lang="en-US" altLang="zh-CN" dirty="0"/>
              <a:t>9</a:t>
            </a:r>
            <a:endParaRPr lang="zh-CN" altLang="en-US" dirty="0"/>
          </a:p>
        </p:txBody>
      </p:sp>
    </p:spTree>
    <p:extLst>
      <p:ext uri="{BB962C8B-B14F-4D97-AF65-F5344CB8AC3E}">
        <p14:creationId xmlns:p14="http://schemas.microsoft.com/office/powerpoint/2010/main" val="1515736312"/>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18417</TotalTime>
  <Words>2287</Words>
  <Application>Microsoft Office PowerPoint</Application>
  <PresentationFormat>全屏显示(4:3)</PresentationFormat>
  <Paragraphs>780</Paragraphs>
  <Slides>32</Slides>
  <Notes>16</Notes>
  <HiddenSlides>0</HiddenSlides>
  <MMClips>0</MMClips>
  <ScaleCrop>false</ScaleCrop>
  <HeadingPairs>
    <vt:vector size="8" baseType="variant">
      <vt:variant>
        <vt:lpstr>已用的字体</vt:lpstr>
      </vt:variant>
      <vt:variant>
        <vt:i4>8</vt:i4>
      </vt:variant>
      <vt:variant>
        <vt:lpstr>主题</vt:lpstr>
      </vt:variant>
      <vt:variant>
        <vt:i4>1</vt:i4>
      </vt:variant>
      <vt:variant>
        <vt:lpstr>嵌入 OLE 服务器</vt:lpstr>
      </vt:variant>
      <vt:variant>
        <vt:i4>1</vt:i4>
      </vt:variant>
      <vt:variant>
        <vt:lpstr>幻灯片标题</vt:lpstr>
      </vt:variant>
      <vt:variant>
        <vt:i4>32</vt:i4>
      </vt:variant>
    </vt:vector>
  </HeadingPairs>
  <TitlesOfParts>
    <vt:vector size="42" baseType="lpstr">
      <vt:lpstr>Adobe 黑体 Std R</vt:lpstr>
      <vt:lpstr>Arial Unicode MS</vt:lpstr>
      <vt:lpstr>宋体</vt:lpstr>
      <vt:lpstr>Arial</vt:lpstr>
      <vt:lpstr>Calibri</vt:lpstr>
      <vt:lpstr>Calibri Light</vt:lpstr>
      <vt:lpstr>Times New Roman</vt:lpstr>
      <vt:lpstr>Wingdings</vt:lpstr>
      <vt:lpstr>Office 主题</vt:lpstr>
      <vt:lpstr>Equation</vt:lpstr>
      <vt:lpstr>CEPC alignment and Installation    Wang xiaolong  On behalf of CEPC Installation and Alignment Group  HKUST IAS Mini Workshop of Accelerator (HEP 2022) Jan. 13-14, 2022, online Hongkong </vt:lpstr>
      <vt:lpstr>Contents</vt:lpstr>
      <vt:lpstr>PowerPoint 演示文稿</vt:lpstr>
      <vt:lpstr>PowerPoint 演示文稿</vt:lpstr>
      <vt:lpstr>一、CEPC alignment strategy</vt:lpstr>
      <vt:lpstr>一、CEPC alignment strategy</vt:lpstr>
      <vt:lpstr>一、CEPC alignment strategy</vt:lpstr>
      <vt:lpstr>一、CEPC alignment strategy</vt:lpstr>
      <vt:lpstr>一、CEPC alignment strategy</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CEPC Lattice Layout (tentative as of April 30, 2014)</dc:title>
  <dc:creator>chengj</dc:creator>
  <cp:lastModifiedBy>wxl</cp:lastModifiedBy>
  <cp:revision>1279</cp:revision>
  <cp:lastPrinted>2018-06-26T00:45:21Z</cp:lastPrinted>
  <dcterms:created xsi:type="dcterms:W3CDTF">2014-08-05T02:42:36Z</dcterms:created>
  <dcterms:modified xsi:type="dcterms:W3CDTF">2022-01-12T15:49:37Z</dcterms:modified>
</cp:coreProperties>
</file>